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3605" autoAdjust="0"/>
  </p:normalViewPr>
  <p:slideViewPr>
    <p:cSldViewPr snapToGrid="0">
      <p:cViewPr varScale="1">
        <p:scale>
          <a:sx n="143" d="100"/>
          <a:sy n="143" d="100"/>
        </p:scale>
        <p:origin x="7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6D41FF33-A915-3BBF-9D97-1482F6634219}"/>
              </a:ext>
            </a:extLst>
          </p:cNvPr>
          <p:cNvSpPr/>
          <p:nvPr userDrawn="1"/>
        </p:nvSpPr>
        <p:spPr>
          <a:xfrm>
            <a:off x="347664" y="1299628"/>
            <a:ext cx="11496671" cy="3665139"/>
          </a:xfrm>
          <a:custGeom>
            <a:avLst/>
            <a:gdLst>
              <a:gd name="connsiteX0" fmla="*/ 3007587 w 11496671"/>
              <a:gd name="connsiteY0" fmla="*/ 0 h 3665139"/>
              <a:gd name="connsiteX1" fmla="*/ 11496671 w 11496671"/>
              <a:gd name="connsiteY1" fmla="*/ 0 h 3665139"/>
              <a:gd name="connsiteX2" fmla="*/ 11496671 w 11496671"/>
              <a:gd name="connsiteY2" fmla="*/ 560138 h 3665139"/>
              <a:gd name="connsiteX3" fmla="*/ 11496671 w 11496671"/>
              <a:gd name="connsiteY3" fmla="*/ 1556762 h 3665139"/>
              <a:gd name="connsiteX4" fmla="*/ 11496671 w 11496671"/>
              <a:gd name="connsiteY4" fmla="*/ 1714958 h 3665139"/>
              <a:gd name="connsiteX5" fmla="*/ 8506550 w 11496671"/>
              <a:gd name="connsiteY5" fmla="*/ 1714958 h 3665139"/>
              <a:gd name="connsiteX6" fmla="*/ 8506550 w 11496671"/>
              <a:gd name="connsiteY6" fmla="*/ 3665139 h 3665139"/>
              <a:gd name="connsiteX7" fmla="*/ 0 w 11496671"/>
              <a:gd name="connsiteY7" fmla="*/ 3665139 h 3665139"/>
              <a:gd name="connsiteX8" fmla="*/ 0 w 11496671"/>
              <a:gd name="connsiteY8" fmla="*/ 2261997 h 3665139"/>
              <a:gd name="connsiteX9" fmla="*/ 3007587 w 11496671"/>
              <a:gd name="connsiteY9" fmla="*/ 2261997 h 3665139"/>
              <a:gd name="connsiteX10" fmla="*/ 3007587 w 11496671"/>
              <a:gd name="connsiteY10" fmla="*/ 1556762 h 3665139"/>
              <a:gd name="connsiteX11" fmla="*/ 3007587 w 11496671"/>
              <a:gd name="connsiteY11" fmla="*/ 560138 h 366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96671" h="3665139">
                <a:moveTo>
                  <a:pt x="3007587" y="0"/>
                </a:moveTo>
                <a:lnTo>
                  <a:pt x="11496671" y="0"/>
                </a:lnTo>
                <a:lnTo>
                  <a:pt x="11496671" y="560138"/>
                </a:lnTo>
                <a:lnTo>
                  <a:pt x="11496671" y="1556762"/>
                </a:lnTo>
                <a:lnTo>
                  <a:pt x="11496671" y="1714958"/>
                </a:lnTo>
                <a:lnTo>
                  <a:pt x="8506550" y="1714958"/>
                </a:lnTo>
                <a:lnTo>
                  <a:pt x="8506550" y="3665139"/>
                </a:lnTo>
                <a:lnTo>
                  <a:pt x="0" y="3665139"/>
                </a:lnTo>
                <a:lnTo>
                  <a:pt x="0" y="2261997"/>
                </a:lnTo>
                <a:lnTo>
                  <a:pt x="3007587" y="2261997"/>
                </a:lnTo>
                <a:lnTo>
                  <a:pt x="3007587" y="1556762"/>
                </a:lnTo>
                <a:lnTo>
                  <a:pt x="3007587" y="560138"/>
                </a:lnTo>
                <a:close/>
              </a:path>
            </a:pathLst>
          </a:custGeom>
          <a:solidFill>
            <a:schemeClr val="accent2">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8" name="Picture Placeholder 35">
            <a:extLst>
              <a:ext uri="{FF2B5EF4-FFF2-40B4-BE49-F238E27FC236}">
                <a16:creationId xmlns:a16="http://schemas.microsoft.com/office/drawing/2014/main" id="{8ABCDF18-505F-8793-1010-FE257A15294C}"/>
              </a:ext>
            </a:extLst>
          </p:cNvPr>
          <p:cNvSpPr>
            <a:spLocks noGrp="1"/>
          </p:cNvSpPr>
          <p:nvPr>
            <p:ph type="pic" sz="quarter" idx="13"/>
          </p:nvPr>
        </p:nvSpPr>
        <p:spPr>
          <a:xfrm>
            <a:off x="347665" y="347665"/>
            <a:ext cx="2817813" cy="3024187"/>
          </a:xfrm>
          <a:noFill/>
        </p:spPr>
        <p:txBody>
          <a:bodyPr anchor="ctr"/>
          <a:lstStyle>
            <a:lvl1pPr marL="0" indent="0" algn="ctr">
              <a:buNone/>
              <a:defRPr/>
            </a:lvl1pPr>
          </a:lstStyle>
          <a:p>
            <a:endParaRPr lang="en-US" dirty="0"/>
          </a:p>
        </p:txBody>
      </p:sp>
      <p:sp>
        <p:nvSpPr>
          <p:cNvPr id="39" name="Picture Placeholder 35">
            <a:extLst>
              <a:ext uri="{FF2B5EF4-FFF2-40B4-BE49-F238E27FC236}">
                <a16:creationId xmlns:a16="http://schemas.microsoft.com/office/drawing/2014/main" id="{7E42E460-8A56-DE57-E2A9-CE98D77EF96A}"/>
              </a:ext>
            </a:extLst>
          </p:cNvPr>
          <p:cNvSpPr>
            <a:spLocks noGrp="1"/>
          </p:cNvSpPr>
          <p:nvPr>
            <p:ph type="pic" sz="quarter" idx="14"/>
          </p:nvPr>
        </p:nvSpPr>
        <p:spPr>
          <a:xfrm>
            <a:off x="9043988" y="3202407"/>
            <a:ext cx="2800348" cy="2890276"/>
          </a:xfrm>
          <a:noFill/>
        </p:spPr>
        <p:txBody>
          <a:bodyPr anchor="ctr"/>
          <a:lstStyle>
            <a:lvl1pPr marL="0" indent="0"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314700" y="1162050"/>
            <a:ext cx="8529634" cy="1872230"/>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314700" y="3429000"/>
            <a:ext cx="5553075" cy="1367640"/>
          </a:xfrm>
        </p:spPr>
        <p:txBody>
          <a:bodyPr>
            <a:normAutofit/>
          </a:bodyPr>
          <a:lstStyle>
            <a:lvl1pPr marL="0" indent="0" algn="ctr">
              <a:buNone/>
              <a:defRPr sz="2800">
                <a:solidFill>
                  <a:schemeClr val="accent2">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D508A965-12DB-7A51-CE1C-08256F1CD323}"/>
              </a:ext>
            </a:extLst>
          </p:cNvPr>
          <p:cNvSpPr/>
          <p:nvPr userDrawn="1"/>
        </p:nvSpPr>
        <p:spPr>
          <a:xfrm>
            <a:off x="347663" y="347664"/>
            <a:ext cx="5804013" cy="5745018"/>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500063" y="365125"/>
            <a:ext cx="5443537" cy="1325563"/>
          </a:xfrm>
        </p:spPr>
        <p:txBody>
          <a:bodyPr/>
          <a:lstStyle>
            <a:lvl1pPr>
              <a:defRPr>
                <a:solidFill>
                  <a:schemeClr val="tx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500063" y="1825625"/>
            <a:ext cx="5443537"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4" name="Picture Placeholder 35">
            <a:extLst>
              <a:ext uri="{FF2B5EF4-FFF2-40B4-BE49-F238E27FC236}">
                <a16:creationId xmlns:a16="http://schemas.microsoft.com/office/drawing/2014/main" id="{F380B730-5CA8-E60A-3881-F62239C577AE}"/>
              </a:ext>
            </a:extLst>
          </p:cNvPr>
          <p:cNvSpPr>
            <a:spLocks noGrp="1"/>
          </p:cNvSpPr>
          <p:nvPr>
            <p:ph type="pic" sz="quarter" idx="13"/>
          </p:nvPr>
        </p:nvSpPr>
        <p:spPr>
          <a:xfrm>
            <a:off x="6338398" y="347663"/>
            <a:ext cx="2653195" cy="2784613"/>
          </a:xfrm>
          <a:noFill/>
        </p:spPr>
        <p:txBody>
          <a:bodyPr anchor="ctr"/>
          <a:lstStyle>
            <a:lvl1pPr marL="0" indent="0" algn="ctr">
              <a:buNone/>
              <a:defRPr/>
            </a:lvl1pPr>
          </a:lstStyle>
          <a:p>
            <a:endParaRPr lang="en-US" dirty="0"/>
          </a:p>
        </p:txBody>
      </p:sp>
      <p:sp>
        <p:nvSpPr>
          <p:cNvPr id="15" name="Picture Placeholder 35">
            <a:extLst>
              <a:ext uri="{FF2B5EF4-FFF2-40B4-BE49-F238E27FC236}">
                <a16:creationId xmlns:a16="http://schemas.microsoft.com/office/drawing/2014/main" id="{7F99A87B-6863-2C6C-3037-1E21F0030290}"/>
              </a:ext>
            </a:extLst>
          </p:cNvPr>
          <p:cNvSpPr>
            <a:spLocks noGrp="1"/>
          </p:cNvSpPr>
          <p:nvPr>
            <p:ph type="pic" sz="quarter" idx="14"/>
          </p:nvPr>
        </p:nvSpPr>
        <p:spPr>
          <a:xfrm>
            <a:off x="6338398" y="3323790"/>
            <a:ext cx="2653195" cy="2768892"/>
          </a:xfrm>
          <a:noFill/>
        </p:spPr>
        <p:txBody>
          <a:bodyPr anchor="ctr"/>
          <a:lstStyle>
            <a:lvl1pPr marL="0" indent="0" algn="ctr">
              <a:buNone/>
              <a:defRPr/>
            </a:lvl1pPr>
          </a:lstStyle>
          <a:p>
            <a:endParaRPr lang="en-US" dirty="0"/>
          </a:p>
        </p:txBody>
      </p:sp>
      <p:sp>
        <p:nvSpPr>
          <p:cNvPr id="16" name="Picture Placeholder 35">
            <a:extLst>
              <a:ext uri="{FF2B5EF4-FFF2-40B4-BE49-F238E27FC236}">
                <a16:creationId xmlns:a16="http://schemas.microsoft.com/office/drawing/2014/main" id="{E9298BA5-70F4-EFDA-191B-92BBA4BC3C17}"/>
              </a:ext>
            </a:extLst>
          </p:cNvPr>
          <p:cNvSpPr>
            <a:spLocks noGrp="1"/>
          </p:cNvSpPr>
          <p:nvPr>
            <p:ph type="pic" sz="quarter" idx="15"/>
          </p:nvPr>
        </p:nvSpPr>
        <p:spPr>
          <a:xfrm>
            <a:off x="9186253" y="347663"/>
            <a:ext cx="2653195" cy="2784613"/>
          </a:xfrm>
          <a:noFill/>
        </p:spPr>
        <p:txBody>
          <a:bodyPr anchor="ctr"/>
          <a:lstStyle>
            <a:lvl1pPr marL="0" indent="0" algn="ctr">
              <a:buNone/>
              <a:defRPr/>
            </a:lvl1pPr>
          </a:lstStyle>
          <a:p>
            <a:endParaRPr lang="en-US" dirty="0"/>
          </a:p>
        </p:txBody>
      </p:sp>
      <p:sp>
        <p:nvSpPr>
          <p:cNvPr id="23" name="Picture Placeholder 35">
            <a:extLst>
              <a:ext uri="{FF2B5EF4-FFF2-40B4-BE49-F238E27FC236}">
                <a16:creationId xmlns:a16="http://schemas.microsoft.com/office/drawing/2014/main" id="{E887881A-845C-F5DD-90FB-DB1007773444}"/>
              </a:ext>
            </a:extLst>
          </p:cNvPr>
          <p:cNvSpPr>
            <a:spLocks noGrp="1"/>
          </p:cNvSpPr>
          <p:nvPr>
            <p:ph type="pic" sz="quarter" idx="16"/>
          </p:nvPr>
        </p:nvSpPr>
        <p:spPr>
          <a:xfrm>
            <a:off x="9186253" y="3323790"/>
            <a:ext cx="2653195" cy="2768892"/>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F59AAAB7-4F0B-6AD8-97D9-9D999FF924B7}"/>
              </a:ext>
            </a:extLst>
          </p:cNvPr>
          <p:cNvSpPr/>
          <p:nvPr userDrawn="1"/>
        </p:nvSpPr>
        <p:spPr>
          <a:xfrm>
            <a:off x="3165477" y="347664"/>
            <a:ext cx="8678858" cy="1540223"/>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271838" y="500063"/>
            <a:ext cx="8081962" cy="1190625"/>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3271838" y="2057399"/>
            <a:ext cx="8081962"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5" name="Picture Placeholder 35">
            <a:extLst>
              <a:ext uri="{FF2B5EF4-FFF2-40B4-BE49-F238E27FC236}">
                <a16:creationId xmlns:a16="http://schemas.microsoft.com/office/drawing/2014/main" id="{B801BA3B-113D-2664-5F0C-AB715C30AEC2}"/>
              </a:ext>
            </a:extLst>
          </p:cNvPr>
          <p:cNvSpPr>
            <a:spLocks noGrp="1"/>
          </p:cNvSpPr>
          <p:nvPr>
            <p:ph type="pic" sz="quarter" idx="13"/>
          </p:nvPr>
        </p:nvSpPr>
        <p:spPr>
          <a:xfrm>
            <a:off x="347665" y="347664"/>
            <a:ext cx="2628040" cy="3024187"/>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672E3B6E-F27E-DB8F-DBA0-1E1BD45BC187}"/>
              </a:ext>
            </a:extLst>
          </p:cNvPr>
          <p:cNvSpPr/>
          <p:nvPr userDrawn="1"/>
        </p:nvSpPr>
        <p:spPr>
          <a:xfrm>
            <a:off x="344487" y="3533922"/>
            <a:ext cx="11502060" cy="2558761"/>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671888"/>
            <a:ext cx="10515600" cy="14049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103813"/>
            <a:ext cx="10515600" cy="823799"/>
          </a:xfrm>
        </p:spPr>
        <p:txBody>
          <a:bodyPr/>
          <a:lstStyle>
            <a:lvl1pPr marL="0" indent="0">
              <a:buNone/>
              <a:defRPr sz="2400">
                <a:solidFill>
                  <a:schemeClr val="accent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9" name="Picture Placeholder 35">
            <a:extLst>
              <a:ext uri="{FF2B5EF4-FFF2-40B4-BE49-F238E27FC236}">
                <a16:creationId xmlns:a16="http://schemas.microsoft.com/office/drawing/2014/main" id="{EBB53B38-EF69-1399-A6F1-630A908D50C2}"/>
              </a:ext>
            </a:extLst>
          </p:cNvPr>
          <p:cNvSpPr>
            <a:spLocks noGrp="1"/>
          </p:cNvSpPr>
          <p:nvPr>
            <p:ph type="pic" sz="quarter" idx="13"/>
          </p:nvPr>
        </p:nvSpPr>
        <p:spPr>
          <a:xfrm>
            <a:off x="344488" y="327591"/>
            <a:ext cx="2734056" cy="2996486"/>
          </a:xfrm>
          <a:noFill/>
        </p:spPr>
        <p:txBody>
          <a:bodyPr anchor="ctr"/>
          <a:lstStyle>
            <a:lvl1pPr marL="0" indent="0" algn="ctr">
              <a:buNone/>
              <a:defRPr/>
            </a:lvl1pPr>
          </a:lstStyle>
          <a:p>
            <a:endParaRPr lang="en-US" dirty="0"/>
          </a:p>
        </p:txBody>
      </p:sp>
      <p:sp>
        <p:nvSpPr>
          <p:cNvPr id="20" name="Picture Placeholder 35">
            <a:extLst>
              <a:ext uri="{FF2B5EF4-FFF2-40B4-BE49-F238E27FC236}">
                <a16:creationId xmlns:a16="http://schemas.microsoft.com/office/drawing/2014/main" id="{6FD1ECF5-48F7-EFB7-F198-3F935AA986B2}"/>
              </a:ext>
            </a:extLst>
          </p:cNvPr>
          <p:cNvSpPr>
            <a:spLocks noGrp="1"/>
          </p:cNvSpPr>
          <p:nvPr>
            <p:ph type="pic" sz="quarter" idx="14"/>
          </p:nvPr>
        </p:nvSpPr>
        <p:spPr>
          <a:xfrm>
            <a:off x="3267156" y="327592"/>
            <a:ext cx="2734056" cy="2996486"/>
          </a:xfrm>
          <a:noFill/>
        </p:spPr>
        <p:txBody>
          <a:bodyPr anchor="ctr"/>
          <a:lstStyle>
            <a:lvl1pPr marL="0" indent="0" algn="ctr">
              <a:buNone/>
              <a:defRPr/>
            </a:lvl1pPr>
          </a:lstStyle>
          <a:p>
            <a:endParaRPr lang="en-US" dirty="0"/>
          </a:p>
        </p:txBody>
      </p:sp>
      <p:sp>
        <p:nvSpPr>
          <p:cNvPr id="21" name="Picture Placeholder 35">
            <a:extLst>
              <a:ext uri="{FF2B5EF4-FFF2-40B4-BE49-F238E27FC236}">
                <a16:creationId xmlns:a16="http://schemas.microsoft.com/office/drawing/2014/main" id="{EC124ED9-6914-9AFB-6577-4DD8CF5CDF84}"/>
              </a:ext>
            </a:extLst>
          </p:cNvPr>
          <p:cNvSpPr>
            <a:spLocks noGrp="1"/>
          </p:cNvSpPr>
          <p:nvPr>
            <p:ph type="pic" sz="quarter" idx="15"/>
          </p:nvPr>
        </p:nvSpPr>
        <p:spPr>
          <a:xfrm>
            <a:off x="6189824" y="327592"/>
            <a:ext cx="2734056" cy="2996486"/>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063064B6-AD74-EDA4-1910-E8C82A6DC029}"/>
              </a:ext>
            </a:extLst>
          </p:cNvPr>
          <p:cNvSpPr>
            <a:spLocks noGrp="1"/>
          </p:cNvSpPr>
          <p:nvPr>
            <p:ph type="pic" sz="quarter" idx="16"/>
          </p:nvPr>
        </p:nvSpPr>
        <p:spPr>
          <a:xfrm>
            <a:off x="9112492" y="327592"/>
            <a:ext cx="2734056" cy="2996486"/>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82104FD4-F3E6-5AFA-9249-87152F28DB67}"/>
              </a:ext>
            </a:extLst>
          </p:cNvPr>
          <p:cNvSpPr/>
          <p:nvPr userDrawn="1"/>
        </p:nvSpPr>
        <p:spPr>
          <a:xfrm>
            <a:off x="343065" y="347664"/>
            <a:ext cx="8572803" cy="3053885"/>
          </a:xfrm>
          <a:prstGeom prst="rect">
            <a:avLst/>
          </a:prstGeom>
          <a:solidFill>
            <a:schemeClr val="accent2">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2"/>
              </a:solidFill>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500063"/>
            <a:ext cx="7778750" cy="178848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2315535"/>
            <a:ext cx="7778750" cy="951144"/>
          </a:xfrm>
        </p:spPr>
        <p:txBody>
          <a:bodyPr/>
          <a:lstStyle>
            <a:lvl1pPr marL="0" indent="0">
              <a:buNone/>
              <a:defRPr sz="2400">
                <a:solidFill>
                  <a:schemeClr val="accent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9" name="Picture Placeholder 35">
            <a:extLst>
              <a:ext uri="{FF2B5EF4-FFF2-40B4-BE49-F238E27FC236}">
                <a16:creationId xmlns:a16="http://schemas.microsoft.com/office/drawing/2014/main" id="{8579B657-C06F-E35F-FA60-55545F044DBA}"/>
              </a:ext>
            </a:extLst>
          </p:cNvPr>
          <p:cNvSpPr>
            <a:spLocks noGrp="1"/>
          </p:cNvSpPr>
          <p:nvPr>
            <p:ph type="pic" sz="quarter" idx="13"/>
          </p:nvPr>
        </p:nvSpPr>
        <p:spPr>
          <a:xfrm>
            <a:off x="343066" y="3591322"/>
            <a:ext cx="2791568" cy="2501361"/>
          </a:xfrm>
          <a:noFill/>
        </p:spPr>
        <p:txBody>
          <a:bodyPr anchor="ctr"/>
          <a:lstStyle>
            <a:lvl1pPr marL="0" indent="0" algn="ctr">
              <a:buNone/>
              <a:defRPr/>
            </a:lvl1pPr>
          </a:lstStyle>
          <a:p>
            <a:endParaRPr lang="en-US" dirty="0"/>
          </a:p>
        </p:txBody>
      </p:sp>
      <p:sp>
        <p:nvSpPr>
          <p:cNvPr id="20" name="Picture Placeholder 35">
            <a:extLst>
              <a:ext uri="{FF2B5EF4-FFF2-40B4-BE49-F238E27FC236}">
                <a16:creationId xmlns:a16="http://schemas.microsoft.com/office/drawing/2014/main" id="{ED52A885-A9A7-E93A-EB9E-E26A5F389446}"/>
              </a:ext>
            </a:extLst>
          </p:cNvPr>
          <p:cNvSpPr>
            <a:spLocks noGrp="1"/>
          </p:cNvSpPr>
          <p:nvPr>
            <p:ph type="pic" sz="quarter" idx="14"/>
          </p:nvPr>
        </p:nvSpPr>
        <p:spPr>
          <a:xfrm>
            <a:off x="3333644" y="3591322"/>
            <a:ext cx="2791567" cy="2501361"/>
          </a:xfrm>
          <a:noFill/>
        </p:spPr>
        <p:txBody>
          <a:bodyPr anchor="ctr"/>
          <a:lstStyle>
            <a:lvl1pPr marL="0" indent="0" algn="ctr">
              <a:buNone/>
              <a:defRPr/>
            </a:lvl1pPr>
          </a:lstStyle>
          <a:p>
            <a:endParaRPr lang="en-US" dirty="0"/>
          </a:p>
        </p:txBody>
      </p:sp>
      <p:sp>
        <p:nvSpPr>
          <p:cNvPr id="21" name="Picture Placeholder 35">
            <a:extLst>
              <a:ext uri="{FF2B5EF4-FFF2-40B4-BE49-F238E27FC236}">
                <a16:creationId xmlns:a16="http://schemas.microsoft.com/office/drawing/2014/main" id="{740BC5C3-C0ED-4EFE-B6B8-29415844661B}"/>
              </a:ext>
            </a:extLst>
          </p:cNvPr>
          <p:cNvSpPr>
            <a:spLocks noGrp="1"/>
          </p:cNvSpPr>
          <p:nvPr>
            <p:ph type="pic" sz="quarter" idx="15"/>
          </p:nvPr>
        </p:nvSpPr>
        <p:spPr>
          <a:xfrm>
            <a:off x="6324222" y="3591322"/>
            <a:ext cx="2601247" cy="2501361"/>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2A5DF821-1BD4-4AE4-ECEE-871D7DDC5721}"/>
              </a:ext>
            </a:extLst>
          </p:cNvPr>
          <p:cNvSpPr>
            <a:spLocks noGrp="1"/>
          </p:cNvSpPr>
          <p:nvPr>
            <p:ph type="pic" sz="quarter" idx="16"/>
          </p:nvPr>
        </p:nvSpPr>
        <p:spPr>
          <a:xfrm>
            <a:off x="9114879" y="347664"/>
            <a:ext cx="2729456" cy="5745019"/>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EE8D6DC3-9E39-6BFB-7168-F07264077F79}"/>
              </a:ext>
            </a:extLst>
          </p:cNvPr>
          <p:cNvSpPr/>
          <p:nvPr userDrawn="1"/>
        </p:nvSpPr>
        <p:spPr>
          <a:xfrm>
            <a:off x="4698160" y="347664"/>
            <a:ext cx="7145609" cy="5729078"/>
          </a:xfrm>
          <a:custGeom>
            <a:avLst/>
            <a:gdLst>
              <a:gd name="connsiteX0" fmla="*/ 0 w 7145609"/>
              <a:gd name="connsiteY0" fmla="*/ 0 h 5729078"/>
              <a:gd name="connsiteX1" fmla="*/ 4146194 w 7145609"/>
              <a:gd name="connsiteY1" fmla="*/ 0 h 5729078"/>
              <a:gd name="connsiteX2" fmla="*/ 4146194 w 7145609"/>
              <a:gd name="connsiteY2" fmla="*/ 3103994 h 5729078"/>
              <a:gd name="connsiteX3" fmla="*/ 7145609 w 7145609"/>
              <a:gd name="connsiteY3" fmla="*/ 3103994 h 5729078"/>
              <a:gd name="connsiteX4" fmla="*/ 7145609 w 7145609"/>
              <a:gd name="connsiteY4" fmla="*/ 5729078 h 5729078"/>
              <a:gd name="connsiteX5" fmla="*/ 0 w 7145609"/>
              <a:gd name="connsiteY5" fmla="*/ 5729078 h 572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45609" h="5729078">
                <a:moveTo>
                  <a:pt x="0" y="0"/>
                </a:moveTo>
                <a:lnTo>
                  <a:pt x="4146194" y="0"/>
                </a:lnTo>
                <a:lnTo>
                  <a:pt x="4146194" y="3103994"/>
                </a:lnTo>
                <a:lnTo>
                  <a:pt x="7145609" y="3103994"/>
                </a:lnTo>
                <a:lnTo>
                  <a:pt x="7145609" y="5729078"/>
                </a:lnTo>
                <a:lnTo>
                  <a:pt x="0" y="5729078"/>
                </a:lnTo>
                <a:close/>
              </a:path>
            </a:pathLst>
          </a:custGeom>
          <a:solidFill>
            <a:schemeClr val="accent2">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927486" y="2977429"/>
            <a:ext cx="6419963" cy="193747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927486" y="5013223"/>
            <a:ext cx="6419963" cy="678183"/>
          </a:xfrm>
        </p:spPr>
        <p:txBody>
          <a:bodyPr/>
          <a:lstStyle>
            <a:lvl1pPr marL="0" indent="0">
              <a:buNone/>
              <a:defRPr sz="2400">
                <a:solidFill>
                  <a:schemeClr val="accent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038521" y="54863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038521" y="775967"/>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038521" y="100330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1" name="Picture Placeholder 35">
            <a:extLst>
              <a:ext uri="{FF2B5EF4-FFF2-40B4-BE49-F238E27FC236}">
                <a16:creationId xmlns:a16="http://schemas.microsoft.com/office/drawing/2014/main" id="{B9974E91-CA09-A88D-9C31-3D56E41660A5}"/>
              </a:ext>
            </a:extLst>
          </p:cNvPr>
          <p:cNvSpPr>
            <a:spLocks noGrp="1"/>
          </p:cNvSpPr>
          <p:nvPr>
            <p:ph type="pic" sz="quarter" idx="13"/>
          </p:nvPr>
        </p:nvSpPr>
        <p:spPr>
          <a:xfrm>
            <a:off x="347663" y="347664"/>
            <a:ext cx="4160521" cy="2769653"/>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D9D56684-7949-04D3-7921-19D1D254DCC8}"/>
              </a:ext>
            </a:extLst>
          </p:cNvPr>
          <p:cNvSpPr>
            <a:spLocks noGrp="1"/>
          </p:cNvSpPr>
          <p:nvPr>
            <p:ph type="pic" sz="quarter" idx="17"/>
          </p:nvPr>
        </p:nvSpPr>
        <p:spPr>
          <a:xfrm>
            <a:off x="347663" y="3307090"/>
            <a:ext cx="4160520" cy="2769652"/>
          </a:xfrm>
          <a:noFill/>
        </p:spPr>
        <p:txBody>
          <a:bodyPr anchor="ctr"/>
          <a:lstStyle>
            <a:lvl1pPr marL="0" indent="0" algn="ctr">
              <a:buNone/>
              <a:defRPr/>
            </a:lvl1pPr>
          </a:lstStyle>
          <a:p>
            <a:endParaRPr lang="en-US" dirty="0"/>
          </a:p>
        </p:txBody>
      </p:sp>
      <p:sp>
        <p:nvSpPr>
          <p:cNvPr id="23" name="Picture Placeholder 35">
            <a:extLst>
              <a:ext uri="{FF2B5EF4-FFF2-40B4-BE49-F238E27FC236}">
                <a16:creationId xmlns:a16="http://schemas.microsoft.com/office/drawing/2014/main" id="{7C5E2847-31F6-07BF-4035-3DDF08EB7BED}"/>
              </a:ext>
            </a:extLst>
          </p:cNvPr>
          <p:cNvSpPr>
            <a:spLocks noGrp="1"/>
          </p:cNvSpPr>
          <p:nvPr>
            <p:ph type="pic" sz="quarter" idx="18"/>
          </p:nvPr>
        </p:nvSpPr>
        <p:spPr>
          <a:xfrm>
            <a:off x="9034694" y="347664"/>
            <a:ext cx="2809642" cy="2920030"/>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2">
                    <a:lumMod val="75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2">
                    <a:lumMod val="75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FBF5C21A-3DAB-3240-EA17-B860B96214A6}"/>
              </a:ext>
            </a:extLst>
          </p:cNvPr>
          <p:cNvSpPr>
            <a:spLocks noGrp="1"/>
          </p:cNvSpPr>
          <p:nvPr>
            <p:ph type="pic" sz="quarter" idx="13"/>
          </p:nvPr>
        </p:nvSpPr>
        <p:spPr/>
        <p:txBody>
          <a:bodyPr/>
          <a:lstStyle/>
          <a:p>
            <a:endParaRPr lang="en-US"/>
          </a:p>
        </p:txBody>
      </p:sp>
      <p:sp>
        <p:nvSpPr>
          <p:cNvPr id="10" name="Picture Placeholder 9">
            <a:extLst>
              <a:ext uri="{FF2B5EF4-FFF2-40B4-BE49-F238E27FC236}">
                <a16:creationId xmlns:a16="http://schemas.microsoft.com/office/drawing/2014/main" id="{4B35693A-924E-8A83-8968-42002BB002BF}"/>
              </a:ext>
            </a:extLst>
          </p:cNvPr>
          <p:cNvSpPr>
            <a:spLocks noGrp="1"/>
          </p:cNvSpPr>
          <p:nvPr>
            <p:ph type="pic" sz="quarter" idx="14"/>
          </p:nvPr>
        </p:nvSpPr>
        <p:spPr/>
        <p:txBody>
          <a:bodyPr/>
          <a:lstStyle/>
          <a:p>
            <a:endParaRPr lang="en-US"/>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2" name="Picture Placeholder 1">
            <a:extLst>
              <a:ext uri="{FF2B5EF4-FFF2-40B4-BE49-F238E27FC236}">
                <a16:creationId xmlns:a16="http://schemas.microsoft.com/office/drawing/2014/main" id="{C6704AA6-2012-AAF6-6159-F8F59B8179A8}"/>
              </a:ext>
            </a:extLst>
          </p:cNvPr>
          <p:cNvSpPr>
            <a:spLocks noGrp="1"/>
          </p:cNvSpPr>
          <p:nvPr>
            <p:ph type="pic" sz="quarter" idx="13"/>
          </p:nvPr>
        </p:nvSpPr>
        <p:spPr/>
        <p:txBody>
          <a:bodyPr/>
          <a:lstStyle/>
          <a:p>
            <a:endParaRPr lang="en-US"/>
          </a:p>
        </p:txBody>
      </p:sp>
      <p:sp>
        <p:nvSpPr>
          <p:cNvPr id="3" name="Picture Placeholder 2">
            <a:extLst>
              <a:ext uri="{FF2B5EF4-FFF2-40B4-BE49-F238E27FC236}">
                <a16:creationId xmlns:a16="http://schemas.microsoft.com/office/drawing/2014/main" id="{B910C342-B65A-655B-91EA-D7BE64D42638}"/>
              </a:ext>
            </a:extLst>
          </p:cNvPr>
          <p:cNvSpPr>
            <a:spLocks noGrp="1"/>
          </p:cNvSpPr>
          <p:nvPr>
            <p:ph type="pic" sz="quarter" idx="14"/>
          </p:nvPr>
        </p:nvSpPr>
        <p:spPr/>
        <p:txBody>
          <a:bodyPr/>
          <a:lstStyle/>
          <a:p>
            <a:endParaRPr lang="en-US"/>
          </a:p>
        </p:txBody>
      </p:sp>
      <p:sp>
        <p:nvSpPr>
          <p:cNvPr id="9" name="Picture Placeholder 8">
            <a:extLst>
              <a:ext uri="{FF2B5EF4-FFF2-40B4-BE49-F238E27FC236}">
                <a16:creationId xmlns:a16="http://schemas.microsoft.com/office/drawing/2014/main" id="{80584991-0E59-A337-160E-794E62530D7C}"/>
              </a:ext>
            </a:extLst>
          </p:cNvPr>
          <p:cNvSpPr>
            <a:spLocks noGrp="1"/>
          </p:cNvSpPr>
          <p:nvPr>
            <p:ph type="pic" sz="quarter" idx="15"/>
          </p:nvPr>
        </p:nvSpPr>
        <p:spPr/>
        <p:txBody>
          <a:bodyPr/>
          <a:lstStyle/>
          <a:p>
            <a:endParaRPr lang="en-US"/>
          </a:p>
        </p:txBody>
      </p:sp>
      <p:sp>
        <p:nvSpPr>
          <p:cNvPr id="10" name="Picture Placeholder 9">
            <a:extLst>
              <a:ext uri="{FF2B5EF4-FFF2-40B4-BE49-F238E27FC236}">
                <a16:creationId xmlns:a16="http://schemas.microsoft.com/office/drawing/2014/main" id="{FEA6E03F-E1B9-D8DC-7065-5982FD53250B}"/>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7" name="Picture Placeholder 6">
            <a:extLst>
              <a:ext uri="{FF2B5EF4-FFF2-40B4-BE49-F238E27FC236}">
                <a16:creationId xmlns:a16="http://schemas.microsoft.com/office/drawing/2014/main" id="{21E8BCA5-6F74-F8D7-0C07-F15BCB48D1FC}"/>
              </a:ext>
            </a:extLst>
          </p:cNvPr>
          <p:cNvSpPr>
            <a:spLocks noGrp="1"/>
          </p:cNvSpPr>
          <p:nvPr>
            <p:ph type="pic" sz="quarter" idx="13"/>
          </p:nvPr>
        </p:nvSpPr>
        <p:spPr/>
        <p:txBody>
          <a:bodyPr/>
          <a:lstStyle/>
          <a:p>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46BB2408-D9E3-D44C-15CC-35AB60ABB6BB}"/>
              </a:ext>
            </a:extLst>
          </p:cNvPr>
          <p:cNvSpPr>
            <a:spLocks noGrp="1"/>
          </p:cNvSpPr>
          <p:nvPr>
            <p:ph type="pic" sz="quarter" idx="13"/>
          </p:nvPr>
        </p:nvSpPr>
        <p:spPr/>
        <p:txBody>
          <a:bodyPr/>
          <a:lstStyle/>
          <a:p>
            <a:endParaRPr lang="en-US"/>
          </a:p>
        </p:txBody>
      </p:sp>
      <p:sp>
        <p:nvSpPr>
          <p:cNvPr id="3" name="Picture Placeholder 2">
            <a:extLst>
              <a:ext uri="{FF2B5EF4-FFF2-40B4-BE49-F238E27FC236}">
                <a16:creationId xmlns:a16="http://schemas.microsoft.com/office/drawing/2014/main" id="{B8754C75-8149-4DB3-BE08-43B2B453FD40}"/>
              </a:ext>
            </a:extLst>
          </p:cNvPr>
          <p:cNvSpPr>
            <a:spLocks noGrp="1"/>
          </p:cNvSpPr>
          <p:nvPr>
            <p:ph type="pic" sz="quarter" idx="14"/>
          </p:nvPr>
        </p:nvSpPr>
        <p:spPr/>
        <p:txBody>
          <a:bodyPr/>
          <a:lstStyle/>
          <a:p>
            <a:endParaRPr lang="en-US"/>
          </a:p>
        </p:txBody>
      </p:sp>
      <p:sp>
        <p:nvSpPr>
          <p:cNvPr id="9" name="Picture Placeholder 8">
            <a:extLst>
              <a:ext uri="{FF2B5EF4-FFF2-40B4-BE49-F238E27FC236}">
                <a16:creationId xmlns:a16="http://schemas.microsoft.com/office/drawing/2014/main" id="{46D83699-E419-9F51-6F60-A9B5B3888680}"/>
              </a:ext>
            </a:extLst>
          </p:cNvPr>
          <p:cNvSpPr>
            <a:spLocks noGrp="1"/>
          </p:cNvSpPr>
          <p:nvPr>
            <p:ph type="pic" sz="quarter" idx="15"/>
          </p:nvPr>
        </p:nvSpPr>
        <p:spPr/>
        <p:txBody>
          <a:bodyPr/>
          <a:lstStyle/>
          <a:p>
            <a:endParaRPr lang="en-US"/>
          </a:p>
        </p:txBody>
      </p:sp>
      <p:sp>
        <p:nvSpPr>
          <p:cNvPr id="10" name="Picture Placeholder 9">
            <a:extLst>
              <a:ext uri="{FF2B5EF4-FFF2-40B4-BE49-F238E27FC236}">
                <a16:creationId xmlns:a16="http://schemas.microsoft.com/office/drawing/2014/main" id="{61820DB6-CD2F-ADE9-A23D-6A77063D6B6E}"/>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7" name="Picture Placeholder 6">
            <a:extLst>
              <a:ext uri="{FF2B5EF4-FFF2-40B4-BE49-F238E27FC236}">
                <a16:creationId xmlns:a16="http://schemas.microsoft.com/office/drawing/2014/main" id="{3C8A0ADC-D799-F51F-9916-F32B949422B5}"/>
              </a:ext>
            </a:extLst>
          </p:cNvPr>
          <p:cNvSpPr>
            <a:spLocks noGrp="1"/>
          </p:cNvSpPr>
          <p:nvPr>
            <p:ph type="pic" sz="quarter" idx="13"/>
          </p:nvPr>
        </p:nvSpPr>
        <p:spPr/>
        <p:txBody>
          <a:bodyPr/>
          <a:lstStyle/>
          <a:p>
            <a:endParaRPr lang="en-US"/>
          </a:p>
        </p:txBody>
      </p:sp>
      <p:sp>
        <p:nvSpPr>
          <p:cNvPr id="8" name="Picture Placeholder 7">
            <a:extLst>
              <a:ext uri="{FF2B5EF4-FFF2-40B4-BE49-F238E27FC236}">
                <a16:creationId xmlns:a16="http://schemas.microsoft.com/office/drawing/2014/main" id="{543FB535-F13D-CBE0-B1AF-23EBFDDD25A3}"/>
              </a:ext>
            </a:extLst>
          </p:cNvPr>
          <p:cNvSpPr>
            <a:spLocks noGrp="1"/>
          </p:cNvSpPr>
          <p:nvPr>
            <p:ph type="pic" sz="quarter" idx="14"/>
          </p:nvPr>
        </p:nvSpPr>
        <p:spPr/>
        <p:txBody>
          <a:bodyPr/>
          <a:lstStyle/>
          <a:p>
            <a:endParaRPr lang="en-US"/>
          </a:p>
        </p:txBody>
      </p:sp>
      <p:sp>
        <p:nvSpPr>
          <p:cNvPr id="9" name="Picture Placeholder 8">
            <a:extLst>
              <a:ext uri="{FF2B5EF4-FFF2-40B4-BE49-F238E27FC236}">
                <a16:creationId xmlns:a16="http://schemas.microsoft.com/office/drawing/2014/main" id="{B382E2B6-3709-3BA8-E7F9-69770E7536DF}"/>
              </a:ext>
            </a:extLst>
          </p:cNvPr>
          <p:cNvSpPr>
            <a:spLocks noGrp="1"/>
          </p:cNvSpPr>
          <p:nvPr>
            <p:ph type="pic" sz="quarter" idx="15"/>
          </p:nvPr>
        </p:nvSpPr>
        <p:spPr/>
        <p:txBody>
          <a:bodyPr/>
          <a:lstStyle/>
          <a:p>
            <a:endParaRPr lang="en-US"/>
          </a:p>
        </p:txBody>
      </p:sp>
      <p:sp>
        <p:nvSpPr>
          <p:cNvPr id="10" name="Picture Placeholder 9">
            <a:extLst>
              <a:ext uri="{FF2B5EF4-FFF2-40B4-BE49-F238E27FC236}">
                <a16:creationId xmlns:a16="http://schemas.microsoft.com/office/drawing/2014/main" id="{DCD40AD2-0051-8284-15D1-C10D8E2DA2A6}"/>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normAutofit fontScale="92500" lnSpcReduction="20000"/>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normAutofit fontScale="92500" lnSpcReduction="20000"/>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3" name="Picture Placeholder 12">
            <a:extLst>
              <a:ext uri="{FF2B5EF4-FFF2-40B4-BE49-F238E27FC236}">
                <a16:creationId xmlns:a16="http://schemas.microsoft.com/office/drawing/2014/main" id="{6F15506C-29A6-AFBC-0D12-1314350D5FD5}"/>
              </a:ext>
            </a:extLst>
          </p:cNvPr>
          <p:cNvSpPr>
            <a:spLocks noGrp="1"/>
          </p:cNvSpPr>
          <p:nvPr>
            <p:ph type="pic" sz="quarter" idx="13"/>
          </p:nvPr>
        </p:nvSpPr>
        <p:spPr/>
        <p:txBody>
          <a:bodyPr/>
          <a:lstStyle/>
          <a:p>
            <a:endParaRPr lang="en-US"/>
          </a:p>
        </p:txBody>
      </p:sp>
      <p:sp>
        <p:nvSpPr>
          <p:cNvPr id="14" name="Picture Placeholder 13">
            <a:extLst>
              <a:ext uri="{FF2B5EF4-FFF2-40B4-BE49-F238E27FC236}">
                <a16:creationId xmlns:a16="http://schemas.microsoft.com/office/drawing/2014/main" id="{928189D4-8192-4A7B-69D6-3FBD4143725E}"/>
              </a:ext>
            </a:extLst>
          </p:cNvPr>
          <p:cNvSpPr>
            <a:spLocks noGrp="1"/>
          </p:cNvSpPr>
          <p:nvPr>
            <p:ph type="pic" sz="quarter" idx="17"/>
          </p:nvPr>
        </p:nvSpPr>
        <p:spPr/>
        <p:txBody>
          <a:bodyPr/>
          <a:lstStyle/>
          <a:p>
            <a:endParaRPr lang="en-US"/>
          </a:p>
        </p:txBody>
      </p:sp>
      <p:sp>
        <p:nvSpPr>
          <p:cNvPr id="15" name="Picture Placeholder 14">
            <a:extLst>
              <a:ext uri="{FF2B5EF4-FFF2-40B4-BE49-F238E27FC236}">
                <a16:creationId xmlns:a16="http://schemas.microsoft.com/office/drawing/2014/main" id="{1A7319CB-D2FC-B181-DC1A-CB2612A8B40D}"/>
              </a:ext>
            </a:extLst>
          </p:cNvPr>
          <p:cNvSpPr>
            <a:spLocks noGrp="1"/>
          </p:cNvSpPr>
          <p:nvPr>
            <p:ph type="pic" sz="quarter" idx="18"/>
          </p:nvPr>
        </p:nvSpPr>
        <p:spPr/>
        <p:txBody>
          <a:bodyPr/>
          <a:lstStyle/>
          <a:p>
            <a:endParaRPr lang="en-US"/>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Rectangular Harmony">
      <a:dk1>
        <a:srgbClr val="262626"/>
      </a:dk1>
      <a:lt1>
        <a:srgbClr val="FFFFFF"/>
      </a:lt1>
      <a:dk2>
        <a:srgbClr val="262626"/>
      </a:dk2>
      <a:lt2>
        <a:srgbClr val="FFFFFF"/>
      </a:lt2>
      <a:accent1>
        <a:srgbClr val="485267"/>
      </a:accent1>
      <a:accent2>
        <a:srgbClr val="557C7B"/>
      </a:accent2>
      <a:accent3>
        <a:srgbClr val="72924E"/>
      </a:accent3>
      <a:accent4>
        <a:srgbClr val="C3BC4F"/>
      </a:accent4>
      <a:accent5>
        <a:srgbClr val="EEDE63"/>
      </a:accent5>
      <a:accent6>
        <a:srgbClr val="FDCD5A"/>
      </a:accent6>
      <a:hlink>
        <a:srgbClr val="FFFFFF"/>
      </a:hlink>
      <a:folHlink>
        <a:srgbClr val="5959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2_T_PGO_Rectangular-Harmony-16x9.pptx" id="{70D8D27A-15F2-4F70-98EA-716FCF207661}" vid="{D6EE4656-5F91-480B-BADC-7F660D6D282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2_T_PGO_Rectangular-Harmony-16x9.pptx" id="{70D8D27A-15F2-4F70-98EA-716FCF207661}" vid="{5BBA19B4-2411-483C-85D4-C17BE861501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472</TotalTime>
  <Words>345</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Rectangular Harmony</dc:title>
  <dc:creator>PresentationGO.com</dc:creator>
  <dc:description>© Copyright PresentationGo.com</dc:description>
  <cp:lastModifiedBy>Christophe Barroche</cp:lastModifiedBy>
  <cp:revision>21</cp:revision>
  <dcterms:created xsi:type="dcterms:W3CDTF">2019-11-21T05:02:10Z</dcterms:created>
  <dcterms:modified xsi:type="dcterms:W3CDTF">2023-08-18T22:49:12Z</dcterms:modified>
  <cp:category>Templates</cp:category>
</cp:coreProperties>
</file>