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Override1.xml" ContentType="application/vnd.openxmlformats-officedocument.themeOverride+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909" autoAdjust="0"/>
    <p:restoredTop sz="96327" autoAdjust="0"/>
  </p:normalViewPr>
  <p:slideViewPr>
    <p:cSldViewPr snapToGrid="0">
      <p:cViewPr varScale="1">
        <p:scale>
          <a:sx n="149" d="100"/>
          <a:sy n="149" d="100"/>
        </p:scale>
        <p:origin x="1944"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3/23/2023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70" name="Freeform 69">
            <a:extLst>
              <a:ext uri="{FF2B5EF4-FFF2-40B4-BE49-F238E27FC236}">
                <a16:creationId xmlns:a16="http://schemas.microsoft.com/office/drawing/2014/main" id="{4BE61A0C-8FC5-AFCF-F6D7-C145CA61EAA9}"/>
              </a:ext>
            </a:extLst>
          </p:cNvPr>
          <p:cNvSpPr>
            <a:spLocks noGrp="1"/>
          </p:cNvSpPr>
          <p:nvPr>
            <p:ph type="pic" sz="quarter" idx="13"/>
          </p:nvPr>
        </p:nvSpPr>
        <p:spPr>
          <a:xfrm>
            <a:off x="3636150" y="0"/>
            <a:ext cx="5507850" cy="6857567"/>
          </a:xfrm>
          <a:custGeom>
            <a:avLst/>
            <a:gdLst>
              <a:gd name="connsiteX0" fmla="*/ 3225917 w 5507850"/>
              <a:gd name="connsiteY0" fmla="*/ 0 h 6896777"/>
              <a:gd name="connsiteX1" fmla="*/ 5507850 w 5507850"/>
              <a:gd name="connsiteY1" fmla="*/ 0 h 6896777"/>
              <a:gd name="connsiteX2" fmla="*/ 5507850 w 5507850"/>
              <a:gd name="connsiteY2" fmla="*/ 6896777 h 6896777"/>
              <a:gd name="connsiteX3" fmla="*/ 0 w 5507850"/>
              <a:gd name="connsiteY3" fmla="*/ 6896777 h 6896777"/>
            </a:gdLst>
            <a:ahLst/>
            <a:cxnLst>
              <a:cxn ang="0">
                <a:pos x="connsiteX0" y="connsiteY0"/>
              </a:cxn>
              <a:cxn ang="0">
                <a:pos x="connsiteX1" y="connsiteY1"/>
              </a:cxn>
              <a:cxn ang="0">
                <a:pos x="connsiteX2" y="connsiteY2"/>
              </a:cxn>
              <a:cxn ang="0">
                <a:pos x="connsiteX3" y="connsiteY3"/>
              </a:cxn>
            </a:cxnLst>
            <a:rect l="l" t="t" r="r" b="b"/>
            <a:pathLst>
              <a:path w="5507850" h="6896777">
                <a:moveTo>
                  <a:pt x="3225917" y="0"/>
                </a:moveTo>
                <a:lnTo>
                  <a:pt x="5507850" y="0"/>
                </a:lnTo>
                <a:lnTo>
                  <a:pt x="5507850" y="6896777"/>
                </a:lnTo>
                <a:lnTo>
                  <a:pt x="0" y="6896777"/>
                </a:lnTo>
                <a:close/>
              </a:path>
            </a:pathLst>
          </a:custGeom>
          <a:noFill/>
        </p:spPr>
        <p:txBody>
          <a:bodyPr wrap="square" anchor="ctr">
            <a:noAutofit/>
          </a:bodyPr>
          <a:lstStyle>
            <a:lvl1pPr marL="0" indent="0" algn="ctr">
              <a:buNone/>
              <a:defRPr>
                <a:solidFill>
                  <a:schemeClr val="tx1"/>
                </a:solidFill>
              </a:defRPr>
            </a:lvl1pPr>
          </a:lstStyle>
          <a:p>
            <a:endParaRPr lang="en-US"/>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375265" y="360900"/>
            <a:ext cx="3300133" cy="3113008"/>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375265" y="3654095"/>
            <a:ext cx="3300133" cy="1235774"/>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3072115" y="6312255"/>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5472415" y="6312255"/>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5" name="Shape">
            <a:extLst>
              <a:ext uri="{FF2B5EF4-FFF2-40B4-BE49-F238E27FC236}">
                <a16:creationId xmlns:a16="http://schemas.microsoft.com/office/drawing/2014/main" id="{B9484D0C-81D0-5CF6-9C6A-4A2FE4DA959A}"/>
              </a:ext>
            </a:extLst>
          </p:cNvPr>
          <p:cNvSpPr/>
          <p:nvPr/>
        </p:nvSpPr>
        <p:spPr>
          <a:xfrm>
            <a:off x="5024120" y="0"/>
            <a:ext cx="1388928" cy="195273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7190" y="21600"/>
                </a:lnTo>
                <a:lnTo>
                  <a:pt x="21600" y="0"/>
                </a:lnTo>
                <a:lnTo>
                  <a:pt x="14395"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07476CD2-2486-952B-D084-1F4BACE9C06E}"/>
              </a:ext>
            </a:extLst>
          </p:cNvPr>
          <p:cNvSpPr/>
          <p:nvPr/>
        </p:nvSpPr>
        <p:spPr>
          <a:xfrm>
            <a:off x="3942460" y="2259078"/>
            <a:ext cx="1157281" cy="195273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4306" y="21600"/>
                </a:lnTo>
                <a:lnTo>
                  <a:pt x="21600" y="0"/>
                </a:lnTo>
                <a:lnTo>
                  <a:pt x="17276"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A05DF0A7-0573-59DB-F0A1-EA08BA8281C4}"/>
              </a:ext>
            </a:extLst>
          </p:cNvPr>
          <p:cNvSpPr/>
          <p:nvPr/>
        </p:nvSpPr>
        <p:spPr>
          <a:xfrm>
            <a:off x="4507221" y="0"/>
            <a:ext cx="1255874" cy="195273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5680" y="21600"/>
                </a:lnTo>
                <a:lnTo>
                  <a:pt x="21600" y="0"/>
                </a:lnTo>
                <a:lnTo>
                  <a:pt x="1592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92B9C223-B330-0594-7AA9-CF335E6B1A2B}"/>
              </a:ext>
            </a:extLst>
          </p:cNvPr>
          <p:cNvSpPr/>
          <p:nvPr/>
        </p:nvSpPr>
        <p:spPr>
          <a:xfrm>
            <a:off x="4143477" y="0"/>
            <a:ext cx="1107505" cy="195273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3547" y="21600"/>
                </a:lnTo>
                <a:lnTo>
                  <a:pt x="21600" y="0"/>
                </a:lnTo>
                <a:lnTo>
                  <a:pt x="18072"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514F8976-EE83-CA12-C203-6603DB8C58AF}"/>
              </a:ext>
            </a:extLst>
          </p:cNvPr>
          <p:cNvSpPr/>
          <p:nvPr/>
        </p:nvSpPr>
        <p:spPr>
          <a:xfrm>
            <a:off x="3818021" y="0"/>
            <a:ext cx="1015612" cy="195273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893" y="21600"/>
                </a:lnTo>
                <a:lnTo>
                  <a:pt x="21600" y="0"/>
                </a:lnTo>
                <a:lnTo>
                  <a:pt x="19686"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D219D340-C631-B621-C24F-9DB31AD6C43C}"/>
              </a:ext>
            </a:extLst>
          </p:cNvPr>
          <p:cNvSpPr/>
          <p:nvPr/>
        </p:nvSpPr>
        <p:spPr>
          <a:xfrm>
            <a:off x="1807858" y="5168505"/>
            <a:ext cx="1463592" cy="1689495"/>
          </a:xfrm>
          <a:custGeom>
            <a:avLst/>
            <a:gdLst/>
            <a:ahLst/>
            <a:cxnLst>
              <a:cxn ang="0">
                <a:pos x="wd2" y="hd2"/>
              </a:cxn>
              <a:cxn ang="5400000">
                <a:pos x="wd2" y="hd2"/>
              </a:cxn>
              <a:cxn ang="10800000">
                <a:pos x="wd2" y="hd2"/>
              </a:cxn>
              <a:cxn ang="16200000">
                <a:pos x="wd2" y="hd2"/>
              </a:cxn>
            </a:cxnLst>
            <a:rect l="0" t="0" r="r" b="b"/>
            <a:pathLst>
              <a:path w="21600" h="21600" extrusionOk="0">
                <a:moveTo>
                  <a:pt x="9903" y="21600"/>
                </a:moveTo>
                <a:lnTo>
                  <a:pt x="0" y="21600"/>
                </a:lnTo>
                <a:lnTo>
                  <a:pt x="11697"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FDA60177-DE7F-DFF0-A83F-72FF44E00896}"/>
              </a:ext>
            </a:extLst>
          </p:cNvPr>
          <p:cNvSpPr/>
          <p:nvPr/>
        </p:nvSpPr>
        <p:spPr>
          <a:xfrm>
            <a:off x="1061225" y="5622226"/>
            <a:ext cx="1071132" cy="1235774"/>
          </a:xfrm>
          <a:custGeom>
            <a:avLst/>
            <a:gdLst/>
            <a:ahLst/>
            <a:cxnLst>
              <a:cxn ang="0">
                <a:pos x="wd2" y="hd2"/>
              </a:cxn>
              <a:cxn ang="5400000">
                <a:pos x="wd2" y="hd2"/>
              </a:cxn>
              <a:cxn ang="10800000">
                <a:pos x="wd2" y="hd2"/>
              </a:cxn>
              <a:cxn ang="16200000">
                <a:pos x="wd2" y="hd2"/>
              </a:cxn>
            </a:cxnLst>
            <a:rect l="0" t="0" r="r" b="b"/>
            <a:pathLst>
              <a:path w="21600" h="21600" extrusionOk="0">
                <a:moveTo>
                  <a:pt x="9902" y="21600"/>
                </a:moveTo>
                <a:lnTo>
                  <a:pt x="0" y="21600"/>
                </a:lnTo>
                <a:lnTo>
                  <a:pt x="11698"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CD73BDCC-28F0-9105-8A69-B2AFCF3604FA}"/>
              </a:ext>
            </a:extLst>
          </p:cNvPr>
          <p:cNvSpPr/>
          <p:nvPr/>
        </p:nvSpPr>
        <p:spPr>
          <a:xfrm>
            <a:off x="544326" y="6145828"/>
            <a:ext cx="617407" cy="712172"/>
          </a:xfrm>
          <a:custGeom>
            <a:avLst/>
            <a:gdLst/>
            <a:ahLst/>
            <a:cxnLst>
              <a:cxn ang="0">
                <a:pos x="wd2" y="hd2"/>
              </a:cxn>
              <a:cxn ang="5400000">
                <a:pos x="wd2" y="hd2"/>
              </a:cxn>
              <a:cxn ang="10800000">
                <a:pos x="wd2" y="hd2"/>
              </a:cxn>
              <a:cxn ang="16200000">
                <a:pos x="wd2" y="hd2"/>
              </a:cxn>
            </a:cxnLst>
            <a:rect l="0" t="0" r="r" b="b"/>
            <a:pathLst>
              <a:path w="21600" h="21600" extrusionOk="0">
                <a:moveTo>
                  <a:pt x="9879" y="21600"/>
                </a:moveTo>
                <a:lnTo>
                  <a:pt x="0" y="21600"/>
                </a:lnTo>
                <a:lnTo>
                  <a:pt x="11687"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045059"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6136655"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5" name="Shape">
            <a:extLst>
              <a:ext uri="{FF2B5EF4-FFF2-40B4-BE49-F238E27FC236}">
                <a16:creationId xmlns:a16="http://schemas.microsoft.com/office/drawing/2014/main" id="{F18357FB-F508-6657-33DC-B229E1880510}"/>
              </a:ext>
            </a:extLst>
          </p:cNvPr>
          <p:cNvSpPr/>
          <p:nvPr/>
        </p:nvSpPr>
        <p:spPr>
          <a:xfrm>
            <a:off x="5845417" y="5165633"/>
            <a:ext cx="1465507" cy="1692367"/>
          </a:xfrm>
          <a:custGeom>
            <a:avLst/>
            <a:gdLst/>
            <a:ahLst/>
            <a:cxnLst>
              <a:cxn ang="0">
                <a:pos x="wd2" y="hd2"/>
              </a:cxn>
              <a:cxn ang="5400000">
                <a:pos x="wd2" y="hd2"/>
              </a:cxn>
              <a:cxn ang="10800000">
                <a:pos x="wd2" y="hd2"/>
              </a:cxn>
              <a:cxn ang="16200000">
                <a:pos x="wd2" y="hd2"/>
              </a:cxn>
            </a:cxnLst>
            <a:rect l="0" t="0" r="r" b="b"/>
            <a:pathLst>
              <a:path w="21600" h="21600" extrusionOk="0">
                <a:moveTo>
                  <a:pt x="9904" y="21600"/>
                </a:moveTo>
                <a:lnTo>
                  <a:pt x="0" y="21600"/>
                </a:lnTo>
                <a:lnTo>
                  <a:pt x="11696"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4CAAD76F-02A3-23AC-F736-C6E876C3B4F0}"/>
              </a:ext>
            </a:extLst>
          </p:cNvPr>
          <p:cNvSpPr/>
          <p:nvPr/>
        </p:nvSpPr>
        <p:spPr>
          <a:xfrm>
            <a:off x="5098784" y="5620313"/>
            <a:ext cx="1073047" cy="1237687"/>
          </a:xfrm>
          <a:custGeom>
            <a:avLst/>
            <a:gdLst/>
            <a:ahLst/>
            <a:cxnLst>
              <a:cxn ang="0">
                <a:pos x="wd2" y="hd2"/>
              </a:cxn>
              <a:cxn ang="5400000">
                <a:pos x="wd2" y="hd2"/>
              </a:cxn>
              <a:cxn ang="10800000">
                <a:pos x="wd2" y="hd2"/>
              </a:cxn>
              <a:cxn ang="16200000">
                <a:pos x="wd2" y="hd2"/>
              </a:cxn>
            </a:cxnLst>
            <a:rect l="0" t="0" r="r" b="b"/>
            <a:pathLst>
              <a:path w="21600" h="21600" extrusionOk="0">
                <a:moveTo>
                  <a:pt x="9904" y="21600"/>
                </a:moveTo>
                <a:lnTo>
                  <a:pt x="0" y="21600"/>
                </a:lnTo>
                <a:lnTo>
                  <a:pt x="11696"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EAE48FA3-9862-CBCE-0EE6-6E27A394BDAF}"/>
              </a:ext>
            </a:extLst>
          </p:cNvPr>
          <p:cNvSpPr/>
          <p:nvPr/>
        </p:nvSpPr>
        <p:spPr>
          <a:xfrm>
            <a:off x="4581884" y="6144869"/>
            <a:ext cx="618366" cy="713131"/>
          </a:xfrm>
          <a:custGeom>
            <a:avLst/>
            <a:gdLst/>
            <a:ahLst/>
            <a:cxnLst>
              <a:cxn ang="0">
                <a:pos x="wd2" y="hd2"/>
              </a:cxn>
              <a:cxn ang="5400000">
                <a:pos x="wd2" y="hd2"/>
              </a:cxn>
              <a:cxn ang="10800000">
                <a:pos x="wd2" y="hd2"/>
              </a:cxn>
              <a:cxn ang="16200000">
                <a:pos x="wd2" y="hd2"/>
              </a:cxn>
            </a:cxnLst>
            <a:rect l="0" t="0" r="r" b="b"/>
            <a:pathLst>
              <a:path w="21600" h="21600" extrusionOk="0">
                <a:moveTo>
                  <a:pt x="9897" y="21600"/>
                </a:moveTo>
                <a:lnTo>
                  <a:pt x="0" y="21600"/>
                </a:lnTo>
                <a:lnTo>
                  <a:pt x="11703"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A94663C5-02A1-0EEE-4BB9-F9D55DC01EF2}"/>
              </a:ext>
            </a:extLst>
          </p:cNvPr>
          <p:cNvSpPr/>
          <p:nvPr/>
        </p:nvSpPr>
        <p:spPr>
          <a:xfrm>
            <a:off x="7703383" y="4807634"/>
            <a:ext cx="1440617" cy="2050366"/>
          </a:xfrm>
          <a:custGeom>
            <a:avLst/>
            <a:gdLst>
              <a:gd name="connsiteX0" fmla="*/ 7162 w 21600"/>
              <a:gd name="connsiteY0" fmla="*/ 21529 h 21600"/>
              <a:gd name="connsiteX1" fmla="*/ 43 w 21600"/>
              <a:gd name="connsiteY1" fmla="*/ 21529 h 21600"/>
              <a:gd name="connsiteX2" fmla="*/ 0 w 21600"/>
              <a:gd name="connsiteY2" fmla="*/ 21600 h 21600"/>
              <a:gd name="connsiteX3" fmla="*/ 21600 w 21600"/>
              <a:gd name="connsiteY3" fmla="*/ 21600 h 21600"/>
              <a:gd name="connsiteX4" fmla="*/ 21600 w 21600"/>
              <a:gd name="connsiteY4" fmla="*/ 0 h 21600"/>
              <a:gd name="connsiteX5" fmla="*/ 13602 w 21600"/>
              <a:gd name="connsiteY5" fmla="*/ 11843 h 21600"/>
              <a:gd name="connsiteX6" fmla="*/ 7162 w 21600"/>
              <a:gd name="connsiteY6" fmla="*/ 21529 h 21600"/>
              <a:gd name="connsiteX0" fmla="*/ 7162 w 21600"/>
              <a:gd name="connsiteY0" fmla="*/ 21529 h 21600"/>
              <a:gd name="connsiteX1" fmla="*/ 43 w 21600"/>
              <a:gd name="connsiteY1" fmla="*/ 21529 h 21600"/>
              <a:gd name="connsiteX2" fmla="*/ 0 w 21600"/>
              <a:gd name="connsiteY2" fmla="*/ 21600 h 21600"/>
              <a:gd name="connsiteX3" fmla="*/ 21600 w 21600"/>
              <a:gd name="connsiteY3" fmla="*/ 21600 h 21600"/>
              <a:gd name="connsiteX4" fmla="*/ 21600 w 21600"/>
              <a:gd name="connsiteY4" fmla="*/ 0 h 21600"/>
              <a:gd name="connsiteX5" fmla="*/ 10174 w 21600"/>
              <a:gd name="connsiteY5" fmla="*/ 10639 h 21600"/>
              <a:gd name="connsiteX6" fmla="*/ 7162 w 21600"/>
              <a:gd name="connsiteY6" fmla="*/ 21529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600" extrusionOk="0">
                <a:moveTo>
                  <a:pt x="7162" y="21529"/>
                </a:moveTo>
                <a:lnTo>
                  <a:pt x="43" y="21529"/>
                </a:lnTo>
                <a:cubicBezTo>
                  <a:pt x="29" y="21553"/>
                  <a:pt x="14" y="21576"/>
                  <a:pt x="0" y="21600"/>
                </a:cubicBezTo>
                <a:lnTo>
                  <a:pt x="21600" y="21600"/>
                </a:lnTo>
                <a:lnTo>
                  <a:pt x="21600" y="0"/>
                </a:lnTo>
                <a:lnTo>
                  <a:pt x="10174" y="10639"/>
                </a:lnTo>
                <a:lnTo>
                  <a:pt x="7162" y="21529"/>
                </a:ln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1108DB1C-E009-CFD3-EAEF-792E89E29F9F}"/>
              </a:ext>
            </a:extLst>
          </p:cNvPr>
          <p:cNvSpPr/>
          <p:nvPr/>
        </p:nvSpPr>
        <p:spPr>
          <a:xfrm>
            <a:off x="7225727" y="2788852"/>
            <a:ext cx="1918273" cy="40691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5411" y="21600"/>
                </a:lnTo>
                <a:lnTo>
                  <a:pt x="10757" y="21600"/>
                </a:lnTo>
                <a:lnTo>
                  <a:pt x="21600" y="10752"/>
                </a:lnTo>
                <a:lnTo>
                  <a:pt x="21600" y="5279"/>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7A0BE1DC-AC71-139A-1E75-D8B8955B778A}"/>
              </a:ext>
            </a:extLst>
          </p:cNvPr>
          <p:cNvSpPr/>
          <p:nvPr/>
        </p:nvSpPr>
        <p:spPr>
          <a:xfrm>
            <a:off x="8009692" y="2250894"/>
            <a:ext cx="1134308" cy="1955602"/>
          </a:xfrm>
          <a:custGeom>
            <a:avLst/>
            <a:gdLst/>
            <a:ahLst/>
            <a:cxnLst>
              <a:cxn ang="0">
                <a:pos x="wd2" y="hd2"/>
              </a:cxn>
              <a:cxn ang="5400000">
                <a:pos x="wd2" y="hd2"/>
              </a:cxn>
              <a:cxn ang="10800000">
                <a:pos x="wd2" y="hd2"/>
              </a:cxn>
              <a:cxn ang="16200000">
                <a:pos x="wd2" y="hd2"/>
              </a:cxn>
            </a:cxnLst>
            <a:rect l="0" t="0" r="r" b="b"/>
            <a:pathLst>
              <a:path w="21600" h="21600" extrusionOk="0">
                <a:moveTo>
                  <a:pt x="17663" y="0"/>
                </a:moveTo>
                <a:lnTo>
                  <a:pt x="0" y="21600"/>
                </a:lnTo>
                <a:lnTo>
                  <a:pt x="4411" y="21600"/>
                </a:lnTo>
                <a:lnTo>
                  <a:pt x="21600" y="571"/>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nvGrpSpPr>
          <p:cNvPr id="16" name="Group 15">
            <a:extLst>
              <a:ext uri="{FF2B5EF4-FFF2-40B4-BE49-F238E27FC236}">
                <a16:creationId xmlns:a16="http://schemas.microsoft.com/office/drawing/2014/main" id="{74A5C2CC-97E1-98AE-175A-48CA8F5EBD2D}"/>
              </a:ext>
            </a:extLst>
          </p:cNvPr>
          <p:cNvGrpSpPr/>
          <p:nvPr userDrawn="1"/>
        </p:nvGrpSpPr>
        <p:grpSpPr>
          <a:xfrm>
            <a:off x="7855581" y="0"/>
            <a:ext cx="1288419" cy="1964217"/>
            <a:chOff x="7855581" y="-56007"/>
            <a:chExt cx="1288419" cy="1964217"/>
          </a:xfrm>
        </p:grpSpPr>
        <p:sp>
          <p:nvSpPr>
            <p:cNvPr id="3" name="Shape">
              <a:extLst>
                <a:ext uri="{FF2B5EF4-FFF2-40B4-BE49-F238E27FC236}">
                  <a16:creationId xmlns:a16="http://schemas.microsoft.com/office/drawing/2014/main" id="{ABAA20A8-3645-B65A-C595-5329279D51F0}"/>
                </a:ext>
              </a:extLst>
            </p:cNvPr>
            <p:cNvSpPr/>
            <p:nvPr/>
          </p:nvSpPr>
          <p:spPr>
            <a:xfrm>
              <a:off x="7855581" y="-56007"/>
              <a:ext cx="1016569" cy="195560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912" y="21600"/>
                  </a:lnTo>
                  <a:lnTo>
                    <a:pt x="21600" y="0"/>
                  </a:lnTo>
                  <a:lnTo>
                    <a:pt x="19708"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Triangle">
              <a:extLst>
                <a:ext uri="{FF2B5EF4-FFF2-40B4-BE49-F238E27FC236}">
                  <a16:creationId xmlns:a16="http://schemas.microsoft.com/office/drawing/2014/main" id="{9C7F2A0B-28DD-974E-1345-DCA2C059D814}"/>
                </a:ext>
              </a:extLst>
            </p:cNvPr>
            <p:cNvSpPr/>
            <p:nvPr/>
          </p:nvSpPr>
          <p:spPr>
            <a:xfrm>
              <a:off x="9089438" y="1791428"/>
              <a:ext cx="54562" cy="11678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AF2BE366-FA88-BA57-1A5E-0A82404FC09F}"/>
                </a:ext>
              </a:extLst>
            </p:cNvPr>
            <p:cNvSpPr/>
            <p:nvPr/>
          </p:nvSpPr>
          <p:spPr>
            <a:xfrm>
              <a:off x="8575409" y="700197"/>
              <a:ext cx="568591" cy="120131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582" y="21600"/>
                  </a:lnTo>
                  <a:lnTo>
                    <a:pt x="21600" y="12564"/>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07CDCB5E-F79D-ECD0-FF56-4B5607C98CC8}"/>
                </a:ext>
              </a:extLst>
            </p:cNvPr>
            <p:cNvSpPr/>
            <p:nvPr/>
          </p:nvSpPr>
          <p:spPr>
            <a:xfrm>
              <a:off x="8211665" y="-56007"/>
              <a:ext cx="932335" cy="1955603"/>
            </a:xfrm>
            <a:custGeom>
              <a:avLst/>
              <a:gdLst/>
              <a:ahLst/>
              <a:cxnLst>
                <a:cxn ang="0">
                  <a:pos x="wd2" y="hd2"/>
                </a:cxn>
                <a:cxn ang="5400000">
                  <a:pos x="wd2" y="hd2"/>
                </a:cxn>
                <a:cxn ang="10800000">
                  <a:pos x="wd2" y="hd2"/>
                </a:cxn>
                <a:cxn ang="16200000">
                  <a:pos x="wd2" y="hd2"/>
                </a:cxn>
              </a:cxnLst>
              <a:rect l="0" t="0" r="r" b="b"/>
              <a:pathLst>
                <a:path w="21600" h="21600" extrusionOk="0">
                  <a:moveTo>
                    <a:pt x="21489" y="0"/>
                  </a:moveTo>
                  <a:lnTo>
                    <a:pt x="0" y="21600"/>
                  </a:lnTo>
                  <a:lnTo>
                    <a:pt x="4214" y="21600"/>
                  </a:lnTo>
                  <a:lnTo>
                    <a:pt x="21600" y="4102"/>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sp>
        <p:nvSpPr>
          <p:cNvPr id="14" name="Triangle">
            <a:extLst>
              <a:ext uri="{FF2B5EF4-FFF2-40B4-BE49-F238E27FC236}">
                <a16:creationId xmlns:a16="http://schemas.microsoft.com/office/drawing/2014/main" id="{B32E07CD-6FBE-BB13-D344-F2357AB21E12}"/>
              </a:ext>
            </a:extLst>
          </p:cNvPr>
          <p:cNvSpPr/>
          <p:nvPr/>
        </p:nvSpPr>
        <p:spPr>
          <a:xfrm>
            <a:off x="9119112" y="2250895"/>
            <a:ext cx="24888" cy="5168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0"/>
                </a:lnTo>
                <a:close/>
              </a:path>
            </a:pathLst>
          </a:custGeom>
          <a:solidFill>
            <a:srgbClr val="33ABE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F618A7C1-0D85-416F-7A30-D372E7C86397}"/>
              </a:ext>
            </a:extLst>
          </p:cNvPr>
          <p:cNvSpPr/>
          <p:nvPr/>
        </p:nvSpPr>
        <p:spPr>
          <a:xfrm>
            <a:off x="6735632" y="4487919"/>
            <a:ext cx="2053239" cy="2370081"/>
          </a:xfrm>
          <a:custGeom>
            <a:avLst/>
            <a:gdLst/>
            <a:ahLst/>
            <a:cxnLst>
              <a:cxn ang="0">
                <a:pos x="wd2" y="hd2"/>
              </a:cxn>
              <a:cxn ang="5400000">
                <a:pos x="wd2" y="hd2"/>
              </a:cxn>
              <a:cxn ang="10800000">
                <a:pos x="wd2" y="hd2"/>
              </a:cxn>
              <a:cxn ang="16200000">
                <a:pos x="wd2" y="hd2"/>
              </a:cxn>
            </a:cxnLst>
            <a:rect l="0" t="0" r="r" b="b"/>
            <a:pathLst>
              <a:path w="21600" h="21600" extrusionOk="0">
                <a:moveTo>
                  <a:pt x="9909" y="21600"/>
                </a:moveTo>
                <a:lnTo>
                  <a:pt x="0" y="21600"/>
                </a:lnTo>
                <a:lnTo>
                  <a:pt x="11691"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3" name="Shape">
            <a:extLst>
              <a:ext uri="{FF2B5EF4-FFF2-40B4-BE49-F238E27FC236}">
                <a16:creationId xmlns:a16="http://schemas.microsoft.com/office/drawing/2014/main" id="{42705ACE-7E46-58B1-3B25-BDD9EC870EDA}"/>
              </a:ext>
            </a:extLst>
          </p:cNvPr>
          <p:cNvSpPr/>
          <p:nvPr/>
        </p:nvSpPr>
        <p:spPr>
          <a:xfrm>
            <a:off x="0" y="-3730"/>
            <a:ext cx="9144000" cy="6861730"/>
          </a:xfrm>
          <a:custGeom>
            <a:avLst/>
            <a:gdLst>
              <a:gd name="connsiteX0" fmla="*/ 21600 w 21600"/>
              <a:gd name="connsiteY0" fmla="*/ 0 h 21600"/>
              <a:gd name="connsiteX1" fmla="*/ 4196 w 21600"/>
              <a:gd name="connsiteY1" fmla="*/ 0 h 21600"/>
              <a:gd name="connsiteX2" fmla="*/ 2051 w 21600"/>
              <a:gd name="connsiteY2" fmla="*/ 6116 h 21600"/>
              <a:gd name="connsiteX3" fmla="*/ 0 w 21600"/>
              <a:gd name="connsiteY3" fmla="*/ 15187 h 21600"/>
              <a:gd name="connsiteX4" fmla="*/ 0 w 21600"/>
              <a:gd name="connsiteY4" fmla="*/ 21600 h 21600"/>
              <a:gd name="connsiteX5" fmla="*/ 21600 w 21600"/>
              <a:gd name="connsiteY5" fmla="*/ 21600 h 21600"/>
              <a:gd name="connsiteX6" fmla="*/ 21600 w 21600"/>
              <a:gd name="connsiteY6"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600" extrusionOk="0">
                <a:moveTo>
                  <a:pt x="21600" y="0"/>
                </a:moveTo>
                <a:lnTo>
                  <a:pt x="4196" y="0"/>
                </a:lnTo>
                <a:lnTo>
                  <a:pt x="2051" y="6116"/>
                </a:lnTo>
                <a:lnTo>
                  <a:pt x="0" y="15187"/>
                </a:lnTo>
                <a:lnTo>
                  <a:pt x="0" y="21600"/>
                </a:lnTo>
                <a:lnTo>
                  <a:pt x="21600" y="21600"/>
                </a:lnTo>
                <a:lnTo>
                  <a:pt x="21600" y="0"/>
                </a:ln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0" name="Freeform: Shape 9">
            <a:extLst>
              <a:ext uri="{FF2B5EF4-FFF2-40B4-BE49-F238E27FC236}">
                <a16:creationId xmlns:a16="http://schemas.microsoft.com/office/drawing/2014/main" id="{EA0C1612-2FD0-46B9-4100-48C3C8111563}"/>
              </a:ext>
            </a:extLst>
          </p:cNvPr>
          <p:cNvSpPr/>
          <p:nvPr/>
        </p:nvSpPr>
        <p:spPr>
          <a:xfrm>
            <a:off x="0" y="1958573"/>
            <a:ext cx="1368826" cy="2900379"/>
          </a:xfrm>
          <a:custGeom>
            <a:avLst/>
            <a:gdLst>
              <a:gd name="connsiteX0" fmla="*/ 413511 w 1368826"/>
              <a:gd name="connsiteY0" fmla="*/ 0 h 2900379"/>
              <a:gd name="connsiteX1" fmla="*/ 874899 w 1368826"/>
              <a:gd name="connsiteY1" fmla="*/ 0 h 2900379"/>
              <a:gd name="connsiteX2" fmla="*/ 644840 w 1368826"/>
              <a:gd name="connsiteY2" fmla="*/ 491583 h 2900379"/>
              <a:gd name="connsiteX3" fmla="*/ 874908 w 1368826"/>
              <a:gd name="connsiteY3" fmla="*/ 0 h 2900379"/>
              <a:gd name="connsiteX4" fmla="*/ 1368826 w 1368826"/>
              <a:gd name="connsiteY4" fmla="*/ 0 h 2900379"/>
              <a:gd name="connsiteX5" fmla="*/ 0 w 1368826"/>
              <a:gd name="connsiteY5" fmla="*/ 2900379 h 2900379"/>
              <a:gd name="connsiteX6" fmla="*/ 0 w 1368826"/>
              <a:gd name="connsiteY6" fmla="*/ 1869455 h 2900379"/>
              <a:gd name="connsiteX7" fmla="*/ 0 w 1368826"/>
              <a:gd name="connsiteY7" fmla="*/ 1869402 h 2900379"/>
              <a:gd name="connsiteX8" fmla="*/ 0 w 1368826"/>
              <a:gd name="connsiteY8" fmla="*/ 874922 h 2900379"/>
              <a:gd name="connsiteX0" fmla="*/ 413511 w 1368826"/>
              <a:gd name="connsiteY0" fmla="*/ 0 h 2900379"/>
              <a:gd name="connsiteX1" fmla="*/ 874899 w 1368826"/>
              <a:gd name="connsiteY1" fmla="*/ 0 h 2900379"/>
              <a:gd name="connsiteX2" fmla="*/ 874908 w 1368826"/>
              <a:gd name="connsiteY2" fmla="*/ 0 h 2900379"/>
              <a:gd name="connsiteX3" fmla="*/ 1368826 w 1368826"/>
              <a:gd name="connsiteY3" fmla="*/ 0 h 2900379"/>
              <a:gd name="connsiteX4" fmla="*/ 0 w 1368826"/>
              <a:gd name="connsiteY4" fmla="*/ 2900379 h 2900379"/>
              <a:gd name="connsiteX5" fmla="*/ 0 w 1368826"/>
              <a:gd name="connsiteY5" fmla="*/ 1869455 h 2900379"/>
              <a:gd name="connsiteX6" fmla="*/ 0 w 1368826"/>
              <a:gd name="connsiteY6" fmla="*/ 1869402 h 2900379"/>
              <a:gd name="connsiteX7" fmla="*/ 0 w 1368826"/>
              <a:gd name="connsiteY7" fmla="*/ 874922 h 2900379"/>
              <a:gd name="connsiteX8" fmla="*/ 413511 w 1368826"/>
              <a:gd name="connsiteY8" fmla="*/ 0 h 2900379"/>
              <a:gd name="connsiteX0" fmla="*/ 413511 w 1368826"/>
              <a:gd name="connsiteY0" fmla="*/ 0 h 2900379"/>
              <a:gd name="connsiteX1" fmla="*/ 874899 w 1368826"/>
              <a:gd name="connsiteY1" fmla="*/ 0 h 2900379"/>
              <a:gd name="connsiteX2" fmla="*/ 1368826 w 1368826"/>
              <a:gd name="connsiteY2" fmla="*/ 0 h 2900379"/>
              <a:gd name="connsiteX3" fmla="*/ 0 w 1368826"/>
              <a:gd name="connsiteY3" fmla="*/ 2900379 h 2900379"/>
              <a:gd name="connsiteX4" fmla="*/ 0 w 1368826"/>
              <a:gd name="connsiteY4" fmla="*/ 1869455 h 2900379"/>
              <a:gd name="connsiteX5" fmla="*/ 0 w 1368826"/>
              <a:gd name="connsiteY5" fmla="*/ 1869402 h 2900379"/>
              <a:gd name="connsiteX6" fmla="*/ 0 w 1368826"/>
              <a:gd name="connsiteY6" fmla="*/ 874922 h 2900379"/>
              <a:gd name="connsiteX7" fmla="*/ 413511 w 1368826"/>
              <a:gd name="connsiteY7" fmla="*/ 0 h 2900379"/>
              <a:gd name="connsiteX0" fmla="*/ 413511 w 1368826"/>
              <a:gd name="connsiteY0" fmla="*/ 0 h 2900379"/>
              <a:gd name="connsiteX1" fmla="*/ 1368826 w 1368826"/>
              <a:gd name="connsiteY1" fmla="*/ 0 h 2900379"/>
              <a:gd name="connsiteX2" fmla="*/ 0 w 1368826"/>
              <a:gd name="connsiteY2" fmla="*/ 2900379 h 2900379"/>
              <a:gd name="connsiteX3" fmla="*/ 0 w 1368826"/>
              <a:gd name="connsiteY3" fmla="*/ 1869455 h 2900379"/>
              <a:gd name="connsiteX4" fmla="*/ 0 w 1368826"/>
              <a:gd name="connsiteY4" fmla="*/ 1869402 h 2900379"/>
              <a:gd name="connsiteX5" fmla="*/ 0 w 1368826"/>
              <a:gd name="connsiteY5" fmla="*/ 874922 h 2900379"/>
              <a:gd name="connsiteX6" fmla="*/ 413511 w 1368826"/>
              <a:gd name="connsiteY6" fmla="*/ 0 h 2900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8826" h="2900379">
                <a:moveTo>
                  <a:pt x="413511" y="0"/>
                </a:moveTo>
                <a:lnTo>
                  <a:pt x="1368826" y="0"/>
                </a:lnTo>
                <a:lnTo>
                  <a:pt x="0" y="2900379"/>
                </a:lnTo>
                <a:lnTo>
                  <a:pt x="0" y="1869455"/>
                </a:lnTo>
                <a:lnTo>
                  <a:pt x="0" y="1869402"/>
                </a:lnTo>
                <a:lnTo>
                  <a:pt x="0" y="874922"/>
                </a:lnTo>
                <a:lnTo>
                  <a:pt x="413511" y="0"/>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7" name="Shape">
            <a:extLst>
              <a:ext uri="{FF2B5EF4-FFF2-40B4-BE49-F238E27FC236}">
                <a16:creationId xmlns:a16="http://schemas.microsoft.com/office/drawing/2014/main" id="{6108DA7A-15A0-28E0-CA4C-C2F55FC62E9A}"/>
              </a:ext>
            </a:extLst>
          </p:cNvPr>
          <p:cNvSpPr/>
          <p:nvPr/>
        </p:nvSpPr>
        <p:spPr>
          <a:xfrm>
            <a:off x="0" y="0"/>
            <a:ext cx="1335323" cy="195560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4106" y="0"/>
                </a:lnTo>
                <a:lnTo>
                  <a:pt x="0" y="20310"/>
                </a:lnTo>
                <a:lnTo>
                  <a:pt x="0" y="21600"/>
                </a:lnTo>
                <a:lnTo>
                  <a:pt x="6612"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57B0FC8F-4405-BC70-F374-525155E83A14}"/>
              </a:ext>
            </a:extLst>
          </p:cNvPr>
          <p:cNvSpPr/>
          <p:nvPr/>
        </p:nvSpPr>
        <p:spPr>
          <a:xfrm>
            <a:off x="0" y="0"/>
            <a:ext cx="689199" cy="1453062"/>
          </a:xfrm>
          <a:custGeom>
            <a:avLst/>
            <a:gdLst/>
            <a:ahLst/>
            <a:cxnLst>
              <a:cxn ang="0">
                <a:pos x="wd2" y="hd2"/>
              </a:cxn>
              <a:cxn ang="5400000">
                <a:pos x="wd2" y="hd2"/>
              </a:cxn>
              <a:cxn ang="10800000">
                <a:pos x="wd2" y="hd2"/>
              </a:cxn>
              <a:cxn ang="16200000">
                <a:pos x="wd2" y="hd2"/>
              </a:cxn>
            </a:cxnLst>
            <a:rect l="0" t="0" r="r" b="b"/>
            <a:pathLst>
              <a:path w="21600" h="21600" extrusionOk="0">
                <a:moveTo>
                  <a:pt x="11220" y="0"/>
                </a:moveTo>
                <a:lnTo>
                  <a:pt x="0" y="11213"/>
                </a:lnTo>
                <a:lnTo>
                  <a:pt x="0" y="2160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9" name="Triangle">
            <a:extLst>
              <a:ext uri="{FF2B5EF4-FFF2-40B4-BE49-F238E27FC236}">
                <a16:creationId xmlns:a16="http://schemas.microsoft.com/office/drawing/2014/main" id="{FA001A51-CB6E-7A56-ABDC-89355B07CF29}"/>
              </a:ext>
            </a:extLst>
          </p:cNvPr>
          <p:cNvSpPr/>
          <p:nvPr/>
        </p:nvSpPr>
        <p:spPr>
          <a:xfrm>
            <a:off x="0" y="0"/>
            <a:ext cx="177087" cy="3714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userDrawn="1">
            <p:ph type="title"/>
          </p:nvPr>
        </p:nvSpPr>
        <p:spPr>
          <a:xfrm>
            <a:off x="1755648" y="365125"/>
            <a:ext cx="6759702" cy="1325563"/>
          </a:xfrm>
        </p:spPr>
        <p:txBody>
          <a:bodyPr/>
          <a:lstStyle>
            <a:lvl1pPr>
              <a:defRPr>
                <a:solidFill>
                  <a:schemeClr val="bg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userDrawn="1">
            <p:ph idx="1"/>
          </p:nvPr>
        </p:nvSpPr>
        <p:spPr>
          <a:xfrm>
            <a:off x="1755648" y="1825625"/>
            <a:ext cx="6759702" cy="4351338"/>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userDrawn="1">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userDrawn="1">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userDrawn="1">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8" name="Picture Placeholder 68">
            <a:extLst>
              <a:ext uri="{FF2B5EF4-FFF2-40B4-BE49-F238E27FC236}">
                <a16:creationId xmlns:a16="http://schemas.microsoft.com/office/drawing/2014/main" id="{AF582790-5BDB-47D4-1190-AB73EC52D5E5}"/>
              </a:ext>
            </a:extLst>
          </p:cNvPr>
          <p:cNvSpPr>
            <a:spLocks noGrp="1"/>
          </p:cNvSpPr>
          <p:nvPr>
            <p:ph type="pic" sz="quarter" idx="13"/>
          </p:nvPr>
        </p:nvSpPr>
        <p:spPr>
          <a:xfrm>
            <a:off x="0" y="0"/>
            <a:ext cx="9144000" cy="6858000"/>
          </a:xfrm>
          <a:noFill/>
        </p:spPr>
        <p:txBody>
          <a:bodyPr vert="horz" wrap="square" lIns="91440" tIns="45720" rIns="91440" bIns="45720" rtlCol="0" anchor="ctr">
            <a:noAutofit/>
          </a:bodyPr>
          <a:lstStyle>
            <a:lvl1pPr>
              <a:defRPr lang="en-US"/>
            </a:lvl1pPr>
          </a:lstStyle>
          <a:p>
            <a:pPr marL="0" lvl="0" indent="0" algn="ctr">
              <a:buNone/>
            </a:pPr>
            <a:endParaRPr lang="en-US"/>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3164660" y="4273010"/>
            <a:ext cx="5504290" cy="1664673"/>
          </a:xfrm>
          <a:prstGeom prst="rect">
            <a:avLst/>
          </a:prstGeom>
        </p:spPr>
        <p:txBody>
          <a:bodyPr anchor="b">
            <a:normAutofit/>
          </a:bodyPr>
          <a:lstStyle>
            <a:lvl1pPr>
              <a:defRPr sz="54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3164660" y="6077239"/>
            <a:ext cx="5504290" cy="644236"/>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7" name="Freeform 16">
            <a:extLst>
              <a:ext uri="{FF2B5EF4-FFF2-40B4-BE49-F238E27FC236}">
                <a16:creationId xmlns:a16="http://schemas.microsoft.com/office/drawing/2014/main" id="{CB23CF93-4E3E-142D-53B1-B2C09BE98565}"/>
              </a:ext>
            </a:extLst>
          </p:cNvPr>
          <p:cNvSpPr>
            <a:spLocks noGrp="1"/>
          </p:cNvSpPr>
          <p:nvPr>
            <p:ph type="pic" sz="quarter" idx="13"/>
          </p:nvPr>
        </p:nvSpPr>
        <p:spPr>
          <a:xfrm>
            <a:off x="2860803" y="0"/>
            <a:ext cx="6283197" cy="2529937"/>
          </a:xfrm>
          <a:custGeom>
            <a:avLst/>
            <a:gdLst>
              <a:gd name="connsiteX0" fmla="*/ 1183044 w 6283197"/>
              <a:gd name="connsiteY0" fmla="*/ 0 h 2529937"/>
              <a:gd name="connsiteX1" fmla="*/ 6283197 w 6283197"/>
              <a:gd name="connsiteY1" fmla="*/ 0 h 2529937"/>
              <a:gd name="connsiteX2" fmla="*/ 6283197 w 6283197"/>
              <a:gd name="connsiteY2" fmla="*/ 2529937 h 2529937"/>
              <a:gd name="connsiteX3" fmla="*/ 0 w 6283197"/>
              <a:gd name="connsiteY3" fmla="*/ 2529937 h 2529937"/>
              <a:gd name="connsiteX4" fmla="*/ 0 w 6283197"/>
              <a:gd name="connsiteY4" fmla="*/ 2529935 h 2529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3197" h="2529937">
                <a:moveTo>
                  <a:pt x="1183044" y="0"/>
                </a:moveTo>
                <a:lnTo>
                  <a:pt x="6283197" y="0"/>
                </a:lnTo>
                <a:lnTo>
                  <a:pt x="6283197" y="2529937"/>
                </a:lnTo>
                <a:lnTo>
                  <a:pt x="0" y="2529937"/>
                </a:lnTo>
                <a:lnTo>
                  <a:pt x="0" y="2529935"/>
                </a:lnTo>
                <a:close/>
              </a:path>
            </a:pathLst>
          </a:custGeom>
          <a:noFill/>
        </p:spPr>
        <p:txBody>
          <a:bodyPr vert="horz" wrap="square" lIns="91440" tIns="45720" rIns="91440" bIns="45720" rtlCol="0" anchor="ctr">
            <a:noAutofit/>
          </a:bodyPr>
          <a:lstStyle>
            <a:lvl1pPr>
              <a:defRPr lang="en-US"/>
            </a:lvl1pPr>
          </a:lstStyle>
          <a:p>
            <a:pPr marL="0" lvl="0" indent="0" algn="ctr">
              <a:buNone/>
            </a:pPr>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3071749"/>
            <a:ext cx="7886700" cy="1855851"/>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954588"/>
            <a:ext cx="7886700" cy="98837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4" name="Shape">
            <a:extLst>
              <a:ext uri="{FF2B5EF4-FFF2-40B4-BE49-F238E27FC236}">
                <a16:creationId xmlns:a16="http://schemas.microsoft.com/office/drawing/2014/main" id="{A1D86854-6D8D-7F7D-B426-E4E064D3A8EF}"/>
              </a:ext>
            </a:extLst>
          </p:cNvPr>
          <p:cNvSpPr/>
          <p:nvPr/>
        </p:nvSpPr>
        <p:spPr>
          <a:xfrm>
            <a:off x="1894010" y="0"/>
            <a:ext cx="1798617" cy="252993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7196" y="21600"/>
                </a:lnTo>
                <a:lnTo>
                  <a:pt x="21600" y="0"/>
                </a:lnTo>
                <a:lnTo>
                  <a:pt x="14404"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C6B421D0-7105-AD74-73D0-93D8B3D5F88C}"/>
              </a:ext>
            </a:extLst>
          </p:cNvPr>
          <p:cNvSpPr/>
          <p:nvPr/>
        </p:nvSpPr>
        <p:spPr>
          <a:xfrm>
            <a:off x="1233527" y="0"/>
            <a:ext cx="1627277" cy="252993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5679" y="21600"/>
                </a:lnTo>
                <a:lnTo>
                  <a:pt x="21600" y="0"/>
                </a:lnTo>
                <a:lnTo>
                  <a:pt x="1592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278C9CBC-A190-ECBC-A368-D14BD8AB7B78}"/>
              </a:ext>
            </a:extLst>
          </p:cNvPr>
          <p:cNvSpPr/>
          <p:nvPr/>
        </p:nvSpPr>
        <p:spPr>
          <a:xfrm>
            <a:off x="754917" y="0"/>
            <a:ext cx="1434873" cy="252993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3545" y="21600"/>
                </a:lnTo>
                <a:lnTo>
                  <a:pt x="21600" y="0"/>
                </a:lnTo>
                <a:lnTo>
                  <a:pt x="18055"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25BAEEF8-B089-CAC1-7283-213536544632}"/>
              </a:ext>
            </a:extLst>
          </p:cNvPr>
          <p:cNvSpPr/>
          <p:nvPr/>
        </p:nvSpPr>
        <p:spPr>
          <a:xfrm>
            <a:off x="333740" y="0"/>
            <a:ext cx="1315221" cy="252993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902" y="21600"/>
                </a:lnTo>
                <a:lnTo>
                  <a:pt x="21600" y="0"/>
                </a:lnTo>
                <a:lnTo>
                  <a:pt x="19698"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bg2"/>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CEB34162-11A1-D651-03B7-ED1EA3A34471}"/>
              </a:ext>
            </a:extLst>
          </p:cNvPr>
          <p:cNvSpPr>
            <a:spLocks noGrp="1"/>
          </p:cNvSpPr>
          <p:nvPr>
            <p:ph type="pic" sz="quarter" idx="13"/>
          </p:nvPr>
        </p:nvSpPr>
        <p:spPr>
          <a:xfrm>
            <a:off x="3031190" y="4478347"/>
            <a:ext cx="5749071" cy="2379653"/>
          </a:xfrm>
          <a:custGeom>
            <a:avLst/>
            <a:gdLst>
              <a:gd name="connsiteX0" fmla="*/ 1115213 w 5749071"/>
              <a:gd name="connsiteY0" fmla="*/ 0 h 2379653"/>
              <a:gd name="connsiteX1" fmla="*/ 5749071 w 5749071"/>
              <a:gd name="connsiteY1" fmla="*/ 0 h 2379653"/>
              <a:gd name="connsiteX2" fmla="*/ 4633059 w 5749071"/>
              <a:gd name="connsiteY2" fmla="*/ 2379653 h 2379653"/>
              <a:gd name="connsiteX3" fmla="*/ 0 w 5749071"/>
              <a:gd name="connsiteY3" fmla="*/ 2379653 h 2379653"/>
            </a:gdLst>
            <a:ahLst/>
            <a:cxnLst>
              <a:cxn ang="0">
                <a:pos x="connsiteX0" y="connsiteY0"/>
              </a:cxn>
              <a:cxn ang="0">
                <a:pos x="connsiteX1" y="connsiteY1"/>
              </a:cxn>
              <a:cxn ang="0">
                <a:pos x="connsiteX2" y="connsiteY2"/>
              </a:cxn>
              <a:cxn ang="0">
                <a:pos x="connsiteX3" y="connsiteY3"/>
              </a:cxn>
            </a:cxnLst>
            <a:rect l="l" t="t" r="r" b="b"/>
            <a:pathLst>
              <a:path w="5749071" h="2379653">
                <a:moveTo>
                  <a:pt x="1115213" y="0"/>
                </a:moveTo>
                <a:lnTo>
                  <a:pt x="5749071" y="0"/>
                </a:lnTo>
                <a:lnTo>
                  <a:pt x="4633059" y="2379653"/>
                </a:lnTo>
                <a:lnTo>
                  <a:pt x="0" y="2379653"/>
                </a:lnTo>
                <a:close/>
              </a:path>
            </a:pathLst>
          </a:custGeom>
          <a:noFill/>
        </p:spPr>
        <p:txBody>
          <a:bodyPr vert="horz" wrap="square" lIns="91440" tIns="45720" rIns="91440" bIns="45720" rtlCol="0" anchor="ctr">
            <a:noAutofit/>
          </a:bodyPr>
          <a:lstStyle>
            <a:lvl1pPr>
              <a:defRPr lang="en-US"/>
            </a:lvl1pPr>
          </a:lstStyle>
          <a:p>
            <a:pPr marL="0" lvl="0" indent="0" algn="ctr">
              <a:buNone/>
            </a:pPr>
            <a:endParaRPr lang="en-US"/>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299964"/>
            <a:ext cx="6561641"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3179689"/>
            <a:ext cx="6561641" cy="1169791"/>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911974" y="482877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911974" y="505883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911974" y="528890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3" name="Shape">
            <a:extLst>
              <a:ext uri="{FF2B5EF4-FFF2-40B4-BE49-F238E27FC236}">
                <a16:creationId xmlns:a16="http://schemas.microsoft.com/office/drawing/2014/main" id="{DF43B9F6-1FAD-A278-37F2-C8C8D639DD54}"/>
              </a:ext>
            </a:extLst>
          </p:cNvPr>
          <p:cNvSpPr/>
          <p:nvPr/>
        </p:nvSpPr>
        <p:spPr>
          <a:xfrm>
            <a:off x="2140976" y="5158933"/>
            <a:ext cx="1472204" cy="1699067"/>
          </a:xfrm>
          <a:custGeom>
            <a:avLst/>
            <a:gdLst/>
            <a:ahLst/>
            <a:cxnLst>
              <a:cxn ang="0">
                <a:pos x="wd2" y="hd2"/>
              </a:cxn>
              <a:cxn ang="5400000">
                <a:pos x="wd2" y="hd2"/>
              </a:cxn>
              <a:cxn ang="10800000">
                <a:pos x="wd2" y="hd2"/>
              </a:cxn>
              <a:cxn ang="16200000">
                <a:pos x="wd2" y="hd2"/>
              </a:cxn>
            </a:cxnLst>
            <a:rect l="0" t="0" r="r" b="b"/>
            <a:pathLst>
              <a:path w="21600" h="21600" extrusionOk="0">
                <a:moveTo>
                  <a:pt x="9901" y="21600"/>
                </a:moveTo>
                <a:lnTo>
                  <a:pt x="0" y="21600"/>
                </a:lnTo>
                <a:lnTo>
                  <a:pt x="11699"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4" name="Shape">
            <a:extLst>
              <a:ext uri="{FF2B5EF4-FFF2-40B4-BE49-F238E27FC236}">
                <a16:creationId xmlns:a16="http://schemas.microsoft.com/office/drawing/2014/main" id="{F8BCF375-3FEF-A13D-C9A4-0E9EC7888863}"/>
              </a:ext>
            </a:extLst>
          </p:cNvPr>
          <p:cNvSpPr/>
          <p:nvPr/>
        </p:nvSpPr>
        <p:spPr>
          <a:xfrm>
            <a:off x="1384771" y="5614570"/>
            <a:ext cx="1076874" cy="1243430"/>
          </a:xfrm>
          <a:custGeom>
            <a:avLst/>
            <a:gdLst/>
            <a:ahLst/>
            <a:cxnLst>
              <a:cxn ang="0">
                <a:pos x="wd2" y="hd2"/>
              </a:cxn>
              <a:cxn ang="5400000">
                <a:pos x="wd2" y="hd2"/>
              </a:cxn>
              <a:cxn ang="10800000">
                <a:pos x="wd2" y="hd2"/>
              </a:cxn>
              <a:cxn ang="16200000">
                <a:pos x="wd2" y="hd2"/>
              </a:cxn>
            </a:cxnLst>
            <a:rect l="0" t="0" r="r" b="b"/>
            <a:pathLst>
              <a:path w="21600" h="21600" extrusionOk="0">
                <a:moveTo>
                  <a:pt x="9907" y="21600"/>
                </a:moveTo>
                <a:lnTo>
                  <a:pt x="0" y="21600"/>
                </a:lnTo>
                <a:lnTo>
                  <a:pt x="11693"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9B44DCA3-D4C9-3561-2997-3B5BFBD03BE8}"/>
              </a:ext>
            </a:extLst>
          </p:cNvPr>
          <p:cNvSpPr/>
          <p:nvPr/>
        </p:nvSpPr>
        <p:spPr>
          <a:xfrm>
            <a:off x="867871" y="6141997"/>
            <a:ext cx="620278" cy="716003"/>
          </a:xfrm>
          <a:custGeom>
            <a:avLst/>
            <a:gdLst/>
            <a:ahLst/>
            <a:cxnLst>
              <a:cxn ang="0">
                <a:pos x="wd2" y="hd2"/>
              </a:cxn>
              <a:cxn ang="5400000">
                <a:pos x="wd2" y="hd2"/>
              </a:cxn>
              <a:cxn ang="10800000">
                <a:pos x="wd2" y="hd2"/>
              </a:cxn>
              <a:cxn ang="16200000">
                <a:pos x="wd2" y="hd2"/>
              </a:cxn>
            </a:cxnLst>
            <a:rect l="0" t="0" r="r" b="b"/>
            <a:pathLst>
              <a:path w="21600" h="21600" extrusionOk="0">
                <a:moveTo>
                  <a:pt x="9900" y="21600"/>
                </a:moveTo>
                <a:lnTo>
                  <a:pt x="0" y="21600"/>
                </a:lnTo>
                <a:lnTo>
                  <a:pt x="11700"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AE314205-AC24-FF6A-5DAE-AF610E9B342C}"/>
              </a:ext>
            </a:extLst>
          </p:cNvPr>
          <p:cNvSpPr/>
          <p:nvPr/>
        </p:nvSpPr>
        <p:spPr>
          <a:xfrm>
            <a:off x="7696679" y="4799016"/>
            <a:ext cx="1447321" cy="2058984"/>
          </a:xfrm>
          <a:custGeom>
            <a:avLst/>
            <a:gdLst>
              <a:gd name="connsiteX0" fmla="*/ 7157 w 21600"/>
              <a:gd name="connsiteY0" fmla="*/ 21530 h 21600"/>
              <a:gd name="connsiteX1" fmla="*/ 57 w 21600"/>
              <a:gd name="connsiteY1" fmla="*/ 21530 h 21600"/>
              <a:gd name="connsiteX2" fmla="*/ 0 w 21600"/>
              <a:gd name="connsiteY2" fmla="*/ 21600 h 21600"/>
              <a:gd name="connsiteX3" fmla="*/ 21600 w 21600"/>
              <a:gd name="connsiteY3" fmla="*/ 21600 h 21600"/>
              <a:gd name="connsiteX4" fmla="*/ 21600 w 21600"/>
              <a:gd name="connsiteY4" fmla="*/ 0 h 21600"/>
              <a:gd name="connsiteX5" fmla="*/ 15345 w 21600"/>
              <a:gd name="connsiteY5" fmla="*/ 9609 h 21600"/>
              <a:gd name="connsiteX6" fmla="*/ 7157 w 21600"/>
              <a:gd name="connsiteY6" fmla="*/ 21530 h 21600"/>
              <a:gd name="connsiteX0" fmla="*/ 7157 w 21600"/>
              <a:gd name="connsiteY0" fmla="*/ 21530 h 21600"/>
              <a:gd name="connsiteX1" fmla="*/ 57 w 21600"/>
              <a:gd name="connsiteY1" fmla="*/ 21530 h 21600"/>
              <a:gd name="connsiteX2" fmla="*/ 0 w 21600"/>
              <a:gd name="connsiteY2" fmla="*/ 21600 h 21600"/>
              <a:gd name="connsiteX3" fmla="*/ 21600 w 21600"/>
              <a:gd name="connsiteY3" fmla="*/ 21600 h 21600"/>
              <a:gd name="connsiteX4" fmla="*/ 21600 w 21600"/>
              <a:gd name="connsiteY4" fmla="*/ 0 h 21600"/>
              <a:gd name="connsiteX5" fmla="*/ 9848 w 21600"/>
              <a:gd name="connsiteY5" fmla="*/ 8277 h 21600"/>
              <a:gd name="connsiteX6" fmla="*/ 7157 w 21600"/>
              <a:gd name="connsiteY6" fmla="*/ 2153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600" extrusionOk="0">
                <a:moveTo>
                  <a:pt x="7157" y="21530"/>
                </a:moveTo>
                <a:lnTo>
                  <a:pt x="57" y="21530"/>
                </a:lnTo>
                <a:cubicBezTo>
                  <a:pt x="38" y="21553"/>
                  <a:pt x="19" y="21577"/>
                  <a:pt x="0" y="21600"/>
                </a:cubicBezTo>
                <a:lnTo>
                  <a:pt x="21600" y="21600"/>
                </a:lnTo>
                <a:lnTo>
                  <a:pt x="21600" y="0"/>
                </a:lnTo>
                <a:lnTo>
                  <a:pt x="9848" y="8277"/>
                </a:lnTo>
                <a:lnTo>
                  <a:pt x="7157" y="21530"/>
                </a:ln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61068F86-67C3-DA2A-2EE5-6E41AD633E8F}"/>
              </a:ext>
            </a:extLst>
          </p:cNvPr>
          <p:cNvSpPr/>
          <p:nvPr/>
        </p:nvSpPr>
        <p:spPr>
          <a:xfrm>
            <a:off x="7217111" y="2772580"/>
            <a:ext cx="1926889" cy="408542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5419" y="21600"/>
                </a:lnTo>
                <a:lnTo>
                  <a:pt x="10752" y="21600"/>
                </a:lnTo>
                <a:lnTo>
                  <a:pt x="21600" y="10749"/>
                </a:lnTo>
                <a:lnTo>
                  <a:pt x="21600" y="5279"/>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EBDBC1D5-732E-6323-ED39-0EB18893A4F3}"/>
              </a:ext>
            </a:extLst>
          </p:cNvPr>
          <p:cNvSpPr/>
          <p:nvPr/>
        </p:nvSpPr>
        <p:spPr>
          <a:xfrm>
            <a:off x="8004907" y="2284029"/>
            <a:ext cx="1139093" cy="1963262"/>
          </a:xfrm>
          <a:custGeom>
            <a:avLst/>
            <a:gdLst/>
            <a:ahLst/>
            <a:cxnLst>
              <a:cxn ang="0">
                <a:pos x="wd2" y="hd2"/>
              </a:cxn>
              <a:cxn ang="5400000">
                <a:pos x="wd2" y="hd2"/>
              </a:cxn>
              <a:cxn ang="10800000">
                <a:pos x="wd2" y="hd2"/>
              </a:cxn>
              <a:cxn ang="16200000">
                <a:pos x="wd2" y="hd2"/>
              </a:cxn>
            </a:cxnLst>
            <a:rect l="0" t="0" r="r" b="b"/>
            <a:pathLst>
              <a:path w="21600" h="21600" extrusionOk="0">
                <a:moveTo>
                  <a:pt x="17661" y="0"/>
                </a:moveTo>
                <a:lnTo>
                  <a:pt x="0" y="21600"/>
                </a:lnTo>
                <a:lnTo>
                  <a:pt x="4411" y="21600"/>
                </a:lnTo>
                <a:lnTo>
                  <a:pt x="21600" y="558"/>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nvGrpSpPr>
          <p:cNvPr id="2" name="Group 1">
            <a:extLst>
              <a:ext uri="{FF2B5EF4-FFF2-40B4-BE49-F238E27FC236}">
                <a16:creationId xmlns:a16="http://schemas.microsoft.com/office/drawing/2014/main" id="{F2C3E767-1908-C738-636D-7AB886DDBEC2}"/>
              </a:ext>
            </a:extLst>
          </p:cNvPr>
          <p:cNvGrpSpPr/>
          <p:nvPr userDrawn="1"/>
        </p:nvGrpSpPr>
        <p:grpSpPr>
          <a:xfrm>
            <a:off x="8207834" y="0"/>
            <a:ext cx="936166" cy="1970919"/>
            <a:chOff x="8207834" y="-32446"/>
            <a:chExt cx="936166" cy="1970919"/>
          </a:xfrm>
        </p:grpSpPr>
        <p:sp>
          <p:nvSpPr>
            <p:cNvPr id="17" name="Triangle">
              <a:extLst>
                <a:ext uri="{FF2B5EF4-FFF2-40B4-BE49-F238E27FC236}">
                  <a16:creationId xmlns:a16="http://schemas.microsoft.com/office/drawing/2014/main" id="{7C7D28EA-48AA-BE11-7930-31F59EC2E9B8}"/>
                </a:ext>
              </a:extLst>
            </p:cNvPr>
            <p:cNvSpPr/>
            <p:nvPr/>
          </p:nvSpPr>
          <p:spPr>
            <a:xfrm>
              <a:off x="9088478" y="1814990"/>
              <a:ext cx="55522" cy="11678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019A6854-950A-6756-3005-0E689DE6DB7F}"/>
                </a:ext>
              </a:extLst>
            </p:cNvPr>
            <p:cNvSpPr/>
            <p:nvPr/>
          </p:nvSpPr>
          <p:spPr>
            <a:xfrm>
              <a:off x="8572537" y="733330"/>
              <a:ext cx="571463" cy="120514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591" y="21600"/>
                  </a:lnTo>
                  <a:lnTo>
                    <a:pt x="21600" y="12576"/>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4D78E84B-557D-F47A-5078-9F1320C90BDA}"/>
                </a:ext>
              </a:extLst>
            </p:cNvPr>
            <p:cNvSpPr/>
            <p:nvPr/>
          </p:nvSpPr>
          <p:spPr>
            <a:xfrm>
              <a:off x="8207834" y="-32446"/>
              <a:ext cx="936166" cy="1963262"/>
            </a:xfrm>
            <a:custGeom>
              <a:avLst/>
              <a:gdLst/>
              <a:ahLst/>
              <a:cxnLst>
                <a:cxn ang="0">
                  <a:pos x="wd2" y="hd2"/>
                </a:cxn>
                <a:cxn ang="5400000">
                  <a:pos x="wd2" y="hd2"/>
                </a:cxn>
                <a:cxn ang="10800000">
                  <a:pos x="wd2" y="hd2"/>
                </a:cxn>
                <a:cxn ang="16200000">
                  <a:pos x="wd2" y="hd2"/>
                </a:cxn>
              </a:cxnLst>
              <a:rect l="0" t="0" r="r" b="b"/>
              <a:pathLst>
                <a:path w="21600" h="21600" extrusionOk="0">
                  <a:moveTo>
                    <a:pt x="21467" y="0"/>
                  </a:moveTo>
                  <a:lnTo>
                    <a:pt x="0" y="21600"/>
                  </a:lnTo>
                  <a:lnTo>
                    <a:pt x="4218" y="21600"/>
                  </a:lnTo>
                  <a:lnTo>
                    <a:pt x="21600" y="4107"/>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sp>
        <p:nvSpPr>
          <p:cNvPr id="24" name="Triangle">
            <a:extLst>
              <a:ext uri="{FF2B5EF4-FFF2-40B4-BE49-F238E27FC236}">
                <a16:creationId xmlns:a16="http://schemas.microsoft.com/office/drawing/2014/main" id="{430EBF5B-AE22-7195-5A4C-114E95A9AB3F}"/>
              </a:ext>
            </a:extLst>
          </p:cNvPr>
          <p:cNvSpPr/>
          <p:nvPr/>
        </p:nvSpPr>
        <p:spPr>
          <a:xfrm>
            <a:off x="9119116" y="2284029"/>
            <a:ext cx="24884" cy="507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0"/>
                </a:lnTo>
                <a:close/>
              </a:path>
            </a:pathLst>
          </a:custGeom>
          <a:solidFill>
            <a:srgbClr val="33ABE3"/>
          </a:solidFill>
          <a:ln w="12700">
            <a:miter lim="400000"/>
          </a:ln>
        </p:spPr>
        <p:txBody>
          <a:bodyPr lIns="38100" tIns="38100" rIns="38100" bIns="38100" anchor="ctr"/>
          <a:lstStyle/>
          <a:p>
            <a:pPr>
              <a:defRPr sz="3000">
                <a:solidFill>
                  <a:srgbClr val="FFFFFF"/>
                </a:solidFill>
              </a:defRPr>
            </a:pPr>
            <a:endParaRP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1891971210"/>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C650DF9B-D930-F313-7EB9-4AF77677B730}"/>
              </a:ext>
            </a:extLst>
          </p:cNvPr>
          <p:cNvSpPr>
            <a:spLocks noGrp="1"/>
          </p:cNvSpPr>
          <p:nvPr>
            <p:ph type="pic" sz="quarter" idx="13"/>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sz="4800"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7" name="Shape">
            <a:extLst>
              <a:ext uri="{FF2B5EF4-FFF2-40B4-BE49-F238E27FC236}">
                <a16:creationId xmlns:a16="http://schemas.microsoft.com/office/drawing/2014/main" id="{4C502187-3F7B-09D2-8341-95C8C90CADA8}"/>
              </a:ext>
            </a:extLst>
          </p:cNvPr>
          <p:cNvSpPr/>
          <p:nvPr/>
        </p:nvSpPr>
        <p:spPr>
          <a:xfrm>
            <a:off x="3157538" y="1920654"/>
            <a:ext cx="3283270" cy="493734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5322" y="0"/>
                </a:lnTo>
                <a:lnTo>
                  <a:pt x="0" y="21600"/>
                </a:lnTo>
                <a:lnTo>
                  <a:pt x="6278"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3D7CEBC8-DFFB-88D4-2276-616214B55ED5}"/>
              </a:ext>
            </a:extLst>
          </p:cNvPr>
          <p:cNvSpPr/>
          <p:nvPr/>
        </p:nvSpPr>
        <p:spPr>
          <a:xfrm>
            <a:off x="2698073" y="4491750"/>
            <a:ext cx="2049411" cy="2366250"/>
          </a:xfrm>
          <a:custGeom>
            <a:avLst/>
            <a:gdLst/>
            <a:ahLst/>
            <a:cxnLst>
              <a:cxn ang="0">
                <a:pos x="wd2" y="hd2"/>
              </a:cxn>
              <a:cxn ang="5400000">
                <a:pos x="wd2" y="hd2"/>
              </a:cxn>
              <a:cxn ang="10800000">
                <a:pos x="wd2" y="hd2"/>
              </a:cxn>
              <a:cxn ang="16200000">
                <a:pos x="wd2" y="hd2"/>
              </a:cxn>
            </a:cxnLst>
            <a:rect l="0" t="0" r="r" b="b"/>
            <a:pathLst>
              <a:path w="21600" h="21600" extrusionOk="0">
                <a:moveTo>
                  <a:pt x="9907" y="21600"/>
                </a:moveTo>
                <a:lnTo>
                  <a:pt x="0" y="21600"/>
                </a:lnTo>
                <a:lnTo>
                  <a:pt x="11693"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75238DC-64D4-D110-A8EE-A19902D3F561}"/>
              </a:ext>
            </a:extLst>
          </p:cNvPr>
          <p:cNvSpPr>
            <a:spLocks noGrp="1"/>
          </p:cNvSpPr>
          <p:nvPr>
            <p:ph type="pic" sz="quarter" idx="13"/>
          </p:nvPr>
        </p:nvSpPr>
        <p:spPr/>
      </p:sp>
      <p:grpSp>
        <p:nvGrpSpPr>
          <p:cNvPr id="13" name="Group 12">
            <a:extLst>
              <a:ext uri="{FF2B5EF4-FFF2-40B4-BE49-F238E27FC236}">
                <a16:creationId xmlns:a16="http://schemas.microsoft.com/office/drawing/2014/main" id="{F173E95F-8E12-0D8D-ED3E-B88633A34B8E}"/>
              </a:ext>
            </a:extLst>
          </p:cNvPr>
          <p:cNvGrpSpPr/>
          <p:nvPr/>
        </p:nvGrpSpPr>
        <p:grpSpPr>
          <a:xfrm>
            <a:off x="1581" y="4161509"/>
            <a:ext cx="9142419" cy="2696491"/>
            <a:chOff x="27162088" y="4209002"/>
            <a:chExt cx="9142419" cy="2696491"/>
          </a:xfrm>
        </p:grpSpPr>
        <p:sp>
          <p:nvSpPr>
            <p:cNvPr id="14" name="Shape">
              <a:extLst>
                <a:ext uri="{FF2B5EF4-FFF2-40B4-BE49-F238E27FC236}">
                  <a16:creationId xmlns:a16="http://schemas.microsoft.com/office/drawing/2014/main" id="{7086AEC3-BFF2-D10C-4B3D-2A0716350870}"/>
                </a:ext>
              </a:extLst>
            </p:cNvPr>
            <p:cNvSpPr/>
            <p:nvPr/>
          </p:nvSpPr>
          <p:spPr>
            <a:xfrm>
              <a:off x="28846797" y="4209002"/>
              <a:ext cx="7457710" cy="26964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3654" y="0"/>
                  </a:lnTo>
                  <a:lnTo>
                    <a:pt x="21600" y="0"/>
                  </a:ln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18A9F64A-1747-659B-BEFC-0D0CB24BF9E3}"/>
                </a:ext>
              </a:extLst>
            </p:cNvPr>
            <p:cNvSpPr/>
            <p:nvPr/>
          </p:nvSpPr>
          <p:spPr>
            <a:xfrm>
              <a:off x="28588346" y="4212831"/>
              <a:ext cx="1790963" cy="269266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5320" y="0"/>
                  </a:lnTo>
                  <a:lnTo>
                    <a:pt x="0" y="21600"/>
                  </a:lnTo>
                  <a:lnTo>
                    <a:pt x="628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FBC81839-3B06-8153-A413-8AA32EAF175D}"/>
                </a:ext>
              </a:extLst>
            </p:cNvPr>
            <p:cNvSpPr/>
            <p:nvPr/>
          </p:nvSpPr>
          <p:spPr>
            <a:xfrm>
              <a:off x="29019096" y="4399487"/>
              <a:ext cx="630809" cy="106538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4294" y="21600"/>
                  </a:lnTo>
                  <a:lnTo>
                    <a:pt x="21600" y="0"/>
                  </a:lnTo>
                  <a:lnTo>
                    <a:pt x="17273"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84CDF529-CAB0-52E9-2D64-B28DAC2305FF}"/>
                </a:ext>
              </a:extLst>
            </p:cNvPr>
            <p:cNvSpPr/>
            <p:nvPr/>
          </p:nvSpPr>
          <p:spPr>
            <a:xfrm>
              <a:off x="28329897" y="5615157"/>
              <a:ext cx="1118035" cy="1290336"/>
            </a:xfrm>
            <a:custGeom>
              <a:avLst/>
              <a:gdLst/>
              <a:ahLst/>
              <a:cxnLst>
                <a:cxn ang="0">
                  <a:pos x="wd2" y="hd2"/>
                </a:cxn>
                <a:cxn ang="5400000">
                  <a:pos x="wd2" y="hd2"/>
                </a:cxn>
                <a:cxn ang="10800000">
                  <a:pos x="wd2" y="hd2"/>
                </a:cxn>
                <a:cxn ang="16200000">
                  <a:pos x="wd2" y="hd2"/>
                </a:cxn>
              </a:cxnLst>
              <a:rect l="0" t="0" r="r" b="b"/>
              <a:pathLst>
                <a:path w="21600" h="21600" extrusionOk="0">
                  <a:moveTo>
                    <a:pt x="9912" y="21600"/>
                  </a:moveTo>
                  <a:lnTo>
                    <a:pt x="0" y="21600"/>
                  </a:lnTo>
                  <a:lnTo>
                    <a:pt x="11706"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28BAEF92-BEBE-7D8B-982A-6E8B8B853EA3}"/>
                </a:ext>
              </a:extLst>
            </p:cNvPr>
            <p:cNvSpPr/>
            <p:nvPr/>
          </p:nvSpPr>
          <p:spPr>
            <a:xfrm>
              <a:off x="27851287" y="5983688"/>
              <a:ext cx="798324" cy="921805"/>
            </a:xfrm>
            <a:custGeom>
              <a:avLst/>
              <a:gdLst/>
              <a:ahLst/>
              <a:cxnLst>
                <a:cxn ang="0">
                  <a:pos x="wd2" y="hd2"/>
                </a:cxn>
                <a:cxn ang="5400000">
                  <a:pos x="wd2" y="hd2"/>
                </a:cxn>
                <a:cxn ang="10800000">
                  <a:pos x="wd2" y="hd2"/>
                </a:cxn>
                <a:cxn ang="16200000">
                  <a:pos x="wd2" y="hd2"/>
                </a:cxn>
              </a:cxnLst>
              <a:rect l="0" t="0" r="r" b="b"/>
              <a:pathLst>
                <a:path w="21600" h="21600" extrusionOk="0">
                  <a:moveTo>
                    <a:pt x="9919" y="21600"/>
                  </a:moveTo>
                  <a:lnTo>
                    <a:pt x="0" y="21600"/>
                  </a:lnTo>
                  <a:lnTo>
                    <a:pt x="11707"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D7AF6C42-0999-116D-B6F4-95CAA3FCD3D1}"/>
                </a:ext>
              </a:extLst>
            </p:cNvPr>
            <p:cNvSpPr/>
            <p:nvPr/>
          </p:nvSpPr>
          <p:spPr>
            <a:xfrm>
              <a:off x="27439681" y="6231607"/>
              <a:ext cx="583906" cy="673886"/>
            </a:xfrm>
            <a:custGeom>
              <a:avLst/>
              <a:gdLst/>
              <a:ahLst/>
              <a:cxnLst>
                <a:cxn ang="0">
                  <a:pos x="wd2" y="hd2"/>
                </a:cxn>
                <a:cxn ang="5400000">
                  <a:pos x="wd2" y="hd2"/>
                </a:cxn>
                <a:cxn ang="10800000">
                  <a:pos x="wd2" y="hd2"/>
                </a:cxn>
                <a:cxn ang="16200000">
                  <a:pos x="wd2" y="hd2"/>
                </a:cxn>
              </a:cxnLst>
              <a:rect l="0" t="0" r="r" b="b"/>
              <a:pathLst>
                <a:path w="21600" h="21600" extrusionOk="0">
                  <a:moveTo>
                    <a:pt x="9915" y="21600"/>
                  </a:moveTo>
                  <a:lnTo>
                    <a:pt x="0" y="21600"/>
                  </a:lnTo>
                  <a:lnTo>
                    <a:pt x="11685"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8F92AFBE-A22B-186F-305E-E82F1EA08BA9}"/>
                </a:ext>
              </a:extLst>
            </p:cNvPr>
            <p:cNvSpPr/>
            <p:nvPr/>
          </p:nvSpPr>
          <p:spPr>
            <a:xfrm>
              <a:off x="27162088" y="6516860"/>
              <a:ext cx="336943" cy="388633"/>
            </a:xfrm>
            <a:custGeom>
              <a:avLst/>
              <a:gdLst/>
              <a:ahLst/>
              <a:cxnLst>
                <a:cxn ang="0">
                  <a:pos x="wd2" y="hd2"/>
                </a:cxn>
                <a:cxn ang="5400000">
                  <a:pos x="wd2" y="hd2"/>
                </a:cxn>
                <a:cxn ang="10800000">
                  <a:pos x="wd2" y="hd2"/>
                </a:cxn>
                <a:cxn ang="16200000">
                  <a:pos x="wd2" y="hd2"/>
                </a:cxn>
              </a:cxnLst>
              <a:rect l="0" t="0" r="r" b="b"/>
              <a:pathLst>
                <a:path w="21600" h="21600" extrusionOk="0">
                  <a:moveTo>
                    <a:pt x="9880" y="21600"/>
                  </a:moveTo>
                  <a:lnTo>
                    <a:pt x="0" y="21600"/>
                  </a:lnTo>
                  <a:lnTo>
                    <a:pt x="11659" y="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06346775-B021-BC71-2099-1C58AABBA7C1}"/>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7CEAFDD6-81D9-2BEB-E56F-17708A4C77FC}"/>
              </a:ext>
            </a:extLst>
          </p:cNvPr>
          <p:cNvSpPr>
            <a:spLocks noGrp="1"/>
          </p:cNvSpPr>
          <p:nvPr>
            <p:ph type="pic" sz="quarter" idx="13"/>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University">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1_T_PGO_Abstract-Parallelogram-4x3.pptx" id="{1228CA07-D812-493A-82E5-B10088DC8C9B}" vid="{4762998F-B9C6-4374-8885-3C63CC254FA2}"/>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1_T_PGO_Abstract-Parallelogram-4x3.pptx" id="{1228CA07-D812-493A-82E5-B10088DC8C9B}" vid="{4ED4B211-6F95-49E3-90D1-B409B670EB9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University">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themeOverride>
</file>

<file path=docProps/app.xml><?xml version="1.0" encoding="utf-8"?>
<Properties xmlns="http://schemas.openxmlformats.org/officeDocument/2006/extended-properties" xmlns:vt="http://schemas.openxmlformats.org/officeDocument/2006/docPropsVTypes">
  <Template/>
  <TotalTime>755</TotalTime>
  <Words>349</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Parallelogram</dc:title>
  <dc:creator>PresentationGO.com</dc:creator>
  <dc:description>© Copyright PresentationGo.com</dc:description>
  <cp:lastModifiedBy>Christophe Barroche</cp:lastModifiedBy>
  <cp:revision>11</cp:revision>
  <dcterms:created xsi:type="dcterms:W3CDTF">2019-11-21T05:08:20Z</dcterms:created>
  <dcterms:modified xsi:type="dcterms:W3CDTF">2023-03-23T16:53:40Z</dcterms:modified>
  <cp:category>Templates</cp:category>
</cp:coreProperties>
</file>