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520" autoAdjust="0"/>
    <p:restoredTop sz="93605" autoAdjust="0"/>
  </p:normalViewPr>
  <p:slideViewPr>
    <p:cSldViewPr snapToGrid="0">
      <p:cViewPr>
        <p:scale>
          <a:sx n="75" d="100"/>
          <a:sy n="75" d="100"/>
        </p:scale>
        <p:origin x="3234" y="16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3/23/2023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70" name="Freeform 69">
            <a:extLst>
              <a:ext uri="{FF2B5EF4-FFF2-40B4-BE49-F238E27FC236}">
                <a16:creationId xmlns:a16="http://schemas.microsoft.com/office/drawing/2014/main" id="{BD591F64-5F7C-90BC-C13A-1335549AE152}"/>
              </a:ext>
            </a:extLst>
          </p:cNvPr>
          <p:cNvSpPr>
            <a:spLocks noGrp="1"/>
          </p:cNvSpPr>
          <p:nvPr>
            <p:ph type="pic" sz="quarter" idx="13"/>
          </p:nvPr>
        </p:nvSpPr>
        <p:spPr>
          <a:xfrm>
            <a:off x="5216036" y="0"/>
            <a:ext cx="6975964" cy="6858000"/>
          </a:xfrm>
          <a:custGeom>
            <a:avLst/>
            <a:gdLst>
              <a:gd name="connsiteX0" fmla="*/ 3225673 w 6975964"/>
              <a:gd name="connsiteY0" fmla="*/ 0 h 6894513"/>
              <a:gd name="connsiteX1" fmla="*/ 6975964 w 6975964"/>
              <a:gd name="connsiteY1" fmla="*/ 0 h 6894513"/>
              <a:gd name="connsiteX2" fmla="*/ 6975964 w 6975964"/>
              <a:gd name="connsiteY2" fmla="*/ 6894513 h 6894513"/>
              <a:gd name="connsiteX3" fmla="*/ 0 w 6975964"/>
              <a:gd name="connsiteY3" fmla="*/ 6894513 h 6894513"/>
            </a:gdLst>
            <a:ahLst/>
            <a:cxnLst>
              <a:cxn ang="0">
                <a:pos x="connsiteX0" y="connsiteY0"/>
              </a:cxn>
              <a:cxn ang="0">
                <a:pos x="connsiteX1" y="connsiteY1"/>
              </a:cxn>
              <a:cxn ang="0">
                <a:pos x="connsiteX2" y="connsiteY2"/>
              </a:cxn>
              <a:cxn ang="0">
                <a:pos x="connsiteX3" y="connsiteY3"/>
              </a:cxn>
            </a:cxnLst>
            <a:rect l="l" t="t" r="r" b="b"/>
            <a:pathLst>
              <a:path w="6975964" h="6894513">
                <a:moveTo>
                  <a:pt x="3225673" y="0"/>
                </a:moveTo>
                <a:lnTo>
                  <a:pt x="6975964" y="0"/>
                </a:lnTo>
                <a:lnTo>
                  <a:pt x="6975964" y="6894513"/>
                </a:lnTo>
                <a:lnTo>
                  <a:pt x="0" y="6894513"/>
                </a:lnTo>
                <a:close/>
              </a:path>
            </a:pathLst>
          </a:custGeom>
          <a:noFill/>
        </p:spPr>
        <p:txBody>
          <a:bodyPr wrap="square" anchor="ctr">
            <a:noAutofit/>
          </a:bodyPr>
          <a:lstStyle>
            <a:lvl1pPr marL="0" indent="0" algn="ctr">
              <a:buNone/>
              <a:defRPr>
                <a:solidFill>
                  <a:schemeClr val="tx1"/>
                </a:solidFill>
              </a:defRPr>
            </a:lvl1pPr>
          </a:lstStyle>
          <a:p>
            <a:endParaRPr lang="en-US"/>
          </a:p>
        </p:txBody>
      </p:sp>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754424" y="553814"/>
            <a:ext cx="4470436" cy="2387600"/>
          </a:xfrm>
        </p:spPr>
        <p:txBody>
          <a:bodyPr anchor="b"/>
          <a:lstStyle>
            <a:lvl1pPr algn="l">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754424" y="3033489"/>
            <a:ext cx="4097124" cy="1907804"/>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754424" y="6210798"/>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3954824" y="6210798"/>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526824" y="6210798"/>
            <a:ext cx="2743200" cy="365125"/>
          </a:xfrm>
        </p:spPr>
        <p:txBody>
          <a:bodyPr/>
          <a:lstStyle/>
          <a:p>
            <a:fld id="{672B7600-67E3-4D97-B453-880E2742B982}" type="slidenum">
              <a:rPr lang="en-US" smtClean="0"/>
              <a:t>‹#›</a:t>
            </a:fld>
            <a:endParaRPr lang="en-US"/>
          </a:p>
        </p:txBody>
      </p:sp>
      <p:sp>
        <p:nvSpPr>
          <p:cNvPr id="54" name="Shape">
            <a:extLst>
              <a:ext uri="{FF2B5EF4-FFF2-40B4-BE49-F238E27FC236}">
                <a16:creationId xmlns:a16="http://schemas.microsoft.com/office/drawing/2014/main" id="{50859BAC-7929-457B-FACF-19DDE670C1FE}"/>
              </a:ext>
            </a:extLst>
          </p:cNvPr>
          <p:cNvSpPr/>
          <p:nvPr/>
        </p:nvSpPr>
        <p:spPr>
          <a:xfrm>
            <a:off x="6603194" y="0"/>
            <a:ext cx="1388115" cy="195158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7190" y="21600"/>
                </a:lnTo>
                <a:lnTo>
                  <a:pt x="21600" y="0"/>
                </a:lnTo>
                <a:lnTo>
                  <a:pt x="14395" y="0"/>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55" name="Shape">
            <a:extLst>
              <a:ext uri="{FF2B5EF4-FFF2-40B4-BE49-F238E27FC236}">
                <a16:creationId xmlns:a16="http://schemas.microsoft.com/office/drawing/2014/main" id="{C6A06564-97A1-C3A4-48A6-44DB32B53418}"/>
              </a:ext>
            </a:extLst>
          </p:cNvPr>
          <p:cNvSpPr/>
          <p:nvPr/>
        </p:nvSpPr>
        <p:spPr>
          <a:xfrm>
            <a:off x="5522167" y="2259332"/>
            <a:ext cx="1157560" cy="195158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4320" y="21600"/>
                </a:lnTo>
                <a:lnTo>
                  <a:pt x="21600" y="0"/>
                </a:lnTo>
                <a:lnTo>
                  <a:pt x="17280" y="0"/>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56" name="Shape">
            <a:extLst>
              <a:ext uri="{FF2B5EF4-FFF2-40B4-BE49-F238E27FC236}">
                <a16:creationId xmlns:a16="http://schemas.microsoft.com/office/drawing/2014/main" id="{D38D3AFF-5E2B-75B2-50FB-4E0396442181}"/>
              </a:ext>
            </a:extLst>
          </p:cNvPr>
          <p:cNvSpPr/>
          <p:nvPr/>
        </p:nvSpPr>
        <p:spPr>
          <a:xfrm>
            <a:off x="6086596" y="0"/>
            <a:ext cx="1256094" cy="195158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5676" y="21600"/>
                </a:lnTo>
                <a:lnTo>
                  <a:pt x="21600" y="0"/>
                </a:lnTo>
                <a:lnTo>
                  <a:pt x="15908" y="0"/>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57" name="Shape">
            <a:extLst>
              <a:ext uri="{FF2B5EF4-FFF2-40B4-BE49-F238E27FC236}">
                <a16:creationId xmlns:a16="http://schemas.microsoft.com/office/drawing/2014/main" id="{A49E830A-5089-59D9-E300-B582A8CEC013}"/>
              </a:ext>
            </a:extLst>
          </p:cNvPr>
          <p:cNvSpPr/>
          <p:nvPr/>
        </p:nvSpPr>
        <p:spPr>
          <a:xfrm>
            <a:off x="5723066" y="0"/>
            <a:ext cx="1107811" cy="195158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3544" y="21600"/>
                </a:lnTo>
                <a:lnTo>
                  <a:pt x="21600" y="0"/>
                </a:lnTo>
                <a:lnTo>
                  <a:pt x="18056" y="0"/>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58" name="Shape">
            <a:extLst>
              <a:ext uri="{FF2B5EF4-FFF2-40B4-BE49-F238E27FC236}">
                <a16:creationId xmlns:a16="http://schemas.microsoft.com/office/drawing/2014/main" id="{759B5717-8210-03C7-A200-BB8D988F5498}"/>
              </a:ext>
            </a:extLst>
          </p:cNvPr>
          <p:cNvSpPr/>
          <p:nvPr/>
        </p:nvSpPr>
        <p:spPr>
          <a:xfrm>
            <a:off x="5397802" y="0"/>
            <a:ext cx="1015018" cy="195158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893" y="21600"/>
                </a:lnTo>
                <a:lnTo>
                  <a:pt x="21600" y="0"/>
                </a:lnTo>
                <a:lnTo>
                  <a:pt x="19686" y="0"/>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60" name="Shape">
            <a:extLst>
              <a:ext uri="{FF2B5EF4-FFF2-40B4-BE49-F238E27FC236}">
                <a16:creationId xmlns:a16="http://schemas.microsoft.com/office/drawing/2014/main" id="{A206FA3D-CCD3-86FB-3734-C4E58596CB3A}"/>
              </a:ext>
            </a:extLst>
          </p:cNvPr>
          <p:cNvSpPr/>
          <p:nvPr/>
        </p:nvSpPr>
        <p:spPr>
          <a:xfrm>
            <a:off x="3388815" y="5168536"/>
            <a:ext cx="1462733" cy="1689464"/>
          </a:xfrm>
          <a:custGeom>
            <a:avLst/>
            <a:gdLst/>
            <a:ahLst/>
            <a:cxnLst>
              <a:cxn ang="0">
                <a:pos x="wd2" y="hd2"/>
              </a:cxn>
              <a:cxn ang="5400000">
                <a:pos x="wd2" y="hd2"/>
              </a:cxn>
              <a:cxn ang="10800000">
                <a:pos x="wd2" y="hd2"/>
              </a:cxn>
              <a:cxn ang="16200000">
                <a:pos x="wd2" y="hd2"/>
              </a:cxn>
            </a:cxnLst>
            <a:rect l="0" t="0" r="r" b="b"/>
            <a:pathLst>
              <a:path w="21600" h="21600" extrusionOk="0">
                <a:moveTo>
                  <a:pt x="9903" y="21600"/>
                </a:moveTo>
                <a:lnTo>
                  <a:pt x="0" y="21600"/>
                </a:lnTo>
                <a:lnTo>
                  <a:pt x="11697" y="0"/>
                </a:lnTo>
                <a:lnTo>
                  <a:pt x="21600" y="0"/>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61" name="Shape">
            <a:extLst>
              <a:ext uri="{FF2B5EF4-FFF2-40B4-BE49-F238E27FC236}">
                <a16:creationId xmlns:a16="http://schemas.microsoft.com/office/drawing/2014/main" id="{18663D6F-4C8C-C5D4-971D-2006B09D1832}"/>
              </a:ext>
            </a:extLst>
          </p:cNvPr>
          <p:cNvSpPr/>
          <p:nvPr/>
        </p:nvSpPr>
        <p:spPr>
          <a:xfrm>
            <a:off x="2642620" y="5621992"/>
            <a:ext cx="1070502" cy="1236008"/>
          </a:xfrm>
          <a:custGeom>
            <a:avLst/>
            <a:gdLst/>
            <a:ahLst/>
            <a:cxnLst>
              <a:cxn ang="0">
                <a:pos x="wd2" y="hd2"/>
              </a:cxn>
              <a:cxn ang="5400000">
                <a:pos x="wd2" y="hd2"/>
              </a:cxn>
              <a:cxn ang="10800000">
                <a:pos x="wd2" y="hd2"/>
              </a:cxn>
              <a:cxn ang="16200000">
                <a:pos x="wd2" y="hd2"/>
              </a:cxn>
            </a:cxnLst>
            <a:rect l="0" t="0" r="r" b="b"/>
            <a:pathLst>
              <a:path w="21600" h="21600" extrusionOk="0">
                <a:moveTo>
                  <a:pt x="9902" y="21600"/>
                </a:moveTo>
                <a:lnTo>
                  <a:pt x="0" y="21600"/>
                </a:lnTo>
                <a:lnTo>
                  <a:pt x="11698" y="0"/>
                </a:lnTo>
                <a:lnTo>
                  <a:pt x="21600" y="0"/>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62" name="Shape">
            <a:extLst>
              <a:ext uri="{FF2B5EF4-FFF2-40B4-BE49-F238E27FC236}">
                <a16:creationId xmlns:a16="http://schemas.microsoft.com/office/drawing/2014/main" id="{486B8190-0E97-AC0B-A9AD-26D6625DC26D}"/>
              </a:ext>
            </a:extLst>
          </p:cNvPr>
          <p:cNvSpPr/>
          <p:nvPr/>
        </p:nvSpPr>
        <p:spPr>
          <a:xfrm>
            <a:off x="2126024" y="6145287"/>
            <a:ext cx="617046" cy="712713"/>
          </a:xfrm>
          <a:custGeom>
            <a:avLst/>
            <a:gdLst/>
            <a:ahLst/>
            <a:cxnLst>
              <a:cxn ang="0">
                <a:pos x="wd2" y="hd2"/>
              </a:cxn>
              <a:cxn ang="5400000">
                <a:pos x="wd2" y="hd2"/>
              </a:cxn>
              <a:cxn ang="10800000">
                <a:pos x="wd2" y="hd2"/>
              </a:cxn>
              <a:cxn ang="16200000">
                <a:pos x="wd2" y="hd2"/>
              </a:cxn>
            </a:cxnLst>
            <a:rect l="0" t="0" r="r" b="b"/>
            <a:pathLst>
              <a:path w="21600" h="21600" extrusionOk="0">
                <a:moveTo>
                  <a:pt x="9913" y="21600"/>
                </a:moveTo>
                <a:lnTo>
                  <a:pt x="0" y="21600"/>
                </a:lnTo>
                <a:lnTo>
                  <a:pt x="11687" y="0"/>
                </a:lnTo>
                <a:lnTo>
                  <a:pt x="21600" y="0"/>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838200" y="365125"/>
            <a:ext cx="9885326"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838200" y="1825625"/>
            <a:ext cx="8560349"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3" name="Shape">
            <a:extLst>
              <a:ext uri="{FF2B5EF4-FFF2-40B4-BE49-F238E27FC236}">
                <a16:creationId xmlns:a16="http://schemas.microsoft.com/office/drawing/2014/main" id="{D7644136-BF4B-4CB0-BF5C-76276E295A1D}"/>
              </a:ext>
            </a:extLst>
          </p:cNvPr>
          <p:cNvSpPr/>
          <p:nvPr userDrawn="1"/>
        </p:nvSpPr>
        <p:spPr>
          <a:xfrm>
            <a:off x="8896305" y="5168536"/>
            <a:ext cx="1463690" cy="1689464"/>
          </a:xfrm>
          <a:custGeom>
            <a:avLst/>
            <a:gdLst/>
            <a:ahLst/>
            <a:cxnLst>
              <a:cxn ang="0">
                <a:pos x="wd2" y="hd2"/>
              </a:cxn>
              <a:cxn ang="5400000">
                <a:pos x="wd2" y="hd2"/>
              </a:cxn>
              <a:cxn ang="10800000">
                <a:pos x="wd2" y="hd2"/>
              </a:cxn>
              <a:cxn ang="16200000">
                <a:pos x="wd2" y="hd2"/>
              </a:cxn>
            </a:cxnLst>
            <a:rect l="0" t="0" r="r" b="b"/>
            <a:pathLst>
              <a:path w="21600" h="21600" extrusionOk="0">
                <a:moveTo>
                  <a:pt x="9911" y="21600"/>
                </a:moveTo>
                <a:lnTo>
                  <a:pt x="0" y="21600"/>
                </a:lnTo>
                <a:lnTo>
                  <a:pt x="11690" y="0"/>
                </a:lnTo>
                <a:lnTo>
                  <a:pt x="21600"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5" name="Shape">
            <a:extLst>
              <a:ext uri="{FF2B5EF4-FFF2-40B4-BE49-F238E27FC236}">
                <a16:creationId xmlns:a16="http://schemas.microsoft.com/office/drawing/2014/main" id="{F9851A90-E153-B6DF-25F5-825112B0DDD8}"/>
              </a:ext>
            </a:extLst>
          </p:cNvPr>
          <p:cNvSpPr/>
          <p:nvPr userDrawn="1"/>
        </p:nvSpPr>
        <p:spPr>
          <a:xfrm>
            <a:off x="8150109" y="5621992"/>
            <a:ext cx="1070498" cy="1236008"/>
          </a:xfrm>
          <a:custGeom>
            <a:avLst/>
            <a:gdLst/>
            <a:ahLst/>
            <a:cxnLst>
              <a:cxn ang="0">
                <a:pos x="wd2" y="hd2"/>
              </a:cxn>
              <a:cxn ang="5400000">
                <a:pos x="wd2" y="hd2"/>
              </a:cxn>
              <a:cxn ang="10800000">
                <a:pos x="wd2" y="hd2"/>
              </a:cxn>
              <a:cxn ang="16200000">
                <a:pos x="wd2" y="hd2"/>
              </a:cxn>
            </a:cxnLst>
            <a:rect l="0" t="0" r="r" b="b"/>
            <a:pathLst>
              <a:path w="21600" h="21600" extrusionOk="0">
                <a:moveTo>
                  <a:pt x="9922" y="21600"/>
                </a:moveTo>
                <a:lnTo>
                  <a:pt x="0" y="21600"/>
                </a:lnTo>
                <a:lnTo>
                  <a:pt x="11698" y="0"/>
                </a:lnTo>
                <a:lnTo>
                  <a:pt x="21600"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6" name="Shape">
            <a:extLst>
              <a:ext uri="{FF2B5EF4-FFF2-40B4-BE49-F238E27FC236}">
                <a16:creationId xmlns:a16="http://schemas.microsoft.com/office/drawing/2014/main" id="{007677C9-CF40-9D1F-3188-8E3C8A8F8A43}"/>
              </a:ext>
            </a:extLst>
          </p:cNvPr>
          <p:cNvSpPr/>
          <p:nvPr userDrawn="1"/>
        </p:nvSpPr>
        <p:spPr>
          <a:xfrm>
            <a:off x="7633514" y="6145287"/>
            <a:ext cx="617046" cy="712713"/>
          </a:xfrm>
          <a:custGeom>
            <a:avLst/>
            <a:gdLst/>
            <a:ahLst/>
            <a:cxnLst>
              <a:cxn ang="0">
                <a:pos x="wd2" y="hd2"/>
              </a:cxn>
              <a:cxn ang="5400000">
                <a:pos x="wd2" y="hd2"/>
              </a:cxn>
              <a:cxn ang="10800000">
                <a:pos x="wd2" y="hd2"/>
              </a:cxn>
              <a:cxn ang="16200000">
                <a:pos x="wd2" y="hd2"/>
              </a:cxn>
            </a:cxnLst>
            <a:rect l="0" t="0" r="r" b="b"/>
            <a:pathLst>
              <a:path w="21600" h="21600" extrusionOk="0">
                <a:moveTo>
                  <a:pt x="9912" y="21600"/>
                </a:moveTo>
                <a:lnTo>
                  <a:pt x="0" y="21600"/>
                </a:lnTo>
                <a:lnTo>
                  <a:pt x="11687" y="0"/>
                </a:lnTo>
                <a:lnTo>
                  <a:pt x="21600"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7" name="Shape">
            <a:extLst>
              <a:ext uri="{FF2B5EF4-FFF2-40B4-BE49-F238E27FC236}">
                <a16:creationId xmlns:a16="http://schemas.microsoft.com/office/drawing/2014/main" id="{380E10E6-34A2-5A16-9F94-B85C78D0277A}"/>
              </a:ext>
            </a:extLst>
          </p:cNvPr>
          <p:cNvSpPr/>
          <p:nvPr userDrawn="1"/>
        </p:nvSpPr>
        <p:spPr>
          <a:xfrm>
            <a:off x="10753188" y="4810747"/>
            <a:ext cx="1438812" cy="2047253"/>
          </a:xfrm>
          <a:custGeom>
            <a:avLst/>
            <a:gdLst/>
            <a:ahLst/>
            <a:cxnLst>
              <a:cxn ang="0">
                <a:pos x="wd2" y="hd2"/>
              </a:cxn>
              <a:cxn ang="5400000">
                <a:pos x="wd2" y="hd2"/>
              </a:cxn>
              <a:cxn ang="10800000">
                <a:pos x="wd2" y="hd2"/>
              </a:cxn>
              <a:cxn ang="16200000">
                <a:pos x="wd2" y="hd2"/>
              </a:cxn>
            </a:cxnLst>
            <a:rect l="0" t="0" r="r" b="b"/>
            <a:pathLst>
              <a:path w="21600" h="21600" extrusionOk="0">
                <a:moveTo>
                  <a:pt x="7152" y="21529"/>
                </a:moveTo>
                <a:lnTo>
                  <a:pt x="43" y="21529"/>
                </a:lnTo>
                <a:lnTo>
                  <a:pt x="0" y="21600"/>
                </a:lnTo>
                <a:lnTo>
                  <a:pt x="21600" y="21600"/>
                </a:lnTo>
                <a:lnTo>
                  <a:pt x="21600" y="0"/>
                </a:lnTo>
                <a:close/>
              </a:path>
            </a:pathLst>
          </a:custGeom>
          <a:solidFill>
            <a:schemeClr val="tx2"/>
          </a:solidFill>
          <a:ln w="12700">
            <a:miter lim="400000"/>
          </a:ln>
        </p:spPr>
        <p:txBody>
          <a:bodyPr lIns="38100" tIns="38100" rIns="38100" bIns="38100" anchor="ctr"/>
          <a:lstStyle/>
          <a:p>
            <a:pPr>
              <a:defRPr sz="3000">
                <a:solidFill>
                  <a:srgbClr val="FFFFFF"/>
                </a:solidFill>
              </a:defRPr>
            </a:pPr>
            <a:endParaRPr/>
          </a:p>
        </p:txBody>
      </p:sp>
      <p:sp>
        <p:nvSpPr>
          <p:cNvPr id="8" name="Shape">
            <a:extLst>
              <a:ext uri="{FF2B5EF4-FFF2-40B4-BE49-F238E27FC236}">
                <a16:creationId xmlns:a16="http://schemas.microsoft.com/office/drawing/2014/main" id="{3649830E-8A1E-B6AD-106F-AC5079E0CACF}"/>
              </a:ext>
            </a:extLst>
          </p:cNvPr>
          <p:cNvSpPr/>
          <p:nvPr userDrawn="1"/>
        </p:nvSpPr>
        <p:spPr>
          <a:xfrm>
            <a:off x="10275810" y="2796022"/>
            <a:ext cx="1916190" cy="4061978"/>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5414" y="21600"/>
                </a:lnTo>
                <a:lnTo>
                  <a:pt x="10752" y="21600"/>
                </a:lnTo>
                <a:lnTo>
                  <a:pt x="21600" y="10749"/>
                </a:lnTo>
                <a:lnTo>
                  <a:pt x="21600" y="5280"/>
                </a:lnTo>
                <a:lnTo>
                  <a:pt x="21600" y="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0" name="Shape">
            <a:extLst>
              <a:ext uri="{FF2B5EF4-FFF2-40B4-BE49-F238E27FC236}">
                <a16:creationId xmlns:a16="http://schemas.microsoft.com/office/drawing/2014/main" id="{E11F29C0-F6A1-2B81-1303-96EA19744214}"/>
              </a:ext>
            </a:extLst>
          </p:cNvPr>
          <p:cNvSpPr/>
          <p:nvPr userDrawn="1"/>
        </p:nvSpPr>
        <p:spPr>
          <a:xfrm>
            <a:off x="11059320" y="2256464"/>
            <a:ext cx="1132680" cy="1951587"/>
          </a:xfrm>
          <a:custGeom>
            <a:avLst/>
            <a:gdLst/>
            <a:ahLst/>
            <a:cxnLst>
              <a:cxn ang="0">
                <a:pos x="wd2" y="hd2"/>
              </a:cxn>
              <a:cxn ang="5400000">
                <a:pos x="wd2" y="hd2"/>
              </a:cxn>
              <a:cxn ang="10800000">
                <a:pos x="wd2" y="hd2"/>
              </a:cxn>
              <a:cxn ang="16200000">
                <a:pos x="wd2" y="hd2"/>
              </a:cxn>
            </a:cxnLst>
            <a:rect l="0" t="0" r="r" b="b"/>
            <a:pathLst>
              <a:path w="21600" h="21600" extrusionOk="0">
                <a:moveTo>
                  <a:pt x="17641" y="0"/>
                </a:moveTo>
                <a:lnTo>
                  <a:pt x="0" y="21600"/>
                </a:lnTo>
                <a:lnTo>
                  <a:pt x="4415" y="21600"/>
                </a:lnTo>
                <a:lnTo>
                  <a:pt x="21600" y="561"/>
                </a:lnTo>
                <a:lnTo>
                  <a:pt x="21600"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grpSp>
        <p:nvGrpSpPr>
          <p:cNvPr id="24" name="Group 23">
            <a:extLst>
              <a:ext uri="{FF2B5EF4-FFF2-40B4-BE49-F238E27FC236}">
                <a16:creationId xmlns:a16="http://schemas.microsoft.com/office/drawing/2014/main" id="{3B148733-C6F4-217E-CB26-651BFB5E4ECA}"/>
              </a:ext>
            </a:extLst>
          </p:cNvPr>
          <p:cNvGrpSpPr/>
          <p:nvPr userDrawn="1"/>
        </p:nvGrpSpPr>
        <p:grpSpPr>
          <a:xfrm>
            <a:off x="10905291" y="0"/>
            <a:ext cx="1286709" cy="1951587"/>
            <a:chOff x="10905291" y="-37608"/>
            <a:chExt cx="1286709" cy="1951587"/>
          </a:xfrm>
        </p:grpSpPr>
        <p:sp>
          <p:nvSpPr>
            <p:cNvPr id="2" name="Shape">
              <a:extLst>
                <a:ext uri="{FF2B5EF4-FFF2-40B4-BE49-F238E27FC236}">
                  <a16:creationId xmlns:a16="http://schemas.microsoft.com/office/drawing/2014/main" id="{7C213272-7B16-9837-F2B9-4A93C4749097}"/>
                </a:ext>
              </a:extLst>
            </p:cNvPr>
            <p:cNvSpPr/>
            <p:nvPr userDrawn="1"/>
          </p:nvSpPr>
          <p:spPr>
            <a:xfrm>
              <a:off x="10905291" y="-37608"/>
              <a:ext cx="1015013" cy="195158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893" y="21600"/>
                  </a:lnTo>
                  <a:lnTo>
                    <a:pt x="21600" y="0"/>
                  </a:lnTo>
                  <a:lnTo>
                    <a:pt x="19686"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9" name="Triangle">
              <a:extLst>
                <a:ext uri="{FF2B5EF4-FFF2-40B4-BE49-F238E27FC236}">
                  <a16:creationId xmlns:a16="http://schemas.microsoft.com/office/drawing/2014/main" id="{BEF54665-D975-36C7-B225-591B0A092A08}"/>
                </a:ext>
              </a:extLst>
            </p:cNvPr>
            <p:cNvSpPr/>
            <p:nvPr userDrawn="1"/>
          </p:nvSpPr>
          <p:spPr>
            <a:xfrm>
              <a:off x="12136515" y="1798224"/>
              <a:ext cx="55485" cy="115755"/>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21600"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5533ABE1-D0D7-B783-D858-CBD491CD2E74}"/>
                </a:ext>
              </a:extLst>
            </p:cNvPr>
            <p:cNvSpPr/>
            <p:nvPr userDrawn="1"/>
          </p:nvSpPr>
          <p:spPr>
            <a:xfrm>
              <a:off x="11623749" y="716241"/>
              <a:ext cx="568251" cy="1197738"/>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2546" y="21600"/>
                  </a:lnTo>
                  <a:lnTo>
                    <a:pt x="21600" y="12577"/>
                  </a:lnTo>
                  <a:lnTo>
                    <a:pt x="21600"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EFB8A632-7C9F-EE7A-16F8-C6CC5820577D}"/>
                </a:ext>
              </a:extLst>
            </p:cNvPr>
            <p:cNvSpPr/>
            <p:nvPr userDrawn="1"/>
          </p:nvSpPr>
          <p:spPr>
            <a:xfrm>
              <a:off x="11260218" y="-37608"/>
              <a:ext cx="931782" cy="1951587"/>
            </a:xfrm>
            <a:custGeom>
              <a:avLst/>
              <a:gdLst/>
              <a:ahLst/>
              <a:cxnLst>
                <a:cxn ang="0">
                  <a:pos x="wd2" y="hd2"/>
                </a:cxn>
                <a:cxn ang="5400000">
                  <a:pos x="wd2" y="hd2"/>
                </a:cxn>
                <a:cxn ang="10800000">
                  <a:pos x="wd2" y="hd2"/>
                </a:cxn>
                <a:cxn ang="16200000">
                  <a:pos x="wd2" y="hd2"/>
                </a:cxn>
              </a:cxnLst>
              <a:rect l="0" t="0" r="r" b="b"/>
              <a:pathLst>
                <a:path w="21600" h="21600" extrusionOk="0">
                  <a:moveTo>
                    <a:pt x="21467" y="0"/>
                  </a:moveTo>
                  <a:lnTo>
                    <a:pt x="0" y="21600"/>
                  </a:lnTo>
                  <a:lnTo>
                    <a:pt x="4214" y="21600"/>
                  </a:lnTo>
                  <a:lnTo>
                    <a:pt x="21600" y="4108"/>
                  </a:lnTo>
                  <a:lnTo>
                    <a:pt x="21600"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grpSp>
      <p:sp>
        <p:nvSpPr>
          <p:cNvPr id="15" name="Shape">
            <a:extLst>
              <a:ext uri="{FF2B5EF4-FFF2-40B4-BE49-F238E27FC236}">
                <a16:creationId xmlns:a16="http://schemas.microsoft.com/office/drawing/2014/main" id="{259815B5-D82D-F506-8B83-D5CA5A20061C}"/>
              </a:ext>
            </a:extLst>
          </p:cNvPr>
          <p:cNvSpPr/>
          <p:nvPr userDrawn="1"/>
        </p:nvSpPr>
        <p:spPr>
          <a:xfrm>
            <a:off x="9785998" y="4492177"/>
            <a:ext cx="2048207" cy="2365823"/>
          </a:xfrm>
          <a:custGeom>
            <a:avLst/>
            <a:gdLst/>
            <a:ahLst/>
            <a:cxnLst>
              <a:cxn ang="0">
                <a:pos x="wd2" y="hd2"/>
              </a:cxn>
              <a:cxn ang="5400000">
                <a:pos x="wd2" y="hd2"/>
              </a:cxn>
              <a:cxn ang="10800000">
                <a:pos x="wd2" y="hd2"/>
              </a:cxn>
              <a:cxn ang="16200000">
                <a:pos x="wd2" y="hd2"/>
              </a:cxn>
            </a:cxnLst>
            <a:rect l="0" t="0" r="r" b="b"/>
            <a:pathLst>
              <a:path w="21600" h="21600" extrusionOk="0">
                <a:moveTo>
                  <a:pt x="9907" y="21600"/>
                </a:moveTo>
                <a:lnTo>
                  <a:pt x="0" y="21600"/>
                </a:lnTo>
                <a:lnTo>
                  <a:pt x="11693" y="0"/>
                </a:lnTo>
                <a:lnTo>
                  <a:pt x="21600"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3" name="Shape">
            <a:extLst>
              <a:ext uri="{FF2B5EF4-FFF2-40B4-BE49-F238E27FC236}">
                <a16:creationId xmlns:a16="http://schemas.microsoft.com/office/drawing/2014/main" id="{01D10F72-13E3-D872-BE85-91B538CC313B}"/>
              </a:ext>
            </a:extLst>
          </p:cNvPr>
          <p:cNvSpPr/>
          <p:nvPr/>
        </p:nvSpPr>
        <p:spPr>
          <a:xfrm>
            <a:off x="0" y="1"/>
            <a:ext cx="12192000" cy="6858000"/>
          </a:xfrm>
          <a:custGeom>
            <a:avLst/>
            <a:gdLst>
              <a:gd name="connsiteX0" fmla="*/ 21600 w 21600"/>
              <a:gd name="connsiteY0" fmla="*/ 0 h 21600"/>
              <a:gd name="connsiteX1" fmla="*/ 3145 w 21600"/>
              <a:gd name="connsiteY1" fmla="*/ 0 h 21600"/>
              <a:gd name="connsiteX2" fmla="*/ 1538 w 21600"/>
              <a:gd name="connsiteY2" fmla="*/ 6114 h 21600"/>
              <a:gd name="connsiteX3" fmla="*/ 0 w 21600"/>
              <a:gd name="connsiteY3" fmla="*/ 15186 h 21600"/>
              <a:gd name="connsiteX4" fmla="*/ 0 w 21600"/>
              <a:gd name="connsiteY4" fmla="*/ 21600 h 21600"/>
              <a:gd name="connsiteX5" fmla="*/ 21600 w 21600"/>
              <a:gd name="connsiteY5" fmla="*/ 21600 h 21600"/>
              <a:gd name="connsiteX6" fmla="*/ 21600 w 21600"/>
              <a:gd name="connsiteY6" fmla="*/ 0 h 2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600" h="21600" extrusionOk="0">
                <a:moveTo>
                  <a:pt x="21600" y="0"/>
                </a:moveTo>
                <a:lnTo>
                  <a:pt x="3145" y="0"/>
                </a:lnTo>
                <a:lnTo>
                  <a:pt x="1538" y="6114"/>
                </a:lnTo>
                <a:lnTo>
                  <a:pt x="0" y="15186"/>
                </a:lnTo>
                <a:lnTo>
                  <a:pt x="0" y="21600"/>
                </a:lnTo>
                <a:lnTo>
                  <a:pt x="21600" y="21600"/>
                </a:lnTo>
                <a:lnTo>
                  <a:pt x="21600" y="0"/>
                </a:lnTo>
                <a:close/>
              </a:path>
            </a:pathLst>
          </a:custGeom>
          <a:solidFill>
            <a:schemeClr val="tx2"/>
          </a:solidFill>
          <a:ln w="12700">
            <a:miter lim="400000"/>
          </a:ln>
        </p:spPr>
        <p:txBody>
          <a:bodyPr lIns="38100" tIns="38100" rIns="38100" bIns="38100" anchor="ctr"/>
          <a:lstStyle/>
          <a:p>
            <a:pPr>
              <a:defRPr sz="3000">
                <a:solidFill>
                  <a:srgbClr val="FFFFFF"/>
                </a:solidFill>
              </a:defRPr>
            </a:pPr>
            <a:endParaRPr/>
          </a:p>
        </p:txBody>
      </p:sp>
      <p:sp>
        <p:nvSpPr>
          <p:cNvPr id="5" name="Freeform 4">
            <a:extLst>
              <a:ext uri="{FF2B5EF4-FFF2-40B4-BE49-F238E27FC236}">
                <a16:creationId xmlns:a16="http://schemas.microsoft.com/office/drawing/2014/main" id="{3C9AF96E-FCEB-1744-918A-2D539530DE32}"/>
              </a:ext>
            </a:extLst>
          </p:cNvPr>
          <p:cNvSpPr/>
          <p:nvPr/>
        </p:nvSpPr>
        <p:spPr>
          <a:xfrm>
            <a:off x="0" y="1951588"/>
            <a:ext cx="1366108" cy="2895813"/>
          </a:xfrm>
          <a:custGeom>
            <a:avLst/>
            <a:gdLst>
              <a:gd name="connsiteX0" fmla="*/ 412332 w 1366108"/>
              <a:gd name="connsiteY0" fmla="*/ 0 h 2895813"/>
              <a:gd name="connsiteX1" fmla="*/ 873424 w 1366108"/>
              <a:gd name="connsiteY1" fmla="*/ 0 h 2895813"/>
              <a:gd name="connsiteX2" fmla="*/ 873428 w 1366108"/>
              <a:gd name="connsiteY2" fmla="*/ 0 h 2895813"/>
              <a:gd name="connsiteX3" fmla="*/ 1366108 w 1366108"/>
              <a:gd name="connsiteY3" fmla="*/ 0 h 2895813"/>
              <a:gd name="connsiteX4" fmla="*/ 0 w 1366108"/>
              <a:gd name="connsiteY4" fmla="*/ 2895813 h 2895813"/>
              <a:gd name="connsiteX5" fmla="*/ 0 w 1366108"/>
              <a:gd name="connsiteY5" fmla="*/ 1867403 h 2895813"/>
              <a:gd name="connsiteX6" fmla="*/ 0 w 1366108"/>
              <a:gd name="connsiteY6" fmla="*/ 1867397 h 2895813"/>
              <a:gd name="connsiteX7" fmla="*/ 0 w 1366108"/>
              <a:gd name="connsiteY7" fmla="*/ 874394 h 28958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66108" h="2895813">
                <a:moveTo>
                  <a:pt x="412332" y="0"/>
                </a:moveTo>
                <a:lnTo>
                  <a:pt x="873424" y="0"/>
                </a:lnTo>
                <a:lnTo>
                  <a:pt x="873428" y="0"/>
                </a:lnTo>
                <a:lnTo>
                  <a:pt x="1366108" y="0"/>
                </a:lnTo>
                <a:lnTo>
                  <a:pt x="0" y="2895813"/>
                </a:lnTo>
                <a:lnTo>
                  <a:pt x="0" y="1867403"/>
                </a:lnTo>
                <a:lnTo>
                  <a:pt x="0" y="1867397"/>
                </a:lnTo>
                <a:lnTo>
                  <a:pt x="0" y="874394"/>
                </a:lnTo>
                <a:close/>
              </a:path>
            </a:pathLst>
          </a:custGeom>
          <a:solidFill>
            <a:schemeClr val="accent1"/>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6" name="Shape">
            <a:extLst>
              <a:ext uri="{FF2B5EF4-FFF2-40B4-BE49-F238E27FC236}">
                <a16:creationId xmlns:a16="http://schemas.microsoft.com/office/drawing/2014/main" id="{57BFF65D-FDDC-AFB4-9415-76271A5E5EC1}"/>
              </a:ext>
            </a:extLst>
          </p:cNvPr>
          <p:cNvSpPr/>
          <p:nvPr/>
        </p:nvSpPr>
        <p:spPr>
          <a:xfrm>
            <a:off x="0" y="0"/>
            <a:ext cx="1332627" cy="1951587"/>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14111" y="0"/>
                </a:lnTo>
                <a:lnTo>
                  <a:pt x="0" y="20319"/>
                </a:lnTo>
                <a:lnTo>
                  <a:pt x="0" y="21600"/>
                </a:lnTo>
                <a:lnTo>
                  <a:pt x="6606" y="2160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7" name="Shape">
            <a:extLst>
              <a:ext uri="{FF2B5EF4-FFF2-40B4-BE49-F238E27FC236}">
                <a16:creationId xmlns:a16="http://schemas.microsoft.com/office/drawing/2014/main" id="{659302E0-CD25-B244-1959-257E8293D74C}"/>
              </a:ext>
            </a:extLst>
          </p:cNvPr>
          <p:cNvSpPr/>
          <p:nvPr/>
        </p:nvSpPr>
        <p:spPr>
          <a:xfrm>
            <a:off x="0" y="0"/>
            <a:ext cx="687833" cy="1451257"/>
          </a:xfrm>
          <a:custGeom>
            <a:avLst/>
            <a:gdLst/>
            <a:ahLst/>
            <a:cxnLst>
              <a:cxn ang="0">
                <a:pos x="wd2" y="hd2"/>
              </a:cxn>
              <a:cxn ang="5400000">
                <a:pos x="wd2" y="hd2"/>
              </a:cxn>
              <a:cxn ang="10800000">
                <a:pos x="wd2" y="hd2"/>
              </a:cxn>
              <a:cxn ang="16200000">
                <a:pos x="wd2" y="hd2"/>
              </a:cxn>
            </a:cxnLst>
            <a:rect l="0" t="0" r="r" b="b"/>
            <a:pathLst>
              <a:path w="21600" h="21600" extrusionOk="0">
                <a:moveTo>
                  <a:pt x="11236" y="0"/>
                </a:moveTo>
                <a:lnTo>
                  <a:pt x="0" y="11220"/>
                </a:lnTo>
                <a:lnTo>
                  <a:pt x="0" y="21600"/>
                </a:lnTo>
                <a:lnTo>
                  <a:pt x="21600"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8" name="Triangle">
            <a:extLst>
              <a:ext uri="{FF2B5EF4-FFF2-40B4-BE49-F238E27FC236}">
                <a16:creationId xmlns:a16="http://schemas.microsoft.com/office/drawing/2014/main" id="{326432E2-9DA6-230C-EAEA-C501322A94B1}"/>
              </a:ext>
            </a:extLst>
          </p:cNvPr>
          <p:cNvSpPr/>
          <p:nvPr/>
        </p:nvSpPr>
        <p:spPr>
          <a:xfrm>
            <a:off x="0" y="0"/>
            <a:ext cx="176021" cy="371186"/>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2" name="Title 1">
            <a:extLst>
              <a:ext uri="{FF2B5EF4-FFF2-40B4-BE49-F238E27FC236}">
                <a16:creationId xmlns:a16="http://schemas.microsoft.com/office/drawing/2014/main" id="{08888851-8419-4D40-B1E3-9D279F24C731}"/>
              </a:ext>
            </a:extLst>
          </p:cNvPr>
          <p:cNvSpPr>
            <a:spLocks noGrp="1"/>
          </p:cNvSpPr>
          <p:nvPr userDrawn="1">
            <p:ph type="title"/>
          </p:nvPr>
        </p:nvSpPr>
        <p:spPr>
          <a:xfrm>
            <a:off x="1762538" y="365125"/>
            <a:ext cx="9591261" cy="1325563"/>
          </a:xfrm>
        </p:spPr>
        <p:txBody>
          <a:bodyPr/>
          <a:lstStyle>
            <a:lvl1pPr>
              <a:defRPr>
                <a:solidFill>
                  <a:schemeClr val="bg1"/>
                </a:solidFill>
              </a:defRPr>
            </a:lvl1pPr>
          </a:lstStyle>
          <a:p>
            <a:r>
              <a:rPr lang="en-US" dirty="0"/>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userDrawn="1">
            <p:ph idx="1"/>
          </p:nvPr>
        </p:nvSpPr>
        <p:spPr>
          <a:xfrm>
            <a:off x="1762538" y="1825625"/>
            <a:ext cx="9591262" cy="435133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userDrawn="1">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userDrawn="1">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userDrawn="1">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19" name="Picture Placeholder 18">
            <a:extLst>
              <a:ext uri="{FF2B5EF4-FFF2-40B4-BE49-F238E27FC236}">
                <a16:creationId xmlns:a16="http://schemas.microsoft.com/office/drawing/2014/main" id="{4407AFE3-7499-46DE-127E-64A77EDF5B9C}"/>
              </a:ext>
            </a:extLst>
          </p:cNvPr>
          <p:cNvSpPr>
            <a:spLocks noGrp="1"/>
          </p:cNvSpPr>
          <p:nvPr>
            <p:ph type="pic" sz="quarter" idx="13"/>
          </p:nvPr>
        </p:nvSpPr>
        <p:spPr>
          <a:xfrm>
            <a:off x="1" y="0"/>
            <a:ext cx="12192000" cy="6858000"/>
          </a:xfrm>
          <a:noFill/>
        </p:spPr>
        <p:txBody>
          <a:bodyPr vert="horz" wrap="square" lIns="91440" tIns="45720" rIns="91440" bIns="45720" rtlCol="0" anchor="ctr">
            <a:noAutofit/>
          </a:bodyPr>
          <a:lstStyle>
            <a:lvl1pPr>
              <a:defRPr lang="en-US"/>
            </a:lvl1pPr>
          </a:lstStyle>
          <a:p>
            <a:pPr marL="0" lvl="0" indent="0" algn="ctr">
              <a:buNone/>
            </a:pPr>
            <a:endParaRPr lang="en-US"/>
          </a:p>
        </p:txBody>
      </p:sp>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4187686" y="3429000"/>
            <a:ext cx="7159763" cy="1808204"/>
          </a:xfrm>
        </p:spPr>
        <p:txBody>
          <a:bodyPr anchor="b"/>
          <a:lstStyle>
            <a:lvl1pPr>
              <a:defRPr sz="6000">
                <a:solidFill>
                  <a:schemeClr val="bg1"/>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4187686" y="5367130"/>
            <a:ext cx="7159763" cy="722520"/>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8" name="Freeform 17">
            <a:extLst>
              <a:ext uri="{FF2B5EF4-FFF2-40B4-BE49-F238E27FC236}">
                <a16:creationId xmlns:a16="http://schemas.microsoft.com/office/drawing/2014/main" id="{C6F33B6C-7889-A470-0113-6A65DC602422}"/>
              </a:ext>
            </a:extLst>
          </p:cNvPr>
          <p:cNvSpPr>
            <a:spLocks noGrp="1"/>
          </p:cNvSpPr>
          <p:nvPr>
            <p:ph type="pic" sz="quarter" idx="13"/>
          </p:nvPr>
        </p:nvSpPr>
        <p:spPr>
          <a:xfrm>
            <a:off x="4056567" y="0"/>
            <a:ext cx="8135433" cy="3275606"/>
          </a:xfrm>
          <a:custGeom>
            <a:avLst/>
            <a:gdLst>
              <a:gd name="connsiteX0" fmla="*/ 1532550 w 8135433"/>
              <a:gd name="connsiteY0" fmla="*/ 0 h 3275606"/>
              <a:gd name="connsiteX1" fmla="*/ 8135433 w 8135433"/>
              <a:gd name="connsiteY1" fmla="*/ 0 h 3275606"/>
              <a:gd name="connsiteX2" fmla="*/ 8135433 w 8135433"/>
              <a:gd name="connsiteY2" fmla="*/ 3275606 h 3275606"/>
              <a:gd name="connsiteX3" fmla="*/ 0 w 8135433"/>
              <a:gd name="connsiteY3" fmla="*/ 3275606 h 3275606"/>
            </a:gdLst>
            <a:ahLst/>
            <a:cxnLst>
              <a:cxn ang="0">
                <a:pos x="connsiteX0" y="connsiteY0"/>
              </a:cxn>
              <a:cxn ang="0">
                <a:pos x="connsiteX1" y="connsiteY1"/>
              </a:cxn>
              <a:cxn ang="0">
                <a:pos x="connsiteX2" y="connsiteY2"/>
              </a:cxn>
              <a:cxn ang="0">
                <a:pos x="connsiteX3" y="connsiteY3"/>
              </a:cxn>
            </a:cxnLst>
            <a:rect l="l" t="t" r="r" b="b"/>
            <a:pathLst>
              <a:path w="8135433" h="3275606">
                <a:moveTo>
                  <a:pt x="1532550" y="0"/>
                </a:moveTo>
                <a:lnTo>
                  <a:pt x="8135433" y="0"/>
                </a:lnTo>
                <a:lnTo>
                  <a:pt x="8135433" y="3275606"/>
                </a:lnTo>
                <a:lnTo>
                  <a:pt x="0" y="3275606"/>
                </a:lnTo>
                <a:close/>
              </a:path>
            </a:pathLst>
          </a:custGeom>
          <a:noFill/>
        </p:spPr>
        <p:txBody>
          <a:bodyPr vert="horz" wrap="square" lIns="91440" tIns="45720" rIns="91440" bIns="45720" rtlCol="0" anchor="ctr">
            <a:noAutofit/>
          </a:bodyPr>
          <a:lstStyle>
            <a:lvl1pPr marL="0" indent="0">
              <a:buNone/>
              <a:defRPr lang="en-US"/>
            </a:lvl1pPr>
          </a:lstStyle>
          <a:p>
            <a:pPr marL="228600" lvl="0" indent="-228600" algn="ctr"/>
            <a:endParaRPr lang="en-US"/>
          </a:p>
        </p:txBody>
      </p:sp>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831850" y="3429000"/>
            <a:ext cx="10515600" cy="1133475"/>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4" name="Shape">
            <a:extLst>
              <a:ext uri="{FF2B5EF4-FFF2-40B4-BE49-F238E27FC236}">
                <a16:creationId xmlns:a16="http://schemas.microsoft.com/office/drawing/2014/main" id="{7807F456-2735-33E4-EC08-3F9B4E585C2A}"/>
              </a:ext>
            </a:extLst>
          </p:cNvPr>
          <p:cNvSpPr/>
          <p:nvPr/>
        </p:nvSpPr>
        <p:spPr>
          <a:xfrm>
            <a:off x="2812909" y="0"/>
            <a:ext cx="2329468" cy="3275606"/>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7203" y="21600"/>
                </a:lnTo>
                <a:lnTo>
                  <a:pt x="21600" y="0"/>
                </a:lnTo>
                <a:lnTo>
                  <a:pt x="14406"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5" name="Shape">
            <a:extLst>
              <a:ext uri="{FF2B5EF4-FFF2-40B4-BE49-F238E27FC236}">
                <a16:creationId xmlns:a16="http://schemas.microsoft.com/office/drawing/2014/main" id="{BF97C6B5-A584-7D32-AB43-EA302EF937DF}"/>
              </a:ext>
            </a:extLst>
          </p:cNvPr>
          <p:cNvSpPr/>
          <p:nvPr/>
        </p:nvSpPr>
        <p:spPr>
          <a:xfrm>
            <a:off x="1951914" y="0"/>
            <a:ext cx="2108484" cy="3275606"/>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5684" y="21600"/>
                </a:lnTo>
                <a:lnTo>
                  <a:pt x="21600" y="0"/>
                </a:lnTo>
                <a:lnTo>
                  <a:pt x="15916"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6" name="Shape">
            <a:extLst>
              <a:ext uri="{FF2B5EF4-FFF2-40B4-BE49-F238E27FC236}">
                <a16:creationId xmlns:a16="http://schemas.microsoft.com/office/drawing/2014/main" id="{6E7BC26E-4623-9842-1638-B28680F544EB}"/>
              </a:ext>
            </a:extLst>
          </p:cNvPr>
          <p:cNvSpPr/>
          <p:nvPr/>
        </p:nvSpPr>
        <p:spPr>
          <a:xfrm>
            <a:off x="1339652" y="0"/>
            <a:ext cx="1857836" cy="3275606"/>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3548" y="21600"/>
                </a:lnTo>
                <a:lnTo>
                  <a:pt x="21600" y="0"/>
                </a:lnTo>
                <a:lnTo>
                  <a:pt x="18052"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F4E4159C-F8D4-C1C3-AA43-0D7E3C2201FB}"/>
              </a:ext>
            </a:extLst>
          </p:cNvPr>
          <p:cNvSpPr/>
          <p:nvPr/>
        </p:nvSpPr>
        <p:spPr>
          <a:xfrm>
            <a:off x="784790" y="0"/>
            <a:ext cx="1702855" cy="3275606"/>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905" y="21600"/>
                </a:lnTo>
                <a:lnTo>
                  <a:pt x="21600" y="0"/>
                </a:lnTo>
                <a:lnTo>
                  <a:pt x="19707"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28" name="Freeform 27">
            <a:extLst>
              <a:ext uri="{FF2B5EF4-FFF2-40B4-BE49-F238E27FC236}">
                <a16:creationId xmlns:a16="http://schemas.microsoft.com/office/drawing/2014/main" id="{79FEB863-3CF9-2589-7E07-044FF3BDFB45}"/>
              </a:ext>
            </a:extLst>
          </p:cNvPr>
          <p:cNvSpPr>
            <a:spLocks noGrp="1"/>
          </p:cNvSpPr>
          <p:nvPr>
            <p:ph type="pic" sz="quarter" idx="17"/>
          </p:nvPr>
        </p:nvSpPr>
        <p:spPr>
          <a:xfrm>
            <a:off x="6121991" y="4492970"/>
            <a:ext cx="5715673" cy="2365030"/>
          </a:xfrm>
          <a:custGeom>
            <a:avLst/>
            <a:gdLst>
              <a:gd name="connsiteX0" fmla="*/ 1108436 w 5715673"/>
              <a:gd name="connsiteY0" fmla="*/ 0 h 2365030"/>
              <a:gd name="connsiteX1" fmla="*/ 5715673 w 5715673"/>
              <a:gd name="connsiteY1" fmla="*/ 0 h 2365030"/>
              <a:gd name="connsiteX2" fmla="*/ 4606444 w 5715673"/>
              <a:gd name="connsiteY2" fmla="*/ 2365030 h 2365030"/>
              <a:gd name="connsiteX3" fmla="*/ 0 w 5715673"/>
              <a:gd name="connsiteY3" fmla="*/ 2365030 h 2365030"/>
            </a:gdLst>
            <a:ahLst/>
            <a:cxnLst>
              <a:cxn ang="0">
                <a:pos x="connsiteX0" y="connsiteY0"/>
              </a:cxn>
              <a:cxn ang="0">
                <a:pos x="connsiteX1" y="connsiteY1"/>
              </a:cxn>
              <a:cxn ang="0">
                <a:pos x="connsiteX2" y="connsiteY2"/>
              </a:cxn>
              <a:cxn ang="0">
                <a:pos x="connsiteX3" y="connsiteY3"/>
              </a:cxn>
            </a:cxnLst>
            <a:rect l="l" t="t" r="r" b="b"/>
            <a:pathLst>
              <a:path w="5715673" h="2365030">
                <a:moveTo>
                  <a:pt x="1108436" y="0"/>
                </a:moveTo>
                <a:lnTo>
                  <a:pt x="5715673" y="0"/>
                </a:lnTo>
                <a:lnTo>
                  <a:pt x="4606444" y="2365030"/>
                </a:lnTo>
                <a:lnTo>
                  <a:pt x="0" y="2365030"/>
                </a:lnTo>
                <a:close/>
              </a:path>
            </a:pathLst>
          </a:custGeom>
          <a:noFill/>
        </p:spPr>
        <p:txBody>
          <a:bodyPr vert="horz" wrap="square" lIns="91440" tIns="45720" rIns="91440" bIns="45720" rtlCol="0" anchor="ctr">
            <a:noAutofit/>
          </a:bodyPr>
          <a:lstStyle>
            <a:lvl1pPr marL="0" indent="0">
              <a:buNone/>
              <a:defRPr lang="en-US" dirty="0"/>
            </a:lvl1pPr>
          </a:lstStyle>
          <a:p>
            <a:pPr marL="228600" lvl="0" indent="-228600" algn="ctr"/>
            <a:endParaRPr lang="en-US" dirty="0"/>
          </a:p>
        </p:txBody>
      </p:sp>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831850" y="555183"/>
            <a:ext cx="7321550" cy="2046048"/>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831850" y="2628219"/>
            <a:ext cx="732155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4019201" y="4634086"/>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4019201" y="4861419"/>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4019201" y="5088752"/>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3" name="Shape">
            <a:extLst>
              <a:ext uri="{FF2B5EF4-FFF2-40B4-BE49-F238E27FC236}">
                <a16:creationId xmlns:a16="http://schemas.microsoft.com/office/drawing/2014/main" id="{A100D635-BEF0-A28C-AA78-DB742977F107}"/>
              </a:ext>
            </a:extLst>
          </p:cNvPr>
          <p:cNvSpPr/>
          <p:nvPr/>
        </p:nvSpPr>
        <p:spPr>
          <a:xfrm>
            <a:off x="5232296" y="5168536"/>
            <a:ext cx="1463690" cy="1689464"/>
          </a:xfrm>
          <a:custGeom>
            <a:avLst/>
            <a:gdLst/>
            <a:ahLst/>
            <a:cxnLst>
              <a:cxn ang="0">
                <a:pos x="wd2" y="hd2"/>
              </a:cxn>
              <a:cxn ang="5400000">
                <a:pos x="wd2" y="hd2"/>
              </a:cxn>
              <a:cxn ang="10800000">
                <a:pos x="wd2" y="hd2"/>
              </a:cxn>
              <a:cxn ang="16200000">
                <a:pos x="wd2" y="hd2"/>
              </a:cxn>
            </a:cxnLst>
            <a:rect l="0" t="0" r="r" b="b"/>
            <a:pathLst>
              <a:path w="21600" h="21600" extrusionOk="0">
                <a:moveTo>
                  <a:pt x="9910" y="21600"/>
                </a:moveTo>
                <a:lnTo>
                  <a:pt x="0" y="21600"/>
                </a:lnTo>
                <a:lnTo>
                  <a:pt x="11689" y="0"/>
                </a:lnTo>
                <a:lnTo>
                  <a:pt x="21600"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4" name="Shape">
            <a:extLst>
              <a:ext uri="{FF2B5EF4-FFF2-40B4-BE49-F238E27FC236}">
                <a16:creationId xmlns:a16="http://schemas.microsoft.com/office/drawing/2014/main" id="{3AD9B300-E2DC-7FD0-111F-46CBF1CD1E65}"/>
              </a:ext>
            </a:extLst>
          </p:cNvPr>
          <p:cNvSpPr/>
          <p:nvPr/>
        </p:nvSpPr>
        <p:spPr>
          <a:xfrm>
            <a:off x="4486101" y="5621992"/>
            <a:ext cx="1070498" cy="1236008"/>
          </a:xfrm>
          <a:custGeom>
            <a:avLst/>
            <a:gdLst/>
            <a:ahLst/>
            <a:cxnLst>
              <a:cxn ang="0">
                <a:pos x="wd2" y="hd2"/>
              </a:cxn>
              <a:cxn ang="5400000">
                <a:pos x="wd2" y="hd2"/>
              </a:cxn>
              <a:cxn ang="10800000">
                <a:pos x="wd2" y="hd2"/>
              </a:cxn>
              <a:cxn ang="16200000">
                <a:pos x="wd2" y="hd2"/>
              </a:cxn>
            </a:cxnLst>
            <a:rect l="0" t="0" r="r" b="b"/>
            <a:pathLst>
              <a:path w="21600" h="21600" extrusionOk="0">
                <a:moveTo>
                  <a:pt x="9902" y="21600"/>
                </a:moveTo>
                <a:lnTo>
                  <a:pt x="0" y="21600"/>
                </a:lnTo>
                <a:lnTo>
                  <a:pt x="11698" y="0"/>
                </a:lnTo>
                <a:lnTo>
                  <a:pt x="21600"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5" name="Shape">
            <a:extLst>
              <a:ext uri="{FF2B5EF4-FFF2-40B4-BE49-F238E27FC236}">
                <a16:creationId xmlns:a16="http://schemas.microsoft.com/office/drawing/2014/main" id="{0DBBBDFC-08D3-334B-4563-ED9570D28A02}"/>
              </a:ext>
            </a:extLst>
          </p:cNvPr>
          <p:cNvSpPr/>
          <p:nvPr/>
        </p:nvSpPr>
        <p:spPr>
          <a:xfrm>
            <a:off x="3969505" y="6145287"/>
            <a:ext cx="617046" cy="712713"/>
          </a:xfrm>
          <a:custGeom>
            <a:avLst/>
            <a:gdLst/>
            <a:ahLst/>
            <a:cxnLst>
              <a:cxn ang="0">
                <a:pos x="wd2" y="hd2"/>
              </a:cxn>
              <a:cxn ang="5400000">
                <a:pos x="wd2" y="hd2"/>
              </a:cxn>
              <a:cxn ang="10800000">
                <a:pos x="wd2" y="hd2"/>
              </a:cxn>
              <a:cxn ang="16200000">
                <a:pos x="wd2" y="hd2"/>
              </a:cxn>
            </a:cxnLst>
            <a:rect l="0" t="0" r="r" b="b"/>
            <a:pathLst>
              <a:path w="21600" h="21600" extrusionOk="0">
                <a:moveTo>
                  <a:pt x="9912" y="21600"/>
                </a:moveTo>
                <a:lnTo>
                  <a:pt x="0" y="21600"/>
                </a:lnTo>
                <a:lnTo>
                  <a:pt x="11688" y="0"/>
                </a:lnTo>
                <a:lnTo>
                  <a:pt x="21600"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6" name="Shape">
            <a:extLst>
              <a:ext uri="{FF2B5EF4-FFF2-40B4-BE49-F238E27FC236}">
                <a16:creationId xmlns:a16="http://schemas.microsoft.com/office/drawing/2014/main" id="{9AE87CA0-8DEF-C703-5400-75834A9C8D9A}"/>
              </a:ext>
            </a:extLst>
          </p:cNvPr>
          <p:cNvSpPr/>
          <p:nvPr/>
        </p:nvSpPr>
        <p:spPr>
          <a:xfrm>
            <a:off x="10753179" y="4810747"/>
            <a:ext cx="1438821" cy="2047253"/>
          </a:xfrm>
          <a:custGeom>
            <a:avLst/>
            <a:gdLst>
              <a:gd name="connsiteX0" fmla="*/ 7152 w 21600"/>
              <a:gd name="connsiteY0" fmla="*/ 21529 h 21600"/>
              <a:gd name="connsiteX1" fmla="*/ 43 w 21600"/>
              <a:gd name="connsiteY1" fmla="*/ 21529 h 21600"/>
              <a:gd name="connsiteX2" fmla="*/ 0 w 21600"/>
              <a:gd name="connsiteY2" fmla="*/ 21600 h 21600"/>
              <a:gd name="connsiteX3" fmla="*/ 21600 w 21600"/>
              <a:gd name="connsiteY3" fmla="*/ 21600 h 21600"/>
              <a:gd name="connsiteX4" fmla="*/ 21600 w 21600"/>
              <a:gd name="connsiteY4" fmla="*/ 0 h 21600"/>
              <a:gd name="connsiteX5" fmla="*/ 14393 w 21600"/>
              <a:gd name="connsiteY5" fmla="*/ 11068 h 21600"/>
              <a:gd name="connsiteX6" fmla="*/ 7152 w 21600"/>
              <a:gd name="connsiteY6" fmla="*/ 21529 h 21600"/>
              <a:gd name="connsiteX0" fmla="*/ 7152 w 21600"/>
              <a:gd name="connsiteY0" fmla="*/ 21529 h 21600"/>
              <a:gd name="connsiteX1" fmla="*/ 43 w 21600"/>
              <a:gd name="connsiteY1" fmla="*/ 21529 h 21600"/>
              <a:gd name="connsiteX2" fmla="*/ 0 w 21600"/>
              <a:gd name="connsiteY2" fmla="*/ 21600 h 21600"/>
              <a:gd name="connsiteX3" fmla="*/ 21600 w 21600"/>
              <a:gd name="connsiteY3" fmla="*/ 21600 h 21600"/>
              <a:gd name="connsiteX4" fmla="*/ 21600 w 21600"/>
              <a:gd name="connsiteY4" fmla="*/ 0 h 21600"/>
              <a:gd name="connsiteX5" fmla="*/ 12105 w 21600"/>
              <a:gd name="connsiteY5" fmla="*/ 10264 h 21600"/>
              <a:gd name="connsiteX6" fmla="*/ 7152 w 21600"/>
              <a:gd name="connsiteY6" fmla="*/ 21529 h 2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600" h="21600" extrusionOk="0">
                <a:moveTo>
                  <a:pt x="7152" y="21529"/>
                </a:moveTo>
                <a:lnTo>
                  <a:pt x="43" y="21529"/>
                </a:lnTo>
                <a:cubicBezTo>
                  <a:pt x="29" y="21553"/>
                  <a:pt x="14" y="21576"/>
                  <a:pt x="0" y="21600"/>
                </a:cubicBezTo>
                <a:lnTo>
                  <a:pt x="21600" y="21600"/>
                </a:lnTo>
                <a:lnTo>
                  <a:pt x="21600" y="0"/>
                </a:lnTo>
                <a:lnTo>
                  <a:pt x="12105" y="10264"/>
                </a:lnTo>
                <a:lnTo>
                  <a:pt x="7152" y="21529"/>
                </a:lnTo>
                <a:close/>
              </a:path>
            </a:pathLst>
          </a:custGeom>
          <a:solidFill>
            <a:schemeClr val="tx2"/>
          </a:solidFill>
          <a:ln w="12700">
            <a:miter lim="400000"/>
          </a:ln>
        </p:spPr>
        <p:txBody>
          <a:bodyPr lIns="38100" tIns="38100" rIns="38100" bIns="38100" anchor="ctr"/>
          <a:lstStyle/>
          <a:p>
            <a:pPr>
              <a:defRPr sz="3000">
                <a:solidFill>
                  <a:srgbClr val="FFFFFF"/>
                </a:solidFill>
              </a:defRPr>
            </a:pPr>
            <a:endParaRPr/>
          </a:p>
        </p:txBody>
      </p:sp>
      <p:sp>
        <p:nvSpPr>
          <p:cNvPr id="19" name="Shape">
            <a:extLst>
              <a:ext uri="{FF2B5EF4-FFF2-40B4-BE49-F238E27FC236}">
                <a16:creationId xmlns:a16="http://schemas.microsoft.com/office/drawing/2014/main" id="{961DDA74-5E25-D381-F344-48D35F2FFDE9}"/>
              </a:ext>
            </a:extLst>
          </p:cNvPr>
          <p:cNvSpPr/>
          <p:nvPr/>
        </p:nvSpPr>
        <p:spPr>
          <a:xfrm>
            <a:off x="10276763" y="2796022"/>
            <a:ext cx="1915237" cy="4061978"/>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5405" y="21600"/>
                </a:lnTo>
                <a:lnTo>
                  <a:pt x="10746" y="21600"/>
                </a:lnTo>
                <a:lnTo>
                  <a:pt x="21600" y="10749"/>
                </a:lnTo>
                <a:lnTo>
                  <a:pt x="21600" y="5280"/>
                </a:lnTo>
                <a:lnTo>
                  <a:pt x="21600" y="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20" name="Triangle">
            <a:extLst>
              <a:ext uri="{FF2B5EF4-FFF2-40B4-BE49-F238E27FC236}">
                <a16:creationId xmlns:a16="http://schemas.microsoft.com/office/drawing/2014/main" id="{7BB2F593-9C9F-B567-6EFC-FEF143ACC091}"/>
              </a:ext>
            </a:extLst>
          </p:cNvPr>
          <p:cNvSpPr/>
          <p:nvPr/>
        </p:nvSpPr>
        <p:spPr>
          <a:xfrm>
            <a:off x="12136515" y="1798224"/>
            <a:ext cx="55485" cy="115755"/>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21600" y="0"/>
                </a:lnTo>
                <a:close/>
              </a:path>
            </a:pathLst>
          </a:custGeom>
          <a:solidFill>
            <a:schemeClr val="accent4"/>
          </a:solidFill>
          <a:ln w="12700">
            <a:miter lim="400000"/>
          </a:ln>
        </p:spPr>
        <p:txBody>
          <a:bodyPr lIns="38100" tIns="38100" rIns="38100" bIns="38100" anchor="ctr"/>
          <a:lstStyle/>
          <a:p>
            <a:pPr lvl="0"/>
            <a:endParaRPr sz="3000">
              <a:solidFill>
                <a:srgbClr val="FFFFFF"/>
              </a:solidFill>
            </a:endParaRPr>
          </a:p>
        </p:txBody>
      </p:sp>
      <p:sp>
        <p:nvSpPr>
          <p:cNvPr id="21" name="Shape">
            <a:extLst>
              <a:ext uri="{FF2B5EF4-FFF2-40B4-BE49-F238E27FC236}">
                <a16:creationId xmlns:a16="http://schemas.microsoft.com/office/drawing/2014/main" id="{A00A24AD-B77D-606C-841E-38862AD23B83}"/>
              </a:ext>
            </a:extLst>
          </p:cNvPr>
          <p:cNvSpPr/>
          <p:nvPr/>
        </p:nvSpPr>
        <p:spPr>
          <a:xfrm>
            <a:off x="11059310" y="2256464"/>
            <a:ext cx="1132690" cy="1951587"/>
          </a:xfrm>
          <a:custGeom>
            <a:avLst/>
            <a:gdLst/>
            <a:ahLst/>
            <a:cxnLst>
              <a:cxn ang="0">
                <a:pos x="wd2" y="hd2"/>
              </a:cxn>
              <a:cxn ang="5400000">
                <a:pos x="wd2" y="hd2"/>
              </a:cxn>
              <a:cxn ang="10800000">
                <a:pos x="wd2" y="hd2"/>
              </a:cxn>
              <a:cxn ang="16200000">
                <a:pos x="wd2" y="hd2"/>
              </a:cxn>
            </a:cxnLst>
            <a:rect l="0" t="0" r="r" b="b"/>
            <a:pathLst>
              <a:path w="21600" h="21600" extrusionOk="0">
                <a:moveTo>
                  <a:pt x="17659" y="0"/>
                </a:moveTo>
                <a:lnTo>
                  <a:pt x="0" y="21600"/>
                </a:lnTo>
                <a:lnTo>
                  <a:pt x="4415" y="21600"/>
                </a:lnTo>
                <a:lnTo>
                  <a:pt x="21600" y="561"/>
                </a:lnTo>
                <a:lnTo>
                  <a:pt x="21600"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22" name="Shape">
            <a:extLst>
              <a:ext uri="{FF2B5EF4-FFF2-40B4-BE49-F238E27FC236}">
                <a16:creationId xmlns:a16="http://schemas.microsoft.com/office/drawing/2014/main" id="{4A6371EC-6C23-F386-59E0-E9337A845FD7}"/>
              </a:ext>
            </a:extLst>
          </p:cNvPr>
          <p:cNvSpPr/>
          <p:nvPr/>
        </p:nvSpPr>
        <p:spPr>
          <a:xfrm>
            <a:off x="11623739" y="716241"/>
            <a:ext cx="568261" cy="1197738"/>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2582" y="21600"/>
                </a:lnTo>
                <a:lnTo>
                  <a:pt x="21600" y="12577"/>
                </a:lnTo>
                <a:lnTo>
                  <a:pt x="21600" y="0"/>
                </a:lnTo>
                <a:close/>
              </a:path>
            </a:pathLst>
          </a:custGeom>
          <a:solidFill>
            <a:schemeClr val="accent4"/>
          </a:solidFill>
          <a:ln w="12700">
            <a:miter lim="400000"/>
          </a:ln>
        </p:spPr>
        <p:txBody>
          <a:bodyPr lIns="38100" tIns="38100" rIns="38100" bIns="38100" anchor="ctr"/>
          <a:lstStyle/>
          <a:p>
            <a:pPr lvl="0"/>
            <a:endParaRPr sz="3000">
              <a:solidFill>
                <a:srgbClr val="FFFFFF"/>
              </a:solidFill>
            </a:endParaRPr>
          </a:p>
        </p:txBody>
      </p:sp>
      <p:sp>
        <p:nvSpPr>
          <p:cNvPr id="23" name="Shape">
            <a:extLst>
              <a:ext uri="{FF2B5EF4-FFF2-40B4-BE49-F238E27FC236}">
                <a16:creationId xmlns:a16="http://schemas.microsoft.com/office/drawing/2014/main" id="{2E83BBB2-2805-FC26-8C13-BA27A41D0244}"/>
              </a:ext>
            </a:extLst>
          </p:cNvPr>
          <p:cNvSpPr/>
          <p:nvPr/>
        </p:nvSpPr>
        <p:spPr>
          <a:xfrm>
            <a:off x="11261171" y="-37608"/>
            <a:ext cx="930829" cy="1951587"/>
          </a:xfrm>
          <a:custGeom>
            <a:avLst/>
            <a:gdLst/>
            <a:ahLst/>
            <a:cxnLst>
              <a:cxn ang="0">
                <a:pos x="wd2" y="hd2"/>
              </a:cxn>
              <a:cxn ang="5400000">
                <a:pos x="wd2" y="hd2"/>
              </a:cxn>
              <a:cxn ang="10800000">
                <a:pos x="wd2" y="hd2"/>
              </a:cxn>
              <a:cxn ang="16200000">
                <a:pos x="wd2" y="hd2"/>
              </a:cxn>
            </a:cxnLst>
            <a:rect l="0" t="0" r="r" b="b"/>
            <a:pathLst>
              <a:path w="21600" h="21600" extrusionOk="0">
                <a:moveTo>
                  <a:pt x="21467" y="0"/>
                </a:moveTo>
                <a:lnTo>
                  <a:pt x="0" y="21600"/>
                </a:lnTo>
                <a:lnTo>
                  <a:pt x="4218" y="21600"/>
                </a:lnTo>
                <a:lnTo>
                  <a:pt x="21600" y="4108"/>
                </a:lnTo>
                <a:lnTo>
                  <a:pt x="21600"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24" name="Triangle">
            <a:extLst>
              <a:ext uri="{FF2B5EF4-FFF2-40B4-BE49-F238E27FC236}">
                <a16:creationId xmlns:a16="http://schemas.microsoft.com/office/drawing/2014/main" id="{9D5553A4-CB6F-2E0C-4DD2-C7DCFF11EBFE}"/>
              </a:ext>
            </a:extLst>
          </p:cNvPr>
          <p:cNvSpPr/>
          <p:nvPr/>
        </p:nvSpPr>
        <p:spPr>
          <a:xfrm>
            <a:off x="12168082" y="2256464"/>
            <a:ext cx="23918" cy="5070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0"/>
                </a:lnTo>
                <a:close/>
              </a:path>
            </a:pathLst>
          </a:custGeom>
          <a:solidFill>
            <a:srgbClr val="33ABE3"/>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dirty="0">
                <a:latin typeface="+mj-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2B7600-67E3-4D97-B453-880E2742B982}" type="slidenum">
              <a:rPr lang="en-US" smtClean="0"/>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320FD30-351C-356F-D168-98DD85E0575B}"/>
              </a:ext>
            </a:extLst>
          </p:cNvPr>
          <p:cNvSpPr>
            <a:spLocks noGrp="1"/>
          </p:cNvSpPr>
          <p:nvPr>
            <p:ph type="pic" sz="quarter" idx="13"/>
          </p:nvPr>
        </p:nvSpPr>
        <p:spPr/>
      </p:sp>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
        <p:nvSpPr>
          <p:cNvPr id="7" name="Shape">
            <a:extLst>
              <a:ext uri="{FF2B5EF4-FFF2-40B4-BE49-F238E27FC236}">
                <a16:creationId xmlns:a16="http://schemas.microsoft.com/office/drawing/2014/main" id="{2BDC9455-FF41-18AB-A87D-846B8B751511}"/>
              </a:ext>
            </a:extLst>
          </p:cNvPr>
          <p:cNvSpPr/>
          <p:nvPr/>
        </p:nvSpPr>
        <p:spPr>
          <a:xfrm>
            <a:off x="4747272" y="1921633"/>
            <a:ext cx="3281346" cy="4936367"/>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15322" y="0"/>
                </a:lnTo>
                <a:lnTo>
                  <a:pt x="0" y="21600"/>
                </a:lnTo>
                <a:lnTo>
                  <a:pt x="6278" y="2160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8" name="Shape">
            <a:extLst>
              <a:ext uri="{FF2B5EF4-FFF2-40B4-BE49-F238E27FC236}">
                <a16:creationId xmlns:a16="http://schemas.microsoft.com/office/drawing/2014/main" id="{D566EA20-A372-BD8A-591E-86F9CCCC624B}"/>
              </a:ext>
            </a:extLst>
          </p:cNvPr>
          <p:cNvSpPr/>
          <p:nvPr/>
        </p:nvSpPr>
        <p:spPr>
          <a:xfrm>
            <a:off x="4278509" y="4492177"/>
            <a:ext cx="2049165" cy="2365823"/>
          </a:xfrm>
          <a:custGeom>
            <a:avLst/>
            <a:gdLst/>
            <a:ahLst/>
            <a:cxnLst>
              <a:cxn ang="0">
                <a:pos x="wd2" y="hd2"/>
              </a:cxn>
              <a:cxn ang="5400000">
                <a:pos x="wd2" y="hd2"/>
              </a:cxn>
              <a:cxn ang="10800000">
                <a:pos x="wd2" y="hd2"/>
              </a:cxn>
              <a:cxn ang="16200000">
                <a:pos x="wd2" y="hd2"/>
              </a:cxn>
            </a:cxnLst>
            <a:rect l="0" t="0" r="r" b="b"/>
            <a:pathLst>
              <a:path w="21600" h="21600" extrusionOk="0">
                <a:moveTo>
                  <a:pt x="9903" y="21600"/>
                </a:moveTo>
                <a:lnTo>
                  <a:pt x="0" y="21600"/>
                </a:lnTo>
                <a:lnTo>
                  <a:pt x="11697" y="0"/>
                </a:lnTo>
                <a:lnTo>
                  <a:pt x="21600" y="0"/>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B8C1D67F-54E5-078E-BF0D-E90ED4F4D23B}"/>
              </a:ext>
            </a:extLst>
          </p:cNvPr>
          <p:cNvSpPr>
            <a:spLocks noGrp="1"/>
          </p:cNvSpPr>
          <p:nvPr>
            <p:ph type="pic" sz="quarter" idx="13"/>
          </p:nvPr>
        </p:nvSpPr>
        <p:spPr/>
      </p:sp>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pPr/>
              <a:t>4</a:t>
            </a:fld>
            <a:endParaRPr lang="en-US"/>
          </a:p>
        </p:txBody>
      </p:sp>
      <p:grpSp>
        <p:nvGrpSpPr>
          <p:cNvPr id="13" name="Group 12">
            <a:extLst>
              <a:ext uri="{FF2B5EF4-FFF2-40B4-BE49-F238E27FC236}">
                <a16:creationId xmlns:a16="http://schemas.microsoft.com/office/drawing/2014/main" id="{65EA3B80-A25F-F838-3C43-2F25F2B90DDF}"/>
              </a:ext>
            </a:extLst>
          </p:cNvPr>
          <p:cNvGrpSpPr/>
          <p:nvPr/>
        </p:nvGrpSpPr>
        <p:grpSpPr>
          <a:xfrm>
            <a:off x="0" y="3236976"/>
            <a:ext cx="12192000" cy="3621024"/>
            <a:chOff x="38122822" y="3381571"/>
            <a:chExt cx="12265338" cy="3621024"/>
          </a:xfrm>
        </p:grpSpPr>
        <p:sp>
          <p:nvSpPr>
            <p:cNvPr id="14" name="Shape">
              <a:extLst>
                <a:ext uri="{FF2B5EF4-FFF2-40B4-BE49-F238E27FC236}">
                  <a16:creationId xmlns:a16="http://schemas.microsoft.com/office/drawing/2014/main" id="{D3027A82-0DB6-C217-F3EE-E3E31F4A37C6}"/>
                </a:ext>
              </a:extLst>
            </p:cNvPr>
            <p:cNvSpPr/>
            <p:nvPr/>
          </p:nvSpPr>
          <p:spPr>
            <a:xfrm>
              <a:off x="40380540" y="3381571"/>
              <a:ext cx="10007620" cy="3621024"/>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21600"/>
                  </a:lnTo>
                  <a:lnTo>
                    <a:pt x="3655" y="0"/>
                  </a:lnTo>
                  <a:lnTo>
                    <a:pt x="21600" y="0"/>
                  </a:lnTo>
                  <a:close/>
                </a:path>
              </a:pathLst>
            </a:custGeom>
            <a:solidFill>
              <a:schemeClr val="tx2"/>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EE3A2EAA-B7BD-7736-4160-776A9A522F9B}"/>
                </a:ext>
              </a:extLst>
            </p:cNvPr>
            <p:cNvSpPr/>
            <p:nvPr/>
          </p:nvSpPr>
          <p:spPr>
            <a:xfrm>
              <a:off x="40036143" y="3381571"/>
              <a:ext cx="2403133" cy="3621024"/>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15323" y="0"/>
                  </a:lnTo>
                  <a:lnTo>
                    <a:pt x="0" y="21600"/>
                  </a:lnTo>
                  <a:lnTo>
                    <a:pt x="6277" y="2160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7812C359-FD9F-40D0-E0DD-947D453C796C}"/>
                </a:ext>
              </a:extLst>
            </p:cNvPr>
            <p:cNvSpPr/>
            <p:nvPr/>
          </p:nvSpPr>
          <p:spPr>
            <a:xfrm>
              <a:off x="40610140" y="3638976"/>
              <a:ext cx="846644" cy="1429253"/>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4320" y="21600"/>
                  </a:lnTo>
                  <a:lnTo>
                    <a:pt x="21600" y="0"/>
                  </a:lnTo>
                  <a:lnTo>
                    <a:pt x="17280"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6263C933-4C2A-015D-B151-7B71264578C8}"/>
                </a:ext>
              </a:extLst>
            </p:cNvPr>
            <p:cNvSpPr/>
            <p:nvPr/>
          </p:nvSpPr>
          <p:spPr>
            <a:xfrm>
              <a:off x="39701313" y="5270082"/>
              <a:ext cx="1500051" cy="1732513"/>
            </a:xfrm>
            <a:custGeom>
              <a:avLst/>
              <a:gdLst/>
              <a:ahLst/>
              <a:cxnLst>
                <a:cxn ang="0">
                  <a:pos x="wd2" y="hd2"/>
                </a:cxn>
                <a:cxn ang="5400000">
                  <a:pos x="wd2" y="hd2"/>
                </a:cxn>
                <a:cxn ang="10800000">
                  <a:pos x="wd2" y="hd2"/>
                </a:cxn>
                <a:cxn ang="16200000">
                  <a:pos x="wd2" y="hd2"/>
                </a:cxn>
              </a:cxnLst>
              <a:rect l="0" t="0" r="r" b="b"/>
              <a:pathLst>
                <a:path w="21600" h="21600" extrusionOk="0">
                  <a:moveTo>
                    <a:pt x="9905" y="21600"/>
                  </a:moveTo>
                  <a:lnTo>
                    <a:pt x="0" y="21600"/>
                  </a:lnTo>
                  <a:lnTo>
                    <a:pt x="11695" y="0"/>
                  </a:lnTo>
                  <a:lnTo>
                    <a:pt x="21600"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8" name="Shape">
              <a:extLst>
                <a:ext uri="{FF2B5EF4-FFF2-40B4-BE49-F238E27FC236}">
                  <a16:creationId xmlns:a16="http://schemas.microsoft.com/office/drawing/2014/main" id="{810F5629-81D7-E10A-DE4E-DE43C8976F69}"/>
                </a:ext>
              </a:extLst>
            </p:cNvPr>
            <p:cNvSpPr/>
            <p:nvPr/>
          </p:nvSpPr>
          <p:spPr>
            <a:xfrm>
              <a:off x="39050783" y="5765633"/>
              <a:ext cx="1070498" cy="1236962"/>
            </a:xfrm>
            <a:custGeom>
              <a:avLst/>
              <a:gdLst/>
              <a:ahLst/>
              <a:cxnLst>
                <a:cxn ang="0">
                  <a:pos x="wd2" y="hd2"/>
                </a:cxn>
                <a:cxn ang="5400000">
                  <a:pos x="wd2" y="hd2"/>
                </a:cxn>
                <a:cxn ang="10800000">
                  <a:pos x="wd2" y="hd2"/>
                </a:cxn>
                <a:cxn ang="16200000">
                  <a:pos x="wd2" y="hd2"/>
                </a:cxn>
              </a:cxnLst>
              <a:rect l="0" t="0" r="r" b="b"/>
              <a:pathLst>
                <a:path w="21600" h="21600" extrusionOk="0">
                  <a:moveTo>
                    <a:pt x="9902" y="21600"/>
                  </a:moveTo>
                  <a:lnTo>
                    <a:pt x="0" y="21600"/>
                  </a:lnTo>
                  <a:lnTo>
                    <a:pt x="11698" y="0"/>
                  </a:lnTo>
                  <a:lnTo>
                    <a:pt x="21600"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9" name="Shape">
              <a:extLst>
                <a:ext uri="{FF2B5EF4-FFF2-40B4-BE49-F238E27FC236}">
                  <a16:creationId xmlns:a16="http://schemas.microsoft.com/office/drawing/2014/main" id="{0B87BA02-7410-D37D-592B-DBF709F9DF79}"/>
                </a:ext>
              </a:extLst>
            </p:cNvPr>
            <p:cNvSpPr/>
            <p:nvPr/>
          </p:nvSpPr>
          <p:spPr>
            <a:xfrm>
              <a:off x="38495921" y="6097592"/>
              <a:ext cx="783499" cy="905003"/>
            </a:xfrm>
            <a:custGeom>
              <a:avLst/>
              <a:gdLst/>
              <a:ahLst/>
              <a:cxnLst>
                <a:cxn ang="0">
                  <a:pos x="wd2" y="hd2"/>
                </a:cxn>
                <a:cxn ang="5400000">
                  <a:pos x="wd2" y="hd2"/>
                </a:cxn>
                <a:cxn ang="10800000">
                  <a:pos x="wd2" y="hd2"/>
                </a:cxn>
                <a:cxn ang="16200000">
                  <a:pos x="wd2" y="hd2"/>
                </a:cxn>
              </a:cxnLst>
              <a:rect l="0" t="0" r="r" b="b"/>
              <a:pathLst>
                <a:path w="21600" h="21600" extrusionOk="0">
                  <a:moveTo>
                    <a:pt x="9916" y="21600"/>
                  </a:moveTo>
                  <a:lnTo>
                    <a:pt x="0" y="21600"/>
                  </a:lnTo>
                  <a:lnTo>
                    <a:pt x="11710" y="0"/>
                  </a:lnTo>
                  <a:lnTo>
                    <a:pt x="21600"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20" name="Shape">
              <a:extLst>
                <a:ext uri="{FF2B5EF4-FFF2-40B4-BE49-F238E27FC236}">
                  <a16:creationId xmlns:a16="http://schemas.microsoft.com/office/drawing/2014/main" id="{1A05F7CD-7041-35B9-17FC-D68F5B3494C5}"/>
                </a:ext>
              </a:extLst>
            </p:cNvPr>
            <p:cNvSpPr/>
            <p:nvPr/>
          </p:nvSpPr>
          <p:spPr>
            <a:xfrm>
              <a:off x="38122822" y="6481214"/>
              <a:ext cx="451547" cy="521381"/>
            </a:xfrm>
            <a:custGeom>
              <a:avLst/>
              <a:gdLst/>
              <a:ahLst/>
              <a:cxnLst>
                <a:cxn ang="0">
                  <a:pos x="wd2" y="hd2"/>
                </a:cxn>
                <a:cxn ang="5400000">
                  <a:pos x="wd2" y="hd2"/>
                </a:cxn>
                <a:cxn ang="10800000">
                  <a:pos x="wd2" y="hd2"/>
                </a:cxn>
                <a:cxn ang="16200000">
                  <a:pos x="wd2" y="hd2"/>
                </a:cxn>
              </a:cxnLst>
              <a:rect l="0" t="0" r="r" b="b"/>
              <a:pathLst>
                <a:path w="21600" h="21600" extrusionOk="0">
                  <a:moveTo>
                    <a:pt x="9885" y="21600"/>
                  </a:moveTo>
                  <a:lnTo>
                    <a:pt x="0" y="21600"/>
                  </a:lnTo>
                  <a:lnTo>
                    <a:pt x="11669" y="0"/>
                  </a:lnTo>
                  <a:lnTo>
                    <a:pt x="21600"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gr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CCDCCD46-A709-B951-6E5B-40AE7BD03B86}"/>
              </a:ext>
            </a:extLst>
          </p:cNvPr>
          <p:cNvSpPr>
            <a:spLocks noGrp="1"/>
          </p:cNvSpPr>
          <p:nvPr>
            <p:ph type="pic" sz="quarter" idx="13"/>
          </p:nvPr>
        </p:nvSpPr>
        <p:spPr/>
      </p:sp>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pPr/>
              <a:t>5</a:t>
            </a:fld>
            <a:endParaRPr lang="en-US"/>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Picture Placeholder 11">
            <a:extLst>
              <a:ext uri="{FF2B5EF4-FFF2-40B4-BE49-F238E27FC236}">
                <a16:creationId xmlns:a16="http://schemas.microsoft.com/office/drawing/2014/main" id="{6D879B38-1A07-5A4E-F795-E9F357C2B91E}"/>
              </a:ext>
            </a:extLst>
          </p:cNvPr>
          <p:cNvSpPr>
            <a:spLocks noGrp="1"/>
          </p:cNvSpPr>
          <p:nvPr>
            <p:ph type="pic" sz="quarter" idx="17"/>
          </p:nvPr>
        </p:nvSpPr>
        <p:spPr/>
      </p:sp>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pPr/>
              <a:t>6</a:t>
            </a:fld>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University">
      <a:dk1>
        <a:srgbClr val="000000"/>
      </a:dk1>
      <a:lt1>
        <a:srgbClr val="FFFFFF"/>
      </a:lt1>
      <a:dk2>
        <a:srgbClr val="44546A"/>
      </a:dk2>
      <a:lt2>
        <a:srgbClr val="E7E6E6"/>
      </a:lt2>
      <a:accent1>
        <a:srgbClr val="002E44"/>
      </a:accent1>
      <a:accent2>
        <a:srgbClr val="C4B897"/>
      </a:accent2>
      <a:accent3>
        <a:srgbClr val="EDE6D5"/>
      </a:accent3>
      <a:accent4>
        <a:srgbClr val="819293"/>
      </a:accent4>
      <a:accent5>
        <a:srgbClr val="6E8387"/>
      </a:accent5>
      <a:accent6>
        <a:srgbClr val="D1C7AB"/>
      </a:accent6>
      <a:hlink>
        <a:srgbClr val="C4B897"/>
      </a:hlink>
      <a:folHlink>
        <a:srgbClr val="002E44"/>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81_T_PGO_Abstract-Parallelogram-16x9.pptx" id="{084C2759-0376-4936-B4E0-30D116BB0D76}" vid="{987B083E-2B18-4B31-BE3A-3E01486867B6}"/>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81_T_PGO_Abstract-Parallelogram-16x9.pptx" id="{084C2759-0376-4936-B4E0-30D116BB0D76}" vid="{AB751A0A-5F8E-45CD-9A27-B3CA69B65A94}"/>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769</TotalTime>
  <Words>363</Words>
  <Application>Microsoft Office PowerPoint</Application>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Abstract Parallelogram</dc:title>
  <dc:creator>PresentationGO.com</dc:creator>
  <dc:description>© Copyright PresentationGo.com</dc:description>
  <cp:lastModifiedBy>Christophe Barroche</cp:lastModifiedBy>
  <cp:revision>11</cp:revision>
  <dcterms:created xsi:type="dcterms:W3CDTF">2019-11-21T05:02:10Z</dcterms:created>
  <dcterms:modified xsi:type="dcterms:W3CDTF">2023-03-23T17:10:06Z</dcterms:modified>
  <cp:category>Templates</cp:category>
</cp:coreProperties>
</file>