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varScale="1">
        <p:scale>
          <a:sx n="115" d="100"/>
          <a:sy n="115" d="100"/>
        </p:scale>
        <p:origin x="162" y="8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1/30/2023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3DE01374-87F6-C091-185F-A88EBCB7B562}"/>
              </a:ext>
            </a:extLst>
          </p:cNvPr>
          <p:cNvSpPr/>
          <p:nvPr/>
        </p:nvSpPr>
        <p:spPr>
          <a:xfrm>
            <a:off x="0" y="0"/>
            <a:ext cx="8323036" cy="4887569"/>
          </a:xfrm>
          <a:custGeom>
            <a:avLst/>
            <a:gdLst/>
            <a:ahLst/>
            <a:cxnLst>
              <a:cxn ang="0">
                <a:pos x="wd2" y="hd2"/>
              </a:cxn>
              <a:cxn ang="5400000">
                <a:pos x="wd2" y="hd2"/>
              </a:cxn>
              <a:cxn ang="10800000">
                <a:pos x="wd2" y="hd2"/>
              </a:cxn>
              <a:cxn ang="16200000">
                <a:pos x="wd2" y="hd2"/>
              </a:cxn>
            </a:cxnLst>
            <a:rect l="0" t="0" r="r" b="b"/>
            <a:pathLst>
              <a:path w="21600" h="21600" extrusionOk="0">
                <a:moveTo>
                  <a:pt x="0" y="14777"/>
                </a:moveTo>
                <a:cubicBezTo>
                  <a:pt x="2238" y="18943"/>
                  <a:pt x="5617" y="21600"/>
                  <a:pt x="9398" y="21600"/>
                </a:cubicBezTo>
                <a:cubicBezTo>
                  <a:pt x="16137" y="21600"/>
                  <a:pt x="21600" y="13165"/>
                  <a:pt x="21600" y="2758"/>
                </a:cubicBezTo>
                <a:cubicBezTo>
                  <a:pt x="21600" y="1823"/>
                  <a:pt x="21555" y="901"/>
                  <a:pt x="21471" y="0"/>
                </a:cubicBezTo>
                <a:lnTo>
                  <a:pt x="0" y="0"/>
                </a:lnTo>
                <a:lnTo>
                  <a:pt x="0" y="14777"/>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220EBFCD-6E67-355D-1AB1-1152D3B7630F}"/>
              </a:ext>
            </a:extLst>
          </p:cNvPr>
          <p:cNvSpPr/>
          <p:nvPr/>
        </p:nvSpPr>
        <p:spPr>
          <a:xfrm>
            <a:off x="6930279" y="1468142"/>
            <a:ext cx="1678273" cy="3378990"/>
          </a:xfrm>
          <a:custGeom>
            <a:avLst/>
            <a:gdLst/>
            <a:ahLst/>
            <a:cxnLst>
              <a:cxn ang="0">
                <a:pos x="wd2" y="hd2"/>
              </a:cxn>
              <a:cxn ang="5400000">
                <a:pos x="wd2" y="hd2"/>
              </a:cxn>
              <a:cxn ang="10800000">
                <a:pos x="wd2" y="hd2"/>
              </a:cxn>
              <a:cxn ang="16200000">
                <a:pos x="wd2" y="hd2"/>
              </a:cxn>
            </a:cxnLst>
            <a:rect l="0" t="0" r="r" b="b"/>
            <a:pathLst>
              <a:path w="19243" h="21600" extrusionOk="0">
                <a:moveTo>
                  <a:pt x="817" y="11993"/>
                </a:moveTo>
                <a:cubicBezTo>
                  <a:pt x="2803" y="16564"/>
                  <a:pt x="8082" y="20089"/>
                  <a:pt x="14328" y="21600"/>
                </a:cubicBezTo>
                <a:cubicBezTo>
                  <a:pt x="18641" y="18657"/>
                  <a:pt x="20419" y="14178"/>
                  <a:pt x="18432" y="9607"/>
                </a:cubicBezTo>
                <a:cubicBezTo>
                  <a:pt x="16446" y="5036"/>
                  <a:pt x="11167" y="1511"/>
                  <a:pt x="4921" y="0"/>
                </a:cubicBezTo>
                <a:cubicBezTo>
                  <a:pt x="597" y="2943"/>
                  <a:pt x="-1181" y="7422"/>
                  <a:pt x="817" y="1199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722AF0DE-841A-DD3B-F6B6-BDA9CE40340A}"/>
              </a:ext>
            </a:extLst>
          </p:cNvPr>
          <p:cNvSpPr/>
          <p:nvPr/>
        </p:nvSpPr>
        <p:spPr>
          <a:xfrm>
            <a:off x="4058616" y="5325742"/>
            <a:ext cx="1106549" cy="691763"/>
          </a:xfrm>
          <a:custGeom>
            <a:avLst/>
            <a:gdLst/>
            <a:ahLst/>
            <a:cxnLst>
              <a:cxn ang="0">
                <a:pos x="wd2" y="hd2"/>
              </a:cxn>
              <a:cxn ang="5400000">
                <a:pos x="wd2" y="hd2"/>
              </a:cxn>
              <a:cxn ang="10800000">
                <a:pos x="wd2" y="hd2"/>
              </a:cxn>
              <a:cxn ang="16200000">
                <a:pos x="wd2" y="hd2"/>
              </a:cxn>
            </a:cxnLst>
            <a:rect l="0" t="0" r="r" b="b"/>
            <a:pathLst>
              <a:path w="21600" h="20012" extrusionOk="0">
                <a:moveTo>
                  <a:pt x="8315" y="17289"/>
                </a:moveTo>
                <a:cubicBezTo>
                  <a:pt x="12874" y="20723"/>
                  <a:pt x="17882" y="20806"/>
                  <a:pt x="21600" y="18120"/>
                </a:cubicBezTo>
                <a:cubicBezTo>
                  <a:pt x="20871" y="12083"/>
                  <a:pt x="17863" y="6157"/>
                  <a:pt x="13285" y="2723"/>
                </a:cubicBezTo>
                <a:cubicBezTo>
                  <a:pt x="8726" y="-711"/>
                  <a:pt x="3718" y="-794"/>
                  <a:pt x="0" y="1892"/>
                </a:cubicBezTo>
                <a:cubicBezTo>
                  <a:pt x="747" y="7929"/>
                  <a:pt x="3756" y="13855"/>
                  <a:pt x="8315" y="1728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CBF344DA-5462-4EF4-8136-6B6D73840771}"/>
              </a:ext>
            </a:extLst>
          </p:cNvPr>
          <p:cNvSpPr/>
          <p:nvPr/>
        </p:nvSpPr>
        <p:spPr>
          <a:xfrm>
            <a:off x="6221935" y="2568945"/>
            <a:ext cx="625387" cy="1177383"/>
          </a:xfrm>
          <a:custGeom>
            <a:avLst/>
            <a:gdLst/>
            <a:ahLst/>
            <a:cxnLst>
              <a:cxn ang="0">
                <a:pos x="wd2" y="hd2"/>
              </a:cxn>
              <a:cxn ang="5400000">
                <a:pos x="wd2" y="hd2"/>
              </a:cxn>
              <a:cxn ang="10800000">
                <a:pos x="wd2" y="hd2"/>
              </a:cxn>
              <a:cxn ang="16200000">
                <a:pos x="wd2" y="hd2"/>
              </a:cxn>
            </a:cxnLst>
            <a:rect l="0" t="0" r="r" b="b"/>
            <a:pathLst>
              <a:path w="19279" h="21600" extrusionOk="0">
                <a:moveTo>
                  <a:pt x="1377" y="12416"/>
                </a:moveTo>
                <a:cubicBezTo>
                  <a:pt x="3914" y="16981"/>
                  <a:pt x="9432" y="20336"/>
                  <a:pt x="15629" y="21600"/>
                </a:cubicBezTo>
                <a:cubicBezTo>
                  <a:pt x="19347" y="18404"/>
                  <a:pt x="20439" y="13750"/>
                  <a:pt x="17901" y="9184"/>
                </a:cubicBezTo>
                <a:cubicBezTo>
                  <a:pt x="15364" y="4619"/>
                  <a:pt x="9846" y="1264"/>
                  <a:pt x="3649" y="0"/>
                </a:cubicBezTo>
                <a:cubicBezTo>
                  <a:pt x="-69" y="3196"/>
                  <a:pt x="-1161" y="7850"/>
                  <a:pt x="1377" y="1241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52644DC9-3B1A-F85B-B44E-300108D752E6}"/>
              </a:ext>
            </a:extLst>
          </p:cNvPr>
          <p:cNvSpPr/>
          <p:nvPr/>
        </p:nvSpPr>
        <p:spPr>
          <a:xfrm>
            <a:off x="5475303" y="2990122"/>
            <a:ext cx="655702" cy="641397"/>
          </a:xfrm>
          <a:custGeom>
            <a:avLst/>
            <a:gdLst/>
            <a:ahLst/>
            <a:cxnLst>
              <a:cxn ang="0">
                <a:pos x="wd2" y="hd2"/>
              </a:cxn>
              <a:cxn ang="5400000">
                <a:pos x="wd2" y="hd2"/>
              </a:cxn>
              <a:cxn ang="10800000">
                <a:pos x="wd2" y="hd2"/>
              </a:cxn>
              <a:cxn ang="16200000">
                <a:pos x="wd2" y="hd2"/>
              </a:cxn>
            </a:cxnLst>
            <a:rect l="0" t="0" r="r" b="b"/>
            <a:pathLst>
              <a:path w="20607" h="20414" extrusionOk="0">
                <a:moveTo>
                  <a:pt x="5791" y="14914"/>
                </a:moveTo>
                <a:cubicBezTo>
                  <a:pt x="10123" y="19179"/>
                  <a:pt x="15689" y="21007"/>
                  <a:pt x="20502" y="20245"/>
                </a:cubicBezTo>
                <a:cubicBezTo>
                  <a:pt x="21104" y="15340"/>
                  <a:pt x="19118" y="9735"/>
                  <a:pt x="14817" y="5500"/>
                </a:cubicBezTo>
                <a:cubicBezTo>
                  <a:pt x="10484" y="1235"/>
                  <a:pt x="4919" y="-593"/>
                  <a:pt x="106" y="169"/>
                </a:cubicBezTo>
                <a:cubicBezTo>
                  <a:pt x="-496" y="5074"/>
                  <a:pt x="1490" y="10679"/>
                  <a:pt x="5791" y="1491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39823" y="454966"/>
            <a:ext cx="5496596" cy="2387600"/>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39823" y="2934641"/>
            <a:ext cx="4725342" cy="81168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41" name="Freeform 40">
            <a:extLst>
              <a:ext uri="{FF2B5EF4-FFF2-40B4-BE49-F238E27FC236}">
                <a16:creationId xmlns:a16="http://schemas.microsoft.com/office/drawing/2014/main" id="{09B87550-3742-D0E8-4F9A-A8596FEEC7ED}"/>
              </a:ext>
            </a:extLst>
          </p:cNvPr>
          <p:cNvSpPr>
            <a:spLocks noGrp="1"/>
          </p:cNvSpPr>
          <p:nvPr>
            <p:ph type="pic" sz="quarter" idx="17"/>
          </p:nvPr>
        </p:nvSpPr>
        <p:spPr>
          <a:xfrm>
            <a:off x="4154339" y="3746345"/>
            <a:ext cx="4005969" cy="2387594"/>
          </a:xfrm>
          <a:custGeom>
            <a:avLst/>
            <a:gdLst>
              <a:gd name="connsiteX0" fmla="*/ 1140334 w 4005969"/>
              <a:gd name="connsiteY0" fmla="*/ 42 h 2387594"/>
              <a:gd name="connsiteX1" fmla="*/ 2419902 w 4005969"/>
              <a:gd name="connsiteY1" fmla="*/ 282500 h 2387594"/>
              <a:gd name="connsiteX2" fmla="*/ 4005969 w 4005969"/>
              <a:gd name="connsiteY2" fmla="*/ 2110748 h 2387594"/>
              <a:gd name="connsiteX3" fmla="*/ 1586067 w 4005969"/>
              <a:gd name="connsiteY3" fmla="*/ 2105095 h 2387594"/>
              <a:gd name="connsiteX4" fmla="*/ 0 w 4005969"/>
              <a:gd name="connsiteY4" fmla="*/ 276847 h 2387594"/>
              <a:gd name="connsiteX5" fmla="*/ 1140334 w 4005969"/>
              <a:gd name="connsiteY5" fmla="*/ 42 h 2387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5969" h="2387594">
                <a:moveTo>
                  <a:pt x="1140334" y="42"/>
                </a:moveTo>
                <a:cubicBezTo>
                  <a:pt x="1556486" y="-2243"/>
                  <a:pt x="1995845" y="88683"/>
                  <a:pt x="2419902" y="282500"/>
                </a:cubicBezTo>
                <a:cubicBezTo>
                  <a:pt x="3266905" y="671218"/>
                  <a:pt x="3843319" y="1375648"/>
                  <a:pt x="4005969" y="2110748"/>
                </a:cubicBezTo>
                <a:cubicBezTo>
                  <a:pt x="3343501" y="2468796"/>
                  <a:pt x="2434183" y="2492730"/>
                  <a:pt x="1586067" y="2105095"/>
                </a:cubicBezTo>
                <a:cubicBezTo>
                  <a:pt x="739064" y="1716378"/>
                  <a:pt x="162650" y="1011947"/>
                  <a:pt x="0" y="276847"/>
                </a:cubicBezTo>
                <a:cubicBezTo>
                  <a:pt x="331235" y="97823"/>
                  <a:pt x="724181" y="2327"/>
                  <a:pt x="1140334" y="42"/>
                </a:cubicBez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accent6">
                    <a:lumMod val="20000"/>
                    <a:lumOff val="8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2155758" y="1825625"/>
            <a:ext cx="6359591"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2" name="Shape">
            <a:extLst>
              <a:ext uri="{FF2B5EF4-FFF2-40B4-BE49-F238E27FC236}">
                <a16:creationId xmlns:a16="http://schemas.microsoft.com/office/drawing/2014/main" id="{0A98DC3B-6203-6AE7-6325-6E2F55109859}"/>
              </a:ext>
            </a:extLst>
          </p:cNvPr>
          <p:cNvSpPr/>
          <p:nvPr userDrawn="1"/>
        </p:nvSpPr>
        <p:spPr>
          <a:xfrm>
            <a:off x="421454" y="5277881"/>
            <a:ext cx="1533288" cy="1338766"/>
          </a:xfrm>
          <a:custGeom>
            <a:avLst/>
            <a:gdLst/>
            <a:ahLst/>
            <a:cxnLst>
              <a:cxn ang="0">
                <a:pos x="wd2" y="hd2"/>
              </a:cxn>
              <a:cxn ang="5400000">
                <a:pos x="wd2" y="hd2"/>
              </a:cxn>
              <a:cxn ang="10800000">
                <a:pos x="wd2" y="hd2"/>
              </a:cxn>
              <a:cxn ang="16200000">
                <a:pos x="wd2" y="hd2"/>
              </a:cxn>
            </a:cxnLst>
            <a:rect l="0" t="0" r="r" b="b"/>
            <a:pathLst>
              <a:path w="21136" h="20060" extrusionOk="0">
                <a:moveTo>
                  <a:pt x="6524" y="4819"/>
                </a:moveTo>
                <a:cubicBezTo>
                  <a:pt x="2064" y="8906"/>
                  <a:pt x="-232" y="14572"/>
                  <a:pt x="19" y="19692"/>
                </a:cubicBezTo>
                <a:cubicBezTo>
                  <a:pt x="4611" y="20825"/>
                  <a:pt x="10139" y="19333"/>
                  <a:pt x="14612" y="15246"/>
                </a:cubicBezTo>
                <a:cubicBezTo>
                  <a:pt x="19072" y="11158"/>
                  <a:pt x="21368" y="5493"/>
                  <a:pt x="21117" y="372"/>
                </a:cubicBezTo>
                <a:cubicBezTo>
                  <a:pt x="16512" y="-775"/>
                  <a:pt x="10984" y="731"/>
                  <a:pt x="6524" y="4819"/>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376EA64D-69F5-1622-ECC0-49F2FA77EC90}"/>
              </a:ext>
            </a:extLst>
          </p:cNvPr>
          <p:cNvSpPr/>
          <p:nvPr userDrawn="1"/>
        </p:nvSpPr>
        <p:spPr>
          <a:xfrm>
            <a:off x="220437" y="4894993"/>
            <a:ext cx="488896" cy="906486"/>
          </a:xfrm>
          <a:custGeom>
            <a:avLst/>
            <a:gdLst/>
            <a:ahLst/>
            <a:cxnLst>
              <a:cxn ang="0">
                <a:pos x="wd2" y="hd2"/>
              </a:cxn>
              <a:cxn ang="5400000">
                <a:pos x="wd2" y="hd2"/>
              </a:cxn>
              <a:cxn ang="10800000">
                <a:pos x="wd2" y="hd2"/>
              </a:cxn>
              <a:cxn ang="16200000">
                <a:pos x="wd2" y="hd2"/>
              </a:cxn>
            </a:cxnLst>
            <a:rect l="0" t="0" r="r" b="b"/>
            <a:pathLst>
              <a:path w="19355" h="21600" extrusionOk="0">
                <a:moveTo>
                  <a:pt x="1530" y="9078"/>
                </a:moveTo>
                <a:cubicBezTo>
                  <a:pt x="-1123" y="13640"/>
                  <a:pt x="-214" y="18338"/>
                  <a:pt x="3386" y="21600"/>
                </a:cubicBezTo>
                <a:cubicBezTo>
                  <a:pt x="9563" y="20414"/>
                  <a:pt x="15172" y="17084"/>
                  <a:pt x="17824" y="12522"/>
                </a:cubicBezTo>
                <a:cubicBezTo>
                  <a:pt x="20477" y="7960"/>
                  <a:pt x="19568" y="3262"/>
                  <a:pt x="15968" y="0"/>
                </a:cubicBezTo>
                <a:cubicBezTo>
                  <a:pt x="9791" y="1186"/>
                  <a:pt x="4220" y="4493"/>
                  <a:pt x="1530" y="9078"/>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5EDB83E5-F7B3-5669-9677-28D5E9CBD6BF}"/>
              </a:ext>
            </a:extLst>
          </p:cNvPr>
          <p:cNvSpPr/>
          <p:nvPr userDrawn="1"/>
        </p:nvSpPr>
        <p:spPr>
          <a:xfrm>
            <a:off x="1579690" y="6282963"/>
            <a:ext cx="795453" cy="363707"/>
          </a:xfrm>
          <a:custGeom>
            <a:avLst/>
            <a:gdLst/>
            <a:ahLst/>
            <a:cxnLst>
              <a:cxn ang="0">
                <a:pos x="wd2" y="hd2"/>
              </a:cxn>
              <a:cxn ang="5400000">
                <a:pos x="wd2" y="hd2"/>
              </a:cxn>
              <a:cxn ang="10800000">
                <a:pos x="wd2" y="hd2"/>
              </a:cxn>
              <a:cxn ang="16200000">
                <a:pos x="wd2" y="hd2"/>
              </a:cxn>
            </a:cxnLst>
            <a:rect l="0" t="0" r="r" b="b"/>
            <a:pathLst>
              <a:path w="21600" h="20883" extrusionOk="0">
                <a:moveTo>
                  <a:pt x="10995" y="27"/>
                </a:moveTo>
                <a:cubicBezTo>
                  <a:pt x="6420" y="-358"/>
                  <a:pt x="2339" y="3489"/>
                  <a:pt x="0" y="9535"/>
                </a:cubicBezTo>
                <a:cubicBezTo>
                  <a:pt x="2105" y="15966"/>
                  <a:pt x="6030" y="20472"/>
                  <a:pt x="10605" y="20857"/>
                </a:cubicBezTo>
                <a:cubicBezTo>
                  <a:pt x="15180" y="21242"/>
                  <a:pt x="19261" y="17395"/>
                  <a:pt x="21600" y="11349"/>
                </a:cubicBezTo>
                <a:cubicBezTo>
                  <a:pt x="19495" y="4918"/>
                  <a:pt x="15570" y="411"/>
                  <a:pt x="10995" y="2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CE1AF6F1-6BBA-D4A4-5CE5-3E382FDBB0E0}"/>
              </a:ext>
            </a:extLst>
          </p:cNvPr>
          <p:cNvSpPr/>
          <p:nvPr userDrawn="1"/>
        </p:nvSpPr>
        <p:spPr>
          <a:xfrm>
            <a:off x="900064" y="4703548"/>
            <a:ext cx="569871" cy="572025"/>
          </a:xfrm>
          <a:custGeom>
            <a:avLst/>
            <a:gdLst/>
            <a:ahLst/>
            <a:cxnLst>
              <a:cxn ang="0">
                <a:pos x="wd2" y="hd2"/>
              </a:cxn>
              <a:cxn ang="5400000">
                <a:pos x="wd2" y="hd2"/>
              </a:cxn>
              <a:cxn ang="10800000">
                <a:pos x="wd2" y="hd2"/>
              </a:cxn>
              <a:cxn ang="16200000">
                <a:pos x="wd2" y="hd2"/>
              </a:cxn>
            </a:cxnLst>
            <a:rect l="0" t="0" r="r" b="b"/>
            <a:pathLst>
              <a:path w="20542" h="20521" extrusionOk="0">
                <a:moveTo>
                  <a:pt x="5647" y="5665"/>
                </a:moveTo>
                <a:cubicBezTo>
                  <a:pt x="1369" y="9957"/>
                  <a:pt x="-529" y="15555"/>
                  <a:pt x="127" y="20397"/>
                </a:cubicBezTo>
                <a:cubicBezTo>
                  <a:pt x="4992" y="21049"/>
                  <a:pt x="10616" y="19126"/>
                  <a:pt x="14895" y="14868"/>
                </a:cubicBezTo>
                <a:cubicBezTo>
                  <a:pt x="19173" y="10575"/>
                  <a:pt x="21071" y="4978"/>
                  <a:pt x="20415" y="136"/>
                </a:cubicBezTo>
                <a:cubicBezTo>
                  <a:pt x="15550" y="-551"/>
                  <a:pt x="9926" y="1372"/>
                  <a:pt x="5647" y="566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C2044F33-9110-511F-14C0-023C12FD44DC}"/>
              </a:ext>
            </a:extLst>
          </p:cNvPr>
          <p:cNvSpPr/>
          <p:nvPr userDrawn="1"/>
        </p:nvSpPr>
        <p:spPr>
          <a:xfrm>
            <a:off x="1" y="0"/>
            <a:ext cx="9143999" cy="6858000"/>
          </a:xfrm>
          <a:custGeom>
            <a:avLst/>
            <a:gdLst/>
            <a:ahLst/>
            <a:cxnLst>
              <a:cxn ang="0">
                <a:pos x="wd2" y="hd2"/>
              </a:cxn>
              <a:cxn ang="5400000">
                <a:pos x="wd2" y="hd2"/>
              </a:cxn>
              <a:cxn ang="10800000">
                <a:pos x="wd2" y="hd2"/>
              </a:cxn>
              <a:cxn ang="16200000">
                <a:pos x="wd2" y="hd2"/>
              </a:cxn>
            </a:cxnLst>
            <a:rect l="0" t="0" r="r" b="b"/>
            <a:pathLst>
              <a:path w="21600" h="21600" extrusionOk="0">
                <a:moveTo>
                  <a:pt x="3498" y="21600"/>
                </a:moveTo>
                <a:lnTo>
                  <a:pt x="16967" y="21600"/>
                </a:lnTo>
                <a:cubicBezTo>
                  <a:pt x="18865" y="19796"/>
                  <a:pt x="20458" y="17257"/>
                  <a:pt x="21600" y="14222"/>
                </a:cubicBezTo>
                <a:lnTo>
                  <a:pt x="21600" y="0"/>
                </a:lnTo>
                <a:lnTo>
                  <a:pt x="0" y="0"/>
                </a:lnTo>
                <a:lnTo>
                  <a:pt x="0" y="16797"/>
                </a:lnTo>
                <a:cubicBezTo>
                  <a:pt x="981" y="18702"/>
                  <a:pt x="2166" y="20333"/>
                  <a:pt x="3498" y="21600"/>
                </a:cubicBez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7D45E7B5-4D91-8FF1-B523-8D53007D5397}"/>
              </a:ext>
            </a:extLst>
          </p:cNvPr>
          <p:cNvSpPr/>
          <p:nvPr userDrawn="1"/>
        </p:nvSpPr>
        <p:spPr>
          <a:xfrm>
            <a:off x="7952259" y="4845923"/>
            <a:ext cx="969152" cy="1826381"/>
          </a:xfrm>
          <a:custGeom>
            <a:avLst/>
            <a:gdLst/>
            <a:ahLst/>
            <a:cxnLst>
              <a:cxn ang="0">
                <a:pos x="wd2" y="hd2"/>
              </a:cxn>
              <a:cxn ang="5400000">
                <a:pos x="wd2" y="hd2"/>
              </a:cxn>
              <a:cxn ang="10800000">
                <a:pos x="wd2" y="hd2"/>
              </a:cxn>
              <a:cxn ang="16200000">
                <a:pos x="wd2" y="hd2"/>
              </a:cxn>
            </a:cxnLst>
            <a:rect l="0" t="0" r="r" b="b"/>
            <a:pathLst>
              <a:path w="19285" h="21600" extrusionOk="0">
                <a:moveTo>
                  <a:pt x="1376" y="12419"/>
                </a:moveTo>
                <a:cubicBezTo>
                  <a:pt x="3910" y="16992"/>
                  <a:pt x="9453" y="20343"/>
                  <a:pt x="15643" y="21600"/>
                </a:cubicBezTo>
                <a:cubicBezTo>
                  <a:pt x="19357" y="18408"/>
                  <a:pt x="20443" y="13743"/>
                  <a:pt x="17910" y="9181"/>
                </a:cubicBezTo>
                <a:cubicBezTo>
                  <a:pt x="15376" y="4608"/>
                  <a:pt x="9833" y="1257"/>
                  <a:pt x="3643" y="0"/>
                </a:cubicBezTo>
                <a:cubicBezTo>
                  <a:pt x="-71" y="3192"/>
                  <a:pt x="-1157" y="7845"/>
                  <a:pt x="1376" y="12419"/>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A0AD92D4-FA1C-6B13-2389-8B2322143E03}"/>
              </a:ext>
            </a:extLst>
          </p:cNvPr>
          <p:cNvSpPr/>
          <p:nvPr userDrawn="1"/>
        </p:nvSpPr>
        <p:spPr>
          <a:xfrm>
            <a:off x="6985466" y="5678705"/>
            <a:ext cx="1018364" cy="995004"/>
          </a:xfrm>
          <a:custGeom>
            <a:avLst/>
            <a:gdLst/>
            <a:ahLst/>
            <a:cxnLst>
              <a:cxn ang="0">
                <a:pos x="wd2" y="hd2"/>
              </a:cxn>
              <a:cxn ang="5400000">
                <a:pos x="wd2" y="hd2"/>
              </a:cxn>
              <a:cxn ang="10800000">
                <a:pos x="wd2" y="hd2"/>
              </a:cxn>
              <a:cxn ang="16200000">
                <a:pos x="wd2" y="hd2"/>
              </a:cxn>
            </a:cxnLst>
            <a:rect l="0" t="0" r="r" b="b"/>
            <a:pathLst>
              <a:path w="20610" h="20430" extrusionOk="0">
                <a:moveTo>
                  <a:pt x="5801" y="14922"/>
                </a:moveTo>
                <a:cubicBezTo>
                  <a:pt x="10121" y="19168"/>
                  <a:pt x="15700" y="21015"/>
                  <a:pt x="20504" y="20268"/>
                </a:cubicBezTo>
                <a:cubicBezTo>
                  <a:pt x="21105" y="15374"/>
                  <a:pt x="19129" y="9773"/>
                  <a:pt x="14809" y="5508"/>
                </a:cubicBezTo>
                <a:cubicBezTo>
                  <a:pt x="10489" y="1262"/>
                  <a:pt x="4910" y="-585"/>
                  <a:pt x="106" y="162"/>
                </a:cubicBezTo>
                <a:cubicBezTo>
                  <a:pt x="-495" y="5056"/>
                  <a:pt x="1481" y="10657"/>
                  <a:pt x="5801" y="14922"/>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F8B6EB20-0117-80F3-CB53-77A4C42C8D63}"/>
              </a:ext>
            </a:extLst>
          </p:cNvPr>
          <p:cNvSpPr/>
          <p:nvPr userDrawn="1"/>
        </p:nvSpPr>
        <p:spPr>
          <a:xfrm>
            <a:off x="189197" y="6176461"/>
            <a:ext cx="993596" cy="503495"/>
          </a:xfrm>
          <a:custGeom>
            <a:avLst/>
            <a:gdLst/>
            <a:ahLst/>
            <a:cxnLst>
              <a:cxn ang="0">
                <a:pos x="wd2" y="hd2"/>
              </a:cxn>
              <a:cxn ang="5400000">
                <a:pos x="wd2" y="hd2"/>
              </a:cxn>
              <a:cxn ang="10800000">
                <a:pos x="wd2" y="hd2"/>
              </a:cxn>
              <a:cxn ang="16200000">
                <a:pos x="wd2" y="hd2"/>
              </a:cxn>
            </a:cxnLst>
            <a:rect l="0" t="0" r="r" b="b"/>
            <a:pathLst>
              <a:path w="21600" h="19224" extrusionOk="0">
                <a:moveTo>
                  <a:pt x="9468" y="975"/>
                </a:moveTo>
                <a:cubicBezTo>
                  <a:pt x="4890" y="3168"/>
                  <a:pt x="1415" y="8504"/>
                  <a:pt x="0" y="14754"/>
                </a:cubicBezTo>
                <a:cubicBezTo>
                  <a:pt x="3017" y="18884"/>
                  <a:pt x="7575" y="20419"/>
                  <a:pt x="12132" y="18226"/>
                </a:cubicBezTo>
                <a:cubicBezTo>
                  <a:pt x="16710" y="16033"/>
                  <a:pt x="20185" y="10697"/>
                  <a:pt x="21600" y="4447"/>
                </a:cubicBezTo>
                <a:cubicBezTo>
                  <a:pt x="18583" y="354"/>
                  <a:pt x="14046" y="-1181"/>
                  <a:pt x="9468" y="975"/>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10102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accent2"/>
                </a:solidFill>
              </a:defRPr>
            </a:lvl1p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5B8663A9-AF99-9279-6812-C01E2BE5ED4F}"/>
              </a:ext>
            </a:extLst>
          </p:cNvPr>
          <p:cNvSpPr/>
          <p:nvPr userDrawn="1"/>
        </p:nvSpPr>
        <p:spPr>
          <a:xfrm>
            <a:off x="7935361" y="2163189"/>
            <a:ext cx="1008292" cy="1900085"/>
          </a:xfrm>
          <a:custGeom>
            <a:avLst/>
            <a:gdLst/>
            <a:ahLst/>
            <a:cxnLst>
              <a:cxn ang="0">
                <a:pos x="wd2" y="hd2"/>
              </a:cxn>
              <a:cxn ang="5400000">
                <a:pos x="wd2" y="hd2"/>
              </a:cxn>
              <a:cxn ang="10800000">
                <a:pos x="wd2" y="hd2"/>
              </a:cxn>
              <a:cxn ang="16200000">
                <a:pos x="wd2" y="hd2"/>
              </a:cxn>
            </a:cxnLst>
            <a:rect l="0" t="0" r="r" b="b"/>
            <a:pathLst>
              <a:path w="19282" h="21600" extrusionOk="0">
                <a:moveTo>
                  <a:pt x="1372" y="12416"/>
                </a:moveTo>
                <a:cubicBezTo>
                  <a:pt x="3916" y="16986"/>
                  <a:pt x="9445" y="20338"/>
                  <a:pt x="15632" y="21600"/>
                </a:cubicBezTo>
                <a:cubicBezTo>
                  <a:pt x="19348" y="18401"/>
                  <a:pt x="20446" y="13754"/>
                  <a:pt x="17902" y="9184"/>
                </a:cubicBezTo>
                <a:cubicBezTo>
                  <a:pt x="15357" y="4614"/>
                  <a:pt x="9829" y="1262"/>
                  <a:pt x="3642" y="0"/>
                </a:cubicBezTo>
                <a:cubicBezTo>
                  <a:pt x="-74" y="3199"/>
                  <a:pt x="-1154" y="7846"/>
                  <a:pt x="1372" y="1241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D105EA90-41B2-15C7-B098-D416A586B933}"/>
              </a:ext>
            </a:extLst>
          </p:cNvPr>
          <p:cNvSpPr/>
          <p:nvPr userDrawn="1"/>
        </p:nvSpPr>
        <p:spPr>
          <a:xfrm>
            <a:off x="6710117" y="2278056"/>
            <a:ext cx="1059806" cy="1035197"/>
          </a:xfrm>
          <a:custGeom>
            <a:avLst/>
            <a:gdLst/>
            <a:ahLst/>
            <a:cxnLst>
              <a:cxn ang="0">
                <a:pos x="wd2" y="hd2"/>
              </a:cxn>
              <a:cxn ang="5400000">
                <a:pos x="wd2" y="hd2"/>
              </a:cxn>
              <a:cxn ang="10800000">
                <a:pos x="wd2" y="hd2"/>
              </a:cxn>
              <a:cxn ang="16200000">
                <a:pos x="wd2" y="hd2"/>
              </a:cxn>
            </a:cxnLst>
            <a:rect l="0" t="0" r="r" b="b"/>
            <a:pathLst>
              <a:path w="20616" h="20419" extrusionOk="0">
                <a:moveTo>
                  <a:pt x="5802" y="14911"/>
                </a:moveTo>
                <a:cubicBezTo>
                  <a:pt x="10122" y="19160"/>
                  <a:pt x="15708" y="21010"/>
                  <a:pt x="20512" y="20255"/>
                </a:cubicBezTo>
                <a:cubicBezTo>
                  <a:pt x="21108" y="15365"/>
                  <a:pt x="19134" y="9757"/>
                  <a:pt x="14814" y="5509"/>
                </a:cubicBezTo>
                <a:cubicBezTo>
                  <a:pt x="10494" y="1260"/>
                  <a:pt x="4908" y="-590"/>
                  <a:pt x="104" y="165"/>
                </a:cubicBezTo>
                <a:cubicBezTo>
                  <a:pt x="-492" y="5055"/>
                  <a:pt x="1482" y="10663"/>
                  <a:pt x="5802" y="1491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BFED0E48-D08C-AB6F-B6B3-7AF6322CBC0C}"/>
              </a:ext>
            </a:extLst>
          </p:cNvPr>
          <p:cNvSpPr/>
          <p:nvPr userDrawn="1"/>
        </p:nvSpPr>
        <p:spPr>
          <a:xfrm>
            <a:off x="0" y="0"/>
            <a:ext cx="5380099"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052" y="21600"/>
                </a:lnTo>
                <a:cubicBezTo>
                  <a:pt x="19871" y="18683"/>
                  <a:pt x="21600" y="14761"/>
                  <a:pt x="21600" y="10443"/>
                </a:cubicBezTo>
                <a:cubicBezTo>
                  <a:pt x="21600" y="6470"/>
                  <a:pt x="20135" y="2827"/>
                  <a:pt x="17703" y="0"/>
                </a:cubicBezTo>
                <a:lnTo>
                  <a:pt x="0" y="0"/>
                </a:lnTo>
                <a:lnTo>
                  <a:pt x="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FA66EF27-D9DE-CB7D-4105-DCA7E0896E14}"/>
              </a:ext>
            </a:extLst>
          </p:cNvPr>
          <p:cNvSpPr/>
          <p:nvPr userDrawn="1"/>
        </p:nvSpPr>
        <p:spPr>
          <a:xfrm>
            <a:off x="4309474" y="5786856"/>
            <a:ext cx="1098888" cy="500783"/>
          </a:xfrm>
          <a:custGeom>
            <a:avLst/>
            <a:gdLst/>
            <a:ahLst/>
            <a:cxnLst>
              <a:cxn ang="0">
                <a:pos x="wd2" y="hd2"/>
              </a:cxn>
              <a:cxn ang="5400000">
                <a:pos x="wd2" y="hd2"/>
              </a:cxn>
              <a:cxn ang="10800000">
                <a:pos x="wd2" y="hd2"/>
              </a:cxn>
              <a:cxn ang="16200000">
                <a:pos x="wd2" y="hd2"/>
              </a:cxn>
            </a:cxnLst>
            <a:rect l="0" t="0" r="r" b="b"/>
            <a:pathLst>
              <a:path w="21600" h="20927" extrusionOk="0">
                <a:moveTo>
                  <a:pt x="10988" y="20903"/>
                </a:moveTo>
                <a:cubicBezTo>
                  <a:pt x="15560" y="20543"/>
                  <a:pt x="19493" y="16023"/>
                  <a:pt x="21600" y="9583"/>
                </a:cubicBezTo>
                <a:cubicBezTo>
                  <a:pt x="19267" y="3503"/>
                  <a:pt x="15184" y="-337"/>
                  <a:pt x="10612" y="23"/>
                </a:cubicBezTo>
                <a:cubicBezTo>
                  <a:pt x="6040" y="383"/>
                  <a:pt x="2107" y="4903"/>
                  <a:pt x="0" y="11343"/>
                </a:cubicBezTo>
                <a:cubicBezTo>
                  <a:pt x="2352" y="17423"/>
                  <a:pt x="6435" y="21263"/>
                  <a:pt x="10988" y="2090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709738"/>
            <a:ext cx="308610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30861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accent2"/>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Freeform 15">
            <a:extLst>
              <a:ext uri="{FF2B5EF4-FFF2-40B4-BE49-F238E27FC236}">
                <a16:creationId xmlns:a16="http://schemas.microsoft.com/office/drawing/2014/main" id="{824FB2F4-39A6-0118-7164-86CEA5E1EF7F}"/>
              </a:ext>
            </a:extLst>
          </p:cNvPr>
          <p:cNvSpPr>
            <a:spLocks noGrp="1"/>
          </p:cNvSpPr>
          <p:nvPr>
            <p:ph type="pic" sz="quarter" idx="17"/>
          </p:nvPr>
        </p:nvSpPr>
        <p:spPr>
          <a:xfrm>
            <a:off x="3438339" y="2876433"/>
            <a:ext cx="5505314" cy="3280584"/>
          </a:xfrm>
          <a:custGeom>
            <a:avLst/>
            <a:gdLst>
              <a:gd name="connsiteX0" fmla="*/ 1567836 w 5505314"/>
              <a:gd name="connsiteY0" fmla="*/ 64 h 3280584"/>
              <a:gd name="connsiteX1" fmla="*/ 3325872 w 5505314"/>
              <a:gd name="connsiteY1" fmla="*/ 388099 h 3280584"/>
              <a:gd name="connsiteX2" fmla="*/ 5505314 w 5505314"/>
              <a:gd name="connsiteY2" fmla="*/ 2900255 h 3280584"/>
              <a:gd name="connsiteX3" fmla="*/ 2179442 w 5505314"/>
              <a:gd name="connsiteY3" fmla="*/ 2892486 h 3280584"/>
              <a:gd name="connsiteX4" fmla="*/ 0 w 5505314"/>
              <a:gd name="connsiteY4" fmla="*/ 380329 h 3280584"/>
              <a:gd name="connsiteX5" fmla="*/ 1567836 w 5505314"/>
              <a:gd name="connsiteY5" fmla="*/ 64 h 3280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05314" h="3280584">
                <a:moveTo>
                  <a:pt x="1567836" y="64"/>
                </a:moveTo>
                <a:cubicBezTo>
                  <a:pt x="2139809" y="-3222"/>
                  <a:pt x="2743482" y="121543"/>
                  <a:pt x="3325872" y="388099"/>
                </a:cubicBezTo>
                <a:cubicBezTo>
                  <a:pt x="4490399" y="921211"/>
                  <a:pt x="5281533" y="1889904"/>
                  <a:pt x="5505314" y="2900255"/>
                </a:cubicBezTo>
                <a:cubicBezTo>
                  <a:pt x="4594134" y="3391544"/>
                  <a:pt x="3344224" y="3425598"/>
                  <a:pt x="2179442" y="2892486"/>
                </a:cubicBezTo>
                <a:cubicBezTo>
                  <a:pt x="1014915" y="2359373"/>
                  <a:pt x="223781" y="1390680"/>
                  <a:pt x="0" y="380329"/>
                </a:cubicBezTo>
                <a:cubicBezTo>
                  <a:pt x="455590" y="134685"/>
                  <a:pt x="995863" y="3349"/>
                  <a:pt x="1567836" y="64"/>
                </a:cubicBezTo>
                <a:close/>
              </a:path>
            </a:pathLst>
          </a:custGeom>
          <a:noFill/>
        </p:spPr>
        <p:txBody>
          <a:bodyPr wrap="square" anchor="ctr">
            <a:noAutofit/>
          </a:bodyPr>
          <a:lstStyle>
            <a:lvl1pPr marL="0" indent="0" algn="ctr">
              <a:buNone/>
              <a:defRPr/>
            </a:lvl1pPr>
          </a:lstStyle>
          <a:p>
            <a:endParaRPr lang="en-US" dirty="0"/>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Picture Placeholder 14">
            <a:extLst>
              <a:ext uri="{FF2B5EF4-FFF2-40B4-BE49-F238E27FC236}">
                <a16:creationId xmlns:a16="http://schemas.microsoft.com/office/drawing/2014/main" id="{35A221B1-D35B-4B64-A994-7C2A90F3F452}"/>
              </a:ext>
            </a:extLst>
          </p:cNvPr>
          <p:cNvSpPr>
            <a:spLocks noGrp="1"/>
          </p:cNvSpPr>
          <p:nvPr>
            <p:ph type="pic" sz="quarter" idx="17"/>
          </p:nvPr>
        </p:nvSpPr>
        <p:spPr>
          <a:xfrm>
            <a:off x="-7706" y="0"/>
            <a:ext cx="5123992" cy="6858000"/>
          </a:xfrm>
          <a:noFill/>
        </p:spPr>
        <p:txBody>
          <a:bodyPr anchor="ctr"/>
          <a:lstStyle>
            <a:lvl1pPr marL="0" indent="0" algn="ctr">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803502" y="1709738"/>
            <a:ext cx="3707086"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803502" y="4589463"/>
            <a:ext cx="3707086" cy="1500187"/>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C75E4EF9-3A77-810B-7F17-BC6DF5465BBE}"/>
              </a:ext>
            </a:extLst>
          </p:cNvPr>
          <p:cNvSpPr/>
          <p:nvPr userDrawn="1"/>
        </p:nvSpPr>
        <p:spPr>
          <a:xfrm>
            <a:off x="0" y="0"/>
            <a:ext cx="6115050" cy="6857999"/>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052" y="21600"/>
                </a:lnTo>
                <a:cubicBezTo>
                  <a:pt x="19871" y="18683"/>
                  <a:pt x="21600" y="14761"/>
                  <a:pt x="21600" y="10443"/>
                </a:cubicBezTo>
                <a:cubicBezTo>
                  <a:pt x="21600" y="6470"/>
                  <a:pt x="20135" y="2827"/>
                  <a:pt x="17703" y="0"/>
                </a:cubicBezTo>
                <a:lnTo>
                  <a:pt x="0" y="0"/>
                </a:lnTo>
                <a:lnTo>
                  <a:pt x="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39BE3E2F-6541-6431-E91D-EB1A8D6E91B2}"/>
              </a:ext>
            </a:extLst>
          </p:cNvPr>
          <p:cNvSpPr/>
          <p:nvPr userDrawn="1"/>
        </p:nvSpPr>
        <p:spPr>
          <a:xfrm>
            <a:off x="4739936" y="138000"/>
            <a:ext cx="1062517" cy="584051"/>
          </a:xfrm>
          <a:custGeom>
            <a:avLst/>
            <a:gdLst/>
            <a:ahLst/>
            <a:cxnLst>
              <a:cxn ang="0">
                <a:pos x="wd2" y="hd2"/>
              </a:cxn>
              <a:cxn ang="5400000">
                <a:pos x="wd2" y="hd2"/>
              </a:cxn>
              <a:cxn ang="10800000">
                <a:pos x="wd2" y="hd2"/>
              </a:cxn>
              <a:cxn ang="16200000">
                <a:pos x="wd2" y="hd2"/>
              </a:cxn>
            </a:cxnLst>
            <a:rect l="0" t="0" r="r" b="b"/>
            <a:pathLst>
              <a:path w="21600" h="19381" extrusionOk="0">
                <a:moveTo>
                  <a:pt x="12026" y="18839"/>
                </a:moveTo>
                <a:cubicBezTo>
                  <a:pt x="16599" y="17188"/>
                  <a:pt x="20102" y="12105"/>
                  <a:pt x="21600" y="5816"/>
                </a:cubicBezTo>
                <a:cubicBezTo>
                  <a:pt x="18642" y="1115"/>
                  <a:pt x="14147" y="-1109"/>
                  <a:pt x="9574" y="543"/>
                </a:cubicBezTo>
                <a:cubicBezTo>
                  <a:pt x="5001" y="2194"/>
                  <a:pt x="1498" y="7277"/>
                  <a:pt x="0" y="13566"/>
                </a:cubicBezTo>
                <a:cubicBezTo>
                  <a:pt x="2958" y="18267"/>
                  <a:pt x="7453" y="20491"/>
                  <a:pt x="12026" y="1883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61492428-534E-6CEF-8071-E9D0AB43C6A5}"/>
              </a:ext>
            </a:extLst>
          </p:cNvPr>
          <p:cNvSpPr/>
          <p:nvPr userDrawn="1"/>
        </p:nvSpPr>
        <p:spPr>
          <a:xfrm>
            <a:off x="4701648" y="865488"/>
            <a:ext cx="535086" cy="374799"/>
          </a:xfrm>
          <a:custGeom>
            <a:avLst/>
            <a:gdLst/>
            <a:ahLst/>
            <a:cxnLst>
              <a:cxn ang="0">
                <a:pos x="wd2" y="hd2"/>
              </a:cxn>
              <a:cxn ang="5400000">
                <a:pos x="wd2" y="hd2"/>
              </a:cxn>
              <a:cxn ang="10800000">
                <a:pos x="wd2" y="hd2"/>
              </a:cxn>
              <a:cxn ang="16200000">
                <a:pos x="wd2" y="hd2"/>
              </a:cxn>
            </a:cxnLst>
            <a:rect l="0" t="0" r="r" b="b"/>
            <a:pathLst>
              <a:path w="21600" h="20041" extrusionOk="0">
                <a:moveTo>
                  <a:pt x="13911" y="17453"/>
                </a:moveTo>
                <a:cubicBezTo>
                  <a:pt x="18470" y="14075"/>
                  <a:pt x="21252" y="8137"/>
                  <a:pt x="21600" y="2046"/>
                </a:cubicBezTo>
                <a:cubicBezTo>
                  <a:pt x="17504" y="-769"/>
                  <a:pt x="12249" y="-769"/>
                  <a:pt x="7689" y="2609"/>
                </a:cubicBezTo>
                <a:cubicBezTo>
                  <a:pt x="3130" y="5987"/>
                  <a:pt x="348" y="11925"/>
                  <a:pt x="0" y="18016"/>
                </a:cubicBezTo>
                <a:cubicBezTo>
                  <a:pt x="4057" y="20780"/>
                  <a:pt x="9312" y="20831"/>
                  <a:pt x="13911" y="1745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099955" cy="2852737"/>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09995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accent2"/>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2"/>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368369" y="380613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368369" y="403620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368369" y="426626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7" name="Freeform 16">
            <a:extLst>
              <a:ext uri="{FF2B5EF4-FFF2-40B4-BE49-F238E27FC236}">
                <a16:creationId xmlns:a16="http://schemas.microsoft.com/office/drawing/2014/main" id="{25C8327B-7BF2-720C-6F59-552D1F023398}"/>
              </a:ext>
            </a:extLst>
          </p:cNvPr>
          <p:cNvSpPr>
            <a:spLocks noGrp="1"/>
          </p:cNvSpPr>
          <p:nvPr>
            <p:ph type="pic" sz="quarter" idx="17"/>
          </p:nvPr>
        </p:nvSpPr>
        <p:spPr>
          <a:xfrm>
            <a:off x="3840149" y="262410"/>
            <a:ext cx="4980001" cy="3667466"/>
          </a:xfrm>
          <a:custGeom>
            <a:avLst/>
            <a:gdLst>
              <a:gd name="connsiteX0" fmla="*/ 4010598 w 4980001"/>
              <a:gd name="connsiteY0" fmla="*/ 541 h 3667466"/>
              <a:gd name="connsiteX1" fmla="*/ 4796047 w 4980001"/>
              <a:gd name="connsiteY1" fmla="*/ 110500 h 3667466"/>
              <a:gd name="connsiteX2" fmla="*/ 4980001 w 4980001"/>
              <a:gd name="connsiteY2" fmla="*/ 167475 h 3667466"/>
              <a:gd name="connsiteX3" fmla="*/ 4980001 w 4980001"/>
              <a:gd name="connsiteY3" fmla="*/ 172202 h 3667466"/>
              <a:gd name="connsiteX4" fmla="*/ 4962927 w 4980001"/>
              <a:gd name="connsiteY4" fmla="*/ 359957 h 3667466"/>
              <a:gd name="connsiteX5" fmla="*/ 3247879 w 4980001"/>
              <a:gd name="connsiteY5" fmla="*/ 2966545 h 3667466"/>
              <a:gd name="connsiteX6" fmla="*/ 0 w 4980001"/>
              <a:gd name="connsiteY6" fmla="*/ 3499862 h 3667466"/>
              <a:gd name="connsiteX7" fmla="*/ 1732540 w 4980001"/>
              <a:gd name="connsiteY7" fmla="*/ 700922 h 3667466"/>
              <a:gd name="connsiteX8" fmla="*/ 4010598 w 4980001"/>
              <a:gd name="connsiteY8" fmla="*/ 541 h 36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0001" h="3667466">
                <a:moveTo>
                  <a:pt x="4010598" y="541"/>
                </a:moveTo>
                <a:cubicBezTo>
                  <a:pt x="4282400" y="5347"/>
                  <a:pt x="4546460" y="42205"/>
                  <a:pt x="4796047" y="110500"/>
                </a:cubicBezTo>
                <a:lnTo>
                  <a:pt x="4980001" y="167475"/>
                </a:lnTo>
                <a:lnTo>
                  <a:pt x="4980001" y="172202"/>
                </a:lnTo>
                <a:lnTo>
                  <a:pt x="4962927" y="359957"/>
                </a:lnTo>
                <a:cubicBezTo>
                  <a:pt x="4842858" y="1323500"/>
                  <a:pt x="4235965" y="2306156"/>
                  <a:pt x="3247879" y="2966545"/>
                </a:cubicBezTo>
                <a:cubicBezTo>
                  <a:pt x="2193921" y="3671147"/>
                  <a:pt x="967723" y="3835757"/>
                  <a:pt x="0" y="3499862"/>
                </a:cubicBezTo>
                <a:cubicBezTo>
                  <a:pt x="58336" y="2476420"/>
                  <a:pt x="678582" y="1405338"/>
                  <a:pt x="1732540" y="700922"/>
                </a:cubicBezTo>
                <a:cubicBezTo>
                  <a:pt x="2457136" y="216508"/>
                  <a:pt x="3263143" y="-12675"/>
                  <a:pt x="4010598" y="541"/>
                </a:cubicBez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6">
                    <a:lumMod val="20000"/>
                    <a:lumOff val="80000"/>
                  </a:schemeClr>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6">
                    <a:lumMod val="20000"/>
                    <a:lumOff val="80000"/>
                  </a:schemeClr>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2">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2">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2">
                    <a:lumMod val="20000"/>
                    <a:lumOff val="8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6" name="Picture Placeholder 5">
            <a:extLst>
              <a:ext uri="{FF2B5EF4-FFF2-40B4-BE49-F238E27FC236}">
                <a16:creationId xmlns:a16="http://schemas.microsoft.com/office/drawing/2014/main" id="{B6776F97-D673-9B29-945E-B402650D1C07}"/>
              </a:ext>
            </a:extLst>
          </p:cNvPr>
          <p:cNvSpPr>
            <a:spLocks noGrp="1"/>
          </p:cNvSpPr>
          <p:nvPr>
            <p:ph type="pic" sz="quarter" idx="17"/>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12" name="Picture Placeholder 11">
            <a:extLst>
              <a:ext uri="{FF2B5EF4-FFF2-40B4-BE49-F238E27FC236}">
                <a16:creationId xmlns:a16="http://schemas.microsoft.com/office/drawing/2014/main" id="{DAEB96E8-A7CA-65BE-8000-94FC5D747122}"/>
              </a:ext>
            </a:extLst>
          </p:cNvPr>
          <p:cNvSpPr>
            <a:spLocks noGrp="1"/>
          </p:cNvSpPr>
          <p:nvPr>
            <p:ph type="pic" sz="quarter" idx="17"/>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65764893-648D-C4AD-7BEB-3EA1762A300C}"/>
              </a:ext>
            </a:extLst>
          </p:cNvPr>
          <p:cNvSpPr>
            <a:spLocks noGrp="1"/>
          </p:cNvSpPr>
          <p:nvPr>
            <p:ph type="pic" sz="quarter" idx="17"/>
          </p:nvPr>
        </p:nvSpPr>
        <p:spPr/>
      </p:sp>
      <p:sp>
        <p:nvSpPr>
          <p:cNvPr id="7" name="Shape">
            <a:extLst>
              <a:ext uri="{FF2B5EF4-FFF2-40B4-BE49-F238E27FC236}">
                <a16:creationId xmlns:a16="http://schemas.microsoft.com/office/drawing/2014/main" id="{B798FF97-E72F-CD4F-6CA5-374C9B763FD1}"/>
              </a:ext>
            </a:extLst>
          </p:cNvPr>
          <p:cNvSpPr/>
          <p:nvPr/>
        </p:nvSpPr>
        <p:spPr>
          <a:xfrm>
            <a:off x="3846934" y="0"/>
            <a:ext cx="5297066"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548" y="21600"/>
                </a:lnTo>
                <a:cubicBezTo>
                  <a:pt x="1729" y="18683"/>
                  <a:pt x="0" y="14761"/>
                  <a:pt x="0" y="10443"/>
                </a:cubicBezTo>
                <a:cubicBezTo>
                  <a:pt x="0" y="6470"/>
                  <a:pt x="1465" y="2827"/>
                  <a:pt x="3897" y="0"/>
                </a:cubicBezTo>
                <a:lnTo>
                  <a:pt x="21600" y="0"/>
                </a:lnTo>
                <a:lnTo>
                  <a:pt x="2160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532F6596-2B62-2E9D-F5F3-A1291DE4E3BA}"/>
              </a:ext>
            </a:extLst>
          </p:cNvPr>
          <p:cNvSpPr/>
          <p:nvPr/>
        </p:nvSpPr>
        <p:spPr>
          <a:xfrm>
            <a:off x="213129" y="4223728"/>
            <a:ext cx="4005969" cy="2387631"/>
          </a:xfrm>
          <a:custGeom>
            <a:avLst/>
            <a:gdLst/>
            <a:ahLst/>
            <a:cxnLst>
              <a:cxn ang="0">
                <a:pos x="wd2" y="hd2"/>
              </a:cxn>
              <a:cxn ang="5400000">
                <a:pos x="wd2" y="hd2"/>
              </a:cxn>
              <a:cxn ang="10800000">
                <a:pos x="wd2" y="hd2"/>
              </a:cxn>
              <a:cxn ang="16200000">
                <a:pos x="wd2" y="hd2"/>
              </a:cxn>
            </a:cxnLst>
            <a:rect l="0" t="0" r="r" b="b"/>
            <a:pathLst>
              <a:path w="21600" h="19852" extrusionOk="0">
                <a:moveTo>
                  <a:pt x="8552" y="17503"/>
                </a:moveTo>
                <a:cubicBezTo>
                  <a:pt x="13125" y="20726"/>
                  <a:pt x="18028" y="20527"/>
                  <a:pt x="21600" y="17550"/>
                </a:cubicBezTo>
                <a:cubicBezTo>
                  <a:pt x="20723" y="11438"/>
                  <a:pt x="17615" y="5581"/>
                  <a:pt x="13048" y="2349"/>
                </a:cubicBezTo>
                <a:cubicBezTo>
                  <a:pt x="8475" y="-874"/>
                  <a:pt x="3572" y="-675"/>
                  <a:pt x="0" y="2302"/>
                </a:cubicBezTo>
                <a:cubicBezTo>
                  <a:pt x="877" y="8422"/>
                  <a:pt x="3979" y="14279"/>
                  <a:pt x="8552" y="17503"/>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953D38FD-3674-87AA-3B3A-33406A0563D4}"/>
              </a:ext>
            </a:extLst>
          </p:cNvPr>
          <p:cNvSpPr/>
          <p:nvPr/>
        </p:nvSpPr>
        <p:spPr>
          <a:xfrm>
            <a:off x="2989070" y="1955116"/>
            <a:ext cx="1677696" cy="3378990"/>
          </a:xfrm>
          <a:custGeom>
            <a:avLst/>
            <a:gdLst/>
            <a:ahLst/>
            <a:cxnLst>
              <a:cxn ang="0">
                <a:pos x="wd2" y="hd2"/>
              </a:cxn>
              <a:cxn ang="5400000">
                <a:pos x="wd2" y="hd2"/>
              </a:cxn>
              <a:cxn ang="10800000">
                <a:pos x="wd2" y="hd2"/>
              </a:cxn>
              <a:cxn ang="16200000">
                <a:pos x="wd2" y="hd2"/>
              </a:cxn>
            </a:cxnLst>
            <a:rect l="0" t="0" r="r" b="b"/>
            <a:pathLst>
              <a:path w="19246" h="21600" extrusionOk="0">
                <a:moveTo>
                  <a:pt x="811" y="11993"/>
                </a:moveTo>
                <a:cubicBezTo>
                  <a:pt x="2798" y="16564"/>
                  <a:pt x="8080" y="20089"/>
                  <a:pt x="14328" y="21600"/>
                </a:cubicBezTo>
                <a:cubicBezTo>
                  <a:pt x="18644" y="18657"/>
                  <a:pt x="20423" y="14178"/>
                  <a:pt x="18435" y="9607"/>
                </a:cubicBezTo>
                <a:cubicBezTo>
                  <a:pt x="16448" y="5036"/>
                  <a:pt x="11166" y="1511"/>
                  <a:pt x="4918" y="0"/>
                </a:cubicBezTo>
                <a:cubicBezTo>
                  <a:pt x="602" y="2943"/>
                  <a:pt x="-1177" y="7422"/>
                  <a:pt x="811" y="1199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3B5089F8-0B53-FDB1-2783-F29C7FC669A1}"/>
              </a:ext>
            </a:extLst>
          </p:cNvPr>
          <p:cNvSpPr/>
          <p:nvPr/>
        </p:nvSpPr>
        <p:spPr>
          <a:xfrm>
            <a:off x="126979" y="5812716"/>
            <a:ext cx="1106549" cy="691763"/>
          </a:xfrm>
          <a:custGeom>
            <a:avLst/>
            <a:gdLst/>
            <a:ahLst/>
            <a:cxnLst>
              <a:cxn ang="0">
                <a:pos x="wd2" y="hd2"/>
              </a:cxn>
              <a:cxn ang="5400000">
                <a:pos x="wd2" y="hd2"/>
              </a:cxn>
              <a:cxn ang="10800000">
                <a:pos x="wd2" y="hd2"/>
              </a:cxn>
              <a:cxn ang="16200000">
                <a:pos x="wd2" y="hd2"/>
              </a:cxn>
            </a:cxnLst>
            <a:rect l="0" t="0" r="r" b="b"/>
            <a:pathLst>
              <a:path w="21600" h="20012" extrusionOk="0">
                <a:moveTo>
                  <a:pt x="8315" y="17289"/>
                </a:moveTo>
                <a:cubicBezTo>
                  <a:pt x="12874" y="20723"/>
                  <a:pt x="17882" y="20806"/>
                  <a:pt x="21600" y="18120"/>
                </a:cubicBezTo>
                <a:cubicBezTo>
                  <a:pt x="20871" y="12083"/>
                  <a:pt x="17863" y="6157"/>
                  <a:pt x="13285" y="2723"/>
                </a:cubicBezTo>
                <a:cubicBezTo>
                  <a:pt x="8726" y="-711"/>
                  <a:pt x="3718" y="-794"/>
                  <a:pt x="0" y="1892"/>
                </a:cubicBezTo>
                <a:cubicBezTo>
                  <a:pt x="729" y="7957"/>
                  <a:pt x="3737" y="13855"/>
                  <a:pt x="8315" y="1728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1FB5013-09FA-E5B4-980F-3E46D69C74C4}"/>
              </a:ext>
            </a:extLst>
          </p:cNvPr>
          <p:cNvSpPr/>
          <p:nvPr/>
        </p:nvSpPr>
        <p:spPr>
          <a:xfrm>
            <a:off x="2280726" y="3055919"/>
            <a:ext cx="625383" cy="1177383"/>
          </a:xfrm>
          <a:custGeom>
            <a:avLst/>
            <a:gdLst/>
            <a:ahLst/>
            <a:cxnLst>
              <a:cxn ang="0">
                <a:pos x="wd2" y="hd2"/>
              </a:cxn>
              <a:cxn ang="5400000">
                <a:pos x="wd2" y="hd2"/>
              </a:cxn>
              <a:cxn ang="10800000">
                <a:pos x="wd2" y="hd2"/>
              </a:cxn>
              <a:cxn ang="16200000">
                <a:pos x="wd2" y="hd2"/>
              </a:cxn>
            </a:cxnLst>
            <a:rect l="0" t="0" r="r" b="b"/>
            <a:pathLst>
              <a:path w="19279" h="21600" extrusionOk="0">
                <a:moveTo>
                  <a:pt x="1377" y="12416"/>
                </a:moveTo>
                <a:cubicBezTo>
                  <a:pt x="3914" y="16981"/>
                  <a:pt x="9432" y="20336"/>
                  <a:pt x="15629" y="21600"/>
                </a:cubicBezTo>
                <a:cubicBezTo>
                  <a:pt x="19347" y="18404"/>
                  <a:pt x="20439" y="13750"/>
                  <a:pt x="17901" y="9184"/>
                </a:cubicBezTo>
                <a:cubicBezTo>
                  <a:pt x="15364" y="4619"/>
                  <a:pt x="9846" y="1264"/>
                  <a:pt x="3649" y="0"/>
                </a:cubicBezTo>
                <a:cubicBezTo>
                  <a:pt x="-69" y="3196"/>
                  <a:pt x="-1161" y="7850"/>
                  <a:pt x="1377" y="1241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DA886E1-7F70-6FDA-7D5C-A0C369B21B1F}"/>
              </a:ext>
            </a:extLst>
          </p:cNvPr>
          <p:cNvSpPr/>
          <p:nvPr/>
        </p:nvSpPr>
        <p:spPr>
          <a:xfrm>
            <a:off x="1534094" y="3467524"/>
            <a:ext cx="656002" cy="641397"/>
          </a:xfrm>
          <a:custGeom>
            <a:avLst/>
            <a:gdLst/>
            <a:ahLst/>
            <a:cxnLst>
              <a:cxn ang="0">
                <a:pos x="wd2" y="hd2"/>
              </a:cxn>
              <a:cxn ang="5400000">
                <a:pos x="wd2" y="hd2"/>
              </a:cxn>
              <a:cxn ang="10800000">
                <a:pos x="wd2" y="hd2"/>
              </a:cxn>
              <a:cxn ang="16200000">
                <a:pos x="wd2" y="hd2"/>
              </a:cxn>
            </a:cxnLst>
            <a:rect l="0" t="0" r="r" b="b"/>
            <a:pathLst>
              <a:path w="20588" h="20414" extrusionOk="0">
                <a:moveTo>
                  <a:pt x="5793" y="14914"/>
                </a:moveTo>
                <a:cubicBezTo>
                  <a:pt x="10119" y="19179"/>
                  <a:pt x="15676" y="21007"/>
                  <a:pt x="20483" y="20245"/>
                </a:cubicBezTo>
                <a:cubicBezTo>
                  <a:pt x="21084" y="15340"/>
                  <a:pt x="19101" y="9735"/>
                  <a:pt x="14805" y="5500"/>
                </a:cubicBezTo>
                <a:cubicBezTo>
                  <a:pt x="10479" y="1235"/>
                  <a:pt x="4922" y="-593"/>
                  <a:pt x="115" y="169"/>
                </a:cubicBezTo>
                <a:cubicBezTo>
                  <a:pt x="-516" y="5074"/>
                  <a:pt x="1467" y="10679"/>
                  <a:pt x="5793" y="1491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9" name="Picture Placeholder 18">
            <a:extLst>
              <a:ext uri="{FF2B5EF4-FFF2-40B4-BE49-F238E27FC236}">
                <a16:creationId xmlns:a16="http://schemas.microsoft.com/office/drawing/2014/main" id="{ABD2C0C3-86DA-DC4D-14C5-BFFEFD928694}"/>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ea Leaves">
      <a:dk1>
        <a:srgbClr val="000000"/>
      </a:dk1>
      <a:lt1>
        <a:srgbClr val="EAF4F5"/>
      </a:lt1>
      <a:dk2>
        <a:srgbClr val="5E5E5E"/>
      </a:dk2>
      <a:lt2>
        <a:srgbClr val="D6D5D5"/>
      </a:lt2>
      <a:accent1>
        <a:srgbClr val="C6DFDB"/>
      </a:accent1>
      <a:accent2>
        <a:srgbClr val="6DB5A0"/>
      </a:accent2>
      <a:accent3>
        <a:srgbClr val="C2C260"/>
      </a:accent3>
      <a:accent4>
        <a:srgbClr val="217A4E"/>
      </a:accent4>
      <a:accent5>
        <a:srgbClr val="7EA79A"/>
      </a:accent5>
      <a:accent6>
        <a:srgbClr val="CBCB5A"/>
      </a:accent6>
      <a:hlink>
        <a:srgbClr val="202933"/>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4_T_PGO_Tea-Leaves-4x3.pptx" id="{51C69075-58F6-4430-BC47-41D85CE97B70}" vid="{4A0E76E0-CCF8-42B7-940D-3FCB1D3C7A2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4_T_PGO_Tea-Leaves-4x3.pptx" id="{51C69075-58F6-4430-BC47-41D85CE97B70}" vid="{7C52B7D9-ADEF-45A6-8D8C-385D9651B21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803</TotalTime>
  <Words>361</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 Leaves</dc:title>
  <dc:creator>PresentationGO.com</dc:creator>
  <dc:description>© Copyright PresentationGo.com</dc:description>
  <cp:lastModifiedBy>Christophe Barroche</cp:lastModifiedBy>
  <cp:revision>7</cp:revision>
  <dcterms:created xsi:type="dcterms:W3CDTF">2019-11-21T05:08:20Z</dcterms:created>
  <dcterms:modified xsi:type="dcterms:W3CDTF">2023-01-31T01:55:04Z</dcterms:modified>
  <cp:category>Templates</cp:category>
</cp:coreProperties>
</file>