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527" autoAdjust="0"/>
    <p:restoredTop sz="93605" autoAdjust="0"/>
  </p:normalViewPr>
  <p:slideViewPr>
    <p:cSldViewPr snapToGrid="0">
      <p:cViewPr varScale="1">
        <p:scale>
          <a:sx n="86" d="100"/>
          <a:sy n="86" d="100"/>
        </p:scale>
        <p:origin x="168" y="135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1/30/2023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30" name="Shape">
            <a:extLst>
              <a:ext uri="{FF2B5EF4-FFF2-40B4-BE49-F238E27FC236}">
                <a16:creationId xmlns:a16="http://schemas.microsoft.com/office/drawing/2014/main" id="{E1BFD7FE-32CE-1F23-71BA-1E3607240691}"/>
              </a:ext>
            </a:extLst>
          </p:cNvPr>
          <p:cNvSpPr/>
          <p:nvPr/>
        </p:nvSpPr>
        <p:spPr>
          <a:xfrm>
            <a:off x="0" y="0"/>
            <a:ext cx="10777735" cy="6329266"/>
          </a:xfrm>
          <a:custGeom>
            <a:avLst/>
            <a:gdLst/>
            <a:ahLst/>
            <a:cxnLst>
              <a:cxn ang="0">
                <a:pos x="wd2" y="hd2"/>
              </a:cxn>
              <a:cxn ang="5400000">
                <a:pos x="wd2" y="hd2"/>
              </a:cxn>
              <a:cxn ang="10800000">
                <a:pos x="wd2" y="hd2"/>
              </a:cxn>
              <a:cxn ang="16200000">
                <a:pos x="wd2" y="hd2"/>
              </a:cxn>
            </a:cxnLst>
            <a:rect l="0" t="0" r="r" b="b"/>
            <a:pathLst>
              <a:path w="21600" h="21600" extrusionOk="0">
                <a:moveTo>
                  <a:pt x="0" y="14777"/>
                </a:moveTo>
                <a:cubicBezTo>
                  <a:pt x="2237" y="18946"/>
                  <a:pt x="5618" y="21600"/>
                  <a:pt x="9398" y="21600"/>
                </a:cubicBezTo>
                <a:cubicBezTo>
                  <a:pt x="16138" y="21600"/>
                  <a:pt x="21600" y="13164"/>
                  <a:pt x="21600" y="2759"/>
                </a:cubicBezTo>
                <a:cubicBezTo>
                  <a:pt x="21600" y="1822"/>
                  <a:pt x="21556" y="901"/>
                  <a:pt x="21470" y="0"/>
                </a:cubicBezTo>
                <a:lnTo>
                  <a:pt x="0" y="0"/>
                </a:lnTo>
                <a:lnTo>
                  <a:pt x="0" y="14777"/>
                </a:lnTo>
                <a:close/>
              </a:path>
            </a:pathLst>
          </a:custGeom>
          <a:solidFill>
            <a:schemeClr val="accent6">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32" name="Shape">
            <a:extLst>
              <a:ext uri="{FF2B5EF4-FFF2-40B4-BE49-F238E27FC236}">
                <a16:creationId xmlns:a16="http://schemas.microsoft.com/office/drawing/2014/main" id="{54B12ECF-4365-8EFE-8C6C-ECB09CC2DD9C}"/>
              </a:ext>
            </a:extLst>
          </p:cNvPr>
          <p:cNvSpPr/>
          <p:nvPr/>
        </p:nvSpPr>
        <p:spPr>
          <a:xfrm>
            <a:off x="9901433" y="535730"/>
            <a:ext cx="2173860" cy="4374805"/>
          </a:xfrm>
          <a:custGeom>
            <a:avLst/>
            <a:gdLst/>
            <a:ahLst/>
            <a:cxnLst>
              <a:cxn ang="0">
                <a:pos x="wd2" y="hd2"/>
              </a:cxn>
              <a:cxn ang="5400000">
                <a:pos x="wd2" y="hd2"/>
              </a:cxn>
              <a:cxn ang="10800000">
                <a:pos x="wd2" y="hd2"/>
              </a:cxn>
              <a:cxn ang="16200000">
                <a:pos x="wd2" y="hd2"/>
              </a:cxn>
            </a:cxnLst>
            <a:rect l="0" t="0" r="r" b="b"/>
            <a:pathLst>
              <a:path w="19241" h="21600" extrusionOk="0">
                <a:moveTo>
                  <a:pt x="813" y="11993"/>
                </a:moveTo>
                <a:cubicBezTo>
                  <a:pt x="2803" y="16565"/>
                  <a:pt x="8069" y="20089"/>
                  <a:pt x="14327" y="21600"/>
                </a:cubicBezTo>
                <a:cubicBezTo>
                  <a:pt x="18636" y="18657"/>
                  <a:pt x="20423" y="14175"/>
                  <a:pt x="18425" y="9607"/>
                </a:cubicBezTo>
                <a:cubicBezTo>
                  <a:pt x="16435" y="5035"/>
                  <a:pt x="11168" y="1511"/>
                  <a:pt x="4911" y="0"/>
                </a:cubicBezTo>
                <a:cubicBezTo>
                  <a:pt x="601" y="2943"/>
                  <a:pt x="-1177" y="7425"/>
                  <a:pt x="813" y="11993"/>
                </a:cubicBezTo>
                <a:close/>
              </a:path>
            </a:pathLst>
          </a:custGeom>
          <a:solidFill>
            <a:schemeClr val="accent6"/>
          </a:solidFill>
          <a:ln w="12700">
            <a:miter lim="400000"/>
          </a:ln>
        </p:spPr>
        <p:txBody>
          <a:bodyPr lIns="38100" tIns="38100" rIns="38100" bIns="38100" anchor="ctr"/>
          <a:lstStyle/>
          <a:p>
            <a:pPr>
              <a:defRPr sz="3000">
                <a:solidFill>
                  <a:srgbClr val="FFFFFF"/>
                </a:solidFill>
              </a:defRPr>
            </a:pPr>
            <a:endParaRPr/>
          </a:p>
        </p:txBody>
      </p:sp>
      <p:sp>
        <p:nvSpPr>
          <p:cNvPr id="33" name="Shape">
            <a:extLst>
              <a:ext uri="{FF2B5EF4-FFF2-40B4-BE49-F238E27FC236}">
                <a16:creationId xmlns:a16="http://schemas.microsoft.com/office/drawing/2014/main" id="{0E7B17F9-88E2-2C3C-CFD4-F20E11C9FB8F}"/>
              </a:ext>
            </a:extLst>
          </p:cNvPr>
          <p:cNvSpPr/>
          <p:nvPr/>
        </p:nvSpPr>
        <p:spPr>
          <a:xfrm>
            <a:off x="6189591" y="5539063"/>
            <a:ext cx="1432123" cy="895876"/>
          </a:xfrm>
          <a:custGeom>
            <a:avLst/>
            <a:gdLst/>
            <a:ahLst/>
            <a:cxnLst>
              <a:cxn ang="0">
                <a:pos x="wd2" y="hd2"/>
              </a:cxn>
              <a:cxn ang="5400000">
                <a:pos x="wd2" y="hd2"/>
              </a:cxn>
              <a:cxn ang="10800000">
                <a:pos x="wd2" y="hd2"/>
              </a:cxn>
              <a:cxn ang="16200000">
                <a:pos x="wd2" y="hd2"/>
              </a:cxn>
            </a:cxnLst>
            <a:rect l="0" t="0" r="r" b="b"/>
            <a:pathLst>
              <a:path w="21600" h="20007" extrusionOk="0">
                <a:moveTo>
                  <a:pt x="8311" y="17279"/>
                </a:moveTo>
                <a:cubicBezTo>
                  <a:pt x="12885" y="20719"/>
                  <a:pt x="17877" y="20804"/>
                  <a:pt x="21600" y="18112"/>
                </a:cubicBezTo>
                <a:cubicBezTo>
                  <a:pt x="20864" y="12087"/>
                  <a:pt x="17863" y="6169"/>
                  <a:pt x="13289" y="2729"/>
                </a:cubicBezTo>
                <a:cubicBezTo>
                  <a:pt x="8715" y="-711"/>
                  <a:pt x="3723" y="-796"/>
                  <a:pt x="0" y="1896"/>
                </a:cubicBezTo>
                <a:cubicBezTo>
                  <a:pt x="736" y="7942"/>
                  <a:pt x="3737" y="13860"/>
                  <a:pt x="8311" y="17279"/>
                </a:cubicBezTo>
                <a:close/>
              </a:path>
            </a:pathLst>
          </a:custGeom>
          <a:solidFill>
            <a:schemeClr val="accent6"/>
          </a:solidFill>
          <a:ln w="12700">
            <a:miter lim="400000"/>
          </a:ln>
        </p:spPr>
        <p:txBody>
          <a:bodyPr lIns="38100" tIns="38100" rIns="38100" bIns="38100" anchor="ctr"/>
          <a:lstStyle/>
          <a:p>
            <a:pPr>
              <a:defRPr sz="3000">
                <a:solidFill>
                  <a:srgbClr val="FFFFFF"/>
                </a:solidFill>
              </a:defRPr>
            </a:pPr>
            <a:endParaRPr/>
          </a:p>
        </p:txBody>
      </p:sp>
      <p:sp>
        <p:nvSpPr>
          <p:cNvPr id="34" name="Shape">
            <a:extLst>
              <a:ext uri="{FF2B5EF4-FFF2-40B4-BE49-F238E27FC236}">
                <a16:creationId xmlns:a16="http://schemas.microsoft.com/office/drawing/2014/main" id="{650A8D2B-6C07-A2C4-56D4-651D94AFE365}"/>
              </a:ext>
            </a:extLst>
          </p:cNvPr>
          <p:cNvSpPr/>
          <p:nvPr/>
        </p:nvSpPr>
        <p:spPr>
          <a:xfrm>
            <a:off x="8992605" y="1961153"/>
            <a:ext cx="808892" cy="1524916"/>
          </a:xfrm>
          <a:custGeom>
            <a:avLst/>
            <a:gdLst/>
            <a:ahLst/>
            <a:cxnLst>
              <a:cxn ang="0">
                <a:pos x="wd2" y="hd2"/>
              </a:cxn>
              <a:cxn ang="5400000">
                <a:pos x="wd2" y="hd2"/>
              </a:cxn>
              <a:cxn ang="10800000">
                <a:pos x="wd2" y="hd2"/>
              </a:cxn>
              <a:cxn ang="16200000">
                <a:pos x="wd2" y="hd2"/>
              </a:cxn>
            </a:cxnLst>
            <a:rect l="0" t="0" r="r" b="b"/>
            <a:pathLst>
              <a:path w="19286" h="21600" extrusionOk="0">
                <a:moveTo>
                  <a:pt x="1378" y="12426"/>
                </a:moveTo>
                <a:cubicBezTo>
                  <a:pt x="3910" y="16993"/>
                  <a:pt x="9452" y="20353"/>
                  <a:pt x="15633" y="21600"/>
                </a:cubicBezTo>
                <a:cubicBezTo>
                  <a:pt x="19351" y="18402"/>
                  <a:pt x="20446" y="13754"/>
                  <a:pt x="17914" y="9174"/>
                </a:cubicBezTo>
                <a:cubicBezTo>
                  <a:pt x="15382" y="4594"/>
                  <a:pt x="9840" y="1247"/>
                  <a:pt x="3659" y="0"/>
                </a:cubicBezTo>
                <a:cubicBezTo>
                  <a:pt x="-82" y="3212"/>
                  <a:pt x="-1154" y="7859"/>
                  <a:pt x="1378" y="12426"/>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35" name="Shape">
            <a:extLst>
              <a:ext uri="{FF2B5EF4-FFF2-40B4-BE49-F238E27FC236}">
                <a16:creationId xmlns:a16="http://schemas.microsoft.com/office/drawing/2014/main" id="{82102910-AC42-46F2-5009-694B8F0E78D6}"/>
              </a:ext>
            </a:extLst>
          </p:cNvPr>
          <p:cNvSpPr/>
          <p:nvPr/>
        </p:nvSpPr>
        <p:spPr>
          <a:xfrm>
            <a:off x="8016812" y="2506450"/>
            <a:ext cx="849939" cy="830387"/>
          </a:xfrm>
          <a:custGeom>
            <a:avLst/>
            <a:gdLst/>
            <a:ahLst/>
            <a:cxnLst>
              <a:cxn ang="0">
                <a:pos x="wd2" y="hd2"/>
              </a:cxn>
              <a:cxn ang="5400000">
                <a:pos x="wd2" y="hd2"/>
              </a:cxn>
              <a:cxn ang="10800000">
                <a:pos x="wd2" y="hd2"/>
              </a:cxn>
              <a:cxn ang="16200000">
                <a:pos x="wd2" y="hd2"/>
              </a:cxn>
            </a:cxnLst>
            <a:rect l="0" t="0" r="r" b="b"/>
            <a:pathLst>
              <a:path w="20591" h="20424" extrusionOk="0">
                <a:moveTo>
                  <a:pt x="5791" y="14918"/>
                </a:moveTo>
                <a:cubicBezTo>
                  <a:pt x="10102" y="19177"/>
                  <a:pt x="15687" y="21012"/>
                  <a:pt x="20484" y="20259"/>
                </a:cubicBezTo>
                <a:cubicBezTo>
                  <a:pt x="21087" y="15365"/>
                  <a:pt x="19117" y="9765"/>
                  <a:pt x="14806" y="5506"/>
                </a:cubicBezTo>
                <a:cubicBezTo>
                  <a:pt x="10496" y="1247"/>
                  <a:pt x="4910" y="-588"/>
                  <a:pt x="113" y="165"/>
                </a:cubicBezTo>
                <a:cubicBezTo>
                  <a:pt x="-513" y="5059"/>
                  <a:pt x="1480" y="10683"/>
                  <a:pt x="5791" y="14918"/>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851131" y="653980"/>
            <a:ext cx="5992080" cy="2387600"/>
          </a:xfrm>
        </p:spPr>
        <p:txBody>
          <a:bodyPr anchor="b"/>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851131" y="3133655"/>
            <a:ext cx="599208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2743200" cy="365125"/>
          </a:xfrm>
        </p:spPr>
        <p:txBody>
          <a:bodyPr/>
          <a:lstStyle>
            <a:lvl1pPr>
              <a:defRPr>
                <a:solidFill>
                  <a:schemeClr val="accent6">
                    <a:lumMod val="20000"/>
                    <a:lumOff val="80000"/>
                  </a:schemeClr>
                </a:solidFill>
              </a:defRPr>
            </a:lvl1p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lvl1pPr>
              <a:defRPr>
                <a:solidFill>
                  <a:schemeClr val="accent6">
                    <a:lumMod val="20000"/>
                    <a:lumOff val="80000"/>
                  </a:schemeClr>
                </a:solidFill>
              </a:defRPr>
            </a:lvl1p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lvl1pPr>
              <a:defRPr>
                <a:solidFill>
                  <a:schemeClr val="accent6">
                    <a:lumMod val="20000"/>
                    <a:lumOff val="80000"/>
                  </a:schemeClr>
                </a:solidFill>
              </a:defRPr>
            </a:lvl1pPr>
          </a:lstStyle>
          <a:p>
            <a:fld id="{672B7600-67E3-4D97-B453-880E2742B982}" type="slidenum">
              <a:rPr lang="en-US" smtClean="0"/>
              <a:pPr/>
              <a:t>‹#›</a:t>
            </a:fld>
            <a:endParaRPr lang="en-US"/>
          </a:p>
        </p:txBody>
      </p:sp>
      <p:sp>
        <p:nvSpPr>
          <p:cNvPr id="48" name="Freeform 47">
            <a:extLst>
              <a:ext uri="{FF2B5EF4-FFF2-40B4-BE49-F238E27FC236}">
                <a16:creationId xmlns:a16="http://schemas.microsoft.com/office/drawing/2014/main" id="{ED6FB978-029D-090D-D99E-9F8FD33F4319}"/>
              </a:ext>
            </a:extLst>
          </p:cNvPr>
          <p:cNvSpPr>
            <a:spLocks noGrp="1"/>
          </p:cNvSpPr>
          <p:nvPr>
            <p:ph type="pic" sz="quarter" idx="13"/>
          </p:nvPr>
        </p:nvSpPr>
        <p:spPr>
          <a:xfrm>
            <a:off x="6313957" y="3482226"/>
            <a:ext cx="5187973" cy="3090875"/>
          </a:xfrm>
          <a:custGeom>
            <a:avLst/>
            <a:gdLst>
              <a:gd name="connsiteX0" fmla="*/ 1477342 w 5187973"/>
              <a:gd name="connsiteY0" fmla="*/ 56 h 3090875"/>
              <a:gd name="connsiteX1" fmla="*/ 3133920 w 5187973"/>
              <a:gd name="connsiteY1" fmla="*/ 365817 h 3090875"/>
              <a:gd name="connsiteX2" fmla="*/ 5187973 w 5187973"/>
              <a:gd name="connsiteY2" fmla="*/ 2732690 h 3090875"/>
              <a:gd name="connsiteX3" fmla="*/ 2054053 w 5187973"/>
              <a:gd name="connsiteY3" fmla="*/ 2725060 h 3090875"/>
              <a:gd name="connsiteX4" fmla="*/ 0 w 5187973"/>
              <a:gd name="connsiteY4" fmla="*/ 358186 h 3090875"/>
              <a:gd name="connsiteX5" fmla="*/ 1477342 w 5187973"/>
              <a:gd name="connsiteY5" fmla="*/ 56 h 3090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187973" h="3090875">
                <a:moveTo>
                  <a:pt x="1477342" y="56"/>
                </a:moveTo>
                <a:cubicBezTo>
                  <a:pt x="2016405" y="-2942"/>
                  <a:pt x="2585340" y="114709"/>
                  <a:pt x="3133920" y="365817"/>
                </a:cubicBezTo>
                <a:cubicBezTo>
                  <a:pt x="4231320" y="868188"/>
                  <a:pt x="4977572" y="1779805"/>
                  <a:pt x="5187973" y="2732690"/>
                </a:cubicBezTo>
                <a:cubicBezTo>
                  <a:pt x="4329796" y="3195662"/>
                  <a:pt x="3151213" y="3227275"/>
                  <a:pt x="2054053" y="2725060"/>
                </a:cubicBezTo>
                <a:cubicBezTo>
                  <a:pt x="956653" y="2222689"/>
                  <a:pt x="210401" y="1310137"/>
                  <a:pt x="0" y="358186"/>
                </a:cubicBezTo>
                <a:cubicBezTo>
                  <a:pt x="429089" y="126700"/>
                  <a:pt x="938279" y="3054"/>
                  <a:pt x="1477342" y="56"/>
                </a:cubicBezTo>
                <a:close/>
              </a:path>
            </a:pathLst>
          </a:custGeom>
          <a:noFill/>
        </p:spPr>
        <p:txBody>
          <a:bodyPr wrap="square" anchor="ctr">
            <a:noAutofit/>
          </a:bodyPr>
          <a:lstStyle>
            <a:lvl1pPr marL="0" indent="0" algn="ctr">
              <a:buNone/>
              <a:defRPr/>
            </a:lvl1pPr>
          </a:lstStyle>
          <a:p>
            <a:endParaRPr lang="en-US"/>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2" name="Shape">
            <a:extLst>
              <a:ext uri="{FF2B5EF4-FFF2-40B4-BE49-F238E27FC236}">
                <a16:creationId xmlns:a16="http://schemas.microsoft.com/office/drawing/2014/main" id="{4D162CF6-872E-B5D0-6B0D-4522A013A8C9}"/>
              </a:ext>
            </a:extLst>
          </p:cNvPr>
          <p:cNvSpPr/>
          <p:nvPr userDrawn="1"/>
        </p:nvSpPr>
        <p:spPr>
          <a:xfrm>
            <a:off x="648865" y="4840700"/>
            <a:ext cx="1984576" cy="1733868"/>
          </a:xfrm>
          <a:custGeom>
            <a:avLst/>
            <a:gdLst/>
            <a:ahLst/>
            <a:cxnLst>
              <a:cxn ang="0">
                <a:pos x="wd2" y="hd2"/>
              </a:cxn>
              <a:cxn ang="5400000">
                <a:pos x="wd2" y="hd2"/>
              </a:cxn>
              <a:cxn ang="10800000">
                <a:pos x="wd2" y="hd2"/>
              </a:cxn>
              <a:cxn ang="16200000">
                <a:pos x="wd2" y="hd2"/>
              </a:cxn>
            </a:cxnLst>
            <a:rect l="0" t="0" r="r" b="b"/>
            <a:pathLst>
              <a:path w="21146" h="20066" extrusionOk="0">
                <a:moveTo>
                  <a:pt x="6531" y="4816"/>
                </a:moveTo>
                <a:cubicBezTo>
                  <a:pt x="2067" y="8901"/>
                  <a:pt x="-227" y="14570"/>
                  <a:pt x="18" y="19696"/>
                </a:cubicBezTo>
                <a:cubicBezTo>
                  <a:pt x="4615" y="20836"/>
                  <a:pt x="10150" y="19341"/>
                  <a:pt x="14615" y="15245"/>
                </a:cubicBezTo>
                <a:cubicBezTo>
                  <a:pt x="19079" y="11160"/>
                  <a:pt x="21373" y="5491"/>
                  <a:pt x="21128" y="365"/>
                </a:cubicBezTo>
                <a:cubicBezTo>
                  <a:pt x="16531" y="-764"/>
                  <a:pt x="10996" y="731"/>
                  <a:pt x="6531" y="4816"/>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3" name="Shape">
            <a:extLst>
              <a:ext uri="{FF2B5EF4-FFF2-40B4-BE49-F238E27FC236}">
                <a16:creationId xmlns:a16="http://schemas.microsoft.com/office/drawing/2014/main" id="{1E20842A-8F7F-E927-8BB8-9A733B8166E0}"/>
              </a:ext>
            </a:extLst>
          </p:cNvPr>
          <p:cNvSpPr/>
          <p:nvPr userDrawn="1"/>
        </p:nvSpPr>
        <p:spPr>
          <a:xfrm>
            <a:off x="381000" y="4352803"/>
            <a:ext cx="633782" cy="1173825"/>
          </a:xfrm>
          <a:custGeom>
            <a:avLst/>
            <a:gdLst/>
            <a:ahLst/>
            <a:cxnLst>
              <a:cxn ang="0">
                <a:pos x="wd2" y="hd2"/>
              </a:cxn>
              <a:cxn ang="5400000">
                <a:pos x="wd2" y="hd2"/>
              </a:cxn>
              <a:cxn ang="10800000">
                <a:pos x="wd2" y="hd2"/>
              </a:cxn>
              <a:cxn ang="16200000">
                <a:pos x="wd2" y="hd2"/>
              </a:cxn>
            </a:cxnLst>
            <a:rect l="0" t="0" r="r" b="b"/>
            <a:pathLst>
              <a:path w="19338" h="21600" extrusionOk="0">
                <a:moveTo>
                  <a:pt x="1525" y="9084"/>
                </a:moveTo>
                <a:cubicBezTo>
                  <a:pt x="-1131" y="13661"/>
                  <a:pt x="-197" y="18343"/>
                  <a:pt x="3393" y="21600"/>
                </a:cubicBezTo>
                <a:cubicBezTo>
                  <a:pt x="9581" y="20403"/>
                  <a:pt x="15157" y="17093"/>
                  <a:pt x="17813" y="12516"/>
                </a:cubicBezTo>
                <a:cubicBezTo>
                  <a:pt x="20469" y="7939"/>
                  <a:pt x="19535" y="3257"/>
                  <a:pt x="15945" y="0"/>
                </a:cubicBezTo>
                <a:cubicBezTo>
                  <a:pt x="9757" y="1197"/>
                  <a:pt x="4181" y="4507"/>
                  <a:pt x="1525" y="9084"/>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5" name="Shape">
            <a:extLst>
              <a:ext uri="{FF2B5EF4-FFF2-40B4-BE49-F238E27FC236}">
                <a16:creationId xmlns:a16="http://schemas.microsoft.com/office/drawing/2014/main" id="{510BF53E-B7F3-F0E3-5AE3-0A53A80B1078}"/>
              </a:ext>
            </a:extLst>
          </p:cNvPr>
          <p:cNvSpPr/>
          <p:nvPr userDrawn="1"/>
        </p:nvSpPr>
        <p:spPr>
          <a:xfrm>
            <a:off x="2150822" y="6141758"/>
            <a:ext cx="1031289" cy="469947"/>
          </a:xfrm>
          <a:custGeom>
            <a:avLst/>
            <a:gdLst/>
            <a:ahLst/>
            <a:cxnLst>
              <a:cxn ang="0">
                <a:pos x="wd2" y="hd2"/>
              </a:cxn>
              <a:cxn ang="5400000">
                <a:pos x="wd2" y="hd2"/>
              </a:cxn>
              <a:cxn ang="10800000">
                <a:pos x="wd2" y="hd2"/>
              </a:cxn>
              <a:cxn ang="16200000">
                <a:pos x="wd2" y="hd2"/>
              </a:cxn>
            </a:cxnLst>
            <a:rect l="0" t="0" r="r" b="b"/>
            <a:pathLst>
              <a:path w="21600" h="20887" extrusionOk="0">
                <a:moveTo>
                  <a:pt x="11000" y="27"/>
                </a:moveTo>
                <a:cubicBezTo>
                  <a:pt x="6432" y="-356"/>
                  <a:pt x="2344" y="3471"/>
                  <a:pt x="0" y="9551"/>
                </a:cubicBezTo>
                <a:cubicBezTo>
                  <a:pt x="2104" y="15972"/>
                  <a:pt x="6031" y="20479"/>
                  <a:pt x="10600" y="20861"/>
                </a:cubicBezTo>
                <a:cubicBezTo>
                  <a:pt x="15168" y="21244"/>
                  <a:pt x="19256" y="17417"/>
                  <a:pt x="21600" y="11337"/>
                </a:cubicBezTo>
                <a:cubicBezTo>
                  <a:pt x="19496" y="4916"/>
                  <a:pt x="15569" y="409"/>
                  <a:pt x="11000" y="27"/>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solidFill>
                <a:schemeClr val="accent6">
                  <a:lumMod val="20000"/>
                  <a:lumOff val="80000"/>
                </a:schemeClr>
              </a:solidFill>
            </a:endParaRPr>
          </a:p>
        </p:txBody>
      </p:sp>
      <p:sp>
        <p:nvSpPr>
          <p:cNvPr id="6" name="Shape">
            <a:extLst>
              <a:ext uri="{FF2B5EF4-FFF2-40B4-BE49-F238E27FC236}">
                <a16:creationId xmlns:a16="http://schemas.microsoft.com/office/drawing/2014/main" id="{838D110C-2E5A-A867-5DB5-8EEDBAEC28BD}"/>
              </a:ext>
            </a:extLst>
          </p:cNvPr>
          <p:cNvSpPr/>
          <p:nvPr userDrawn="1"/>
        </p:nvSpPr>
        <p:spPr>
          <a:xfrm>
            <a:off x="1270694" y="4104072"/>
            <a:ext cx="737962" cy="740447"/>
          </a:xfrm>
          <a:custGeom>
            <a:avLst/>
            <a:gdLst/>
            <a:ahLst/>
            <a:cxnLst>
              <a:cxn ang="0">
                <a:pos x="wd2" y="hd2"/>
              </a:cxn>
              <a:cxn ang="5400000">
                <a:pos x="wd2" y="hd2"/>
              </a:cxn>
              <a:cxn ang="10800000">
                <a:pos x="wd2" y="hd2"/>
              </a:cxn>
              <a:cxn ang="16200000">
                <a:pos x="wd2" y="hd2"/>
              </a:cxn>
            </a:cxnLst>
            <a:rect l="0" t="0" r="r" b="b"/>
            <a:pathLst>
              <a:path w="20495" h="20513" extrusionOk="0">
                <a:moveTo>
                  <a:pt x="5637" y="5675"/>
                </a:moveTo>
                <a:cubicBezTo>
                  <a:pt x="1360" y="9969"/>
                  <a:pt x="-553" y="15561"/>
                  <a:pt x="138" y="20384"/>
                </a:cubicBezTo>
                <a:cubicBezTo>
                  <a:pt x="5000" y="21047"/>
                  <a:pt x="10579" y="19139"/>
                  <a:pt x="14857" y="14845"/>
                </a:cubicBezTo>
                <a:cubicBezTo>
                  <a:pt x="19134" y="10552"/>
                  <a:pt x="21047" y="4960"/>
                  <a:pt x="20356" y="136"/>
                </a:cubicBezTo>
                <a:cubicBezTo>
                  <a:pt x="15521" y="-553"/>
                  <a:pt x="9915" y="1382"/>
                  <a:pt x="5637" y="5675"/>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838200" y="365125"/>
            <a:ext cx="10515600" cy="1325563"/>
          </a:xfrm>
        </p:spPr>
        <p:txBody>
          <a:bodyPr/>
          <a:lstStyle>
            <a:lvl1pPr>
              <a:defRPr>
                <a:solidFill>
                  <a:schemeClr val="accent6">
                    <a:lumMod val="20000"/>
                    <a:lumOff val="80000"/>
                  </a:schemeClr>
                </a:solidFill>
              </a:defRPr>
            </a:lvl1p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2901306" y="1825625"/>
            <a:ext cx="8452494"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lvl1pPr>
              <a:defRPr>
                <a:solidFill>
                  <a:schemeClr val="accent6">
                    <a:lumMod val="20000"/>
                    <a:lumOff val="80000"/>
                  </a:schemeClr>
                </a:solidFill>
              </a:defRPr>
            </a:lvl1p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lvl1pPr>
              <a:defRPr>
                <a:solidFill>
                  <a:schemeClr val="accent6">
                    <a:lumMod val="20000"/>
                    <a:lumOff val="80000"/>
                  </a:schemeClr>
                </a:solidFill>
              </a:defRPr>
            </a:lvl1p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lvl1pPr>
              <a:defRPr>
                <a:solidFill>
                  <a:schemeClr val="accent6">
                    <a:lumMod val="20000"/>
                    <a:lumOff val="80000"/>
                  </a:schemeClr>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2" name="Shape">
            <a:extLst>
              <a:ext uri="{FF2B5EF4-FFF2-40B4-BE49-F238E27FC236}">
                <a16:creationId xmlns:a16="http://schemas.microsoft.com/office/drawing/2014/main" id="{4E9C0B44-D612-ABCC-CD25-86FB6F340268}"/>
              </a:ext>
            </a:extLst>
          </p:cNvPr>
          <p:cNvSpPr/>
          <p:nvPr userDrawn="1"/>
        </p:nvSpPr>
        <p:spPr>
          <a:xfrm>
            <a:off x="0" y="0"/>
            <a:ext cx="12269167" cy="6858000"/>
          </a:xfrm>
          <a:custGeom>
            <a:avLst/>
            <a:gdLst/>
            <a:ahLst/>
            <a:cxnLst>
              <a:cxn ang="0">
                <a:pos x="wd2" y="hd2"/>
              </a:cxn>
              <a:cxn ang="5400000">
                <a:pos x="wd2" y="hd2"/>
              </a:cxn>
              <a:cxn ang="10800000">
                <a:pos x="wd2" y="hd2"/>
              </a:cxn>
              <a:cxn ang="16200000">
                <a:pos x="wd2" y="hd2"/>
              </a:cxn>
            </a:cxnLst>
            <a:rect l="0" t="0" r="r" b="b"/>
            <a:pathLst>
              <a:path w="21600" h="21600" extrusionOk="0">
                <a:moveTo>
                  <a:pt x="3498" y="21600"/>
                </a:moveTo>
                <a:lnTo>
                  <a:pt x="16967" y="21600"/>
                </a:lnTo>
                <a:cubicBezTo>
                  <a:pt x="18865" y="19797"/>
                  <a:pt x="20460" y="17255"/>
                  <a:pt x="21600" y="14222"/>
                </a:cubicBezTo>
                <a:lnTo>
                  <a:pt x="21600" y="0"/>
                </a:lnTo>
                <a:lnTo>
                  <a:pt x="0" y="0"/>
                </a:lnTo>
                <a:lnTo>
                  <a:pt x="0" y="16797"/>
                </a:lnTo>
                <a:cubicBezTo>
                  <a:pt x="982" y="18705"/>
                  <a:pt x="2166" y="20336"/>
                  <a:pt x="3498" y="21600"/>
                </a:cubicBezTo>
                <a:close/>
              </a:path>
            </a:pathLst>
          </a:custGeom>
          <a:solidFill>
            <a:schemeClr val="accent6">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3" name="Shape">
            <a:extLst>
              <a:ext uri="{FF2B5EF4-FFF2-40B4-BE49-F238E27FC236}">
                <a16:creationId xmlns:a16="http://schemas.microsoft.com/office/drawing/2014/main" id="{FA4A0BBC-561C-B168-4B2C-890D8C42F511}"/>
              </a:ext>
            </a:extLst>
          </p:cNvPr>
          <p:cNvSpPr/>
          <p:nvPr userDrawn="1"/>
        </p:nvSpPr>
        <p:spPr>
          <a:xfrm>
            <a:off x="10657194" y="4190171"/>
            <a:ext cx="1305072" cy="2460528"/>
          </a:xfrm>
          <a:custGeom>
            <a:avLst/>
            <a:gdLst/>
            <a:ahLst/>
            <a:cxnLst>
              <a:cxn ang="0">
                <a:pos x="wd2" y="hd2"/>
              </a:cxn>
              <a:cxn ang="5400000">
                <a:pos x="wd2" y="hd2"/>
              </a:cxn>
              <a:cxn ang="10800000">
                <a:pos x="wd2" y="hd2"/>
              </a:cxn>
              <a:cxn ang="16200000">
                <a:pos x="wd2" y="hd2"/>
              </a:cxn>
            </a:cxnLst>
            <a:rect l="0" t="0" r="r" b="b"/>
            <a:pathLst>
              <a:path w="19284" h="21600" extrusionOk="0">
                <a:moveTo>
                  <a:pt x="1372" y="12421"/>
                </a:moveTo>
                <a:cubicBezTo>
                  <a:pt x="3917" y="16989"/>
                  <a:pt x="9444" y="20349"/>
                  <a:pt x="15636" y="21600"/>
                </a:cubicBezTo>
                <a:cubicBezTo>
                  <a:pt x="19353" y="18400"/>
                  <a:pt x="20442" y="13748"/>
                  <a:pt x="17912" y="9179"/>
                </a:cubicBezTo>
                <a:cubicBezTo>
                  <a:pt x="15367" y="4611"/>
                  <a:pt x="9840" y="1251"/>
                  <a:pt x="3648" y="0"/>
                </a:cubicBezTo>
                <a:cubicBezTo>
                  <a:pt x="-69" y="3191"/>
                  <a:pt x="-1158" y="7844"/>
                  <a:pt x="1372" y="12421"/>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5" name="Shape">
            <a:extLst>
              <a:ext uri="{FF2B5EF4-FFF2-40B4-BE49-F238E27FC236}">
                <a16:creationId xmlns:a16="http://schemas.microsoft.com/office/drawing/2014/main" id="{0E0251C0-DEE7-1060-95DB-9DE60A94698D}"/>
              </a:ext>
            </a:extLst>
          </p:cNvPr>
          <p:cNvSpPr/>
          <p:nvPr userDrawn="1"/>
        </p:nvSpPr>
        <p:spPr>
          <a:xfrm>
            <a:off x="9356135" y="5309464"/>
            <a:ext cx="1371616" cy="1340387"/>
          </a:xfrm>
          <a:custGeom>
            <a:avLst/>
            <a:gdLst/>
            <a:ahLst/>
            <a:cxnLst>
              <a:cxn ang="0">
                <a:pos x="wd2" y="hd2"/>
              </a:cxn>
              <a:cxn ang="5400000">
                <a:pos x="wd2" y="hd2"/>
              </a:cxn>
              <a:cxn ang="10800000">
                <a:pos x="wd2" y="hd2"/>
              </a:cxn>
              <a:cxn ang="16200000">
                <a:pos x="wd2" y="hd2"/>
              </a:cxn>
            </a:cxnLst>
            <a:rect l="0" t="0" r="r" b="b"/>
            <a:pathLst>
              <a:path w="20605" h="20435" extrusionOk="0">
                <a:moveTo>
                  <a:pt x="5797" y="14921"/>
                </a:moveTo>
                <a:cubicBezTo>
                  <a:pt x="10108" y="19179"/>
                  <a:pt x="15698" y="21017"/>
                  <a:pt x="20498" y="20273"/>
                </a:cubicBezTo>
                <a:cubicBezTo>
                  <a:pt x="21102" y="15373"/>
                  <a:pt x="19119" y="9772"/>
                  <a:pt x="14807" y="5513"/>
                </a:cubicBezTo>
                <a:cubicBezTo>
                  <a:pt x="10496" y="1255"/>
                  <a:pt x="4906" y="-583"/>
                  <a:pt x="106" y="161"/>
                </a:cubicBezTo>
                <a:cubicBezTo>
                  <a:pt x="-498" y="5047"/>
                  <a:pt x="1485" y="10662"/>
                  <a:pt x="5797" y="14921"/>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6" name="Shape">
            <a:extLst>
              <a:ext uri="{FF2B5EF4-FFF2-40B4-BE49-F238E27FC236}">
                <a16:creationId xmlns:a16="http://schemas.microsoft.com/office/drawing/2014/main" id="{348E574E-F711-2758-3365-EFF7E27DB31A}"/>
              </a:ext>
            </a:extLst>
          </p:cNvPr>
          <p:cNvSpPr/>
          <p:nvPr userDrawn="1"/>
        </p:nvSpPr>
        <p:spPr>
          <a:xfrm>
            <a:off x="200898" y="5979126"/>
            <a:ext cx="1339324" cy="678575"/>
          </a:xfrm>
          <a:custGeom>
            <a:avLst/>
            <a:gdLst/>
            <a:ahLst/>
            <a:cxnLst>
              <a:cxn ang="0">
                <a:pos x="wd2" y="hd2"/>
              </a:cxn>
              <a:cxn ang="5400000">
                <a:pos x="wd2" y="hd2"/>
              </a:cxn>
              <a:cxn ang="10800000">
                <a:pos x="wd2" y="hd2"/>
              </a:cxn>
              <a:cxn ang="16200000">
                <a:pos x="wd2" y="hd2"/>
              </a:cxn>
            </a:cxnLst>
            <a:rect l="0" t="0" r="r" b="b"/>
            <a:pathLst>
              <a:path w="21600" h="19224" extrusionOk="0">
                <a:moveTo>
                  <a:pt x="9473" y="980"/>
                </a:moveTo>
                <a:cubicBezTo>
                  <a:pt x="4906" y="3148"/>
                  <a:pt x="1435" y="8514"/>
                  <a:pt x="0" y="14748"/>
                </a:cubicBezTo>
                <a:cubicBezTo>
                  <a:pt x="3024" y="18867"/>
                  <a:pt x="7560" y="20412"/>
                  <a:pt x="12127" y="18244"/>
                </a:cubicBezTo>
                <a:cubicBezTo>
                  <a:pt x="16694" y="16076"/>
                  <a:pt x="20165" y="10710"/>
                  <a:pt x="21600" y="4476"/>
                </a:cubicBezTo>
                <a:cubicBezTo>
                  <a:pt x="18576" y="357"/>
                  <a:pt x="14040" y="-1188"/>
                  <a:pt x="9473" y="980"/>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838200" y="365125"/>
            <a:ext cx="10515600" cy="1325563"/>
          </a:xfrm>
        </p:spPr>
        <p:txBody>
          <a:bodyPr/>
          <a:lstStyle/>
          <a:p>
            <a:r>
              <a:rPr lang="en-US"/>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0" y="1825625"/>
            <a:ext cx="8211034"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lvl1pPr>
              <a:defRPr>
                <a:solidFill>
                  <a:schemeClr val="accent6">
                    <a:lumMod val="20000"/>
                    <a:lumOff val="80000"/>
                  </a:schemeClr>
                </a:solidFill>
              </a:defRPr>
            </a:lvl1p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lvl1pPr>
              <a:defRPr>
                <a:solidFill>
                  <a:schemeClr val="accent2"/>
                </a:solidFill>
              </a:defRPr>
            </a:lvl1p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lvl1pPr>
              <a:defRPr>
                <a:solidFill>
                  <a:schemeClr val="accent6">
                    <a:lumMod val="20000"/>
                    <a:lumOff val="80000"/>
                  </a:schemeClr>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2" name="Shape">
            <a:extLst>
              <a:ext uri="{FF2B5EF4-FFF2-40B4-BE49-F238E27FC236}">
                <a16:creationId xmlns:a16="http://schemas.microsoft.com/office/drawing/2014/main" id="{0F0E7D85-E13D-2CB4-F7D2-C62E6C90B5EE}"/>
              </a:ext>
            </a:extLst>
          </p:cNvPr>
          <p:cNvSpPr/>
          <p:nvPr userDrawn="1"/>
        </p:nvSpPr>
        <p:spPr>
          <a:xfrm>
            <a:off x="10274530" y="994927"/>
            <a:ext cx="1305745" cy="2460531"/>
          </a:xfrm>
          <a:custGeom>
            <a:avLst/>
            <a:gdLst/>
            <a:ahLst/>
            <a:cxnLst>
              <a:cxn ang="0">
                <a:pos x="wd2" y="hd2"/>
              </a:cxn>
              <a:cxn ang="5400000">
                <a:pos x="wd2" y="hd2"/>
              </a:cxn>
              <a:cxn ang="10800000">
                <a:pos x="wd2" y="hd2"/>
              </a:cxn>
              <a:cxn ang="16200000">
                <a:pos x="wd2" y="hd2"/>
              </a:cxn>
            </a:cxnLst>
            <a:rect l="0" t="0" r="r" b="b"/>
            <a:pathLst>
              <a:path w="19282" h="21600" extrusionOk="0">
                <a:moveTo>
                  <a:pt x="1382" y="12421"/>
                </a:moveTo>
                <a:cubicBezTo>
                  <a:pt x="3925" y="16989"/>
                  <a:pt x="9448" y="20349"/>
                  <a:pt x="15636" y="21600"/>
                </a:cubicBezTo>
                <a:cubicBezTo>
                  <a:pt x="19351" y="18400"/>
                  <a:pt x="20439" y="13748"/>
                  <a:pt x="17910" y="9179"/>
                </a:cubicBezTo>
                <a:cubicBezTo>
                  <a:pt x="15381" y="4611"/>
                  <a:pt x="9844" y="1251"/>
                  <a:pt x="3656" y="0"/>
                </a:cubicBezTo>
                <a:cubicBezTo>
                  <a:pt x="-73" y="3200"/>
                  <a:pt x="-1161" y="7852"/>
                  <a:pt x="1382" y="12421"/>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3" name="Shape">
            <a:extLst>
              <a:ext uri="{FF2B5EF4-FFF2-40B4-BE49-F238E27FC236}">
                <a16:creationId xmlns:a16="http://schemas.microsoft.com/office/drawing/2014/main" id="{D1BAC8CA-E1BA-D2AE-AD5B-83E363E4AA20}"/>
              </a:ext>
            </a:extLst>
          </p:cNvPr>
          <p:cNvSpPr/>
          <p:nvPr userDrawn="1"/>
        </p:nvSpPr>
        <p:spPr>
          <a:xfrm>
            <a:off x="8686475" y="1138426"/>
            <a:ext cx="1371650" cy="1340386"/>
          </a:xfrm>
          <a:custGeom>
            <a:avLst/>
            <a:gdLst/>
            <a:ahLst/>
            <a:cxnLst>
              <a:cxn ang="0">
                <a:pos x="wd2" y="hd2"/>
              </a:cxn>
              <a:cxn ang="5400000">
                <a:pos x="wd2" y="hd2"/>
              </a:cxn>
              <a:cxn ang="10800000">
                <a:pos x="wd2" y="hd2"/>
              </a:cxn>
              <a:cxn ang="16200000">
                <a:pos x="wd2" y="hd2"/>
              </a:cxn>
            </a:cxnLst>
            <a:rect l="0" t="0" r="r" b="b"/>
            <a:pathLst>
              <a:path w="20605" h="20435" extrusionOk="0">
                <a:moveTo>
                  <a:pt x="5798" y="14921"/>
                </a:moveTo>
                <a:cubicBezTo>
                  <a:pt x="10109" y="19179"/>
                  <a:pt x="15699" y="21017"/>
                  <a:pt x="20499" y="20273"/>
                </a:cubicBezTo>
                <a:cubicBezTo>
                  <a:pt x="21103" y="15373"/>
                  <a:pt x="19120" y="9772"/>
                  <a:pt x="14808" y="5513"/>
                </a:cubicBezTo>
                <a:cubicBezTo>
                  <a:pt x="10497" y="1255"/>
                  <a:pt x="4907" y="-583"/>
                  <a:pt x="107" y="161"/>
                </a:cubicBezTo>
                <a:cubicBezTo>
                  <a:pt x="-497" y="5047"/>
                  <a:pt x="1472" y="10662"/>
                  <a:pt x="5798" y="14921"/>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4" name="Shape">
            <a:extLst>
              <a:ext uri="{FF2B5EF4-FFF2-40B4-BE49-F238E27FC236}">
                <a16:creationId xmlns:a16="http://schemas.microsoft.com/office/drawing/2014/main" id="{8F68A61E-DADC-6290-20B4-801ACC6E2163}"/>
              </a:ext>
            </a:extLst>
          </p:cNvPr>
          <p:cNvSpPr/>
          <p:nvPr userDrawn="1"/>
        </p:nvSpPr>
        <p:spPr>
          <a:xfrm>
            <a:off x="0" y="0"/>
            <a:ext cx="6705237" cy="6858000"/>
          </a:xfrm>
          <a:custGeom>
            <a:avLst/>
            <a:gdLst/>
            <a:ahLst/>
            <a:cxnLst>
              <a:cxn ang="0">
                <a:pos x="wd2" y="hd2"/>
              </a:cxn>
              <a:cxn ang="5400000">
                <a:pos x="wd2" y="hd2"/>
              </a:cxn>
              <a:cxn ang="10800000">
                <a:pos x="wd2" y="hd2"/>
              </a:cxn>
              <a:cxn ang="16200000">
                <a:pos x="wd2" y="hd2"/>
              </a:cxn>
            </a:cxnLst>
            <a:rect l="0" t="0" r="r" b="b"/>
            <a:pathLst>
              <a:path w="21600" h="21600" extrusionOk="0">
                <a:moveTo>
                  <a:pt x="3" y="21600"/>
                </a:moveTo>
                <a:lnTo>
                  <a:pt x="17054" y="21600"/>
                </a:lnTo>
                <a:cubicBezTo>
                  <a:pt x="19874" y="18684"/>
                  <a:pt x="21600" y="14761"/>
                  <a:pt x="21600" y="10442"/>
                </a:cubicBezTo>
                <a:cubicBezTo>
                  <a:pt x="21600" y="6468"/>
                  <a:pt x="20136" y="2826"/>
                  <a:pt x="17705" y="0"/>
                </a:cubicBezTo>
                <a:lnTo>
                  <a:pt x="0" y="0"/>
                </a:lnTo>
                <a:lnTo>
                  <a:pt x="0" y="21600"/>
                </a:lnTo>
                <a:close/>
              </a:path>
            </a:pathLst>
          </a:custGeom>
          <a:solidFill>
            <a:schemeClr val="accent6">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6" name="Shape">
            <a:extLst>
              <a:ext uri="{FF2B5EF4-FFF2-40B4-BE49-F238E27FC236}">
                <a16:creationId xmlns:a16="http://schemas.microsoft.com/office/drawing/2014/main" id="{8AFD0B7A-809A-AFAE-0DAB-3D37F05BC3B1}"/>
              </a:ext>
            </a:extLst>
          </p:cNvPr>
          <p:cNvSpPr/>
          <p:nvPr userDrawn="1"/>
        </p:nvSpPr>
        <p:spPr>
          <a:xfrm>
            <a:off x="4974634" y="5845194"/>
            <a:ext cx="1423509" cy="648349"/>
          </a:xfrm>
          <a:custGeom>
            <a:avLst/>
            <a:gdLst/>
            <a:ahLst/>
            <a:cxnLst>
              <a:cxn ang="0">
                <a:pos x="wd2" y="hd2"/>
              </a:cxn>
              <a:cxn ang="5400000">
                <a:pos x="wd2" y="hd2"/>
              </a:cxn>
              <a:cxn ang="10800000">
                <a:pos x="wd2" y="hd2"/>
              </a:cxn>
              <a:cxn ang="16200000">
                <a:pos x="wd2" y="hd2"/>
              </a:cxn>
            </a:cxnLst>
            <a:rect l="0" t="0" r="r" b="b"/>
            <a:pathLst>
              <a:path w="21600" h="20883" extrusionOk="0">
                <a:moveTo>
                  <a:pt x="10989" y="20858"/>
                </a:moveTo>
                <a:cubicBezTo>
                  <a:pt x="15561" y="20488"/>
                  <a:pt x="19481" y="15990"/>
                  <a:pt x="21600" y="9550"/>
                </a:cubicBezTo>
                <a:cubicBezTo>
                  <a:pt x="19263" y="3480"/>
                  <a:pt x="15184" y="-372"/>
                  <a:pt x="10611" y="29"/>
                </a:cubicBezTo>
                <a:cubicBezTo>
                  <a:pt x="6039" y="398"/>
                  <a:pt x="2119" y="4897"/>
                  <a:pt x="0" y="11337"/>
                </a:cubicBezTo>
                <a:cubicBezTo>
                  <a:pt x="2352" y="17376"/>
                  <a:pt x="6431" y="21228"/>
                  <a:pt x="10989" y="20858"/>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831850" y="1709738"/>
            <a:ext cx="3206750" cy="2852737"/>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831850" y="4589463"/>
            <a:ext cx="320675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lvl1pPr>
              <a:defRPr>
                <a:solidFill>
                  <a:schemeClr val="accent2"/>
                </a:solidFill>
              </a:defRPr>
            </a:lvl1p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lvl1pPr>
              <a:defRPr>
                <a:solidFill>
                  <a:schemeClr val="accent6">
                    <a:lumMod val="20000"/>
                    <a:lumOff val="80000"/>
                  </a:schemeClr>
                </a:solidFill>
              </a:defRPr>
            </a:lvl1p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lvl1pPr>
              <a:defRPr>
                <a:solidFill>
                  <a:schemeClr val="accent6">
                    <a:lumMod val="20000"/>
                    <a:lumOff val="80000"/>
                  </a:schemeClr>
                </a:solidFill>
              </a:defRPr>
            </a:lvl1pPr>
          </a:lstStyle>
          <a:p>
            <a:fld id="{672B7600-67E3-4D97-B453-880E2742B982}" type="slidenum">
              <a:rPr lang="en-US" smtClean="0"/>
              <a:pPr/>
              <a:t>‹#›</a:t>
            </a:fld>
            <a:endParaRPr lang="en-US"/>
          </a:p>
        </p:txBody>
      </p:sp>
      <p:sp>
        <p:nvSpPr>
          <p:cNvPr id="16" name="Freeform 15">
            <a:extLst>
              <a:ext uri="{FF2B5EF4-FFF2-40B4-BE49-F238E27FC236}">
                <a16:creationId xmlns:a16="http://schemas.microsoft.com/office/drawing/2014/main" id="{8BB3602F-65BA-57B1-BB1E-88649515054F}"/>
              </a:ext>
            </a:extLst>
          </p:cNvPr>
          <p:cNvSpPr>
            <a:spLocks noGrp="1"/>
          </p:cNvSpPr>
          <p:nvPr>
            <p:ph type="pic" sz="quarter" idx="13"/>
          </p:nvPr>
        </p:nvSpPr>
        <p:spPr>
          <a:xfrm>
            <a:off x="3549209" y="1654997"/>
            <a:ext cx="7834095" cy="4668720"/>
          </a:xfrm>
          <a:custGeom>
            <a:avLst/>
            <a:gdLst>
              <a:gd name="connsiteX0" fmla="*/ 2230768 w 7834095"/>
              <a:gd name="connsiteY0" fmla="*/ 85 h 4668720"/>
              <a:gd name="connsiteX1" fmla="*/ 4732737 w 7834095"/>
              <a:gd name="connsiteY1" fmla="*/ 552561 h 4668720"/>
              <a:gd name="connsiteX2" fmla="*/ 7834095 w 7834095"/>
              <a:gd name="connsiteY2" fmla="*/ 4127687 h 4668720"/>
              <a:gd name="connsiteX3" fmla="*/ 3101359 w 7834095"/>
              <a:gd name="connsiteY3" fmla="*/ 4116161 h 4668720"/>
              <a:gd name="connsiteX4" fmla="*/ 0 w 7834095"/>
              <a:gd name="connsiteY4" fmla="*/ 541035 h 4668720"/>
              <a:gd name="connsiteX5" fmla="*/ 2230768 w 7834095"/>
              <a:gd name="connsiteY5" fmla="*/ 85 h 46687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834095" h="4668720">
                <a:moveTo>
                  <a:pt x="2230768" y="85"/>
                </a:moveTo>
                <a:cubicBezTo>
                  <a:pt x="3044689" y="-4443"/>
                  <a:pt x="3903810" y="173266"/>
                  <a:pt x="4732737" y="552561"/>
                </a:cubicBezTo>
                <a:cubicBezTo>
                  <a:pt x="6389503" y="1311149"/>
                  <a:pt x="7515653" y="2689780"/>
                  <a:pt x="7834095" y="4127687"/>
                </a:cubicBezTo>
                <a:cubicBezTo>
                  <a:pt x="6537843" y="4826999"/>
                  <a:pt x="4759213" y="4874749"/>
                  <a:pt x="3101359" y="4116161"/>
                </a:cubicBezTo>
                <a:cubicBezTo>
                  <a:pt x="1443505" y="3357573"/>
                  <a:pt x="317716" y="1979882"/>
                  <a:pt x="0" y="541035"/>
                </a:cubicBezTo>
                <a:cubicBezTo>
                  <a:pt x="648127" y="191378"/>
                  <a:pt x="1416847" y="4613"/>
                  <a:pt x="2230768" y="85"/>
                </a:cubicBezTo>
                <a:close/>
              </a:path>
            </a:pathLst>
          </a:custGeom>
          <a:noFill/>
        </p:spPr>
        <p:txBody>
          <a:bodyPr wrap="square" anchor="ctr">
            <a:noAutofit/>
          </a:bodyPr>
          <a:lstStyle>
            <a:lvl1pPr marL="0" indent="0" algn="ctr">
              <a:buNone/>
              <a:defRPr/>
            </a:lvl1pPr>
          </a:lstStyle>
          <a:p>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6" name="Picture Placeholder 46">
            <a:extLst>
              <a:ext uri="{FF2B5EF4-FFF2-40B4-BE49-F238E27FC236}">
                <a16:creationId xmlns:a16="http://schemas.microsoft.com/office/drawing/2014/main" id="{B6B2351F-DF5E-57AD-27C6-564E2AD99BB0}"/>
              </a:ext>
            </a:extLst>
          </p:cNvPr>
          <p:cNvSpPr>
            <a:spLocks noGrp="1"/>
          </p:cNvSpPr>
          <p:nvPr>
            <p:ph type="pic" sz="quarter" idx="13"/>
          </p:nvPr>
        </p:nvSpPr>
        <p:spPr>
          <a:xfrm>
            <a:off x="-440" y="0"/>
            <a:ext cx="7071800" cy="6858000"/>
          </a:xfrm>
          <a:noFill/>
        </p:spPr>
        <p:txBody>
          <a:bodyPr anchor="ctr"/>
          <a:lstStyle>
            <a:lvl1pPr marL="0" indent="0" algn="ctr">
              <a:buNone/>
              <a:defRPr/>
            </a:lvl1pPr>
          </a:lstStyle>
          <a:p>
            <a:endParaRPr lang="en-US"/>
          </a:p>
        </p:txBody>
      </p:sp>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6721984" y="1709738"/>
            <a:ext cx="4625466" cy="2852737"/>
          </a:xfrm>
        </p:spPr>
        <p:txBody>
          <a:bodyPr anchor="b"/>
          <a:lstStyle>
            <a:lvl1pPr algn="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6721984" y="4589463"/>
            <a:ext cx="4625466" cy="1500187"/>
          </a:xfrm>
        </p:spPr>
        <p:txBody>
          <a:bodyPr/>
          <a:lstStyle>
            <a:lvl1pPr marL="0" indent="0" algn="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lvl1pPr>
              <a:defRPr>
                <a:solidFill>
                  <a:schemeClr val="accent6">
                    <a:lumMod val="20000"/>
                    <a:lumOff val="80000"/>
                  </a:schemeClr>
                </a:solidFill>
              </a:defRPr>
            </a:lvl1p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lvl1pPr>
              <a:defRPr>
                <a:solidFill>
                  <a:schemeClr val="accent6">
                    <a:lumMod val="20000"/>
                    <a:lumOff val="80000"/>
                  </a:schemeClr>
                </a:solidFill>
              </a:defRPr>
            </a:lvl1p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lvl1pPr>
              <a:defRPr>
                <a:solidFill>
                  <a:schemeClr val="accent6">
                    <a:lumMod val="20000"/>
                    <a:lumOff val="80000"/>
                  </a:schemeClr>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2" name="Shape">
            <a:extLst>
              <a:ext uri="{FF2B5EF4-FFF2-40B4-BE49-F238E27FC236}">
                <a16:creationId xmlns:a16="http://schemas.microsoft.com/office/drawing/2014/main" id="{980CB585-D906-C554-6F45-6851FE7F076F}"/>
              </a:ext>
            </a:extLst>
          </p:cNvPr>
          <p:cNvSpPr/>
          <p:nvPr userDrawn="1"/>
        </p:nvSpPr>
        <p:spPr>
          <a:xfrm>
            <a:off x="0" y="0"/>
            <a:ext cx="6705237" cy="6858000"/>
          </a:xfrm>
          <a:custGeom>
            <a:avLst/>
            <a:gdLst/>
            <a:ahLst/>
            <a:cxnLst>
              <a:cxn ang="0">
                <a:pos x="wd2" y="hd2"/>
              </a:cxn>
              <a:cxn ang="5400000">
                <a:pos x="wd2" y="hd2"/>
              </a:cxn>
              <a:cxn ang="10800000">
                <a:pos x="wd2" y="hd2"/>
              </a:cxn>
              <a:cxn ang="16200000">
                <a:pos x="wd2" y="hd2"/>
              </a:cxn>
            </a:cxnLst>
            <a:rect l="0" t="0" r="r" b="b"/>
            <a:pathLst>
              <a:path w="21600" h="21600" extrusionOk="0">
                <a:moveTo>
                  <a:pt x="3" y="21600"/>
                </a:moveTo>
                <a:lnTo>
                  <a:pt x="17054" y="21600"/>
                </a:lnTo>
                <a:cubicBezTo>
                  <a:pt x="19874" y="18684"/>
                  <a:pt x="21600" y="14761"/>
                  <a:pt x="21600" y="10442"/>
                </a:cubicBezTo>
                <a:cubicBezTo>
                  <a:pt x="21600" y="6468"/>
                  <a:pt x="20136" y="2826"/>
                  <a:pt x="17705" y="0"/>
                </a:cubicBezTo>
                <a:lnTo>
                  <a:pt x="0" y="0"/>
                </a:lnTo>
                <a:lnTo>
                  <a:pt x="0" y="21600"/>
                </a:lnTo>
                <a:close/>
              </a:path>
            </a:pathLst>
          </a:custGeom>
          <a:solidFill>
            <a:schemeClr val="accent6">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4" name="Shape">
            <a:extLst>
              <a:ext uri="{FF2B5EF4-FFF2-40B4-BE49-F238E27FC236}">
                <a16:creationId xmlns:a16="http://schemas.microsoft.com/office/drawing/2014/main" id="{E0A52016-C252-D09A-3AF8-590E5D5C9346}"/>
              </a:ext>
            </a:extLst>
          </p:cNvPr>
          <p:cNvSpPr/>
          <p:nvPr userDrawn="1"/>
        </p:nvSpPr>
        <p:spPr>
          <a:xfrm>
            <a:off x="6658355" y="191333"/>
            <a:ext cx="1375677" cy="755564"/>
          </a:xfrm>
          <a:custGeom>
            <a:avLst/>
            <a:gdLst/>
            <a:ahLst/>
            <a:cxnLst>
              <a:cxn ang="0">
                <a:pos x="wd2" y="hd2"/>
              </a:cxn>
              <a:cxn ang="5400000">
                <a:pos x="wd2" y="hd2"/>
              </a:cxn>
              <a:cxn ang="10800000">
                <a:pos x="wd2" y="hd2"/>
              </a:cxn>
              <a:cxn ang="16200000">
                <a:pos x="wd2" y="hd2"/>
              </a:cxn>
            </a:cxnLst>
            <a:rect l="0" t="0" r="r" b="b"/>
            <a:pathLst>
              <a:path w="21600" h="19386" extrusionOk="0">
                <a:moveTo>
                  <a:pt x="12032" y="18848"/>
                </a:moveTo>
                <a:cubicBezTo>
                  <a:pt x="16598" y="17204"/>
                  <a:pt x="20113" y="12098"/>
                  <a:pt x="21600" y="5815"/>
                </a:cubicBezTo>
                <a:cubicBezTo>
                  <a:pt x="18641" y="1127"/>
                  <a:pt x="14135" y="-1107"/>
                  <a:pt x="9568" y="538"/>
                </a:cubicBezTo>
                <a:cubicBezTo>
                  <a:pt x="5002" y="2182"/>
                  <a:pt x="1487" y="7288"/>
                  <a:pt x="0" y="13571"/>
                </a:cubicBezTo>
                <a:cubicBezTo>
                  <a:pt x="2959" y="18259"/>
                  <a:pt x="7465" y="20493"/>
                  <a:pt x="12032" y="18848"/>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5" name="Shape">
            <a:extLst>
              <a:ext uri="{FF2B5EF4-FFF2-40B4-BE49-F238E27FC236}">
                <a16:creationId xmlns:a16="http://schemas.microsoft.com/office/drawing/2014/main" id="{618B367E-0197-9B10-12F1-6334468D96CA}"/>
              </a:ext>
            </a:extLst>
          </p:cNvPr>
          <p:cNvSpPr/>
          <p:nvPr userDrawn="1"/>
        </p:nvSpPr>
        <p:spPr>
          <a:xfrm>
            <a:off x="6600955" y="1128859"/>
            <a:ext cx="693580" cy="485939"/>
          </a:xfrm>
          <a:custGeom>
            <a:avLst/>
            <a:gdLst/>
            <a:ahLst/>
            <a:cxnLst>
              <a:cxn ang="0">
                <a:pos x="wd2" y="hd2"/>
              </a:cxn>
              <a:cxn ang="5400000">
                <a:pos x="wd2" y="hd2"/>
              </a:cxn>
              <a:cxn ang="10800000">
                <a:pos x="wd2" y="hd2"/>
              </a:cxn>
              <a:cxn ang="16200000">
                <a:pos x="wd2" y="hd2"/>
              </a:cxn>
            </a:cxnLst>
            <a:rect l="0" t="0" r="r" b="b"/>
            <a:pathLst>
              <a:path w="21600" h="20021" extrusionOk="0">
                <a:moveTo>
                  <a:pt x="13913" y="17421"/>
                </a:moveTo>
                <a:cubicBezTo>
                  <a:pt x="18472" y="14071"/>
                  <a:pt x="21242" y="8158"/>
                  <a:pt x="21600" y="2049"/>
                </a:cubicBezTo>
                <a:cubicBezTo>
                  <a:pt x="17518" y="-750"/>
                  <a:pt x="12245" y="-789"/>
                  <a:pt x="7687" y="2601"/>
                </a:cubicBezTo>
                <a:cubicBezTo>
                  <a:pt x="3128" y="5990"/>
                  <a:pt x="358" y="11863"/>
                  <a:pt x="0" y="17973"/>
                </a:cubicBezTo>
                <a:cubicBezTo>
                  <a:pt x="4082" y="20772"/>
                  <a:pt x="9325" y="20811"/>
                  <a:pt x="13913" y="17421"/>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831850" y="1709738"/>
            <a:ext cx="4395470" cy="2852737"/>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831850" y="4589463"/>
            <a:ext cx="439547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lvl1pPr>
              <a:defRPr>
                <a:solidFill>
                  <a:schemeClr val="accent2"/>
                </a:solidFill>
              </a:defRPr>
            </a:lvl1p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lvl1pPr>
              <a:defRPr>
                <a:solidFill>
                  <a:schemeClr val="accent6">
                    <a:lumMod val="20000"/>
                    <a:lumOff val="80000"/>
                  </a:schemeClr>
                </a:solidFill>
              </a:defRPr>
            </a:lvl1p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lvl1pPr>
              <a:defRPr>
                <a:solidFill>
                  <a:schemeClr val="accent6">
                    <a:lumMod val="20000"/>
                    <a:lumOff val="80000"/>
                  </a:schemeClr>
                </a:solidFill>
              </a:defRPr>
            </a:lvl1pPr>
          </a:lstStyle>
          <a:p>
            <a:fld id="{672B7600-67E3-4D97-B453-880E2742B982}" type="slidenum">
              <a:rPr lang="en-US" smtClean="0"/>
              <a:pPr/>
              <a:t>‹#›</a:t>
            </a:fld>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6518735" y="5308414"/>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6518735" y="5535747"/>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6518735" y="5763080"/>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19" name="Freeform 18">
            <a:extLst>
              <a:ext uri="{FF2B5EF4-FFF2-40B4-BE49-F238E27FC236}">
                <a16:creationId xmlns:a16="http://schemas.microsoft.com/office/drawing/2014/main" id="{D67349B7-DE58-ED6E-A8D4-73442B51E889}"/>
              </a:ext>
            </a:extLst>
          </p:cNvPr>
          <p:cNvSpPr>
            <a:spLocks noGrp="1"/>
          </p:cNvSpPr>
          <p:nvPr>
            <p:ph type="pic" sz="quarter" idx="13"/>
          </p:nvPr>
        </p:nvSpPr>
        <p:spPr>
          <a:xfrm>
            <a:off x="5491229" y="344336"/>
            <a:ext cx="6450759" cy="4748458"/>
          </a:xfrm>
          <a:custGeom>
            <a:avLst/>
            <a:gdLst>
              <a:gd name="connsiteX0" fmla="*/ 5194825 w 6450759"/>
              <a:gd name="connsiteY0" fmla="*/ 705 h 4748458"/>
              <a:gd name="connsiteX1" fmla="*/ 6450759 w 6450759"/>
              <a:gd name="connsiteY1" fmla="*/ 217268 h 4748458"/>
              <a:gd name="connsiteX2" fmla="*/ 4206433 w 6450759"/>
              <a:gd name="connsiteY2" fmla="*/ 3841120 h 4748458"/>
              <a:gd name="connsiteX3" fmla="*/ 0 w 6450759"/>
              <a:gd name="connsiteY3" fmla="*/ 4531618 h 4748458"/>
              <a:gd name="connsiteX4" fmla="*/ 2244327 w 6450759"/>
              <a:gd name="connsiteY4" fmla="*/ 907765 h 4748458"/>
              <a:gd name="connsiteX5" fmla="*/ 5194825 w 6450759"/>
              <a:gd name="connsiteY5" fmla="*/ 705 h 47484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50759" h="4748458">
                <a:moveTo>
                  <a:pt x="5194825" y="705"/>
                </a:moveTo>
                <a:cubicBezTo>
                  <a:pt x="5634836" y="8514"/>
                  <a:pt x="6059159" y="81214"/>
                  <a:pt x="6450759" y="217268"/>
                </a:cubicBezTo>
                <a:cubicBezTo>
                  <a:pt x="6374305" y="1541141"/>
                  <a:pt x="5571545" y="2928377"/>
                  <a:pt x="4206433" y="3841120"/>
                </a:cubicBezTo>
                <a:cubicBezTo>
                  <a:pt x="2841321" y="4753623"/>
                  <a:pt x="1253120" y="4966029"/>
                  <a:pt x="0" y="4531618"/>
                </a:cubicBezTo>
                <a:cubicBezTo>
                  <a:pt x="76454" y="3207744"/>
                  <a:pt x="879215" y="1820509"/>
                  <a:pt x="2244327" y="907765"/>
                </a:cubicBezTo>
                <a:cubicBezTo>
                  <a:pt x="3182841" y="280419"/>
                  <a:pt x="4226800" y="-16475"/>
                  <a:pt x="5194825" y="705"/>
                </a:cubicBezTo>
                <a:close/>
              </a:path>
            </a:pathLst>
          </a:custGeom>
          <a:noFill/>
        </p:spPr>
        <p:txBody>
          <a:bodyPr wrap="square" anchor="ctr">
            <a:noAutofit/>
          </a:bodyPr>
          <a:lstStyle>
            <a:lvl1pPr marL="0" indent="0" algn="ctr">
              <a:buNone/>
              <a:defRPr/>
            </a:lvl1pPr>
          </a:lstStyle>
          <a:p>
            <a:endParaRPr lang="en-US" dirty="0"/>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dirty="0">
                <a:latin typeface="+mj-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solidFill>
                  <a:schemeClr val="accent6">
                    <a:lumMod val="20000"/>
                    <a:lumOff val="80000"/>
                  </a:schemeClr>
                </a:solidFill>
              </a:rPr>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solidFill>
                  <a:schemeClr val="accent6">
                    <a:lumMod val="20000"/>
                    <a:lumOff val="80000"/>
                  </a:schemeClr>
                </a:solidFill>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accent2">
                    <a:lumMod val="20000"/>
                    <a:lumOff val="80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accent2">
                    <a:lumMod val="20000"/>
                    <a:lumOff val="80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accent2">
                    <a:lumMod val="20000"/>
                    <a:lumOff val="80000"/>
                  </a:schemeClr>
                </a:solidFill>
              </a:defRPr>
            </a:lvl1pPr>
          </a:lstStyle>
          <a:p>
            <a:fld id="{672B7600-67E3-4D97-B453-880E2742B982}" type="slidenum">
              <a:rPr lang="en-US" smtClean="0"/>
              <a:pPr/>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2"/>
                </a:solidFill>
                <a:effectLst/>
                <a:latin typeface="Open Sans" panose="020B0606030504020204" pitchFamily="34" charset="0"/>
              </a:rPr>
              <a:t>© </a:t>
            </a:r>
            <a:r>
              <a:rPr lang="en-US" sz="1100" b="0" i="0" u="none" strike="noStrike" dirty="0">
                <a:solidFill>
                  <a:schemeClr val="accent2"/>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2"/>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
        <p:nvSpPr>
          <p:cNvPr id="6" name="Picture Placeholder 5">
            <a:extLst>
              <a:ext uri="{FF2B5EF4-FFF2-40B4-BE49-F238E27FC236}">
                <a16:creationId xmlns:a16="http://schemas.microsoft.com/office/drawing/2014/main" id="{701E087C-986E-B05A-EC26-A25B0A2B705A}"/>
              </a:ext>
            </a:extLst>
          </p:cNvPr>
          <p:cNvSpPr>
            <a:spLocks noGrp="1"/>
          </p:cNvSpPr>
          <p:nvPr>
            <p:ph type="pic" sz="quarter" idx="13"/>
          </p:nvPr>
        </p:nvSpPr>
        <p:spPr/>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pPr/>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pPr/>
              <a:t>4</a:t>
            </a:fld>
            <a:endParaRPr lang="en-US"/>
          </a:p>
        </p:txBody>
      </p:sp>
      <p:sp>
        <p:nvSpPr>
          <p:cNvPr id="12" name="Picture Placeholder 11">
            <a:extLst>
              <a:ext uri="{FF2B5EF4-FFF2-40B4-BE49-F238E27FC236}">
                <a16:creationId xmlns:a16="http://schemas.microsoft.com/office/drawing/2014/main" id="{01A03427-1ABC-3792-A6C3-4DBA7E45BE19}"/>
              </a:ext>
            </a:extLst>
          </p:cNvPr>
          <p:cNvSpPr>
            <a:spLocks noGrp="1"/>
          </p:cNvSpPr>
          <p:nvPr>
            <p:ph type="pic" sz="quarter" idx="13"/>
          </p:nvPr>
        </p:nvSpPr>
        <p:spPr/>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Picture Placeholder 11">
            <a:extLst>
              <a:ext uri="{FF2B5EF4-FFF2-40B4-BE49-F238E27FC236}">
                <a16:creationId xmlns:a16="http://schemas.microsoft.com/office/drawing/2014/main" id="{314FE589-3A31-DFC4-A546-738EC80398E6}"/>
              </a:ext>
            </a:extLst>
          </p:cNvPr>
          <p:cNvSpPr>
            <a:spLocks noGrp="1"/>
          </p:cNvSpPr>
          <p:nvPr>
            <p:ph type="pic" sz="quarter" idx="13"/>
          </p:nvPr>
        </p:nvSpPr>
        <p:spPr/>
      </p:sp>
      <p:sp>
        <p:nvSpPr>
          <p:cNvPr id="13" name="Shape">
            <a:extLst>
              <a:ext uri="{FF2B5EF4-FFF2-40B4-BE49-F238E27FC236}">
                <a16:creationId xmlns:a16="http://schemas.microsoft.com/office/drawing/2014/main" id="{C5842283-EDDE-CBA5-5FCB-6BDF43E8E4C2}"/>
              </a:ext>
            </a:extLst>
          </p:cNvPr>
          <p:cNvSpPr/>
          <p:nvPr/>
        </p:nvSpPr>
        <p:spPr>
          <a:xfrm>
            <a:off x="5486763" y="1"/>
            <a:ext cx="6705237" cy="6894649"/>
          </a:xfrm>
          <a:custGeom>
            <a:avLst/>
            <a:gdLst/>
            <a:ahLst/>
            <a:cxnLst>
              <a:cxn ang="0">
                <a:pos x="wd2" y="hd2"/>
              </a:cxn>
              <a:cxn ang="5400000">
                <a:pos x="wd2" y="hd2"/>
              </a:cxn>
              <a:cxn ang="10800000">
                <a:pos x="wd2" y="hd2"/>
              </a:cxn>
              <a:cxn ang="16200000">
                <a:pos x="wd2" y="hd2"/>
              </a:cxn>
            </a:cxnLst>
            <a:rect l="0" t="0" r="r" b="b"/>
            <a:pathLst>
              <a:path w="21600" h="21600" extrusionOk="0">
                <a:moveTo>
                  <a:pt x="21597" y="21600"/>
                </a:moveTo>
                <a:lnTo>
                  <a:pt x="4546" y="21600"/>
                </a:lnTo>
                <a:cubicBezTo>
                  <a:pt x="1726" y="18684"/>
                  <a:pt x="0" y="14761"/>
                  <a:pt x="0" y="10442"/>
                </a:cubicBezTo>
                <a:cubicBezTo>
                  <a:pt x="0" y="6468"/>
                  <a:pt x="1464" y="2826"/>
                  <a:pt x="3895" y="0"/>
                </a:cubicBezTo>
                <a:lnTo>
                  <a:pt x="21600" y="0"/>
                </a:lnTo>
                <a:lnTo>
                  <a:pt x="21600" y="21600"/>
                </a:lnTo>
                <a:close/>
              </a:path>
            </a:pathLst>
          </a:custGeom>
          <a:solidFill>
            <a:schemeClr val="accent6">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1BB3A710-D40A-52F8-9099-C7397A045398}"/>
              </a:ext>
            </a:extLst>
          </p:cNvPr>
          <p:cNvSpPr/>
          <p:nvPr/>
        </p:nvSpPr>
        <p:spPr>
          <a:xfrm>
            <a:off x="636496" y="3482243"/>
            <a:ext cx="5187967" cy="3090842"/>
          </a:xfrm>
          <a:custGeom>
            <a:avLst/>
            <a:gdLst/>
            <a:ahLst/>
            <a:cxnLst>
              <a:cxn ang="0">
                <a:pos x="wd2" y="hd2"/>
              </a:cxn>
              <a:cxn ang="5400000">
                <a:pos x="wd2" y="hd2"/>
              </a:cxn>
              <a:cxn ang="10800000">
                <a:pos x="wd2" y="hd2"/>
              </a:cxn>
              <a:cxn ang="16200000">
                <a:pos x="wd2" y="hd2"/>
              </a:cxn>
            </a:cxnLst>
            <a:rect l="0" t="0" r="r" b="b"/>
            <a:pathLst>
              <a:path w="21600" h="19848" extrusionOk="0">
                <a:moveTo>
                  <a:pt x="8552" y="17499"/>
                </a:moveTo>
                <a:cubicBezTo>
                  <a:pt x="13120" y="20724"/>
                  <a:pt x="18027" y="20521"/>
                  <a:pt x="21600" y="17548"/>
                </a:cubicBezTo>
                <a:cubicBezTo>
                  <a:pt x="20724" y="11429"/>
                  <a:pt x="17617" y="5575"/>
                  <a:pt x="13048" y="2349"/>
                </a:cubicBezTo>
                <a:cubicBezTo>
                  <a:pt x="8480" y="-876"/>
                  <a:pt x="3573" y="-673"/>
                  <a:pt x="0" y="2300"/>
                </a:cubicBezTo>
                <a:cubicBezTo>
                  <a:pt x="876" y="8413"/>
                  <a:pt x="3979" y="14273"/>
                  <a:pt x="8552" y="17499"/>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E2E2A5B9-8754-F6B4-60ED-DCC1B4FEEDA8}"/>
              </a:ext>
            </a:extLst>
          </p:cNvPr>
          <p:cNvSpPr/>
          <p:nvPr/>
        </p:nvSpPr>
        <p:spPr>
          <a:xfrm>
            <a:off x="4223972" y="535730"/>
            <a:ext cx="2173860" cy="4374805"/>
          </a:xfrm>
          <a:custGeom>
            <a:avLst/>
            <a:gdLst/>
            <a:ahLst/>
            <a:cxnLst>
              <a:cxn ang="0">
                <a:pos x="wd2" y="hd2"/>
              </a:cxn>
              <a:cxn ang="5400000">
                <a:pos x="wd2" y="hd2"/>
              </a:cxn>
              <a:cxn ang="10800000">
                <a:pos x="wd2" y="hd2"/>
              </a:cxn>
              <a:cxn ang="16200000">
                <a:pos x="wd2" y="hd2"/>
              </a:cxn>
            </a:cxnLst>
            <a:rect l="0" t="0" r="r" b="b"/>
            <a:pathLst>
              <a:path w="19241" h="21600" extrusionOk="0">
                <a:moveTo>
                  <a:pt x="813" y="11993"/>
                </a:moveTo>
                <a:cubicBezTo>
                  <a:pt x="2803" y="16565"/>
                  <a:pt x="8069" y="20089"/>
                  <a:pt x="14327" y="21600"/>
                </a:cubicBezTo>
                <a:cubicBezTo>
                  <a:pt x="18636" y="18657"/>
                  <a:pt x="20423" y="14175"/>
                  <a:pt x="18425" y="9607"/>
                </a:cubicBezTo>
                <a:cubicBezTo>
                  <a:pt x="16435" y="5035"/>
                  <a:pt x="11168" y="1511"/>
                  <a:pt x="4911" y="0"/>
                </a:cubicBezTo>
                <a:cubicBezTo>
                  <a:pt x="601" y="2943"/>
                  <a:pt x="-1177" y="7425"/>
                  <a:pt x="813" y="11993"/>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7EBCBAEC-C5A7-E1B7-DD5E-79F0E0291AFC}"/>
              </a:ext>
            </a:extLst>
          </p:cNvPr>
          <p:cNvSpPr/>
          <p:nvPr/>
        </p:nvSpPr>
        <p:spPr>
          <a:xfrm>
            <a:off x="521697" y="5539063"/>
            <a:ext cx="1432113" cy="895876"/>
          </a:xfrm>
          <a:custGeom>
            <a:avLst/>
            <a:gdLst/>
            <a:ahLst/>
            <a:cxnLst>
              <a:cxn ang="0">
                <a:pos x="wd2" y="hd2"/>
              </a:cxn>
              <a:cxn ang="5400000">
                <a:pos x="wd2" y="hd2"/>
              </a:cxn>
              <a:cxn ang="10800000">
                <a:pos x="wd2" y="hd2"/>
              </a:cxn>
              <a:cxn ang="16200000">
                <a:pos x="wd2" y="hd2"/>
              </a:cxn>
            </a:cxnLst>
            <a:rect l="0" t="0" r="r" b="b"/>
            <a:pathLst>
              <a:path w="21600" h="20007" extrusionOk="0">
                <a:moveTo>
                  <a:pt x="8311" y="17279"/>
                </a:moveTo>
                <a:cubicBezTo>
                  <a:pt x="12885" y="20719"/>
                  <a:pt x="17877" y="20804"/>
                  <a:pt x="21600" y="18112"/>
                </a:cubicBezTo>
                <a:cubicBezTo>
                  <a:pt x="20864" y="12087"/>
                  <a:pt x="17863" y="6169"/>
                  <a:pt x="13289" y="2729"/>
                </a:cubicBezTo>
                <a:cubicBezTo>
                  <a:pt x="8715" y="-711"/>
                  <a:pt x="3723" y="-796"/>
                  <a:pt x="0" y="1896"/>
                </a:cubicBezTo>
                <a:cubicBezTo>
                  <a:pt x="736" y="7942"/>
                  <a:pt x="3737" y="13860"/>
                  <a:pt x="8311" y="17279"/>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1770EB32-8D90-6759-F7EF-9DC535771582}"/>
              </a:ext>
            </a:extLst>
          </p:cNvPr>
          <p:cNvSpPr/>
          <p:nvPr/>
        </p:nvSpPr>
        <p:spPr>
          <a:xfrm>
            <a:off x="3315144" y="1961153"/>
            <a:ext cx="809307" cy="1524916"/>
          </a:xfrm>
          <a:custGeom>
            <a:avLst/>
            <a:gdLst/>
            <a:ahLst/>
            <a:cxnLst>
              <a:cxn ang="0">
                <a:pos x="wd2" y="hd2"/>
              </a:cxn>
              <a:cxn ang="5400000">
                <a:pos x="wd2" y="hd2"/>
              </a:cxn>
              <a:cxn ang="10800000">
                <a:pos x="wd2" y="hd2"/>
              </a:cxn>
              <a:cxn ang="16200000">
                <a:pos x="wd2" y="hd2"/>
              </a:cxn>
            </a:cxnLst>
            <a:rect l="0" t="0" r="r" b="b"/>
            <a:pathLst>
              <a:path w="19276" h="21600" extrusionOk="0">
                <a:moveTo>
                  <a:pt x="1386" y="12426"/>
                </a:moveTo>
                <a:cubicBezTo>
                  <a:pt x="3915" y="16993"/>
                  <a:pt x="9452" y="20353"/>
                  <a:pt x="15626" y="21600"/>
                </a:cubicBezTo>
                <a:cubicBezTo>
                  <a:pt x="19340" y="18402"/>
                  <a:pt x="20434" y="13754"/>
                  <a:pt x="17905" y="9174"/>
                </a:cubicBezTo>
                <a:cubicBezTo>
                  <a:pt x="15376" y="4594"/>
                  <a:pt x="9839" y="1247"/>
                  <a:pt x="3664" y="0"/>
                </a:cubicBezTo>
                <a:cubicBezTo>
                  <a:pt x="-72" y="3212"/>
                  <a:pt x="-1166" y="7859"/>
                  <a:pt x="1386" y="12426"/>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8" name="Shape">
            <a:extLst>
              <a:ext uri="{FF2B5EF4-FFF2-40B4-BE49-F238E27FC236}">
                <a16:creationId xmlns:a16="http://schemas.microsoft.com/office/drawing/2014/main" id="{B16A5A14-C2C2-B050-AC97-0D70E44A3DA8}"/>
              </a:ext>
            </a:extLst>
          </p:cNvPr>
          <p:cNvSpPr/>
          <p:nvPr/>
        </p:nvSpPr>
        <p:spPr>
          <a:xfrm>
            <a:off x="2339351" y="2506449"/>
            <a:ext cx="849680" cy="830388"/>
          </a:xfrm>
          <a:custGeom>
            <a:avLst/>
            <a:gdLst/>
            <a:ahLst/>
            <a:cxnLst>
              <a:cxn ang="0">
                <a:pos x="wd2" y="hd2"/>
              </a:cxn>
              <a:cxn ang="5400000">
                <a:pos x="wd2" y="hd2"/>
              </a:cxn>
              <a:cxn ang="10800000">
                <a:pos x="wd2" y="hd2"/>
              </a:cxn>
              <a:cxn ang="16200000">
                <a:pos x="wd2" y="hd2"/>
              </a:cxn>
            </a:cxnLst>
            <a:rect l="0" t="0" r="r" b="b"/>
            <a:pathLst>
              <a:path w="20606" h="20424" extrusionOk="0">
                <a:moveTo>
                  <a:pt x="5791" y="14918"/>
                </a:moveTo>
                <a:cubicBezTo>
                  <a:pt x="10106" y="19177"/>
                  <a:pt x="15697" y="21012"/>
                  <a:pt x="20500" y="20259"/>
                </a:cubicBezTo>
                <a:cubicBezTo>
                  <a:pt x="21103" y="15365"/>
                  <a:pt x="19131" y="9765"/>
                  <a:pt x="14816" y="5506"/>
                </a:cubicBezTo>
                <a:cubicBezTo>
                  <a:pt x="10500" y="1247"/>
                  <a:pt x="4909" y="-588"/>
                  <a:pt x="106" y="165"/>
                </a:cubicBezTo>
                <a:cubicBezTo>
                  <a:pt x="-497" y="5059"/>
                  <a:pt x="1475" y="10683"/>
                  <a:pt x="5791" y="14918"/>
                </a:cubicBezTo>
                <a:close/>
              </a:path>
            </a:pathLst>
          </a:custGeom>
          <a:solidFill>
            <a:schemeClr val="accent3"/>
          </a:solidFill>
          <a:ln w="12700">
            <a:miter lim="400000"/>
          </a:ln>
        </p:spPr>
        <p:txBody>
          <a:bodyPr lIns="38100" tIns="38100" rIns="38100" bIns="38100" anchor="ctr"/>
          <a:lstStyle/>
          <a:p>
            <a:pPr>
              <a:defRPr sz="3000">
                <a:solidFill>
                  <a:srgbClr val="FFFFFF"/>
                </a:solidFill>
              </a:defRPr>
            </a:pPr>
            <a:endParaRPr/>
          </a:p>
        </p:txBody>
      </p:sp>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pPr/>
              <a:t>5</a:t>
            </a:fld>
            <a:endParaRPr lang="en-US"/>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pPr/>
              <a:t>6</a:t>
            </a:fld>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
        <p:nvSpPr>
          <p:cNvPr id="19" name="Picture Placeholder 18">
            <a:extLst>
              <a:ext uri="{FF2B5EF4-FFF2-40B4-BE49-F238E27FC236}">
                <a16:creationId xmlns:a16="http://schemas.microsoft.com/office/drawing/2014/main" id="{4EA87EB1-B587-DE92-331E-9463A96F1795}"/>
              </a:ext>
            </a:extLst>
          </p:cNvPr>
          <p:cNvSpPr>
            <a:spLocks noGrp="1"/>
          </p:cNvSpPr>
          <p:nvPr>
            <p:ph type="pic" sz="quarter" idx="13"/>
          </p:nvPr>
        </p:nvSpPr>
        <p:spPr/>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Tea Leaves">
      <a:dk1>
        <a:srgbClr val="000000"/>
      </a:dk1>
      <a:lt1>
        <a:srgbClr val="EAF4F5"/>
      </a:lt1>
      <a:dk2>
        <a:srgbClr val="5E5E5E"/>
      </a:dk2>
      <a:lt2>
        <a:srgbClr val="D6D5D5"/>
      </a:lt2>
      <a:accent1>
        <a:srgbClr val="C6DFDB"/>
      </a:accent1>
      <a:accent2>
        <a:srgbClr val="6DB5A0"/>
      </a:accent2>
      <a:accent3>
        <a:srgbClr val="C2C260"/>
      </a:accent3>
      <a:accent4>
        <a:srgbClr val="217A4E"/>
      </a:accent4>
      <a:accent5>
        <a:srgbClr val="7EA79A"/>
      </a:accent5>
      <a:accent6>
        <a:srgbClr val="CBCB5A"/>
      </a:accent6>
      <a:hlink>
        <a:srgbClr val="202933"/>
      </a:hlink>
      <a:folHlink>
        <a:srgbClr val="F5F6F9"/>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74_T_PGO_Tea-Leaves-16x9.pptx" id="{073A3ED4-0A21-4097-AA1F-E74BD3B8364A}" vid="{9DE1AB95-1A79-46A3-998D-C6F78B4083B7}"/>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74_T_PGO_Tea-Leaves-16x9.pptx" id="{073A3ED4-0A21-4097-AA1F-E74BD3B8364A}" vid="{2D31FD98-B69D-473B-BC59-F4BE2A3C7BDC}"/>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805</TotalTime>
  <Words>363</Words>
  <Application>Microsoft Office PowerPoint</Application>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Tea Leaves</dc:title>
  <dc:creator>PresentationGO.com</dc:creator>
  <dc:description>© Copyright PresentationGo.com</dc:description>
  <cp:lastModifiedBy>Christophe Barroche</cp:lastModifiedBy>
  <cp:revision>6</cp:revision>
  <dcterms:created xsi:type="dcterms:W3CDTF">2019-11-21T05:02:10Z</dcterms:created>
  <dcterms:modified xsi:type="dcterms:W3CDTF">2023-01-31T01:55:35Z</dcterms:modified>
  <cp:category>Templates</cp:category>
</cp:coreProperties>
</file>