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70" autoAdjust="0"/>
    <p:restoredTop sz="96327" autoAdjust="0"/>
  </p:normalViewPr>
  <p:slideViewPr>
    <p:cSldViewPr snapToGrid="0">
      <p:cViewPr varScale="1">
        <p:scale>
          <a:sx n="149" d="100"/>
          <a:sy n="149" d="100"/>
        </p:scale>
        <p:origin x="1944"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1/16/2023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0" y="0"/>
            <a:ext cx="4672085" cy="3509963"/>
          </a:xfrm>
          <a:prstGeom prst="rect">
            <a:avLst/>
          </a:prstGeom>
        </p:spPr>
        <p:txBody>
          <a:bodyPr anchor="b">
            <a:normAutofit/>
          </a:bodyPr>
          <a:lstStyle>
            <a:lvl1pPr algn="ctr">
              <a:defRPr sz="54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0" y="3602038"/>
            <a:ext cx="4672085"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grpSp>
        <p:nvGrpSpPr>
          <p:cNvPr id="49" name="Group 48">
            <a:extLst>
              <a:ext uri="{FF2B5EF4-FFF2-40B4-BE49-F238E27FC236}">
                <a16:creationId xmlns:a16="http://schemas.microsoft.com/office/drawing/2014/main" id="{FA6B00E7-09F5-8C3B-DB85-A9A07C415053}"/>
              </a:ext>
            </a:extLst>
          </p:cNvPr>
          <p:cNvGrpSpPr/>
          <p:nvPr userDrawn="1"/>
        </p:nvGrpSpPr>
        <p:grpSpPr>
          <a:xfrm>
            <a:off x="4725875" y="2826204"/>
            <a:ext cx="2677620" cy="1338815"/>
            <a:chOff x="4928480" y="2757061"/>
            <a:chExt cx="2677620" cy="1338815"/>
          </a:xfrm>
        </p:grpSpPr>
        <p:sp>
          <p:nvSpPr>
            <p:cNvPr id="91" name="Freeform: Shape 90">
              <a:extLst>
                <a:ext uri="{FF2B5EF4-FFF2-40B4-BE49-F238E27FC236}">
                  <a16:creationId xmlns:a16="http://schemas.microsoft.com/office/drawing/2014/main" id="{CB2D6AE6-13E3-EFD5-1262-2C8DFD2E62A3}"/>
                </a:ext>
              </a:extLst>
            </p:cNvPr>
            <p:cNvSpPr/>
            <p:nvPr/>
          </p:nvSpPr>
          <p:spPr>
            <a:xfrm>
              <a:off x="5103341" y="2811163"/>
              <a:ext cx="2384854" cy="1198605"/>
            </a:xfrm>
            <a:custGeom>
              <a:avLst/>
              <a:gdLst>
                <a:gd name="connsiteX0" fmla="*/ 0 w 2384854"/>
                <a:gd name="connsiteY0" fmla="*/ 0 h 1198605"/>
                <a:gd name="connsiteX1" fmla="*/ 2384854 w 2384854"/>
                <a:gd name="connsiteY1" fmla="*/ 0 h 1198605"/>
                <a:gd name="connsiteX2" fmla="*/ 1186249 w 2384854"/>
                <a:gd name="connsiteY2" fmla="*/ 1198605 h 1198605"/>
              </a:gdLst>
              <a:ahLst/>
              <a:cxnLst>
                <a:cxn ang="0">
                  <a:pos x="connsiteX0" y="connsiteY0"/>
                </a:cxn>
                <a:cxn ang="0">
                  <a:pos x="connsiteX1" y="connsiteY1"/>
                </a:cxn>
                <a:cxn ang="0">
                  <a:pos x="connsiteX2" y="connsiteY2"/>
                </a:cxn>
              </a:cxnLst>
              <a:rect l="l" t="t" r="r" b="b"/>
              <a:pathLst>
                <a:path w="2384854" h="1198605">
                  <a:moveTo>
                    <a:pt x="0" y="0"/>
                  </a:moveTo>
                  <a:lnTo>
                    <a:pt x="2384854" y="0"/>
                  </a:lnTo>
                  <a:lnTo>
                    <a:pt x="1186249" y="119860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92" name="Shape">
              <a:extLst>
                <a:ext uri="{FF2B5EF4-FFF2-40B4-BE49-F238E27FC236}">
                  <a16:creationId xmlns:a16="http://schemas.microsoft.com/office/drawing/2014/main" id="{9A36808C-568C-189D-E87C-4EE1B0828E43}"/>
                </a:ext>
              </a:extLst>
            </p:cNvPr>
            <p:cNvSpPr/>
            <p:nvPr/>
          </p:nvSpPr>
          <p:spPr>
            <a:xfrm>
              <a:off x="4928480" y="2757061"/>
              <a:ext cx="2677620" cy="1338815"/>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lnTo>
                    <a:pt x="21600" y="0"/>
                  </a:lnTo>
                  <a:lnTo>
                    <a:pt x="0" y="0"/>
                  </a:lnTo>
                  <a:lnTo>
                    <a:pt x="10800" y="21600"/>
                  </a:lnTo>
                  <a:close/>
                  <a:moveTo>
                    <a:pt x="7651" y="12270"/>
                  </a:moveTo>
                  <a:lnTo>
                    <a:pt x="6150" y="9268"/>
                  </a:lnTo>
                  <a:cubicBezTo>
                    <a:pt x="5816" y="8600"/>
                    <a:pt x="6057" y="7464"/>
                    <a:pt x="6524" y="7464"/>
                  </a:cubicBezTo>
                  <a:lnTo>
                    <a:pt x="9525" y="7464"/>
                  </a:lnTo>
                  <a:cubicBezTo>
                    <a:pt x="9999" y="7464"/>
                    <a:pt x="10232" y="8600"/>
                    <a:pt x="9898" y="9268"/>
                  </a:cubicBezTo>
                  <a:lnTo>
                    <a:pt x="8397" y="12270"/>
                  </a:lnTo>
                  <a:cubicBezTo>
                    <a:pt x="8195" y="12689"/>
                    <a:pt x="7861" y="12689"/>
                    <a:pt x="7651" y="12270"/>
                  </a:cubicBezTo>
                  <a:close/>
                  <a:moveTo>
                    <a:pt x="12682" y="14820"/>
                  </a:moveTo>
                  <a:lnTo>
                    <a:pt x="11181" y="17821"/>
                  </a:lnTo>
                  <a:cubicBezTo>
                    <a:pt x="10971" y="18241"/>
                    <a:pt x="10637" y="18241"/>
                    <a:pt x="10435" y="17821"/>
                  </a:cubicBezTo>
                  <a:lnTo>
                    <a:pt x="8934" y="14820"/>
                  </a:lnTo>
                  <a:cubicBezTo>
                    <a:pt x="8600" y="14151"/>
                    <a:pt x="8841" y="13016"/>
                    <a:pt x="9307" y="13016"/>
                  </a:cubicBezTo>
                  <a:lnTo>
                    <a:pt x="12308" y="13016"/>
                  </a:lnTo>
                  <a:cubicBezTo>
                    <a:pt x="12775" y="13016"/>
                    <a:pt x="13016" y="14151"/>
                    <a:pt x="12682" y="14820"/>
                  </a:cubicBezTo>
                  <a:close/>
                  <a:moveTo>
                    <a:pt x="15457" y="9268"/>
                  </a:moveTo>
                  <a:lnTo>
                    <a:pt x="13957" y="12270"/>
                  </a:lnTo>
                  <a:cubicBezTo>
                    <a:pt x="13747" y="12689"/>
                    <a:pt x="13413" y="12689"/>
                    <a:pt x="13210" y="12270"/>
                  </a:cubicBezTo>
                  <a:lnTo>
                    <a:pt x="11710" y="9268"/>
                  </a:lnTo>
                  <a:cubicBezTo>
                    <a:pt x="11375" y="8600"/>
                    <a:pt x="11616" y="7464"/>
                    <a:pt x="12083" y="7464"/>
                  </a:cubicBezTo>
                  <a:lnTo>
                    <a:pt x="15084" y="7464"/>
                  </a:lnTo>
                  <a:cubicBezTo>
                    <a:pt x="15559" y="7464"/>
                    <a:pt x="15792" y="8600"/>
                    <a:pt x="15457" y="9268"/>
                  </a:cubicBezTo>
                  <a:close/>
                  <a:moveTo>
                    <a:pt x="14859" y="1897"/>
                  </a:moveTo>
                  <a:lnTo>
                    <a:pt x="17860" y="1897"/>
                  </a:lnTo>
                  <a:cubicBezTo>
                    <a:pt x="18334" y="1897"/>
                    <a:pt x="18568" y="3032"/>
                    <a:pt x="18233" y="3701"/>
                  </a:cubicBezTo>
                  <a:lnTo>
                    <a:pt x="16733" y="6702"/>
                  </a:lnTo>
                  <a:cubicBezTo>
                    <a:pt x="16523" y="7122"/>
                    <a:pt x="16188" y="7122"/>
                    <a:pt x="15986" y="6702"/>
                  </a:cubicBezTo>
                  <a:lnTo>
                    <a:pt x="14486" y="3701"/>
                  </a:lnTo>
                  <a:cubicBezTo>
                    <a:pt x="14151" y="3048"/>
                    <a:pt x="14384" y="1897"/>
                    <a:pt x="14859" y="1897"/>
                  </a:cubicBezTo>
                  <a:close/>
                  <a:moveTo>
                    <a:pt x="9299" y="1897"/>
                  </a:moveTo>
                  <a:lnTo>
                    <a:pt x="12301" y="1897"/>
                  </a:lnTo>
                  <a:cubicBezTo>
                    <a:pt x="12775" y="1897"/>
                    <a:pt x="13008" y="3032"/>
                    <a:pt x="12674" y="3701"/>
                  </a:cubicBezTo>
                  <a:lnTo>
                    <a:pt x="11173" y="6702"/>
                  </a:lnTo>
                  <a:cubicBezTo>
                    <a:pt x="10963" y="7122"/>
                    <a:pt x="10629" y="7122"/>
                    <a:pt x="10427" y="6702"/>
                  </a:cubicBezTo>
                  <a:lnTo>
                    <a:pt x="8926" y="3701"/>
                  </a:lnTo>
                  <a:cubicBezTo>
                    <a:pt x="8592" y="3048"/>
                    <a:pt x="8833" y="1897"/>
                    <a:pt x="9299" y="1897"/>
                  </a:cubicBezTo>
                  <a:close/>
                  <a:moveTo>
                    <a:pt x="3740" y="1897"/>
                  </a:moveTo>
                  <a:lnTo>
                    <a:pt x="6741" y="1897"/>
                  </a:lnTo>
                  <a:cubicBezTo>
                    <a:pt x="7216" y="1897"/>
                    <a:pt x="7449" y="3032"/>
                    <a:pt x="7114" y="3701"/>
                  </a:cubicBezTo>
                  <a:lnTo>
                    <a:pt x="5614" y="6702"/>
                  </a:lnTo>
                  <a:cubicBezTo>
                    <a:pt x="5404" y="7122"/>
                    <a:pt x="5070" y="7122"/>
                    <a:pt x="4867" y="6702"/>
                  </a:cubicBezTo>
                  <a:lnTo>
                    <a:pt x="3367" y="3701"/>
                  </a:lnTo>
                  <a:cubicBezTo>
                    <a:pt x="3040" y="3048"/>
                    <a:pt x="3273" y="1897"/>
                    <a:pt x="3740" y="189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0" name="Group 49">
            <a:extLst>
              <a:ext uri="{FF2B5EF4-FFF2-40B4-BE49-F238E27FC236}">
                <a16:creationId xmlns:a16="http://schemas.microsoft.com/office/drawing/2014/main" id="{63E52861-F50E-CA74-3256-12FE036D65F0}"/>
              </a:ext>
            </a:extLst>
          </p:cNvPr>
          <p:cNvGrpSpPr/>
          <p:nvPr userDrawn="1"/>
        </p:nvGrpSpPr>
        <p:grpSpPr>
          <a:xfrm>
            <a:off x="6465417" y="1343534"/>
            <a:ext cx="2678583" cy="1338815"/>
            <a:chOff x="6432109" y="1349817"/>
            <a:chExt cx="2678583" cy="1338815"/>
          </a:xfrm>
        </p:grpSpPr>
        <p:sp>
          <p:nvSpPr>
            <p:cNvPr id="89" name="Freeform: Shape 88">
              <a:extLst>
                <a:ext uri="{FF2B5EF4-FFF2-40B4-BE49-F238E27FC236}">
                  <a16:creationId xmlns:a16="http://schemas.microsoft.com/office/drawing/2014/main" id="{D7E22B4F-185C-E1E4-6DB8-FCFB840773BD}"/>
                </a:ext>
              </a:extLst>
            </p:cNvPr>
            <p:cNvSpPr/>
            <p:nvPr/>
          </p:nvSpPr>
          <p:spPr>
            <a:xfrm>
              <a:off x="6752968" y="1569308"/>
              <a:ext cx="2069756" cy="1031789"/>
            </a:xfrm>
            <a:custGeom>
              <a:avLst/>
              <a:gdLst>
                <a:gd name="connsiteX0" fmla="*/ 1037967 w 2069756"/>
                <a:gd name="connsiteY0" fmla="*/ 0 h 1031789"/>
                <a:gd name="connsiteX1" fmla="*/ 2069756 w 2069756"/>
                <a:gd name="connsiteY1" fmla="*/ 1031789 h 1031789"/>
                <a:gd name="connsiteX2" fmla="*/ 0 w 2069756"/>
                <a:gd name="connsiteY2" fmla="*/ 1031789 h 1031789"/>
              </a:gdLst>
              <a:ahLst/>
              <a:cxnLst>
                <a:cxn ang="0">
                  <a:pos x="connsiteX0" y="connsiteY0"/>
                </a:cxn>
                <a:cxn ang="0">
                  <a:pos x="connsiteX1" y="connsiteY1"/>
                </a:cxn>
                <a:cxn ang="0">
                  <a:pos x="connsiteX2" y="connsiteY2"/>
                </a:cxn>
              </a:cxnLst>
              <a:rect l="l" t="t" r="r" b="b"/>
              <a:pathLst>
                <a:path w="2069756" h="1031789">
                  <a:moveTo>
                    <a:pt x="1037967" y="0"/>
                  </a:moveTo>
                  <a:lnTo>
                    <a:pt x="2069756" y="1031789"/>
                  </a:lnTo>
                  <a:lnTo>
                    <a:pt x="0" y="1031789"/>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90" name="Freeform: Shape 89">
              <a:extLst>
                <a:ext uri="{FF2B5EF4-FFF2-40B4-BE49-F238E27FC236}">
                  <a16:creationId xmlns:a16="http://schemas.microsoft.com/office/drawing/2014/main" id="{E08A71E8-E641-20F8-DE44-4208F18F5F88}"/>
                </a:ext>
              </a:extLst>
            </p:cNvPr>
            <p:cNvSpPr/>
            <p:nvPr/>
          </p:nvSpPr>
          <p:spPr>
            <a:xfrm>
              <a:off x="6432109" y="1349817"/>
              <a:ext cx="2678583" cy="1338815"/>
            </a:xfrm>
            <a:custGeom>
              <a:avLst/>
              <a:gdLst>
                <a:gd name="connsiteX0" fmla="*/ 1340005 w 2678583"/>
                <a:gd name="connsiteY0" fmla="*/ 665076 h 1338815"/>
                <a:gd name="connsiteX1" fmla="*/ 1360259 w 2678583"/>
                <a:gd name="connsiteY1" fmla="*/ 673753 h 1338815"/>
                <a:gd name="connsiteX2" fmla="*/ 1622426 w 2678583"/>
                <a:gd name="connsiteY2" fmla="*/ 936877 h 1338815"/>
                <a:gd name="connsiteX3" fmla="*/ 1602182 w 2678583"/>
                <a:gd name="connsiteY3" fmla="*/ 985071 h 1338815"/>
                <a:gd name="connsiteX4" fmla="*/ 1076874 w 2678583"/>
                <a:gd name="connsiteY4" fmla="*/ 985071 h 1338815"/>
                <a:gd name="connsiteX5" fmla="*/ 1056630 w 2678583"/>
                <a:gd name="connsiteY5" fmla="*/ 936877 h 1338815"/>
                <a:gd name="connsiteX6" fmla="*/ 1319771 w 2678583"/>
                <a:gd name="connsiteY6" fmla="*/ 673753 h 1338815"/>
                <a:gd name="connsiteX7" fmla="*/ 1340005 w 2678583"/>
                <a:gd name="connsiteY7" fmla="*/ 665076 h 1338815"/>
                <a:gd name="connsiteX8" fmla="*/ 1338315 w 2678583"/>
                <a:gd name="connsiteY8" fmla="*/ 367973 h 1338815"/>
                <a:gd name="connsiteX9" fmla="*/ 1255958 w 2678583"/>
                <a:gd name="connsiteY9" fmla="*/ 401954 h 1338815"/>
                <a:gd name="connsiteX10" fmla="*/ 694944 w 2678583"/>
                <a:gd name="connsiteY10" fmla="*/ 962893 h 1338815"/>
                <a:gd name="connsiteX11" fmla="*/ 777781 w 2678583"/>
                <a:gd name="connsiteY11" fmla="*/ 1162414 h 1338815"/>
                <a:gd name="connsiteX12" fmla="*/ 1900802 w 2678583"/>
                <a:gd name="connsiteY12" fmla="*/ 1162414 h 1338815"/>
                <a:gd name="connsiteX13" fmla="*/ 1981655 w 2678583"/>
                <a:gd name="connsiteY13" fmla="*/ 962893 h 1338815"/>
                <a:gd name="connsiteX14" fmla="*/ 1420765 w 2678583"/>
                <a:gd name="connsiteY14" fmla="*/ 401954 h 1338815"/>
                <a:gd name="connsiteX15" fmla="*/ 1338315 w 2678583"/>
                <a:gd name="connsiteY15" fmla="*/ 367973 h 1338815"/>
                <a:gd name="connsiteX16" fmla="*/ 1338796 w 2678583"/>
                <a:gd name="connsiteY16" fmla="*/ 0 h 1338815"/>
                <a:gd name="connsiteX17" fmla="*/ 2678583 w 2678583"/>
                <a:gd name="connsiteY17" fmla="*/ 1338815 h 1338815"/>
                <a:gd name="connsiteX18" fmla="*/ 0 w 2678583"/>
                <a:gd name="connsiteY18"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8583" h="1338815">
                  <a:moveTo>
                    <a:pt x="1340005" y="665076"/>
                  </a:moveTo>
                  <a:cubicBezTo>
                    <a:pt x="1347234" y="665076"/>
                    <a:pt x="1354467" y="667968"/>
                    <a:pt x="1360259" y="673753"/>
                  </a:cubicBezTo>
                  <a:lnTo>
                    <a:pt x="1622426" y="936877"/>
                  </a:lnTo>
                  <a:cubicBezTo>
                    <a:pt x="1639774" y="954232"/>
                    <a:pt x="1627243" y="985071"/>
                    <a:pt x="1602182" y="985071"/>
                  </a:cubicBezTo>
                  <a:lnTo>
                    <a:pt x="1076874" y="985071"/>
                  </a:lnTo>
                  <a:cubicBezTo>
                    <a:pt x="1051813" y="985071"/>
                    <a:pt x="1038308" y="955189"/>
                    <a:pt x="1056630" y="936877"/>
                  </a:cubicBezTo>
                  <a:lnTo>
                    <a:pt x="1319771" y="673753"/>
                  </a:lnTo>
                  <a:cubicBezTo>
                    <a:pt x="1325549" y="667968"/>
                    <a:pt x="1332775" y="665076"/>
                    <a:pt x="1340005" y="665076"/>
                  </a:cubicBezTo>
                  <a:close/>
                  <a:moveTo>
                    <a:pt x="1338315" y="367973"/>
                  </a:moveTo>
                  <a:cubicBezTo>
                    <a:pt x="1308445" y="367973"/>
                    <a:pt x="1278590" y="379300"/>
                    <a:pt x="1255958" y="401954"/>
                  </a:cubicBezTo>
                  <a:lnTo>
                    <a:pt x="694944" y="962893"/>
                  </a:lnTo>
                  <a:cubicBezTo>
                    <a:pt x="621655" y="1037148"/>
                    <a:pt x="673738" y="1162414"/>
                    <a:pt x="777781" y="1162414"/>
                  </a:cubicBezTo>
                  <a:lnTo>
                    <a:pt x="1900802" y="1162414"/>
                  </a:lnTo>
                  <a:cubicBezTo>
                    <a:pt x="2004845" y="1162414"/>
                    <a:pt x="2056929" y="1036156"/>
                    <a:pt x="1981655" y="962893"/>
                  </a:cubicBezTo>
                  <a:lnTo>
                    <a:pt x="1420765" y="401954"/>
                  </a:lnTo>
                  <a:cubicBezTo>
                    <a:pt x="1398072" y="379300"/>
                    <a:pt x="1368186" y="367973"/>
                    <a:pt x="1338315" y="367973"/>
                  </a:cubicBezTo>
                  <a:close/>
                  <a:moveTo>
                    <a:pt x="1338796" y="0"/>
                  </a:moveTo>
                  <a:lnTo>
                    <a:pt x="2678583" y="1338815"/>
                  </a:lnTo>
                  <a:lnTo>
                    <a:pt x="0" y="133881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2" name="Group 51">
            <a:extLst>
              <a:ext uri="{FF2B5EF4-FFF2-40B4-BE49-F238E27FC236}">
                <a16:creationId xmlns:a16="http://schemas.microsoft.com/office/drawing/2014/main" id="{F684E680-13B8-5787-C287-B877B11CE9F2}"/>
              </a:ext>
            </a:extLst>
          </p:cNvPr>
          <p:cNvGrpSpPr/>
          <p:nvPr userDrawn="1"/>
        </p:nvGrpSpPr>
        <p:grpSpPr>
          <a:xfrm>
            <a:off x="6465417" y="0"/>
            <a:ext cx="2678583" cy="1338815"/>
            <a:chOff x="6432109" y="10044"/>
            <a:chExt cx="2678583" cy="1338815"/>
          </a:xfrm>
        </p:grpSpPr>
        <p:sp>
          <p:nvSpPr>
            <p:cNvPr id="87" name="Freeform: Shape 86">
              <a:extLst>
                <a:ext uri="{FF2B5EF4-FFF2-40B4-BE49-F238E27FC236}">
                  <a16:creationId xmlns:a16="http://schemas.microsoft.com/office/drawing/2014/main" id="{82F1FC8E-EFEA-B8AC-73A7-AECBEC77F5D8}"/>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88" name="Shape">
              <a:extLst>
                <a:ext uri="{FF2B5EF4-FFF2-40B4-BE49-F238E27FC236}">
                  <a16:creationId xmlns:a16="http://schemas.microsoft.com/office/drawing/2014/main" id="{EDD400FC-F48A-8C48-E8F6-CF87D366EC32}"/>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3" name="Group 52">
            <a:extLst>
              <a:ext uri="{FF2B5EF4-FFF2-40B4-BE49-F238E27FC236}">
                <a16:creationId xmlns:a16="http://schemas.microsoft.com/office/drawing/2014/main" id="{6AE1EB59-B3EE-9111-9751-DB251DE792C1}"/>
              </a:ext>
            </a:extLst>
          </p:cNvPr>
          <p:cNvGrpSpPr/>
          <p:nvPr userDrawn="1"/>
        </p:nvGrpSpPr>
        <p:grpSpPr>
          <a:xfrm>
            <a:off x="4725875" y="4179027"/>
            <a:ext cx="2677620" cy="1338815"/>
            <a:chOff x="4928480" y="4096834"/>
            <a:chExt cx="2677620" cy="1338815"/>
          </a:xfrm>
        </p:grpSpPr>
        <p:sp>
          <p:nvSpPr>
            <p:cNvPr id="85" name="Freeform: Shape 84">
              <a:extLst>
                <a:ext uri="{FF2B5EF4-FFF2-40B4-BE49-F238E27FC236}">
                  <a16:creationId xmlns:a16="http://schemas.microsoft.com/office/drawing/2014/main" id="{83B0075D-6502-B952-E1AE-F92BBF8B94EC}"/>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86" name="Freeform: Shape 85">
              <a:extLst>
                <a:ext uri="{FF2B5EF4-FFF2-40B4-BE49-F238E27FC236}">
                  <a16:creationId xmlns:a16="http://schemas.microsoft.com/office/drawing/2014/main" id="{8DF96483-AC91-283E-8BB8-58F5CA698A0A}"/>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4" name="Group 53">
            <a:extLst>
              <a:ext uri="{FF2B5EF4-FFF2-40B4-BE49-F238E27FC236}">
                <a16:creationId xmlns:a16="http://schemas.microsoft.com/office/drawing/2014/main" id="{D334C8B1-CB32-74E5-14A4-EB068D5FD4AD}"/>
              </a:ext>
            </a:extLst>
          </p:cNvPr>
          <p:cNvGrpSpPr/>
          <p:nvPr userDrawn="1"/>
        </p:nvGrpSpPr>
        <p:grpSpPr>
          <a:xfrm>
            <a:off x="4725875" y="1478676"/>
            <a:ext cx="2677620" cy="1338815"/>
            <a:chOff x="4918841" y="1417288"/>
            <a:chExt cx="2677620" cy="1338815"/>
          </a:xfrm>
        </p:grpSpPr>
        <p:sp>
          <p:nvSpPr>
            <p:cNvPr id="83" name="Freeform: Shape 82">
              <a:extLst>
                <a:ext uri="{FF2B5EF4-FFF2-40B4-BE49-F238E27FC236}">
                  <a16:creationId xmlns:a16="http://schemas.microsoft.com/office/drawing/2014/main" id="{CA833C7D-2270-3ED6-EFCF-CF65F46C90E4}"/>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84" name="Freeform: Shape 83">
              <a:extLst>
                <a:ext uri="{FF2B5EF4-FFF2-40B4-BE49-F238E27FC236}">
                  <a16:creationId xmlns:a16="http://schemas.microsoft.com/office/drawing/2014/main" id="{5A799335-FE3A-4B04-84EA-A327B460F4E8}"/>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5" name="Group 54">
            <a:extLst>
              <a:ext uri="{FF2B5EF4-FFF2-40B4-BE49-F238E27FC236}">
                <a16:creationId xmlns:a16="http://schemas.microsoft.com/office/drawing/2014/main" id="{B1781173-B63C-C92F-DEA1-D4F03FE886EF}"/>
              </a:ext>
            </a:extLst>
          </p:cNvPr>
          <p:cNvGrpSpPr/>
          <p:nvPr userDrawn="1"/>
        </p:nvGrpSpPr>
        <p:grpSpPr>
          <a:xfrm>
            <a:off x="6465417" y="2690556"/>
            <a:ext cx="2678583" cy="1338805"/>
            <a:chOff x="6432109" y="2690561"/>
            <a:chExt cx="2678583" cy="1338805"/>
          </a:xfrm>
        </p:grpSpPr>
        <p:sp>
          <p:nvSpPr>
            <p:cNvPr id="77" name="Freeform: Shape 76">
              <a:extLst>
                <a:ext uri="{FF2B5EF4-FFF2-40B4-BE49-F238E27FC236}">
                  <a16:creationId xmlns:a16="http://schemas.microsoft.com/office/drawing/2014/main" id="{AB9EAE0D-620C-55B3-1A3A-E3CF1FD075F0}"/>
                </a:ext>
              </a:extLst>
            </p:cNvPr>
            <p:cNvSpPr/>
            <p:nvPr/>
          </p:nvSpPr>
          <p:spPr>
            <a:xfrm>
              <a:off x="6787544" y="2906733"/>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8" name="Freeform: Shape 77">
              <a:extLst>
                <a:ext uri="{FF2B5EF4-FFF2-40B4-BE49-F238E27FC236}">
                  <a16:creationId xmlns:a16="http://schemas.microsoft.com/office/drawing/2014/main" id="{A0537121-66EA-7073-6A49-0A3CD345613A}"/>
                </a:ext>
              </a:extLst>
            </p:cNvPr>
            <p:cNvSpPr/>
            <p:nvPr/>
          </p:nvSpPr>
          <p:spPr>
            <a:xfrm>
              <a:off x="8398848" y="3673567"/>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79" name="Freeform: Shape 78">
              <a:extLst>
                <a:ext uri="{FF2B5EF4-FFF2-40B4-BE49-F238E27FC236}">
                  <a16:creationId xmlns:a16="http://schemas.microsoft.com/office/drawing/2014/main" id="{2C39E869-B867-EE68-8F40-8406702BF681}"/>
                </a:ext>
              </a:extLst>
            </p:cNvPr>
            <p:cNvSpPr/>
            <p:nvPr/>
          </p:nvSpPr>
          <p:spPr>
            <a:xfrm>
              <a:off x="6432109" y="3673929"/>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80" name="Freeform: Shape 79">
              <a:extLst>
                <a:ext uri="{FF2B5EF4-FFF2-40B4-BE49-F238E27FC236}">
                  <a16:creationId xmlns:a16="http://schemas.microsoft.com/office/drawing/2014/main" id="{F738C1CC-06B2-7F6B-E9E7-9B6AA5EF7F4F}"/>
                </a:ext>
              </a:extLst>
            </p:cNvPr>
            <p:cNvSpPr/>
            <p:nvPr/>
          </p:nvSpPr>
          <p:spPr>
            <a:xfrm>
              <a:off x="7554734" y="2690561"/>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81" name="Freeform: Shape 80">
              <a:extLst>
                <a:ext uri="{FF2B5EF4-FFF2-40B4-BE49-F238E27FC236}">
                  <a16:creationId xmlns:a16="http://schemas.microsoft.com/office/drawing/2014/main" id="{26D5F1AB-0968-B250-C648-1042B8135F1E}"/>
                </a:ext>
              </a:extLst>
            </p:cNvPr>
            <p:cNvSpPr/>
            <p:nvPr/>
          </p:nvSpPr>
          <p:spPr>
            <a:xfrm>
              <a:off x="6953565" y="3361869"/>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82" name="Freeform: Shape 81">
              <a:extLst>
                <a:ext uri="{FF2B5EF4-FFF2-40B4-BE49-F238E27FC236}">
                  <a16:creationId xmlns:a16="http://schemas.microsoft.com/office/drawing/2014/main" id="{FA4B29D3-F43B-AC54-EA97-6ED9B4C7D70B}"/>
                </a:ext>
              </a:extLst>
            </p:cNvPr>
            <p:cNvSpPr/>
            <p:nvPr/>
          </p:nvSpPr>
          <p:spPr>
            <a:xfrm>
              <a:off x="7260985" y="3069396"/>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grpSp>
      <p:grpSp>
        <p:nvGrpSpPr>
          <p:cNvPr id="56" name="Group 55">
            <a:extLst>
              <a:ext uri="{FF2B5EF4-FFF2-40B4-BE49-F238E27FC236}">
                <a16:creationId xmlns:a16="http://schemas.microsoft.com/office/drawing/2014/main" id="{F9FBC715-1EA5-754E-BDA3-CC1E5AB08C97}"/>
              </a:ext>
            </a:extLst>
          </p:cNvPr>
          <p:cNvGrpSpPr/>
          <p:nvPr userDrawn="1"/>
        </p:nvGrpSpPr>
        <p:grpSpPr>
          <a:xfrm rot="10800000">
            <a:off x="6465417" y="4029362"/>
            <a:ext cx="2677620" cy="1338815"/>
            <a:chOff x="4918841" y="1417288"/>
            <a:chExt cx="2677620" cy="1338815"/>
          </a:xfrm>
        </p:grpSpPr>
        <p:sp>
          <p:nvSpPr>
            <p:cNvPr id="75" name="Freeform: Shape 74">
              <a:extLst>
                <a:ext uri="{FF2B5EF4-FFF2-40B4-BE49-F238E27FC236}">
                  <a16:creationId xmlns:a16="http://schemas.microsoft.com/office/drawing/2014/main" id="{1DF4E50D-4849-18B7-4973-13748FED4F77}"/>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6" name="Freeform: Shape 75">
              <a:extLst>
                <a:ext uri="{FF2B5EF4-FFF2-40B4-BE49-F238E27FC236}">
                  <a16:creationId xmlns:a16="http://schemas.microsoft.com/office/drawing/2014/main" id="{E66FCBDA-3E7C-B58F-058E-7AC8C394971D}"/>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8" name="Group 57">
            <a:extLst>
              <a:ext uri="{FF2B5EF4-FFF2-40B4-BE49-F238E27FC236}">
                <a16:creationId xmlns:a16="http://schemas.microsoft.com/office/drawing/2014/main" id="{9CE12802-015A-B205-5A51-5E47DB7B520A}"/>
              </a:ext>
            </a:extLst>
          </p:cNvPr>
          <p:cNvGrpSpPr/>
          <p:nvPr userDrawn="1"/>
        </p:nvGrpSpPr>
        <p:grpSpPr>
          <a:xfrm>
            <a:off x="4725875" y="5519195"/>
            <a:ext cx="2678583" cy="1338805"/>
            <a:chOff x="1498082" y="3293811"/>
            <a:chExt cx="2678583" cy="1338805"/>
          </a:xfrm>
        </p:grpSpPr>
        <p:sp>
          <p:nvSpPr>
            <p:cNvPr id="69" name="Freeform: Shape 68">
              <a:extLst>
                <a:ext uri="{FF2B5EF4-FFF2-40B4-BE49-F238E27FC236}">
                  <a16:creationId xmlns:a16="http://schemas.microsoft.com/office/drawing/2014/main" id="{43AB4F71-3162-E474-1114-6A361BC17770}"/>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70" name="Freeform: Shape 69">
              <a:extLst>
                <a:ext uri="{FF2B5EF4-FFF2-40B4-BE49-F238E27FC236}">
                  <a16:creationId xmlns:a16="http://schemas.microsoft.com/office/drawing/2014/main" id="{229B6301-775D-9AF6-95EC-88DB575CDDEA}"/>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1" name="Freeform: Shape 70">
              <a:extLst>
                <a:ext uri="{FF2B5EF4-FFF2-40B4-BE49-F238E27FC236}">
                  <a16:creationId xmlns:a16="http://schemas.microsoft.com/office/drawing/2014/main" id="{957BB9A2-F9C3-89B7-8725-AF407DC9B161}"/>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2" name="Freeform: Shape 71">
              <a:extLst>
                <a:ext uri="{FF2B5EF4-FFF2-40B4-BE49-F238E27FC236}">
                  <a16:creationId xmlns:a16="http://schemas.microsoft.com/office/drawing/2014/main" id="{52A7F056-B94C-BEB0-B201-540082A9C1DB}"/>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3" name="Freeform: Shape 72">
              <a:extLst>
                <a:ext uri="{FF2B5EF4-FFF2-40B4-BE49-F238E27FC236}">
                  <a16:creationId xmlns:a16="http://schemas.microsoft.com/office/drawing/2014/main" id="{C757D749-C2A6-5567-27FD-8A95FEE2B49E}"/>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4" name="Freeform: Shape 73">
              <a:extLst>
                <a:ext uri="{FF2B5EF4-FFF2-40B4-BE49-F238E27FC236}">
                  <a16:creationId xmlns:a16="http://schemas.microsoft.com/office/drawing/2014/main" id="{0ADC36FE-ACDB-400A-DB19-CA79D9A50120}"/>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nvGrpSpPr>
          <p:cNvPr id="59" name="Group 58">
            <a:extLst>
              <a:ext uri="{FF2B5EF4-FFF2-40B4-BE49-F238E27FC236}">
                <a16:creationId xmlns:a16="http://schemas.microsoft.com/office/drawing/2014/main" id="{4237E8CC-B597-0626-1DA0-04DF40DD177A}"/>
              </a:ext>
            </a:extLst>
          </p:cNvPr>
          <p:cNvGrpSpPr/>
          <p:nvPr userDrawn="1"/>
        </p:nvGrpSpPr>
        <p:grpSpPr>
          <a:xfrm>
            <a:off x="6465417" y="5364666"/>
            <a:ext cx="2678583" cy="1338815"/>
            <a:chOff x="6432109" y="10044"/>
            <a:chExt cx="2678583" cy="1338815"/>
          </a:xfrm>
        </p:grpSpPr>
        <p:sp>
          <p:nvSpPr>
            <p:cNvPr id="67" name="Freeform: Shape 66">
              <a:extLst>
                <a:ext uri="{FF2B5EF4-FFF2-40B4-BE49-F238E27FC236}">
                  <a16:creationId xmlns:a16="http://schemas.microsoft.com/office/drawing/2014/main" id="{5B61F3B1-63F3-1F6F-549D-D9DE43A00CFB}"/>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68" name="Shape">
              <a:extLst>
                <a:ext uri="{FF2B5EF4-FFF2-40B4-BE49-F238E27FC236}">
                  <a16:creationId xmlns:a16="http://schemas.microsoft.com/office/drawing/2014/main" id="{3B8D398E-424D-AEFD-5C42-26DCB1E6C853}"/>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60" name="Group 59">
            <a:extLst>
              <a:ext uri="{FF2B5EF4-FFF2-40B4-BE49-F238E27FC236}">
                <a16:creationId xmlns:a16="http://schemas.microsoft.com/office/drawing/2014/main" id="{24B3370A-2AF4-E053-DFEA-D3D3B1FA77FC}"/>
              </a:ext>
            </a:extLst>
          </p:cNvPr>
          <p:cNvGrpSpPr/>
          <p:nvPr userDrawn="1"/>
        </p:nvGrpSpPr>
        <p:grpSpPr>
          <a:xfrm>
            <a:off x="4725875" y="138112"/>
            <a:ext cx="2678583" cy="1338805"/>
            <a:chOff x="1498082" y="3293811"/>
            <a:chExt cx="2678583" cy="1338805"/>
          </a:xfrm>
        </p:grpSpPr>
        <p:sp>
          <p:nvSpPr>
            <p:cNvPr id="61" name="Freeform: Shape 60">
              <a:extLst>
                <a:ext uri="{FF2B5EF4-FFF2-40B4-BE49-F238E27FC236}">
                  <a16:creationId xmlns:a16="http://schemas.microsoft.com/office/drawing/2014/main" id="{5E785E66-D03B-CA31-6E81-4B67A341C35B}"/>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62" name="Freeform: Shape 61">
              <a:extLst>
                <a:ext uri="{FF2B5EF4-FFF2-40B4-BE49-F238E27FC236}">
                  <a16:creationId xmlns:a16="http://schemas.microsoft.com/office/drawing/2014/main" id="{B48F096D-5F1C-F2D6-7670-0D53FF1698EE}"/>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63" name="Freeform: Shape 62">
              <a:extLst>
                <a:ext uri="{FF2B5EF4-FFF2-40B4-BE49-F238E27FC236}">
                  <a16:creationId xmlns:a16="http://schemas.microsoft.com/office/drawing/2014/main" id="{C03FBC1C-1734-8F13-8DBA-66510C760398}"/>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64" name="Freeform: Shape 63">
              <a:extLst>
                <a:ext uri="{FF2B5EF4-FFF2-40B4-BE49-F238E27FC236}">
                  <a16:creationId xmlns:a16="http://schemas.microsoft.com/office/drawing/2014/main" id="{A9F7E3BB-1D96-F19B-6A88-24389829CA2A}"/>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65" name="Freeform: Shape 64">
              <a:extLst>
                <a:ext uri="{FF2B5EF4-FFF2-40B4-BE49-F238E27FC236}">
                  <a16:creationId xmlns:a16="http://schemas.microsoft.com/office/drawing/2014/main" id="{3D16558D-C2A6-E937-95F2-65F04A5AF689}"/>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66" name="Freeform: Shape 65">
              <a:extLst>
                <a:ext uri="{FF2B5EF4-FFF2-40B4-BE49-F238E27FC236}">
                  <a16:creationId xmlns:a16="http://schemas.microsoft.com/office/drawing/2014/main" id="{BBCBDC76-6F4B-A69A-9172-6E4C92A9235B}"/>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326319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grpSp>
        <p:nvGrpSpPr>
          <p:cNvPr id="49" name="Group 48">
            <a:extLst>
              <a:ext uri="{FF2B5EF4-FFF2-40B4-BE49-F238E27FC236}">
                <a16:creationId xmlns:a16="http://schemas.microsoft.com/office/drawing/2014/main" id="{07A99C86-1403-75E7-0E38-F30630703D23}"/>
              </a:ext>
            </a:extLst>
          </p:cNvPr>
          <p:cNvGrpSpPr/>
          <p:nvPr/>
        </p:nvGrpSpPr>
        <p:grpSpPr>
          <a:xfrm>
            <a:off x="1396747" y="5063571"/>
            <a:ext cx="2177750" cy="1185685"/>
            <a:chOff x="2186661" y="1439442"/>
            <a:chExt cx="2678583" cy="1338815"/>
          </a:xfrm>
        </p:grpSpPr>
        <p:sp>
          <p:nvSpPr>
            <p:cNvPr id="69" name="Freeform: Shape 68">
              <a:extLst>
                <a:ext uri="{FF2B5EF4-FFF2-40B4-BE49-F238E27FC236}">
                  <a16:creationId xmlns:a16="http://schemas.microsoft.com/office/drawing/2014/main" id="{667504B6-28B6-B8FE-F492-1ECA56122F3B}"/>
                </a:ext>
              </a:extLst>
            </p:cNvPr>
            <p:cNvSpPr/>
            <p:nvPr/>
          </p:nvSpPr>
          <p:spPr>
            <a:xfrm>
              <a:off x="2507520" y="1658933"/>
              <a:ext cx="2069756" cy="1031789"/>
            </a:xfrm>
            <a:custGeom>
              <a:avLst/>
              <a:gdLst>
                <a:gd name="connsiteX0" fmla="*/ 1037967 w 2069756"/>
                <a:gd name="connsiteY0" fmla="*/ 0 h 1031789"/>
                <a:gd name="connsiteX1" fmla="*/ 2069756 w 2069756"/>
                <a:gd name="connsiteY1" fmla="*/ 1031789 h 1031789"/>
                <a:gd name="connsiteX2" fmla="*/ 0 w 2069756"/>
                <a:gd name="connsiteY2" fmla="*/ 1031789 h 1031789"/>
              </a:gdLst>
              <a:ahLst/>
              <a:cxnLst>
                <a:cxn ang="0">
                  <a:pos x="connsiteX0" y="connsiteY0"/>
                </a:cxn>
                <a:cxn ang="0">
                  <a:pos x="connsiteX1" y="connsiteY1"/>
                </a:cxn>
                <a:cxn ang="0">
                  <a:pos x="connsiteX2" y="connsiteY2"/>
                </a:cxn>
              </a:cxnLst>
              <a:rect l="l" t="t" r="r" b="b"/>
              <a:pathLst>
                <a:path w="2069756" h="1031789">
                  <a:moveTo>
                    <a:pt x="1037967" y="0"/>
                  </a:moveTo>
                  <a:lnTo>
                    <a:pt x="2069756" y="1031789"/>
                  </a:lnTo>
                  <a:lnTo>
                    <a:pt x="0" y="1031789"/>
                  </a:lnTo>
                  <a:close/>
                </a:path>
              </a:pathLst>
            </a:custGeom>
            <a:solidFill>
              <a:srgbClr val="DF5327"/>
            </a:solidFill>
            <a:ln w="12700">
              <a:miter lim="400000"/>
            </a:ln>
          </p:spPr>
          <p:txBody>
            <a:bodyPr wrap="square" lIns="38100" tIns="38100" rIns="38100" bIns="38100" anchor="ctr">
              <a:noAutofit/>
            </a:bodyPr>
            <a:lstStyle/>
            <a:p>
              <a:pPr defTabSz="457200"/>
              <a:endParaRPr sz="3000" kern="0">
                <a:solidFill>
                  <a:srgbClr val="FFFFFF"/>
                </a:solidFill>
              </a:endParaRPr>
            </a:p>
          </p:txBody>
        </p:sp>
        <p:sp>
          <p:nvSpPr>
            <p:cNvPr id="70" name="Freeform: Shape 69">
              <a:extLst>
                <a:ext uri="{FF2B5EF4-FFF2-40B4-BE49-F238E27FC236}">
                  <a16:creationId xmlns:a16="http://schemas.microsoft.com/office/drawing/2014/main" id="{9B47055B-4A72-A531-0D1D-C54C59B71214}"/>
                </a:ext>
              </a:extLst>
            </p:cNvPr>
            <p:cNvSpPr/>
            <p:nvPr/>
          </p:nvSpPr>
          <p:spPr>
            <a:xfrm>
              <a:off x="2186661" y="1439442"/>
              <a:ext cx="2678583" cy="1338815"/>
            </a:xfrm>
            <a:custGeom>
              <a:avLst/>
              <a:gdLst>
                <a:gd name="connsiteX0" fmla="*/ 1340005 w 2678583"/>
                <a:gd name="connsiteY0" fmla="*/ 665076 h 1338815"/>
                <a:gd name="connsiteX1" fmla="*/ 1360259 w 2678583"/>
                <a:gd name="connsiteY1" fmla="*/ 673753 h 1338815"/>
                <a:gd name="connsiteX2" fmla="*/ 1622426 w 2678583"/>
                <a:gd name="connsiteY2" fmla="*/ 936877 h 1338815"/>
                <a:gd name="connsiteX3" fmla="*/ 1602182 w 2678583"/>
                <a:gd name="connsiteY3" fmla="*/ 985071 h 1338815"/>
                <a:gd name="connsiteX4" fmla="*/ 1076874 w 2678583"/>
                <a:gd name="connsiteY4" fmla="*/ 985071 h 1338815"/>
                <a:gd name="connsiteX5" fmla="*/ 1056630 w 2678583"/>
                <a:gd name="connsiteY5" fmla="*/ 936877 h 1338815"/>
                <a:gd name="connsiteX6" fmla="*/ 1319771 w 2678583"/>
                <a:gd name="connsiteY6" fmla="*/ 673753 h 1338815"/>
                <a:gd name="connsiteX7" fmla="*/ 1340005 w 2678583"/>
                <a:gd name="connsiteY7" fmla="*/ 665076 h 1338815"/>
                <a:gd name="connsiteX8" fmla="*/ 1338315 w 2678583"/>
                <a:gd name="connsiteY8" fmla="*/ 367973 h 1338815"/>
                <a:gd name="connsiteX9" fmla="*/ 1255958 w 2678583"/>
                <a:gd name="connsiteY9" fmla="*/ 401954 h 1338815"/>
                <a:gd name="connsiteX10" fmla="*/ 694944 w 2678583"/>
                <a:gd name="connsiteY10" fmla="*/ 962893 h 1338815"/>
                <a:gd name="connsiteX11" fmla="*/ 777781 w 2678583"/>
                <a:gd name="connsiteY11" fmla="*/ 1162414 h 1338815"/>
                <a:gd name="connsiteX12" fmla="*/ 1900802 w 2678583"/>
                <a:gd name="connsiteY12" fmla="*/ 1162414 h 1338815"/>
                <a:gd name="connsiteX13" fmla="*/ 1981655 w 2678583"/>
                <a:gd name="connsiteY13" fmla="*/ 962893 h 1338815"/>
                <a:gd name="connsiteX14" fmla="*/ 1420765 w 2678583"/>
                <a:gd name="connsiteY14" fmla="*/ 401954 h 1338815"/>
                <a:gd name="connsiteX15" fmla="*/ 1338315 w 2678583"/>
                <a:gd name="connsiteY15" fmla="*/ 367973 h 1338815"/>
                <a:gd name="connsiteX16" fmla="*/ 1338796 w 2678583"/>
                <a:gd name="connsiteY16" fmla="*/ 0 h 1338815"/>
                <a:gd name="connsiteX17" fmla="*/ 2678583 w 2678583"/>
                <a:gd name="connsiteY17" fmla="*/ 1338815 h 1338815"/>
                <a:gd name="connsiteX18" fmla="*/ 0 w 2678583"/>
                <a:gd name="connsiteY18"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8583" h="1338815">
                  <a:moveTo>
                    <a:pt x="1340005" y="665076"/>
                  </a:moveTo>
                  <a:cubicBezTo>
                    <a:pt x="1347234" y="665076"/>
                    <a:pt x="1354467" y="667968"/>
                    <a:pt x="1360259" y="673753"/>
                  </a:cubicBezTo>
                  <a:lnTo>
                    <a:pt x="1622426" y="936877"/>
                  </a:lnTo>
                  <a:cubicBezTo>
                    <a:pt x="1639774" y="954232"/>
                    <a:pt x="1627243" y="985071"/>
                    <a:pt x="1602182" y="985071"/>
                  </a:cubicBezTo>
                  <a:lnTo>
                    <a:pt x="1076874" y="985071"/>
                  </a:lnTo>
                  <a:cubicBezTo>
                    <a:pt x="1051813" y="985071"/>
                    <a:pt x="1038308" y="955189"/>
                    <a:pt x="1056630" y="936877"/>
                  </a:cubicBezTo>
                  <a:lnTo>
                    <a:pt x="1319771" y="673753"/>
                  </a:lnTo>
                  <a:cubicBezTo>
                    <a:pt x="1325549" y="667968"/>
                    <a:pt x="1332775" y="665076"/>
                    <a:pt x="1340005" y="665076"/>
                  </a:cubicBezTo>
                  <a:close/>
                  <a:moveTo>
                    <a:pt x="1338315" y="367973"/>
                  </a:moveTo>
                  <a:cubicBezTo>
                    <a:pt x="1308445" y="367973"/>
                    <a:pt x="1278590" y="379300"/>
                    <a:pt x="1255958" y="401954"/>
                  </a:cubicBezTo>
                  <a:lnTo>
                    <a:pt x="694944" y="962893"/>
                  </a:lnTo>
                  <a:cubicBezTo>
                    <a:pt x="621655" y="1037148"/>
                    <a:pt x="673738" y="1162414"/>
                    <a:pt x="777781" y="1162414"/>
                  </a:cubicBezTo>
                  <a:lnTo>
                    <a:pt x="1900802" y="1162414"/>
                  </a:lnTo>
                  <a:cubicBezTo>
                    <a:pt x="2004845" y="1162414"/>
                    <a:pt x="2056929" y="1036156"/>
                    <a:pt x="1981655" y="962893"/>
                  </a:cubicBezTo>
                  <a:lnTo>
                    <a:pt x="1420765" y="401954"/>
                  </a:lnTo>
                  <a:cubicBezTo>
                    <a:pt x="1398072" y="379300"/>
                    <a:pt x="1368186" y="367973"/>
                    <a:pt x="1338315" y="367973"/>
                  </a:cubicBezTo>
                  <a:close/>
                  <a:moveTo>
                    <a:pt x="1338796" y="0"/>
                  </a:moveTo>
                  <a:lnTo>
                    <a:pt x="2678583" y="1338815"/>
                  </a:lnTo>
                  <a:lnTo>
                    <a:pt x="0" y="1338815"/>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grpSp>
      <p:grpSp>
        <p:nvGrpSpPr>
          <p:cNvPr id="50" name="Group 49">
            <a:extLst>
              <a:ext uri="{FF2B5EF4-FFF2-40B4-BE49-F238E27FC236}">
                <a16:creationId xmlns:a16="http://schemas.microsoft.com/office/drawing/2014/main" id="{FA206F76-1ACE-EE8D-B66F-CDBAB0270A01}"/>
              </a:ext>
            </a:extLst>
          </p:cNvPr>
          <p:cNvGrpSpPr/>
          <p:nvPr/>
        </p:nvGrpSpPr>
        <p:grpSpPr>
          <a:xfrm>
            <a:off x="5589336" y="5170665"/>
            <a:ext cx="2176967" cy="1185685"/>
            <a:chOff x="4928480" y="4096834"/>
            <a:chExt cx="2677620" cy="1338815"/>
          </a:xfrm>
        </p:grpSpPr>
        <p:sp>
          <p:nvSpPr>
            <p:cNvPr id="67" name="Freeform: Shape 66">
              <a:extLst>
                <a:ext uri="{FF2B5EF4-FFF2-40B4-BE49-F238E27FC236}">
                  <a16:creationId xmlns:a16="http://schemas.microsoft.com/office/drawing/2014/main" id="{373D405A-C850-02A2-4AFE-6BFF55951837}"/>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68" name="Freeform: Shape 67">
              <a:extLst>
                <a:ext uri="{FF2B5EF4-FFF2-40B4-BE49-F238E27FC236}">
                  <a16:creationId xmlns:a16="http://schemas.microsoft.com/office/drawing/2014/main" id="{970C4A60-2834-4183-75E7-6B2A1E7DFC10}"/>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1" name="Group 50">
            <a:extLst>
              <a:ext uri="{FF2B5EF4-FFF2-40B4-BE49-F238E27FC236}">
                <a16:creationId xmlns:a16="http://schemas.microsoft.com/office/drawing/2014/main" id="{F1299984-8B3B-E986-CC66-85D58CDE6646}"/>
              </a:ext>
            </a:extLst>
          </p:cNvPr>
          <p:cNvGrpSpPr/>
          <p:nvPr/>
        </p:nvGrpSpPr>
        <p:grpSpPr>
          <a:xfrm>
            <a:off x="0" y="5170665"/>
            <a:ext cx="2176967" cy="1185685"/>
            <a:chOff x="4918841" y="1478676"/>
            <a:chExt cx="2677620" cy="1338815"/>
          </a:xfrm>
        </p:grpSpPr>
        <p:sp>
          <p:nvSpPr>
            <p:cNvPr id="65" name="Freeform: Shape 64">
              <a:extLst>
                <a:ext uri="{FF2B5EF4-FFF2-40B4-BE49-F238E27FC236}">
                  <a16:creationId xmlns:a16="http://schemas.microsoft.com/office/drawing/2014/main" id="{15219B4F-AD34-EA7E-5C23-5E6E0CBD3941}"/>
                </a:ext>
              </a:extLst>
            </p:cNvPr>
            <p:cNvSpPr/>
            <p:nvPr/>
          </p:nvSpPr>
          <p:spPr>
            <a:xfrm>
              <a:off x="5022500" y="1478676"/>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dirty="0">
                <a:ln>
                  <a:noFill/>
                </a:ln>
                <a:solidFill>
                  <a:srgbClr val="FFFFFF"/>
                </a:solidFill>
                <a:effectLst/>
                <a:uLnTx/>
                <a:uFillTx/>
              </a:endParaRPr>
            </a:p>
          </p:txBody>
        </p:sp>
        <p:sp>
          <p:nvSpPr>
            <p:cNvPr id="66" name="Freeform: Shape 65">
              <a:extLst>
                <a:ext uri="{FF2B5EF4-FFF2-40B4-BE49-F238E27FC236}">
                  <a16:creationId xmlns:a16="http://schemas.microsoft.com/office/drawing/2014/main" id="{7011A6A0-7CA7-8A0E-2FC3-316CEDB6DE00}"/>
                </a:ext>
              </a:extLst>
            </p:cNvPr>
            <p:cNvSpPr/>
            <p:nvPr/>
          </p:nvSpPr>
          <p:spPr>
            <a:xfrm flipH="1">
              <a:off x="4918841" y="1478676"/>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rgbClr val="DF5327"/>
            </a:solidFill>
            <a:ln w="12700">
              <a:miter lim="400000"/>
            </a:ln>
          </p:spPr>
          <p:txBody>
            <a:bodyPr wrap="square" lIns="38100" tIns="38100" rIns="38100" bIns="38100" anchor="ctr">
              <a:noAutofit/>
            </a:bodyPr>
            <a:lstStyle/>
            <a:p>
              <a:pPr defTabSz="457200"/>
              <a:endParaRPr sz="3000" kern="0">
                <a:solidFill>
                  <a:srgbClr val="FFFFFF"/>
                </a:solidFill>
              </a:endParaRPr>
            </a:p>
          </p:txBody>
        </p:sp>
      </p:grpSp>
      <p:grpSp>
        <p:nvGrpSpPr>
          <p:cNvPr id="52" name="Group 51">
            <a:extLst>
              <a:ext uri="{FF2B5EF4-FFF2-40B4-BE49-F238E27FC236}">
                <a16:creationId xmlns:a16="http://schemas.microsoft.com/office/drawing/2014/main" id="{BC11130C-CFEC-8BB1-EA37-4460A111FC67}"/>
              </a:ext>
            </a:extLst>
          </p:cNvPr>
          <p:cNvGrpSpPr/>
          <p:nvPr/>
        </p:nvGrpSpPr>
        <p:grpSpPr>
          <a:xfrm rot="10800000">
            <a:off x="6986083" y="5063572"/>
            <a:ext cx="2176967" cy="1185685"/>
            <a:chOff x="4918841" y="1417288"/>
            <a:chExt cx="2677620" cy="1338815"/>
          </a:xfrm>
        </p:grpSpPr>
        <p:sp>
          <p:nvSpPr>
            <p:cNvPr id="63" name="Freeform: Shape 62">
              <a:extLst>
                <a:ext uri="{FF2B5EF4-FFF2-40B4-BE49-F238E27FC236}">
                  <a16:creationId xmlns:a16="http://schemas.microsoft.com/office/drawing/2014/main" id="{A5762C20-93EC-178A-8A51-4E24D289F9CB}"/>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64" name="Freeform: Shape 63">
              <a:extLst>
                <a:ext uri="{FF2B5EF4-FFF2-40B4-BE49-F238E27FC236}">
                  <a16:creationId xmlns:a16="http://schemas.microsoft.com/office/drawing/2014/main" id="{8BE5F694-46EB-3B72-3069-34A3EBDA5F02}"/>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3" name="Group 52">
            <a:extLst>
              <a:ext uri="{FF2B5EF4-FFF2-40B4-BE49-F238E27FC236}">
                <a16:creationId xmlns:a16="http://schemas.microsoft.com/office/drawing/2014/main" id="{AC7B50AF-6433-AB3C-3FD0-A72396872FFB}"/>
              </a:ext>
            </a:extLst>
          </p:cNvPr>
          <p:cNvGrpSpPr/>
          <p:nvPr/>
        </p:nvGrpSpPr>
        <p:grpSpPr>
          <a:xfrm>
            <a:off x="2794276" y="5170665"/>
            <a:ext cx="2177750" cy="1185676"/>
            <a:chOff x="1498082" y="3293811"/>
            <a:chExt cx="2678583" cy="1338805"/>
          </a:xfrm>
        </p:grpSpPr>
        <p:sp>
          <p:nvSpPr>
            <p:cNvPr id="57" name="Freeform: Shape 56">
              <a:extLst>
                <a:ext uri="{FF2B5EF4-FFF2-40B4-BE49-F238E27FC236}">
                  <a16:creationId xmlns:a16="http://schemas.microsoft.com/office/drawing/2014/main" id="{05A8551B-C5E1-0A97-2D71-4DB57B12B4FB}"/>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58" name="Freeform: Shape 57">
              <a:extLst>
                <a:ext uri="{FF2B5EF4-FFF2-40B4-BE49-F238E27FC236}">
                  <a16:creationId xmlns:a16="http://schemas.microsoft.com/office/drawing/2014/main" id="{8CC8F1DF-E836-DA45-B522-318763C22D7C}"/>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59" name="Freeform: Shape 58">
              <a:extLst>
                <a:ext uri="{FF2B5EF4-FFF2-40B4-BE49-F238E27FC236}">
                  <a16:creationId xmlns:a16="http://schemas.microsoft.com/office/drawing/2014/main" id="{25956436-2FC2-94EF-4D09-2C1E3BF55D99}"/>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60" name="Freeform: Shape 59">
              <a:extLst>
                <a:ext uri="{FF2B5EF4-FFF2-40B4-BE49-F238E27FC236}">
                  <a16:creationId xmlns:a16="http://schemas.microsoft.com/office/drawing/2014/main" id="{A6C1CFC7-C9B7-1ABE-D365-5AE18F996C6C}"/>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61" name="Freeform: Shape 60">
              <a:extLst>
                <a:ext uri="{FF2B5EF4-FFF2-40B4-BE49-F238E27FC236}">
                  <a16:creationId xmlns:a16="http://schemas.microsoft.com/office/drawing/2014/main" id="{C2524E74-7927-9A43-7ADC-F3924647A79F}"/>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62" name="Freeform: Shape 61">
              <a:extLst>
                <a:ext uri="{FF2B5EF4-FFF2-40B4-BE49-F238E27FC236}">
                  <a16:creationId xmlns:a16="http://schemas.microsoft.com/office/drawing/2014/main" id="{B0033A17-AC4B-047C-8758-C65DB04BF9BA}"/>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nvGrpSpPr>
          <p:cNvPr id="54" name="Group 53">
            <a:extLst>
              <a:ext uri="{FF2B5EF4-FFF2-40B4-BE49-F238E27FC236}">
                <a16:creationId xmlns:a16="http://schemas.microsoft.com/office/drawing/2014/main" id="{E333FB9C-B614-29DA-B51A-EB39303EB99B}"/>
              </a:ext>
            </a:extLst>
          </p:cNvPr>
          <p:cNvGrpSpPr/>
          <p:nvPr/>
        </p:nvGrpSpPr>
        <p:grpSpPr>
          <a:xfrm>
            <a:off x="4191806" y="5063571"/>
            <a:ext cx="2177750" cy="1185685"/>
            <a:chOff x="6432109" y="10044"/>
            <a:chExt cx="2678583" cy="1338815"/>
          </a:xfrm>
        </p:grpSpPr>
        <p:sp>
          <p:nvSpPr>
            <p:cNvPr id="55" name="Freeform: Shape 54">
              <a:extLst>
                <a:ext uri="{FF2B5EF4-FFF2-40B4-BE49-F238E27FC236}">
                  <a16:creationId xmlns:a16="http://schemas.microsoft.com/office/drawing/2014/main" id="{5F35018C-C64F-876E-08B1-A6F874B11549}"/>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56" name="Shape">
              <a:extLst>
                <a:ext uri="{FF2B5EF4-FFF2-40B4-BE49-F238E27FC236}">
                  <a16:creationId xmlns:a16="http://schemas.microsoft.com/office/drawing/2014/main" id="{C9913301-F8CE-9E6B-CAE2-806A87A3EDB9}"/>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2184400" y="365125"/>
            <a:ext cx="633095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6626383"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133985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2095546"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5329218" y="6356350"/>
            <a:ext cx="1305838" cy="365125"/>
          </a:xfrm>
        </p:spPr>
        <p:txBody>
          <a:bodyPr/>
          <a:lstStyle/>
          <a:p>
            <a:fld id="{83A218E8-C0C8-4525-BD5F-99356FF4A842}" type="slidenum">
              <a:rPr lang="en-US" smtClean="0"/>
              <a:t>‹#›</a:t>
            </a:fld>
            <a:endParaRPr lang="en-US"/>
          </a:p>
        </p:txBody>
      </p:sp>
      <p:grpSp>
        <p:nvGrpSpPr>
          <p:cNvPr id="13" name="Group 12">
            <a:extLst>
              <a:ext uri="{FF2B5EF4-FFF2-40B4-BE49-F238E27FC236}">
                <a16:creationId xmlns:a16="http://schemas.microsoft.com/office/drawing/2014/main" id="{7322D739-FA19-3290-2ED3-2604B463925F}"/>
              </a:ext>
            </a:extLst>
          </p:cNvPr>
          <p:cNvGrpSpPr/>
          <p:nvPr userDrawn="1"/>
        </p:nvGrpSpPr>
        <p:grpSpPr>
          <a:xfrm rot="10800000">
            <a:off x="0" y="0"/>
            <a:ext cx="2520789" cy="1372454"/>
            <a:chOff x="4191806" y="5063571"/>
            <a:chExt cx="2177750" cy="1185685"/>
          </a:xfrm>
        </p:grpSpPr>
        <p:sp>
          <p:nvSpPr>
            <p:cNvPr id="11" name="Freeform: Shape 10">
              <a:extLst>
                <a:ext uri="{FF2B5EF4-FFF2-40B4-BE49-F238E27FC236}">
                  <a16:creationId xmlns:a16="http://schemas.microsoft.com/office/drawing/2014/main" id="{D42C170E-F74C-95C3-6C38-D2D42B486C0E}"/>
                </a:ext>
              </a:extLst>
            </p:cNvPr>
            <p:cNvSpPr/>
            <p:nvPr userDrawn="1"/>
          </p:nvSpPr>
          <p:spPr>
            <a:xfrm>
              <a:off x="4347185" y="5153167"/>
              <a:ext cx="1883687" cy="1028682"/>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2" name="Shape">
              <a:extLst>
                <a:ext uri="{FF2B5EF4-FFF2-40B4-BE49-F238E27FC236}">
                  <a16:creationId xmlns:a16="http://schemas.microsoft.com/office/drawing/2014/main" id="{CC4A0499-3145-E46A-598C-DCB030507D3C}"/>
                </a:ext>
              </a:extLst>
            </p:cNvPr>
            <p:cNvSpPr/>
            <p:nvPr userDrawn="1"/>
          </p:nvSpPr>
          <p:spPr>
            <a:xfrm>
              <a:off x="4191806" y="5063571"/>
              <a:ext cx="2177750" cy="118568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14" name="Group 13">
            <a:extLst>
              <a:ext uri="{FF2B5EF4-FFF2-40B4-BE49-F238E27FC236}">
                <a16:creationId xmlns:a16="http://schemas.microsoft.com/office/drawing/2014/main" id="{141FBCE4-0443-AAD5-B7C1-CFE974D07B57}"/>
              </a:ext>
            </a:extLst>
          </p:cNvPr>
          <p:cNvGrpSpPr/>
          <p:nvPr userDrawn="1"/>
        </p:nvGrpSpPr>
        <p:grpSpPr>
          <a:xfrm>
            <a:off x="6391275" y="5482137"/>
            <a:ext cx="2752725" cy="1375863"/>
            <a:chOff x="6432109" y="2690561"/>
            <a:chExt cx="2678583" cy="1338805"/>
          </a:xfrm>
        </p:grpSpPr>
        <p:sp>
          <p:nvSpPr>
            <p:cNvPr id="15" name="Freeform: Shape 14">
              <a:extLst>
                <a:ext uri="{FF2B5EF4-FFF2-40B4-BE49-F238E27FC236}">
                  <a16:creationId xmlns:a16="http://schemas.microsoft.com/office/drawing/2014/main" id="{10C8E1B5-8C8B-A9DB-785B-69D20A24E3CE}"/>
                </a:ext>
              </a:extLst>
            </p:cNvPr>
            <p:cNvSpPr/>
            <p:nvPr/>
          </p:nvSpPr>
          <p:spPr>
            <a:xfrm>
              <a:off x="6787544" y="2906733"/>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6" name="Freeform: Shape 15">
              <a:extLst>
                <a:ext uri="{FF2B5EF4-FFF2-40B4-BE49-F238E27FC236}">
                  <a16:creationId xmlns:a16="http://schemas.microsoft.com/office/drawing/2014/main" id="{4FF2AE02-940D-11DB-FCFB-BA94A43948ED}"/>
                </a:ext>
              </a:extLst>
            </p:cNvPr>
            <p:cNvSpPr/>
            <p:nvPr/>
          </p:nvSpPr>
          <p:spPr>
            <a:xfrm>
              <a:off x="8398848" y="3673567"/>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18" name="Freeform: Shape 17">
              <a:extLst>
                <a:ext uri="{FF2B5EF4-FFF2-40B4-BE49-F238E27FC236}">
                  <a16:creationId xmlns:a16="http://schemas.microsoft.com/office/drawing/2014/main" id="{C8A41856-E417-9C1E-4AFE-934DA77A6AE3}"/>
                </a:ext>
              </a:extLst>
            </p:cNvPr>
            <p:cNvSpPr/>
            <p:nvPr/>
          </p:nvSpPr>
          <p:spPr>
            <a:xfrm>
              <a:off x="6432109" y="3673929"/>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19" name="Freeform: Shape 18">
              <a:extLst>
                <a:ext uri="{FF2B5EF4-FFF2-40B4-BE49-F238E27FC236}">
                  <a16:creationId xmlns:a16="http://schemas.microsoft.com/office/drawing/2014/main" id="{D68E2E89-B951-05BE-1DD9-5272A96B0F6E}"/>
                </a:ext>
              </a:extLst>
            </p:cNvPr>
            <p:cNvSpPr/>
            <p:nvPr/>
          </p:nvSpPr>
          <p:spPr>
            <a:xfrm>
              <a:off x="7554734" y="2690561"/>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20" name="Freeform: Shape 19">
              <a:extLst>
                <a:ext uri="{FF2B5EF4-FFF2-40B4-BE49-F238E27FC236}">
                  <a16:creationId xmlns:a16="http://schemas.microsoft.com/office/drawing/2014/main" id="{1EF8FC86-63FA-909D-DEF9-481ACD95E9F6}"/>
                </a:ext>
              </a:extLst>
            </p:cNvPr>
            <p:cNvSpPr/>
            <p:nvPr/>
          </p:nvSpPr>
          <p:spPr>
            <a:xfrm>
              <a:off x="6953565" y="3361869"/>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21" name="Freeform: Shape 20">
              <a:extLst>
                <a:ext uri="{FF2B5EF4-FFF2-40B4-BE49-F238E27FC236}">
                  <a16:creationId xmlns:a16="http://schemas.microsoft.com/office/drawing/2014/main" id="{422A7CEB-90FD-9335-D51D-CEDD7A73FACA}"/>
                </a:ext>
              </a:extLst>
            </p:cNvPr>
            <p:cNvSpPr/>
            <p:nvPr/>
          </p:nvSpPr>
          <p:spPr>
            <a:xfrm>
              <a:off x="7260985" y="3069396"/>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gr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709738"/>
            <a:ext cx="4189893"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4189893" cy="1500187"/>
          </a:xfrm>
          <a:prstGeom prst="rect">
            <a:avLst/>
          </a:prstGeom>
        </p:spPr>
        <p:txBody>
          <a:bodyPr/>
          <a:lstStyle>
            <a:lvl1pPr marL="0" indent="0">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118745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1919489" y="6356350"/>
            <a:ext cx="2894292"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4911838" y="6356350"/>
            <a:ext cx="730866" cy="365125"/>
          </a:xfrm>
          <a:prstGeom prst="rect">
            <a:avLst/>
          </a:prstGeom>
        </p:spPr>
        <p:txBody>
          <a:bodyPr/>
          <a:lstStyle/>
          <a:p>
            <a:fld id="{9319E888-69DF-4A19-BF5D-F6CF70DE7D06}" type="slidenum">
              <a:rPr lang="en-US" smtClean="0"/>
              <a:t>‹#›</a:t>
            </a:fld>
            <a:endParaRPr lang="en-US"/>
          </a:p>
        </p:txBody>
      </p:sp>
      <p:grpSp>
        <p:nvGrpSpPr>
          <p:cNvPr id="86" name="Group 85">
            <a:extLst>
              <a:ext uri="{FF2B5EF4-FFF2-40B4-BE49-F238E27FC236}">
                <a16:creationId xmlns:a16="http://schemas.microsoft.com/office/drawing/2014/main" id="{D8765D65-9CF7-AE88-8F91-6FF317B87904}"/>
              </a:ext>
            </a:extLst>
          </p:cNvPr>
          <p:cNvGrpSpPr/>
          <p:nvPr userDrawn="1"/>
        </p:nvGrpSpPr>
        <p:grpSpPr>
          <a:xfrm>
            <a:off x="4725875" y="0"/>
            <a:ext cx="4418125" cy="6858000"/>
            <a:chOff x="4918841" y="0"/>
            <a:chExt cx="4418125" cy="6858000"/>
          </a:xfrm>
        </p:grpSpPr>
        <p:grpSp>
          <p:nvGrpSpPr>
            <p:cNvPr id="44" name="Group 43">
              <a:extLst>
                <a:ext uri="{FF2B5EF4-FFF2-40B4-BE49-F238E27FC236}">
                  <a16:creationId xmlns:a16="http://schemas.microsoft.com/office/drawing/2014/main" id="{B4883939-528D-F9F9-5020-9BE49D1C148A}"/>
                </a:ext>
              </a:extLst>
            </p:cNvPr>
            <p:cNvGrpSpPr/>
            <p:nvPr userDrawn="1"/>
          </p:nvGrpSpPr>
          <p:grpSpPr>
            <a:xfrm>
              <a:off x="4918841" y="2826204"/>
              <a:ext cx="2677620" cy="1338815"/>
              <a:chOff x="4928480" y="2757061"/>
              <a:chExt cx="2677620" cy="1338815"/>
            </a:xfrm>
          </p:grpSpPr>
          <p:sp>
            <p:nvSpPr>
              <p:cNvPr id="45" name="Freeform: Shape 44">
                <a:extLst>
                  <a:ext uri="{FF2B5EF4-FFF2-40B4-BE49-F238E27FC236}">
                    <a16:creationId xmlns:a16="http://schemas.microsoft.com/office/drawing/2014/main" id="{9B13C6AD-7E9A-468C-934F-D3FE74E747C0}"/>
                  </a:ext>
                </a:extLst>
              </p:cNvPr>
              <p:cNvSpPr/>
              <p:nvPr/>
            </p:nvSpPr>
            <p:spPr>
              <a:xfrm>
                <a:off x="5103341" y="2811163"/>
                <a:ext cx="2384854" cy="1198605"/>
              </a:xfrm>
              <a:custGeom>
                <a:avLst/>
                <a:gdLst>
                  <a:gd name="connsiteX0" fmla="*/ 0 w 2384854"/>
                  <a:gd name="connsiteY0" fmla="*/ 0 h 1198605"/>
                  <a:gd name="connsiteX1" fmla="*/ 2384854 w 2384854"/>
                  <a:gd name="connsiteY1" fmla="*/ 0 h 1198605"/>
                  <a:gd name="connsiteX2" fmla="*/ 1186249 w 2384854"/>
                  <a:gd name="connsiteY2" fmla="*/ 1198605 h 1198605"/>
                </a:gdLst>
                <a:ahLst/>
                <a:cxnLst>
                  <a:cxn ang="0">
                    <a:pos x="connsiteX0" y="connsiteY0"/>
                  </a:cxn>
                  <a:cxn ang="0">
                    <a:pos x="connsiteX1" y="connsiteY1"/>
                  </a:cxn>
                  <a:cxn ang="0">
                    <a:pos x="connsiteX2" y="connsiteY2"/>
                  </a:cxn>
                </a:cxnLst>
                <a:rect l="l" t="t" r="r" b="b"/>
                <a:pathLst>
                  <a:path w="2384854" h="1198605">
                    <a:moveTo>
                      <a:pt x="0" y="0"/>
                    </a:moveTo>
                    <a:lnTo>
                      <a:pt x="2384854" y="0"/>
                    </a:lnTo>
                    <a:lnTo>
                      <a:pt x="1186249" y="119860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46" name="Shape">
                <a:extLst>
                  <a:ext uri="{FF2B5EF4-FFF2-40B4-BE49-F238E27FC236}">
                    <a16:creationId xmlns:a16="http://schemas.microsoft.com/office/drawing/2014/main" id="{2657CF56-50FF-82AC-4E2B-067B3D84DF7C}"/>
                  </a:ext>
                </a:extLst>
              </p:cNvPr>
              <p:cNvSpPr/>
              <p:nvPr/>
            </p:nvSpPr>
            <p:spPr>
              <a:xfrm>
                <a:off x="4928480" y="2757061"/>
                <a:ext cx="2677620" cy="1338815"/>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lnTo>
                      <a:pt x="21600" y="0"/>
                    </a:lnTo>
                    <a:lnTo>
                      <a:pt x="0" y="0"/>
                    </a:lnTo>
                    <a:lnTo>
                      <a:pt x="10800" y="21600"/>
                    </a:lnTo>
                    <a:close/>
                    <a:moveTo>
                      <a:pt x="7651" y="12270"/>
                    </a:moveTo>
                    <a:lnTo>
                      <a:pt x="6150" y="9268"/>
                    </a:lnTo>
                    <a:cubicBezTo>
                      <a:pt x="5816" y="8600"/>
                      <a:pt x="6057" y="7464"/>
                      <a:pt x="6524" y="7464"/>
                    </a:cubicBezTo>
                    <a:lnTo>
                      <a:pt x="9525" y="7464"/>
                    </a:lnTo>
                    <a:cubicBezTo>
                      <a:pt x="9999" y="7464"/>
                      <a:pt x="10232" y="8600"/>
                      <a:pt x="9898" y="9268"/>
                    </a:cubicBezTo>
                    <a:lnTo>
                      <a:pt x="8397" y="12270"/>
                    </a:lnTo>
                    <a:cubicBezTo>
                      <a:pt x="8195" y="12689"/>
                      <a:pt x="7861" y="12689"/>
                      <a:pt x="7651" y="12270"/>
                    </a:cubicBezTo>
                    <a:close/>
                    <a:moveTo>
                      <a:pt x="12682" y="14820"/>
                    </a:moveTo>
                    <a:lnTo>
                      <a:pt x="11181" y="17821"/>
                    </a:lnTo>
                    <a:cubicBezTo>
                      <a:pt x="10971" y="18241"/>
                      <a:pt x="10637" y="18241"/>
                      <a:pt x="10435" y="17821"/>
                    </a:cubicBezTo>
                    <a:lnTo>
                      <a:pt x="8934" y="14820"/>
                    </a:lnTo>
                    <a:cubicBezTo>
                      <a:pt x="8600" y="14151"/>
                      <a:pt x="8841" y="13016"/>
                      <a:pt x="9307" y="13016"/>
                    </a:cubicBezTo>
                    <a:lnTo>
                      <a:pt x="12308" y="13016"/>
                    </a:lnTo>
                    <a:cubicBezTo>
                      <a:pt x="12775" y="13016"/>
                      <a:pt x="13016" y="14151"/>
                      <a:pt x="12682" y="14820"/>
                    </a:cubicBezTo>
                    <a:close/>
                    <a:moveTo>
                      <a:pt x="15457" y="9268"/>
                    </a:moveTo>
                    <a:lnTo>
                      <a:pt x="13957" y="12270"/>
                    </a:lnTo>
                    <a:cubicBezTo>
                      <a:pt x="13747" y="12689"/>
                      <a:pt x="13413" y="12689"/>
                      <a:pt x="13210" y="12270"/>
                    </a:cubicBezTo>
                    <a:lnTo>
                      <a:pt x="11710" y="9268"/>
                    </a:lnTo>
                    <a:cubicBezTo>
                      <a:pt x="11375" y="8600"/>
                      <a:pt x="11616" y="7464"/>
                      <a:pt x="12083" y="7464"/>
                    </a:cubicBezTo>
                    <a:lnTo>
                      <a:pt x="15084" y="7464"/>
                    </a:lnTo>
                    <a:cubicBezTo>
                      <a:pt x="15559" y="7464"/>
                      <a:pt x="15792" y="8600"/>
                      <a:pt x="15457" y="9268"/>
                    </a:cubicBezTo>
                    <a:close/>
                    <a:moveTo>
                      <a:pt x="14859" y="1897"/>
                    </a:moveTo>
                    <a:lnTo>
                      <a:pt x="17860" y="1897"/>
                    </a:lnTo>
                    <a:cubicBezTo>
                      <a:pt x="18334" y="1897"/>
                      <a:pt x="18568" y="3032"/>
                      <a:pt x="18233" y="3701"/>
                    </a:cubicBezTo>
                    <a:lnTo>
                      <a:pt x="16733" y="6702"/>
                    </a:lnTo>
                    <a:cubicBezTo>
                      <a:pt x="16523" y="7122"/>
                      <a:pt x="16188" y="7122"/>
                      <a:pt x="15986" y="6702"/>
                    </a:cubicBezTo>
                    <a:lnTo>
                      <a:pt x="14486" y="3701"/>
                    </a:lnTo>
                    <a:cubicBezTo>
                      <a:pt x="14151" y="3048"/>
                      <a:pt x="14384" y="1897"/>
                      <a:pt x="14859" y="1897"/>
                    </a:cubicBezTo>
                    <a:close/>
                    <a:moveTo>
                      <a:pt x="9299" y="1897"/>
                    </a:moveTo>
                    <a:lnTo>
                      <a:pt x="12301" y="1897"/>
                    </a:lnTo>
                    <a:cubicBezTo>
                      <a:pt x="12775" y="1897"/>
                      <a:pt x="13008" y="3032"/>
                      <a:pt x="12674" y="3701"/>
                    </a:cubicBezTo>
                    <a:lnTo>
                      <a:pt x="11173" y="6702"/>
                    </a:lnTo>
                    <a:cubicBezTo>
                      <a:pt x="10963" y="7122"/>
                      <a:pt x="10629" y="7122"/>
                      <a:pt x="10427" y="6702"/>
                    </a:cubicBezTo>
                    <a:lnTo>
                      <a:pt x="8926" y="3701"/>
                    </a:lnTo>
                    <a:cubicBezTo>
                      <a:pt x="8592" y="3048"/>
                      <a:pt x="8833" y="1897"/>
                      <a:pt x="9299" y="1897"/>
                    </a:cubicBezTo>
                    <a:close/>
                    <a:moveTo>
                      <a:pt x="3740" y="1897"/>
                    </a:moveTo>
                    <a:lnTo>
                      <a:pt x="6741" y="1897"/>
                    </a:lnTo>
                    <a:cubicBezTo>
                      <a:pt x="7216" y="1897"/>
                      <a:pt x="7449" y="3032"/>
                      <a:pt x="7114" y="3701"/>
                    </a:cubicBezTo>
                    <a:lnTo>
                      <a:pt x="5614" y="6702"/>
                    </a:lnTo>
                    <a:cubicBezTo>
                      <a:pt x="5404" y="7122"/>
                      <a:pt x="5070" y="7122"/>
                      <a:pt x="4867" y="6702"/>
                    </a:cubicBezTo>
                    <a:lnTo>
                      <a:pt x="3367" y="3701"/>
                    </a:lnTo>
                    <a:cubicBezTo>
                      <a:pt x="3040" y="3048"/>
                      <a:pt x="3273" y="1897"/>
                      <a:pt x="3740" y="189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7" name="Group 46">
              <a:extLst>
                <a:ext uri="{FF2B5EF4-FFF2-40B4-BE49-F238E27FC236}">
                  <a16:creationId xmlns:a16="http://schemas.microsoft.com/office/drawing/2014/main" id="{B9D069E0-711A-723C-C986-4005D0FBE388}"/>
                </a:ext>
              </a:extLst>
            </p:cNvPr>
            <p:cNvGrpSpPr/>
            <p:nvPr userDrawn="1"/>
          </p:nvGrpSpPr>
          <p:grpSpPr>
            <a:xfrm>
              <a:off x="6658383" y="1343534"/>
              <a:ext cx="2678583" cy="1338815"/>
              <a:chOff x="6432109" y="1349817"/>
              <a:chExt cx="2678583" cy="1338815"/>
            </a:xfrm>
          </p:grpSpPr>
          <p:sp>
            <p:nvSpPr>
              <p:cNvPr id="48" name="Freeform: Shape 47">
                <a:extLst>
                  <a:ext uri="{FF2B5EF4-FFF2-40B4-BE49-F238E27FC236}">
                    <a16:creationId xmlns:a16="http://schemas.microsoft.com/office/drawing/2014/main" id="{B5257BBB-89C8-3895-44B7-F846051251CC}"/>
                  </a:ext>
                </a:extLst>
              </p:cNvPr>
              <p:cNvSpPr/>
              <p:nvPr/>
            </p:nvSpPr>
            <p:spPr>
              <a:xfrm>
                <a:off x="6752968" y="1569308"/>
                <a:ext cx="2069756" cy="1031789"/>
              </a:xfrm>
              <a:custGeom>
                <a:avLst/>
                <a:gdLst>
                  <a:gd name="connsiteX0" fmla="*/ 1037967 w 2069756"/>
                  <a:gd name="connsiteY0" fmla="*/ 0 h 1031789"/>
                  <a:gd name="connsiteX1" fmla="*/ 2069756 w 2069756"/>
                  <a:gd name="connsiteY1" fmla="*/ 1031789 h 1031789"/>
                  <a:gd name="connsiteX2" fmla="*/ 0 w 2069756"/>
                  <a:gd name="connsiteY2" fmla="*/ 1031789 h 1031789"/>
                </a:gdLst>
                <a:ahLst/>
                <a:cxnLst>
                  <a:cxn ang="0">
                    <a:pos x="connsiteX0" y="connsiteY0"/>
                  </a:cxn>
                  <a:cxn ang="0">
                    <a:pos x="connsiteX1" y="connsiteY1"/>
                  </a:cxn>
                  <a:cxn ang="0">
                    <a:pos x="connsiteX2" y="connsiteY2"/>
                  </a:cxn>
                </a:cxnLst>
                <a:rect l="l" t="t" r="r" b="b"/>
                <a:pathLst>
                  <a:path w="2069756" h="1031789">
                    <a:moveTo>
                      <a:pt x="1037967" y="0"/>
                    </a:moveTo>
                    <a:lnTo>
                      <a:pt x="2069756" y="1031789"/>
                    </a:lnTo>
                    <a:lnTo>
                      <a:pt x="0" y="1031789"/>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49" name="Freeform: Shape 48">
                <a:extLst>
                  <a:ext uri="{FF2B5EF4-FFF2-40B4-BE49-F238E27FC236}">
                    <a16:creationId xmlns:a16="http://schemas.microsoft.com/office/drawing/2014/main" id="{1B7DDBC7-7E33-7989-67C2-3EB0CF5C8B94}"/>
                  </a:ext>
                </a:extLst>
              </p:cNvPr>
              <p:cNvSpPr/>
              <p:nvPr/>
            </p:nvSpPr>
            <p:spPr>
              <a:xfrm>
                <a:off x="6432109" y="1349817"/>
                <a:ext cx="2678583" cy="1338815"/>
              </a:xfrm>
              <a:custGeom>
                <a:avLst/>
                <a:gdLst>
                  <a:gd name="connsiteX0" fmla="*/ 1340005 w 2678583"/>
                  <a:gd name="connsiteY0" fmla="*/ 665076 h 1338815"/>
                  <a:gd name="connsiteX1" fmla="*/ 1360259 w 2678583"/>
                  <a:gd name="connsiteY1" fmla="*/ 673753 h 1338815"/>
                  <a:gd name="connsiteX2" fmla="*/ 1622426 w 2678583"/>
                  <a:gd name="connsiteY2" fmla="*/ 936877 h 1338815"/>
                  <a:gd name="connsiteX3" fmla="*/ 1602182 w 2678583"/>
                  <a:gd name="connsiteY3" fmla="*/ 985071 h 1338815"/>
                  <a:gd name="connsiteX4" fmla="*/ 1076874 w 2678583"/>
                  <a:gd name="connsiteY4" fmla="*/ 985071 h 1338815"/>
                  <a:gd name="connsiteX5" fmla="*/ 1056630 w 2678583"/>
                  <a:gd name="connsiteY5" fmla="*/ 936877 h 1338815"/>
                  <a:gd name="connsiteX6" fmla="*/ 1319771 w 2678583"/>
                  <a:gd name="connsiteY6" fmla="*/ 673753 h 1338815"/>
                  <a:gd name="connsiteX7" fmla="*/ 1340005 w 2678583"/>
                  <a:gd name="connsiteY7" fmla="*/ 665076 h 1338815"/>
                  <a:gd name="connsiteX8" fmla="*/ 1338315 w 2678583"/>
                  <a:gd name="connsiteY8" fmla="*/ 367973 h 1338815"/>
                  <a:gd name="connsiteX9" fmla="*/ 1255958 w 2678583"/>
                  <a:gd name="connsiteY9" fmla="*/ 401954 h 1338815"/>
                  <a:gd name="connsiteX10" fmla="*/ 694944 w 2678583"/>
                  <a:gd name="connsiteY10" fmla="*/ 962893 h 1338815"/>
                  <a:gd name="connsiteX11" fmla="*/ 777781 w 2678583"/>
                  <a:gd name="connsiteY11" fmla="*/ 1162414 h 1338815"/>
                  <a:gd name="connsiteX12" fmla="*/ 1900802 w 2678583"/>
                  <a:gd name="connsiteY12" fmla="*/ 1162414 h 1338815"/>
                  <a:gd name="connsiteX13" fmla="*/ 1981655 w 2678583"/>
                  <a:gd name="connsiteY13" fmla="*/ 962893 h 1338815"/>
                  <a:gd name="connsiteX14" fmla="*/ 1420765 w 2678583"/>
                  <a:gd name="connsiteY14" fmla="*/ 401954 h 1338815"/>
                  <a:gd name="connsiteX15" fmla="*/ 1338315 w 2678583"/>
                  <a:gd name="connsiteY15" fmla="*/ 367973 h 1338815"/>
                  <a:gd name="connsiteX16" fmla="*/ 1338796 w 2678583"/>
                  <a:gd name="connsiteY16" fmla="*/ 0 h 1338815"/>
                  <a:gd name="connsiteX17" fmla="*/ 2678583 w 2678583"/>
                  <a:gd name="connsiteY17" fmla="*/ 1338815 h 1338815"/>
                  <a:gd name="connsiteX18" fmla="*/ 0 w 2678583"/>
                  <a:gd name="connsiteY18"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8583" h="1338815">
                    <a:moveTo>
                      <a:pt x="1340005" y="665076"/>
                    </a:moveTo>
                    <a:cubicBezTo>
                      <a:pt x="1347234" y="665076"/>
                      <a:pt x="1354467" y="667968"/>
                      <a:pt x="1360259" y="673753"/>
                    </a:cubicBezTo>
                    <a:lnTo>
                      <a:pt x="1622426" y="936877"/>
                    </a:lnTo>
                    <a:cubicBezTo>
                      <a:pt x="1639774" y="954232"/>
                      <a:pt x="1627243" y="985071"/>
                      <a:pt x="1602182" y="985071"/>
                    </a:cubicBezTo>
                    <a:lnTo>
                      <a:pt x="1076874" y="985071"/>
                    </a:lnTo>
                    <a:cubicBezTo>
                      <a:pt x="1051813" y="985071"/>
                      <a:pt x="1038308" y="955189"/>
                      <a:pt x="1056630" y="936877"/>
                    </a:cubicBezTo>
                    <a:lnTo>
                      <a:pt x="1319771" y="673753"/>
                    </a:lnTo>
                    <a:cubicBezTo>
                      <a:pt x="1325549" y="667968"/>
                      <a:pt x="1332775" y="665076"/>
                      <a:pt x="1340005" y="665076"/>
                    </a:cubicBezTo>
                    <a:close/>
                    <a:moveTo>
                      <a:pt x="1338315" y="367973"/>
                    </a:moveTo>
                    <a:cubicBezTo>
                      <a:pt x="1308445" y="367973"/>
                      <a:pt x="1278590" y="379300"/>
                      <a:pt x="1255958" y="401954"/>
                    </a:cubicBezTo>
                    <a:lnTo>
                      <a:pt x="694944" y="962893"/>
                    </a:lnTo>
                    <a:cubicBezTo>
                      <a:pt x="621655" y="1037148"/>
                      <a:pt x="673738" y="1162414"/>
                      <a:pt x="777781" y="1162414"/>
                    </a:cubicBezTo>
                    <a:lnTo>
                      <a:pt x="1900802" y="1162414"/>
                    </a:lnTo>
                    <a:cubicBezTo>
                      <a:pt x="2004845" y="1162414"/>
                      <a:pt x="2056929" y="1036156"/>
                      <a:pt x="1981655" y="962893"/>
                    </a:cubicBezTo>
                    <a:lnTo>
                      <a:pt x="1420765" y="401954"/>
                    </a:lnTo>
                    <a:cubicBezTo>
                      <a:pt x="1398072" y="379300"/>
                      <a:pt x="1368186" y="367973"/>
                      <a:pt x="1338315" y="367973"/>
                    </a:cubicBezTo>
                    <a:close/>
                    <a:moveTo>
                      <a:pt x="1338796" y="0"/>
                    </a:moveTo>
                    <a:lnTo>
                      <a:pt x="2678583" y="1338815"/>
                    </a:lnTo>
                    <a:lnTo>
                      <a:pt x="0" y="133881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0" name="Group 49">
              <a:extLst>
                <a:ext uri="{FF2B5EF4-FFF2-40B4-BE49-F238E27FC236}">
                  <a16:creationId xmlns:a16="http://schemas.microsoft.com/office/drawing/2014/main" id="{18B6C470-9365-E200-5C04-0442CD8250A7}"/>
                </a:ext>
              </a:extLst>
            </p:cNvPr>
            <p:cNvGrpSpPr/>
            <p:nvPr userDrawn="1"/>
          </p:nvGrpSpPr>
          <p:grpSpPr>
            <a:xfrm>
              <a:off x="6658383" y="0"/>
              <a:ext cx="2678583" cy="1338815"/>
              <a:chOff x="6432109" y="10044"/>
              <a:chExt cx="2678583" cy="1338815"/>
            </a:xfrm>
          </p:grpSpPr>
          <p:sp>
            <p:nvSpPr>
              <p:cNvPr id="51" name="Freeform: Shape 50">
                <a:extLst>
                  <a:ext uri="{FF2B5EF4-FFF2-40B4-BE49-F238E27FC236}">
                    <a16:creationId xmlns:a16="http://schemas.microsoft.com/office/drawing/2014/main" id="{2DB6B2EC-AC07-CFD4-0DDB-4D4CCC160437}"/>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52" name="Shape">
                <a:extLst>
                  <a:ext uri="{FF2B5EF4-FFF2-40B4-BE49-F238E27FC236}">
                    <a16:creationId xmlns:a16="http://schemas.microsoft.com/office/drawing/2014/main" id="{F0F8E1FC-2432-1F4F-1052-3D7E0770A1C2}"/>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3" name="Group 52">
              <a:extLst>
                <a:ext uri="{FF2B5EF4-FFF2-40B4-BE49-F238E27FC236}">
                  <a16:creationId xmlns:a16="http://schemas.microsoft.com/office/drawing/2014/main" id="{7FE1D65A-5A70-1B65-7A95-3246AB831C9E}"/>
                </a:ext>
              </a:extLst>
            </p:cNvPr>
            <p:cNvGrpSpPr/>
            <p:nvPr userDrawn="1"/>
          </p:nvGrpSpPr>
          <p:grpSpPr>
            <a:xfrm>
              <a:off x="4918841" y="4179027"/>
              <a:ext cx="2677620" cy="1338815"/>
              <a:chOff x="4928480" y="4096834"/>
              <a:chExt cx="2677620" cy="1338815"/>
            </a:xfrm>
          </p:grpSpPr>
          <p:sp>
            <p:nvSpPr>
              <p:cNvPr id="54" name="Freeform: Shape 53">
                <a:extLst>
                  <a:ext uri="{FF2B5EF4-FFF2-40B4-BE49-F238E27FC236}">
                    <a16:creationId xmlns:a16="http://schemas.microsoft.com/office/drawing/2014/main" id="{B31B9389-32C3-5220-09BD-C0356F5ED13B}"/>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55" name="Freeform: Shape 54">
                <a:extLst>
                  <a:ext uri="{FF2B5EF4-FFF2-40B4-BE49-F238E27FC236}">
                    <a16:creationId xmlns:a16="http://schemas.microsoft.com/office/drawing/2014/main" id="{F81808C2-8CEA-E5C8-2434-88D8C009770D}"/>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6" name="Group 55">
              <a:extLst>
                <a:ext uri="{FF2B5EF4-FFF2-40B4-BE49-F238E27FC236}">
                  <a16:creationId xmlns:a16="http://schemas.microsoft.com/office/drawing/2014/main" id="{5B56EE44-899C-BB58-92C9-5007EF5EC2FC}"/>
                </a:ext>
              </a:extLst>
            </p:cNvPr>
            <p:cNvGrpSpPr/>
            <p:nvPr userDrawn="1"/>
          </p:nvGrpSpPr>
          <p:grpSpPr>
            <a:xfrm>
              <a:off x="4918841" y="1478676"/>
              <a:ext cx="2677620" cy="1338815"/>
              <a:chOff x="4918841" y="1417288"/>
              <a:chExt cx="2677620" cy="1338815"/>
            </a:xfrm>
          </p:grpSpPr>
          <p:sp>
            <p:nvSpPr>
              <p:cNvPr id="57" name="Freeform: Shape 56">
                <a:extLst>
                  <a:ext uri="{FF2B5EF4-FFF2-40B4-BE49-F238E27FC236}">
                    <a16:creationId xmlns:a16="http://schemas.microsoft.com/office/drawing/2014/main" id="{0DC4CA16-4BD9-9E84-4663-ADF1AA2A8A4F}"/>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58" name="Freeform: Shape 57">
                <a:extLst>
                  <a:ext uri="{FF2B5EF4-FFF2-40B4-BE49-F238E27FC236}">
                    <a16:creationId xmlns:a16="http://schemas.microsoft.com/office/drawing/2014/main" id="{6AADF63B-537F-3F07-F90C-522FDC83DB5A}"/>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9" name="Group 58">
              <a:extLst>
                <a:ext uri="{FF2B5EF4-FFF2-40B4-BE49-F238E27FC236}">
                  <a16:creationId xmlns:a16="http://schemas.microsoft.com/office/drawing/2014/main" id="{FE234816-4B45-41D7-E812-5B839F3F2A20}"/>
                </a:ext>
              </a:extLst>
            </p:cNvPr>
            <p:cNvGrpSpPr/>
            <p:nvPr userDrawn="1"/>
          </p:nvGrpSpPr>
          <p:grpSpPr>
            <a:xfrm>
              <a:off x="6658383" y="2690556"/>
              <a:ext cx="2678583" cy="1338805"/>
              <a:chOff x="6432109" y="2690561"/>
              <a:chExt cx="2678583" cy="1338805"/>
            </a:xfrm>
          </p:grpSpPr>
          <p:sp>
            <p:nvSpPr>
              <p:cNvPr id="60" name="Freeform: Shape 59">
                <a:extLst>
                  <a:ext uri="{FF2B5EF4-FFF2-40B4-BE49-F238E27FC236}">
                    <a16:creationId xmlns:a16="http://schemas.microsoft.com/office/drawing/2014/main" id="{D59111E5-44AF-09B8-BFB3-FC9969578517}"/>
                  </a:ext>
                </a:extLst>
              </p:cNvPr>
              <p:cNvSpPr/>
              <p:nvPr/>
            </p:nvSpPr>
            <p:spPr>
              <a:xfrm>
                <a:off x="6787544" y="2906733"/>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61" name="Freeform: Shape 60">
                <a:extLst>
                  <a:ext uri="{FF2B5EF4-FFF2-40B4-BE49-F238E27FC236}">
                    <a16:creationId xmlns:a16="http://schemas.microsoft.com/office/drawing/2014/main" id="{09911546-1B0C-C4F8-5830-074947C90D4E}"/>
                  </a:ext>
                </a:extLst>
              </p:cNvPr>
              <p:cNvSpPr/>
              <p:nvPr/>
            </p:nvSpPr>
            <p:spPr>
              <a:xfrm>
                <a:off x="8398848" y="3673567"/>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62" name="Freeform: Shape 61">
                <a:extLst>
                  <a:ext uri="{FF2B5EF4-FFF2-40B4-BE49-F238E27FC236}">
                    <a16:creationId xmlns:a16="http://schemas.microsoft.com/office/drawing/2014/main" id="{539B2767-5CA4-74B7-550A-AF7E8CB10C47}"/>
                  </a:ext>
                </a:extLst>
              </p:cNvPr>
              <p:cNvSpPr/>
              <p:nvPr/>
            </p:nvSpPr>
            <p:spPr>
              <a:xfrm>
                <a:off x="6432109" y="3673929"/>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63" name="Freeform: Shape 62">
                <a:extLst>
                  <a:ext uri="{FF2B5EF4-FFF2-40B4-BE49-F238E27FC236}">
                    <a16:creationId xmlns:a16="http://schemas.microsoft.com/office/drawing/2014/main" id="{EABB4047-5B2F-662A-CE86-DAD393699FB8}"/>
                  </a:ext>
                </a:extLst>
              </p:cNvPr>
              <p:cNvSpPr/>
              <p:nvPr/>
            </p:nvSpPr>
            <p:spPr>
              <a:xfrm>
                <a:off x="7554734" y="2690561"/>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64" name="Freeform: Shape 63">
                <a:extLst>
                  <a:ext uri="{FF2B5EF4-FFF2-40B4-BE49-F238E27FC236}">
                    <a16:creationId xmlns:a16="http://schemas.microsoft.com/office/drawing/2014/main" id="{5F343CE4-B661-8833-0F26-1744F28A8005}"/>
                  </a:ext>
                </a:extLst>
              </p:cNvPr>
              <p:cNvSpPr/>
              <p:nvPr/>
            </p:nvSpPr>
            <p:spPr>
              <a:xfrm>
                <a:off x="6953565" y="3361869"/>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65" name="Freeform: Shape 64">
                <a:extLst>
                  <a:ext uri="{FF2B5EF4-FFF2-40B4-BE49-F238E27FC236}">
                    <a16:creationId xmlns:a16="http://schemas.microsoft.com/office/drawing/2014/main" id="{6042899C-73AD-858A-DC95-B9071EE9BC32}"/>
                  </a:ext>
                </a:extLst>
              </p:cNvPr>
              <p:cNvSpPr/>
              <p:nvPr/>
            </p:nvSpPr>
            <p:spPr>
              <a:xfrm>
                <a:off x="7260985" y="3069396"/>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grpSp>
        <p:grpSp>
          <p:nvGrpSpPr>
            <p:cNvPr id="66" name="Group 65">
              <a:extLst>
                <a:ext uri="{FF2B5EF4-FFF2-40B4-BE49-F238E27FC236}">
                  <a16:creationId xmlns:a16="http://schemas.microsoft.com/office/drawing/2014/main" id="{C895FA5C-508E-9C7C-540A-771810465A7E}"/>
                </a:ext>
              </a:extLst>
            </p:cNvPr>
            <p:cNvGrpSpPr/>
            <p:nvPr userDrawn="1"/>
          </p:nvGrpSpPr>
          <p:grpSpPr>
            <a:xfrm rot="10800000">
              <a:off x="6658383" y="4029362"/>
              <a:ext cx="2677620" cy="1338815"/>
              <a:chOff x="4918841" y="1417288"/>
              <a:chExt cx="2677620" cy="1338815"/>
            </a:xfrm>
          </p:grpSpPr>
          <p:sp>
            <p:nvSpPr>
              <p:cNvPr id="67" name="Freeform: Shape 66">
                <a:extLst>
                  <a:ext uri="{FF2B5EF4-FFF2-40B4-BE49-F238E27FC236}">
                    <a16:creationId xmlns:a16="http://schemas.microsoft.com/office/drawing/2014/main" id="{4C100E5A-9591-7311-F7CE-5CE05255EDB5}"/>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68" name="Freeform: Shape 67">
                <a:extLst>
                  <a:ext uri="{FF2B5EF4-FFF2-40B4-BE49-F238E27FC236}">
                    <a16:creationId xmlns:a16="http://schemas.microsoft.com/office/drawing/2014/main" id="{4F8A81AB-391D-A952-EDD3-7694A15281D5}"/>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69" name="Group 68">
              <a:extLst>
                <a:ext uri="{FF2B5EF4-FFF2-40B4-BE49-F238E27FC236}">
                  <a16:creationId xmlns:a16="http://schemas.microsoft.com/office/drawing/2014/main" id="{45477735-A04A-D0F7-EEB9-2F89995C2700}"/>
                </a:ext>
              </a:extLst>
            </p:cNvPr>
            <p:cNvGrpSpPr/>
            <p:nvPr userDrawn="1"/>
          </p:nvGrpSpPr>
          <p:grpSpPr>
            <a:xfrm>
              <a:off x="4918841" y="5519195"/>
              <a:ext cx="2678583" cy="1338805"/>
              <a:chOff x="1498082" y="3293811"/>
              <a:chExt cx="2678583" cy="1338805"/>
            </a:xfrm>
          </p:grpSpPr>
          <p:sp>
            <p:nvSpPr>
              <p:cNvPr id="70" name="Freeform: Shape 69">
                <a:extLst>
                  <a:ext uri="{FF2B5EF4-FFF2-40B4-BE49-F238E27FC236}">
                    <a16:creationId xmlns:a16="http://schemas.microsoft.com/office/drawing/2014/main" id="{45F900A6-4C5C-C04B-64DF-02B8F7D05F6F}"/>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71" name="Freeform: Shape 70">
                <a:extLst>
                  <a:ext uri="{FF2B5EF4-FFF2-40B4-BE49-F238E27FC236}">
                    <a16:creationId xmlns:a16="http://schemas.microsoft.com/office/drawing/2014/main" id="{3565F1BF-FCB2-9222-501E-0D5A921F8995}"/>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2" name="Freeform: Shape 71">
                <a:extLst>
                  <a:ext uri="{FF2B5EF4-FFF2-40B4-BE49-F238E27FC236}">
                    <a16:creationId xmlns:a16="http://schemas.microsoft.com/office/drawing/2014/main" id="{AAF784B9-7D04-8825-9F05-EB5B33204769}"/>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3" name="Freeform: Shape 72">
                <a:extLst>
                  <a:ext uri="{FF2B5EF4-FFF2-40B4-BE49-F238E27FC236}">
                    <a16:creationId xmlns:a16="http://schemas.microsoft.com/office/drawing/2014/main" id="{D2080C1D-EF46-D243-1489-7186D234DD7C}"/>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4" name="Freeform: Shape 73">
                <a:extLst>
                  <a:ext uri="{FF2B5EF4-FFF2-40B4-BE49-F238E27FC236}">
                    <a16:creationId xmlns:a16="http://schemas.microsoft.com/office/drawing/2014/main" id="{0FD16136-A109-8A39-E538-5D622E6F726F}"/>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5" name="Freeform: Shape 74">
                <a:extLst>
                  <a:ext uri="{FF2B5EF4-FFF2-40B4-BE49-F238E27FC236}">
                    <a16:creationId xmlns:a16="http://schemas.microsoft.com/office/drawing/2014/main" id="{5B989086-A99A-4B5B-E721-6A5FAA6510CB}"/>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nvGrpSpPr>
            <p:cNvPr id="76" name="Group 75">
              <a:extLst>
                <a:ext uri="{FF2B5EF4-FFF2-40B4-BE49-F238E27FC236}">
                  <a16:creationId xmlns:a16="http://schemas.microsoft.com/office/drawing/2014/main" id="{788C760D-1323-D470-2519-172613DF4EB6}"/>
                </a:ext>
              </a:extLst>
            </p:cNvPr>
            <p:cNvGrpSpPr/>
            <p:nvPr userDrawn="1"/>
          </p:nvGrpSpPr>
          <p:grpSpPr>
            <a:xfrm>
              <a:off x="6658383" y="5364666"/>
              <a:ext cx="2678583" cy="1338815"/>
              <a:chOff x="6432109" y="10044"/>
              <a:chExt cx="2678583" cy="1338815"/>
            </a:xfrm>
          </p:grpSpPr>
          <p:sp>
            <p:nvSpPr>
              <p:cNvPr id="77" name="Freeform: Shape 76">
                <a:extLst>
                  <a:ext uri="{FF2B5EF4-FFF2-40B4-BE49-F238E27FC236}">
                    <a16:creationId xmlns:a16="http://schemas.microsoft.com/office/drawing/2014/main" id="{AB343129-8BF7-DBC2-3CA1-25EFAA745CD4}"/>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8" name="Shape">
                <a:extLst>
                  <a:ext uri="{FF2B5EF4-FFF2-40B4-BE49-F238E27FC236}">
                    <a16:creationId xmlns:a16="http://schemas.microsoft.com/office/drawing/2014/main" id="{E0468AD6-CCAE-B305-F710-526756F43332}"/>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79" name="Group 78">
              <a:extLst>
                <a:ext uri="{FF2B5EF4-FFF2-40B4-BE49-F238E27FC236}">
                  <a16:creationId xmlns:a16="http://schemas.microsoft.com/office/drawing/2014/main" id="{879EC800-AE2B-D4C6-5E47-20CA6662CBE3}"/>
                </a:ext>
              </a:extLst>
            </p:cNvPr>
            <p:cNvGrpSpPr/>
            <p:nvPr userDrawn="1"/>
          </p:nvGrpSpPr>
          <p:grpSpPr>
            <a:xfrm>
              <a:off x="4918841" y="138112"/>
              <a:ext cx="2678583" cy="1338805"/>
              <a:chOff x="1498082" y="3293811"/>
              <a:chExt cx="2678583" cy="1338805"/>
            </a:xfrm>
          </p:grpSpPr>
          <p:sp>
            <p:nvSpPr>
              <p:cNvPr id="80" name="Freeform: Shape 79">
                <a:extLst>
                  <a:ext uri="{FF2B5EF4-FFF2-40B4-BE49-F238E27FC236}">
                    <a16:creationId xmlns:a16="http://schemas.microsoft.com/office/drawing/2014/main" id="{FB4BF6DE-6101-5CF3-567B-03344FEDED76}"/>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81" name="Freeform: Shape 80">
                <a:extLst>
                  <a:ext uri="{FF2B5EF4-FFF2-40B4-BE49-F238E27FC236}">
                    <a16:creationId xmlns:a16="http://schemas.microsoft.com/office/drawing/2014/main" id="{7C1FAEE2-B20D-7A10-0D59-CB873DEDB60B}"/>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82" name="Freeform: Shape 81">
                <a:extLst>
                  <a:ext uri="{FF2B5EF4-FFF2-40B4-BE49-F238E27FC236}">
                    <a16:creationId xmlns:a16="http://schemas.microsoft.com/office/drawing/2014/main" id="{35E12628-93A7-3A33-85F5-DB0530EB742A}"/>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83" name="Freeform: Shape 82">
                <a:extLst>
                  <a:ext uri="{FF2B5EF4-FFF2-40B4-BE49-F238E27FC236}">
                    <a16:creationId xmlns:a16="http://schemas.microsoft.com/office/drawing/2014/main" id="{4A3135C7-E3AC-7956-294E-1791233F4F90}"/>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84" name="Freeform: Shape 83">
                <a:extLst>
                  <a:ext uri="{FF2B5EF4-FFF2-40B4-BE49-F238E27FC236}">
                    <a16:creationId xmlns:a16="http://schemas.microsoft.com/office/drawing/2014/main" id="{004EC056-A869-29EC-B9C9-D817D43F1C71}"/>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85" name="Freeform: Shape 84">
                <a:extLst>
                  <a:ext uri="{FF2B5EF4-FFF2-40B4-BE49-F238E27FC236}">
                    <a16:creationId xmlns:a16="http://schemas.microsoft.com/office/drawing/2014/main" id="{533D1C97-B267-74AF-FA79-342955EDB797}"/>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2682030"/>
            <a:ext cx="7886700" cy="188044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7886700" cy="795337"/>
          </a:xfrm>
          <a:prstGeom prst="rect">
            <a:avLst/>
          </a:prstGeom>
        </p:spPr>
        <p:txBody>
          <a:bodyPr/>
          <a:lstStyle>
            <a:lvl1pPr marL="0" indent="0">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920750" cy="365125"/>
          </a:xfrm>
          <a:prstGeom prst="rect">
            <a:avLst/>
          </a:prstGeom>
        </p:spPr>
        <p:txBody>
          <a:bodyPr/>
          <a:lstStyle/>
          <a:p>
            <a:r>
              <a:rPr lang="en-US" dirty="0"/>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764856" y="6356350"/>
            <a:ext cx="2350194"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grpSp>
        <p:nvGrpSpPr>
          <p:cNvPr id="84" name="Group 83">
            <a:extLst>
              <a:ext uri="{FF2B5EF4-FFF2-40B4-BE49-F238E27FC236}">
                <a16:creationId xmlns:a16="http://schemas.microsoft.com/office/drawing/2014/main" id="{C191E1A0-D4A9-01D4-627E-51882AC043A5}"/>
              </a:ext>
            </a:extLst>
          </p:cNvPr>
          <p:cNvGrpSpPr/>
          <p:nvPr/>
        </p:nvGrpSpPr>
        <p:grpSpPr>
          <a:xfrm>
            <a:off x="1396747" y="0"/>
            <a:ext cx="2177750" cy="1185685"/>
            <a:chOff x="2186661" y="1439442"/>
            <a:chExt cx="2678583" cy="1338815"/>
          </a:xfrm>
        </p:grpSpPr>
        <p:sp>
          <p:nvSpPr>
            <p:cNvPr id="104" name="Freeform: Shape 103">
              <a:extLst>
                <a:ext uri="{FF2B5EF4-FFF2-40B4-BE49-F238E27FC236}">
                  <a16:creationId xmlns:a16="http://schemas.microsoft.com/office/drawing/2014/main" id="{BDD53D19-4B27-FA16-596A-632E84D4974C}"/>
                </a:ext>
              </a:extLst>
            </p:cNvPr>
            <p:cNvSpPr/>
            <p:nvPr/>
          </p:nvSpPr>
          <p:spPr>
            <a:xfrm>
              <a:off x="2507520" y="1658933"/>
              <a:ext cx="2069756" cy="1031789"/>
            </a:xfrm>
            <a:custGeom>
              <a:avLst/>
              <a:gdLst>
                <a:gd name="connsiteX0" fmla="*/ 1037967 w 2069756"/>
                <a:gd name="connsiteY0" fmla="*/ 0 h 1031789"/>
                <a:gd name="connsiteX1" fmla="*/ 2069756 w 2069756"/>
                <a:gd name="connsiteY1" fmla="*/ 1031789 h 1031789"/>
                <a:gd name="connsiteX2" fmla="*/ 0 w 2069756"/>
                <a:gd name="connsiteY2" fmla="*/ 1031789 h 1031789"/>
              </a:gdLst>
              <a:ahLst/>
              <a:cxnLst>
                <a:cxn ang="0">
                  <a:pos x="connsiteX0" y="connsiteY0"/>
                </a:cxn>
                <a:cxn ang="0">
                  <a:pos x="connsiteX1" y="connsiteY1"/>
                </a:cxn>
                <a:cxn ang="0">
                  <a:pos x="connsiteX2" y="connsiteY2"/>
                </a:cxn>
              </a:cxnLst>
              <a:rect l="l" t="t" r="r" b="b"/>
              <a:pathLst>
                <a:path w="2069756" h="1031789">
                  <a:moveTo>
                    <a:pt x="1037967" y="0"/>
                  </a:moveTo>
                  <a:lnTo>
                    <a:pt x="2069756" y="1031789"/>
                  </a:lnTo>
                  <a:lnTo>
                    <a:pt x="0" y="1031789"/>
                  </a:lnTo>
                  <a:close/>
                </a:path>
              </a:pathLst>
            </a:custGeom>
            <a:solidFill>
              <a:srgbClr val="DF5327"/>
            </a:solidFill>
            <a:ln w="12700">
              <a:miter lim="400000"/>
            </a:ln>
          </p:spPr>
          <p:txBody>
            <a:bodyPr wrap="square" lIns="38100" tIns="38100" rIns="38100" bIns="38100" anchor="ctr">
              <a:noAutofit/>
            </a:bodyPr>
            <a:lstStyle/>
            <a:p>
              <a:pPr defTabSz="457200"/>
              <a:endParaRPr sz="3000" kern="0">
                <a:solidFill>
                  <a:srgbClr val="FFFFFF"/>
                </a:solidFill>
              </a:endParaRPr>
            </a:p>
          </p:txBody>
        </p:sp>
        <p:sp>
          <p:nvSpPr>
            <p:cNvPr id="105" name="Freeform: Shape 104">
              <a:extLst>
                <a:ext uri="{FF2B5EF4-FFF2-40B4-BE49-F238E27FC236}">
                  <a16:creationId xmlns:a16="http://schemas.microsoft.com/office/drawing/2014/main" id="{7A451583-9EAB-88E9-7DB2-67D99A2BC32A}"/>
                </a:ext>
              </a:extLst>
            </p:cNvPr>
            <p:cNvSpPr/>
            <p:nvPr/>
          </p:nvSpPr>
          <p:spPr>
            <a:xfrm>
              <a:off x="2186661" y="1439442"/>
              <a:ext cx="2678583" cy="1338815"/>
            </a:xfrm>
            <a:custGeom>
              <a:avLst/>
              <a:gdLst>
                <a:gd name="connsiteX0" fmla="*/ 1340005 w 2678583"/>
                <a:gd name="connsiteY0" fmla="*/ 665076 h 1338815"/>
                <a:gd name="connsiteX1" fmla="*/ 1360259 w 2678583"/>
                <a:gd name="connsiteY1" fmla="*/ 673753 h 1338815"/>
                <a:gd name="connsiteX2" fmla="*/ 1622426 w 2678583"/>
                <a:gd name="connsiteY2" fmla="*/ 936877 h 1338815"/>
                <a:gd name="connsiteX3" fmla="*/ 1602182 w 2678583"/>
                <a:gd name="connsiteY3" fmla="*/ 985071 h 1338815"/>
                <a:gd name="connsiteX4" fmla="*/ 1076874 w 2678583"/>
                <a:gd name="connsiteY4" fmla="*/ 985071 h 1338815"/>
                <a:gd name="connsiteX5" fmla="*/ 1056630 w 2678583"/>
                <a:gd name="connsiteY5" fmla="*/ 936877 h 1338815"/>
                <a:gd name="connsiteX6" fmla="*/ 1319771 w 2678583"/>
                <a:gd name="connsiteY6" fmla="*/ 673753 h 1338815"/>
                <a:gd name="connsiteX7" fmla="*/ 1340005 w 2678583"/>
                <a:gd name="connsiteY7" fmla="*/ 665076 h 1338815"/>
                <a:gd name="connsiteX8" fmla="*/ 1338315 w 2678583"/>
                <a:gd name="connsiteY8" fmla="*/ 367973 h 1338815"/>
                <a:gd name="connsiteX9" fmla="*/ 1255958 w 2678583"/>
                <a:gd name="connsiteY9" fmla="*/ 401954 h 1338815"/>
                <a:gd name="connsiteX10" fmla="*/ 694944 w 2678583"/>
                <a:gd name="connsiteY10" fmla="*/ 962893 h 1338815"/>
                <a:gd name="connsiteX11" fmla="*/ 777781 w 2678583"/>
                <a:gd name="connsiteY11" fmla="*/ 1162414 h 1338815"/>
                <a:gd name="connsiteX12" fmla="*/ 1900802 w 2678583"/>
                <a:gd name="connsiteY12" fmla="*/ 1162414 h 1338815"/>
                <a:gd name="connsiteX13" fmla="*/ 1981655 w 2678583"/>
                <a:gd name="connsiteY13" fmla="*/ 962893 h 1338815"/>
                <a:gd name="connsiteX14" fmla="*/ 1420765 w 2678583"/>
                <a:gd name="connsiteY14" fmla="*/ 401954 h 1338815"/>
                <a:gd name="connsiteX15" fmla="*/ 1338315 w 2678583"/>
                <a:gd name="connsiteY15" fmla="*/ 367973 h 1338815"/>
                <a:gd name="connsiteX16" fmla="*/ 1338796 w 2678583"/>
                <a:gd name="connsiteY16" fmla="*/ 0 h 1338815"/>
                <a:gd name="connsiteX17" fmla="*/ 2678583 w 2678583"/>
                <a:gd name="connsiteY17" fmla="*/ 1338815 h 1338815"/>
                <a:gd name="connsiteX18" fmla="*/ 0 w 2678583"/>
                <a:gd name="connsiteY18"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8583" h="1338815">
                  <a:moveTo>
                    <a:pt x="1340005" y="665076"/>
                  </a:moveTo>
                  <a:cubicBezTo>
                    <a:pt x="1347234" y="665076"/>
                    <a:pt x="1354467" y="667968"/>
                    <a:pt x="1360259" y="673753"/>
                  </a:cubicBezTo>
                  <a:lnTo>
                    <a:pt x="1622426" y="936877"/>
                  </a:lnTo>
                  <a:cubicBezTo>
                    <a:pt x="1639774" y="954232"/>
                    <a:pt x="1627243" y="985071"/>
                    <a:pt x="1602182" y="985071"/>
                  </a:cubicBezTo>
                  <a:lnTo>
                    <a:pt x="1076874" y="985071"/>
                  </a:lnTo>
                  <a:cubicBezTo>
                    <a:pt x="1051813" y="985071"/>
                    <a:pt x="1038308" y="955189"/>
                    <a:pt x="1056630" y="936877"/>
                  </a:cubicBezTo>
                  <a:lnTo>
                    <a:pt x="1319771" y="673753"/>
                  </a:lnTo>
                  <a:cubicBezTo>
                    <a:pt x="1325549" y="667968"/>
                    <a:pt x="1332775" y="665076"/>
                    <a:pt x="1340005" y="665076"/>
                  </a:cubicBezTo>
                  <a:close/>
                  <a:moveTo>
                    <a:pt x="1338315" y="367973"/>
                  </a:moveTo>
                  <a:cubicBezTo>
                    <a:pt x="1308445" y="367973"/>
                    <a:pt x="1278590" y="379300"/>
                    <a:pt x="1255958" y="401954"/>
                  </a:cubicBezTo>
                  <a:lnTo>
                    <a:pt x="694944" y="962893"/>
                  </a:lnTo>
                  <a:cubicBezTo>
                    <a:pt x="621655" y="1037148"/>
                    <a:pt x="673738" y="1162414"/>
                    <a:pt x="777781" y="1162414"/>
                  </a:cubicBezTo>
                  <a:lnTo>
                    <a:pt x="1900802" y="1162414"/>
                  </a:lnTo>
                  <a:cubicBezTo>
                    <a:pt x="2004845" y="1162414"/>
                    <a:pt x="2056929" y="1036156"/>
                    <a:pt x="1981655" y="962893"/>
                  </a:cubicBezTo>
                  <a:lnTo>
                    <a:pt x="1420765" y="401954"/>
                  </a:lnTo>
                  <a:cubicBezTo>
                    <a:pt x="1398072" y="379300"/>
                    <a:pt x="1368186" y="367973"/>
                    <a:pt x="1338315" y="367973"/>
                  </a:cubicBezTo>
                  <a:close/>
                  <a:moveTo>
                    <a:pt x="1338796" y="0"/>
                  </a:moveTo>
                  <a:lnTo>
                    <a:pt x="2678583" y="1338815"/>
                  </a:lnTo>
                  <a:lnTo>
                    <a:pt x="0" y="1338815"/>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grpSp>
      <p:grpSp>
        <p:nvGrpSpPr>
          <p:cNvPr id="85" name="Group 84">
            <a:extLst>
              <a:ext uri="{FF2B5EF4-FFF2-40B4-BE49-F238E27FC236}">
                <a16:creationId xmlns:a16="http://schemas.microsoft.com/office/drawing/2014/main" id="{C4F0D342-8FBA-C31A-FF31-C371F7D63735}"/>
              </a:ext>
            </a:extLst>
          </p:cNvPr>
          <p:cNvGrpSpPr/>
          <p:nvPr/>
        </p:nvGrpSpPr>
        <p:grpSpPr>
          <a:xfrm>
            <a:off x="5589336" y="107094"/>
            <a:ext cx="2176967" cy="1185685"/>
            <a:chOff x="4928480" y="4096834"/>
            <a:chExt cx="2677620" cy="1338815"/>
          </a:xfrm>
        </p:grpSpPr>
        <p:sp>
          <p:nvSpPr>
            <p:cNvPr id="102" name="Freeform: Shape 101">
              <a:extLst>
                <a:ext uri="{FF2B5EF4-FFF2-40B4-BE49-F238E27FC236}">
                  <a16:creationId xmlns:a16="http://schemas.microsoft.com/office/drawing/2014/main" id="{DCB39FB0-CB87-FD65-5878-E4F925CE081B}"/>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03" name="Freeform: Shape 102">
              <a:extLst>
                <a:ext uri="{FF2B5EF4-FFF2-40B4-BE49-F238E27FC236}">
                  <a16:creationId xmlns:a16="http://schemas.microsoft.com/office/drawing/2014/main" id="{2F95C334-BB67-F776-A19C-3AF4F10A9546}"/>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86" name="Group 85">
            <a:extLst>
              <a:ext uri="{FF2B5EF4-FFF2-40B4-BE49-F238E27FC236}">
                <a16:creationId xmlns:a16="http://schemas.microsoft.com/office/drawing/2014/main" id="{63452824-4C15-CC45-FB02-FADF3D74CDCA}"/>
              </a:ext>
            </a:extLst>
          </p:cNvPr>
          <p:cNvGrpSpPr/>
          <p:nvPr/>
        </p:nvGrpSpPr>
        <p:grpSpPr>
          <a:xfrm>
            <a:off x="0" y="107094"/>
            <a:ext cx="2176967" cy="1185685"/>
            <a:chOff x="4918841" y="1478676"/>
            <a:chExt cx="2677620" cy="1338815"/>
          </a:xfrm>
        </p:grpSpPr>
        <p:sp>
          <p:nvSpPr>
            <p:cNvPr id="100" name="Freeform: Shape 99">
              <a:extLst>
                <a:ext uri="{FF2B5EF4-FFF2-40B4-BE49-F238E27FC236}">
                  <a16:creationId xmlns:a16="http://schemas.microsoft.com/office/drawing/2014/main" id="{EBDC78E5-B297-1C8A-9E90-45F22088AF90}"/>
                </a:ext>
              </a:extLst>
            </p:cNvPr>
            <p:cNvSpPr/>
            <p:nvPr/>
          </p:nvSpPr>
          <p:spPr>
            <a:xfrm>
              <a:off x="5022500" y="1478676"/>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dirty="0">
                <a:ln>
                  <a:noFill/>
                </a:ln>
                <a:solidFill>
                  <a:srgbClr val="FFFFFF"/>
                </a:solidFill>
                <a:effectLst/>
                <a:uLnTx/>
                <a:uFillTx/>
              </a:endParaRPr>
            </a:p>
          </p:txBody>
        </p:sp>
        <p:sp>
          <p:nvSpPr>
            <p:cNvPr id="101" name="Freeform: Shape 100">
              <a:extLst>
                <a:ext uri="{FF2B5EF4-FFF2-40B4-BE49-F238E27FC236}">
                  <a16:creationId xmlns:a16="http://schemas.microsoft.com/office/drawing/2014/main" id="{35CE4B81-0C6F-1B02-D53E-3B53A607630D}"/>
                </a:ext>
              </a:extLst>
            </p:cNvPr>
            <p:cNvSpPr/>
            <p:nvPr/>
          </p:nvSpPr>
          <p:spPr>
            <a:xfrm flipH="1">
              <a:off x="4918841" y="1478676"/>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rgbClr val="DF5327"/>
            </a:solidFill>
            <a:ln w="12700">
              <a:miter lim="400000"/>
            </a:ln>
          </p:spPr>
          <p:txBody>
            <a:bodyPr wrap="square" lIns="38100" tIns="38100" rIns="38100" bIns="38100" anchor="ctr">
              <a:noAutofit/>
            </a:bodyPr>
            <a:lstStyle/>
            <a:p>
              <a:pPr defTabSz="457200"/>
              <a:endParaRPr sz="3000" kern="0">
                <a:solidFill>
                  <a:srgbClr val="FFFFFF"/>
                </a:solidFill>
              </a:endParaRPr>
            </a:p>
          </p:txBody>
        </p:sp>
      </p:grpSp>
      <p:grpSp>
        <p:nvGrpSpPr>
          <p:cNvPr id="87" name="Group 86">
            <a:extLst>
              <a:ext uri="{FF2B5EF4-FFF2-40B4-BE49-F238E27FC236}">
                <a16:creationId xmlns:a16="http://schemas.microsoft.com/office/drawing/2014/main" id="{BC1079CF-6782-E47F-11F2-42179334BE26}"/>
              </a:ext>
            </a:extLst>
          </p:cNvPr>
          <p:cNvGrpSpPr/>
          <p:nvPr/>
        </p:nvGrpSpPr>
        <p:grpSpPr>
          <a:xfrm rot="10800000">
            <a:off x="6986083" y="1"/>
            <a:ext cx="2176967" cy="1185685"/>
            <a:chOff x="4918841" y="1417288"/>
            <a:chExt cx="2677620" cy="1338815"/>
          </a:xfrm>
        </p:grpSpPr>
        <p:sp>
          <p:nvSpPr>
            <p:cNvPr id="98" name="Freeform: Shape 97">
              <a:extLst>
                <a:ext uri="{FF2B5EF4-FFF2-40B4-BE49-F238E27FC236}">
                  <a16:creationId xmlns:a16="http://schemas.microsoft.com/office/drawing/2014/main" id="{3FC76684-9BE7-044E-A501-806A1254CE89}"/>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99" name="Freeform: Shape 98">
              <a:extLst>
                <a:ext uri="{FF2B5EF4-FFF2-40B4-BE49-F238E27FC236}">
                  <a16:creationId xmlns:a16="http://schemas.microsoft.com/office/drawing/2014/main" id="{821AAFC0-04E1-8021-1648-0585394A085F}"/>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88" name="Group 87">
            <a:extLst>
              <a:ext uri="{FF2B5EF4-FFF2-40B4-BE49-F238E27FC236}">
                <a16:creationId xmlns:a16="http://schemas.microsoft.com/office/drawing/2014/main" id="{F3B6B339-62BB-BAAC-44CC-AA5B15A6208A}"/>
              </a:ext>
            </a:extLst>
          </p:cNvPr>
          <p:cNvGrpSpPr/>
          <p:nvPr/>
        </p:nvGrpSpPr>
        <p:grpSpPr>
          <a:xfrm>
            <a:off x="2794276" y="107094"/>
            <a:ext cx="2177750" cy="1185676"/>
            <a:chOff x="1498082" y="3293811"/>
            <a:chExt cx="2678583" cy="1338805"/>
          </a:xfrm>
        </p:grpSpPr>
        <p:sp>
          <p:nvSpPr>
            <p:cNvPr id="92" name="Freeform: Shape 91">
              <a:extLst>
                <a:ext uri="{FF2B5EF4-FFF2-40B4-BE49-F238E27FC236}">
                  <a16:creationId xmlns:a16="http://schemas.microsoft.com/office/drawing/2014/main" id="{8A1C44B1-5A0B-1EC3-074C-3B865785C1C3}"/>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93" name="Freeform: Shape 92">
              <a:extLst>
                <a:ext uri="{FF2B5EF4-FFF2-40B4-BE49-F238E27FC236}">
                  <a16:creationId xmlns:a16="http://schemas.microsoft.com/office/drawing/2014/main" id="{A985F678-031B-496D-C921-1F4BFBE69552}"/>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94" name="Freeform: Shape 93">
              <a:extLst>
                <a:ext uri="{FF2B5EF4-FFF2-40B4-BE49-F238E27FC236}">
                  <a16:creationId xmlns:a16="http://schemas.microsoft.com/office/drawing/2014/main" id="{98A1D145-7EC1-008D-1322-AEB575FABD43}"/>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95" name="Freeform: Shape 94">
              <a:extLst>
                <a:ext uri="{FF2B5EF4-FFF2-40B4-BE49-F238E27FC236}">
                  <a16:creationId xmlns:a16="http://schemas.microsoft.com/office/drawing/2014/main" id="{492B4FED-BEE0-2AB9-514B-C78FCA1E380E}"/>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96" name="Freeform: Shape 95">
              <a:extLst>
                <a:ext uri="{FF2B5EF4-FFF2-40B4-BE49-F238E27FC236}">
                  <a16:creationId xmlns:a16="http://schemas.microsoft.com/office/drawing/2014/main" id="{3803FB6A-1AE9-0DCD-8046-44CCCF9CEAB2}"/>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97" name="Freeform: Shape 96">
              <a:extLst>
                <a:ext uri="{FF2B5EF4-FFF2-40B4-BE49-F238E27FC236}">
                  <a16:creationId xmlns:a16="http://schemas.microsoft.com/office/drawing/2014/main" id="{4731DBAF-3E0F-B423-DA80-4763FAE029F1}"/>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nvGrpSpPr>
          <p:cNvPr id="89" name="Group 88">
            <a:extLst>
              <a:ext uri="{FF2B5EF4-FFF2-40B4-BE49-F238E27FC236}">
                <a16:creationId xmlns:a16="http://schemas.microsoft.com/office/drawing/2014/main" id="{ED300C60-1EA8-8685-141C-C945E2F6E281}"/>
              </a:ext>
            </a:extLst>
          </p:cNvPr>
          <p:cNvGrpSpPr/>
          <p:nvPr/>
        </p:nvGrpSpPr>
        <p:grpSpPr>
          <a:xfrm>
            <a:off x="4191806" y="0"/>
            <a:ext cx="2177750" cy="1185685"/>
            <a:chOff x="6432109" y="10044"/>
            <a:chExt cx="2678583" cy="1338815"/>
          </a:xfrm>
        </p:grpSpPr>
        <p:sp>
          <p:nvSpPr>
            <p:cNvPr id="90" name="Freeform: Shape 89">
              <a:extLst>
                <a:ext uri="{FF2B5EF4-FFF2-40B4-BE49-F238E27FC236}">
                  <a16:creationId xmlns:a16="http://schemas.microsoft.com/office/drawing/2014/main" id="{06F72238-613F-70C4-2863-9B3D5D047B71}"/>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91" name="Shape">
              <a:extLst>
                <a:ext uri="{FF2B5EF4-FFF2-40B4-BE49-F238E27FC236}">
                  <a16:creationId xmlns:a16="http://schemas.microsoft.com/office/drawing/2014/main" id="{938DF1E8-AE85-E753-F11F-F48BD4D5A728}"/>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119" name="Group 118">
            <a:extLst>
              <a:ext uri="{FF2B5EF4-FFF2-40B4-BE49-F238E27FC236}">
                <a16:creationId xmlns:a16="http://schemas.microsoft.com/office/drawing/2014/main" id="{E1059CDE-4153-5393-6F03-3946A8812E80}"/>
              </a:ext>
            </a:extLst>
          </p:cNvPr>
          <p:cNvGrpSpPr/>
          <p:nvPr userDrawn="1"/>
        </p:nvGrpSpPr>
        <p:grpSpPr>
          <a:xfrm>
            <a:off x="0" y="1291580"/>
            <a:ext cx="4972027" cy="1292779"/>
            <a:chOff x="3811078" y="1944650"/>
            <a:chExt cx="4972027" cy="1292779"/>
          </a:xfrm>
        </p:grpSpPr>
        <p:grpSp>
          <p:nvGrpSpPr>
            <p:cNvPr id="106" name="Group 105">
              <a:extLst>
                <a:ext uri="{FF2B5EF4-FFF2-40B4-BE49-F238E27FC236}">
                  <a16:creationId xmlns:a16="http://schemas.microsoft.com/office/drawing/2014/main" id="{10294ECD-53B8-D0B4-CA8C-054597479CB2}"/>
                </a:ext>
              </a:extLst>
            </p:cNvPr>
            <p:cNvGrpSpPr/>
            <p:nvPr userDrawn="1"/>
          </p:nvGrpSpPr>
          <p:grpSpPr>
            <a:xfrm>
              <a:off x="6606138" y="2051744"/>
              <a:ext cx="2176967" cy="1185685"/>
              <a:chOff x="4928480" y="4096834"/>
              <a:chExt cx="2677620" cy="1338815"/>
            </a:xfrm>
          </p:grpSpPr>
          <p:sp>
            <p:nvSpPr>
              <p:cNvPr id="107" name="Freeform: Shape 106">
                <a:extLst>
                  <a:ext uri="{FF2B5EF4-FFF2-40B4-BE49-F238E27FC236}">
                    <a16:creationId xmlns:a16="http://schemas.microsoft.com/office/drawing/2014/main" id="{04C78526-D9E3-F3F0-7FD8-32AAADA95F20}"/>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08" name="Freeform: Shape 107">
                <a:extLst>
                  <a:ext uri="{FF2B5EF4-FFF2-40B4-BE49-F238E27FC236}">
                    <a16:creationId xmlns:a16="http://schemas.microsoft.com/office/drawing/2014/main" id="{AF0B4CDD-2DE7-2656-F62A-06E857FD0FEB}"/>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109" name="Group 108">
              <a:extLst>
                <a:ext uri="{FF2B5EF4-FFF2-40B4-BE49-F238E27FC236}">
                  <a16:creationId xmlns:a16="http://schemas.microsoft.com/office/drawing/2014/main" id="{732F90FE-7938-0567-585C-89324B11B82E}"/>
                </a:ext>
              </a:extLst>
            </p:cNvPr>
            <p:cNvGrpSpPr/>
            <p:nvPr userDrawn="1"/>
          </p:nvGrpSpPr>
          <p:grpSpPr>
            <a:xfrm>
              <a:off x="3811078" y="2051744"/>
              <a:ext cx="2177750" cy="1185676"/>
              <a:chOff x="1498082" y="3293811"/>
              <a:chExt cx="2678583" cy="1338805"/>
            </a:xfrm>
          </p:grpSpPr>
          <p:sp>
            <p:nvSpPr>
              <p:cNvPr id="110" name="Freeform: Shape 109">
                <a:extLst>
                  <a:ext uri="{FF2B5EF4-FFF2-40B4-BE49-F238E27FC236}">
                    <a16:creationId xmlns:a16="http://schemas.microsoft.com/office/drawing/2014/main" id="{CC343856-715D-043B-CED0-B4CF45FC68F3}"/>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111" name="Freeform: Shape 110">
                <a:extLst>
                  <a:ext uri="{FF2B5EF4-FFF2-40B4-BE49-F238E27FC236}">
                    <a16:creationId xmlns:a16="http://schemas.microsoft.com/office/drawing/2014/main" id="{6A76A9E1-3AB2-7BF1-3E41-E512852D32DF}"/>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112" name="Freeform: Shape 111">
                <a:extLst>
                  <a:ext uri="{FF2B5EF4-FFF2-40B4-BE49-F238E27FC236}">
                    <a16:creationId xmlns:a16="http://schemas.microsoft.com/office/drawing/2014/main" id="{D44FE390-2A14-62AF-2EF2-C10768FF007A}"/>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113" name="Freeform: Shape 112">
                <a:extLst>
                  <a:ext uri="{FF2B5EF4-FFF2-40B4-BE49-F238E27FC236}">
                    <a16:creationId xmlns:a16="http://schemas.microsoft.com/office/drawing/2014/main" id="{D7B96577-82FD-5F44-90DB-C7AE690B4A81}"/>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114" name="Freeform: Shape 113">
                <a:extLst>
                  <a:ext uri="{FF2B5EF4-FFF2-40B4-BE49-F238E27FC236}">
                    <a16:creationId xmlns:a16="http://schemas.microsoft.com/office/drawing/2014/main" id="{C6ED2565-8EAD-3FDB-183A-DD442F040E24}"/>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115" name="Freeform: Shape 114">
                <a:extLst>
                  <a:ext uri="{FF2B5EF4-FFF2-40B4-BE49-F238E27FC236}">
                    <a16:creationId xmlns:a16="http://schemas.microsoft.com/office/drawing/2014/main" id="{7B5F7AE8-81BC-0392-02C3-514B793030C4}"/>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nvGrpSpPr>
            <p:cNvPr id="116" name="Group 115">
              <a:extLst>
                <a:ext uri="{FF2B5EF4-FFF2-40B4-BE49-F238E27FC236}">
                  <a16:creationId xmlns:a16="http://schemas.microsoft.com/office/drawing/2014/main" id="{BA7C521B-1782-6E89-4901-FFB3EE9DCF70}"/>
                </a:ext>
              </a:extLst>
            </p:cNvPr>
            <p:cNvGrpSpPr/>
            <p:nvPr userDrawn="1"/>
          </p:nvGrpSpPr>
          <p:grpSpPr>
            <a:xfrm>
              <a:off x="5208608" y="1944650"/>
              <a:ext cx="2177750" cy="1185685"/>
              <a:chOff x="6432109" y="10044"/>
              <a:chExt cx="2678583" cy="1338815"/>
            </a:xfrm>
          </p:grpSpPr>
          <p:sp>
            <p:nvSpPr>
              <p:cNvPr id="117" name="Freeform: Shape 116">
                <a:extLst>
                  <a:ext uri="{FF2B5EF4-FFF2-40B4-BE49-F238E27FC236}">
                    <a16:creationId xmlns:a16="http://schemas.microsoft.com/office/drawing/2014/main" id="{1B92520B-3137-4DFA-22D9-FEFC111FEACF}"/>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18" name="Shape">
                <a:extLst>
                  <a:ext uri="{FF2B5EF4-FFF2-40B4-BE49-F238E27FC236}">
                    <a16:creationId xmlns:a16="http://schemas.microsoft.com/office/drawing/2014/main" id="{E9AAA5CC-DD69-6CFB-A5ED-6A1BB182EF04}"/>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grpSp>
        <p:nvGrpSpPr>
          <p:cNvPr id="123" name="Group 122">
            <a:extLst>
              <a:ext uri="{FF2B5EF4-FFF2-40B4-BE49-F238E27FC236}">
                <a16:creationId xmlns:a16="http://schemas.microsoft.com/office/drawing/2014/main" id="{8CFE6921-28B4-6ABB-719E-F113851443CB}"/>
              </a:ext>
            </a:extLst>
          </p:cNvPr>
          <p:cNvGrpSpPr/>
          <p:nvPr userDrawn="1"/>
        </p:nvGrpSpPr>
        <p:grpSpPr>
          <a:xfrm rot="10800000">
            <a:off x="1281270" y="5482136"/>
            <a:ext cx="2751716" cy="1375863"/>
            <a:chOff x="4918841" y="1417288"/>
            <a:chExt cx="2677620" cy="1338815"/>
          </a:xfrm>
        </p:grpSpPr>
        <p:sp>
          <p:nvSpPr>
            <p:cNvPr id="124" name="Freeform: Shape 123">
              <a:extLst>
                <a:ext uri="{FF2B5EF4-FFF2-40B4-BE49-F238E27FC236}">
                  <a16:creationId xmlns:a16="http://schemas.microsoft.com/office/drawing/2014/main" id="{572FED8B-F6F5-DF0A-04E4-EA016DC78094}"/>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25" name="Freeform: Shape 124">
              <a:extLst>
                <a:ext uri="{FF2B5EF4-FFF2-40B4-BE49-F238E27FC236}">
                  <a16:creationId xmlns:a16="http://schemas.microsoft.com/office/drawing/2014/main" id="{47BF0AEB-6C11-035A-D186-8345B1C38C78}"/>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grpSp>
        <p:nvGrpSpPr>
          <p:cNvPr id="81" name="Group 80">
            <a:extLst>
              <a:ext uri="{FF2B5EF4-FFF2-40B4-BE49-F238E27FC236}">
                <a16:creationId xmlns:a16="http://schemas.microsoft.com/office/drawing/2014/main" id="{9B0EAD2B-06AD-073A-4030-B76200BE9424}"/>
              </a:ext>
            </a:extLst>
          </p:cNvPr>
          <p:cNvGrpSpPr/>
          <p:nvPr userDrawn="1"/>
        </p:nvGrpSpPr>
        <p:grpSpPr>
          <a:xfrm>
            <a:off x="200428" y="5565221"/>
            <a:ext cx="4971244" cy="1292779"/>
            <a:chOff x="4191806" y="5063571"/>
            <a:chExt cx="4971244" cy="1292779"/>
          </a:xfrm>
        </p:grpSpPr>
        <p:grpSp>
          <p:nvGrpSpPr>
            <p:cNvPr id="72" name="Group 71">
              <a:extLst>
                <a:ext uri="{FF2B5EF4-FFF2-40B4-BE49-F238E27FC236}">
                  <a16:creationId xmlns:a16="http://schemas.microsoft.com/office/drawing/2014/main" id="{4C92D395-0B36-D1FE-99EB-A7B197E83554}"/>
                </a:ext>
              </a:extLst>
            </p:cNvPr>
            <p:cNvGrpSpPr/>
            <p:nvPr userDrawn="1"/>
          </p:nvGrpSpPr>
          <p:grpSpPr>
            <a:xfrm>
              <a:off x="5589336" y="5170665"/>
              <a:ext cx="2176967" cy="1185685"/>
              <a:chOff x="4928480" y="4096834"/>
              <a:chExt cx="2677620" cy="1338815"/>
            </a:xfrm>
          </p:grpSpPr>
          <p:sp>
            <p:nvSpPr>
              <p:cNvPr id="73" name="Freeform: Shape 72">
                <a:extLst>
                  <a:ext uri="{FF2B5EF4-FFF2-40B4-BE49-F238E27FC236}">
                    <a16:creationId xmlns:a16="http://schemas.microsoft.com/office/drawing/2014/main" id="{834BB18B-35C1-29CA-80F5-F9649F6C31DD}"/>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4" name="Freeform: Shape 73">
                <a:extLst>
                  <a:ext uri="{FF2B5EF4-FFF2-40B4-BE49-F238E27FC236}">
                    <a16:creationId xmlns:a16="http://schemas.microsoft.com/office/drawing/2014/main" id="{55834BBA-65C8-F549-20F9-E48F42A15282}"/>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75" name="Group 74">
              <a:extLst>
                <a:ext uri="{FF2B5EF4-FFF2-40B4-BE49-F238E27FC236}">
                  <a16:creationId xmlns:a16="http://schemas.microsoft.com/office/drawing/2014/main" id="{90DF64B5-2E60-D006-DEDB-3A53ABAF3C30}"/>
                </a:ext>
              </a:extLst>
            </p:cNvPr>
            <p:cNvGrpSpPr/>
            <p:nvPr userDrawn="1"/>
          </p:nvGrpSpPr>
          <p:grpSpPr>
            <a:xfrm rot="10800000">
              <a:off x="6986083" y="5063572"/>
              <a:ext cx="2176967" cy="1185685"/>
              <a:chOff x="4918841" y="1417288"/>
              <a:chExt cx="2677620" cy="1338815"/>
            </a:xfrm>
          </p:grpSpPr>
          <p:sp>
            <p:nvSpPr>
              <p:cNvPr id="76" name="Freeform: Shape 75">
                <a:extLst>
                  <a:ext uri="{FF2B5EF4-FFF2-40B4-BE49-F238E27FC236}">
                    <a16:creationId xmlns:a16="http://schemas.microsoft.com/office/drawing/2014/main" id="{91BD4413-1DEB-C5E7-3CF2-5491F54FF990}"/>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7" name="Freeform: Shape 76">
                <a:extLst>
                  <a:ext uri="{FF2B5EF4-FFF2-40B4-BE49-F238E27FC236}">
                    <a16:creationId xmlns:a16="http://schemas.microsoft.com/office/drawing/2014/main" id="{8752F3B8-4FD6-BC3F-070F-9D478BF27AE3}"/>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78" name="Group 77">
              <a:extLst>
                <a:ext uri="{FF2B5EF4-FFF2-40B4-BE49-F238E27FC236}">
                  <a16:creationId xmlns:a16="http://schemas.microsoft.com/office/drawing/2014/main" id="{E4FB24D7-0D01-EE25-EC93-DE9D0AC3ECAE}"/>
                </a:ext>
              </a:extLst>
            </p:cNvPr>
            <p:cNvGrpSpPr/>
            <p:nvPr userDrawn="1"/>
          </p:nvGrpSpPr>
          <p:grpSpPr>
            <a:xfrm>
              <a:off x="4191806" y="5063571"/>
              <a:ext cx="2177750" cy="1185685"/>
              <a:chOff x="6432109" y="10044"/>
              <a:chExt cx="2678583" cy="1338815"/>
            </a:xfrm>
          </p:grpSpPr>
          <p:sp>
            <p:nvSpPr>
              <p:cNvPr id="79" name="Freeform: Shape 78">
                <a:extLst>
                  <a:ext uri="{FF2B5EF4-FFF2-40B4-BE49-F238E27FC236}">
                    <a16:creationId xmlns:a16="http://schemas.microsoft.com/office/drawing/2014/main" id="{7F50F33C-D01F-3167-C86B-EE586DF13BEB}"/>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80" name="Shape">
                <a:extLst>
                  <a:ext uri="{FF2B5EF4-FFF2-40B4-BE49-F238E27FC236}">
                    <a16:creationId xmlns:a16="http://schemas.microsoft.com/office/drawing/2014/main" id="{D7CD5CAD-AC64-DF12-1604-E0C309CA2861}"/>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sp>
        <p:nvSpPr>
          <p:cNvPr id="34" name="Freeform 33">
            <a:extLst>
              <a:ext uri="{FF2B5EF4-FFF2-40B4-BE49-F238E27FC236}">
                <a16:creationId xmlns:a16="http://schemas.microsoft.com/office/drawing/2014/main" id="{FBDFA622-0EC3-6BB1-AE78-5D14A2F119F2}"/>
              </a:ext>
            </a:extLst>
          </p:cNvPr>
          <p:cNvSpPr>
            <a:spLocks noGrp="1"/>
          </p:cNvSpPr>
          <p:nvPr>
            <p:ph type="pic" sz="quarter" idx="17"/>
          </p:nvPr>
        </p:nvSpPr>
        <p:spPr>
          <a:xfrm>
            <a:off x="6431368" y="13163"/>
            <a:ext cx="2712633" cy="1356814"/>
          </a:xfrm>
          <a:custGeom>
            <a:avLst/>
            <a:gdLst>
              <a:gd name="connsiteX0" fmla="*/ 1355764 w 2712633"/>
              <a:gd name="connsiteY0" fmla="*/ 0 h 1356814"/>
              <a:gd name="connsiteX1" fmla="*/ 1355864 w 2712633"/>
              <a:gd name="connsiteY1" fmla="*/ 0 h 1356814"/>
              <a:gd name="connsiteX2" fmla="*/ 2712633 w 2712633"/>
              <a:gd name="connsiteY2" fmla="*/ 1356814 h 1356814"/>
              <a:gd name="connsiteX3" fmla="*/ 0 w 2712633"/>
              <a:gd name="connsiteY3" fmla="*/ 1356814 h 1356814"/>
            </a:gdLst>
            <a:ahLst/>
            <a:cxnLst>
              <a:cxn ang="0">
                <a:pos x="connsiteX0" y="connsiteY0"/>
              </a:cxn>
              <a:cxn ang="0">
                <a:pos x="connsiteX1" y="connsiteY1"/>
              </a:cxn>
              <a:cxn ang="0">
                <a:pos x="connsiteX2" y="connsiteY2"/>
              </a:cxn>
              <a:cxn ang="0">
                <a:pos x="connsiteX3" y="connsiteY3"/>
              </a:cxn>
            </a:cxnLst>
            <a:rect l="l" t="t" r="r" b="b"/>
            <a:pathLst>
              <a:path w="2712633" h="1356814">
                <a:moveTo>
                  <a:pt x="1355764" y="0"/>
                </a:moveTo>
                <a:lnTo>
                  <a:pt x="1355864" y="0"/>
                </a:lnTo>
                <a:lnTo>
                  <a:pt x="2712633" y="1356814"/>
                </a:lnTo>
                <a:lnTo>
                  <a:pt x="0" y="1356814"/>
                </a:lnTo>
                <a:close/>
              </a:path>
            </a:pathLst>
          </a:custGeom>
          <a:noFill/>
        </p:spPr>
        <p:txBody>
          <a:bodyPr wrap="square" anchor="b">
            <a:noAutofit/>
          </a:bodyPr>
          <a:lstStyle>
            <a:lvl1pPr marL="0" indent="0" algn="ctr">
              <a:buNone/>
              <a:defRPr>
                <a:solidFill>
                  <a:schemeClr val="bg1"/>
                </a:solidFill>
              </a:defRPr>
            </a:lvl1pPr>
          </a:lstStyle>
          <a:p>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026772"/>
            <a:ext cx="4831901"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3906497"/>
            <a:ext cx="4831901" cy="1500187"/>
          </a:xfrm>
          <a:prstGeom prst="rect">
            <a:avLst/>
          </a:prstGeom>
        </p:spPr>
        <p:txBody>
          <a:bodyPr/>
          <a:lstStyle>
            <a:lvl1pPr marL="0" indent="0">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5664199" y="6356350"/>
            <a:ext cx="1772871"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7602024" y="6356350"/>
            <a:ext cx="913325"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818312" y="1469158"/>
            <a:ext cx="1701800" cy="228600"/>
          </a:xfrm>
          <a:noFill/>
        </p:spPr>
        <p:txBody>
          <a:bodyPr anchor="ctr">
            <a:noAutofit/>
          </a:bodyPr>
          <a:lstStyle>
            <a:lvl1pPr marL="0" indent="0" algn="ctr">
              <a:buNone/>
              <a:defRPr sz="1200">
                <a:solidFill>
                  <a:schemeClr val="accent1">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818312" y="1699226"/>
            <a:ext cx="1701800" cy="228600"/>
          </a:xfrm>
          <a:noFill/>
        </p:spPr>
        <p:txBody>
          <a:bodyPr anchor="ctr">
            <a:noAutofit/>
          </a:bodyPr>
          <a:lstStyle>
            <a:lvl1pPr marL="0" indent="0" algn="ctr">
              <a:buNone/>
              <a:defRPr sz="1200">
                <a:solidFill>
                  <a:schemeClr val="accent1">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818312" y="1929294"/>
            <a:ext cx="1701800" cy="228600"/>
          </a:xfrm>
          <a:noFill/>
        </p:spPr>
        <p:txBody>
          <a:bodyPr anchor="ctr">
            <a:noAutofit/>
          </a:bodyPr>
          <a:lstStyle>
            <a:lvl1pPr marL="0" indent="0" algn="ctr">
              <a:buNone/>
              <a:defRPr sz="1200">
                <a:solidFill>
                  <a:schemeClr val="accent1">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grpSp>
        <p:nvGrpSpPr>
          <p:cNvPr id="82" name="Group 81">
            <a:extLst>
              <a:ext uri="{FF2B5EF4-FFF2-40B4-BE49-F238E27FC236}">
                <a16:creationId xmlns:a16="http://schemas.microsoft.com/office/drawing/2014/main" id="{37E26265-CD39-DF76-CFB2-0F1B697210AB}"/>
              </a:ext>
            </a:extLst>
          </p:cNvPr>
          <p:cNvGrpSpPr/>
          <p:nvPr userDrawn="1"/>
        </p:nvGrpSpPr>
        <p:grpSpPr>
          <a:xfrm>
            <a:off x="4821160" y="138102"/>
            <a:ext cx="2677620" cy="1338815"/>
            <a:chOff x="4928480" y="4096834"/>
            <a:chExt cx="2677620" cy="1338815"/>
          </a:xfrm>
        </p:grpSpPr>
        <p:sp>
          <p:nvSpPr>
            <p:cNvPr id="83" name="Freeform: Shape 82">
              <a:extLst>
                <a:ext uri="{FF2B5EF4-FFF2-40B4-BE49-F238E27FC236}">
                  <a16:creationId xmlns:a16="http://schemas.microsoft.com/office/drawing/2014/main" id="{12BF1342-D4F9-110A-5C81-9A2B5B571463}"/>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chemeClr val="accent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84" name="Freeform: Shape 83">
              <a:extLst>
                <a:ext uri="{FF2B5EF4-FFF2-40B4-BE49-F238E27FC236}">
                  <a16:creationId xmlns:a16="http://schemas.microsoft.com/office/drawing/2014/main" id="{42728F67-0D88-9BAC-296C-A05C90156F3B}"/>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85" name="Group 84">
            <a:extLst>
              <a:ext uri="{FF2B5EF4-FFF2-40B4-BE49-F238E27FC236}">
                <a16:creationId xmlns:a16="http://schemas.microsoft.com/office/drawing/2014/main" id="{83467FAB-4531-1E0A-AAF5-00865219F95C}"/>
              </a:ext>
            </a:extLst>
          </p:cNvPr>
          <p:cNvGrpSpPr/>
          <p:nvPr userDrawn="1"/>
        </p:nvGrpSpPr>
        <p:grpSpPr>
          <a:xfrm>
            <a:off x="6465417" y="2944323"/>
            <a:ext cx="2678583" cy="1338805"/>
            <a:chOff x="1498082" y="3293811"/>
            <a:chExt cx="2678583" cy="1338805"/>
          </a:xfrm>
        </p:grpSpPr>
        <p:sp>
          <p:nvSpPr>
            <p:cNvPr id="86" name="Freeform: Shape 85">
              <a:extLst>
                <a:ext uri="{FF2B5EF4-FFF2-40B4-BE49-F238E27FC236}">
                  <a16:creationId xmlns:a16="http://schemas.microsoft.com/office/drawing/2014/main" id="{9A2D2BD4-7693-A671-2157-6FA623A5130D}"/>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87" name="Freeform: Shape 86">
              <a:extLst>
                <a:ext uri="{FF2B5EF4-FFF2-40B4-BE49-F238E27FC236}">
                  <a16:creationId xmlns:a16="http://schemas.microsoft.com/office/drawing/2014/main" id="{6DABC079-52A0-98D7-4C11-F1043336E118}"/>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88" name="Freeform: Shape 87">
              <a:extLst>
                <a:ext uri="{FF2B5EF4-FFF2-40B4-BE49-F238E27FC236}">
                  <a16:creationId xmlns:a16="http://schemas.microsoft.com/office/drawing/2014/main" id="{BE411696-50C7-F64E-3EBC-280B29425B1E}"/>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89" name="Freeform: Shape 88">
              <a:extLst>
                <a:ext uri="{FF2B5EF4-FFF2-40B4-BE49-F238E27FC236}">
                  <a16:creationId xmlns:a16="http://schemas.microsoft.com/office/drawing/2014/main" id="{B63214A7-B9B3-B2C3-27C7-686067F5BDF5}"/>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90" name="Freeform: Shape 89">
              <a:extLst>
                <a:ext uri="{FF2B5EF4-FFF2-40B4-BE49-F238E27FC236}">
                  <a16:creationId xmlns:a16="http://schemas.microsoft.com/office/drawing/2014/main" id="{7456E24C-7EBC-89CE-3167-F7058DB039BD}"/>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91" name="Freeform: Shape 90">
              <a:extLst>
                <a:ext uri="{FF2B5EF4-FFF2-40B4-BE49-F238E27FC236}">
                  <a16:creationId xmlns:a16="http://schemas.microsoft.com/office/drawing/2014/main" id="{AAF4E46B-34D3-B41E-CE34-D5927DF62199}"/>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solidFill>
                  <a:schemeClr val="accent5"/>
                </a:solidFill>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lumMod val="20000"/>
                    <a:lumOff val="80000"/>
                  </a:schemeClr>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lumMod val="20000"/>
                    <a:lumOff val="80000"/>
                  </a:schemeClr>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accent5"/>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B675894C-AC97-864F-D399-DD63579E4E41}"/>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riangle Artwork">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7_T_PGO_Triangle-Artwork-4x3.pptx" id="{01510862-FEE4-4EE8-97FD-9B0FBCE042CE}" vid="{55326EB0-3A6F-4E22-B464-EF667082FD1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7_T_PGO_Triangle-Artwork-4x3.pptx" id="{01510862-FEE4-4EE8-97FD-9B0FBCE042CE}" vid="{C0E9F73B-4A04-4B17-B18C-2C1A3697D86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622</TotalTime>
  <Words>355</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Artwork</dc:title>
  <dc:creator>PresentationGO.com</dc:creator>
  <dc:description>© Copyright PresentationGo.com</dc:description>
  <cp:lastModifiedBy>Christophe Barroche</cp:lastModifiedBy>
  <cp:revision>11</cp:revision>
  <dcterms:created xsi:type="dcterms:W3CDTF">2019-11-21T05:08:20Z</dcterms:created>
  <dcterms:modified xsi:type="dcterms:W3CDTF">2023-01-16T22:16:29Z</dcterms:modified>
  <cp:category>Templates</cp:category>
</cp:coreProperties>
</file>