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9" r:id="rId1"/>
    <p:sldMasterId id="2147483690" r:id="rId2"/>
  </p:sldMasterIdLst>
  <p:notesMasterIdLst>
    <p:notesMasterId r:id="rId11"/>
  </p:notesMasterIdLst>
  <p:sldIdLst>
    <p:sldId id="350" r:id="rId3"/>
    <p:sldId id="348" r:id="rId4"/>
    <p:sldId id="349" r:id="rId5"/>
    <p:sldId id="346" r:id="rId6"/>
    <p:sldId id="347" r:id="rId7"/>
    <p:sldId id="351" r:id="rId8"/>
    <p:sldId id="352" r:id="rId9"/>
    <p:sldId id="307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09" autoAdjust="0"/>
    <p:restoredTop sz="96327" autoAdjust="0"/>
  </p:normalViewPr>
  <p:slideViewPr>
    <p:cSldViewPr snapToGrid="0">
      <p:cViewPr>
        <p:scale>
          <a:sx n="100" d="100"/>
          <a:sy n="100" d="100"/>
        </p:scale>
        <p:origin x="3354" y="11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FA2CC-75C3-4E43-A6E4-8BB4AFC2C756}" type="datetimeFigureOut">
              <a:rPr lang="en-US" smtClean="0"/>
              <a:t>12/12/2022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61351-45AB-40CD-AF62-AF3DF66873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071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745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119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67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659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487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61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190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">
            <a:extLst>
              <a:ext uri="{FF2B5EF4-FFF2-40B4-BE49-F238E27FC236}">
                <a16:creationId xmlns:a16="http://schemas.microsoft.com/office/drawing/2014/main" id="{D2750FC1-57C8-88FE-3D4E-6F23A9C4B9C9}"/>
              </a:ext>
            </a:extLst>
          </p:cNvPr>
          <p:cNvSpPr/>
          <p:nvPr/>
        </p:nvSpPr>
        <p:spPr>
          <a:xfrm>
            <a:off x="1" y="0"/>
            <a:ext cx="3682460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885" y="10790"/>
                </a:moveTo>
                <a:lnTo>
                  <a:pt x="3907" y="10778"/>
                </a:lnTo>
                <a:lnTo>
                  <a:pt x="3885" y="10769"/>
                </a:lnTo>
                <a:lnTo>
                  <a:pt x="21594" y="1239"/>
                </a:lnTo>
                <a:lnTo>
                  <a:pt x="19296" y="0"/>
                </a:lnTo>
                <a:lnTo>
                  <a:pt x="0" y="0"/>
                </a:lnTo>
                <a:lnTo>
                  <a:pt x="0" y="21600"/>
                </a:lnTo>
                <a:lnTo>
                  <a:pt x="19218" y="21600"/>
                </a:lnTo>
                <a:lnTo>
                  <a:pt x="21600" y="20319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3" name="Triangle">
            <a:extLst>
              <a:ext uri="{FF2B5EF4-FFF2-40B4-BE49-F238E27FC236}">
                <a16:creationId xmlns:a16="http://schemas.microsoft.com/office/drawing/2014/main" id="{A4EE4545-1563-6AC7-2D5C-EDC65ACB288B}"/>
              </a:ext>
            </a:extLst>
          </p:cNvPr>
          <p:cNvSpPr/>
          <p:nvPr/>
        </p:nvSpPr>
        <p:spPr>
          <a:xfrm>
            <a:off x="3360232" y="0"/>
            <a:ext cx="662485" cy="331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10800" y="2160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4" name="Shape">
            <a:extLst>
              <a:ext uri="{FF2B5EF4-FFF2-40B4-BE49-F238E27FC236}">
                <a16:creationId xmlns:a16="http://schemas.microsoft.com/office/drawing/2014/main" id="{6A9A802B-5ED5-3C38-5DAB-C4BAC5109642}"/>
              </a:ext>
            </a:extLst>
          </p:cNvPr>
          <p:cNvSpPr/>
          <p:nvPr/>
        </p:nvSpPr>
        <p:spPr>
          <a:xfrm>
            <a:off x="3700488" y="0"/>
            <a:ext cx="5443513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1555" y="0"/>
                </a:lnTo>
                <a:lnTo>
                  <a:pt x="0" y="1239"/>
                </a:lnTo>
                <a:lnTo>
                  <a:pt x="11980" y="10769"/>
                </a:lnTo>
                <a:lnTo>
                  <a:pt x="11969" y="10778"/>
                </a:lnTo>
                <a:lnTo>
                  <a:pt x="11980" y="10790"/>
                </a:lnTo>
                <a:lnTo>
                  <a:pt x="0" y="20319"/>
                </a:lnTo>
                <a:lnTo>
                  <a:pt x="1608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5" name="Triangle">
            <a:extLst>
              <a:ext uri="{FF2B5EF4-FFF2-40B4-BE49-F238E27FC236}">
                <a16:creationId xmlns:a16="http://schemas.microsoft.com/office/drawing/2014/main" id="{3217C383-6BB9-06AC-9C25-6B2E18860689}"/>
              </a:ext>
            </a:extLst>
          </p:cNvPr>
          <p:cNvSpPr/>
          <p:nvPr/>
        </p:nvSpPr>
        <p:spPr>
          <a:xfrm>
            <a:off x="3348810" y="6514967"/>
            <a:ext cx="685329" cy="3430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1600" y="21600"/>
                </a:lnTo>
                <a:lnTo>
                  <a:pt x="1080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938FEC7A-5B18-4B66-9EF5-0FC67C8D6310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696133" y="486124"/>
            <a:ext cx="4024373" cy="2073135"/>
          </a:xfrm>
          <a:prstGeom prst="rect">
            <a:avLst/>
          </a:prstGeom>
        </p:spPr>
        <p:txBody>
          <a:bodyPr anchor="t"/>
          <a:lstStyle>
            <a:lvl1pPr algn="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B29E4FEF-DBF0-48D1-B1B7-AC8CEFB7F1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5686425" y="4514849"/>
            <a:ext cx="3034081" cy="147274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9CD37997-F225-43D0-99F3-38A3F545A6B8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3591AFD2-6F19-4349-B6C5-EA75918EBA6F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7EB3B26-5365-416B-8AE3-419320AA0831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E1D938BB-204F-405F-99D0-29E0C28153FC}" type="slidenum">
              <a:rPr lang="en-US" smtClean="0"/>
              <a:t>‹#›</a:t>
            </a:fld>
            <a:endParaRPr lang="en-US"/>
          </a:p>
        </p:txBody>
      </p:sp>
      <p:sp>
        <p:nvSpPr>
          <p:cNvPr id="2" name="Freeform 31">
            <a:extLst>
              <a:ext uri="{FF2B5EF4-FFF2-40B4-BE49-F238E27FC236}">
                <a16:creationId xmlns:a16="http://schemas.microsoft.com/office/drawing/2014/main" id="{9C9AA249-F09D-E773-2522-991BEEBD277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29124" y="854877"/>
            <a:ext cx="5127218" cy="5132721"/>
          </a:xfrm>
          <a:custGeom>
            <a:avLst/>
            <a:gdLst>
              <a:gd name="connsiteX0" fmla="*/ 2563609 w 5127218"/>
              <a:gd name="connsiteY0" fmla="*/ 0 h 5132721"/>
              <a:gd name="connsiteX1" fmla="*/ 5127218 w 5127218"/>
              <a:gd name="connsiteY1" fmla="*/ 2566361 h 5132721"/>
              <a:gd name="connsiteX2" fmla="*/ 2563609 w 5127218"/>
              <a:gd name="connsiteY2" fmla="*/ 5132721 h 5132721"/>
              <a:gd name="connsiteX3" fmla="*/ 0 w 5127218"/>
              <a:gd name="connsiteY3" fmla="*/ 2566361 h 51327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27218" h="5132721">
                <a:moveTo>
                  <a:pt x="2563609" y="0"/>
                </a:moveTo>
                <a:lnTo>
                  <a:pt x="5127218" y="2566361"/>
                </a:lnTo>
                <a:lnTo>
                  <a:pt x="2563609" y="5132721"/>
                </a:lnTo>
                <a:lnTo>
                  <a:pt x="0" y="2566361"/>
                </a:lnTo>
                <a:close/>
              </a:path>
            </a:pathLst>
          </a:custGeom>
          <a:solidFill>
            <a:srgbClr val="00B0F0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D4BCA54-0CBC-0710-0FC3-1FF4B05293B0}"/>
              </a:ext>
            </a:extLst>
          </p:cNvPr>
          <p:cNvSpPr/>
          <p:nvPr userDrawn="1"/>
        </p:nvSpPr>
        <p:spPr>
          <a:xfrm rot="18900000">
            <a:off x="3411729" y="-285122"/>
            <a:ext cx="570244" cy="570244"/>
          </a:xfrm>
          <a:custGeom>
            <a:avLst/>
            <a:gdLst>
              <a:gd name="connsiteX0" fmla="*/ 0 w 570244"/>
              <a:gd name="connsiteY0" fmla="*/ 0 h 570244"/>
              <a:gd name="connsiteX1" fmla="*/ 570244 w 570244"/>
              <a:gd name="connsiteY1" fmla="*/ 570244 h 570244"/>
              <a:gd name="connsiteX2" fmla="*/ 0 w 570244"/>
              <a:gd name="connsiteY2" fmla="*/ 570244 h 570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70244" h="570244">
                <a:moveTo>
                  <a:pt x="0" y="0"/>
                </a:moveTo>
                <a:lnTo>
                  <a:pt x="570244" y="570244"/>
                </a:lnTo>
                <a:lnTo>
                  <a:pt x="0" y="5702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A7ECDE58-6EC0-D13D-8FF9-09C4A6C7BE20}"/>
              </a:ext>
            </a:extLst>
          </p:cNvPr>
          <p:cNvSpPr/>
          <p:nvPr userDrawn="1"/>
        </p:nvSpPr>
        <p:spPr>
          <a:xfrm rot="18900000">
            <a:off x="3466143" y="-230709"/>
            <a:ext cx="461419" cy="461419"/>
          </a:xfrm>
          <a:custGeom>
            <a:avLst/>
            <a:gdLst>
              <a:gd name="connsiteX0" fmla="*/ 0 w 461419"/>
              <a:gd name="connsiteY0" fmla="*/ 0 h 461419"/>
              <a:gd name="connsiteX1" fmla="*/ 461419 w 461419"/>
              <a:gd name="connsiteY1" fmla="*/ 461419 h 461419"/>
              <a:gd name="connsiteX2" fmla="*/ 0 w 461419"/>
              <a:gd name="connsiteY2" fmla="*/ 461419 h 461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1419" h="461419">
                <a:moveTo>
                  <a:pt x="0" y="0"/>
                </a:moveTo>
                <a:lnTo>
                  <a:pt x="461419" y="461419"/>
                </a:lnTo>
                <a:lnTo>
                  <a:pt x="0" y="461419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>
            <a:noFill/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lvl="0"/>
            <a:endParaRPr lang="en-US"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D57B790E-1194-A818-9563-371300045404}"/>
              </a:ext>
            </a:extLst>
          </p:cNvPr>
          <p:cNvSpPr/>
          <p:nvPr userDrawn="1"/>
        </p:nvSpPr>
        <p:spPr>
          <a:xfrm rot="8100000">
            <a:off x="3381720" y="6552373"/>
            <a:ext cx="611255" cy="611255"/>
          </a:xfrm>
          <a:custGeom>
            <a:avLst/>
            <a:gdLst>
              <a:gd name="connsiteX0" fmla="*/ 0 w 611255"/>
              <a:gd name="connsiteY0" fmla="*/ 611255 h 611255"/>
              <a:gd name="connsiteX1" fmla="*/ 0 w 611255"/>
              <a:gd name="connsiteY1" fmla="*/ 0 h 611255"/>
              <a:gd name="connsiteX2" fmla="*/ 611255 w 611255"/>
              <a:gd name="connsiteY2" fmla="*/ 611255 h 6112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11255" h="611255">
                <a:moveTo>
                  <a:pt x="0" y="611255"/>
                </a:moveTo>
                <a:lnTo>
                  <a:pt x="0" y="0"/>
                </a:lnTo>
                <a:lnTo>
                  <a:pt x="611255" y="61125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CDFF1D59-6B1B-AE96-35F7-27BC8938C15A}"/>
              </a:ext>
            </a:extLst>
          </p:cNvPr>
          <p:cNvSpPr/>
          <p:nvPr userDrawn="1"/>
        </p:nvSpPr>
        <p:spPr>
          <a:xfrm rot="8100000">
            <a:off x="3436133" y="6606785"/>
            <a:ext cx="502430" cy="502430"/>
          </a:xfrm>
          <a:custGeom>
            <a:avLst/>
            <a:gdLst>
              <a:gd name="connsiteX0" fmla="*/ 0 w 502430"/>
              <a:gd name="connsiteY0" fmla="*/ 502430 h 502430"/>
              <a:gd name="connsiteX1" fmla="*/ 0 w 502430"/>
              <a:gd name="connsiteY1" fmla="*/ 0 h 502430"/>
              <a:gd name="connsiteX2" fmla="*/ 502430 w 502430"/>
              <a:gd name="connsiteY2" fmla="*/ 502430 h 50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2430" h="502430">
                <a:moveTo>
                  <a:pt x="0" y="502430"/>
                </a:moveTo>
                <a:lnTo>
                  <a:pt x="0" y="0"/>
                </a:lnTo>
                <a:lnTo>
                  <a:pt x="502430" y="50243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>
            <a:noFill/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lvl="0"/>
            <a:endParaRPr lang="en-US"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5683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">
            <a:extLst>
              <a:ext uri="{FF2B5EF4-FFF2-40B4-BE49-F238E27FC236}">
                <a16:creationId xmlns:a16="http://schemas.microsoft.com/office/drawing/2014/main" id="{8F7DF430-2B46-A11F-1CC6-6C3860A128F5}"/>
              </a:ext>
            </a:extLst>
          </p:cNvPr>
          <p:cNvSpPr/>
          <p:nvPr/>
        </p:nvSpPr>
        <p:spPr>
          <a:xfrm>
            <a:off x="1" y="0"/>
            <a:ext cx="7421289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597" y="0"/>
                </a:moveTo>
                <a:lnTo>
                  <a:pt x="0" y="0"/>
                </a:lnTo>
                <a:lnTo>
                  <a:pt x="0" y="21600"/>
                </a:lnTo>
                <a:lnTo>
                  <a:pt x="11608" y="21600"/>
                </a:lnTo>
                <a:lnTo>
                  <a:pt x="21600" y="10805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2" name="Triangle">
            <a:extLst>
              <a:ext uri="{FF2B5EF4-FFF2-40B4-BE49-F238E27FC236}">
                <a16:creationId xmlns:a16="http://schemas.microsoft.com/office/drawing/2014/main" id="{94ACC219-B292-4F6E-6EDF-BE1B54647E66}"/>
              </a:ext>
            </a:extLst>
          </p:cNvPr>
          <p:cNvSpPr/>
          <p:nvPr/>
        </p:nvSpPr>
        <p:spPr>
          <a:xfrm>
            <a:off x="7447000" y="1738729"/>
            <a:ext cx="1696051" cy="33853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10803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3" name="Triangle">
            <a:extLst>
              <a:ext uri="{FF2B5EF4-FFF2-40B4-BE49-F238E27FC236}">
                <a16:creationId xmlns:a16="http://schemas.microsoft.com/office/drawing/2014/main" id="{116524C4-62BC-82EF-15AA-9B869943857C}"/>
              </a:ext>
            </a:extLst>
          </p:cNvPr>
          <p:cNvSpPr/>
          <p:nvPr/>
        </p:nvSpPr>
        <p:spPr>
          <a:xfrm>
            <a:off x="8485008" y="0"/>
            <a:ext cx="658993" cy="6574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4" name="Triangle">
            <a:extLst>
              <a:ext uri="{FF2B5EF4-FFF2-40B4-BE49-F238E27FC236}">
                <a16:creationId xmlns:a16="http://schemas.microsoft.com/office/drawing/2014/main" id="{ABC5E56E-5404-393D-90C3-5CFA5323066C}"/>
              </a:ext>
            </a:extLst>
          </p:cNvPr>
          <p:cNvSpPr/>
          <p:nvPr/>
        </p:nvSpPr>
        <p:spPr>
          <a:xfrm>
            <a:off x="8485009" y="6204315"/>
            <a:ext cx="655185" cy="653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C89E6CC6-39BF-46E2-B1D0-7967F6F97C8D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28650" y="365125"/>
            <a:ext cx="4186418" cy="1325563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B79CB35-9B92-4624-B48F-C0CF7A2C5F8B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4510509" cy="435133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6C1CE33F-5189-414B-9B26-A58EC61B34D2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reeform 26">
            <a:extLst>
              <a:ext uri="{FF2B5EF4-FFF2-40B4-BE49-F238E27FC236}">
                <a16:creationId xmlns:a16="http://schemas.microsoft.com/office/drawing/2014/main" id="{1286CF3A-6F8F-F824-48E6-F74888D27E8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38584" y="0"/>
            <a:ext cx="3605416" cy="3084584"/>
          </a:xfrm>
          <a:custGeom>
            <a:avLst/>
            <a:gdLst>
              <a:gd name="connsiteX0" fmla="*/ 1191838 w 3605416"/>
              <a:gd name="connsiteY0" fmla="*/ 0 h 3084584"/>
              <a:gd name="connsiteX1" fmla="*/ 2606867 w 3605416"/>
              <a:gd name="connsiteY1" fmla="*/ 0 h 3084584"/>
              <a:gd name="connsiteX2" fmla="*/ 3605416 w 3605416"/>
              <a:gd name="connsiteY2" fmla="*/ 997228 h 3084584"/>
              <a:gd name="connsiteX3" fmla="*/ 3605416 w 3605416"/>
              <a:gd name="connsiteY3" fmla="*/ 1381980 h 3084584"/>
              <a:gd name="connsiteX4" fmla="*/ 1898853 w 3605416"/>
              <a:gd name="connsiteY4" fmla="*/ 3084584 h 3084584"/>
              <a:gd name="connsiteX5" fmla="*/ 0 w 3605416"/>
              <a:gd name="connsiteY5" fmla="*/ 1189105 h 3084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05416" h="3084584">
                <a:moveTo>
                  <a:pt x="1191838" y="0"/>
                </a:moveTo>
                <a:lnTo>
                  <a:pt x="2606867" y="0"/>
                </a:lnTo>
                <a:lnTo>
                  <a:pt x="3605416" y="997228"/>
                </a:lnTo>
                <a:lnTo>
                  <a:pt x="3605416" y="1381980"/>
                </a:lnTo>
                <a:lnTo>
                  <a:pt x="1898853" y="3084584"/>
                </a:lnTo>
                <a:lnTo>
                  <a:pt x="0" y="1189105"/>
                </a:lnTo>
                <a:close/>
              </a:path>
            </a:pathLst>
          </a:custGeom>
          <a:solidFill>
            <a:srgbClr val="00B0F0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6" name="Freeform 32">
            <a:extLst>
              <a:ext uri="{FF2B5EF4-FFF2-40B4-BE49-F238E27FC236}">
                <a16:creationId xmlns:a16="http://schemas.microsoft.com/office/drawing/2014/main" id="{CAC261D9-BB3E-1B89-85A9-D4432F84CE6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538584" y="3774845"/>
            <a:ext cx="3605416" cy="3083155"/>
          </a:xfrm>
          <a:custGeom>
            <a:avLst/>
            <a:gdLst>
              <a:gd name="connsiteX0" fmla="*/ 1898853 w 3605416"/>
              <a:gd name="connsiteY0" fmla="*/ 0 h 3083155"/>
              <a:gd name="connsiteX1" fmla="*/ 3605416 w 3605416"/>
              <a:gd name="connsiteY1" fmla="*/ 1702642 h 3083155"/>
              <a:gd name="connsiteX2" fmla="*/ 3605416 w 3605416"/>
              <a:gd name="connsiteY2" fmla="*/ 2087355 h 3083155"/>
              <a:gd name="connsiteX3" fmla="*/ 2607330 w 3605416"/>
              <a:gd name="connsiteY3" fmla="*/ 3083155 h 3083155"/>
              <a:gd name="connsiteX4" fmla="*/ 1190375 w 3605416"/>
              <a:gd name="connsiteY4" fmla="*/ 3083155 h 3083155"/>
              <a:gd name="connsiteX5" fmla="*/ 0 w 3605416"/>
              <a:gd name="connsiteY5" fmla="*/ 1895570 h 3083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05416" h="3083155">
                <a:moveTo>
                  <a:pt x="1898853" y="0"/>
                </a:moveTo>
                <a:lnTo>
                  <a:pt x="3605416" y="1702642"/>
                </a:lnTo>
                <a:lnTo>
                  <a:pt x="3605416" y="2087355"/>
                </a:lnTo>
                <a:lnTo>
                  <a:pt x="2607330" y="3083155"/>
                </a:lnTo>
                <a:lnTo>
                  <a:pt x="1190375" y="3083155"/>
                </a:lnTo>
                <a:lnTo>
                  <a:pt x="0" y="1895570"/>
                </a:lnTo>
                <a:close/>
              </a:path>
            </a:pathLst>
          </a:custGeom>
          <a:solidFill>
            <a:srgbClr val="00B0F0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9E161DA4-AA69-44DA-AD82-6A3B9288D56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C1571870-B8E8-4979-BDF5-9E965C35F03B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98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">
            <a:extLst>
              <a:ext uri="{FF2B5EF4-FFF2-40B4-BE49-F238E27FC236}">
                <a16:creationId xmlns:a16="http://schemas.microsoft.com/office/drawing/2014/main" id="{89012D14-714E-B25F-A2E2-F1302003D40D}"/>
              </a:ext>
            </a:extLst>
          </p:cNvPr>
          <p:cNvSpPr/>
          <p:nvPr/>
        </p:nvSpPr>
        <p:spPr>
          <a:xfrm>
            <a:off x="0" y="1"/>
            <a:ext cx="6150638" cy="34038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0" y="4281"/>
                </a:lnTo>
                <a:lnTo>
                  <a:pt x="9612" y="2160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95EE039B-C660-0F6B-0800-59B489E862C6}"/>
              </a:ext>
            </a:extLst>
          </p:cNvPr>
          <p:cNvSpPr/>
          <p:nvPr/>
        </p:nvSpPr>
        <p:spPr>
          <a:xfrm>
            <a:off x="0" y="3430424"/>
            <a:ext cx="6174463" cy="3427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7205"/>
                </a:moveTo>
                <a:lnTo>
                  <a:pt x="0" y="21600"/>
                </a:lnTo>
                <a:lnTo>
                  <a:pt x="21600" y="21600"/>
                </a:lnTo>
                <a:lnTo>
                  <a:pt x="9575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79889A8F-EB09-B7D9-3168-6141C9E7C809}"/>
              </a:ext>
            </a:extLst>
          </p:cNvPr>
          <p:cNvSpPr/>
          <p:nvPr/>
        </p:nvSpPr>
        <p:spPr>
          <a:xfrm>
            <a:off x="2853222" y="0"/>
            <a:ext cx="6290779" cy="6858000"/>
          </a:xfrm>
          <a:custGeom>
            <a:avLst/>
            <a:gdLst>
              <a:gd name="connsiteX0" fmla="*/ 3425073 w 6290779"/>
              <a:gd name="connsiteY0" fmla="*/ 0 h 6858000"/>
              <a:gd name="connsiteX1" fmla="*/ 6290779 w 6290779"/>
              <a:gd name="connsiteY1" fmla="*/ 0 h 6858000"/>
              <a:gd name="connsiteX2" fmla="*/ 6290779 w 6290779"/>
              <a:gd name="connsiteY2" fmla="*/ 6858000 h 6858000"/>
              <a:gd name="connsiteX3" fmla="*/ 3449035 w 6290779"/>
              <a:gd name="connsiteY3" fmla="*/ 6858000 h 6858000"/>
              <a:gd name="connsiteX4" fmla="*/ 0 w 6290779"/>
              <a:gd name="connsiteY4" fmla="*/ 341725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90779" h="6858000">
                <a:moveTo>
                  <a:pt x="3425073" y="0"/>
                </a:moveTo>
                <a:lnTo>
                  <a:pt x="6290779" y="0"/>
                </a:lnTo>
                <a:lnTo>
                  <a:pt x="6290779" y="6858000"/>
                </a:lnTo>
                <a:lnTo>
                  <a:pt x="3449035" y="6858000"/>
                </a:lnTo>
                <a:lnTo>
                  <a:pt x="0" y="3417253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946BF2A4-2203-49A4-A0A3-F3320F75E71D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28650" y="365125"/>
            <a:ext cx="3792879" cy="1325563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E36C935-202C-45E1-AAC2-E76C25781D89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4572000" y="1126286"/>
            <a:ext cx="3943350" cy="5050677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  <a:lvl2pPr algn="r">
              <a:defRPr>
                <a:solidFill>
                  <a:schemeClr val="bg2"/>
                </a:solidFill>
              </a:defRPr>
            </a:lvl2pPr>
            <a:lvl3pPr algn="r">
              <a:defRPr>
                <a:solidFill>
                  <a:schemeClr val="bg2"/>
                </a:solidFill>
              </a:defRPr>
            </a:lvl3pPr>
            <a:lvl4pPr algn="r">
              <a:defRPr>
                <a:solidFill>
                  <a:schemeClr val="bg2"/>
                </a:solidFill>
              </a:defRPr>
            </a:lvl4pPr>
            <a:lvl5pPr algn="r"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74413308-021A-4482-BA51-2E12E6BAE79E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F5ABE93D-47C7-4C5D-9CBC-D68A4B8C5E0A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58BE1DA5-7A31-4970-8B1A-A57B63F7BC7D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83A218E8-C0C8-4525-BD5F-99356FF4A84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Freeform 18">
            <a:extLst>
              <a:ext uri="{FF2B5EF4-FFF2-40B4-BE49-F238E27FC236}">
                <a16:creationId xmlns:a16="http://schemas.microsoft.com/office/drawing/2014/main" id="{DB4573AC-9BA7-D534-1CC9-C92B12C70CC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126286"/>
            <a:ext cx="2310784" cy="4608279"/>
          </a:xfrm>
          <a:custGeom>
            <a:avLst/>
            <a:gdLst>
              <a:gd name="connsiteX0" fmla="*/ 0 w 2310784"/>
              <a:gd name="connsiteY0" fmla="*/ 0 h 4608279"/>
              <a:gd name="connsiteX1" fmla="*/ 2310784 w 2310784"/>
              <a:gd name="connsiteY1" fmla="*/ 2304139 h 4608279"/>
              <a:gd name="connsiteX2" fmla="*/ 0 w 2310784"/>
              <a:gd name="connsiteY2" fmla="*/ 4608279 h 4608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310784" h="4608279">
                <a:moveTo>
                  <a:pt x="0" y="0"/>
                </a:moveTo>
                <a:lnTo>
                  <a:pt x="2310784" y="2304139"/>
                </a:lnTo>
                <a:lnTo>
                  <a:pt x="0" y="4608279"/>
                </a:lnTo>
                <a:close/>
              </a:path>
            </a:pathLst>
          </a:custGeom>
          <a:solidFill>
            <a:srgbClr val="00B0F0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091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">
            <a:extLst>
              <a:ext uri="{FF2B5EF4-FFF2-40B4-BE49-F238E27FC236}">
                <a16:creationId xmlns:a16="http://schemas.microsoft.com/office/drawing/2014/main" id="{5535269D-A027-29ED-9041-892DDE9C6375}"/>
              </a:ext>
            </a:extLst>
          </p:cNvPr>
          <p:cNvSpPr/>
          <p:nvPr/>
        </p:nvSpPr>
        <p:spPr>
          <a:xfrm>
            <a:off x="1801539" y="5"/>
            <a:ext cx="7342461" cy="68579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17186" y="0"/>
                </a:lnTo>
                <a:lnTo>
                  <a:pt x="0" y="18352"/>
                </a:lnTo>
                <a:lnTo>
                  <a:pt x="3042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9" name="Shape">
            <a:extLst>
              <a:ext uri="{FF2B5EF4-FFF2-40B4-BE49-F238E27FC236}">
                <a16:creationId xmlns:a16="http://schemas.microsoft.com/office/drawing/2014/main" id="{C672CC89-FDD4-0C16-19B6-4F26ECBBA267}"/>
              </a:ext>
            </a:extLst>
          </p:cNvPr>
          <p:cNvSpPr/>
          <p:nvPr/>
        </p:nvSpPr>
        <p:spPr>
          <a:xfrm>
            <a:off x="1" y="4055913"/>
            <a:ext cx="1776754" cy="28020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9027" y="21600"/>
                </a:lnTo>
                <a:lnTo>
                  <a:pt x="21600" y="1365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7C3195D-1724-4A88-BD6D-9DFE6FCDC235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4757194" y="1709738"/>
            <a:ext cx="3753393" cy="2852737"/>
          </a:xfrm>
          <a:prstGeom prst="rect">
            <a:avLst/>
          </a:prstGeom>
        </p:spPr>
        <p:txBody>
          <a:bodyPr anchor="b"/>
          <a:lstStyle>
            <a:lvl1pPr algn="r">
              <a:defRPr sz="60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FA648EDA-6713-4A81-80F6-FECA02B6F6F4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3148314" y="4589463"/>
            <a:ext cx="5362274" cy="1500187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2400">
                <a:solidFill>
                  <a:schemeClr val="bg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C3199031-3894-4988-AD6A-1D5A1837ED28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F5C51C7F-11B2-45E9-BD36-07AB456FB742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9BE049E1-FD38-4199-B011-6F9B783A5F0F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319E888-69DF-4A19-BF5D-F6CF70DE7D06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Freeform 22">
            <a:extLst>
              <a:ext uri="{FF2B5EF4-FFF2-40B4-BE49-F238E27FC236}">
                <a16:creationId xmlns:a16="http://schemas.microsoft.com/office/drawing/2014/main" id="{7809F60F-A827-374A-E93C-D1F957840ED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630422" cy="4821502"/>
          </a:xfrm>
          <a:custGeom>
            <a:avLst/>
            <a:gdLst>
              <a:gd name="connsiteX0" fmla="*/ 0 w 6630422"/>
              <a:gd name="connsiteY0" fmla="*/ 0 h 4821502"/>
              <a:gd name="connsiteX1" fmla="*/ 6630422 w 6630422"/>
              <a:gd name="connsiteY1" fmla="*/ 0 h 4821502"/>
              <a:gd name="connsiteX2" fmla="*/ 1792056 w 6630422"/>
              <a:gd name="connsiteY2" fmla="*/ 4821502 h 4821502"/>
              <a:gd name="connsiteX3" fmla="*/ 0 w 6630422"/>
              <a:gd name="connsiteY3" fmla="*/ 3034868 h 4821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30422" h="4821502">
                <a:moveTo>
                  <a:pt x="0" y="0"/>
                </a:moveTo>
                <a:lnTo>
                  <a:pt x="6630422" y="0"/>
                </a:lnTo>
                <a:lnTo>
                  <a:pt x="1792056" y="4821502"/>
                </a:lnTo>
                <a:lnTo>
                  <a:pt x="0" y="3034868"/>
                </a:lnTo>
                <a:close/>
              </a:path>
            </a:pathLst>
          </a:custGeom>
          <a:solidFill>
            <a:srgbClr val="00B0F0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 dirty="0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7C307950-AEFE-267C-8898-BC64FE49568E}"/>
              </a:ext>
            </a:extLst>
          </p:cNvPr>
          <p:cNvSpPr/>
          <p:nvPr userDrawn="1"/>
        </p:nvSpPr>
        <p:spPr>
          <a:xfrm rot="8100000">
            <a:off x="1027396" y="6108640"/>
            <a:ext cx="1498717" cy="1498718"/>
          </a:xfrm>
          <a:custGeom>
            <a:avLst/>
            <a:gdLst>
              <a:gd name="connsiteX0" fmla="*/ 0 w 1498717"/>
              <a:gd name="connsiteY0" fmla="*/ 1498718 h 1498718"/>
              <a:gd name="connsiteX1" fmla="*/ 0 w 1498717"/>
              <a:gd name="connsiteY1" fmla="*/ 0 h 1498718"/>
              <a:gd name="connsiteX2" fmla="*/ 1498717 w 1498717"/>
              <a:gd name="connsiteY2" fmla="*/ 1498718 h 14987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98717" h="1498718">
                <a:moveTo>
                  <a:pt x="0" y="1498718"/>
                </a:moveTo>
                <a:lnTo>
                  <a:pt x="0" y="0"/>
                </a:lnTo>
                <a:lnTo>
                  <a:pt x="1498717" y="14987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8B8C33D-8254-3CEC-A4D8-3309F4197C74}"/>
              </a:ext>
            </a:extLst>
          </p:cNvPr>
          <p:cNvSpPr/>
          <p:nvPr userDrawn="1"/>
        </p:nvSpPr>
        <p:spPr>
          <a:xfrm rot="8100000">
            <a:off x="1130057" y="6211303"/>
            <a:ext cx="1293395" cy="1293395"/>
          </a:xfrm>
          <a:custGeom>
            <a:avLst/>
            <a:gdLst>
              <a:gd name="connsiteX0" fmla="*/ 0 w 1293395"/>
              <a:gd name="connsiteY0" fmla="*/ 1293395 h 1293395"/>
              <a:gd name="connsiteX1" fmla="*/ 0 w 1293395"/>
              <a:gd name="connsiteY1" fmla="*/ 0 h 1293395"/>
              <a:gd name="connsiteX2" fmla="*/ 1293395 w 1293395"/>
              <a:gd name="connsiteY2" fmla="*/ 1293395 h 12933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93395" h="1293395">
                <a:moveTo>
                  <a:pt x="0" y="1293395"/>
                </a:moveTo>
                <a:lnTo>
                  <a:pt x="0" y="0"/>
                </a:lnTo>
                <a:lnTo>
                  <a:pt x="1293395" y="1293395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>
            <a:noFill/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lvl="0"/>
            <a:endParaRPr lang="en-US"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49681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">
            <a:extLst>
              <a:ext uri="{FF2B5EF4-FFF2-40B4-BE49-F238E27FC236}">
                <a16:creationId xmlns:a16="http://schemas.microsoft.com/office/drawing/2014/main" id="{1C1BEEBF-BAB0-1E43-7215-E3079E7823B8}"/>
              </a:ext>
            </a:extLst>
          </p:cNvPr>
          <p:cNvSpPr/>
          <p:nvPr/>
        </p:nvSpPr>
        <p:spPr>
          <a:xfrm>
            <a:off x="1" y="1"/>
            <a:ext cx="5343501" cy="6858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747" y="10763"/>
                </a:moveTo>
                <a:lnTo>
                  <a:pt x="7724" y="10745"/>
                </a:lnTo>
                <a:lnTo>
                  <a:pt x="21504" y="0"/>
                </a:lnTo>
                <a:lnTo>
                  <a:pt x="0" y="0"/>
                </a:lnTo>
                <a:lnTo>
                  <a:pt x="0" y="21600"/>
                </a:lnTo>
                <a:lnTo>
                  <a:pt x="21600" y="21600"/>
                </a:lnTo>
                <a:lnTo>
                  <a:pt x="7724" y="10781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8" name="Triangle">
            <a:extLst>
              <a:ext uri="{FF2B5EF4-FFF2-40B4-BE49-F238E27FC236}">
                <a16:creationId xmlns:a16="http://schemas.microsoft.com/office/drawing/2014/main" id="{D38023C4-119A-098B-D504-6E486DA8C3C0}"/>
              </a:ext>
            </a:extLst>
          </p:cNvPr>
          <p:cNvSpPr/>
          <p:nvPr/>
        </p:nvSpPr>
        <p:spPr>
          <a:xfrm>
            <a:off x="8142570" y="1"/>
            <a:ext cx="996681" cy="9980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A380202-F3F2-4AC0-8936-ED6BADE05631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23889" y="325438"/>
            <a:ext cx="2511820" cy="2923592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57C91EF-9ECF-426B-B335-36ED8057F197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23888" y="3394976"/>
            <a:ext cx="1598451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" name="Freeform 22">
            <a:extLst>
              <a:ext uri="{FF2B5EF4-FFF2-40B4-BE49-F238E27FC236}">
                <a16:creationId xmlns:a16="http://schemas.microsoft.com/office/drawing/2014/main" id="{46276120-1AEB-195E-201F-D3027EDF502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52745" y="0"/>
            <a:ext cx="6491255" cy="6858000"/>
          </a:xfrm>
          <a:custGeom>
            <a:avLst/>
            <a:gdLst>
              <a:gd name="connsiteX0" fmla="*/ 3415723 w 6491255"/>
              <a:gd name="connsiteY0" fmla="*/ 0 h 6858000"/>
              <a:gd name="connsiteX1" fmla="*/ 4750637 w 6491255"/>
              <a:gd name="connsiteY1" fmla="*/ 0 h 6858000"/>
              <a:gd name="connsiteX2" fmla="*/ 6491255 w 6491255"/>
              <a:gd name="connsiteY2" fmla="*/ 1742440 h 6858000"/>
              <a:gd name="connsiteX3" fmla="*/ 6491255 w 6491255"/>
              <a:gd name="connsiteY3" fmla="*/ 5092065 h 6858000"/>
              <a:gd name="connsiteX4" fmla="*/ 4726896 w 6491255"/>
              <a:gd name="connsiteY4" fmla="*/ 6858000 h 6858000"/>
              <a:gd name="connsiteX5" fmla="*/ 3439464 w 6491255"/>
              <a:gd name="connsiteY5" fmla="*/ 6858000 h 6858000"/>
              <a:gd name="connsiteX6" fmla="*/ 0 w 6491255"/>
              <a:gd name="connsiteY6" fmla="*/ 341725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491255" h="6858000">
                <a:moveTo>
                  <a:pt x="3415723" y="0"/>
                </a:moveTo>
                <a:lnTo>
                  <a:pt x="4750637" y="0"/>
                </a:lnTo>
                <a:lnTo>
                  <a:pt x="6491255" y="1742440"/>
                </a:lnTo>
                <a:lnTo>
                  <a:pt x="6491255" y="5092065"/>
                </a:lnTo>
                <a:lnTo>
                  <a:pt x="4726896" y="6858000"/>
                </a:lnTo>
                <a:lnTo>
                  <a:pt x="3439464" y="6858000"/>
                </a:lnTo>
                <a:lnTo>
                  <a:pt x="0" y="3417253"/>
                </a:lnTo>
                <a:close/>
              </a:path>
            </a:pathLst>
          </a:custGeom>
          <a:solidFill>
            <a:srgbClr val="00B0F0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17" name="Triangle">
            <a:extLst>
              <a:ext uri="{FF2B5EF4-FFF2-40B4-BE49-F238E27FC236}">
                <a16:creationId xmlns:a16="http://schemas.microsoft.com/office/drawing/2014/main" id="{B25E86D5-E2B5-C6E6-03F4-40A8C327E7FA}"/>
              </a:ext>
            </a:extLst>
          </p:cNvPr>
          <p:cNvSpPr/>
          <p:nvPr/>
        </p:nvSpPr>
        <p:spPr>
          <a:xfrm>
            <a:off x="8123567" y="5836192"/>
            <a:ext cx="1020434" cy="10208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8242CDC6-C80B-4491-B1E2-366FDCB68A50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854C03DC-D27B-4334-B9C0-FE0B3C2E5722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1518FF9-282A-4BBA-A731-44ABDF5A3329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070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">
            <a:extLst>
              <a:ext uri="{FF2B5EF4-FFF2-40B4-BE49-F238E27FC236}">
                <a16:creationId xmlns:a16="http://schemas.microsoft.com/office/drawing/2014/main" id="{EE6AA2B6-E3F3-237B-905A-CF8B54B16D55}"/>
              </a:ext>
            </a:extLst>
          </p:cNvPr>
          <p:cNvSpPr/>
          <p:nvPr/>
        </p:nvSpPr>
        <p:spPr>
          <a:xfrm>
            <a:off x="1749819" y="3411420"/>
            <a:ext cx="12177" cy="120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792"/>
                </a:moveTo>
                <a:lnTo>
                  <a:pt x="10800" y="0"/>
                </a:lnTo>
                <a:lnTo>
                  <a:pt x="21600" y="10808"/>
                </a:lnTo>
                <a:lnTo>
                  <a:pt x="10800" y="21600"/>
                </a:lnTo>
                <a:close/>
              </a:path>
            </a:pathLst>
          </a:custGeom>
          <a:solidFill>
            <a:srgbClr val="EBEBEB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1" name="Shape">
            <a:extLst>
              <a:ext uri="{FF2B5EF4-FFF2-40B4-BE49-F238E27FC236}">
                <a16:creationId xmlns:a16="http://schemas.microsoft.com/office/drawing/2014/main" id="{FC25F5E1-35C0-65EC-529E-74EB65424D2D}"/>
              </a:ext>
            </a:extLst>
          </p:cNvPr>
          <p:cNvSpPr/>
          <p:nvPr/>
        </p:nvSpPr>
        <p:spPr>
          <a:xfrm>
            <a:off x="0" y="0"/>
            <a:ext cx="6122458" cy="6856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310" y="7218"/>
                </a:moveTo>
                <a:lnTo>
                  <a:pt x="14327" y="7203"/>
                </a:lnTo>
                <a:lnTo>
                  <a:pt x="14310" y="7188"/>
                </a:lnTo>
                <a:lnTo>
                  <a:pt x="21600" y="719"/>
                </a:lnTo>
                <a:lnTo>
                  <a:pt x="20794" y="0"/>
                </a:lnTo>
                <a:lnTo>
                  <a:pt x="0" y="0"/>
                </a:lnTo>
                <a:lnTo>
                  <a:pt x="0" y="21600"/>
                </a:lnTo>
                <a:lnTo>
                  <a:pt x="12654" y="21600"/>
                </a:lnTo>
                <a:lnTo>
                  <a:pt x="21587" y="13676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3" name="Shape">
            <a:extLst>
              <a:ext uri="{FF2B5EF4-FFF2-40B4-BE49-F238E27FC236}">
                <a16:creationId xmlns:a16="http://schemas.microsoft.com/office/drawing/2014/main" id="{A1FC38B5-1327-EB8E-7DD5-BB316958C6DE}"/>
              </a:ext>
            </a:extLst>
          </p:cNvPr>
          <p:cNvSpPr/>
          <p:nvPr/>
        </p:nvSpPr>
        <p:spPr>
          <a:xfrm>
            <a:off x="6138711" y="0"/>
            <a:ext cx="3005289" cy="6856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1643" y="0"/>
                </a:lnTo>
                <a:lnTo>
                  <a:pt x="0" y="719"/>
                </a:lnTo>
                <a:lnTo>
                  <a:pt x="14851" y="7188"/>
                </a:lnTo>
                <a:lnTo>
                  <a:pt x="14817" y="7203"/>
                </a:lnTo>
                <a:lnTo>
                  <a:pt x="14851" y="7218"/>
                </a:lnTo>
                <a:lnTo>
                  <a:pt x="34" y="13676"/>
                </a:lnTo>
                <a:lnTo>
                  <a:pt x="18226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1E401285-0A6E-4F70-86DB-227CB70FE112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623888" y="447676"/>
            <a:ext cx="3315703" cy="4114800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A11A794-A338-4A3D-A44B-9F224F209EE9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23888" y="4589463"/>
            <a:ext cx="3315703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bg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88B00100-82A6-46DB-AB35-5266F91AE75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6593205" y="390072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CCE23A20-9D3A-4A2C-8AD2-D6BCBFFE8052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6593205" y="4130795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7686557C-B6EC-41CF-A5C6-C78D6675CEFD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6593205" y="436086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16" name="Freeform 31">
            <a:extLst>
              <a:ext uri="{FF2B5EF4-FFF2-40B4-BE49-F238E27FC236}">
                <a16:creationId xmlns:a16="http://schemas.microsoft.com/office/drawing/2014/main" id="{7C0BB4B5-62FE-8A98-88FB-36ADE01A992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360520" y="560666"/>
            <a:ext cx="3509061" cy="3487301"/>
          </a:xfrm>
          <a:custGeom>
            <a:avLst/>
            <a:gdLst>
              <a:gd name="connsiteX0" fmla="*/ 1754531 w 3509061"/>
              <a:gd name="connsiteY0" fmla="*/ 0 h 3487301"/>
              <a:gd name="connsiteX1" fmla="*/ 3509061 w 3509061"/>
              <a:gd name="connsiteY1" fmla="*/ 1743651 h 3487301"/>
              <a:gd name="connsiteX2" fmla="*/ 1754531 w 3509061"/>
              <a:gd name="connsiteY2" fmla="*/ 3487301 h 3487301"/>
              <a:gd name="connsiteX3" fmla="*/ 0 w 3509061"/>
              <a:gd name="connsiteY3" fmla="*/ 1743651 h 3487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09061" h="3487301">
                <a:moveTo>
                  <a:pt x="1754531" y="0"/>
                </a:moveTo>
                <a:lnTo>
                  <a:pt x="3509061" y="1743651"/>
                </a:lnTo>
                <a:lnTo>
                  <a:pt x="1754531" y="3487301"/>
                </a:lnTo>
                <a:lnTo>
                  <a:pt x="0" y="1743651"/>
                </a:lnTo>
                <a:close/>
              </a:path>
            </a:pathLst>
          </a:custGeom>
          <a:solidFill>
            <a:srgbClr val="00B0F0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54DDDAE5-BAA0-786B-6EBC-AC4B33F17885}"/>
              </a:ext>
            </a:extLst>
          </p:cNvPr>
          <p:cNvSpPr/>
          <p:nvPr userDrawn="1"/>
        </p:nvSpPr>
        <p:spPr>
          <a:xfrm rot="8100000">
            <a:off x="4317885" y="5057131"/>
            <a:ext cx="3601739" cy="3601739"/>
          </a:xfrm>
          <a:custGeom>
            <a:avLst/>
            <a:gdLst>
              <a:gd name="connsiteX0" fmla="*/ 0 w 3601739"/>
              <a:gd name="connsiteY0" fmla="*/ 3601739 h 3601739"/>
              <a:gd name="connsiteX1" fmla="*/ 0 w 3601739"/>
              <a:gd name="connsiteY1" fmla="*/ 0 h 3601739"/>
              <a:gd name="connsiteX2" fmla="*/ 3601739 w 3601739"/>
              <a:gd name="connsiteY2" fmla="*/ 3601739 h 3601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01739" h="3601739">
                <a:moveTo>
                  <a:pt x="0" y="3601739"/>
                </a:moveTo>
                <a:lnTo>
                  <a:pt x="0" y="0"/>
                </a:lnTo>
                <a:lnTo>
                  <a:pt x="3601739" y="360173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351D77A9-838B-C024-4B80-3982E1E5279F}"/>
              </a:ext>
            </a:extLst>
          </p:cNvPr>
          <p:cNvSpPr/>
          <p:nvPr userDrawn="1"/>
        </p:nvSpPr>
        <p:spPr>
          <a:xfrm rot="8100000">
            <a:off x="4169290" y="5461059"/>
            <a:ext cx="3898928" cy="3898928"/>
          </a:xfrm>
          <a:custGeom>
            <a:avLst/>
            <a:gdLst>
              <a:gd name="connsiteX0" fmla="*/ 3898928 w 3898928"/>
              <a:gd name="connsiteY0" fmla="*/ 28541 h 3898928"/>
              <a:gd name="connsiteX1" fmla="*/ 3870387 w 3898928"/>
              <a:gd name="connsiteY1" fmla="*/ 0 h 3898928"/>
              <a:gd name="connsiteX2" fmla="*/ 3898928 w 3898928"/>
              <a:gd name="connsiteY2" fmla="*/ 0 h 3898928"/>
              <a:gd name="connsiteX3" fmla="*/ 0 w 3898928"/>
              <a:gd name="connsiteY3" fmla="*/ 3898928 h 3898928"/>
              <a:gd name="connsiteX4" fmla="*/ 0 w 3898928"/>
              <a:gd name="connsiteY4" fmla="*/ 781386 h 3898928"/>
              <a:gd name="connsiteX5" fmla="*/ 3117543 w 3898928"/>
              <a:gd name="connsiteY5" fmla="*/ 3898928 h 3898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98928" h="3898928">
                <a:moveTo>
                  <a:pt x="3898928" y="28541"/>
                </a:moveTo>
                <a:lnTo>
                  <a:pt x="3870387" y="0"/>
                </a:lnTo>
                <a:lnTo>
                  <a:pt x="3898928" y="0"/>
                </a:lnTo>
                <a:close/>
                <a:moveTo>
                  <a:pt x="0" y="3898928"/>
                </a:moveTo>
                <a:lnTo>
                  <a:pt x="0" y="781386"/>
                </a:lnTo>
                <a:lnTo>
                  <a:pt x="3117543" y="3898928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>
            <a:noFill/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lvl="0"/>
            <a:endParaRPr lang="en-US"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3849D51F-EA84-961C-59E2-C2D958780802}"/>
              </a:ext>
            </a:extLst>
          </p:cNvPr>
          <p:cNvSpPr/>
          <p:nvPr userDrawn="1"/>
        </p:nvSpPr>
        <p:spPr>
          <a:xfrm rot="18900000">
            <a:off x="5935176" y="-179874"/>
            <a:ext cx="359748" cy="359748"/>
          </a:xfrm>
          <a:custGeom>
            <a:avLst/>
            <a:gdLst>
              <a:gd name="connsiteX0" fmla="*/ 0 w 359748"/>
              <a:gd name="connsiteY0" fmla="*/ 0 h 359748"/>
              <a:gd name="connsiteX1" fmla="*/ 359748 w 359748"/>
              <a:gd name="connsiteY1" fmla="*/ 359748 h 359748"/>
              <a:gd name="connsiteX2" fmla="*/ 0 w 359748"/>
              <a:gd name="connsiteY2" fmla="*/ 359748 h 359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59748" h="359748">
                <a:moveTo>
                  <a:pt x="0" y="0"/>
                </a:moveTo>
                <a:lnTo>
                  <a:pt x="359748" y="359748"/>
                </a:lnTo>
                <a:lnTo>
                  <a:pt x="0" y="35974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FE7A60EA-4AA6-ADDD-9DDE-A209BA249C01}"/>
              </a:ext>
            </a:extLst>
          </p:cNvPr>
          <p:cNvSpPr/>
          <p:nvPr userDrawn="1"/>
        </p:nvSpPr>
        <p:spPr>
          <a:xfrm rot="18900000">
            <a:off x="5989589" y="-125461"/>
            <a:ext cx="250923" cy="250923"/>
          </a:xfrm>
          <a:custGeom>
            <a:avLst/>
            <a:gdLst>
              <a:gd name="connsiteX0" fmla="*/ 0 w 250923"/>
              <a:gd name="connsiteY0" fmla="*/ 0 h 250923"/>
              <a:gd name="connsiteX1" fmla="*/ 250923 w 250923"/>
              <a:gd name="connsiteY1" fmla="*/ 250923 h 250923"/>
              <a:gd name="connsiteX2" fmla="*/ 0 w 250923"/>
              <a:gd name="connsiteY2" fmla="*/ 250923 h 2509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50923" h="250923">
                <a:moveTo>
                  <a:pt x="0" y="0"/>
                </a:moveTo>
                <a:lnTo>
                  <a:pt x="250923" y="250923"/>
                </a:lnTo>
                <a:lnTo>
                  <a:pt x="0" y="250923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>
            <a:noFill/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lvl="0"/>
            <a:endParaRPr lang="en-US" sz="3000"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084121D-C173-41BF-A8BF-A7307C52D566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D7E377AD-FE2F-4ACD-975A-1CA31E6EAF7F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8DD8FB59-3532-4BA9-BBBF-A18CF50441F8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971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le 1">
            <a:extLst>
              <a:ext uri="{FF2B5EF4-FFF2-40B4-BE49-F238E27FC236}">
                <a16:creationId xmlns:a16="http://schemas.microsoft.com/office/drawing/2014/main" id="{D64FDF5F-B87A-48FB-8836-28911241A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C858C0-70A5-4521-A1D8-C1DA8BB60E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50" y="3709150"/>
            <a:ext cx="7886699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000" dirty="0" smtClean="0">
                <a:ln w="3175" cmpd="sng">
                  <a:noFill/>
                </a:ln>
                <a:ea typeface="+mj-ea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68C047-D4C6-4716-A78B-EE5000FD1F52}"/>
              </a:ext>
            </a:extLst>
          </p:cNvPr>
          <p:cNvSpPr txBox="1"/>
          <p:nvPr userDrawn="1"/>
        </p:nvSpPr>
        <p:spPr>
          <a:xfrm>
            <a:off x="3153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/>
              <a:t>Aa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06B303D-5E6A-47BF-AFC1-2852F337BE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7375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CE4C982F-2435-454E-964B-6E2FA8DAE509}"/>
              </a:ext>
            </a:extLst>
          </p:cNvPr>
          <p:cNvSpPr txBox="1"/>
          <p:nvPr userDrawn="1"/>
        </p:nvSpPr>
        <p:spPr>
          <a:xfrm>
            <a:off x="6140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latin typeface="+mj-lt"/>
              </a:rPr>
              <a:t>Aa</a:t>
            </a:r>
          </a:p>
        </p:txBody>
      </p:sp>
      <p:sp>
        <p:nvSpPr>
          <p:cNvPr id="162" name="Text Placeholder 7">
            <a:extLst>
              <a:ext uri="{FF2B5EF4-FFF2-40B4-BE49-F238E27FC236}">
                <a16:creationId xmlns:a16="http://schemas.microsoft.com/office/drawing/2014/main" id="{D8C94DFA-96D0-4436-B11B-F4ECD914841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6126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6475A9A-CDDE-42D3-A31B-0620B825F2A0}"/>
              </a:ext>
            </a:extLst>
          </p:cNvPr>
          <p:cNvGrpSpPr/>
          <p:nvPr userDrawn="1"/>
        </p:nvGrpSpPr>
        <p:grpSpPr>
          <a:xfrm>
            <a:off x="628650" y="1946104"/>
            <a:ext cx="7891272" cy="1481328"/>
            <a:chOff x="628650" y="1946104"/>
            <a:chExt cx="7891272" cy="1481328"/>
          </a:xfrm>
        </p:grpSpPr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4D825DDC-B1B7-4A22-AE1A-DFFE8C468588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481328"/>
            </a:xfrm>
            <a:prstGeom prst="rect">
              <a:avLst/>
            </a:prstGeom>
            <a:solidFill>
              <a:schemeClr val="bg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CAC08C7C-E3C9-4D9C-80B0-16E41E85987D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319832"/>
            </a:xfrm>
            <a:prstGeom prst="rect">
              <a:avLst/>
            </a:prstGeom>
            <a:solidFill>
              <a:schemeClr val="bg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BA49656F-2DAE-40AB-AA90-DB2938FC49A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158334"/>
            </a:xfrm>
            <a:prstGeom prst="rect">
              <a:avLst/>
            </a:prstGeom>
            <a:solidFill>
              <a:schemeClr val="bg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DCD712ED-28B0-410A-9BD1-7616FBF74042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996838"/>
            </a:xfrm>
            <a:prstGeom prst="rect">
              <a:avLst/>
            </a:prstGeom>
            <a:solidFill>
              <a:schemeClr val="bg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6849DA16-5630-42C0-B032-CF4E4236809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835342"/>
            </a:xfrm>
            <a:prstGeom prst="rect">
              <a:avLst/>
            </a:prstGeom>
            <a:solidFill>
              <a:schemeClr val="bg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E6F035CF-B43D-439C-AD0F-8D953B579313}"/>
                </a:ext>
              </a:extLst>
            </p:cNvPr>
            <p:cNvSpPr/>
            <p:nvPr userDrawn="1"/>
          </p:nvSpPr>
          <p:spPr>
            <a:xfrm>
              <a:off x="628651" y="1946104"/>
              <a:ext cx="671123" cy="670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41E5DA4D-2356-4A5A-9A78-37FC3426A8A4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481328"/>
            </a:xfrm>
            <a:prstGeom prst="rect">
              <a:avLst/>
            </a:prstGeom>
            <a:solidFill>
              <a:schemeClr val="tx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94FE7071-946A-4F12-893A-526B25468EB3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319832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0B4820EC-57AA-49FD-9B74-B858DD1AE71D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158334"/>
            </a:xfrm>
            <a:prstGeom prst="rect">
              <a:avLst/>
            </a:prstGeom>
            <a:solidFill>
              <a:schemeClr val="tx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829BCA57-159F-4238-A8C6-090DBF3ED9CB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996838"/>
            </a:xfrm>
            <a:prstGeom prst="rect">
              <a:avLst/>
            </a:prstGeom>
            <a:solidFill>
              <a:schemeClr val="tx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220D4EDF-EA25-4D8A-B8A4-0AB513B97627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835342"/>
            </a:xfrm>
            <a:prstGeom prst="rect">
              <a:avLst/>
            </a:prstGeom>
            <a:solidFill>
              <a:schemeClr val="tx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1D4305EB-B3E8-44B7-8B0F-EA03970179FF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6706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BF0C67D4-85EB-4EE5-AF2E-00FE916B8A0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481328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7BDDFC57-9EC3-437D-B2FC-B6290981C500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319832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A6BFD32E-3CA9-47B8-A9E9-842EB47B3C3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158334"/>
            </a:xfrm>
            <a:prstGeom prst="rect">
              <a:avLst/>
            </a:prstGeom>
            <a:solidFill>
              <a:schemeClr val="bg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27F6C923-45B6-4A07-BF72-4EA3A79B94E2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996838"/>
            </a:xfrm>
            <a:prstGeom prst="rect">
              <a:avLst/>
            </a:prstGeom>
            <a:solidFill>
              <a:schemeClr val="bg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6EDAF0FF-ED88-4001-ACE8-F2C99F0F6081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835342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9BB3B5D8-C72B-482B-9920-23107B3B85FD}"/>
                </a:ext>
              </a:extLst>
            </p:cNvPr>
            <p:cNvSpPr/>
            <p:nvPr userDrawn="1"/>
          </p:nvSpPr>
          <p:spPr>
            <a:xfrm>
              <a:off x="2233128" y="1946104"/>
              <a:ext cx="671123" cy="67064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2547ECFF-5A99-4BDD-9D82-AF7E2BC6ED91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481328"/>
            </a:xfrm>
            <a:prstGeom prst="rect">
              <a:avLst/>
            </a:prstGeom>
            <a:solidFill>
              <a:schemeClr val="tx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D24D3EB6-7B2A-44AF-9F83-2EB304CB9012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319832"/>
            </a:xfrm>
            <a:prstGeom prst="rect">
              <a:avLst/>
            </a:prstGeom>
            <a:solidFill>
              <a:schemeClr val="tx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F473FD6F-105A-4A5E-BB7B-E748A685D5A6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158334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3339347A-FF0E-40C7-89C0-36AFFF6F9E7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996838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BC367306-AB93-4C38-8042-A2D897E1965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835342"/>
            </a:xfrm>
            <a:prstGeom prst="rect">
              <a:avLst/>
            </a:prstGeom>
            <a:solidFill>
              <a:schemeClr val="tx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54D63E32-A004-4AFD-BE82-56549F30C11C}"/>
                </a:ext>
              </a:extLst>
            </p:cNvPr>
            <p:cNvSpPr/>
            <p:nvPr userDrawn="1"/>
          </p:nvSpPr>
          <p:spPr>
            <a:xfrm>
              <a:off x="3035367" y="1946104"/>
              <a:ext cx="671123" cy="6706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95194278-6696-4FD2-8D66-10625FBCACA4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48132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C3383B67-395B-4618-94B2-8FFB09170689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3198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ACFCFB25-1D6C-475A-A271-185C58B6D8CD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15833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73828B87-D0D9-4219-9A26-4E60D6640DC7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99683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32F1CA9D-A578-4C66-ACB9-661F5482120A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83534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FBA4A2F3-8BCC-434A-B746-2BDB48D8AB71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6706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94CE36C5-39FB-4F90-8E32-674401CD3D3F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481328"/>
            </a:xfrm>
            <a:prstGeom prst="rect">
              <a:avLst/>
            </a:prstGeom>
            <a:solidFill>
              <a:schemeClr val="accent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A6E16A70-98A2-4827-A41D-0E0D06F225EA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319832"/>
            </a:xfrm>
            <a:prstGeom prst="rect">
              <a:avLst/>
            </a:prstGeom>
            <a:solidFill>
              <a:schemeClr val="accent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C1D78562-9E82-4152-A4A8-69D145DC1F39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158334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5FF04718-41E7-4CBC-B319-0FCB4F715A30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996838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784528AC-5133-4570-AE06-21420B61A9DB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835342"/>
            </a:xfrm>
            <a:prstGeom prst="rect">
              <a:avLst/>
            </a:prstGeom>
            <a:solidFill>
              <a:schemeClr val="accent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AB7BE177-89EB-4FA3-9079-8FA861814FF7}"/>
                </a:ext>
              </a:extLst>
            </p:cNvPr>
            <p:cNvSpPr/>
            <p:nvPr userDrawn="1"/>
          </p:nvSpPr>
          <p:spPr>
            <a:xfrm>
              <a:off x="4639844" y="1946104"/>
              <a:ext cx="671123" cy="6706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C9C8021D-DDA1-4E1E-8E0D-CB3AC805ED0E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481328"/>
            </a:xfrm>
            <a:prstGeom prst="rect">
              <a:avLst/>
            </a:prstGeom>
            <a:solidFill>
              <a:schemeClr val="accent3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08DCABD2-698D-4425-BB59-83846A51C9F3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319832"/>
            </a:xfrm>
            <a:prstGeom prst="rect">
              <a:avLst/>
            </a:prstGeom>
            <a:solidFill>
              <a:schemeClr val="accent3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0F65B3E0-F086-48E1-803B-AB3B20CFB869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158334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7E6D9187-7623-4588-904C-A809428DC8CD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996838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790931BC-3EC0-4505-ACD9-4358033DE4F6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835342"/>
            </a:xfrm>
            <a:prstGeom prst="rect">
              <a:avLst/>
            </a:prstGeom>
            <a:solidFill>
              <a:schemeClr val="accent3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A4D4E93C-BC1B-4461-9A45-29B483EC73BF}"/>
                </a:ext>
              </a:extLst>
            </p:cNvPr>
            <p:cNvSpPr/>
            <p:nvPr userDrawn="1"/>
          </p:nvSpPr>
          <p:spPr>
            <a:xfrm>
              <a:off x="5442083" y="1946104"/>
              <a:ext cx="671123" cy="67064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E6E3B6DB-4A45-4C4C-9100-69A6FEAB2F71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481328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7E52722F-33D2-44D1-ADE2-F379ECF8E85C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319832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B146F01B-FAF7-459A-95FC-471FD6F44FE7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15833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CBCD4ABC-5320-4DF8-A422-49658D6A72DF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99683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975E9A33-9E0E-4E18-A5DD-86EF652AD6FB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83534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86DE6780-4E8C-4FC1-AD40-851153AC9C0E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67064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93CF397D-F42D-4CB6-A604-09A609A110B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48132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6" name="Rectangle 205">
              <a:extLst>
                <a:ext uri="{FF2B5EF4-FFF2-40B4-BE49-F238E27FC236}">
                  <a16:creationId xmlns:a16="http://schemas.microsoft.com/office/drawing/2014/main" id="{057D5D7B-B1AE-46F9-A720-823F6987157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319832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C3F776C9-C8F5-41AB-A50C-E17AA2489CAC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158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1D7A8D87-B1EB-43D5-8080-17E8C01FB2DA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99683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EC74B798-98F8-436D-8519-8E6975A11FE1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83534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0" name="Rectangle 209">
              <a:extLst>
                <a:ext uri="{FF2B5EF4-FFF2-40B4-BE49-F238E27FC236}">
                  <a16:creationId xmlns:a16="http://schemas.microsoft.com/office/drawing/2014/main" id="{71D3983B-1AF9-4D52-AE43-A0EF0DBE0B61}"/>
                </a:ext>
              </a:extLst>
            </p:cNvPr>
            <p:cNvSpPr/>
            <p:nvPr userDrawn="1"/>
          </p:nvSpPr>
          <p:spPr>
            <a:xfrm>
              <a:off x="7046560" y="1946104"/>
              <a:ext cx="671123" cy="6706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2394C317-F0E7-4FE1-9D1F-8580B23BF1CD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481328"/>
            </a:xfrm>
            <a:prstGeom prst="rect">
              <a:avLst/>
            </a:prstGeom>
            <a:solidFill>
              <a:schemeClr val="accent6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213B29DD-5A5D-44F2-904F-8A6C2779618A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319832"/>
            </a:xfrm>
            <a:prstGeom prst="rect">
              <a:avLst/>
            </a:prstGeom>
            <a:solidFill>
              <a:schemeClr val="accent6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3" name="Rectangle 212">
              <a:extLst>
                <a:ext uri="{FF2B5EF4-FFF2-40B4-BE49-F238E27FC236}">
                  <a16:creationId xmlns:a16="http://schemas.microsoft.com/office/drawing/2014/main" id="{F1DC7031-3EC5-4E19-BB0E-3673D17D72DC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158334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A3313C41-419B-4E5B-A156-8115FB45AE2E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996838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93F2405F-A612-4FB4-BEF9-2AD77DF769F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835342"/>
            </a:xfrm>
            <a:prstGeom prst="rect">
              <a:avLst/>
            </a:prstGeom>
            <a:solidFill>
              <a:schemeClr val="accent6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95C345FB-FDED-488A-9DD9-31B2B83CFB1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67064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492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3C8F66-424B-4BE0-9AB2-2669C9DD0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5F4461-CFCB-47B7-A030-98DC5B91F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B1FCF-C84F-4E4B-88F0-C20F0086D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826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323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hyperlink" Target="http://www.presentationgo.com/" TargetMode="Externa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955999-3F16-4981-A06E-18A5D24DA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96D25-75A9-4D75-AB9A-6EE624DCA6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9AF7A-EE03-4D7F-A307-7313D622B6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F644-5B7A-41CE-AF8F-CD3A5E8C9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D2754-AA0C-4D86-9E6D-4B555D983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1857C97-E013-43FE-9E82-298502542D0C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6014953-82F7-4EF3-8CFB-C5EA554C47C0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3E560A8-6351-4498-893D-9570E04A7A14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solidFill>
                    <a:schemeClr val="bg1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B872D7E-C6E1-47AE-968B-325FA9FB19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C3D9864D-2D40-4BCD-B905-77BE8C94187D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11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7917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26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20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D879-5D43-49ED-97E1-B5D8DE30A6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sz="4800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419F5F-CE7D-4FAF-AE1D-26E8D61FF1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536B58E8-70AC-5F70-F716-5EC3A5EE932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1249276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 Excepteur sint occaecat.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3163B7-B913-4A80-B034-20DCCCEA2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59BFC91-9F4A-99DE-5BA2-9ED119690F0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55DAD96B-093B-D336-D1DD-4C6F59E6FE2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C43650-1A0A-44F5-A980-FAB4BCD2C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903AB9-6F41-4A5E-9D22-034E4129D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357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et.</a:t>
            </a:r>
          </a:p>
          <a:p>
            <a:r>
              <a:rPr lang="en-US" noProof="1"/>
              <a:t>Duis aute irure dolor in reprehenderit in voluptate velit esse cillum dolore eu fugiat nulla pariatur.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12DA8-1234-4922-9B38-553A0AD06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D9739-9C97-4AB7-985F-F26DC4755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E59EF9-F671-42F2-8A2A-0A2B220CA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C252CD8-ABB5-2E40-A8C8-427226B628F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3878713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917B8E2-FE72-4A43-9A59-DB3A78718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CAD636F-EEA9-4A39-AADB-F3D2D783C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7FD06FC-D62F-4596-A7D4-F571441E1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0AC0381-DA2E-7120-308C-9E42D62E395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1278789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2048C263-594D-A075-B5A5-327A067F517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719670-B6F7-4C0A-8E1D-FD6039BA8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C9D14A-06B6-4610-AD78-139C9C8E9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E11D9-2B6A-419D-84D0-A3D3BB7C2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0001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20B93-1642-4016-B0F7-BDA1DFE44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0450A-AD04-406D-804F-9709D82F63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19375-CFF0-4E34-A5F9-721D92FBF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47069-4615-48D5-A783-2C5B8AEAF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A4F826-E8AB-4DA0-8B38-6404E7A9D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CE39371-E7B1-4185-808C-D50B6DD6A2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A6EE475-10CD-478A-9EBA-55976C53275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1DD2598-F372-43E7-ACEA-01FC7EB52BF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EA9D4E8C-45FB-6DB8-7F57-C6973D7955C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370296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9C475BB-900F-4B8F-9FFF-D7E9526962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5E8A0-1B84-4426-B550-BB544CBB69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047FA86-807B-4F05-87FF-FC8CD03AAF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Rhomb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34A61"/>
      </a:accent1>
      <a:accent2>
        <a:srgbClr val="DFDDC4"/>
      </a:accent2>
      <a:accent3>
        <a:srgbClr val="EDE6D5"/>
      </a:accent3>
      <a:accent4>
        <a:srgbClr val="144159"/>
      </a:accent4>
      <a:accent5>
        <a:srgbClr val="6E8387"/>
      </a:accent5>
      <a:accent6>
        <a:srgbClr val="F5F3ED"/>
      </a:accent6>
      <a:hlink>
        <a:srgbClr val="C4B897"/>
      </a:hlink>
      <a:folHlink>
        <a:srgbClr val="002E4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74_T_PGO_Rhomb-4x3.pptx" id="{22B577D7-7CA8-4294-800B-D594D95CA7F1}" vid="{8EACD1E8-E27D-4C47-831F-ED38CD919CB4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74_T_PGO_Rhomb-4x3.pptx" id="{22B577D7-7CA8-4294-800B-D594D95CA7F1}" vid="{6B8F4333-D194-4CB6-B4E5-89B7188863B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398</TotalTime>
  <Words>314</Words>
  <Application>Microsoft Office PowerPoint</Application>
  <PresentationFormat>On-screen Show (4:3)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Rhomb</dc:title>
  <dc:creator>PresentationGO.com</dc:creator>
  <dc:description>© Copyright PresentationGo.com</dc:description>
  <cp:lastModifiedBy>Christophe Barroche</cp:lastModifiedBy>
  <cp:revision>8</cp:revision>
  <dcterms:created xsi:type="dcterms:W3CDTF">2019-11-21T05:08:20Z</dcterms:created>
  <dcterms:modified xsi:type="dcterms:W3CDTF">2022-12-12T20:02:45Z</dcterms:modified>
  <cp:category>Templates</cp:category>
</cp:coreProperties>
</file>