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846" autoAdjust="0"/>
    <p:restoredTop sz="93623" autoAdjust="0"/>
  </p:normalViewPr>
  <p:slideViewPr>
    <p:cSldViewPr snapToGrid="0">
      <p:cViewPr>
        <p:scale>
          <a:sx n="66" d="100"/>
          <a:sy n="66" d="100"/>
        </p:scale>
        <p:origin x="3414" y="18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12/12/2022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4" name="Shape">
            <a:extLst>
              <a:ext uri="{FF2B5EF4-FFF2-40B4-BE49-F238E27FC236}">
                <a16:creationId xmlns:a16="http://schemas.microsoft.com/office/drawing/2014/main" id="{589B58C4-E399-B15E-3D2A-1C263FD40C8C}"/>
              </a:ext>
            </a:extLst>
          </p:cNvPr>
          <p:cNvSpPr/>
          <p:nvPr/>
        </p:nvSpPr>
        <p:spPr>
          <a:xfrm>
            <a:off x="3706355" y="0"/>
            <a:ext cx="8485646"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999" y="0"/>
                </a:lnTo>
                <a:lnTo>
                  <a:pt x="0" y="1239"/>
                </a:lnTo>
                <a:lnTo>
                  <a:pt x="7698" y="10769"/>
                </a:lnTo>
                <a:lnTo>
                  <a:pt x="7690" y="10778"/>
                </a:lnTo>
                <a:lnTo>
                  <a:pt x="7698" y="10790"/>
                </a:lnTo>
                <a:lnTo>
                  <a:pt x="0" y="20319"/>
                </a:lnTo>
                <a:lnTo>
                  <a:pt x="1033" y="21600"/>
                </a:lnTo>
                <a:lnTo>
                  <a:pt x="21600"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6441123" y="584208"/>
            <a:ext cx="4912677" cy="2387600"/>
          </a:xfr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7073153" y="3063883"/>
            <a:ext cx="4280647" cy="1655762"/>
          </a:xfr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 name="Shape">
            <a:extLst>
              <a:ext uri="{FF2B5EF4-FFF2-40B4-BE49-F238E27FC236}">
                <a16:creationId xmlns:a16="http://schemas.microsoft.com/office/drawing/2014/main" id="{B6190FA5-DDF1-F192-D81C-D8BF5458ED7B}"/>
              </a:ext>
            </a:extLst>
          </p:cNvPr>
          <p:cNvSpPr/>
          <p:nvPr userDrawn="1"/>
        </p:nvSpPr>
        <p:spPr>
          <a:xfrm>
            <a:off x="1" y="0"/>
            <a:ext cx="3687347" cy="6858000"/>
          </a:xfrm>
          <a:custGeom>
            <a:avLst/>
            <a:gdLst/>
            <a:ahLst/>
            <a:cxnLst>
              <a:cxn ang="0">
                <a:pos x="wd2" y="hd2"/>
              </a:cxn>
              <a:cxn ang="5400000">
                <a:pos x="wd2" y="hd2"/>
              </a:cxn>
              <a:cxn ang="10800000">
                <a:pos x="wd2" y="hd2"/>
              </a:cxn>
              <a:cxn ang="16200000">
                <a:pos x="wd2" y="hd2"/>
              </a:cxn>
            </a:cxnLst>
            <a:rect l="0" t="0" r="r" b="b"/>
            <a:pathLst>
              <a:path w="21600" h="21600" extrusionOk="0">
                <a:moveTo>
                  <a:pt x="3886" y="10790"/>
                </a:moveTo>
                <a:lnTo>
                  <a:pt x="3908" y="10778"/>
                </a:lnTo>
                <a:lnTo>
                  <a:pt x="3886" y="10769"/>
                </a:lnTo>
                <a:lnTo>
                  <a:pt x="21600" y="1239"/>
                </a:lnTo>
                <a:lnTo>
                  <a:pt x="19301" y="0"/>
                </a:lnTo>
                <a:lnTo>
                  <a:pt x="0" y="0"/>
                </a:lnTo>
                <a:lnTo>
                  <a:pt x="0" y="21600"/>
                </a:lnTo>
                <a:lnTo>
                  <a:pt x="19223" y="21600"/>
                </a:lnTo>
                <a:lnTo>
                  <a:pt x="21600" y="20319"/>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lvl1pPr>
              <a:defRPr>
                <a:solidFill>
                  <a:schemeClr val="accent1"/>
                </a:solidFill>
              </a:defRPr>
            </a:lvl1pPr>
          </a:lstStyle>
          <a:p>
            <a:r>
              <a:rPr lang="en-US"/>
              <a:t>Date</a:t>
            </a:r>
          </a:p>
        </p:txBody>
      </p:sp>
      <p:sp>
        <p:nvSpPr>
          <p:cNvPr id="4" name="Freeform 31">
            <a:extLst>
              <a:ext uri="{FF2B5EF4-FFF2-40B4-BE49-F238E27FC236}">
                <a16:creationId xmlns:a16="http://schemas.microsoft.com/office/drawing/2014/main" id="{330FCE3A-DD74-148E-664C-395022E20747}"/>
              </a:ext>
            </a:extLst>
          </p:cNvPr>
          <p:cNvSpPr>
            <a:spLocks noGrp="1"/>
          </p:cNvSpPr>
          <p:nvPr>
            <p:ph type="pic" sz="quarter" idx="13"/>
          </p:nvPr>
        </p:nvSpPr>
        <p:spPr>
          <a:xfrm>
            <a:off x="1129177" y="861213"/>
            <a:ext cx="5135348" cy="5132721"/>
          </a:xfrm>
          <a:custGeom>
            <a:avLst/>
            <a:gdLst>
              <a:gd name="connsiteX0" fmla="*/ 2567674 w 5135348"/>
              <a:gd name="connsiteY0" fmla="*/ 0 h 5132721"/>
              <a:gd name="connsiteX1" fmla="*/ 5135348 w 5135348"/>
              <a:gd name="connsiteY1" fmla="*/ 2566361 h 5132721"/>
              <a:gd name="connsiteX2" fmla="*/ 2567674 w 5135348"/>
              <a:gd name="connsiteY2" fmla="*/ 5132721 h 5132721"/>
              <a:gd name="connsiteX3" fmla="*/ 0 w 5135348"/>
              <a:gd name="connsiteY3" fmla="*/ 2566361 h 5132721"/>
            </a:gdLst>
            <a:ahLst/>
            <a:cxnLst>
              <a:cxn ang="0">
                <a:pos x="connsiteX0" y="connsiteY0"/>
              </a:cxn>
              <a:cxn ang="0">
                <a:pos x="connsiteX1" y="connsiteY1"/>
              </a:cxn>
              <a:cxn ang="0">
                <a:pos x="connsiteX2" y="connsiteY2"/>
              </a:cxn>
              <a:cxn ang="0">
                <a:pos x="connsiteX3" y="connsiteY3"/>
              </a:cxn>
            </a:cxnLst>
            <a:rect l="l" t="t" r="r" b="b"/>
            <a:pathLst>
              <a:path w="5135348" h="5132721">
                <a:moveTo>
                  <a:pt x="2567674" y="0"/>
                </a:moveTo>
                <a:lnTo>
                  <a:pt x="5135348" y="2566361"/>
                </a:lnTo>
                <a:lnTo>
                  <a:pt x="2567674" y="5132721"/>
                </a:lnTo>
                <a:lnTo>
                  <a:pt x="0" y="2566361"/>
                </a:lnTo>
                <a:close/>
              </a:path>
            </a:pathLst>
          </a:custGeom>
          <a:solidFill>
            <a:srgbClr val="00B0F0"/>
          </a:solidFill>
        </p:spPr>
        <p:txBody>
          <a:bodyPr wrap="square" anchor="ctr">
            <a:noAutofit/>
          </a:bodyPr>
          <a:lstStyle>
            <a:lvl1pPr marL="0" indent="0" algn="ctr">
              <a:buNone/>
              <a:defRPr/>
            </a:lvl1pPr>
          </a:lstStyle>
          <a:p>
            <a:endParaRPr lang="en-US"/>
          </a:p>
        </p:txBody>
      </p:sp>
      <p:sp>
        <p:nvSpPr>
          <p:cNvPr id="15" name="Freeform: Shape 14">
            <a:extLst>
              <a:ext uri="{FF2B5EF4-FFF2-40B4-BE49-F238E27FC236}">
                <a16:creationId xmlns:a16="http://schemas.microsoft.com/office/drawing/2014/main" id="{87C2F22D-F08F-F393-B7EB-15860A931CDD}"/>
              </a:ext>
            </a:extLst>
          </p:cNvPr>
          <p:cNvSpPr/>
          <p:nvPr userDrawn="1"/>
        </p:nvSpPr>
        <p:spPr>
          <a:xfrm rot="18900000">
            <a:off x="3411729" y="-285122"/>
            <a:ext cx="570244" cy="570244"/>
          </a:xfrm>
          <a:custGeom>
            <a:avLst/>
            <a:gdLst>
              <a:gd name="connsiteX0" fmla="*/ 0 w 570244"/>
              <a:gd name="connsiteY0" fmla="*/ 0 h 570244"/>
              <a:gd name="connsiteX1" fmla="*/ 570244 w 570244"/>
              <a:gd name="connsiteY1" fmla="*/ 570244 h 570244"/>
              <a:gd name="connsiteX2" fmla="*/ 0 w 570244"/>
              <a:gd name="connsiteY2" fmla="*/ 570244 h 570244"/>
            </a:gdLst>
            <a:ahLst/>
            <a:cxnLst>
              <a:cxn ang="0">
                <a:pos x="connsiteX0" y="connsiteY0"/>
              </a:cxn>
              <a:cxn ang="0">
                <a:pos x="connsiteX1" y="connsiteY1"/>
              </a:cxn>
              <a:cxn ang="0">
                <a:pos x="connsiteX2" y="connsiteY2"/>
              </a:cxn>
            </a:cxnLst>
            <a:rect l="l" t="t" r="r" b="b"/>
            <a:pathLst>
              <a:path w="570244" h="570244">
                <a:moveTo>
                  <a:pt x="0" y="0"/>
                </a:moveTo>
                <a:lnTo>
                  <a:pt x="570244" y="570244"/>
                </a:lnTo>
                <a:lnTo>
                  <a:pt x="0" y="57024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03786928-3F22-C169-C838-05D191FCB5E5}"/>
              </a:ext>
            </a:extLst>
          </p:cNvPr>
          <p:cNvSpPr/>
          <p:nvPr userDrawn="1"/>
        </p:nvSpPr>
        <p:spPr>
          <a:xfrm rot="18900000">
            <a:off x="3466143" y="-230709"/>
            <a:ext cx="461419" cy="461419"/>
          </a:xfrm>
          <a:custGeom>
            <a:avLst/>
            <a:gdLst>
              <a:gd name="connsiteX0" fmla="*/ 0 w 461419"/>
              <a:gd name="connsiteY0" fmla="*/ 0 h 461419"/>
              <a:gd name="connsiteX1" fmla="*/ 461419 w 461419"/>
              <a:gd name="connsiteY1" fmla="*/ 461419 h 461419"/>
              <a:gd name="connsiteX2" fmla="*/ 0 w 461419"/>
              <a:gd name="connsiteY2" fmla="*/ 461419 h 461419"/>
            </a:gdLst>
            <a:ahLst/>
            <a:cxnLst>
              <a:cxn ang="0">
                <a:pos x="connsiteX0" y="connsiteY0"/>
              </a:cxn>
              <a:cxn ang="0">
                <a:pos x="connsiteX1" y="connsiteY1"/>
              </a:cxn>
              <a:cxn ang="0">
                <a:pos x="connsiteX2" y="connsiteY2"/>
              </a:cxn>
            </a:cxnLst>
            <a:rect l="l" t="t" r="r" b="b"/>
            <a:pathLst>
              <a:path w="461419" h="461419">
                <a:moveTo>
                  <a:pt x="0" y="0"/>
                </a:moveTo>
                <a:lnTo>
                  <a:pt x="461419" y="461419"/>
                </a:lnTo>
                <a:lnTo>
                  <a:pt x="0" y="461419"/>
                </a:lnTo>
                <a:close/>
              </a:path>
            </a:pathLst>
          </a:custGeom>
          <a:solidFill>
            <a:schemeClr val="accent2">
              <a:lumMod val="50000"/>
            </a:schemeClr>
          </a:solidFill>
          <a:ln w="12700">
            <a:noFill/>
            <a:miter lim="400000"/>
          </a:ln>
        </p:spPr>
        <p:txBody>
          <a:bodyPr wrap="square" lIns="38100" tIns="38100" rIns="38100" bIns="38100" anchor="ctr">
            <a:noAutofit/>
          </a:bodyPr>
          <a:lstStyle/>
          <a:p>
            <a:pPr lvl="0"/>
            <a:endParaRPr lang="en-US" sz="3000">
              <a:solidFill>
                <a:srgbClr val="FFFFFF"/>
              </a:solidFill>
              <a:effectLst>
                <a:outerShdw blurRad="38100" dist="12700" dir="5400000" rotWithShape="0">
                  <a:srgbClr val="000000">
                    <a:alpha val="50000"/>
                  </a:srgbClr>
                </a:outerShdw>
              </a:effectLst>
            </a:endParaRPr>
          </a:p>
        </p:txBody>
      </p:sp>
      <p:sp>
        <p:nvSpPr>
          <p:cNvPr id="22" name="Freeform: Shape 21">
            <a:extLst>
              <a:ext uri="{FF2B5EF4-FFF2-40B4-BE49-F238E27FC236}">
                <a16:creationId xmlns:a16="http://schemas.microsoft.com/office/drawing/2014/main" id="{ECDB33E0-FB23-8732-D2C8-A447D5D297CE}"/>
              </a:ext>
            </a:extLst>
          </p:cNvPr>
          <p:cNvSpPr/>
          <p:nvPr userDrawn="1"/>
        </p:nvSpPr>
        <p:spPr>
          <a:xfrm rot="8100000">
            <a:off x="3381720" y="6552373"/>
            <a:ext cx="611255" cy="611255"/>
          </a:xfrm>
          <a:custGeom>
            <a:avLst/>
            <a:gdLst>
              <a:gd name="connsiteX0" fmla="*/ 0 w 611255"/>
              <a:gd name="connsiteY0" fmla="*/ 611255 h 611255"/>
              <a:gd name="connsiteX1" fmla="*/ 0 w 611255"/>
              <a:gd name="connsiteY1" fmla="*/ 0 h 611255"/>
              <a:gd name="connsiteX2" fmla="*/ 611255 w 611255"/>
              <a:gd name="connsiteY2" fmla="*/ 611255 h 611255"/>
            </a:gdLst>
            <a:ahLst/>
            <a:cxnLst>
              <a:cxn ang="0">
                <a:pos x="connsiteX0" y="connsiteY0"/>
              </a:cxn>
              <a:cxn ang="0">
                <a:pos x="connsiteX1" y="connsiteY1"/>
              </a:cxn>
              <a:cxn ang="0">
                <a:pos x="connsiteX2" y="connsiteY2"/>
              </a:cxn>
            </a:cxnLst>
            <a:rect l="l" t="t" r="r" b="b"/>
            <a:pathLst>
              <a:path w="611255" h="611255">
                <a:moveTo>
                  <a:pt x="0" y="611255"/>
                </a:moveTo>
                <a:lnTo>
                  <a:pt x="0" y="0"/>
                </a:lnTo>
                <a:lnTo>
                  <a:pt x="611255" y="61125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D3BEB7E5-B766-DD9B-40D8-2F5AC10A7091}"/>
              </a:ext>
            </a:extLst>
          </p:cNvPr>
          <p:cNvSpPr/>
          <p:nvPr userDrawn="1"/>
        </p:nvSpPr>
        <p:spPr>
          <a:xfrm rot="8100000">
            <a:off x="3436133" y="6606785"/>
            <a:ext cx="502430" cy="502430"/>
          </a:xfrm>
          <a:custGeom>
            <a:avLst/>
            <a:gdLst>
              <a:gd name="connsiteX0" fmla="*/ 0 w 502430"/>
              <a:gd name="connsiteY0" fmla="*/ 502430 h 502430"/>
              <a:gd name="connsiteX1" fmla="*/ 0 w 502430"/>
              <a:gd name="connsiteY1" fmla="*/ 0 h 502430"/>
              <a:gd name="connsiteX2" fmla="*/ 502430 w 502430"/>
              <a:gd name="connsiteY2" fmla="*/ 502430 h 502430"/>
            </a:gdLst>
            <a:ahLst/>
            <a:cxnLst>
              <a:cxn ang="0">
                <a:pos x="connsiteX0" y="connsiteY0"/>
              </a:cxn>
              <a:cxn ang="0">
                <a:pos x="connsiteX1" y="connsiteY1"/>
              </a:cxn>
              <a:cxn ang="0">
                <a:pos x="connsiteX2" y="connsiteY2"/>
              </a:cxn>
            </a:cxnLst>
            <a:rect l="l" t="t" r="r" b="b"/>
            <a:pathLst>
              <a:path w="502430" h="502430">
                <a:moveTo>
                  <a:pt x="0" y="502430"/>
                </a:moveTo>
                <a:lnTo>
                  <a:pt x="0" y="0"/>
                </a:lnTo>
                <a:lnTo>
                  <a:pt x="502430" y="502430"/>
                </a:lnTo>
                <a:close/>
              </a:path>
            </a:pathLst>
          </a:custGeom>
          <a:solidFill>
            <a:schemeClr val="accent2">
              <a:lumMod val="50000"/>
            </a:schemeClr>
          </a:solidFill>
          <a:ln w="12700">
            <a:noFill/>
            <a:miter lim="400000"/>
          </a:ln>
        </p:spPr>
        <p:txBody>
          <a:bodyPr wrap="square" lIns="38100" tIns="38100" rIns="38100" bIns="38100" anchor="ctr">
            <a:noAutofit/>
          </a:bodyPr>
          <a:lstStyle/>
          <a:p>
            <a:pPr lvl="0"/>
            <a:endParaRPr lang="en-US" sz="3000">
              <a:solidFill>
                <a:srgbClr val="FFFFFF"/>
              </a:solidFill>
              <a:effectLst>
                <a:outerShdw blurRad="38100" dist="12700" dir="5400000" rotWithShape="0">
                  <a:srgbClr val="000000">
                    <a:alpha val="50000"/>
                  </a:srgbClr>
                </a:outerShdw>
              </a:effectLst>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D5F16C44-67C0-6A39-23BB-B8F3676F4F51}"/>
              </a:ext>
            </a:extLst>
          </p:cNvPr>
          <p:cNvSpPr/>
          <p:nvPr/>
        </p:nvSpPr>
        <p:spPr>
          <a:xfrm>
            <a:off x="0" y="2848"/>
            <a:ext cx="10472137" cy="6855152"/>
          </a:xfrm>
          <a:custGeom>
            <a:avLst/>
            <a:gdLst/>
            <a:ahLst/>
            <a:cxnLst>
              <a:cxn ang="0">
                <a:pos x="wd2" y="hd2"/>
              </a:cxn>
              <a:cxn ang="5400000">
                <a:pos x="wd2" y="hd2"/>
              </a:cxn>
              <a:cxn ang="10800000">
                <a:pos x="wd2" y="hd2"/>
              </a:cxn>
              <a:cxn ang="16200000">
                <a:pos x="wd2" y="hd2"/>
              </a:cxn>
            </a:cxnLst>
            <a:rect l="0" t="0" r="r" b="b"/>
            <a:pathLst>
              <a:path w="21600" h="21600" extrusionOk="0">
                <a:moveTo>
                  <a:pt x="14527" y="0"/>
                </a:moveTo>
                <a:lnTo>
                  <a:pt x="0" y="0"/>
                </a:lnTo>
                <a:lnTo>
                  <a:pt x="0" y="21600"/>
                </a:lnTo>
                <a:lnTo>
                  <a:pt x="14533" y="21600"/>
                </a:lnTo>
                <a:lnTo>
                  <a:pt x="21600" y="10805"/>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13" name="Triangle">
            <a:extLst>
              <a:ext uri="{FF2B5EF4-FFF2-40B4-BE49-F238E27FC236}">
                <a16:creationId xmlns:a16="http://schemas.microsoft.com/office/drawing/2014/main" id="{7C4FB008-6A67-44EB-9121-29EF3D86431B}"/>
              </a:ext>
            </a:extLst>
          </p:cNvPr>
          <p:cNvSpPr/>
          <p:nvPr/>
        </p:nvSpPr>
        <p:spPr>
          <a:xfrm>
            <a:off x="10499691" y="1738729"/>
            <a:ext cx="1692309" cy="338530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10803"/>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Triangle">
            <a:extLst>
              <a:ext uri="{FF2B5EF4-FFF2-40B4-BE49-F238E27FC236}">
                <a16:creationId xmlns:a16="http://schemas.microsoft.com/office/drawing/2014/main" id="{CA395637-0225-65C3-C17F-D004189B687B}"/>
              </a:ext>
            </a:extLst>
          </p:cNvPr>
          <p:cNvSpPr/>
          <p:nvPr/>
        </p:nvSpPr>
        <p:spPr>
          <a:xfrm>
            <a:off x="11535407" y="0"/>
            <a:ext cx="656593" cy="65748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21600" y="21600"/>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Triangle">
            <a:extLst>
              <a:ext uri="{FF2B5EF4-FFF2-40B4-BE49-F238E27FC236}">
                <a16:creationId xmlns:a16="http://schemas.microsoft.com/office/drawing/2014/main" id="{FFC1806B-1C54-AFEA-CA99-8491DA7D68DF}"/>
              </a:ext>
            </a:extLst>
          </p:cNvPr>
          <p:cNvSpPr/>
          <p:nvPr/>
        </p:nvSpPr>
        <p:spPr>
          <a:xfrm>
            <a:off x="11538255" y="6204315"/>
            <a:ext cx="653745" cy="65368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21600"/>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6886079"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838200" y="1825625"/>
            <a:ext cx="6886079" cy="4351338"/>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Freeform 31">
            <a:extLst>
              <a:ext uri="{FF2B5EF4-FFF2-40B4-BE49-F238E27FC236}">
                <a16:creationId xmlns:a16="http://schemas.microsoft.com/office/drawing/2014/main" id="{BE7A0584-4692-9FFD-704C-FB589F843528}"/>
              </a:ext>
            </a:extLst>
          </p:cNvPr>
          <p:cNvSpPr>
            <a:spLocks noGrp="1"/>
          </p:cNvSpPr>
          <p:nvPr>
            <p:ph type="pic" sz="quarter" idx="13"/>
          </p:nvPr>
        </p:nvSpPr>
        <p:spPr>
          <a:xfrm>
            <a:off x="8593317" y="0"/>
            <a:ext cx="3598683" cy="3086959"/>
          </a:xfrm>
          <a:custGeom>
            <a:avLst/>
            <a:gdLst>
              <a:gd name="connsiteX0" fmla="*/ 1191581 w 3598683"/>
              <a:gd name="connsiteY0" fmla="*/ 0 h 3086959"/>
              <a:gd name="connsiteX1" fmla="*/ 2598736 w 3598683"/>
              <a:gd name="connsiteY1" fmla="*/ 0 h 3086959"/>
              <a:gd name="connsiteX2" fmla="*/ 3598683 w 3598683"/>
              <a:gd name="connsiteY2" fmla="*/ 1000834 h 3086959"/>
              <a:gd name="connsiteX3" fmla="*/ 3598683 w 3598683"/>
              <a:gd name="connsiteY3" fmla="*/ 1383126 h 3086959"/>
              <a:gd name="connsiteX4" fmla="*/ 1895659 w 3598683"/>
              <a:gd name="connsiteY4" fmla="*/ 3086959 h 3086959"/>
              <a:gd name="connsiteX5" fmla="*/ 0 w 3598683"/>
              <a:gd name="connsiteY5" fmla="*/ 1191480 h 3086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98683" h="3086959">
                <a:moveTo>
                  <a:pt x="1191581" y="0"/>
                </a:moveTo>
                <a:lnTo>
                  <a:pt x="2598736" y="0"/>
                </a:lnTo>
                <a:lnTo>
                  <a:pt x="3598683" y="1000834"/>
                </a:lnTo>
                <a:lnTo>
                  <a:pt x="3598683" y="1383126"/>
                </a:lnTo>
                <a:lnTo>
                  <a:pt x="1895659" y="3086959"/>
                </a:lnTo>
                <a:lnTo>
                  <a:pt x="0" y="1191480"/>
                </a:lnTo>
                <a:close/>
              </a:path>
            </a:pathLst>
          </a:custGeom>
          <a:solidFill>
            <a:srgbClr val="00B0F0"/>
          </a:solidFill>
        </p:spPr>
        <p:txBody>
          <a:bodyPr wrap="square" anchor="ctr">
            <a:noAutofit/>
          </a:bodyPr>
          <a:lstStyle>
            <a:lvl1pPr marL="0" indent="0" algn="ctr">
              <a:buNone/>
              <a:defRPr/>
            </a:lvl1pPr>
          </a:lstStyle>
          <a:p>
            <a:endParaRPr lang="en-US"/>
          </a:p>
        </p:txBody>
      </p:sp>
      <p:sp>
        <p:nvSpPr>
          <p:cNvPr id="3" name="Freeform 30">
            <a:extLst>
              <a:ext uri="{FF2B5EF4-FFF2-40B4-BE49-F238E27FC236}">
                <a16:creationId xmlns:a16="http://schemas.microsoft.com/office/drawing/2014/main" id="{F17CB4D9-0A2D-9C87-533B-D41AB3EA0758}"/>
              </a:ext>
            </a:extLst>
          </p:cNvPr>
          <p:cNvSpPr>
            <a:spLocks noGrp="1"/>
          </p:cNvSpPr>
          <p:nvPr>
            <p:ph type="pic" sz="quarter" idx="14"/>
          </p:nvPr>
        </p:nvSpPr>
        <p:spPr>
          <a:xfrm>
            <a:off x="8593317" y="3774845"/>
            <a:ext cx="3598683" cy="3083155"/>
          </a:xfrm>
          <a:custGeom>
            <a:avLst/>
            <a:gdLst>
              <a:gd name="connsiteX0" fmla="*/ 1895659 w 3598683"/>
              <a:gd name="connsiteY0" fmla="*/ 0 h 3083155"/>
              <a:gd name="connsiteX1" fmla="*/ 3598683 w 3598683"/>
              <a:gd name="connsiteY1" fmla="*/ 1703871 h 3083155"/>
              <a:gd name="connsiteX2" fmla="*/ 3598683 w 3598683"/>
              <a:gd name="connsiteY2" fmla="*/ 2086127 h 3083155"/>
              <a:gd name="connsiteX3" fmla="*/ 2602571 w 3598683"/>
              <a:gd name="connsiteY3" fmla="*/ 3083155 h 3083155"/>
              <a:gd name="connsiteX4" fmla="*/ 1187746 w 3598683"/>
              <a:gd name="connsiteY4" fmla="*/ 3083155 h 3083155"/>
              <a:gd name="connsiteX5" fmla="*/ 0 w 3598683"/>
              <a:gd name="connsiteY5" fmla="*/ 1895570 h 3083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98683" h="3083155">
                <a:moveTo>
                  <a:pt x="1895659" y="0"/>
                </a:moveTo>
                <a:lnTo>
                  <a:pt x="3598683" y="1703871"/>
                </a:lnTo>
                <a:lnTo>
                  <a:pt x="3598683" y="2086127"/>
                </a:lnTo>
                <a:lnTo>
                  <a:pt x="2602571" y="3083155"/>
                </a:lnTo>
                <a:lnTo>
                  <a:pt x="1187746" y="3083155"/>
                </a:lnTo>
                <a:lnTo>
                  <a:pt x="0" y="1895570"/>
                </a:lnTo>
                <a:close/>
              </a:path>
            </a:pathLst>
          </a:custGeom>
          <a:solidFill>
            <a:srgbClr val="00B0F0"/>
          </a:solidFill>
        </p:spPr>
        <p:txBody>
          <a:bodyPr wrap="square" anchor="ctr">
            <a:noAutofit/>
          </a:bodyPr>
          <a:lstStyle>
            <a:lvl1pPr marL="0" indent="0" algn="ctr">
              <a:buNone/>
              <a:defRPr/>
            </a:lvl1pPr>
          </a:lstStyle>
          <a:p>
            <a:endParaRPr lang="en-US"/>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lvl1pPr>
              <a:defRPr>
                <a:solidFill>
                  <a:schemeClr val="accent1"/>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4114800" cy="365125"/>
          </a:xfrm>
        </p:spPr>
        <p:txBody>
          <a:bodyPr/>
          <a:lstStyle>
            <a:lvl1pPr>
              <a:defRPr>
                <a:solidFill>
                  <a:schemeClr val="accent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5" name="Freeform 24">
            <a:extLst>
              <a:ext uri="{FF2B5EF4-FFF2-40B4-BE49-F238E27FC236}">
                <a16:creationId xmlns:a16="http://schemas.microsoft.com/office/drawing/2014/main" id="{1D8FB3F8-07EE-3420-D303-CE87C1E6DCF6}"/>
              </a:ext>
            </a:extLst>
          </p:cNvPr>
          <p:cNvSpPr>
            <a:spLocks noGrp="1"/>
          </p:cNvSpPr>
          <p:nvPr>
            <p:ph type="pic" sz="quarter" idx="13"/>
          </p:nvPr>
        </p:nvSpPr>
        <p:spPr>
          <a:xfrm>
            <a:off x="1" y="1091849"/>
            <a:ext cx="2312012" cy="4623942"/>
          </a:xfrm>
          <a:custGeom>
            <a:avLst/>
            <a:gdLst>
              <a:gd name="connsiteX0" fmla="*/ 0 w 2312012"/>
              <a:gd name="connsiteY0" fmla="*/ 0 h 4623942"/>
              <a:gd name="connsiteX1" fmla="*/ 2312012 w 2312012"/>
              <a:gd name="connsiteY1" fmla="*/ 2311971 h 4623942"/>
              <a:gd name="connsiteX2" fmla="*/ 0 w 2312012"/>
              <a:gd name="connsiteY2" fmla="*/ 4623942 h 4623942"/>
            </a:gdLst>
            <a:ahLst/>
            <a:cxnLst>
              <a:cxn ang="0">
                <a:pos x="connsiteX0" y="connsiteY0"/>
              </a:cxn>
              <a:cxn ang="0">
                <a:pos x="connsiteX1" y="connsiteY1"/>
              </a:cxn>
              <a:cxn ang="0">
                <a:pos x="connsiteX2" y="connsiteY2"/>
              </a:cxn>
            </a:cxnLst>
            <a:rect l="l" t="t" r="r" b="b"/>
            <a:pathLst>
              <a:path w="2312012" h="4623942">
                <a:moveTo>
                  <a:pt x="0" y="0"/>
                </a:moveTo>
                <a:lnTo>
                  <a:pt x="2312012" y="2311971"/>
                </a:lnTo>
                <a:lnTo>
                  <a:pt x="0" y="4623942"/>
                </a:lnTo>
                <a:close/>
              </a:path>
            </a:pathLst>
          </a:custGeom>
          <a:solidFill>
            <a:srgbClr val="00B0F0"/>
          </a:solidFill>
        </p:spPr>
        <p:txBody>
          <a:bodyPr wrap="square" anchor="ctr">
            <a:noAutofit/>
          </a:bodyPr>
          <a:lstStyle>
            <a:lvl1pPr marL="0" indent="0" algn="ctr">
              <a:buNone/>
              <a:defRPr/>
            </a:lvl1pPr>
          </a:lstStyle>
          <a:p>
            <a:endParaRPr lang="en-US"/>
          </a:p>
        </p:txBody>
      </p:sp>
      <p:sp>
        <p:nvSpPr>
          <p:cNvPr id="11" name="Shape">
            <a:extLst>
              <a:ext uri="{FF2B5EF4-FFF2-40B4-BE49-F238E27FC236}">
                <a16:creationId xmlns:a16="http://schemas.microsoft.com/office/drawing/2014/main" id="{CBC79300-372A-41D1-BD6E-64D1C70A7BD8}"/>
              </a:ext>
            </a:extLst>
          </p:cNvPr>
          <p:cNvSpPr/>
          <p:nvPr/>
        </p:nvSpPr>
        <p:spPr>
          <a:xfrm>
            <a:off x="1" y="1"/>
            <a:ext cx="6133054" cy="340381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4281"/>
                </a:lnTo>
                <a:lnTo>
                  <a:pt x="9612" y="21600"/>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94D73E47-0CBC-348F-9E54-84C6142E908E}"/>
              </a:ext>
            </a:extLst>
          </p:cNvPr>
          <p:cNvSpPr/>
          <p:nvPr/>
        </p:nvSpPr>
        <p:spPr>
          <a:xfrm>
            <a:off x="0" y="3430424"/>
            <a:ext cx="6156812" cy="3427576"/>
          </a:xfrm>
          <a:custGeom>
            <a:avLst/>
            <a:gdLst/>
            <a:ahLst/>
            <a:cxnLst>
              <a:cxn ang="0">
                <a:pos x="wd2" y="hd2"/>
              </a:cxn>
              <a:cxn ang="5400000">
                <a:pos x="wd2" y="hd2"/>
              </a:cxn>
              <a:cxn ang="10800000">
                <a:pos x="wd2" y="hd2"/>
              </a:cxn>
              <a:cxn ang="16200000">
                <a:pos x="wd2" y="hd2"/>
              </a:cxn>
            </a:cxnLst>
            <a:rect l="0" t="0" r="r" b="b"/>
            <a:pathLst>
              <a:path w="21600" h="21600" extrusionOk="0">
                <a:moveTo>
                  <a:pt x="0" y="17205"/>
                </a:moveTo>
                <a:lnTo>
                  <a:pt x="0" y="21600"/>
                </a:lnTo>
                <a:lnTo>
                  <a:pt x="21600" y="21600"/>
                </a:lnTo>
                <a:lnTo>
                  <a:pt x="9575" y="0"/>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 name="Freeform: Shape 4">
            <a:extLst>
              <a:ext uri="{FF2B5EF4-FFF2-40B4-BE49-F238E27FC236}">
                <a16:creationId xmlns:a16="http://schemas.microsoft.com/office/drawing/2014/main" id="{BED997FD-91AD-9CDD-26D0-5370483B8130}"/>
              </a:ext>
            </a:extLst>
          </p:cNvPr>
          <p:cNvSpPr/>
          <p:nvPr/>
        </p:nvSpPr>
        <p:spPr>
          <a:xfrm>
            <a:off x="2812334" y="1902"/>
            <a:ext cx="9379665" cy="6856098"/>
          </a:xfrm>
          <a:custGeom>
            <a:avLst/>
            <a:gdLst>
              <a:gd name="connsiteX0" fmla="*/ 3416199 w 9379665"/>
              <a:gd name="connsiteY0" fmla="*/ 0 h 6856098"/>
              <a:gd name="connsiteX1" fmla="*/ 9379665 w 9379665"/>
              <a:gd name="connsiteY1" fmla="*/ 0 h 6856098"/>
              <a:gd name="connsiteX2" fmla="*/ 9379665 w 9379665"/>
              <a:gd name="connsiteY2" fmla="*/ 6856098 h 6856098"/>
              <a:gd name="connsiteX3" fmla="*/ 3439813 w 9379665"/>
              <a:gd name="connsiteY3" fmla="*/ 6856098 h 6856098"/>
              <a:gd name="connsiteX4" fmla="*/ 0 w 9379665"/>
              <a:gd name="connsiteY4" fmla="*/ 3416305 h 6856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9665" h="6856098">
                <a:moveTo>
                  <a:pt x="3416199" y="0"/>
                </a:moveTo>
                <a:lnTo>
                  <a:pt x="9379665" y="0"/>
                </a:lnTo>
                <a:lnTo>
                  <a:pt x="9379665" y="6856098"/>
                </a:lnTo>
                <a:lnTo>
                  <a:pt x="3439813" y="6856098"/>
                </a:lnTo>
                <a:lnTo>
                  <a:pt x="0" y="341630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838200" y="365125"/>
            <a:ext cx="3948268" cy="1660420"/>
          </a:xfrm>
        </p:spPr>
        <p:txBody>
          <a:bodyPr/>
          <a:lstStyle>
            <a:lvl1pPr algn="ct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5220744" y="365125"/>
            <a:ext cx="6133055" cy="5811838"/>
          </a:xfrm>
        </p:spPr>
        <p:txBody>
          <a:bodyPr/>
          <a:lstStyle>
            <a:lvl1pPr algn="r">
              <a:defRPr>
                <a:solidFill>
                  <a:schemeClr val="accent1"/>
                </a:solidFill>
              </a:defRPr>
            </a:lvl1pPr>
            <a:lvl2pPr algn="r">
              <a:defRPr>
                <a:solidFill>
                  <a:schemeClr val="accent1"/>
                </a:solidFill>
              </a:defRPr>
            </a:lvl2pPr>
            <a:lvl3pPr algn="r">
              <a:defRPr>
                <a:solidFill>
                  <a:schemeClr val="accent1"/>
                </a:solidFill>
              </a:defRPr>
            </a:lvl3pPr>
            <a:lvl4pPr algn="r">
              <a:defRPr>
                <a:solidFill>
                  <a:schemeClr val="accent1"/>
                </a:solidFill>
              </a:defRPr>
            </a:lvl4pPr>
            <a:lvl5pPr algn="r">
              <a:defRPr>
                <a:solidFill>
                  <a:schemeClr val="accent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4038600" y="6356350"/>
            <a:ext cx="4114800" cy="365125"/>
          </a:xfrm>
        </p:spPr>
        <p:txBody>
          <a:bodyPr/>
          <a:lstStyle>
            <a:lvl1pPr>
              <a:defRPr>
                <a:solidFill>
                  <a:schemeClr val="accent1"/>
                </a:solidFill>
              </a:defRPr>
            </a:lvl1p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8610600" y="6356350"/>
            <a:ext cx="2743200" cy="365125"/>
          </a:xfrm>
        </p:spPr>
        <p:txBody>
          <a:bodyPr/>
          <a:lstStyle>
            <a:lvl1pPr>
              <a:defRPr>
                <a:solidFill>
                  <a:schemeClr val="accent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A338D7F1-515E-BEBC-A8D9-927074F7496F}"/>
              </a:ext>
            </a:extLst>
          </p:cNvPr>
          <p:cNvSpPr/>
          <p:nvPr/>
        </p:nvSpPr>
        <p:spPr>
          <a:xfrm>
            <a:off x="4873760" y="0"/>
            <a:ext cx="731824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7186" y="0"/>
                </a:lnTo>
                <a:lnTo>
                  <a:pt x="0" y="18352"/>
                </a:lnTo>
                <a:lnTo>
                  <a:pt x="3042" y="21600"/>
                </a:lnTo>
                <a:lnTo>
                  <a:pt x="21600"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634A5641-15BB-80B9-7A97-521432F5F202}"/>
              </a:ext>
            </a:extLst>
          </p:cNvPr>
          <p:cNvSpPr/>
          <p:nvPr/>
        </p:nvSpPr>
        <p:spPr>
          <a:xfrm>
            <a:off x="0" y="991787"/>
            <a:ext cx="4835760" cy="586621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6996" y="21600"/>
                </a:lnTo>
                <a:lnTo>
                  <a:pt x="21600" y="17805"/>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7624482" y="1709738"/>
            <a:ext cx="3722968" cy="2852737"/>
          </a:xfrm>
        </p:spPr>
        <p:txBody>
          <a:bodyPr anchor="b"/>
          <a:lstStyle>
            <a:lvl1pPr algn="r">
              <a:defRPr sz="6000">
                <a:solidFill>
                  <a:schemeClr val="accent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7624482" y="4589463"/>
            <a:ext cx="3722968" cy="1500187"/>
          </a:xfrm>
        </p:spPr>
        <p:txBody>
          <a:bodyPr/>
          <a:lstStyle>
            <a:lvl1pPr marL="0" indent="0" algn="r">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 name="Freeform 22">
            <a:extLst>
              <a:ext uri="{FF2B5EF4-FFF2-40B4-BE49-F238E27FC236}">
                <a16:creationId xmlns:a16="http://schemas.microsoft.com/office/drawing/2014/main" id="{72F35FF9-29AA-0C0A-DB15-16EC42B1C0D5}"/>
              </a:ext>
            </a:extLst>
          </p:cNvPr>
          <p:cNvSpPr>
            <a:spLocks noGrp="1"/>
          </p:cNvSpPr>
          <p:nvPr>
            <p:ph type="pic" sz="quarter" idx="13"/>
          </p:nvPr>
        </p:nvSpPr>
        <p:spPr>
          <a:xfrm>
            <a:off x="48466" y="0"/>
            <a:ext cx="9618242" cy="4809314"/>
          </a:xfrm>
          <a:custGeom>
            <a:avLst/>
            <a:gdLst>
              <a:gd name="connsiteX0" fmla="*/ 0 w 9618242"/>
              <a:gd name="connsiteY0" fmla="*/ 0 h 4809314"/>
              <a:gd name="connsiteX1" fmla="*/ 9618242 w 9618242"/>
              <a:gd name="connsiteY1" fmla="*/ 0 h 4809314"/>
              <a:gd name="connsiteX2" fmla="*/ 4808676 w 9618242"/>
              <a:gd name="connsiteY2" fmla="*/ 4809314 h 4809314"/>
            </a:gdLst>
            <a:ahLst/>
            <a:cxnLst>
              <a:cxn ang="0">
                <a:pos x="connsiteX0" y="connsiteY0"/>
              </a:cxn>
              <a:cxn ang="0">
                <a:pos x="connsiteX1" y="connsiteY1"/>
              </a:cxn>
              <a:cxn ang="0">
                <a:pos x="connsiteX2" y="connsiteY2"/>
              </a:cxn>
            </a:cxnLst>
            <a:rect l="l" t="t" r="r" b="b"/>
            <a:pathLst>
              <a:path w="9618242" h="4809314">
                <a:moveTo>
                  <a:pt x="0" y="0"/>
                </a:moveTo>
                <a:lnTo>
                  <a:pt x="9618242" y="0"/>
                </a:lnTo>
                <a:lnTo>
                  <a:pt x="4808676" y="4809314"/>
                </a:lnTo>
                <a:close/>
              </a:path>
            </a:pathLst>
          </a:custGeom>
          <a:solidFill>
            <a:srgbClr val="00B0F0"/>
          </a:solidFill>
        </p:spPr>
        <p:txBody>
          <a:bodyPr wrap="square" anchor="ctr">
            <a:noAutofit/>
          </a:bodyPr>
          <a:lstStyle>
            <a:lvl1pPr marL="0" indent="0" algn="ctr">
              <a:buNone/>
              <a:defRPr/>
            </a:lvl1pPr>
          </a:lstStyle>
          <a:p>
            <a:endParaRPr lang="en-US"/>
          </a:p>
        </p:txBody>
      </p:sp>
      <p:sp>
        <p:nvSpPr>
          <p:cNvPr id="7" name="Freeform: Shape 6">
            <a:extLst>
              <a:ext uri="{FF2B5EF4-FFF2-40B4-BE49-F238E27FC236}">
                <a16:creationId xmlns:a16="http://schemas.microsoft.com/office/drawing/2014/main" id="{63BA347F-F182-442E-9574-A49FB2154073}"/>
              </a:ext>
            </a:extLst>
          </p:cNvPr>
          <p:cNvSpPr/>
          <p:nvPr userDrawn="1"/>
        </p:nvSpPr>
        <p:spPr>
          <a:xfrm rot="8100000">
            <a:off x="4109789" y="6112980"/>
            <a:ext cx="1490040" cy="1490040"/>
          </a:xfrm>
          <a:custGeom>
            <a:avLst/>
            <a:gdLst>
              <a:gd name="connsiteX0" fmla="*/ 0 w 1490040"/>
              <a:gd name="connsiteY0" fmla="*/ 1490040 h 1490040"/>
              <a:gd name="connsiteX1" fmla="*/ 0 w 1490040"/>
              <a:gd name="connsiteY1" fmla="*/ 0 h 1490040"/>
              <a:gd name="connsiteX2" fmla="*/ 1490040 w 1490040"/>
              <a:gd name="connsiteY2" fmla="*/ 1490040 h 1490040"/>
            </a:gdLst>
            <a:ahLst/>
            <a:cxnLst>
              <a:cxn ang="0">
                <a:pos x="connsiteX0" y="connsiteY0"/>
              </a:cxn>
              <a:cxn ang="0">
                <a:pos x="connsiteX1" y="connsiteY1"/>
              </a:cxn>
              <a:cxn ang="0">
                <a:pos x="connsiteX2" y="connsiteY2"/>
              </a:cxn>
            </a:cxnLst>
            <a:rect l="l" t="t" r="r" b="b"/>
            <a:pathLst>
              <a:path w="1490040" h="1490040">
                <a:moveTo>
                  <a:pt x="0" y="1490040"/>
                </a:moveTo>
                <a:lnTo>
                  <a:pt x="0" y="0"/>
                </a:lnTo>
                <a:lnTo>
                  <a:pt x="1490040" y="149004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F724203-ECF3-2001-B027-F0C0ABB1ABE5}"/>
              </a:ext>
            </a:extLst>
          </p:cNvPr>
          <p:cNvSpPr/>
          <p:nvPr userDrawn="1"/>
        </p:nvSpPr>
        <p:spPr>
          <a:xfrm rot="8100000">
            <a:off x="4212451" y="6215641"/>
            <a:ext cx="1284717" cy="1284717"/>
          </a:xfrm>
          <a:custGeom>
            <a:avLst/>
            <a:gdLst>
              <a:gd name="connsiteX0" fmla="*/ 0 w 1284717"/>
              <a:gd name="connsiteY0" fmla="*/ 1284717 h 1284717"/>
              <a:gd name="connsiteX1" fmla="*/ 0 w 1284717"/>
              <a:gd name="connsiteY1" fmla="*/ 0 h 1284717"/>
              <a:gd name="connsiteX2" fmla="*/ 1284717 w 1284717"/>
              <a:gd name="connsiteY2" fmla="*/ 1284717 h 1284717"/>
            </a:gdLst>
            <a:ahLst/>
            <a:cxnLst>
              <a:cxn ang="0">
                <a:pos x="connsiteX0" y="connsiteY0"/>
              </a:cxn>
              <a:cxn ang="0">
                <a:pos x="connsiteX1" y="connsiteY1"/>
              </a:cxn>
              <a:cxn ang="0">
                <a:pos x="connsiteX2" y="connsiteY2"/>
              </a:cxn>
            </a:cxnLst>
            <a:rect l="l" t="t" r="r" b="b"/>
            <a:pathLst>
              <a:path w="1284717" h="1284717">
                <a:moveTo>
                  <a:pt x="0" y="1284717"/>
                </a:moveTo>
                <a:lnTo>
                  <a:pt x="0" y="0"/>
                </a:lnTo>
                <a:lnTo>
                  <a:pt x="1284717" y="1284717"/>
                </a:lnTo>
                <a:close/>
              </a:path>
            </a:pathLst>
          </a:custGeom>
          <a:solidFill>
            <a:schemeClr val="accent2">
              <a:lumMod val="50000"/>
            </a:schemeClr>
          </a:solidFill>
          <a:ln w="12700">
            <a:noFill/>
            <a:miter lim="400000"/>
          </a:ln>
        </p:spPr>
        <p:txBody>
          <a:bodyPr wrap="square" lIns="38100" tIns="38100" rIns="38100" bIns="38100" anchor="ctr">
            <a:noAutofit/>
          </a:bodyPr>
          <a:lstStyle/>
          <a:p>
            <a:pPr lvl="0"/>
            <a:endParaRPr lang="en-US" sz="3000">
              <a:solidFill>
                <a:srgbClr val="FFFFFF"/>
              </a:solidFill>
              <a:effectLst>
                <a:outerShdw blurRad="38100" dist="12700" dir="5400000" rotWithShape="0">
                  <a:srgbClr val="000000">
                    <a:alpha val="50000"/>
                  </a:srgbClr>
                </a:outerShdw>
              </a:effectLst>
            </a:endParaRP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lvl1pPr>
              <a:defRPr>
                <a:solidFill>
                  <a:schemeClr val="accent1"/>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lvl1pPr>
              <a:defRPr>
                <a:solidFill>
                  <a:schemeClr val="accent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7C1BE93D-D4AA-EBB9-E776-B377A7FE9C82}"/>
              </a:ext>
            </a:extLst>
          </p:cNvPr>
          <p:cNvSpPr/>
          <p:nvPr/>
        </p:nvSpPr>
        <p:spPr>
          <a:xfrm>
            <a:off x="1" y="1"/>
            <a:ext cx="8388291" cy="6858000"/>
          </a:xfrm>
          <a:custGeom>
            <a:avLst/>
            <a:gdLst/>
            <a:ahLst/>
            <a:cxnLst>
              <a:cxn ang="0">
                <a:pos x="wd2" y="hd2"/>
              </a:cxn>
              <a:cxn ang="5400000">
                <a:pos x="wd2" y="hd2"/>
              </a:cxn>
              <a:cxn ang="10800000">
                <a:pos x="wd2" y="hd2"/>
              </a:cxn>
              <a:cxn ang="16200000">
                <a:pos x="wd2" y="hd2"/>
              </a:cxn>
            </a:cxnLst>
            <a:rect l="0" t="0" r="r" b="b"/>
            <a:pathLst>
              <a:path w="21600" h="21600" extrusionOk="0">
                <a:moveTo>
                  <a:pt x="12777" y="10763"/>
                </a:moveTo>
                <a:lnTo>
                  <a:pt x="12762" y="10745"/>
                </a:lnTo>
                <a:lnTo>
                  <a:pt x="21539" y="0"/>
                </a:lnTo>
                <a:lnTo>
                  <a:pt x="0" y="0"/>
                </a:lnTo>
                <a:lnTo>
                  <a:pt x="0" y="21600"/>
                </a:lnTo>
                <a:lnTo>
                  <a:pt x="21600" y="21600"/>
                </a:lnTo>
                <a:lnTo>
                  <a:pt x="12762" y="10781"/>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Triangle">
            <a:extLst>
              <a:ext uri="{FF2B5EF4-FFF2-40B4-BE49-F238E27FC236}">
                <a16:creationId xmlns:a16="http://schemas.microsoft.com/office/drawing/2014/main" id="{5E89126E-DD32-09AC-5268-E2C5C2835700}"/>
              </a:ext>
            </a:extLst>
          </p:cNvPr>
          <p:cNvSpPr/>
          <p:nvPr/>
        </p:nvSpPr>
        <p:spPr>
          <a:xfrm>
            <a:off x="11171722" y="5837147"/>
            <a:ext cx="1020279" cy="102085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21600"/>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riangle">
            <a:extLst>
              <a:ext uri="{FF2B5EF4-FFF2-40B4-BE49-F238E27FC236}">
                <a16:creationId xmlns:a16="http://schemas.microsoft.com/office/drawing/2014/main" id="{B0FC393E-EDD3-5F5D-C0CD-BA3540D3A3D4}"/>
              </a:ext>
            </a:extLst>
          </p:cNvPr>
          <p:cNvSpPr/>
          <p:nvPr/>
        </p:nvSpPr>
        <p:spPr>
          <a:xfrm>
            <a:off x="11190722" y="1"/>
            <a:ext cx="996529" cy="99804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21600" y="21600"/>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831850" y="1709738"/>
            <a:ext cx="4439397" cy="2852737"/>
          </a:xfrm>
        </p:spPr>
        <p:txBody>
          <a:bodyPr anchor="b"/>
          <a:lstStyle>
            <a:lvl1pPr>
              <a:defRPr sz="6000">
                <a:solidFill>
                  <a:schemeClr val="bg1"/>
                </a:solidFill>
              </a:defRPr>
            </a:lvl1pPr>
          </a:lstStyle>
          <a:p>
            <a:r>
              <a:rPr lang="en-US"/>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831850" y="4589463"/>
            <a:ext cx="4439397"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 name="Freeform 22">
            <a:extLst>
              <a:ext uri="{FF2B5EF4-FFF2-40B4-BE49-F238E27FC236}">
                <a16:creationId xmlns:a16="http://schemas.microsoft.com/office/drawing/2014/main" id="{806612D0-E54C-8A9C-1A93-A3E1C96E2EEC}"/>
              </a:ext>
            </a:extLst>
          </p:cNvPr>
          <p:cNvSpPr>
            <a:spLocks noGrp="1"/>
          </p:cNvSpPr>
          <p:nvPr>
            <p:ph type="pic" sz="quarter" idx="13"/>
          </p:nvPr>
        </p:nvSpPr>
        <p:spPr>
          <a:xfrm>
            <a:off x="5701759" y="955"/>
            <a:ext cx="6485492" cy="6857045"/>
          </a:xfrm>
          <a:custGeom>
            <a:avLst/>
            <a:gdLst>
              <a:gd name="connsiteX0" fmla="*/ 3414287 w 6485492"/>
              <a:gd name="connsiteY0" fmla="*/ 0 h 6857045"/>
              <a:gd name="connsiteX1" fmla="*/ 4749895 w 6485492"/>
              <a:gd name="connsiteY1" fmla="*/ 0 h 6857045"/>
              <a:gd name="connsiteX2" fmla="*/ 6485492 w 6485492"/>
              <a:gd name="connsiteY2" fmla="*/ 1737685 h 6857045"/>
              <a:gd name="connsiteX3" fmla="*/ 6485492 w 6485492"/>
              <a:gd name="connsiteY3" fmla="*/ 5096819 h 6857045"/>
              <a:gd name="connsiteX4" fmla="*/ 4727111 w 6485492"/>
              <a:gd name="connsiteY4" fmla="*/ 6857045 h 6857045"/>
              <a:gd name="connsiteX5" fmla="*/ 3437071 w 6485492"/>
              <a:gd name="connsiteY5" fmla="*/ 6857045 h 6857045"/>
              <a:gd name="connsiteX6" fmla="*/ 0 w 6485492"/>
              <a:gd name="connsiteY6" fmla="*/ 3417253 h 6857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5492" h="6857045">
                <a:moveTo>
                  <a:pt x="3414287" y="0"/>
                </a:moveTo>
                <a:lnTo>
                  <a:pt x="4749895" y="0"/>
                </a:lnTo>
                <a:lnTo>
                  <a:pt x="6485492" y="1737685"/>
                </a:lnTo>
                <a:lnTo>
                  <a:pt x="6485492" y="5096819"/>
                </a:lnTo>
                <a:lnTo>
                  <a:pt x="4727111" y="6857045"/>
                </a:lnTo>
                <a:lnTo>
                  <a:pt x="3437071" y="6857045"/>
                </a:lnTo>
                <a:lnTo>
                  <a:pt x="0" y="3417253"/>
                </a:lnTo>
                <a:close/>
              </a:path>
            </a:pathLst>
          </a:custGeom>
          <a:solidFill>
            <a:srgbClr val="00B0F0"/>
          </a:solidFill>
        </p:spPr>
        <p:txBody>
          <a:bodyPr wrap="square" anchor="ctr">
            <a:noAutofit/>
          </a:bodyPr>
          <a:lstStyle>
            <a:lvl1pPr marL="0" indent="0" algn="ctr">
              <a:buNone/>
              <a:defRPr/>
            </a:lvl1pPr>
          </a:lstStyle>
          <a:p>
            <a:endParaRPr lang="en-US"/>
          </a:p>
        </p:txBody>
      </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Shape">
            <a:extLst>
              <a:ext uri="{FF2B5EF4-FFF2-40B4-BE49-F238E27FC236}">
                <a16:creationId xmlns:a16="http://schemas.microsoft.com/office/drawing/2014/main" id="{7F301825-5DF4-00D1-B103-3C52FA873BC7}"/>
              </a:ext>
            </a:extLst>
          </p:cNvPr>
          <p:cNvSpPr/>
          <p:nvPr/>
        </p:nvSpPr>
        <p:spPr>
          <a:xfrm>
            <a:off x="1966604" y="3420921"/>
            <a:ext cx="12099" cy="1210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10800" y="0"/>
                </a:lnTo>
                <a:lnTo>
                  <a:pt x="21600" y="10800"/>
                </a:lnTo>
                <a:lnTo>
                  <a:pt x="10800" y="21600"/>
                </a:lnTo>
                <a:close/>
              </a:path>
            </a:pathLst>
          </a:custGeom>
          <a:solidFill>
            <a:srgbClr val="EBEBE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5EF3E96F-DA21-F117-B801-8ADC99EB059A}"/>
              </a:ext>
            </a:extLst>
          </p:cNvPr>
          <p:cNvSpPr/>
          <p:nvPr/>
        </p:nvSpPr>
        <p:spPr>
          <a:xfrm>
            <a:off x="0" y="0"/>
            <a:ext cx="9188893" cy="6858000"/>
          </a:xfrm>
          <a:custGeom>
            <a:avLst/>
            <a:gdLst/>
            <a:ahLst/>
            <a:cxnLst>
              <a:cxn ang="0">
                <a:pos x="wd2" y="hd2"/>
              </a:cxn>
              <a:cxn ang="5400000">
                <a:pos x="wd2" y="hd2"/>
              </a:cxn>
              <a:cxn ang="10800000">
                <a:pos x="wd2" y="hd2"/>
              </a:cxn>
              <a:cxn ang="16200000">
                <a:pos x="wd2" y="hd2"/>
              </a:cxn>
            </a:cxnLst>
            <a:rect l="0" t="0" r="r" b="b"/>
            <a:pathLst>
              <a:path w="21600" h="21600" extrusionOk="0">
                <a:moveTo>
                  <a:pt x="16774" y="7218"/>
                </a:moveTo>
                <a:lnTo>
                  <a:pt x="16785" y="7203"/>
                </a:lnTo>
                <a:lnTo>
                  <a:pt x="16774" y="7188"/>
                </a:lnTo>
                <a:lnTo>
                  <a:pt x="21600" y="719"/>
                </a:lnTo>
                <a:lnTo>
                  <a:pt x="21064" y="0"/>
                </a:lnTo>
                <a:lnTo>
                  <a:pt x="0" y="0"/>
                </a:lnTo>
                <a:lnTo>
                  <a:pt x="0" y="21600"/>
                </a:lnTo>
                <a:lnTo>
                  <a:pt x="15677" y="21600"/>
                </a:lnTo>
                <a:lnTo>
                  <a:pt x="21589" y="13676"/>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E816885F-7A7C-103F-AD7B-C99289905355}"/>
              </a:ext>
            </a:extLst>
          </p:cNvPr>
          <p:cNvSpPr/>
          <p:nvPr userDrawn="1"/>
        </p:nvSpPr>
        <p:spPr>
          <a:xfrm>
            <a:off x="9205992" y="0"/>
            <a:ext cx="2986008"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649" y="0"/>
                </a:lnTo>
                <a:lnTo>
                  <a:pt x="0" y="719"/>
                </a:lnTo>
                <a:lnTo>
                  <a:pt x="14858" y="7188"/>
                </a:lnTo>
                <a:lnTo>
                  <a:pt x="14824" y="7203"/>
                </a:lnTo>
                <a:lnTo>
                  <a:pt x="14858" y="7218"/>
                </a:lnTo>
                <a:lnTo>
                  <a:pt x="34" y="13676"/>
                </a:lnTo>
                <a:lnTo>
                  <a:pt x="18226" y="21600"/>
                </a:lnTo>
                <a:lnTo>
                  <a:pt x="21600"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24" name="Triangle">
            <a:extLst>
              <a:ext uri="{FF2B5EF4-FFF2-40B4-BE49-F238E27FC236}">
                <a16:creationId xmlns:a16="http://schemas.microsoft.com/office/drawing/2014/main" id="{09ACCF4C-90E5-D7A8-EC89-FFED03E34444}"/>
              </a:ext>
            </a:extLst>
          </p:cNvPr>
          <p:cNvSpPr/>
          <p:nvPr/>
        </p:nvSpPr>
        <p:spPr>
          <a:xfrm>
            <a:off x="6783627" y="4435112"/>
            <a:ext cx="4844729" cy="242288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10800" y="0"/>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1709738"/>
            <a:ext cx="5790587" cy="2852737"/>
          </a:xfrm>
        </p:spPr>
        <p:txBody>
          <a:bodyPr anchor="b"/>
          <a:lstStyle>
            <a:lvl1pPr>
              <a:defRPr sz="6000">
                <a:solidFill>
                  <a:schemeClr val="accent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4589463"/>
            <a:ext cx="5790587" cy="1500187"/>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9770003" y="390619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9770003" y="413353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9770003" y="436086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 name="Freeform 31">
            <a:extLst>
              <a:ext uri="{FF2B5EF4-FFF2-40B4-BE49-F238E27FC236}">
                <a16:creationId xmlns:a16="http://schemas.microsoft.com/office/drawing/2014/main" id="{D2AFF4A9-7678-97F3-3780-B953E63E3992}"/>
              </a:ext>
            </a:extLst>
          </p:cNvPr>
          <p:cNvSpPr>
            <a:spLocks noGrp="1"/>
          </p:cNvSpPr>
          <p:nvPr>
            <p:ph type="pic" sz="quarter" idx="13"/>
          </p:nvPr>
        </p:nvSpPr>
        <p:spPr>
          <a:xfrm>
            <a:off x="7449369" y="532562"/>
            <a:ext cx="3486557" cy="3487301"/>
          </a:xfrm>
          <a:custGeom>
            <a:avLst/>
            <a:gdLst>
              <a:gd name="connsiteX0" fmla="*/ 1743278 w 3486557"/>
              <a:gd name="connsiteY0" fmla="*/ 0 h 3487301"/>
              <a:gd name="connsiteX1" fmla="*/ 3486557 w 3486557"/>
              <a:gd name="connsiteY1" fmla="*/ 1743651 h 3487301"/>
              <a:gd name="connsiteX2" fmla="*/ 1743278 w 3486557"/>
              <a:gd name="connsiteY2" fmla="*/ 3487301 h 3487301"/>
              <a:gd name="connsiteX3" fmla="*/ 0 w 3486557"/>
              <a:gd name="connsiteY3" fmla="*/ 1743651 h 3487301"/>
            </a:gdLst>
            <a:ahLst/>
            <a:cxnLst>
              <a:cxn ang="0">
                <a:pos x="connsiteX0" y="connsiteY0"/>
              </a:cxn>
              <a:cxn ang="0">
                <a:pos x="connsiteX1" y="connsiteY1"/>
              </a:cxn>
              <a:cxn ang="0">
                <a:pos x="connsiteX2" y="connsiteY2"/>
              </a:cxn>
              <a:cxn ang="0">
                <a:pos x="connsiteX3" y="connsiteY3"/>
              </a:cxn>
            </a:cxnLst>
            <a:rect l="l" t="t" r="r" b="b"/>
            <a:pathLst>
              <a:path w="3486557" h="3487301">
                <a:moveTo>
                  <a:pt x="1743278" y="0"/>
                </a:moveTo>
                <a:lnTo>
                  <a:pt x="3486557" y="1743651"/>
                </a:lnTo>
                <a:lnTo>
                  <a:pt x="1743278" y="3487301"/>
                </a:lnTo>
                <a:lnTo>
                  <a:pt x="0" y="1743651"/>
                </a:lnTo>
                <a:close/>
              </a:path>
            </a:pathLst>
          </a:custGeom>
          <a:solidFill>
            <a:srgbClr val="00B0F0"/>
          </a:solidFill>
        </p:spPr>
        <p:txBody>
          <a:bodyPr wrap="square" anchor="ctr">
            <a:noAutofit/>
          </a:bodyPr>
          <a:lstStyle>
            <a:lvl1pPr marL="0" indent="0" algn="ctr">
              <a:buNone/>
              <a:defRPr/>
            </a:lvl1pPr>
          </a:lstStyle>
          <a:p>
            <a:endParaRPr lang="en-US"/>
          </a:p>
        </p:txBody>
      </p:sp>
      <p:sp>
        <p:nvSpPr>
          <p:cNvPr id="32" name="Freeform: Shape 31">
            <a:extLst>
              <a:ext uri="{FF2B5EF4-FFF2-40B4-BE49-F238E27FC236}">
                <a16:creationId xmlns:a16="http://schemas.microsoft.com/office/drawing/2014/main" id="{808B8E5D-82C0-6E6F-F069-7E81643730F7}"/>
              </a:ext>
            </a:extLst>
          </p:cNvPr>
          <p:cNvSpPr/>
          <p:nvPr userDrawn="1"/>
        </p:nvSpPr>
        <p:spPr>
          <a:xfrm rot="8100000">
            <a:off x="7387535" y="5056643"/>
            <a:ext cx="3602715" cy="3602715"/>
          </a:xfrm>
          <a:custGeom>
            <a:avLst/>
            <a:gdLst>
              <a:gd name="connsiteX0" fmla="*/ 0 w 3602715"/>
              <a:gd name="connsiteY0" fmla="*/ 3602715 h 3602715"/>
              <a:gd name="connsiteX1" fmla="*/ 0 w 3602715"/>
              <a:gd name="connsiteY1" fmla="*/ 0 h 3602715"/>
              <a:gd name="connsiteX2" fmla="*/ 3602715 w 3602715"/>
              <a:gd name="connsiteY2" fmla="*/ 3602715 h 3602715"/>
            </a:gdLst>
            <a:ahLst/>
            <a:cxnLst>
              <a:cxn ang="0">
                <a:pos x="connsiteX0" y="connsiteY0"/>
              </a:cxn>
              <a:cxn ang="0">
                <a:pos x="connsiteX1" y="connsiteY1"/>
              </a:cxn>
              <a:cxn ang="0">
                <a:pos x="connsiteX2" y="connsiteY2"/>
              </a:cxn>
            </a:cxnLst>
            <a:rect l="l" t="t" r="r" b="b"/>
            <a:pathLst>
              <a:path w="3602715" h="3602715">
                <a:moveTo>
                  <a:pt x="0" y="3602715"/>
                </a:moveTo>
                <a:lnTo>
                  <a:pt x="0" y="0"/>
                </a:lnTo>
                <a:lnTo>
                  <a:pt x="3602715" y="360271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Shape 34">
            <a:extLst>
              <a:ext uri="{FF2B5EF4-FFF2-40B4-BE49-F238E27FC236}">
                <a16:creationId xmlns:a16="http://schemas.microsoft.com/office/drawing/2014/main" id="{C08294FF-53D1-C667-B5A9-08F6CD5AC70A}"/>
              </a:ext>
            </a:extLst>
          </p:cNvPr>
          <p:cNvSpPr/>
          <p:nvPr userDrawn="1"/>
        </p:nvSpPr>
        <p:spPr>
          <a:xfrm rot="8100000">
            <a:off x="7718618" y="5387726"/>
            <a:ext cx="2940549" cy="2940549"/>
          </a:xfrm>
          <a:custGeom>
            <a:avLst/>
            <a:gdLst>
              <a:gd name="connsiteX0" fmla="*/ 0 w 2940549"/>
              <a:gd name="connsiteY0" fmla="*/ 2940549 h 2940549"/>
              <a:gd name="connsiteX1" fmla="*/ 0 w 2940549"/>
              <a:gd name="connsiteY1" fmla="*/ 0 h 2940549"/>
              <a:gd name="connsiteX2" fmla="*/ 2940549 w 2940549"/>
              <a:gd name="connsiteY2" fmla="*/ 2940549 h 2940549"/>
            </a:gdLst>
            <a:ahLst/>
            <a:cxnLst>
              <a:cxn ang="0">
                <a:pos x="connsiteX0" y="connsiteY0"/>
              </a:cxn>
              <a:cxn ang="0">
                <a:pos x="connsiteX1" y="connsiteY1"/>
              </a:cxn>
              <a:cxn ang="0">
                <a:pos x="connsiteX2" y="connsiteY2"/>
              </a:cxn>
            </a:cxnLst>
            <a:rect l="l" t="t" r="r" b="b"/>
            <a:pathLst>
              <a:path w="2940549" h="2940549">
                <a:moveTo>
                  <a:pt x="0" y="2940549"/>
                </a:moveTo>
                <a:lnTo>
                  <a:pt x="0" y="0"/>
                </a:lnTo>
                <a:lnTo>
                  <a:pt x="2940549" y="2940549"/>
                </a:lnTo>
                <a:close/>
              </a:path>
            </a:pathLst>
          </a:custGeom>
          <a:solidFill>
            <a:schemeClr val="accent2">
              <a:lumMod val="50000"/>
            </a:schemeClr>
          </a:solidFill>
          <a:ln w="12700">
            <a:noFill/>
            <a:miter lim="400000"/>
          </a:ln>
        </p:spPr>
        <p:txBody>
          <a:bodyPr wrap="square" lIns="38100" tIns="38100" rIns="38100" bIns="38100" anchor="ctr">
            <a:noAutofit/>
          </a:bodyPr>
          <a:lstStyle/>
          <a:p>
            <a:pPr lvl="0"/>
            <a:endParaRPr lang="en-US" sz="3000">
              <a:solidFill>
                <a:srgbClr val="FFFFFF"/>
              </a:solidFill>
              <a:effectLst>
                <a:outerShdw blurRad="38100" dist="12700" dir="5400000" rotWithShape="0">
                  <a:srgbClr val="000000">
                    <a:alpha val="50000"/>
                  </a:srgbClr>
                </a:outerShdw>
              </a:effectLst>
            </a:endParaRPr>
          </a:p>
        </p:txBody>
      </p:sp>
      <p:sp>
        <p:nvSpPr>
          <p:cNvPr id="28" name="Freeform: Shape 27">
            <a:extLst>
              <a:ext uri="{FF2B5EF4-FFF2-40B4-BE49-F238E27FC236}">
                <a16:creationId xmlns:a16="http://schemas.microsoft.com/office/drawing/2014/main" id="{6300A5CA-B3A4-95E5-385E-6E6C8FF06AF3}"/>
              </a:ext>
            </a:extLst>
          </p:cNvPr>
          <p:cNvSpPr/>
          <p:nvPr userDrawn="1"/>
        </p:nvSpPr>
        <p:spPr>
          <a:xfrm rot="18900000">
            <a:off x="9016673" y="-172221"/>
            <a:ext cx="344443" cy="344443"/>
          </a:xfrm>
          <a:custGeom>
            <a:avLst/>
            <a:gdLst>
              <a:gd name="connsiteX0" fmla="*/ 0 w 344443"/>
              <a:gd name="connsiteY0" fmla="*/ 0 h 344443"/>
              <a:gd name="connsiteX1" fmla="*/ 344443 w 344443"/>
              <a:gd name="connsiteY1" fmla="*/ 344443 h 344443"/>
              <a:gd name="connsiteX2" fmla="*/ 0 w 344443"/>
              <a:gd name="connsiteY2" fmla="*/ 344443 h 344443"/>
            </a:gdLst>
            <a:ahLst/>
            <a:cxnLst>
              <a:cxn ang="0">
                <a:pos x="connsiteX0" y="connsiteY0"/>
              </a:cxn>
              <a:cxn ang="0">
                <a:pos x="connsiteX1" y="connsiteY1"/>
              </a:cxn>
              <a:cxn ang="0">
                <a:pos x="connsiteX2" y="connsiteY2"/>
              </a:cxn>
            </a:cxnLst>
            <a:rect l="l" t="t" r="r" b="b"/>
            <a:pathLst>
              <a:path w="344443" h="344443">
                <a:moveTo>
                  <a:pt x="0" y="0"/>
                </a:moveTo>
                <a:lnTo>
                  <a:pt x="344443" y="344443"/>
                </a:lnTo>
                <a:lnTo>
                  <a:pt x="0" y="34444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29">
            <a:extLst>
              <a:ext uri="{FF2B5EF4-FFF2-40B4-BE49-F238E27FC236}">
                <a16:creationId xmlns:a16="http://schemas.microsoft.com/office/drawing/2014/main" id="{E373A35C-6546-B3C9-F2DC-7B66150330BA}"/>
              </a:ext>
            </a:extLst>
          </p:cNvPr>
          <p:cNvSpPr/>
          <p:nvPr userDrawn="1"/>
        </p:nvSpPr>
        <p:spPr>
          <a:xfrm rot="18900000">
            <a:off x="9071084" y="-117809"/>
            <a:ext cx="235618" cy="235618"/>
          </a:xfrm>
          <a:custGeom>
            <a:avLst/>
            <a:gdLst>
              <a:gd name="connsiteX0" fmla="*/ 0 w 235618"/>
              <a:gd name="connsiteY0" fmla="*/ 0 h 235618"/>
              <a:gd name="connsiteX1" fmla="*/ 235618 w 235618"/>
              <a:gd name="connsiteY1" fmla="*/ 235618 h 235618"/>
              <a:gd name="connsiteX2" fmla="*/ 0 w 235618"/>
              <a:gd name="connsiteY2" fmla="*/ 235618 h 235618"/>
            </a:gdLst>
            <a:ahLst/>
            <a:cxnLst>
              <a:cxn ang="0">
                <a:pos x="connsiteX0" y="connsiteY0"/>
              </a:cxn>
              <a:cxn ang="0">
                <a:pos x="connsiteX1" y="connsiteY1"/>
              </a:cxn>
              <a:cxn ang="0">
                <a:pos x="connsiteX2" y="connsiteY2"/>
              </a:cxn>
            </a:cxnLst>
            <a:rect l="l" t="t" r="r" b="b"/>
            <a:pathLst>
              <a:path w="235618" h="235618">
                <a:moveTo>
                  <a:pt x="0" y="0"/>
                </a:moveTo>
                <a:lnTo>
                  <a:pt x="235618" y="235618"/>
                </a:lnTo>
                <a:lnTo>
                  <a:pt x="0" y="235618"/>
                </a:lnTo>
                <a:close/>
              </a:path>
            </a:pathLst>
          </a:custGeom>
          <a:solidFill>
            <a:schemeClr val="accent2">
              <a:lumMod val="50000"/>
            </a:schemeClr>
          </a:solidFill>
          <a:ln w="12700">
            <a:noFill/>
            <a:miter lim="400000"/>
          </a:ln>
        </p:spPr>
        <p:txBody>
          <a:bodyPr wrap="square" lIns="38100" tIns="38100" rIns="38100" bIns="38100" anchor="ctr">
            <a:noAutofit/>
          </a:bodyPr>
          <a:lstStyle/>
          <a:p>
            <a:pPr lvl="0"/>
            <a:endParaRPr lang="en-US" sz="3000">
              <a:solidFill>
                <a:srgbClr val="FFFFFF"/>
              </a:solidFill>
              <a:effectLst>
                <a:outerShdw blurRad="38100" dist="12700" dir="5400000" rotWithShape="0">
                  <a:srgbClr val="000000">
                    <a:alpha val="50000"/>
                  </a:srgbClr>
                </a:outerShdw>
              </a:effectLst>
            </a:endParaRP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lvl1pPr>
              <a:defRPr>
                <a:solidFill>
                  <a:schemeClr val="accent1"/>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lvl1pPr>
              <a:defRPr>
                <a:solidFill>
                  <a:schemeClr val="accent1"/>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4" name="Picture Placeholder 3">
            <a:extLst>
              <a:ext uri="{FF2B5EF4-FFF2-40B4-BE49-F238E27FC236}">
                <a16:creationId xmlns:a16="http://schemas.microsoft.com/office/drawing/2014/main" id="{AE2D903F-A217-FB98-544B-546F9BC161DE}"/>
              </a:ext>
            </a:extLst>
          </p:cNvPr>
          <p:cNvSpPr>
            <a:spLocks noGrp="1"/>
          </p:cNvSpPr>
          <p:nvPr>
            <p:ph type="pic" sz="quarter" idx="13"/>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
        <p:nvSpPr>
          <p:cNvPr id="2" name="Picture Placeholder 1">
            <a:extLst>
              <a:ext uri="{FF2B5EF4-FFF2-40B4-BE49-F238E27FC236}">
                <a16:creationId xmlns:a16="http://schemas.microsoft.com/office/drawing/2014/main" id="{314091C4-E4EA-A088-6D0F-3AF80E48086B}"/>
              </a:ext>
            </a:extLst>
          </p:cNvPr>
          <p:cNvSpPr>
            <a:spLocks noGrp="1"/>
          </p:cNvSpPr>
          <p:nvPr>
            <p:ph type="pic" sz="quarter" idx="13"/>
          </p:nvPr>
        </p:nvSpPr>
        <p:spPr/>
      </p:sp>
      <p:sp>
        <p:nvSpPr>
          <p:cNvPr id="3" name="Picture Placeholder 2">
            <a:extLst>
              <a:ext uri="{FF2B5EF4-FFF2-40B4-BE49-F238E27FC236}">
                <a16:creationId xmlns:a16="http://schemas.microsoft.com/office/drawing/2014/main" id="{68201EAB-B70C-F80F-7770-97122F541605}"/>
              </a:ext>
            </a:extLst>
          </p:cNvPr>
          <p:cNvSpPr>
            <a:spLocks noGrp="1"/>
          </p:cNvSpPr>
          <p:nvPr>
            <p:ph type="pic" sz="quarter" idx="14"/>
          </p:nvPr>
        </p:nvSpPr>
        <p:spPr/>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3BA50A6C-FB72-BA3A-AACE-8B92494D17A6}"/>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2" name="Picture Placeholder 1">
            <a:extLst>
              <a:ext uri="{FF2B5EF4-FFF2-40B4-BE49-F238E27FC236}">
                <a16:creationId xmlns:a16="http://schemas.microsoft.com/office/drawing/2014/main" id="{1BD083F2-3EB8-A3DF-242D-CA226F96EDF8}"/>
              </a:ext>
            </a:extLst>
          </p:cNvPr>
          <p:cNvSpPr>
            <a:spLocks noGrp="1"/>
          </p:cNvSpPr>
          <p:nvPr>
            <p:ph type="pic" sz="quarter" idx="13"/>
          </p:nvPr>
        </p:nvSpPr>
        <p:spPr/>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7" name="Picture Placeholder 6">
            <a:extLst>
              <a:ext uri="{FF2B5EF4-FFF2-40B4-BE49-F238E27FC236}">
                <a16:creationId xmlns:a16="http://schemas.microsoft.com/office/drawing/2014/main" id="{BB3C34F9-84C6-6EA4-B4B1-FCDE8A9905D7}"/>
              </a:ext>
            </a:extLst>
          </p:cNvPr>
          <p:cNvSpPr>
            <a:spLocks noGrp="1"/>
          </p:cNvSpPr>
          <p:nvPr>
            <p:ph type="pic" sz="quarter" idx="13"/>
          </p:nvPr>
        </p:nvSpPr>
        <p:spPr/>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7" name="Picture Placeholder 6">
            <a:extLst>
              <a:ext uri="{FF2B5EF4-FFF2-40B4-BE49-F238E27FC236}">
                <a16:creationId xmlns:a16="http://schemas.microsoft.com/office/drawing/2014/main" id="{8C4EAFB6-9707-92F8-5F9B-DA034425C1C7}"/>
              </a:ext>
            </a:extLst>
          </p:cNvPr>
          <p:cNvSpPr>
            <a:spLocks noGrp="1"/>
          </p:cNvSpPr>
          <p:nvPr>
            <p:ph type="pic" sz="quarter" idx="13"/>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Rhomb">
      <a:dk1>
        <a:srgbClr val="000000"/>
      </a:dk1>
      <a:lt1>
        <a:srgbClr val="FFFFFF"/>
      </a:lt1>
      <a:dk2>
        <a:srgbClr val="44546A"/>
      </a:dk2>
      <a:lt2>
        <a:srgbClr val="E7E6E6"/>
      </a:lt2>
      <a:accent1>
        <a:srgbClr val="134A61"/>
      </a:accent1>
      <a:accent2>
        <a:srgbClr val="DFDDC4"/>
      </a:accent2>
      <a:accent3>
        <a:srgbClr val="EDE6D5"/>
      </a:accent3>
      <a:accent4>
        <a:srgbClr val="144159"/>
      </a:accent4>
      <a:accent5>
        <a:srgbClr val="6E8387"/>
      </a:accent5>
      <a:accent6>
        <a:srgbClr val="F5F3ED"/>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4_T_PGO_Rhomb-16x9.pptx" id="{AF6CEE03-7BB0-4963-BFDB-D9AC34864757}" vid="{412537B6-8CF9-4AAB-834E-FB02AEA970A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4_T_PGO_Rhomb-16x9.pptx" id="{AF6CEE03-7BB0-4963-BFDB-D9AC34864757}" vid="{7431D642-9C14-4B3E-B953-FA28B099B4A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481</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Rhomb</dc:title>
  <dc:creator>PresentationGO.com</dc:creator>
  <dc:description>© Copyright PresentationGo.com</dc:description>
  <cp:lastModifiedBy>Christophe Barroche</cp:lastModifiedBy>
  <cp:revision>11</cp:revision>
  <dcterms:created xsi:type="dcterms:W3CDTF">2019-11-21T05:02:10Z</dcterms:created>
  <dcterms:modified xsi:type="dcterms:W3CDTF">2022-12-12T20:05:57Z</dcterms:modified>
  <cp:category>Templates</cp:category>
</cp:coreProperties>
</file>