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47" autoAdjust="0"/>
    <p:restoredTop sz="96327" autoAdjust="0"/>
  </p:normalViewPr>
  <p:slideViewPr>
    <p:cSldViewPr snapToGrid="0">
      <p:cViewPr varScale="1">
        <p:scale>
          <a:sx n="149" d="100"/>
          <a:sy n="149" d="100"/>
        </p:scale>
        <p:origin x="194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10/4/2022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6A9CC4CE-141B-618B-82D0-51FD2F023518}"/>
              </a:ext>
            </a:extLst>
          </p:cNvPr>
          <p:cNvSpPr>
            <a:spLocks noGrp="1"/>
          </p:cNvSpPr>
          <p:nvPr>
            <p:ph type="pic" sz="quarter" idx="13"/>
          </p:nvPr>
        </p:nvSpPr>
        <p:spPr>
          <a:xfrm>
            <a:off x="3958412" y="593903"/>
            <a:ext cx="5185588" cy="6264097"/>
          </a:xfrm>
          <a:custGeom>
            <a:avLst/>
            <a:gdLst>
              <a:gd name="connsiteX0" fmla="*/ 587993 w 5185588"/>
              <a:gd name="connsiteY0" fmla="*/ 6202353 h 6264097"/>
              <a:gd name="connsiteX1" fmla="*/ 523442 w 5185588"/>
              <a:gd name="connsiteY1" fmla="*/ 6264097 h 6264097"/>
              <a:gd name="connsiteX2" fmla="*/ 518586 w 5185588"/>
              <a:gd name="connsiteY2" fmla="*/ 6264097 h 6264097"/>
              <a:gd name="connsiteX3" fmla="*/ 793324 w 5185588"/>
              <a:gd name="connsiteY3" fmla="*/ 6114161 h 6264097"/>
              <a:gd name="connsiteX4" fmla="*/ 775149 w 5185588"/>
              <a:gd name="connsiteY4" fmla="*/ 6128335 h 6264097"/>
              <a:gd name="connsiteX5" fmla="*/ 793324 w 5185588"/>
              <a:gd name="connsiteY5" fmla="*/ 6114161 h 6264097"/>
              <a:gd name="connsiteX6" fmla="*/ 156700 w 5185588"/>
              <a:gd name="connsiteY6" fmla="*/ 6085499 h 6264097"/>
              <a:gd name="connsiteX7" fmla="*/ 158665 w 5185588"/>
              <a:gd name="connsiteY7" fmla="*/ 6085499 h 6264097"/>
              <a:gd name="connsiteX8" fmla="*/ 77122 w 5185588"/>
              <a:gd name="connsiteY8" fmla="*/ 6174006 h 6264097"/>
              <a:gd name="connsiteX9" fmla="*/ 156700 w 5185588"/>
              <a:gd name="connsiteY9" fmla="*/ 6085499 h 6264097"/>
              <a:gd name="connsiteX10" fmla="*/ 218594 w 5185588"/>
              <a:gd name="connsiteY10" fmla="*/ 5688638 h 6264097"/>
              <a:gd name="connsiteX11" fmla="*/ 210980 w 5185588"/>
              <a:gd name="connsiteY11" fmla="*/ 5699032 h 6264097"/>
              <a:gd name="connsiteX12" fmla="*/ 218594 w 5185588"/>
              <a:gd name="connsiteY12" fmla="*/ 5688638 h 6264097"/>
              <a:gd name="connsiteX13" fmla="*/ 181551 w 5185588"/>
              <a:gd name="connsiteY13" fmla="*/ 5428978 h 6264097"/>
              <a:gd name="connsiteX14" fmla="*/ 181412 w 5185588"/>
              <a:gd name="connsiteY14" fmla="*/ 5430217 h 6264097"/>
              <a:gd name="connsiteX15" fmla="*/ 160906 w 5185588"/>
              <a:gd name="connsiteY15" fmla="*/ 5455363 h 6264097"/>
              <a:gd name="connsiteX16" fmla="*/ 129192 w 5185588"/>
              <a:gd name="connsiteY16" fmla="*/ 5491782 h 6264097"/>
              <a:gd name="connsiteX17" fmla="*/ 339189 w 5185588"/>
              <a:gd name="connsiteY17" fmla="*/ 4885781 h 6264097"/>
              <a:gd name="connsiteX18" fmla="*/ 247064 w 5185588"/>
              <a:gd name="connsiteY18" fmla="*/ 4990040 h 6264097"/>
              <a:gd name="connsiteX19" fmla="*/ 243399 w 5185588"/>
              <a:gd name="connsiteY19" fmla="*/ 4989012 h 6264097"/>
              <a:gd name="connsiteX20" fmla="*/ 234897 w 5185588"/>
              <a:gd name="connsiteY20" fmla="*/ 4973067 h 6264097"/>
              <a:gd name="connsiteX21" fmla="*/ 251752 w 5185588"/>
              <a:gd name="connsiteY21" fmla="*/ 4935231 h 6264097"/>
              <a:gd name="connsiteX22" fmla="*/ 279260 w 5185588"/>
              <a:gd name="connsiteY22" fmla="*/ 4905624 h 6264097"/>
              <a:gd name="connsiteX23" fmla="*/ 371610 w 5185588"/>
              <a:gd name="connsiteY23" fmla="*/ 4572386 h 6264097"/>
              <a:gd name="connsiteX24" fmla="*/ 370627 w 5185588"/>
              <a:gd name="connsiteY24" fmla="*/ 4575221 h 6264097"/>
              <a:gd name="connsiteX25" fmla="*/ 283190 w 5185588"/>
              <a:gd name="connsiteY25" fmla="*/ 4682625 h 6264097"/>
              <a:gd name="connsiteX26" fmla="*/ 121578 w 5185588"/>
              <a:gd name="connsiteY26" fmla="*/ 4366987 h 6264097"/>
              <a:gd name="connsiteX27" fmla="*/ 124741 w 5185588"/>
              <a:gd name="connsiteY27" fmla="*/ 4368959 h 6264097"/>
              <a:gd name="connsiteX28" fmla="*/ 121719 w 5185588"/>
              <a:gd name="connsiteY28" fmla="*/ 4379067 h 6264097"/>
              <a:gd name="connsiteX29" fmla="*/ 111642 w 5185588"/>
              <a:gd name="connsiteY29" fmla="*/ 4391407 h 6264097"/>
              <a:gd name="connsiteX30" fmla="*/ 97999 w 5185588"/>
              <a:gd name="connsiteY30" fmla="*/ 4385294 h 6264097"/>
              <a:gd name="connsiteX31" fmla="*/ 121578 w 5185588"/>
              <a:gd name="connsiteY31" fmla="*/ 4366987 h 6264097"/>
              <a:gd name="connsiteX32" fmla="*/ 706869 w 5185588"/>
              <a:gd name="connsiteY32" fmla="*/ 3316603 h 6264097"/>
              <a:gd name="connsiteX33" fmla="*/ 649887 w 5185588"/>
              <a:gd name="connsiteY33" fmla="*/ 3375502 h 6264097"/>
              <a:gd name="connsiteX34" fmla="*/ 679361 w 5185588"/>
              <a:gd name="connsiteY34" fmla="*/ 3341170 h 6264097"/>
              <a:gd name="connsiteX35" fmla="*/ 706869 w 5185588"/>
              <a:gd name="connsiteY35" fmla="*/ 3316603 h 6264097"/>
              <a:gd name="connsiteX36" fmla="*/ 741991 w 5185588"/>
              <a:gd name="connsiteY36" fmla="*/ 3225262 h 6264097"/>
              <a:gd name="connsiteX37" fmla="*/ 687711 w 5185588"/>
              <a:gd name="connsiteY37" fmla="*/ 3284161 h 6264097"/>
              <a:gd name="connsiteX38" fmla="*/ 1606297 w 5185588"/>
              <a:gd name="connsiteY38" fmla="*/ 2184288 h 6264097"/>
              <a:gd name="connsiteX39" fmla="*/ 1550298 w 5185588"/>
              <a:gd name="connsiteY39" fmla="*/ 2269645 h 6264097"/>
              <a:gd name="connsiteX40" fmla="*/ 1529421 w 5185588"/>
              <a:gd name="connsiteY40" fmla="*/ 2272479 h 6264097"/>
              <a:gd name="connsiteX41" fmla="*/ 1606297 w 5185588"/>
              <a:gd name="connsiteY41" fmla="*/ 2184288 h 6264097"/>
              <a:gd name="connsiteX42" fmla="*/ 2526848 w 5185588"/>
              <a:gd name="connsiteY42" fmla="*/ 1125990 h 6264097"/>
              <a:gd name="connsiteX43" fmla="*/ 2470848 w 5185588"/>
              <a:gd name="connsiteY43" fmla="*/ 1211662 h 6264097"/>
              <a:gd name="connsiteX44" fmla="*/ 2449971 w 5185588"/>
              <a:gd name="connsiteY44" fmla="*/ 1214497 h 6264097"/>
              <a:gd name="connsiteX45" fmla="*/ 2526848 w 5185588"/>
              <a:gd name="connsiteY45" fmla="*/ 1125990 h 6264097"/>
              <a:gd name="connsiteX46" fmla="*/ 3418382 w 5185588"/>
              <a:gd name="connsiteY46" fmla="*/ 0 h 6264097"/>
              <a:gd name="connsiteX47" fmla="*/ 4600718 w 5185588"/>
              <a:gd name="connsiteY47" fmla="*/ 0 h 6264097"/>
              <a:gd name="connsiteX48" fmla="*/ 4599980 w 5185588"/>
              <a:gd name="connsiteY48" fmla="*/ 4945 h 6264097"/>
              <a:gd name="connsiteX49" fmla="*/ 4745699 w 5185588"/>
              <a:gd name="connsiteY49" fmla="*/ 309274 h 6264097"/>
              <a:gd name="connsiteX50" fmla="*/ 5185588 w 5185588"/>
              <a:gd name="connsiteY50" fmla="*/ 716530 h 6264097"/>
              <a:gd name="connsiteX51" fmla="*/ 5185588 w 5185588"/>
              <a:gd name="connsiteY51" fmla="*/ 897952 h 6264097"/>
              <a:gd name="connsiteX52" fmla="*/ 5185588 w 5185588"/>
              <a:gd name="connsiteY52" fmla="*/ 994963 h 6264097"/>
              <a:gd name="connsiteX53" fmla="*/ 5185588 w 5185588"/>
              <a:gd name="connsiteY53" fmla="*/ 4134579 h 6264097"/>
              <a:gd name="connsiteX54" fmla="*/ 5128606 w 5185588"/>
              <a:gd name="connsiteY54" fmla="*/ 4190643 h 6264097"/>
              <a:gd name="connsiteX55" fmla="*/ 4832153 w 5185588"/>
              <a:gd name="connsiteY55" fmla="*/ 4544039 h 6264097"/>
              <a:gd name="connsiteX56" fmla="*/ 4647945 w 5185588"/>
              <a:gd name="connsiteY56" fmla="*/ 4726406 h 6264097"/>
              <a:gd name="connsiteX57" fmla="*/ 3999041 w 5185588"/>
              <a:gd name="connsiteY57" fmla="*/ 5502491 h 6264097"/>
              <a:gd name="connsiteX58" fmla="*/ 3795920 w 5185588"/>
              <a:gd name="connsiteY58" fmla="*/ 5703756 h 6264097"/>
              <a:gd name="connsiteX59" fmla="*/ 3327414 w 5185588"/>
              <a:gd name="connsiteY59" fmla="*/ 6264097 h 6264097"/>
              <a:gd name="connsiteX60" fmla="*/ 760391 w 5185588"/>
              <a:gd name="connsiteY60" fmla="*/ 6264097 h 6264097"/>
              <a:gd name="connsiteX61" fmla="*/ 758939 w 5185588"/>
              <a:gd name="connsiteY61" fmla="*/ 6193849 h 6264097"/>
              <a:gd name="connsiteX62" fmla="*/ 796026 w 5185588"/>
              <a:gd name="connsiteY62" fmla="*/ 6158887 h 6264097"/>
              <a:gd name="connsiteX63" fmla="*/ 820833 w 5185588"/>
              <a:gd name="connsiteY63" fmla="*/ 6100933 h 6264097"/>
              <a:gd name="connsiteX64" fmla="*/ 663864 w 5185588"/>
              <a:gd name="connsiteY64" fmla="*/ 6264097 h 6264097"/>
              <a:gd name="connsiteX65" fmla="*/ 663178 w 5185588"/>
              <a:gd name="connsiteY65" fmla="*/ 6264097 h 6264097"/>
              <a:gd name="connsiteX66" fmla="*/ 823534 w 5185588"/>
              <a:gd name="connsiteY66" fmla="*/ 6085499 h 6264097"/>
              <a:gd name="connsiteX67" fmla="*/ 788412 w 5185588"/>
              <a:gd name="connsiteY67" fmla="*/ 6107547 h 6264097"/>
              <a:gd name="connsiteX68" fmla="*/ 845394 w 5185588"/>
              <a:gd name="connsiteY68" fmla="*/ 6044868 h 6264097"/>
              <a:gd name="connsiteX69" fmla="*/ 665115 w 5185588"/>
              <a:gd name="connsiteY69" fmla="*/ 6203298 h 6264097"/>
              <a:gd name="connsiteX70" fmla="*/ 762868 w 5185588"/>
              <a:gd name="connsiteY70" fmla="*/ 6076050 h 6264097"/>
              <a:gd name="connsiteX71" fmla="*/ 629747 w 5185588"/>
              <a:gd name="connsiteY71" fmla="*/ 6231015 h 6264097"/>
              <a:gd name="connsiteX72" fmla="*/ 697290 w 5185588"/>
              <a:gd name="connsiteY72" fmla="*/ 6098098 h 6264097"/>
              <a:gd name="connsiteX73" fmla="*/ 770482 w 5185588"/>
              <a:gd name="connsiteY73" fmla="*/ 6027545 h 6264097"/>
              <a:gd name="connsiteX74" fmla="*/ 705887 w 5185588"/>
              <a:gd name="connsiteY74" fmla="*/ 6041089 h 6264097"/>
              <a:gd name="connsiteX75" fmla="*/ 509931 w 5185588"/>
              <a:gd name="connsiteY75" fmla="*/ 6264097 h 6264097"/>
              <a:gd name="connsiteX76" fmla="*/ 449486 w 5185588"/>
              <a:gd name="connsiteY76" fmla="*/ 6264097 h 6264097"/>
              <a:gd name="connsiteX77" fmla="*/ 531012 w 5185588"/>
              <a:gd name="connsiteY77" fmla="*/ 6168336 h 6264097"/>
              <a:gd name="connsiteX78" fmla="*/ 435253 w 5185588"/>
              <a:gd name="connsiteY78" fmla="*/ 6264097 h 6264097"/>
              <a:gd name="connsiteX79" fmla="*/ 430797 w 5185588"/>
              <a:gd name="connsiteY79" fmla="*/ 6264097 h 6264097"/>
              <a:gd name="connsiteX80" fmla="*/ 476260 w 5185588"/>
              <a:gd name="connsiteY80" fmla="*/ 6214071 h 6264097"/>
              <a:gd name="connsiteX81" fmla="*/ 689676 w 5185588"/>
              <a:gd name="connsiteY81" fmla="*/ 5948803 h 6264097"/>
              <a:gd name="connsiteX82" fmla="*/ 713501 w 5185588"/>
              <a:gd name="connsiteY82" fmla="*/ 5891793 h 6264097"/>
              <a:gd name="connsiteX83" fmla="*/ 541573 w 5185588"/>
              <a:gd name="connsiteY83" fmla="*/ 6097153 h 6264097"/>
              <a:gd name="connsiteX84" fmla="*/ 625081 w 5185588"/>
              <a:gd name="connsiteY84" fmla="*/ 5955417 h 6264097"/>
              <a:gd name="connsiteX85" fmla="*/ 758202 w 5185588"/>
              <a:gd name="connsiteY85" fmla="*/ 5801712 h 6264097"/>
              <a:gd name="connsiteX86" fmla="*/ 630730 w 5185588"/>
              <a:gd name="connsiteY86" fmla="*/ 5915416 h 6264097"/>
              <a:gd name="connsiteX87" fmla="*/ 742974 w 5185588"/>
              <a:gd name="connsiteY87" fmla="*/ 5794782 h 6264097"/>
              <a:gd name="connsiteX88" fmla="*/ 602239 w 5185588"/>
              <a:gd name="connsiteY88" fmla="*/ 5792893 h 6264097"/>
              <a:gd name="connsiteX89" fmla="*/ 655536 w 5185588"/>
              <a:gd name="connsiteY89" fmla="*/ 5732104 h 6264097"/>
              <a:gd name="connsiteX90" fmla="*/ 632695 w 5185588"/>
              <a:gd name="connsiteY90" fmla="*/ 5695252 h 6264097"/>
              <a:gd name="connsiteX91" fmla="*/ 609853 w 5185588"/>
              <a:gd name="connsiteY91" fmla="*/ 5727379 h 6264097"/>
              <a:gd name="connsiteX92" fmla="*/ 561467 w 5185588"/>
              <a:gd name="connsiteY92" fmla="*/ 5739978 h 6264097"/>
              <a:gd name="connsiteX93" fmla="*/ 656519 w 5185588"/>
              <a:gd name="connsiteY93" fmla="*/ 5628794 h 6264097"/>
              <a:gd name="connsiteX94" fmla="*/ 605186 w 5185588"/>
              <a:gd name="connsiteY94" fmla="*/ 5657141 h 6264097"/>
              <a:gd name="connsiteX95" fmla="*/ 680097 w 5185588"/>
              <a:gd name="connsiteY95" fmla="*/ 5571784 h 6264097"/>
              <a:gd name="connsiteX96" fmla="*/ 603221 w 5185588"/>
              <a:gd name="connsiteY96" fmla="*/ 5579343 h 6264097"/>
              <a:gd name="connsiteX97" fmla="*/ 560485 w 5185588"/>
              <a:gd name="connsiteY97" fmla="*/ 5637298 h 6264097"/>
              <a:gd name="connsiteX98" fmla="*/ 154981 w 5185588"/>
              <a:gd name="connsiteY98" fmla="*/ 6081720 h 6264097"/>
              <a:gd name="connsiteX99" fmla="*/ 69508 w 5185588"/>
              <a:gd name="connsiteY99" fmla="*/ 6136839 h 6264097"/>
              <a:gd name="connsiteX100" fmla="*/ 239471 w 5185588"/>
              <a:gd name="connsiteY100" fmla="*/ 5947858 h 6264097"/>
              <a:gd name="connsiteX101" fmla="*/ 983 w 5185588"/>
              <a:gd name="connsiteY101" fmla="*/ 6174951 h 6264097"/>
              <a:gd name="connsiteX102" fmla="*/ 403785 w 5185588"/>
              <a:gd name="connsiteY102" fmla="*/ 5687693 h 6264097"/>
              <a:gd name="connsiteX103" fmla="*/ 265015 w 5185588"/>
              <a:gd name="connsiteY103" fmla="*/ 5736828 h 6264097"/>
              <a:gd name="connsiteX104" fmla="*/ 465433 w 5185588"/>
              <a:gd name="connsiteY104" fmla="*/ 5484223 h 6264097"/>
              <a:gd name="connsiteX105" fmla="*/ 295470 w 5185588"/>
              <a:gd name="connsiteY105" fmla="*/ 5640132 h 6264097"/>
              <a:gd name="connsiteX106" fmla="*/ 228173 w 5185588"/>
              <a:gd name="connsiteY106" fmla="*/ 5670370 h 6264097"/>
              <a:gd name="connsiteX107" fmla="*/ 215647 w 5185588"/>
              <a:gd name="connsiteY107" fmla="*/ 5684858 h 6264097"/>
              <a:gd name="connsiteX108" fmla="*/ 230875 w 5185588"/>
              <a:gd name="connsiteY108" fmla="*/ 5662810 h 6264097"/>
              <a:gd name="connsiteX109" fmla="*/ 230875 w 5185588"/>
              <a:gd name="connsiteY109" fmla="*/ 5661865 h 6264097"/>
              <a:gd name="connsiteX110" fmla="*/ 220559 w 5185588"/>
              <a:gd name="connsiteY110" fmla="*/ 5624069 h 6264097"/>
              <a:gd name="connsiteX111" fmla="*/ 143437 w 5185588"/>
              <a:gd name="connsiteY111" fmla="*/ 5683913 h 6264097"/>
              <a:gd name="connsiteX112" fmla="*/ 150069 w 5185588"/>
              <a:gd name="connsiteY112" fmla="*/ 5636353 h 6264097"/>
              <a:gd name="connsiteX113" fmla="*/ 0 w 5185588"/>
              <a:gd name="connsiteY113" fmla="*/ 5799822 h 6264097"/>
              <a:gd name="connsiteX114" fmla="*/ 176426 w 5185588"/>
              <a:gd name="connsiteY114" fmla="*/ 5474759 h 6264097"/>
              <a:gd name="connsiteX115" fmla="*/ 181412 w 5185588"/>
              <a:gd name="connsiteY115" fmla="*/ 5430217 h 6264097"/>
              <a:gd name="connsiteX116" fmla="*/ 186173 w 5185588"/>
              <a:gd name="connsiteY116" fmla="*/ 5424378 h 6264097"/>
              <a:gd name="connsiteX117" fmla="*/ 186173 w 5185588"/>
              <a:gd name="connsiteY117" fmla="*/ 5423433 h 6264097"/>
              <a:gd name="connsiteX118" fmla="*/ 181551 w 5185588"/>
              <a:gd name="connsiteY118" fmla="*/ 5428978 h 6264097"/>
              <a:gd name="connsiteX119" fmla="*/ 182489 w 5185588"/>
              <a:gd name="connsiteY119" fmla="*/ 5420599 h 6264097"/>
              <a:gd name="connsiteX120" fmla="*/ 190103 w 5185588"/>
              <a:gd name="connsiteY120" fmla="*/ 5363589 h 6264097"/>
              <a:gd name="connsiteX121" fmla="*/ 131156 w 5185588"/>
              <a:gd name="connsiteY121" fmla="*/ 5439812 h 6264097"/>
              <a:gd name="connsiteX122" fmla="*/ 162595 w 5185588"/>
              <a:gd name="connsiteY122" fmla="*/ 5197285 h 6264097"/>
              <a:gd name="connsiteX123" fmla="*/ 63613 w 5185588"/>
              <a:gd name="connsiteY123" fmla="*/ 5297131 h 6264097"/>
              <a:gd name="connsiteX124" fmla="*/ 264032 w 5185588"/>
              <a:gd name="connsiteY124" fmla="*/ 5046415 h 6264097"/>
              <a:gd name="connsiteX125" fmla="*/ 184454 w 5185588"/>
              <a:gd name="connsiteY125" fmla="*/ 5053029 h 6264097"/>
              <a:gd name="connsiteX126" fmla="*/ 241436 w 5185588"/>
              <a:gd name="connsiteY126" fmla="*/ 4988461 h 6264097"/>
              <a:gd name="connsiteX127" fmla="*/ 243399 w 5185588"/>
              <a:gd name="connsiteY127" fmla="*/ 4989012 h 6264097"/>
              <a:gd name="connsiteX128" fmla="*/ 245120 w 5185588"/>
              <a:gd name="connsiteY128" fmla="*/ 4992240 h 6264097"/>
              <a:gd name="connsiteX129" fmla="*/ 247064 w 5185588"/>
              <a:gd name="connsiteY129" fmla="*/ 4990040 h 6264097"/>
              <a:gd name="connsiteX130" fmla="*/ 270526 w 5185588"/>
              <a:gd name="connsiteY130" fmla="*/ 4996625 h 6264097"/>
              <a:gd name="connsiteX131" fmla="*/ 359084 w 5185588"/>
              <a:gd name="connsiteY131" fmla="*/ 5017753 h 6264097"/>
              <a:gd name="connsiteX132" fmla="*/ 483609 w 5185588"/>
              <a:gd name="connsiteY132" fmla="*/ 4875387 h 6264097"/>
              <a:gd name="connsiteX133" fmla="*/ 558520 w 5185588"/>
              <a:gd name="connsiteY133" fmla="*/ 4748139 h 6264097"/>
              <a:gd name="connsiteX134" fmla="*/ 396171 w 5185588"/>
              <a:gd name="connsiteY134" fmla="*/ 4921057 h 6264097"/>
              <a:gd name="connsiteX135" fmla="*/ 417048 w 5185588"/>
              <a:gd name="connsiteY135" fmla="*/ 4783416 h 6264097"/>
              <a:gd name="connsiteX136" fmla="*/ 273611 w 5185588"/>
              <a:gd name="connsiteY136" fmla="*/ 4901844 h 6264097"/>
              <a:gd name="connsiteX137" fmla="*/ 267962 w 5185588"/>
              <a:gd name="connsiteY137" fmla="*/ 4904049 h 6264097"/>
              <a:gd name="connsiteX138" fmla="*/ 247085 w 5185588"/>
              <a:gd name="connsiteY138" fmla="*/ 4931451 h 6264097"/>
              <a:gd name="connsiteX139" fmla="*/ 243155 w 5185588"/>
              <a:gd name="connsiteY139" fmla="*/ 4936176 h 6264097"/>
              <a:gd name="connsiteX140" fmla="*/ 437925 w 5185588"/>
              <a:gd name="connsiteY140" fmla="*/ 4638845 h 6264097"/>
              <a:gd name="connsiteX141" fmla="*/ 450205 w 5185588"/>
              <a:gd name="connsiteY141" fmla="*/ 4658688 h 6264097"/>
              <a:gd name="connsiteX142" fmla="*/ 587993 w 5185588"/>
              <a:gd name="connsiteY142" fmla="*/ 4465926 h 6264097"/>
              <a:gd name="connsiteX143" fmla="*/ 520696 w 5185588"/>
              <a:gd name="connsiteY143" fmla="*/ 4469706 h 6264097"/>
              <a:gd name="connsiteX144" fmla="*/ 651607 w 5185588"/>
              <a:gd name="connsiteY144" fmla="*/ 4298678 h 6264097"/>
              <a:gd name="connsiteX145" fmla="*/ 765816 w 5185588"/>
              <a:gd name="connsiteY145" fmla="*/ 4067175 h 6264097"/>
              <a:gd name="connsiteX146" fmla="*/ 366698 w 5185588"/>
              <a:gd name="connsiteY146" fmla="*/ 4567662 h 6264097"/>
              <a:gd name="connsiteX147" fmla="*/ 349750 w 5185588"/>
              <a:gd name="connsiteY147" fmla="*/ 4468761 h 6264097"/>
              <a:gd name="connsiteX148" fmla="*/ 456100 w 5185588"/>
              <a:gd name="connsiteY148" fmla="*/ 4339624 h 6264097"/>
              <a:gd name="connsiteX149" fmla="*/ 381926 w 5185588"/>
              <a:gd name="connsiteY149" fmla="*/ 4405137 h 6264097"/>
              <a:gd name="connsiteX150" fmla="*/ 444556 w 5185588"/>
              <a:gd name="connsiteY150" fmla="*/ 4319781 h 6264097"/>
              <a:gd name="connsiteX151" fmla="*/ 51333 w 5185588"/>
              <a:gd name="connsiteY151" fmla="*/ 4755698 h 6264097"/>
              <a:gd name="connsiteX152" fmla="*/ 88420 w 5185588"/>
              <a:gd name="connsiteY152" fmla="*/ 4712862 h 6264097"/>
              <a:gd name="connsiteX153" fmla="*/ 156700 w 5185588"/>
              <a:gd name="connsiteY153" fmla="*/ 4479155 h 6264097"/>
              <a:gd name="connsiteX154" fmla="*/ 117893 w 5185588"/>
              <a:gd name="connsiteY154" fmla="*/ 4522936 h 6264097"/>
              <a:gd name="connsiteX155" fmla="*/ 23824 w 5185588"/>
              <a:gd name="connsiteY155" fmla="*/ 4651128 h 6264097"/>
              <a:gd name="connsiteX156" fmla="*/ 168244 w 5185588"/>
              <a:gd name="connsiteY156" fmla="*/ 4417421 h 6264097"/>
              <a:gd name="connsiteX157" fmla="*/ 119194 w 5185588"/>
              <a:gd name="connsiteY157" fmla="*/ 4387515 h 6264097"/>
              <a:gd name="connsiteX158" fmla="*/ 121719 w 5185588"/>
              <a:gd name="connsiteY158" fmla="*/ 4379067 h 6264097"/>
              <a:gd name="connsiteX159" fmla="*/ 128209 w 5185588"/>
              <a:gd name="connsiteY159" fmla="*/ 4371121 h 6264097"/>
              <a:gd name="connsiteX160" fmla="*/ 124741 w 5185588"/>
              <a:gd name="connsiteY160" fmla="*/ 4368959 h 6264097"/>
              <a:gd name="connsiteX161" fmla="*/ 125507 w 5185588"/>
              <a:gd name="connsiteY161" fmla="*/ 4366396 h 6264097"/>
              <a:gd name="connsiteX162" fmla="*/ 231857 w 5185588"/>
              <a:gd name="connsiteY162" fmla="*/ 4249542 h 6264097"/>
              <a:gd name="connsiteX163" fmla="*/ 344838 w 5185588"/>
              <a:gd name="connsiteY163" fmla="*/ 4079459 h 6264097"/>
              <a:gd name="connsiteX164" fmla="*/ 226208 w 5185588"/>
              <a:gd name="connsiteY164" fmla="*/ 4208596 h 6264097"/>
              <a:gd name="connsiteX165" fmla="*/ 419995 w 5185588"/>
              <a:gd name="connsiteY165" fmla="*/ 3931108 h 6264097"/>
              <a:gd name="connsiteX166" fmla="*/ 408452 w 5185588"/>
              <a:gd name="connsiteY166" fmla="*/ 3849531 h 6264097"/>
              <a:gd name="connsiteX167" fmla="*/ 616484 w 5185588"/>
              <a:gd name="connsiteY167" fmla="*/ 3448575 h 6264097"/>
              <a:gd name="connsiteX168" fmla="*/ 710553 w 5185588"/>
              <a:gd name="connsiteY168" fmla="*/ 3340225 h 6264097"/>
              <a:gd name="connsiteX169" fmla="*/ 702939 w 5185588"/>
              <a:gd name="connsiteY169" fmla="*/ 3309988 h 6264097"/>
              <a:gd name="connsiteX170" fmla="*/ 715465 w 5185588"/>
              <a:gd name="connsiteY170" fmla="*/ 3297705 h 6264097"/>
              <a:gd name="connsiteX171" fmla="*/ 675431 w 5185588"/>
              <a:gd name="connsiteY171" fmla="*/ 3334556 h 6264097"/>
              <a:gd name="connsiteX172" fmla="*/ 629747 w 5185588"/>
              <a:gd name="connsiteY172" fmla="*/ 3385896 h 6264097"/>
              <a:gd name="connsiteX173" fmla="*/ 645958 w 5185588"/>
              <a:gd name="connsiteY173" fmla="*/ 3369833 h 6264097"/>
              <a:gd name="connsiteX174" fmla="*/ 615502 w 5185588"/>
              <a:gd name="connsiteY174" fmla="*/ 3405739 h 6264097"/>
              <a:gd name="connsiteX175" fmla="*/ 784728 w 5185588"/>
              <a:gd name="connsiteY175" fmla="*/ 3171402 h 6264097"/>
              <a:gd name="connsiteX176" fmla="*/ 739044 w 5185588"/>
              <a:gd name="connsiteY176" fmla="*/ 3220537 h 6264097"/>
              <a:gd name="connsiteX177" fmla="*/ 821815 w 5185588"/>
              <a:gd name="connsiteY177" fmla="*/ 3128566 h 6264097"/>
              <a:gd name="connsiteX178" fmla="*/ 1316722 w 5185588"/>
              <a:gd name="connsiteY178" fmla="*/ 2400042 h 6264097"/>
              <a:gd name="connsiteX179" fmla="*/ 1525737 w 5185588"/>
              <a:gd name="connsiteY179" fmla="*/ 2267755 h 6264097"/>
              <a:gd name="connsiteX180" fmla="*/ 1446895 w 5185588"/>
              <a:gd name="connsiteY180" fmla="*/ 2373269 h 6264097"/>
              <a:gd name="connsiteX181" fmla="*/ 1652963 w 5185588"/>
              <a:gd name="connsiteY181" fmla="*/ 2156885 h 6264097"/>
              <a:gd name="connsiteX182" fmla="*/ 1630121 w 5185588"/>
              <a:gd name="connsiteY182" fmla="*/ 2195627 h 6264097"/>
              <a:gd name="connsiteX183" fmla="*/ 1660577 w 5185588"/>
              <a:gd name="connsiteY183" fmla="*/ 2163500 h 6264097"/>
              <a:gd name="connsiteX184" fmla="*/ 1626192 w 5185588"/>
              <a:gd name="connsiteY184" fmla="*/ 2204131 h 6264097"/>
              <a:gd name="connsiteX185" fmla="*/ 1646332 w 5185588"/>
              <a:gd name="connsiteY185" fmla="*/ 2203186 h 6264097"/>
              <a:gd name="connsiteX186" fmla="*/ 1706015 w 5185588"/>
              <a:gd name="connsiteY186" fmla="*/ 2114049 h 6264097"/>
              <a:gd name="connsiteX187" fmla="*/ 1660577 w 5185588"/>
              <a:gd name="connsiteY187" fmla="*/ 2163500 h 6264097"/>
              <a:gd name="connsiteX188" fmla="*/ 1743102 w 5185588"/>
              <a:gd name="connsiteY188" fmla="*/ 2071214 h 6264097"/>
              <a:gd name="connsiteX189" fmla="*/ 2238009 w 5185588"/>
              <a:gd name="connsiteY189" fmla="*/ 1342689 h 6264097"/>
              <a:gd name="connsiteX190" fmla="*/ 2447024 w 5185588"/>
              <a:gd name="connsiteY190" fmla="*/ 1210717 h 6264097"/>
              <a:gd name="connsiteX191" fmla="*/ 2368183 w 5185588"/>
              <a:gd name="connsiteY191" fmla="*/ 1315917 h 6264097"/>
              <a:gd name="connsiteX192" fmla="*/ 2541093 w 5185588"/>
              <a:gd name="connsiteY192" fmla="*/ 1140164 h 6264097"/>
              <a:gd name="connsiteX193" fmla="*/ 2577198 w 5185588"/>
              <a:gd name="connsiteY193" fmla="*/ 1113707 h 6264097"/>
              <a:gd name="connsiteX194" fmla="*/ 3072104 w 5185588"/>
              <a:gd name="connsiteY194" fmla="*/ 385182 h 6264097"/>
              <a:gd name="connsiteX195" fmla="*/ 3243050 w 5185588"/>
              <a:gd name="connsiteY195" fmla="*/ 264549 h 6264097"/>
              <a:gd name="connsiteX196" fmla="*/ 3416239 w 5185588"/>
              <a:gd name="connsiteY196" fmla="*/ 3281 h 6264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Lst>
            <a:rect l="l" t="t" r="r" b="b"/>
            <a:pathLst>
              <a:path w="5185588" h="6264097">
                <a:moveTo>
                  <a:pt x="587993" y="6202353"/>
                </a:moveTo>
                <a:lnTo>
                  <a:pt x="523442" y="6264097"/>
                </a:lnTo>
                <a:lnTo>
                  <a:pt x="518586" y="6264097"/>
                </a:lnTo>
                <a:close/>
                <a:moveTo>
                  <a:pt x="793324" y="6114161"/>
                </a:moveTo>
                <a:cubicBezTo>
                  <a:pt x="782763" y="6124555"/>
                  <a:pt x="775149" y="6132115"/>
                  <a:pt x="775149" y="6128335"/>
                </a:cubicBezTo>
                <a:cubicBezTo>
                  <a:pt x="779079" y="6126445"/>
                  <a:pt x="785710" y="6120776"/>
                  <a:pt x="793324" y="6114161"/>
                </a:cubicBezTo>
                <a:close/>
                <a:moveTo>
                  <a:pt x="156700" y="6085499"/>
                </a:moveTo>
                <a:cubicBezTo>
                  <a:pt x="157682" y="6085499"/>
                  <a:pt x="158665" y="6084554"/>
                  <a:pt x="158665" y="6085499"/>
                </a:cubicBezTo>
                <a:lnTo>
                  <a:pt x="77122" y="6174006"/>
                </a:lnTo>
                <a:cubicBezTo>
                  <a:pt x="97999" y="6151013"/>
                  <a:pt x="125507" y="6120776"/>
                  <a:pt x="156700" y="6085499"/>
                </a:cubicBezTo>
                <a:close/>
                <a:moveTo>
                  <a:pt x="218594" y="5688638"/>
                </a:moveTo>
                <a:cubicBezTo>
                  <a:pt x="215647" y="5692417"/>
                  <a:pt x="213927" y="5695252"/>
                  <a:pt x="210980" y="5699032"/>
                </a:cubicBezTo>
                <a:cubicBezTo>
                  <a:pt x="181507" y="5732104"/>
                  <a:pt x="199436" y="5710371"/>
                  <a:pt x="218594" y="5688638"/>
                </a:cubicBezTo>
                <a:close/>
                <a:moveTo>
                  <a:pt x="181551" y="5428978"/>
                </a:moveTo>
                <a:lnTo>
                  <a:pt x="181412" y="5430217"/>
                </a:lnTo>
                <a:lnTo>
                  <a:pt x="160906" y="5455363"/>
                </a:lnTo>
                <a:cubicBezTo>
                  <a:pt x="151542" y="5466506"/>
                  <a:pt x="141104" y="5478553"/>
                  <a:pt x="129192" y="5491782"/>
                </a:cubicBezTo>
                <a:close/>
                <a:moveTo>
                  <a:pt x="339189" y="4885781"/>
                </a:moveTo>
                <a:lnTo>
                  <a:pt x="247064" y="4990040"/>
                </a:lnTo>
                <a:lnTo>
                  <a:pt x="243399" y="4989012"/>
                </a:lnTo>
                <a:lnTo>
                  <a:pt x="234897" y="4973067"/>
                </a:lnTo>
                <a:cubicBezTo>
                  <a:pt x="235357" y="4964051"/>
                  <a:pt x="240331" y="4951924"/>
                  <a:pt x="251752" y="4935231"/>
                </a:cubicBezTo>
                <a:cubicBezTo>
                  <a:pt x="262313" y="4924837"/>
                  <a:pt x="270909" y="4915388"/>
                  <a:pt x="279260" y="4905624"/>
                </a:cubicBezTo>
                <a:close/>
                <a:moveTo>
                  <a:pt x="371610" y="4572386"/>
                </a:moveTo>
                <a:cubicBezTo>
                  <a:pt x="370627" y="4573331"/>
                  <a:pt x="370627" y="4574276"/>
                  <a:pt x="370627" y="4575221"/>
                </a:cubicBezTo>
                <a:lnTo>
                  <a:pt x="283190" y="4682625"/>
                </a:lnTo>
                <a:close/>
                <a:moveTo>
                  <a:pt x="121578" y="4366987"/>
                </a:moveTo>
                <a:lnTo>
                  <a:pt x="124741" y="4368959"/>
                </a:lnTo>
                <a:lnTo>
                  <a:pt x="121719" y="4379067"/>
                </a:lnTo>
                <a:lnTo>
                  <a:pt x="111642" y="4391407"/>
                </a:lnTo>
                <a:cubicBezTo>
                  <a:pt x="97216" y="4407972"/>
                  <a:pt x="90078" y="4411515"/>
                  <a:pt x="97999" y="4385294"/>
                </a:cubicBezTo>
                <a:cubicBezTo>
                  <a:pt x="109297" y="4374743"/>
                  <a:pt x="116850" y="4368995"/>
                  <a:pt x="121578" y="4366987"/>
                </a:cubicBezTo>
                <a:close/>
                <a:moveTo>
                  <a:pt x="706869" y="3316603"/>
                </a:moveTo>
                <a:lnTo>
                  <a:pt x="649887" y="3375502"/>
                </a:lnTo>
                <a:cubicBezTo>
                  <a:pt x="659221" y="3363218"/>
                  <a:pt x="669782" y="3351564"/>
                  <a:pt x="679361" y="3341170"/>
                </a:cubicBezTo>
                <a:cubicBezTo>
                  <a:pt x="691641" y="3328887"/>
                  <a:pt x="700238" y="3320382"/>
                  <a:pt x="706869" y="3316603"/>
                </a:cubicBezTo>
                <a:close/>
                <a:moveTo>
                  <a:pt x="741991" y="3225262"/>
                </a:moveTo>
                <a:cubicBezTo>
                  <a:pt x="722834" y="3251089"/>
                  <a:pt x="703922" y="3272822"/>
                  <a:pt x="687711" y="3284161"/>
                </a:cubicBezTo>
                <a:close/>
                <a:moveTo>
                  <a:pt x="1606297" y="2184288"/>
                </a:moveTo>
                <a:cubicBezTo>
                  <a:pt x="1594016" y="2205076"/>
                  <a:pt x="1562578" y="2247911"/>
                  <a:pt x="1550298" y="2269645"/>
                </a:cubicBezTo>
                <a:cubicBezTo>
                  <a:pt x="1550298" y="2269645"/>
                  <a:pt x="1542684" y="2269645"/>
                  <a:pt x="1529421" y="2272479"/>
                </a:cubicBezTo>
                <a:cubicBezTo>
                  <a:pt x="1569210" y="2219564"/>
                  <a:pt x="1606297" y="2172949"/>
                  <a:pt x="1606297" y="2184288"/>
                </a:cubicBezTo>
                <a:close/>
                <a:moveTo>
                  <a:pt x="2526848" y="1125990"/>
                </a:moveTo>
                <a:cubicBezTo>
                  <a:pt x="2514567" y="1147093"/>
                  <a:pt x="2482146" y="1189614"/>
                  <a:pt x="2470848" y="1211662"/>
                </a:cubicBezTo>
                <a:cubicBezTo>
                  <a:pt x="2470848" y="1211662"/>
                  <a:pt x="2463234" y="1211662"/>
                  <a:pt x="2449971" y="1214497"/>
                </a:cubicBezTo>
                <a:cubicBezTo>
                  <a:pt x="2489760" y="1161267"/>
                  <a:pt x="2526848" y="1114651"/>
                  <a:pt x="2526848" y="1125990"/>
                </a:cubicBezTo>
                <a:close/>
                <a:moveTo>
                  <a:pt x="3418382" y="0"/>
                </a:moveTo>
                <a:lnTo>
                  <a:pt x="4600718" y="0"/>
                </a:lnTo>
                <a:lnTo>
                  <a:pt x="4599980" y="4945"/>
                </a:lnTo>
                <a:cubicBezTo>
                  <a:pt x="4594160" y="176643"/>
                  <a:pt x="4904517" y="-16758"/>
                  <a:pt x="4745699" y="309274"/>
                </a:cubicBezTo>
                <a:cubicBezTo>
                  <a:pt x="4690681" y="683458"/>
                  <a:pt x="5020291" y="597787"/>
                  <a:pt x="5185588" y="716530"/>
                </a:cubicBezTo>
                <a:lnTo>
                  <a:pt x="5185588" y="897952"/>
                </a:lnTo>
                <a:cubicBezTo>
                  <a:pt x="5164711" y="955907"/>
                  <a:pt x="5151448" y="1005357"/>
                  <a:pt x="5185588" y="994963"/>
                </a:cubicBezTo>
                <a:lnTo>
                  <a:pt x="5185588" y="4134579"/>
                </a:lnTo>
                <a:lnTo>
                  <a:pt x="5128606" y="4190643"/>
                </a:lnTo>
                <a:lnTo>
                  <a:pt x="4832153" y="4544039"/>
                </a:lnTo>
                <a:lnTo>
                  <a:pt x="4647945" y="4726406"/>
                </a:lnTo>
                <a:lnTo>
                  <a:pt x="3999041" y="5502491"/>
                </a:lnTo>
                <a:lnTo>
                  <a:pt x="3795920" y="5703756"/>
                </a:lnTo>
                <a:lnTo>
                  <a:pt x="3327414" y="6264097"/>
                </a:lnTo>
                <a:lnTo>
                  <a:pt x="760391" y="6264097"/>
                </a:lnTo>
                <a:lnTo>
                  <a:pt x="758939" y="6193849"/>
                </a:lnTo>
                <a:lnTo>
                  <a:pt x="796026" y="6158887"/>
                </a:lnTo>
                <a:cubicBezTo>
                  <a:pt x="909989" y="6029435"/>
                  <a:pt x="780798" y="6159832"/>
                  <a:pt x="820833" y="6100933"/>
                </a:cubicBezTo>
                <a:lnTo>
                  <a:pt x="663864" y="6264097"/>
                </a:lnTo>
                <a:lnTo>
                  <a:pt x="663178" y="6264097"/>
                </a:lnTo>
                <a:lnTo>
                  <a:pt x="823534" y="6085499"/>
                </a:lnTo>
                <a:cubicBezTo>
                  <a:pt x="854973" y="6039199"/>
                  <a:pt x="815184" y="6082665"/>
                  <a:pt x="788412" y="6107547"/>
                </a:cubicBezTo>
                <a:cubicBezTo>
                  <a:pt x="802657" y="6093374"/>
                  <a:pt x="823534" y="6069436"/>
                  <a:pt x="845394" y="6044868"/>
                </a:cubicBezTo>
                <a:cubicBezTo>
                  <a:pt x="907288" y="5952582"/>
                  <a:pt x="815920" y="6031325"/>
                  <a:pt x="665115" y="6203298"/>
                </a:cubicBezTo>
                <a:cubicBezTo>
                  <a:pt x="685992" y="6170226"/>
                  <a:pt x="780061" y="6066601"/>
                  <a:pt x="762868" y="6076050"/>
                </a:cubicBezTo>
                <a:cubicBezTo>
                  <a:pt x="727746" y="6103767"/>
                  <a:pt x="668799" y="6179675"/>
                  <a:pt x="629747" y="6231015"/>
                </a:cubicBezTo>
                <a:cubicBezTo>
                  <a:pt x="671747" y="6163612"/>
                  <a:pt x="766553" y="6052427"/>
                  <a:pt x="697290" y="6098098"/>
                </a:cubicBezTo>
                <a:lnTo>
                  <a:pt x="770482" y="6027545"/>
                </a:lnTo>
                <a:cubicBezTo>
                  <a:pt x="698273" y="6089279"/>
                  <a:pt x="890095" y="5858721"/>
                  <a:pt x="705887" y="6041089"/>
                </a:cubicBezTo>
                <a:lnTo>
                  <a:pt x="509931" y="6264097"/>
                </a:lnTo>
                <a:lnTo>
                  <a:pt x="449486" y="6264097"/>
                </a:lnTo>
                <a:lnTo>
                  <a:pt x="531012" y="6168336"/>
                </a:lnTo>
                <a:lnTo>
                  <a:pt x="435253" y="6264097"/>
                </a:lnTo>
                <a:lnTo>
                  <a:pt x="430797" y="6264097"/>
                </a:lnTo>
                <a:lnTo>
                  <a:pt x="476260" y="6214071"/>
                </a:lnTo>
                <a:cubicBezTo>
                  <a:pt x="562388" y="6118650"/>
                  <a:pt x="658361" y="6008568"/>
                  <a:pt x="689676" y="5948803"/>
                </a:cubicBezTo>
                <a:lnTo>
                  <a:pt x="713501" y="5891793"/>
                </a:lnTo>
                <a:lnTo>
                  <a:pt x="541573" y="6097153"/>
                </a:lnTo>
                <a:cubicBezTo>
                  <a:pt x="600519" y="6013371"/>
                  <a:pt x="810271" y="5764545"/>
                  <a:pt x="625081" y="5955417"/>
                </a:cubicBezTo>
                <a:lnTo>
                  <a:pt x="758202" y="5801712"/>
                </a:lnTo>
                <a:cubicBezTo>
                  <a:pt x="800938" y="5725489"/>
                  <a:pt x="531994" y="6050538"/>
                  <a:pt x="630730" y="5915416"/>
                </a:cubicBezTo>
                <a:lnTo>
                  <a:pt x="742974" y="5794782"/>
                </a:lnTo>
                <a:cubicBezTo>
                  <a:pt x="697290" y="5783444"/>
                  <a:pt x="459784" y="6011481"/>
                  <a:pt x="602239" y="5792893"/>
                </a:cubicBezTo>
                <a:lnTo>
                  <a:pt x="655536" y="5732104"/>
                </a:lnTo>
                <a:cubicBezTo>
                  <a:pt x="697290" y="5664700"/>
                  <a:pt x="649887" y="5685803"/>
                  <a:pt x="632695" y="5695252"/>
                </a:cubicBezTo>
                <a:lnTo>
                  <a:pt x="609853" y="5727379"/>
                </a:lnTo>
                <a:lnTo>
                  <a:pt x="561467" y="5739978"/>
                </a:lnTo>
                <a:lnTo>
                  <a:pt x="656519" y="5628794"/>
                </a:lnTo>
                <a:lnTo>
                  <a:pt x="605186" y="5657141"/>
                </a:lnTo>
                <a:lnTo>
                  <a:pt x="680097" y="5571784"/>
                </a:lnTo>
                <a:cubicBezTo>
                  <a:pt x="742974" y="5470994"/>
                  <a:pt x="693606" y="5500601"/>
                  <a:pt x="603221" y="5579343"/>
                </a:cubicBezTo>
                <a:lnTo>
                  <a:pt x="560485" y="5637298"/>
                </a:lnTo>
                <a:cubicBezTo>
                  <a:pt x="548204" y="5644857"/>
                  <a:pt x="307014" y="5913526"/>
                  <a:pt x="154981" y="6081720"/>
                </a:cubicBezTo>
                <a:cubicBezTo>
                  <a:pt x="149086" y="6064711"/>
                  <a:pt x="-9333" y="6259362"/>
                  <a:pt x="69508" y="6136839"/>
                </a:cubicBezTo>
                <a:cubicBezTo>
                  <a:pt x="144419" y="6059042"/>
                  <a:pt x="162595" y="6042033"/>
                  <a:pt x="239471" y="5947858"/>
                </a:cubicBezTo>
                <a:cubicBezTo>
                  <a:pt x="132139" y="6036049"/>
                  <a:pt x="205331" y="5966756"/>
                  <a:pt x="983" y="6174951"/>
                </a:cubicBezTo>
                <a:cubicBezTo>
                  <a:pt x="168244" y="6001087"/>
                  <a:pt x="342137" y="5788168"/>
                  <a:pt x="403785" y="5687693"/>
                </a:cubicBezTo>
                <a:cubicBezTo>
                  <a:pt x="376277" y="5658086"/>
                  <a:pt x="162595" y="5896518"/>
                  <a:pt x="265015" y="5736828"/>
                </a:cubicBezTo>
                <a:lnTo>
                  <a:pt x="465433" y="5484223"/>
                </a:lnTo>
                <a:cubicBezTo>
                  <a:pt x="488275" y="5434772"/>
                  <a:pt x="197717" y="5767380"/>
                  <a:pt x="295470" y="5640132"/>
                </a:cubicBezTo>
                <a:cubicBezTo>
                  <a:pt x="359084" y="5519499"/>
                  <a:pt x="181507" y="5765490"/>
                  <a:pt x="228173" y="5670370"/>
                </a:cubicBezTo>
                <a:cubicBezTo>
                  <a:pt x="224243" y="5675094"/>
                  <a:pt x="220559" y="5680134"/>
                  <a:pt x="215647" y="5684858"/>
                </a:cubicBezTo>
                <a:cubicBezTo>
                  <a:pt x="221296" y="5676039"/>
                  <a:pt x="226208" y="5669425"/>
                  <a:pt x="230875" y="5662810"/>
                </a:cubicBezTo>
                <a:cubicBezTo>
                  <a:pt x="230875" y="5662810"/>
                  <a:pt x="230875" y="5661865"/>
                  <a:pt x="230875" y="5661865"/>
                </a:cubicBezTo>
                <a:cubicBezTo>
                  <a:pt x="306032" y="5555406"/>
                  <a:pt x="217612" y="5645802"/>
                  <a:pt x="220559" y="5624069"/>
                </a:cubicBezTo>
                <a:lnTo>
                  <a:pt x="143437" y="5683913"/>
                </a:lnTo>
                <a:cubicBezTo>
                  <a:pt x="-64596" y="5916361"/>
                  <a:pt x="148349" y="5652416"/>
                  <a:pt x="150069" y="5636353"/>
                </a:cubicBezTo>
                <a:lnTo>
                  <a:pt x="0" y="5799822"/>
                </a:lnTo>
                <a:cubicBezTo>
                  <a:pt x="104815" y="5648637"/>
                  <a:pt x="158788" y="5541921"/>
                  <a:pt x="176426" y="5474759"/>
                </a:cubicBezTo>
                <a:lnTo>
                  <a:pt x="181412" y="5430217"/>
                </a:lnTo>
                <a:lnTo>
                  <a:pt x="186173" y="5424378"/>
                </a:lnTo>
                <a:cubicBezTo>
                  <a:pt x="186173" y="5424378"/>
                  <a:pt x="186173" y="5423433"/>
                  <a:pt x="186173" y="5423433"/>
                </a:cubicBezTo>
                <a:lnTo>
                  <a:pt x="181551" y="5428978"/>
                </a:lnTo>
                <a:lnTo>
                  <a:pt x="182489" y="5420599"/>
                </a:lnTo>
                <a:cubicBezTo>
                  <a:pt x="280243" y="5300910"/>
                  <a:pt x="235541" y="5332407"/>
                  <a:pt x="190103" y="5363589"/>
                </a:cubicBezTo>
                <a:lnTo>
                  <a:pt x="131156" y="5439812"/>
                </a:lnTo>
                <a:cubicBezTo>
                  <a:pt x="226208" y="5225003"/>
                  <a:pt x="220559" y="5231617"/>
                  <a:pt x="162595" y="5197285"/>
                </a:cubicBezTo>
                <a:lnTo>
                  <a:pt x="63613" y="5297131"/>
                </a:lnTo>
                <a:cubicBezTo>
                  <a:pt x="150069" y="5207049"/>
                  <a:pt x="246103" y="5075707"/>
                  <a:pt x="264032" y="5046415"/>
                </a:cubicBezTo>
                <a:cubicBezTo>
                  <a:pt x="267962" y="5021847"/>
                  <a:pt x="197717" y="5068148"/>
                  <a:pt x="184454" y="5053029"/>
                </a:cubicBezTo>
                <a:lnTo>
                  <a:pt x="241436" y="4988461"/>
                </a:lnTo>
                <a:lnTo>
                  <a:pt x="243399" y="4989012"/>
                </a:lnTo>
                <a:lnTo>
                  <a:pt x="245120" y="4992240"/>
                </a:lnTo>
                <a:lnTo>
                  <a:pt x="247064" y="4990040"/>
                </a:lnTo>
                <a:lnTo>
                  <a:pt x="270526" y="4996625"/>
                </a:lnTo>
                <a:cubicBezTo>
                  <a:pt x="305433" y="5000744"/>
                  <a:pt x="352084" y="4996493"/>
                  <a:pt x="359084" y="5017753"/>
                </a:cubicBezTo>
                <a:lnTo>
                  <a:pt x="483609" y="4875387"/>
                </a:lnTo>
                <a:lnTo>
                  <a:pt x="558520" y="4748139"/>
                </a:lnTo>
                <a:lnTo>
                  <a:pt x="396171" y="4921057"/>
                </a:lnTo>
                <a:cubicBezTo>
                  <a:pt x="533959" y="4708138"/>
                  <a:pt x="410416" y="4824992"/>
                  <a:pt x="417048" y="4783416"/>
                </a:cubicBezTo>
                <a:cubicBezTo>
                  <a:pt x="411399" y="4765147"/>
                  <a:pt x="351470" y="4816487"/>
                  <a:pt x="273611" y="4901844"/>
                </a:cubicBezTo>
                <a:lnTo>
                  <a:pt x="267962" y="4904049"/>
                </a:lnTo>
                <a:cubicBezTo>
                  <a:pt x="259366" y="4914443"/>
                  <a:pt x="252734" y="4922947"/>
                  <a:pt x="247085" y="4931451"/>
                </a:cubicBezTo>
                <a:cubicBezTo>
                  <a:pt x="246103" y="4933341"/>
                  <a:pt x="245120" y="4934286"/>
                  <a:pt x="243155" y="4936176"/>
                </a:cubicBezTo>
                <a:cubicBezTo>
                  <a:pt x="331575" y="4808928"/>
                  <a:pt x="375294" y="4744359"/>
                  <a:pt x="437925" y="4638845"/>
                </a:cubicBezTo>
                <a:lnTo>
                  <a:pt x="450205" y="4658688"/>
                </a:lnTo>
                <a:lnTo>
                  <a:pt x="587993" y="4465926"/>
                </a:lnTo>
                <a:cubicBezTo>
                  <a:pt x="657501" y="4359467"/>
                  <a:pt x="282207" y="4810818"/>
                  <a:pt x="520696" y="4469706"/>
                </a:cubicBezTo>
                <a:lnTo>
                  <a:pt x="651607" y="4298678"/>
                </a:lnTo>
                <a:cubicBezTo>
                  <a:pt x="514801" y="4449863"/>
                  <a:pt x="684027" y="4194423"/>
                  <a:pt x="765816" y="4067175"/>
                </a:cubicBezTo>
                <a:lnTo>
                  <a:pt x="366698" y="4567662"/>
                </a:lnTo>
                <a:cubicBezTo>
                  <a:pt x="370627" y="4523881"/>
                  <a:pt x="434241" y="4404192"/>
                  <a:pt x="349750" y="4468761"/>
                </a:cubicBezTo>
                <a:cubicBezTo>
                  <a:pt x="368663" y="4447028"/>
                  <a:pt x="412381" y="4403247"/>
                  <a:pt x="456100" y="4339624"/>
                </a:cubicBezTo>
                <a:lnTo>
                  <a:pt x="381926" y="4405137"/>
                </a:lnTo>
                <a:lnTo>
                  <a:pt x="444556" y="4319781"/>
                </a:lnTo>
                <a:cubicBezTo>
                  <a:pt x="351470" y="4407027"/>
                  <a:pt x="207050" y="4582780"/>
                  <a:pt x="51333" y="4755698"/>
                </a:cubicBezTo>
                <a:lnTo>
                  <a:pt x="88420" y="4712862"/>
                </a:lnTo>
                <a:cubicBezTo>
                  <a:pt x="-119612" y="4945625"/>
                  <a:pt x="250769" y="4400413"/>
                  <a:pt x="156700" y="4479155"/>
                </a:cubicBezTo>
                <a:cubicBezTo>
                  <a:pt x="142455" y="4504038"/>
                  <a:pt x="43719" y="4627506"/>
                  <a:pt x="117893" y="4522936"/>
                </a:cubicBezTo>
                <a:cubicBezTo>
                  <a:pt x="79824" y="4566717"/>
                  <a:pt x="55263" y="4608608"/>
                  <a:pt x="23824" y="4651128"/>
                </a:cubicBezTo>
                <a:cubicBezTo>
                  <a:pt x="23824" y="4630340"/>
                  <a:pt x="98981" y="4544039"/>
                  <a:pt x="168244" y="4417421"/>
                </a:cubicBezTo>
                <a:cubicBezTo>
                  <a:pt x="399" y="4601245"/>
                  <a:pt x="92810" y="4451802"/>
                  <a:pt x="119194" y="4387515"/>
                </a:cubicBezTo>
                <a:lnTo>
                  <a:pt x="121719" y="4379067"/>
                </a:lnTo>
                <a:lnTo>
                  <a:pt x="128209" y="4371121"/>
                </a:lnTo>
                <a:lnTo>
                  <a:pt x="124741" y="4368959"/>
                </a:lnTo>
                <a:lnTo>
                  <a:pt x="125507" y="4366396"/>
                </a:lnTo>
                <a:cubicBezTo>
                  <a:pt x="159647" y="4321670"/>
                  <a:pt x="209998" y="4250487"/>
                  <a:pt x="231857" y="4249542"/>
                </a:cubicBezTo>
                <a:lnTo>
                  <a:pt x="344838" y="4079459"/>
                </a:lnTo>
                <a:cubicBezTo>
                  <a:pt x="332558" y="4079459"/>
                  <a:pt x="182489" y="4293008"/>
                  <a:pt x="226208" y="4208596"/>
                </a:cubicBezTo>
                <a:cubicBezTo>
                  <a:pt x="294488" y="4102137"/>
                  <a:pt x="413364" y="3992842"/>
                  <a:pt x="419995" y="3931108"/>
                </a:cubicBezTo>
                <a:cubicBezTo>
                  <a:pt x="464697" y="3845752"/>
                  <a:pt x="302102" y="3998512"/>
                  <a:pt x="408452" y="3849531"/>
                </a:cubicBezTo>
                <a:cubicBezTo>
                  <a:pt x="402803" y="3829688"/>
                  <a:pt x="803640" y="3252979"/>
                  <a:pt x="616484" y="3448575"/>
                </a:cubicBezTo>
                <a:lnTo>
                  <a:pt x="710553" y="3340225"/>
                </a:lnTo>
                <a:cubicBezTo>
                  <a:pt x="715465" y="3326997"/>
                  <a:pt x="723816" y="3296760"/>
                  <a:pt x="702939" y="3309988"/>
                </a:cubicBezTo>
                <a:lnTo>
                  <a:pt x="715465" y="3297705"/>
                </a:lnTo>
                <a:cubicBezTo>
                  <a:pt x="719150" y="3286366"/>
                  <a:pt x="699255" y="3307154"/>
                  <a:pt x="675431" y="3334556"/>
                </a:cubicBezTo>
                <a:cubicBezTo>
                  <a:pt x="663150" y="3347155"/>
                  <a:pt x="648905" y="3362273"/>
                  <a:pt x="629747" y="3385896"/>
                </a:cubicBezTo>
                <a:lnTo>
                  <a:pt x="645958" y="3369833"/>
                </a:lnTo>
                <a:cubicBezTo>
                  <a:pt x="635642" y="3383061"/>
                  <a:pt x="625081" y="3395345"/>
                  <a:pt x="615502" y="3405739"/>
                </a:cubicBezTo>
                <a:cubicBezTo>
                  <a:pt x="641291" y="3364163"/>
                  <a:pt x="753290" y="3235026"/>
                  <a:pt x="784728" y="3171402"/>
                </a:cubicBezTo>
                <a:lnTo>
                  <a:pt x="739044" y="3220537"/>
                </a:lnTo>
                <a:cubicBezTo>
                  <a:pt x="795043" y="3147464"/>
                  <a:pt x="850306" y="3050769"/>
                  <a:pt x="821815" y="3128566"/>
                </a:cubicBezTo>
                <a:cubicBezTo>
                  <a:pt x="996445" y="2892969"/>
                  <a:pt x="1316722" y="2400042"/>
                  <a:pt x="1316722" y="2400042"/>
                </a:cubicBezTo>
                <a:cubicBezTo>
                  <a:pt x="1414475" y="2303031"/>
                  <a:pt x="1491351" y="2275629"/>
                  <a:pt x="1525737" y="2267755"/>
                </a:cubicBezTo>
                <a:cubicBezTo>
                  <a:pt x="1497983" y="2305866"/>
                  <a:pt x="1467772" y="2346812"/>
                  <a:pt x="1446895" y="2373269"/>
                </a:cubicBezTo>
                <a:cubicBezTo>
                  <a:pt x="1534087" y="2265865"/>
                  <a:pt x="1483737" y="2371379"/>
                  <a:pt x="1652963" y="2156885"/>
                </a:cubicBezTo>
                <a:cubicBezTo>
                  <a:pt x="1642402" y="2172949"/>
                  <a:pt x="1634788" y="2186177"/>
                  <a:pt x="1630121" y="2195627"/>
                </a:cubicBezTo>
                <a:lnTo>
                  <a:pt x="1660577" y="2163500"/>
                </a:lnTo>
                <a:cubicBezTo>
                  <a:pt x="1649033" y="2178618"/>
                  <a:pt x="1636753" y="2192792"/>
                  <a:pt x="1626192" y="2204131"/>
                </a:cubicBezTo>
                <a:cubicBezTo>
                  <a:pt x="1615876" y="2227123"/>
                  <a:pt x="1625455" y="2222399"/>
                  <a:pt x="1646332" y="2203186"/>
                </a:cubicBezTo>
                <a:cubicBezTo>
                  <a:pt x="1671875" y="2170114"/>
                  <a:pt x="1694717" y="2137672"/>
                  <a:pt x="1706015" y="2114049"/>
                </a:cubicBezTo>
                <a:lnTo>
                  <a:pt x="1660577" y="2163500"/>
                </a:lnTo>
                <a:cubicBezTo>
                  <a:pt x="1716576" y="2090112"/>
                  <a:pt x="1771593" y="1993416"/>
                  <a:pt x="1743102" y="2071214"/>
                </a:cubicBezTo>
                <a:cubicBezTo>
                  <a:pt x="1917978" y="1835616"/>
                  <a:pt x="2238009" y="1342689"/>
                  <a:pt x="2238009" y="1342689"/>
                </a:cubicBezTo>
                <a:cubicBezTo>
                  <a:pt x="2335762" y="1245679"/>
                  <a:pt x="2412884" y="1218276"/>
                  <a:pt x="2447024" y="1210717"/>
                </a:cubicBezTo>
                <a:cubicBezTo>
                  <a:pt x="2419515" y="1248513"/>
                  <a:pt x="2389060" y="1289459"/>
                  <a:pt x="2368183" y="1315917"/>
                </a:cubicBezTo>
                <a:cubicBezTo>
                  <a:pt x="2449971" y="1216387"/>
                  <a:pt x="2411902" y="1299853"/>
                  <a:pt x="2541093" y="1140164"/>
                </a:cubicBezTo>
                <a:cubicBezTo>
                  <a:pt x="2575233" y="1091029"/>
                  <a:pt x="2597092" y="1058587"/>
                  <a:pt x="2577198" y="1113707"/>
                </a:cubicBezTo>
                <a:cubicBezTo>
                  <a:pt x="2751827" y="878109"/>
                  <a:pt x="3072104" y="385182"/>
                  <a:pt x="3072104" y="385182"/>
                </a:cubicBezTo>
                <a:cubicBezTo>
                  <a:pt x="3143331" y="313999"/>
                  <a:pt x="3202278" y="280612"/>
                  <a:pt x="3243050" y="264549"/>
                </a:cubicBezTo>
                <a:cubicBezTo>
                  <a:pt x="3314891" y="157656"/>
                  <a:pt x="3378577" y="60852"/>
                  <a:pt x="3416239" y="3281"/>
                </a:cubicBezTo>
                <a:close/>
              </a:path>
            </a:pathLst>
          </a:custGeom>
          <a:noFill/>
        </p:spPr>
        <p:txBody>
          <a:bodyPr wrap="square" anchor="ctr">
            <a:noAutofit/>
          </a:bodyPr>
          <a:lstStyle>
            <a:lvl1pPr marL="0" indent="0" algn="ctr">
              <a:buNone/>
              <a:defRPr b="1">
                <a:solidFill>
                  <a:sysClr val="windowText" lastClr="000000"/>
                </a:solidFill>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374250" y="0"/>
            <a:ext cx="4613386" cy="2387600"/>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374250" y="2479675"/>
            <a:ext cx="4197750" cy="1655762"/>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92F93755-4D2F-C1D4-DC43-BA1DD3C1655B}"/>
              </a:ext>
            </a:extLst>
          </p:cNvPr>
          <p:cNvSpPr/>
          <p:nvPr/>
        </p:nvSpPr>
        <p:spPr>
          <a:xfrm>
            <a:off x="6514332" y="0"/>
            <a:ext cx="2580232" cy="1588542"/>
          </a:xfrm>
          <a:custGeom>
            <a:avLst/>
            <a:gdLst/>
            <a:ahLst/>
            <a:cxnLst>
              <a:cxn ang="0">
                <a:pos x="wd2" y="hd2"/>
              </a:cxn>
              <a:cxn ang="5400000">
                <a:pos x="wd2" y="hd2"/>
              </a:cxn>
              <a:cxn ang="10800000">
                <a:pos x="wd2" y="hd2"/>
              </a:cxn>
              <a:cxn ang="16200000">
                <a:pos x="wd2" y="hd2"/>
              </a:cxn>
            </a:cxnLst>
            <a:rect l="0" t="0" r="r" b="b"/>
            <a:pathLst>
              <a:path w="21489" h="21600" extrusionOk="0">
                <a:moveTo>
                  <a:pt x="3383" y="12057"/>
                </a:moveTo>
                <a:lnTo>
                  <a:pt x="3717" y="11461"/>
                </a:lnTo>
                <a:cubicBezTo>
                  <a:pt x="3582" y="11759"/>
                  <a:pt x="3447" y="12044"/>
                  <a:pt x="3383" y="12057"/>
                </a:cubicBezTo>
                <a:close/>
                <a:moveTo>
                  <a:pt x="2621" y="14974"/>
                </a:moveTo>
                <a:cubicBezTo>
                  <a:pt x="2907" y="14378"/>
                  <a:pt x="3113" y="13924"/>
                  <a:pt x="3280" y="13548"/>
                </a:cubicBezTo>
                <a:cubicBezTo>
                  <a:pt x="3034" y="14002"/>
                  <a:pt x="2732" y="14624"/>
                  <a:pt x="2621" y="14974"/>
                </a:cubicBezTo>
                <a:close/>
                <a:moveTo>
                  <a:pt x="15819" y="10826"/>
                </a:moveTo>
                <a:lnTo>
                  <a:pt x="15811" y="10787"/>
                </a:lnTo>
                <a:cubicBezTo>
                  <a:pt x="15803" y="10826"/>
                  <a:pt x="15795" y="10851"/>
                  <a:pt x="15819" y="10826"/>
                </a:cubicBezTo>
                <a:close/>
                <a:moveTo>
                  <a:pt x="5146" y="20744"/>
                </a:moveTo>
                <a:cubicBezTo>
                  <a:pt x="5114" y="20809"/>
                  <a:pt x="5090" y="20874"/>
                  <a:pt x="5059" y="20951"/>
                </a:cubicBezTo>
                <a:lnTo>
                  <a:pt x="5146" y="20744"/>
                </a:lnTo>
                <a:close/>
                <a:moveTo>
                  <a:pt x="21489" y="64"/>
                </a:moveTo>
                <a:lnTo>
                  <a:pt x="21362" y="544"/>
                </a:lnTo>
                <a:cubicBezTo>
                  <a:pt x="20909" y="1426"/>
                  <a:pt x="20631" y="1789"/>
                  <a:pt x="20099" y="2930"/>
                </a:cubicBezTo>
                <a:lnTo>
                  <a:pt x="19845" y="3046"/>
                </a:lnTo>
                <a:cubicBezTo>
                  <a:pt x="19694" y="3306"/>
                  <a:pt x="19551" y="3526"/>
                  <a:pt x="19416" y="3734"/>
                </a:cubicBezTo>
                <a:cubicBezTo>
                  <a:pt x="18988" y="4563"/>
                  <a:pt x="18972" y="4900"/>
                  <a:pt x="18837" y="5328"/>
                </a:cubicBezTo>
                <a:lnTo>
                  <a:pt x="18781" y="5315"/>
                </a:lnTo>
                <a:lnTo>
                  <a:pt x="18702" y="5614"/>
                </a:lnTo>
                <a:cubicBezTo>
                  <a:pt x="18249" y="6495"/>
                  <a:pt x="17971" y="6858"/>
                  <a:pt x="17439" y="7999"/>
                </a:cubicBezTo>
                <a:lnTo>
                  <a:pt x="17137" y="8129"/>
                </a:lnTo>
                <a:cubicBezTo>
                  <a:pt x="16327" y="9464"/>
                  <a:pt x="16351" y="9866"/>
                  <a:pt x="16184" y="10385"/>
                </a:cubicBezTo>
                <a:lnTo>
                  <a:pt x="16033" y="10359"/>
                </a:lnTo>
                <a:cubicBezTo>
                  <a:pt x="15954" y="10502"/>
                  <a:pt x="15859" y="10696"/>
                  <a:pt x="15827" y="10787"/>
                </a:cubicBezTo>
                <a:lnTo>
                  <a:pt x="15803" y="10605"/>
                </a:lnTo>
                <a:cubicBezTo>
                  <a:pt x="14961" y="12835"/>
                  <a:pt x="14247" y="12952"/>
                  <a:pt x="13643" y="14754"/>
                </a:cubicBezTo>
                <a:cubicBezTo>
                  <a:pt x="13651" y="14573"/>
                  <a:pt x="14112" y="13510"/>
                  <a:pt x="14477" y="12706"/>
                </a:cubicBezTo>
                <a:cubicBezTo>
                  <a:pt x="14612" y="12135"/>
                  <a:pt x="14120" y="13147"/>
                  <a:pt x="13802" y="13639"/>
                </a:cubicBezTo>
                <a:lnTo>
                  <a:pt x="13254" y="15143"/>
                </a:lnTo>
                <a:cubicBezTo>
                  <a:pt x="13325" y="14287"/>
                  <a:pt x="12476" y="16699"/>
                  <a:pt x="11809" y="17464"/>
                </a:cubicBezTo>
                <a:cubicBezTo>
                  <a:pt x="12206" y="16116"/>
                  <a:pt x="9815" y="20329"/>
                  <a:pt x="9665" y="20303"/>
                </a:cubicBezTo>
                <a:cubicBezTo>
                  <a:pt x="9657" y="19707"/>
                  <a:pt x="10586" y="18774"/>
                  <a:pt x="10935" y="17736"/>
                </a:cubicBezTo>
                <a:cubicBezTo>
                  <a:pt x="10951" y="17373"/>
                  <a:pt x="10371" y="18644"/>
                  <a:pt x="10141" y="18877"/>
                </a:cubicBezTo>
                <a:lnTo>
                  <a:pt x="11126" y="16855"/>
                </a:lnTo>
                <a:cubicBezTo>
                  <a:pt x="11181" y="16362"/>
                  <a:pt x="10149" y="18696"/>
                  <a:pt x="10483" y="17840"/>
                </a:cubicBezTo>
                <a:cubicBezTo>
                  <a:pt x="9760" y="18903"/>
                  <a:pt x="10109" y="18644"/>
                  <a:pt x="9331" y="20200"/>
                </a:cubicBezTo>
                <a:cubicBezTo>
                  <a:pt x="9538" y="19733"/>
                  <a:pt x="9839" y="18825"/>
                  <a:pt x="9395" y="19526"/>
                </a:cubicBezTo>
                <a:cubicBezTo>
                  <a:pt x="9109" y="20070"/>
                  <a:pt x="9172" y="20355"/>
                  <a:pt x="8982" y="20459"/>
                </a:cubicBezTo>
                <a:cubicBezTo>
                  <a:pt x="9268" y="18955"/>
                  <a:pt x="8060" y="21043"/>
                  <a:pt x="7973" y="20355"/>
                </a:cubicBezTo>
                <a:lnTo>
                  <a:pt x="7481" y="21367"/>
                </a:lnTo>
                <a:cubicBezTo>
                  <a:pt x="7568" y="21107"/>
                  <a:pt x="7775" y="20641"/>
                  <a:pt x="7576" y="20926"/>
                </a:cubicBezTo>
                <a:lnTo>
                  <a:pt x="7250" y="21600"/>
                </a:lnTo>
                <a:cubicBezTo>
                  <a:pt x="7211" y="21548"/>
                  <a:pt x="7695" y="19772"/>
                  <a:pt x="7362" y="19850"/>
                </a:cubicBezTo>
                <a:lnTo>
                  <a:pt x="6822" y="21172"/>
                </a:lnTo>
                <a:lnTo>
                  <a:pt x="7417" y="19539"/>
                </a:lnTo>
                <a:lnTo>
                  <a:pt x="6520" y="21302"/>
                </a:lnTo>
                <a:cubicBezTo>
                  <a:pt x="7385" y="19487"/>
                  <a:pt x="6639" y="20316"/>
                  <a:pt x="6782" y="19577"/>
                </a:cubicBezTo>
                <a:lnTo>
                  <a:pt x="6210" y="20667"/>
                </a:lnTo>
                <a:lnTo>
                  <a:pt x="6464" y="19889"/>
                </a:lnTo>
                <a:lnTo>
                  <a:pt x="6091" y="20693"/>
                </a:lnTo>
                <a:cubicBezTo>
                  <a:pt x="6067" y="20459"/>
                  <a:pt x="6933" y="18462"/>
                  <a:pt x="6377" y="19189"/>
                </a:cubicBezTo>
                <a:cubicBezTo>
                  <a:pt x="6607" y="18955"/>
                  <a:pt x="5710" y="20719"/>
                  <a:pt x="5305" y="21470"/>
                </a:cubicBezTo>
                <a:lnTo>
                  <a:pt x="6075" y="19137"/>
                </a:lnTo>
                <a:cubicBezTo>
                  <a:pt x="5702" y="19837"/>
                  <a:pt x="5480" y="19928"/>
                  <a:pt x="5154" y="20719"/>
                </a:cubicBezTo>
                <a:lnTo>
                  <a:pt x="5654" y="19474"/>
                </a:lnTo>
                <a:lnTo>
                  <a:pt x="5202" y="20355"/>
                </a:lnTo>
                <a:cubicBezTo>
                  <a:pt x="4003" y="21302"/>
                  <a:pt x="7028" y="14378"/>
                  <a:pt x="4685" y="17516"/>
                </a:cubicBezTo>
                <a:lnTo>
                  <a:pt x="4519" y="17853"/>
                </a:lnTo>
                <a:lnTo>
                  <a:pt x="5368" y="15442"/>
                </a:lnTo>
                <a:cubicBezTo>
                  <a:pt x="5210" y="15597"/>
                  <a:pt x="4400" y="17101"/>
                  <a:pt x="4042" y="17542"/>
                </a:cubicBezTo>
                <a:cubicBezTo>
                  <a:pt x="4932" y="15960"/>
                  <a:pt x="4018" y="17127"/>
                  <a:pt x="4717" y="15649"/>
                </a:cubicBezTo>
                <a:cubicBezTo>
                  <a:pt x="4320" y="16220"/>
                  <a:pt x="4145" y="16738"/>
                  <a:pt x="3820" y="17412"/>
                </a:cubicBezTo>
                <a:cubicBezTo>
                  <a:pt x="2795" y="18618"/>
                  <a:pt x="4042" y="15636"/>
                  <a:pt x="3224" y="16375"/>
                </a:cubicBezTo>
                <a:cubicBezTo>
                  <a:pt x="4614" y="14547"/>
                  <a:pt x="4328" y="15104"/>
                  <a:pt x="4948" y="14469"/>
                </a:cubicBezTo>
                <a:cubicBezTo>
                  <a:pt x="5265" y="13199"/>
                  <a:pt x="4376" y="14793"/>
                  <a:pt x="4447" y="13938"/>
                </a:cubicBezTo>
                <a:lnTo>
                  <a:pt x="4145" y="14845"/>
                </a:lnTo>
                <a:cubicBezTo>
                  <a:pt x="2780" y="17088"/>
                  <a:pt x="4558" y="12965"/>
                  <a:pt x="3105" y="15636"/>
                </a:cubicBezTo>
                <a:cubicBezTo>
                  <a:pt x="3208" y="15027"/>
                  <a:pt x="4527" y="12135"/>
                  <a:pt x="4138" y="12356"/>
                </a:cubicBezTo>
                <a:lnTo>
                  <a:pt x="2946" y="14845"/>
                </a:lnTo>
                <a:lnTo>
                  <a:pt x="2803" y="14638"/>
                </a:lnTo>
                <a:lnTo>
                  <a:pt x="3661" y="13004"/>
                </a:lnTo>
                <a:cubicBezTo>
                  <a:pt x="3669" y="12836"/>
                  <a:pt x="3486" y="13108"/>
                  <a:pt x="3272" y="13510"/>
                </a:cubicBezTo>
                <a:cubicBezTo>
                  <a:pt x="4161" y="11487"/>
                  <a:pt x="3502" y="12304"/>
                  <a:pt x="4138" y="10645"/>
                </a:cubicBezTo>
                <a:lnTo>
                  <a:pt x="3701" y="11423"/>
                </a:lnTo>
                <a:cubicBezTo>
                  <a:pt x="3804" y="11189"/>
                  <a:pt x="3907" y="10943"/>
                  <a:pt x="3979" y="10787"/>
                </a:cubicBezTo>
                <a:cubicBezTo>
                  <a:pt x="3208" y="12161"/>
                  <a:pt x="3391" y="11474"/>
                  <a:pt x="2700" y="12771"/>
                </a:cubicBezTo>
                <a:cubicBezTo>
                  <a:pt x="2573" y="13160"/>
                  <a:pt x="2271" y="14067"/>
                  <a:pt x="2724" y="13173"/>
                </a:cubicBezTo>
                <a:cubicBezTo>
                  <a:pt x="1978" y="14962"/>
                  <a:pt x="2136" y="13860"/>
                  <a:pt x="2065" y="13756"/>
                </a:cubicBezTo>
                <a:cubicBezTo>
                  <a:pt x="2541" y="13108"/>
                  <a:pt x="2557" y="12745"/>
                  <a:pt x="2684" y="12356"/>
                </a:cubicBezTo>
                <a:cubicBezTo>
                  <a:pt x="2565" y="12563"/>
                  <a:pt x="2518" y="12693"/>
                  <a:pt x="2351" y="13030"/>
                </a:cubicBezTo>
                <a:cubicBezTo>
                  <a:pt x="1763" y="13717"/>
                  <a:pt x="3883" y="9504"/>
                  <a:pt x="2311" y="12213"/>
                </a:cubicBezTo>
                <a:lnTo>
                  <a:pt x="3089" y="10657"/>
                </a:lnTo>
                <a:lnTo>
                  <a:pt x="2414" y="11591"/>
                </a:lnTo>
                <a:cubicBezTo>
                  <a:pt x="4003" y="8531"/>
                  <a:pt x="2438" y="11059"/>
                  <a:pt x="3907" y="8194"/>
                </a:cubicBezTo>
                <a:cubicBezTo>
                  <a:pt x="3844" y="7922"/>
                  <a:pt x="3010" y="9957"/>
                  <a:pt x="3137" y="9568"/>
                </a:cubicBezTo>
                <a:cubicBezTo>
                  <a:pt x="2724" y="9983"/>
                  <a:pt x="4003" y="6898"/>
                  <a:pt x="3216" y="8259"/>
                </a:cubicBezTo>
                <a:cubicBezTo>
                  <a:pt x="3677" y="7053"/>
                  <a:pt x="3232" y="7546"/>
                  <a:pt x="3478" y="6807"/>
                </a:cubicBezTo>
                <a:lnTo>
                  <a:pt x="2788" y="8103"/>
                </a:lnTo>
                <a:cubicBezTo>
                  <a:pt x="2915" y="7714"/>
                  <a:pt x="3208" y="6988"/>
                  <a:pt x="3050" y="7144"/>
                </a:cubicBezTo>
                <a:cubicBezTo>
                  <a:pt x="2946" y="7338"/>
                  <a:pt x="2859" y="7533"/>
                  <a:pt x="2780" y="7701"/>
                </a:cubicBezTo>
                <a:cubicBezTo>
                  <a:pt x="3050" y="6651"/>
                  <a:pt x="2954" y="6405"/>
                  <a:pt x="2867" y="6107"/>
                </a:cubicBezTo>
                <a:cubicBezTo>
                  <a:pt x="2414" y="6988"/>
                  <a:pt x="2128" y="7533"/>
                  <a:pt x="2041" y="7974"/>
                </a:cubicBezTo>
                <a:cubicBezTo>
                  <a:pt x="1287" y="8985"/>
                  <a:pt x="2621" y="5757"/>
                  <a:pt x="2200" y="5912"/>
                </a:cubicBezTo>
                <a:lnTo>
                  <a:pt x="1874" y="6586"/>
                </a:lnTo>
                <a:lnTo>
                  <a:pt x="2343" y="5342"/>
                </a:lnTo>
                <a:cubicBezTo>
                  <a:pt x="2136" y="5808"/>
                  <a:pt x="1890" y="6223"/>
                  <a:pt x="1612" y="6768"/>
                </a:cubicBezTo>
                <a:cubicBezTo>
                  <a:pt x="1326" y="6729"/>
                  <a:pt x="1160" y="6327"/>
                  <a:pt x="2287" y="3838"/>
                </a:cubicBezTo>
                <a:cubicBezTo>
                  <a:pt x="1970" y="4460"/>
                  <a:pt x="1477" y="5121"/>
                  <a:pt x="1080" y="6184"/>
                </a:cubicBezTo>
                <a:cubicBezTo>
                  <a:pt x="1835" y="4123"/>
                  <a:pt x="1422" y="4123"/>
                  <a:pt x="1485" y="3319"/>
                </a:cubicBezTo>
                <a:lnTo>
                  <a:pt x="1541" y="3228"/>
                </a:lnTo>
                <a:lnTo>
                  <a:pt x="1803" y="2450"/>
                </a:lnTo>
                <a:lnTo>
                  <a:pt x="1684" y="2658"/>
                </a:lnTo>
                <a:lnTo>
                  <a:pt x="1501" y="3215"/>
                </a:lnTo>
                <a:cubicBezTo>
                  <a:pt x="1549" y="2852"/>
                  <a:pt x="1676" y="2347"/>
                  <a:pt x="2033" y="1452"/>
                </a:cubicBezTo>
                <a:cubicBezTo>
                  <a:pt x="1795" y="1867"/>
                  <a:pt x="1144" y="3034"/>
                  <a:pt x="866" y="3397"/>
                </a:cubicBezTo>
                <a:cubicBezTo>
                  <a:pt x="1723" y="1763"/>
                  <a:pt x="-111" y="4473"/>
                  <a:pt x="755" y="2476"/>
                </a:cubicBezTo>
                <a:cubicBezTo>
                  <a:pt x="508" y="2891"/>
                  <a:pt x="628" y="2865"/>
                  <a:pt x="302" y="3371"/>
                </a:cubicBezTo>
                <a:cubicBezTo>
                  <a:pt x="223" y="2671"/>
                  <a:pt x="929" y="65"/>
                  <a:pt x="0" y="830"/>
                </a:cubicBezTo>
                <a:cubicBezTo>
                  <a:pt x="159" y="519"/>
                  <a:pt x="294" y="246"/>
                  <a:pt x="413" y="0"/>
                </a:cubicBezTo>
                <a:lnTo>
                  <a:pt x="21489" y="0"/>
                </a:lnTo>
                <a:close/>
                <a:moveTo>
                  <a:pt x="3804" y="12615"/>
                </a:moveTo>
                <a:lnTo>
                  <a:pt x="3812" y="12472"/>
                </a:lnTo>
                <a:cubicBezTo>
                  <a:pt x="3732" y="12680"/>
                  <a:pt x="3748" y="12680"/>
                  <a:pt x="3804" y="12615"/>
                </a:cubicBezTo>
                <a:lnTo>
                  <a:pt x="3796" y="12835"/>
                </a:lnTo>
                <a:cubicBezTo>
                  <a:pt x="4328" y="11811"/>
                  <a:pt x="3947" y="12459"/>
                  <a:pt x="3804" y="12615"/>
                </a:cubicBezTo>
                <a:close/>
                <a:moveTo>
                  <a:pt x="4606" y="1594"/>
                </a:moveTo>
                <a:cubicBezTo>
                  <a:pt x="4677" y="1529"/>
                  <a:pt x="4828" y="1257"/>
                  <a:pt x="4955" y="1050"/>
                </a:cubicBezTo>
                <a:cubicBezTo>
                  <a:pt x="4955" y="1024"/>
                  <a:pt x="4955" y="998"/>
                  <a:pt x="4955" y="985"/>
                </a:cubicBezTo>
                <a:lnTo>
                  <a:pt x="4606" y="1594"/>
                </a:lnTo>
                <a:close/>
                <a:moveTo>
                  <a:pt x="2216" y="3318"/>
                </a:moveTo>
                <a:lnTo>
                  <a:pt x="1970" y="3928"/>
                </a:lnTo>
                <a:cubicBezTo>
                  <a:pt x="1811" y="4213"/>
                  <a:pt x="1668" y="4498"/>
                  <a:pt x="1676" y="4641"/>
                </a:cubicBezTo>
                <a:lnTo>
                  <a:pt x="1970" y="3928"/>
                </a:lnTo>
                <a:cubicBezTo>
                  <a:pt x="2271" y="3370"/>
                  <a:pt x="2652" y="2813"/>
                  <a:pt x="2216" y="3318"/>
                </a:cubicBezTo>
                <a:close/>
                <a:moveTo>
                  <a:pt x="3153" y="2372"/>
                </a:moveTo>
                <a:cubicBezTo>
                  <a:pt x="3232" y="2294"/>
                  <a:pt x="2970" y="2294"/>
                  <a:pt x="2859" y="2320"/>
                </a:cubicBezTo>
                <a:cubicBezTo>
                  <a:pt x="2605" y="2917"/>
                  <a:pt x="2629" y="3332"/>
                  <a:pt x="3153" y="2372"/>
                </a:cubicBezTo>
                <a:close/>
                <a:moveTo>
                  <a:pt x="2930" y="5445"/>
                </a:moveTo>
                <a:lnTo>
                  <a:pt x="2756" y="5626"/>
                </a:lnTo>
                <a:cubicBezTo>
                  <a:pt x="2748" y="5678"/>
                  <a:pt x="2819" y="5600"/>
                  <a:pt x="2930" y="5445"/>
                </a:cubicBezTo>
                <a:lnTo>
                  <a:pt x="3462" y="4913"/>
                </a:lnTo>
                <a:cubicBezTo>
                  <a:pt x="4487" y="2683"/>
                  <a:pt x="3375" y="4758"/>
                  <a:pt x="2930" y="5445"/>
                </a:cubicBezTo>
                <a:close/>
                <a:moveTo>
                  <a:pt x="4868" y="1529"/>
                </a:moveTo>
                <a:cubicBezTo>
                  <a:pt x="4884" y="1477"/>
                  <a:pt x="4892" y="1426"/>
                  <a:pt x="4900" y="1387"/>
                </a:cubicBezTo>
                <a:cubicBezTo>
                  <a:pt x="4336" y="2437"/>
                  <a:pt x="3272" y="4576"/>
                  <a:pt x="3756" y="4006"/>
                </a:cubicBezTo>
                <a:cubicBezTo>
                  <a:pt x="4241" y="2917"/>
                  <a:pt x="4590" y="2165"/>
                  <a:pt x="4868" y="1529"/>
                </a:cubicBezTo>
                <a:close/>
                <a:moveTo>
                  <a:pt x="5075" y="10864"/>
                </a:moveTo>
                <a:cubicBezTo>
                  <a:pt x="4503" y="11954"/>
                  <a:pt x="4487" y="12317"/>
                  <a:pt x="4122" y="13120"/>
                </a:cubicBezTo>
                <a:cubicBezTo>
                  <a:pt x="4280" y="12965"/>
                  <a:pt x="4733" y="11902"/>
                  <a:pt x="5059" y="11228"/>
                </a:cubicBezTo>
                <a:cubicBezTo>
                  <a:pt x="5138" y="11150"/>
                  <a:pt x="5098" y="11279"/>
                  <a:pt x="5011" y="11539"/>
                </a:cubicBezTo>
                <a:cubicBezTo>
                  <a:pt x="6194" y="9218"/>
                  <a:pt x="4535" y="12187"/>
                  <a:pt x="5075" y="10864"/>
                </a:cubicBezTo>
                <a:close/>
                <a:moveTo>
                  <a:pt x="6353" y="14041"/>
                </a:moveTo>
                <a:cubicBezTo>
                  <a:pt x="6401" y="13937"/>
                  <a:pt x="6433" y="13846"/>
                  <a:pt x="6456" y="13795"/>
                </a:cubicBezTo>
                <a:cubicBezTo>
                  <a:pt x="6401" y="13911"/>
                  <a:pt x="6385" y="13963"/>
                  <a:pt x="6353" y="14041"/>
                </a:cubicBezTo>
                <a:cubicBezTo>
                  <a:pt x="6035" y="14780"/>
                  <a:pt x="5186" y="16530"/>
                  <a:pt x="6099" y="15013"/>
                </a:cubicBezTo>
                <a:cubicBezTo>
                  <a:pt x="7052" y="13017"/>
                  <a:pt x="5996" y="14936"/>
                  <a:pt x="6353" y="14041"/>
                </a:cubicBezTo>
                <a:close/>
                <a:moveTo>
                  <a:pt x="6917" y="10074"/>
                </a:moveTo>
                <a:cubicBezTo>
                  <a:pt x="6925" y="10061"/>
                  <a:pt x="6933" y="10048"/>
                  <a:pt x="6941" y="10048"/>
                </a:cubicBezTo>
                <a:cubicBezTo>
                  <a:pt x="7505" y="8971"/>
                  <a:pt x="7401" y="9309"/>
                  <a:pt x="7219" y="9801"/>
                </a:cubicBezTo>
                <a:cubicBezTo>
                  <a:pt x="7243" y="9788"/>
                  <a:pt x="7266" y="9762"/>
                  <a:pt x="7290" y="9749"/>
                </a:cubicBezTo>
                <a:cubicBezTo>
                  <a:pt x="7409" y="9477"/>
                  <a:pt x="7528" y="9179"/>
                  <a:pt x="7624" y="8932"/>
                </a:cubicBezTo>
                <a:cubicBezTo>
                  <a:pt x="7568" y="8932"/>
                  <a:pt x="7473" y="9010"/>
                  <a:pt x="7385" y="9075"/>
                </a:cubicBezTo>
                <a:lnTo>
                  <a:pt x="7266" y="9425"/>
                </a:lnTo>
                <a:lnTo>
                  <a:pt x="7187" y="9503"/>
                </a:lnTo>
                <a:lnTo>
                  <a:pt x="6917" y="10074"/>
                </a:lnTo>
                <a:close/>
                <a:moveTo>
                  <a:pt x="7663" y="12485"/>
                </a:moveTo>
                <a:cubicBezTo>
                  <a:pt x="7560" y="12589"/>
                  <a:pt x="7751" y="12187"/>
                  <a:pt x="7949" y="11785"/>
                </a:cubicBezTo>
                <a:cubicBezTo>
                  <a:pt x="7910" y="11824"/>
                  <a:pt x="7862" y="11863"/>
                  <a:pt x="7814" y="11915"/>
                </a:cubicBezTo>
                <a:cubicBezTo>
                  <a:pt x="7528" y="12511"/>
                  <a:pt x="7219" y="13289"/>
                  <a:pt x="6941" y="13561"/>
                </a:cubicBezTo>
                <a:cubicBezTo>
                  <a:pt x="6782" y="13717"/>
                  <a:pt x="6440" y="14754"/>
                  <a:pt x="6718" y="14391"/>
                </a:cubicBezTo>
                <a:cubicBezTo>
                  <a:pt x="7171" y="13509"/>
                  <a:pt x="6901" y="13691"/>
                  <a:pt x="7505" y="12654"/>
                </a:cubicBezTo>
                <a:lnTo>
                  <a:pt x="7663" y="12485"/>
                </a:lnTo>
                <a:close/>
                <a:moveTo>
                  <a:pt x="8497" y="18449"/>
                </a:moveTo>
                <a:cubicBezTo>
                  <a:pt x="8402" y="18890"/>
                  <a:pt x="7306" y="20939"/>
                  <a:pt x="7902" y="20083"/>
                </a:cubicBezTo>
                <a:cubicBezTo>
                  <a:pt x="7957" y="19772"/>
                  <a:pt x="9180" y="17516"/>
                  <a:pt x="8497" y="18449"/>
                </a:cubicBezTo>
                <a:close/>
                <a:moveTo>
                  <a:pt x="8799" y="17555"/>
                </a:moveTo>
                <a:cubicBezTo>
                  <a:pt x="8672" y="17943"/>
                  <a:pt x="8783" y="17918"/>
                  <a:pt x="9029" y="17490"/>
                </a:cubicBezTo>
                <a:cubicBezTo>
                  <a:pt x="9156" y="17101"/>
                  <a:pt x="9323" y="16764"/>
                  <a:pt x="8799" y="17555"/>
                </a:cubicBezTo>
                <a:close/>
                <a:moveTo>
                  <a:pt x="13492" y="12822"/>
                </a:moveTo>
                <a:cubicBezTo>
                  <a:pt x="13341" y="13133"/>
                  <a:pt x="13119" y="13522"/>
                  <a:pt x="12928" y="13950"/>
                </a:cubicBezTo>
                <a:cubicBezTo>
                  <a:pt x="13111" y="13652"/>
                  <a:pt x="13302" y="13341"/>
                  <a:pt x="13453" y="13017"/>
                </a:cubicBezTo>
                <a:cubicBezTo>
                  <a:pt x="13476" y="12926"/>
                  <a:pt x="13492" y="12861"/>
                  <a:pt x="13492" y="12822"/>
                </a:cubicBezTo>
                <a:close/>
                <a:moveTo>
                  <a:pt x="2795" y="9114"/>
                </a:moveTo>
                <a:lnTo>
                  <a:pt x="3161" y="8492"/>
                </a:lnTo>
                <a:cubicBezTo>
                  <a:pt x="3185" y="8427"/>
                  <a:pt x="3200" y="8375"/>
                  <a:pt x="3224" y="8323"/>
                </a:cubicBezTo>
                <a:cubicBezTo>
                  <a:pt x="3121" y="8492"/>
                  <a:pt x="2978" y="8751"/>
                  <a:pt x="2795" y="9114"/>
                </a:cubicBezTo>
                <a:close/>
                <a:moveTo>
                  <a:pt x="1422" y="3513"/>
                </a:moveTo>
                <a:lnTo>
                  <a:pt x="1485" y="3396"/>
                </a:lnTo>
                <a:cubicBezTo>
                  <a:pt x="1485" y="3357"/>
                  <a:pt x="1485" y="3318"/>
                  <a:pt x="1493" y="3279"/>
                </a:cubicBezTo>
                <a:lnTo>
                  <a:pt x="1422" y="3513"/>
                </a:lnTo>
                <a:close/>
                <a:moveTo>
                  <a:pt x="2684" y="8181"/>
                </a:moveTo>
                <a:cubicBezTo>
                  <a:pt x="2732" y="8012"/>
                  <a:pt x="2756" y="7895"/>
                  <a:pt x="2795" y="7766"/>
                </a:cubicBezTo>
                <a:cubicBezTo>
                  <a:pt x="2660" y="8064"/>
                  <a:pt x="2581" y="8284"/>
                  <a:pt x="2684" y="818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 name="Freeform: Shape 2">
            <a:extLst>
              <a:ext uri="{FF2B5EF4-FFF2-40B4-BE49-F238E27FC236}">
                <a16:creationId xmlns:a16="http://schemas.microsoft.com/office/drawing/2014/main" id="{FD8B06DD-6A8C-08AB-AE83-631C52CEDF52}"/>
              </a:ext>
            </a:extLst>
          </p:cNvPr>
          <p:cNvSpPr/>
          <p:nvPr/>
        </p:nvSpPr>
        <p:spPr>
          <a:xfrm>
            <a:off x="64804" y="4595933"/>
            <a:ext cx="4035207" cy="2262067"/>
          </a:xfrm>
          <a:custGeom>
            <a:avLst/>
            <a:gdLst>
              <a:gd name="connsiteX0" fmla="*/ 125841 w 4035207"/>
              <a:gd name="connsiteY0" fmla="*/ 2251107 h 2262067"/>
              <a:gd name="connsiteX1" fmla="*/ 117870 w 4035207"/>
              <a:gd name="connsiteY1" fmla="*/ 2262067 h 2262067"/>
              <a:gd name="connsiteX2" fmla="*/ 116254 w 4035207"/>
              <a:gd name="connsiteY2" fmla="*/ 2262067 h 2262067"/>
              <a:gd name="connsiteX3" fmla="*/ 152469 w 4035207"/>
              <a:gd name="connsiteY3" fmla="*/ 2247269 h 2262067"/>
              <a:gd name="connsiteX4" fmla="*/ 147078 w 4035207"/>
              <a:gd name="connsiteY4" fmla="*/ 2261114 h 2262067"/>
              <a:gd name="connsiteX5" fmla="*/ 146390 w 4035207"/>
              <a:gd name="connsiteY5" fmla="*/ 2262067 h 2262067"/>
              <a:gd name="connsiteX6" fmla="*/ 141699 w 4035207"/>
              <a:gd name="connsiteY6" fmla="*/ 2262067 h 2262067"/>
              <a:gd name="connsiteX7" fmla="*/ 47642 w 4035207"/>
              <a:gd name="connsiteY7" fmla="*/ 2197704 h 2262067"/>
              <a:gd name="connsiteX8" fmla="*/ 58032 w 4035207"/>
              <a:gd name="connsiteY8" fmla="*/ 2249749 h 2262067"/>
              <a:gd name="connsiteX9" fmla="*/ 52689 w 4035207"/>
              <a:gd name="connsiteY9" fmla="*/ 2262067 h 2262067"/>
              <a:gd name="connsiteX10" fmla="*/ 0 w 4035207"/>
              <a:gd name="connsiteY10" fmla="*/ 2262067 h 2262067"/>
              <a:gd name="connsiteX11" fmla="*/ 3620 w 4035207"/>
              <a:gd name="connsiteY11" fmla="*/ 2255658 h 2262067"/>
              <a:gd name="connsiteX12" fmla="*/ 47642 w 4035207"/>
              <a:gd name="connsiteY12" fmla="*/ 2197704 h 2262067"/>
              <a:gd name="connsiteX13" fmla="*/ 534156 w 4035207"/>
              <a:gd name="connsiteY13" fmla="*/ 2185118 h 2262067"/>
              <a:gd name="connsiteX14" fmla="*/ 524335 w 4035207"/>
              <a:gd name="connsiteY14" fmla="*/ 2187177 h 2262067"/>
              <a:gd name="connsiteX15" fmla="*/ 484204 w 4035207"/>
              <a:gd name="connsiteY15" fmla="*/ 2234001 h 2262067"/>
              <a:gd name="connsiteX16" fmla="*/ 501456 w 4035207"/>
              <a:gd name="connsiteY16" fmla="*/ 2234001 h 2262067"/>
              <a:gd name="connsiteX17" fmla="*/ 534156 w 4035207"/>
              <a:gd name="connsiteY17" fmla="*/ 2185118 h 2262067"/>
              <a:gd name="connsiteX18" fmla="*/ 390929 w 4035207"/>
              <a:gd name="connsiteY18" fmla="*/ 2167126 h 2262067"/>
              <a:gd name="connsiteX19" fmla="*/ 341882 w 4035207"/>
              <a:gd name="connsiteY19" fmla="*/ 2245245 h 2262067"/>
              <a:gd name="connsiteX20" fmla="*/ 332514 w 4035207"/>
              <a:gd name="connsiteY20" fmla="*/ 2262067 h 2262067"/>
              <a:gd name="connsiteX21" fmla="*/ 327461 w 4035207"/>
              <a:gd name="connsiteY21" fmla="*/ 2262067 h 2262067"/>
              <a:gd name="connsiteX22" fmla="*/ 338270 w 4035207"/>
              <a:gd name="connsiteY22" fmla="*/ 2247912 h 2262067"/>
              <a:gd name="connsiteX23" fmla="*/ 383127 w 4035207"/>
              <a:gd name="connsiteY23" fmla="*/ 2173908 h 2262067"/>
              <a:gd name="connsiteX24" fmla="*/ 390929 w 4035207"/>
              <a:gd name="connsiteY24" fmla="*/ 2167126 h 2262067"/>
              <a:gd name="connsiteX25" fmla="*/ 483266 w 4035207"/>
              <a:gd name="connsiteY25" fmla="*/ 2133774 h 2262067"/>
              <a:gd name="connsiteX26" fmla="*/ 478578 w 4035207"/>
              <a:gd name="connsiteY26" fmla="*/ 2231040 h 2262067"/>
              <a:gd name="connsiteX27" fmla="*/ 487204 w 4035207"/>
              <a:gd name="connsiteY27" fmla="*/ 2219636 h 2262067"/>
              <a:gd name="connsiteX28" fmla="*/ 527148 w 4035207"/>
              <a:gd name="connsiteY28" fmla="*/ 2149016 h 2262067"/>
              <a:gd name="connsiteX29" fmla="*/ 483266 w 4035207"/>
              <a:gd name="connsiteY29" fmla="*/ 2133774 h 2262067"/>
              <a:gd name="connsiteX30" fmla="*/ 180988 w 4035207"/>
              <a:gd name="connsiteY30" fmla="*/ 2117743 h 2262067"/>
              <a:gd name="connsiteX31" fmla="*/ 144781 w 4035207"/>
              <a:gd name="connsiteY31" fmla="*/ 2177637 h 2262067"/>
              <a:gd name="connsiteX32" fmla="*/ 166721 w 4035207"/>
              <a:gd name="connsiteY32" fmla="*/ 2126207 h 2262067"/>
              <a:gd name="connsiteX33" fmla="*/ 180988 w 4035207"/>
              <a:gd name="connsiteY33" fmla="*/ 2117743 h 2262067"/>
              <a:gd name="connsiteX34" fmla="*/ 658791 w 4035207"/>
              <a:gd name="connsiteY34" fmla="*/ 2062277 h 2262067"/>
              <a:gd name="connsiteX35" fmla="*/ 594845 w 4035207"/>
              <a:gd name="connsiteY35" fmla="*/ 2138599 h 2262067"/>
              <a:gd name="connsiteX36" fmla="*/ 650165 w 4035207"/>
              <a:gd name="connsiteY36" fmla="*/ 2075655 h 2262067"/>
              <a:gd name="connsiteX37" fmla="*/ 627287 w 4035207"/>
              <a:gd name="connsiteY37" fmla="*/ 2132896 h 2262067"/>
              <a:gd name="connsiteX38" fmla="*/ 655041 w 4035207"/>
              <a:gd name="connsiteY38" fmla="*/ 2071817 h 2262067"/>
              <a:gd name="connsiteX39" fmla="*/ 658791 w 4035207"/>
              <a:gd name="connsiteY39" fmla="*/ 2062277 h 2262067"/>
              <a:gd name="connsiteX40" fmla="*/ 471827 w 4035207"/>
              <a:gd name="connsiteY40" fmla="*/ 2022252 h 2262067"/>
              <a:gd name="connsiteX41" fmla="*/ 424195 w 4035207"/>
              <a:gd name="connsiteY41" fmla="*/ 2086182 h 2262067"/>
              <a:gd name="connsiteX42" fmla="*/ 468077 w 4035207"/>
              <a:gd name="connsiteY42" fmla="*/ 2042319 h 2262067"/>
              <a:gd name="connsiteX43" fmla="*/ 471827 w 4035207"/>
              <a:gd name="connsiteY43" fmla="*/ 2022252 h 2262067"/>
              <a:gd name="connsiteX44" fmla="*/ 306054 w 4035207"/>
              <a:gd name="connsiteY44" fmla="*/ 1982227 h 2262067"/>
              <a:gd name="connsiteX45" fmla="*/ 265923 w 4035207"/>
              <a:gd name="connsiteY45" fmla="*/ 2045170 h 2262067"/>
              <a:gd name="connsiteX46" fmla="*/ 257297 w 4035207"/>
              <a:gd name="connsiteY46" fmla="*/ 2037494 h 2262067"/>
              <a:gd name="connsiteX47" fmla="*/ 662542 w 4035207"/>
              <a:gd name="connsiteY47" fmla="*/ 1944066 h 2262067"/>
              <a:gd name="connsiteX48" fmla="*/ 578717 w 4035207"/>
              <a:gd name="connsiteY48" fmla="*/ 2052737 h 2262067"/>
              <a:gd name="connsiteX49" fmla="*/ 665542 w 4035207"/>
              <a:gd name="connsiteY49" fmla="*/ 1961282 h 2262067"/>
              <a:gd name="connsiteX50" fmla="*/ 750867 w 4035207"/>
              <a:gd name="connsiteY50" fmla="*/ 1933073 h 2262067"/>
              <a:gd name="connsiteX51" fmla="*/ 740740 w 4035207"/>
              <a:gd name="connsiteY51" fmla="*/ 1934526 h 2262067"/>
              <a:gd name="connsiteX52" fmla="*/ 731177 w 4035207"/>
              <a:gd name="connsiteY52" fmla="*/ 1945053 h 2262067"/>
              <a:gd name="connsiteX53" fmla="*/ 744678 w 4035207"/>
              <a:gd name="connsiteY53" fmla="*/ 1945930 h 2262067"/>
              <a:gd name="connsiteX54" fmla="*/ 750867 w 4035207"/>
              <a:gd name="connsiteY54" fmla="*/ 1933073 h 2262067"/>
              <a:gd name="connsiteX55" fmla="*/ 359311 w 4035207"/>
              <a:gd name="connsiteY55" fmla="*/ 1919284 h 2262067"/>
              <a:gd name="connsiteX56" fmla="*/ 350872 w 4035207"/>
              <a:gd name="connsiteY56" fmla="*/ 1936390 h 2262067"/>
              <a:gd name="connsiteX57" fmla="*/ 359311 w 4035207"/>
              <a:gd name="connsiteY57" fmla="*/ 1919284 h 2262067"/>
              <a:gd name="connsiteX58" fmla="*/ 718800 w 4035207"/>
              <a:gd name="connsiteY58" fmla="*/ 1893514 h 2262067"/>
              <a:gd name="connsiteX59" fmla="*/ 723675 w 4035207"/>
              <a:gd name="connsiteY59" fmla="*/ 1939241 h 2262067"/>
              <a:gd name="connsiteX60" fmla="*/ 736052 w 4035207"/>
              <a:gd name="connsiteY60" fmla="*/ 1922135 h 2262067"/>
              <a:gd name="connsiteX61" fmla="*/ 752179 w 4035207"/>
              <a:gd name="connsiteY61" fmla="*/ 1893514 h 2262067"/>
              <a:gd name="connsiteX62" fmla="*/ 718800 w 4035207"/>
              <a:gd name="connsiteY62" fmla="*/ 1893514 h 2262067"/>
              <a:gd name="connsiteX63" fmla="*/ 470890 w 4035207"/>
              <a:gd name="connsiteY63" fmla="*/ 1874434 h 2262067"/>
              <a:gd name="connsiteX64" fmla="*/ 422320 w 4035207"/>
              <a:gd name="connsiteY64" fmla="*/ 1945053 h 2262067"/>
              <a:gd name="connsiteX65" fmla="*/ 470890 w 4035207"/>
              <a:gd name="connsiteY65" fmla="*/ 1874434 h 2262067"/>
              <a:gd name="connsiteX66" fmla="*/ 652462 w 4035207"/>
              <a:gd name="connsiteY66" fmla="*/ 1857629 h 2262067"/>
              <a:gd name="connsiteX67" fmla="*/ 623536 w 4035207"/>
              <a:gd name="connsiteY67" fmla="*/ 1867745 h 2262067"/>
              <a:gd name="connsiteX68" fmla="*/ 602533 w 4035207"/>
              <a:gd name="connsiteY68" fmla="*/ 1904041 h 2262067"/>
              <a:gd name="connsiteX69" fmla="*/ 564465 w 4035207"/>
              <a:gd name="connsiteY69" fmla="*/ 1940228 h 2262067"/>
              <a:gd name="connsiteX70" fmla="*/ 536711 w 4035207"/>
              <a:gd name="connsiteY70" fmla="*/ 1986942 h 2262067"/>
              <a:gd name="connsiteX71" fmla="*/ 517584 w 4035207"/>
              <a:gd name="connsiteY71" fmla="*/ 2037494 h 2262067"/>
              <a:gd name="connsiteX72" fmla="*/ 540462 w 4035207"/>
              <a:gd name="connsiteY72" fmla="*/ 2018414 h 2262067"/>
              <a:gd name="connsiteX73" fmla="*/ 630100 w 4035207"/>
              <a:gd name="connsiteY73" fmla="*/ 1886825 h 2262067"/>
              <a:gd name="connsiteX74" fmla="*/ 597657 w 4035207"/>
              <a:gd name="connsiteY74" fmla="*/ 1970713 h 2262067"/>
              <a:gd name="connsiteX75" fmla="*/ 672106 w 4035207"/>
              <a:gd name="connsiteY75" fmla="*/ 1858204 h 2262067"/>
              <a:gd name="connsiteX76" fmla="*/ 652462 w 4035207"/>
              <a:gd name="connsiteY76" fmla="*/ 1857629 h 2262067"/>
              <a:gd name="connsiteX77" fmla="*/ 428409 w 4035207"/>
              <a:gd name="connsiteY77" fmla="*/ 1828844 h 2262067"/>
              <a:gd name="connsiteX78" fmla="*/ 391753 w 4035207"/>
              <a:gd name="connsiteY78" fmla="*/ 1888799 h 2262067"/>
              <a:gd name="connsiteX79" fmla="*/ 413694 w 4035207"/>
              <a:gd name="connsiteY79" fmla="*/ 1837260 h 2262067"/>
              <a:gd name="connsiteX80" fmla="*/ 428409 w 4035207"/>
              <a:gd name="connsiteY80" fmla="*/ 1828844 h 2262067"/>
              <a:gd name="connsiteX81" fmla="*/ 367000 w 4035207"/>
              <a:gd name="connsiteY81" fmla="*/ 1824868 h 2262067"/>
              <a:gd name="connsiteX82" fmla="*/ 359311 w 4035207"/>
              <a:gd name="connsiteY82" fmla="*/ 1919284 h 2262067"/>
              <a:gd name="connsiteX83" fmla="*/ 367000 w 4035207"/>
              <a:gd name="connsiteY83" fmla="*/ 1824868 h 2262067"/>
              <a:gd name="connsiteX84" fmla="*/ 871446 w 4035207"/>
              <a:gd name="connsiteY84" fmla="*/ 1820153 h 2262067"/>
              <a:gd name="connsiteX85" fmla="*/ 858132 w 4035207"/>
              <a:gd name="connsiteY85" fmla="*/ 1845813 h 2262067"/>
              <a:gd name="connsiteX86" fmla="*/ 871446 w 4035207"/>
              <a:gd name="connsiteY86" fmla="*/ 1820153 h 2262067"/>
              <a:gd name="connsiteX87" fmla="*/ 880073 w 4035207"/>
              <a:gd name="connsiteY87" fmla="*/ 1803924 h 2262067"/>
              <a:gd name="connsiteX88" fmla="*/ 832253 w 4035207"/>
              <a:gd name="connsiteY88" fmla="*/ 1858204 h 2262067"/>
              <a:gd name="connsiteX89" fmla="*/ 874259 w 4035207"/>
              <a:gd name="connsiteY89" fmla="*/ 1814341 h 2262067"/>
              <a:gd name="connsiteX90" fmla="*/ 880073 w 4035207"/>
              <a:gd name="connsiteY90" fmla="*/ 1803924 h 2262067"/>
              <a:gd name="connsiteX91" fmla="*/ 684482 w 4035207"/>
              <a:gd name="connsiteY91" fmla="*/ 1779141 h 2262067"/>
              <a:gd name="connsiteX92" fmla="*/ 662542 w 4035207"/>
              <a:gd name="connsiteY92" fmla="*/ 1810613 h 2262067"/>
              <a:gd name="connsiteX93" fmla="*/ 684482 w 4035207"/>
              <a:gd name="connsiteY93" fmla="*/ 1788681 h 2262067"/>
              <a:gd name="connsiteX94" fmla="*/ 684482 w 4035207"/>
              <a:gd name="connsiteY94" fmla="*/ 1779141 h 2262067"/>
              <a:gd name="connsiteX95" fmla="*/ 553964 w 4035207"/>
              <a:gd name="connsiteY95" fmla="*/ 1693279 h 2262067"/>
              <a:gd name="connsiteX96" fmla="*/ 513833 w 4035207"/>
              <a:gd name="connsiteY96" fmla="*/ 1756223 h 2262067"/>
              <a:gd name="connsiteX97" fmla="*/ 505207 w 4035207"/>
              <a:gd name="connsiteY97" fmla="*/ 1748547 h 2262067"/>
              <a:gd name="connsiteX98" fmla="*/ 878947 w 4035207"/>
              <a:gd name="connsiteY98" fmla="*/ 1690428 h 2262067"/>
              <a:gd name="connsiteX99" fmla="*/ 795123 w 4035207"/>
              <a:gd name="connsiteY99" fmla="*/ 1799099 h 2262067"/>
              <a:gd name="connsiteX100" fmla="*/ 881948 w 4035207"/>
              <a:gd name="connsiteY100" fmla="*/ 1707535 h 2262067"/>
              <a:gd name="connsiteX101" fmla="*/ 1226997 w 4035207"/>
              <a:gd name="connsiteY101" fmla="*/ 1668497 h 2262067"/>
              <a:gd name="connsiteX102" fmla="*/ 1189866 w 4035207"/>
              <a:gd name="connsiteY102" fmla="*/ 1720913 h 2262067"/>
              <a:gd name="connsiteX103" fmla="*/ 1223246 w 4035207"/>
              <a:gd name="connsiteY103" fmla="*/ 1689441 h 2262067"/>
              <a:gd name="connsiteX104" fmla="*/ 1226997 w 4035207"/>
              <a:gd name="connsiteY104" fmla="*/ 1668497 h 2262067"/>
              <a:gd name="connsiteX105" fmla="*/ 980024 w 4035207"/>
              <a:gd name="connsiteY105" fmla="*/ 1663117 h 2262067"/>
              <a:gd name="connsiteX106" fmla="*/ 971585 w 4035207"/>
              <a:gd name="connsiteY106" fmla="*/ 1665646 h 2262067"/>
              <a:gd name="connsiteX107" fmla="*/ 948707 w 4035207"/>
              <a:gd name="connsiteY107" fmla="*/ 1692292 h 2262067"/>
              <a:gd name="connsiteX108" fmla="*/ 964835 w 4035207"/>
              <a:gd name="connsiteY108" fmla="*/ 1692292 h 2262067"/>
              <a:gd name="connsiteX109" fmla="*/ 980024 w 4035207"/>
              <a:gd name="connsiteY109" fmla="*/ 1663117 h 2262067"/>
              <a:gd name="connsiteX110" fmla="*/ 729254 w 4035207"/>
              <a:gd name="connsiteY110" fmla="*/ 1662055 h 2262067"/>
              <a:gd name="connsiteX111" fmla="*/ 715987 w 4035207"/>
              <a:gd name="connsiteY111" fmla="*/ 1667510 h 2262067"/>
              <a:gd name="connsiteX112" fmla="*/ 708298 w 4035207"/>
              <a:gd name="connsiteY112" fmla="*/ 1678037 h 2262067"/>
              <a:gd name="connsiteX113" fmla="*/ 715049 w 4035207"/>
              <a:gd name="connsiteY113" fmla="*/ 1667510 h 2262067"/>
              <a:gd name="connsiteX114" fmla="*/ 694984 w 4035207"/>
              <a:gd name="connsiteY114" fmla="*/ 1682752 h 2262067"/>
              <a:gd name="connsiteX115" fmla="*/ 664417 w 4035207"/>
              <a:gd name="connsiteY115" fmla="*/ 1726615 h 2262067"/>
              <a:gd name="connsiteX116" fmla="*/ 638726 w 4035207"/>
              <a:gd name="connsiteY116" fmla="*/ 1736156 h 2262067"/>
              <a:gd name="connsiteX117" fmla="*/ 630100 w 4035207"/>
              <a:gd name="connsiteY117" fmla="*/ 1760061 h 2262067"/>
              <a:gd name="connsiteX118" fmla="*/ 608159 w 4035207"/>
              <a:gd name="connsiteY118" fmla="*/ 1754249 h 2262067"/>
              <a:gd name="connsiteX119" fmla="*/ 598783 w 4035207"/>
              <a:gd name="connsiteY119" fmla="*/ 1830571 h 2262067"/>
              <a:gd name="connsiteX120" fmla="*/ 733239 w 4035207"/>
              <a:gd name="connsiteY120" fmla="*/ 1666633 h 2262067"/>
              <a:gd name="connsiteX121" fmla="*/ 729254 w 4035207"/>
              <a:gd name="connsiteY121" fmla="*/ 1662055 h 2262067"/>
              <a:gd name="connsiteX122" fmla="*/ 940081 w 4035207"/>
              <a:gd name="connsiteY122" fmla="*/ 1620796 h 2262067"/>
              <a:gd name="connsiteX123" fmla="*/ 941019 w 4035207"/>
              <a:gd name="connsiteY123" fmla="*/ 1687577 h 2262067"/>
              <a:gd name="connsiteX124" fmla="*/ 950583 w 4035207"/>
              <a:gd name="connsiteY124" fmla="*/ 1675186 h 2262067"/>
              <a:gd name="connsiteX125" fmla="*/ 978149 w 4035207"/>
              <a:gd name="connsiteY125" fmla="*/ 1626498 h 2262067"/>
              <a:gd name="connsiteX126" fmla="*/ 940081 w 4035207"/>
              <a:gd name="connsiteY126" fmla="*/ 1620796 h 2262067"/>
              <a:gd name="connsiteX127" fmla="*/ 898075 w 4035207"/>
              <a:gd name="connsiteY127" fmla="*/ 1589324 h 2262067"/>
              <a:gd name="connsiteX128" fmla="*/ 848568 w 4035207"/>
              <a:gd name="connsiteY128" fmla="*/ 1602702 h 2262067"/>
              <a:gd name="connsiteX129" fmla="*/ 818939 w 4035207"/>
              <a:gd name="connsiteY129" fmla="*/ 1652267 h 2262067"/>
              <a:gd name="connsiteX130" fmla="*/ 791373 w 4035207"/>
              <a:gd name="connsiteY130" fmla="*/ 1678037 h 2262067"/>
              <a:gd name="connsiteX131" fmla="*/ 759868 w 4035207"/>
              <a:gd name="connsiteY131" fmla="*/ 1762912 h 2262067"/>
              <a:gd name="connsiteX132" fmla="*/ 847630 w 4035207"/>
              <a:gd name="connsiteY132" fmla="*/ 1634174 h 2262067"/>
              <a:gd name="connsiteX133" fmla="*/ 815188 w 4035207"/>
              <a:gd name="connsiteY133" fmla="*/ 1718062 h 2262067"/>
              <a:gd name="connsiteX134" fmla="*/ 822689 w 4035207"/>
              <a:gd name="connsiteY134" fmla="*/ 1707645 h 2262067"/>
              <a:gd name="connsiteX135" fmla="*/ 814251 w 4035207"/>
              <a:gd name="connsiteY135" fmla="*/ 1710496 h 2262067"/>
              <a:gd name="connsiteX136" fmla="*/ 824752 w 4035207"/>
              <a:gd name="connsiteY136" fmla="*/ 1704793 h 2262067"/>
              <a:gd name="connsiteX137" fmla="*/ 898075 w 4035207"/>
              <a:gd name="connsiteY137" fmla="*/ 1589324 h 2262067"/>
              <a:gd name="connsiteX138" fmla="*/ 645283 w 4035207"/>
              <a:gd name="connsiteY138" fmla="*/ 1576225 h 2262067"/>
              <a:gd name="connsiteX139" fmla="*/ 611159 w 4035207"/>
              <a:gd name="connsiteY139" fmla="*/ 1631323 h 2262067"/>
              <a:gd name="connsiteX140" fmla="*/ 606284 w 4035207"/>
              <a:gd name="connsiteY140" fmla="*/ 1638889 h 2262067"/>
              <a:gd name="connsiteX141" fmla="*/ 598783 w 4035207"/>
              <a:gd name="connsiteY141" fmla="*/ 1647552 h 2262067"/>
              <a:gd name="connsiteX142" fmla="*/ 607221 w 4035207"/>
              <a:gd name="connsiteY142" fmla="*/ 1630336 h 2262067"/>
              <a:gd name="connsiteX143" fmla="*/ 611159 w 4035207"/>
              <a:gd name="connsiteY143" fmla="*/ 1630336 h 2262067"/>
              <a:gd name="connsiteX144" fmla="*/ 631037 w 4035207"/>
              <a:gd name="connsiteY144" fmla="*/ 1584609 h 2262067"/>
              <a:gd name="connsiteX145" fmla="*/ 645283 w 4035207"/>
              <a:gd name="connsiteY145" fmla="*/ 1576225 h 2262067"/>
              <a:gd name="connsiteX146" fmla="*/ 1105104 w 4035207"/>
              <a:gd name="connsiteY146" fmla="*/ 1545461 h 2262067"/>
              <a:gd name="connsiteX147" fmla="*/ 1082226 w 4035207"/>
              <a:gd name="connsiteY147" fmla="*/ 1593162 h 2262067"/>
              <a:gd name="connsiteX148" fmla="*/ 1105104 w 4035207"/>
              <a:gd name="connsiteY148" fmla="*/ 1545461 h 2262067"/>
              <a:gd name="connsiteX149" fmla="*/ 613972 w 4035207"/>
              <a:gd name="connsiteY149" fmla="*/ 1535921 h 2262067"/>
              <a:gd name="connsiteX150" fmla="*/ 606284 w 4035207"/>
              <a:gd name="connsiteY150" fmla="*/ 1630336 h 2262067"/>
              <a:gd name="connsiteX151" fmla="*/ 613972 w 4035207"/>
              <a:gd name="connsiteY151" fmla="*/ 1535921 h 2262067"/>
              <a:gd name="connsiteX152" fmla="*/ 1110730 w 4035207"/>
              <a:gd name="connsiteY152" fmla="*/ 1535044 h 2262067"/>
              <a:gd name="connsiteX153" fmla="*/ 1051659 w 4035207"/>
              <a:gd name="connsiteY153" fmla="*/ 1602702 h 2262067"/>
              <a:gd name="connsiteX154" fmla="*/ 1105104 w 4035207"/>
              <a:gd name="connsiteY154" fmla="*/ 1544584 h 2262067"/>
              <a:gd name="connsiteX155" fmla="*/ 1110730 w 4035207"/>
              <a:gd name="connsiteY155" fmla="*/ 1535044 h 2262067"/>
              <a:gd name="connsiteX156" fmla="*/ 915328 w 4035207"/>
              <a:gd name="connsiteY156" fmla="*/ 1506423 h 2262067"/>
              <a:gd name="connsiteX157" fmla="*/ 882885 w 4035207"/>
              <a:gd name="connsiteY157" fmla="*/ 1551163 h 2262067"/>
              <a:gd name="connsiteX158" fmla="*/ 914390 w 4035207"/>
              <a:gd name="connsiteY158" fmla="*/ 1520678 h 2262067"/>
              <a:gd name="connsiteX159" fmla="*/ 915328 w 4035207"/>
              <a:gd name="connsiteY159" fmla="*/ 1506423 h 2262067"/>
              <a:gd name="connsiteX160" fmla="*/ 3241208 w 4035207"/>
              <a:gd name="connsiteY160" fmla="*/ 1504602 h 2262067"/>
              <a:gd name="connsiteX161" fmla="*/ 3186649 w 4035207"/>
              <a:gd name="connsiteY161" fmla="*/ 1561690 h 2262067"/>
              <a:gd name="connsiteX162" fmla="*/ 3155145 w 4035207"/>
              <a:gd name="connsiteY162" fmla="*/ 1632310 h 2262067"/>
              <a:gd name="connsiteX163" fmla="*/ 3221904 w 4035207"/>
              <a:gd name="connsiteY163" fmla="*/ 1564541 h 2262067"/>
              <a:gd name="connsiteX164" fmla="*/ 3241208 w 4035207"/>
              <a:gd name="connsiteY164" fmla="*/ 1504602 h 2262067"/>
              <a:gd name="connsiteX165" fmla="*/ 3502257 w 4035207"/>
              <a:gd name="connsiteY165" fmla="*/ 1474951 h 2262067"/>
              <a:gd name="connsiteX166" fmla="*/ 3357299 w 4035207"/>
              <a:gd name="connsiteY166" fmla="*/ 1668497 h 2262067"/>
              <a:gd name="connsiteX167" fmla="*/ 3321106 w 4035207"/>
              <a:gd name="connsiteY167" fmla="*/ 1695144 h 2262067"/>
              <a:gd name="connsiteX168" fmla="*/ 3327669 w 4035207"/>
              <a:gd name="connsiteY168" fmla="*/ 1685603 h 2262067"/>
              <a:gd name="connsiteX169" fmla="*/ 3319043 w 4035207"/>
              <a:gd name="connsiteY169" fmla="*/ 1697117 h 2262067"/>
              <a:gd name="connsiteX170" fmla="*/ 3321106 w 4035207"/>
              <a:gd name="connsiteY170" fmla="*/ 1695144 h 2262067"/>
              <a:gd name="connsiteX171" fmla="*/ 3305729 w 4035207"/>
              <a:gd name="connsiteY171" fmla="*/ 1722887 h 2262067"/>
              <a:gd name="connsiteX172" fmla="*/ 3357299 w 4035207"/>
              <a:gd name="connsiteY172" fmla="*/ 1668497 h 2262067"/>
              <a:gd name="connsiteX173" fmla="*/ 3523072 w 4035207"/>
              <a:gd name="connsiteY173" fmla="*/ 1493045 h 2262067"/>
              <a:gd name="connsiteX174" fmla="*/ 3500194 w 4035207"/>
              <a:gd name="connsiteY174" fmla="*/ 1501598 h 2262067"/>
              <a:gd name="connsiteX175" fmla="*/ 3470752 w 4035207"/>
              <a:gd name="connsiteY175" fmla="*/ 1545461 h 2262067"/>
              <a:gd name="connsiteX176" fmla="*/ 3502257 w 4035207"/>
              <a:gd name="connsiteY176" fmla="*/ 1474951 h 2262067"/>
              <a:gd name="connsiteX177" fmla="*/ 3116889 w 4035207"/>
              <a:gd name="connsiteY177" fmla="*/ 1445344 h 2262067"/>
              <a:gd name="connsiteX178" fmla="*/ 3010187 w 4035207"/>
              <a:gd name="connsiteY178" fmla="*/ 1561690 h 2262067"/>
              <a:gd name="connsiteX179" fmla="*/ 3003436 w 4035207"/>
              <a:gd name="connsiteY179" fmla="*/ 1587460 h 2262067"/>
              <a:gd name="connsiteX180" fmla="*/ 3037753 w 4035207"/>
              <a:gd name="connsiteY180" fmla="*/ 1574082 h 2262067"/>
              <a:gd name="connsiteX181" fmla="*/ 3066445 w 4035207"/>
              <a:gd name="connsiteY181" fmla="*/ 1539759 h 2262067"/>
              <a:gd name="connsiteX182" fmla="*/ 3116889 w 4035207"/>
              <a:gd name="connsiteY182" fmla="*/ 1445344 h 2262067"/>
              <a:gd name="connsiteX183" fmla="*/ 770370 w 4035207"/>
              <a:gd name="connsiteY183" fmla="*/ 1440628 h 2262067"/>
              <a:gd name="connsiteX184" fmla="*/ 730239 w 4035207"/>
              <a:gd name="connsiteY184" fmla="*/ 1503572 h 2262067"/>
              <a:gd name="connsiteX185" fmla="*/ 721800 w 4035207"/>
              <a:gd name="connsiteY185" fmla="*/ 1495896 h 2262067"/>
              <a:gd name="connsiteX186" fmla="*/ 1109793 w 4035207"/>
              <a:gd name="connsiteY186" fmla="*/ 1421548 h 2262067"/>
              <a:gd name="connsiteX187" fmla="*/ 1025968 w 4035207"/>
              <a:gd name="connsiteY187" fmla="*/ 1530219 h 2262067"/>
              <a:gd name="connsiteX188" fmla="*/ 1112606 w 4035207"/>
              <a:gd name="connsiteY188" fmla="*/ 1438655 h 2262067"/>
              <a:gd name="connsiteX189" fmla="*/ 3466017 w 4035207"/>
              <a:gd name="connsiteY189" fmla="*/ 1416641 h 2262067"/>
              <a:gd name="connsiteX190" fmla="*/ 3464001 w 4035207"/>
              <a:gd name="connsiteY190" fmla="*/ 1424399 h 2262067"/>
              <a:gd name="connsiteX191" fmla="*/ 3456500 w 4035207"/>
              <a:gd name="connsiteY191" fmla="*/ 1419574 h 2262067"/>
              <a:gd name="connsiteX192" fmla="*/ 3466017 w 4035207"/>
              <a:gd name="connsiteY192" fmla="*/ 1416641 h 2262067"/>
              <a:gd name="connsiteX193" fmla="*/ 3422350 w 4035207"/>
              <a:gd name="connsiteY193" fmla="*/ 1397855 h 2262067"/>
              <a:gd name="connsiteX194" fmla="*/ 3390678 w 4035207"/>
              <a:gd name="connsiteY194" fmla="*/ 1460586 h 2262067"/>
              <a:gd name="connsiteX195" fmla="*/ 3398179 w 4035207"/>
              <a:gd name="connsiteY195" fmla="*/ 1411021 h 2262067"/>
              <a:gd name="connsiteX196" fmla="*/ 3422350 w 4035207"/>
              <a:gd name="connsiteY196" fmla="*/ 1397855 h 2262067"/>
              <a:gd name="connsiteX197" fmla="*/ 822689 w 4035207"/>
              <a:gd name="connsiteY197" fmla="*/ 1377685 h 2262067"/>
              <a:gd name="connsiteX198" fmla="*/ 814251 w 4035207"/>
              <a:gd name="connsiteY198" fmla="*/ 1394792 h 2262067"/>
              <a:gd name="connsiteX199" fmla="*/ 822689 w 4035207"/>
              <a:gd name="connsiteY199" fmla="*/ 1377685 h 2262067"/>
              <a:gd name="connsiteX200" fmla="*/ 3140712 w 4035207"/>
              <a:gd name="connsiteY200" fmla="*/ 1360735 h 2262067"/>
              <a:gd name="connsiteX201" fmla="*/ 3035878 w 4035207"/>
              <a:gd name="connsiteY201" fmla="*/ 1456858 h 2262067"/>
              <a:gd name="connsiteX202" fmla="*/ 3105450 w 4035207"/>
              <a:gd name="connsiteY202" fmla="*/ 1420561 h 2262067"/>
              <a:gd name="connsiteX203" fmla="*/ 3140712 w 4035207"/>
              <a:gd name="connsiteY203" fmla="*/ 1360735 h 2262067"/>
              <a:gd name="connsiteX204" fmla="*/ 1243640 w 4035207"/>
              <a:gd name="connsiteY204" fmla="*/ 1355863 h 2262067"/>
              <a:gd name="connsiteX205" fmla="*/ 1233748 w 4035207"/>
              <a:gd name="connsiteY205" fmla="*/ 1357618 h 2262067"/>
              <a:gd name="connsiteX206" fmla="*/ 1177490 w 4035207"/>
              <a:gd name="connsiteY206" fmla="*/ 1422535 h 2262067"/>
              <a:gd name="connsiteX207" fmla="*/ 1194742 w 4035207"/>
              <a:gd name="connsiteY207" fmla="*/ 1422535 h 2262067"/>
              <a:gd name="connsiteX208" fmla="*/ 1229060 w 4035207"/>
              <a:gd name="connsiteY208" fmla="*/ 1380536 h 2262067"/>
              <a:gd name="connsiteX209" fmla="*/ 1241436 w 4035207"/>
              <a:gd name="connsiteY209" fmla="*/ 1363320 h 2262067"/>
              <a:gd name="connsiteX210" fmla="*/ 1243640 w 4035207"/>
              <a:gd name="connsiteY210" fmla="*/ 1355863 h 2262067"/>
              <a:gd name="connsiteX211" fmla="*/ 3577264 w 4035207"/>
              <a:gd name="connsiteY211" fmla="*/ 1339209 h 2262067"/>
              <a:gd name="connsiteX212" fmla="*/ 3545013 w 4035207"/>
              <a:gd name="connsiteY212" fmla="*/ 1379549 h 2262067"/>
              <a:gd name="connsiteX213" fmla="*/ 3573704 w 4035207"/>
              <a:gd name="connsiteY213" fmla="*/ 1341388 h 2262067"/>
              <a:gd name="connsiteX214" fmla="*/ 3577264 w 4035207"/>
              <a:gd name="connsiteY214" fmla="*/ 1339209 h 2262067"/>
              <a:gd name="connsiteX215" fmla="*/ 935205 w 4035207"/>
              <a:gd name="connsiteY215" fmla="*/ 1332835 h 2262067"/>
              <a:gd name="connsiteX216" fmla="*/ 922805 w 4035207"/>
              <a:gd name="connsiteY216" fmla="*/ 1357042 h 2262067"/>
              <a:gd name="connsiteX217" fmla="*/ 887843 w 4035207"/>
              <a:gd name="connsiteY217" fmla="*/ 1401906 h 2262067"/>
              <a:gd name="connsiteX218" fmla="*/ 888511 w 4035207"/>
              <a:gd name="connsiteY218" fmla="*/ 1400603 h 2262067"/>
              <a:gd name="connsiteX219" fmla="*/ 888368 w 4035207"/>
              <a:gd name="connsiteY219" fmla="*/ 1400780 h 2262067"/>
              <a:gd name="connsiteX220" fmla="*/ 906279 w 4035207"/>
              <a:gd name="connsiteY220" fmla="*/ 1373121 h 2262067"/>
              <a:gd name="connsiteX221" fmla="*/ 935205 w 4035207"/>
              <a:gd name="connsiteY221" fmla="*/ 1332835 h 2262067"/>
              <a:gd name="connsiteX222" fmla="*/ 1516913 w 4035207"/>
              <a:gd name="connsiteY222" fmla="*/ 1327133 h 2262067"/>
              <a:gd name="connsiteX223" fmla="*/ 1438714 w 4035207"/>
              <a:gd name="connsiteY223" fmla="*/ 1432952 h 2262067"/>
              <a:gd name="connsiteX224" fmla="*/ 1494035 w 4035207"/>
              <a:gd name="connsiteY224" fmla="*/ 1380536 h 2262067"/>
              <a:gd name="connsiteX225" fmla="*/ 1495910 w 4035207"/>
              <a:gd name="connsiteY225" fmla="*/ 1379549 h 2262067"/>
              <a:gd name="connsiteX226" fmla="*/ 1509412 w 4035207"/>
              <a:gd name="connsiteY226" fmla="*/ 1365294 h 2262067"/>
              <a:gd name="connsiteX227" fmla="*/ 1516913 w 4035207"/>
              <a:gd name="connsiteY227" fmla="*/ 1327133 h 2262067"/>
              <a:gd name="connsiteX228" fmla="*/ 874775 w 4035207"/>
              <a:gd name="connsiteY228" fmla="*/ 1307249 h 2262067"/>
              <a:gd name="connsiteX229" fmla="*/ 838067 w 4035207"/>
              <a:gd name="connsiteY229" fmla="*/ 1367158 h 2262067"/>
              <a:gd name="connsiteX230" fmla="*/ 860007 w 4035207"/>
              <a:gd name="connsiteY230" fmla="*/ 1315728 h 2262067"/>
              <a:gd name="connsiteX231" fmla="*/ 874775 w 4035207"/>
              <a:gd name="connsiteY231" fmla="*/ 1307249 h 2262067"/>
              <a:gd name="connsiteX232" fmla="*/ 1186116 w 4035207"/>
              <a:gd name="connsiteY232" fmla="*/ 1297525 h 2262067"/>
              <a:gd name="connsiteX233" fmla="*/ 1174677 w 4035207"/>
              <a:gd name="connsiteY233" fmla="*/ 1421548 h 2262067"/>
              <a:gd name="connsiteX234" fmla="*/ 1184241 w 4035207"/>
              <a:gd name="connsiteY234" fmla="*/ 1408170 h 2262067"/>
              <a:gd name="connsiteX235" fmla="*/ 1232810 w 4035207"/>
              <a:gd name="connsiteY235" fmla="*/ 1320444 h 2262067"/>
              <a:gd name="connsiteX236" fmla="*/ 1186116 w 4035207"/>
              <a:gd name="connsiteY236" fmla="*/ 1297525 h 2262067"/>
              <a:gd name="connsiteX237" fmla="*/ 830378 w 4035207"/>
              <a:gd name="connsiteY237" fmla="*/ 1283270 h 2262067"/>
              <a:gd name="connsiteX238" fmla="*/ 822689 w 4035207"/>
              <a:gd name="connsiteY238" fmla="*/ 1377685 h 2262067"/>
              <a:gd name="connsiteX239" fmla="*/ 830378 w 4035207"/>
              <a:gd name="connsiteY239" fmla="*/ 1283270 h 2262067"/>
              <a:gd name="connsiteX240" fmla="*/ 1143172 w 4035207"/>
              <a:gd name="connsiteY240" fmla="*/ 1282283 h 2262067"/>
              <a:gd name="connsiteX241" fmla="*/ 1099291 w 4035207"/>
              <a:gd name="connsiteY241" fmla="*/ 1301363 h 2262067"/>
              <a:gd name="connsiteX242" fmla="*/ 1048846 w 4035207"/>
              <a:gd name="connsiteY242" fmla="*/ 1382400 h 2262067"/>
              <a:gd name="connsiteX243" fmla="*/ 1010591 w 4035207"/>
              <a:gd name="connsiteY243" fmla="*/ 1418697 h 2262067"/>
              <a:gd name="connsiteX244" fmla="*/ 1007778 w 4035207"/>
              <a:gd name="connsiteY244" fmla="*/ 1425386 h 2262067"/>
              <a:gd name="connsiteX245" fmla="*/ 978149 w 4035207"/>
              <a:gd name="connsiteY245" fmla="*/ 1504449 h 2262067"/>
              <a:gd name="connsiteX246" fmla="*/ 987713 w 4035207"/>
              <a:gd name="connsiteY246" fmla="*/ 1495896 h 2262067"/>
              <a:gd name="connsiteX247" fmla="*/ 1077351 w 4035207"/>
              <a:gd name="connsiteY247" fmla="*/ 1364307 h 2262067"/>
              <a:gd name="connsiteX248" fmla="*/ 1038345 w 4035207"/>
              <a:gd name="connsiteY248" fmla="*/ 1453897 h 2262067"/>
              <a:gd name="connsiteX249" fmla="*/ 1030656 w 4035207"/>
              <a:gd name="connsiteY249" fmla="*/ 1456858 h 2262067"/>
              <a:gd name="connsiteX250" fmla="*/ 1043033 w 4035207"/>
              <a:gd name="connsiteY250" fmla="*/ 1449182 h 2262067"/>
              <a:gd name="connsiteX251" fmla="*/ 1044908 w 4035207"/>
              <a:gd name="connsiteY251" fmla="*/ 1448195 h 2262067"/>
              <a:gd name="connsiteX252" fmla="*/ 1143172 w 4035207"/>
              <a:gd name="connsiteY252" fmla="*/ 1282283 h 2262067"/>
              <a:gd name="connsiteX253" fmla="*/ 1373830 w 4035207"/>
              <a:gd name="connsiteY253" fmla="*/ 1228002 h 2262067"/>
              <a:gd name="connsiteX254" fmla="*/ 1301445 w 4035207"/>
              <a:gd name="connsiteY254" fmla="*/ 1315728 h 2262067"/>
              <a:gd name="connsiteX255" fmla="*/ 1345326 w 4035207"/>
              <a:gd name="connsiteY255" fmla="*/ 1264189 h 2262067"/>
              <a:gd name="connsiteX256" fmla="*/ 1322448 w 4035207"/>
              <a:gd name="connsiteY256" fmla="*/ 1342375 h 2262067"/>
              <a:gd name="connsiteX257" fmla="*/ 1330136 w 4035207"/>
              <a:gd name="connsiteY257" fmla="*/ 1333822 h 2262067"/>
              <a:gd name="connsiteX258" fmla="*/ 1373830 w 4035207"/>
              <a:gd name="connsiteY258" fmla="*/ 1228002 h 2262067"/>
              <a:gd name="connsiteX259" fmla="*/ 2624670 w 4035207"/>
              <a:gd name="connsiteY259" fmla="*/ 1219503 h 2262067"/>
              <a:gd name="connsiteX260" fmla="*/ 2605880 w 4035207"/>
              <a:gd name="connsiteY260" fmla="*/ 1233705 h 2262067"/>
              <a:gd name="connsiteX261" fmla="*/ 2596316 w 4035207"/>
              <a:gd name="connsiteY261" fmla="*/ 1263202 h 2262067"/>
              <a:gd name="connsiteX262" fmla="*/ 2600066 w 4035207"/>
              <a:gd name="connsiteY262" fmla="*/ 1261338 h 2262067"/>
              <a:gd name="connsiteX263" fmla="*/ 2624670 w 4035207"/>
              <a:gd name="connsiteY263" fmla="*/ 1219503 h 2262067"/>
              <a:gd name="connsiteX264" fmla="*/ 1184241 w 4035207"/>
              <a:gd name="connsiteY264" fmla="*/ 1186991 h 2262067"/>
              <a:gd name="connsiteX265" fmla="*/ 1120294 w 4035207"/>
              <a:gd name="connsiteY265" fmla="*/ 1272743 h 2262067"/>
              <a:gd name="connsiteX266" fmla="*/ 1177490 w 4035207"/>
              <a:gd name="connsiteY266" fmla="*/ 1213637 h 2262067"/>
              <a:gd name="connsiteX267" fmla="*/ 1184241 w 4035207"/>
              <a:gd name="connsiteY267" fmla="*/ 1186991 h 2262067"/>
              <a:gd name="connsiteX268" fmla="*/ 1000090 w 4035207"/>
              <a:gd name="connsiteY268" fmla="*/ 1171748 h 2262067"/>
              <a:gd name="connsiteX269" fmla="*/ 960146 w 4035207"/>
              <a:gd name="connsiteY269" fmla="*/ 1234582 h 2262067"/>
              <a:gd name="connsiteX270" fmla="*/ 951520 w 4035207"/>
              <a:gd name="connsiteY270" fmla="*/ 1227016 h 2262067"/>
              <a:gd name="connsiteX271" fmla="*/ 2714645 w 4035207"/>
              <a:gd name="connsiteY271" fmla="*/ 1169774 h 2262067"/>
              <a:gd name="connsiteX272" fmla="*/ 2690829 w 4035207"/>
              <a:gd name="connsiteY272" fmla="*/ 1181288 h 2262067"/>
              <a:gd name="connsiteX273" fmla="*/ 2687829 w 4035207"/>
              <a:gd name="connsiteY273" fmla="*/ 1199382 h 2262067"/>
              <a:gd name="connsiteX274" fmla="*/ 2714645 w 4035207"/>
              <a:gd name="connsiteY274" fmla="*/ 1169774 h 2262067"/>
              <a:gd name="connsiteX275" fmla="*/ 1171864 w 4035207"/>
              <a:gd name="connsiteY275" fmla="*/ 1133587 h 2262067"/>
              <a:gd name="connsiteX276" fmla="*/ 1158362 w 4035207"/>
              <a:gd name="connsiteY276" fmla="*/ 1153655 h 2262067"/>
              <a:gd name="connsiteX277" fmla="*/ 1170438 w 4035207"/>
              <a:gd name="connsiteY277" fmla="*/ 1135538 h 2262067"/>
              <a:gd name="connsiteX278" fmla="*/ 1372892 w 4035207"/>
              <a:gd name="connsiteY278" fmla="*/ 1114507 h 2262067"/>
              <a:gd name="connsiteX279" fmla="*/ 1289068 w 4035207"/>
              <a:gd name="connsiteY279" fmla="*/ 1223177 h 2262067"/>
              <a:gd name="connsiteX280" fmla="*/ 1375893 w 4035207"/>
              <a:gd name="connsiteY280" fmla="*/ 1131613 h 2262067"/>
              <a:gd name="connsiteX281" fmla="*/ 1053064 w 4035207"/>
              <a:gd name="connsiteY281" fmla="*/ 1108977 h 2262067"/>
              <a:gd name="connsiteX282" fmla="*/ 1057285 w 4035207"/>
              <a:gd name="connsiteY282" fmla="*/ 1110532 h 2262067"/>
              <a:gd name="connsiteX283" fmla="*/ 1043971 w 4035207"/>
              <a:gd name="connsiteY283" fmla="*/ 1125911 h 2262067"/>
              <a:gd name="connsiteX284" fmla="*/ 1052386 w 4035207"/>
              <a:gd name="connsiteY284" fmla="*/ 1109224 h 2262067"/>
              <a:gd name="connsiteX285" fmla="*/ 3060632 w 4035207"/>
              <a:gd name="connsiteY285" fmla="*/ 1085886 h 2262067"/>
              <a:gd name="connsiteX286" fmla="*/ 2947178 w 4035207"/>
              <a:gd name="connsiteY286" fmla="*/ 1168787 h 2262067"/>
              <a:gd name="connsiteX287" fmla="*/ 3060632 w 4035207"/>
              <a:gd name="connsiteY287" fmla="*/ 1085886 h 2262067"/>
              <a:gd name="connsiteX288" fmla="*/ 2961617 w 4035207"/>
              <a:gd name="connsiteY288" fmla="*/ 1084022 h 2262067"/>
              <a:gd name="connsiteX289" fmla="*/ 2954461 w 4035207"/>
              <a:gd name="connsiteY289" fmla="*/ 1097397 h 2262067"/>
              <a:gd name="connsiteX290" fmla="*/ 2947436 w 4035207"/>
              <a:gd name="connsiteY290" fmla="*/ 1106687 h 2262067"/>
              <a:gd name="connsiteX291" fmla="*/ 2925983 w 4035207"/>
              <a:gd name="connsiteY291" fmla="*/ 1139124 h 2262067"/>
              <a:gd name="connsiteX292" fmla="*/ 2947178 w 4035207"/>
              <a:gd name="connsiteY292" fmla="*/ 1099264 h 2262067"/>
              <a:gd name="connsiteX293" fmla="*/ 1743820 w 4035207"/>
              <a:gd name="connsiteY293" fmla="*/ 1071631 h 2262067"/>
              <a:gd name="connsiteX294" fmla="*/ 1718129 w 4035207"/>
              <a:gd name="connsiteY294" fmla="*/ 1110669 h 2262067"/>
              <a:gd name="connsiteX295" fmla="*/ 1740069 w 4035207"/>
              <a:gd name="connsiteY295" fmla="*/ 1089724 h 2262067"/>
              <a:gd name="connsiteX296" fmla="*/ 1743820 w 4035207"/>
              <a:gd name="connsiteY296" fmla="*/ 1071631 h 2262067"/>
              <a:gd name="connsiteX297" fmla="*/ 2632321 w 4035207"/>
              <a:gd name="connsiteY297" fmla="*/ 1066559 h 2262067"/>
              <a:gd name="connsiteX298" fmla="*/ 2614506 w 4035207"/>
              <a:gd name="connsiteY298" fmla="*/ 1080184 h 2262067"/>
              <a:gd name="connsiteX299" fmla="*/ 2628758 w 4035207"/>
              <a:gd name="connsiteY299" fmla="*/ 1083035 h 2262067"/>
              <a:gd name="connsiteX300" fmla="*/ 2632321 w 4035207"/>
              <a:gd name="connsiteY300" fmla="*/ 1066559 h 2262067"/>
              <a:gd name="connsiteX301" fmla="*/ 1165113 w 4035207"/>
              <a:gd name="connsiteY301" fmla="*/ 1063955 h 2262067"/>
              <a:gd name="connsiteX302" fmla="*/ 1116544 w 4035207"/>
              <a:gd name="connsiteY302" fmla="*/ 1134465 h 2262067"/>
              <a:gd name="connsiteX303" fmla="*/ 1165113 w 4035207"/>
              <a:gd name="connsiteY303" fmla="*/ 1063955 h 2262067"/>
              <a:gd name="connsiteX304" fmla="*/ 2902359 w 4035207"/>
              <a:gd name="connsiteY304" fmla="*/ 1025794 h 2262067"/>
              <a:gd name="connsiteX305" fmla="*/ 2886232 w 4035207"/>
              <a:gd name="connsiteY305" fmla="*/ 1040159 h 2262067"/>
              <a:gd name="connsiteX306" fmla="*/ 2878543 w 4035207"/>
              <a:gd name="connsiteY306" fmla="*/ 1056279 h 2262067"/>
              <a:gd name="connsiteX307" fmla="*/ 2902359 w 4035207"/>
              <a:gd name="connsiteY307" fmla="*/ 1025794 h 2262067"/>
              <a:gd name="connsiteX308" fmla="*/ 1061223 w 4035207"/>
              <a:gd name="connsiteY308" fmla="*/ 1014390 h 2262067"/>
              <a:gd name="connsiteX309" fmla="*/ 1053535 w 4035207"/>
              <a:gd name="connsiteY309" fmla="*/ 1108805 h 2262067"/>
              <a:gd name="connsiteX310" fmla="*/ 1053064 w 4035207"/>
              <a:gd name="connsiteY310" fmla="*/ 1108977 h 2262067"/>
              <a:gd name="connsiteX311" fmla="*/ 1052597 w 4035207"/>
              <a:gd name="connsiteY311" fmla="*/ 1108805 h 2262067"/>
              <a:gd name="connsiteX312" fmla="*/ 1052386 w 4035207"/>
              <a:gd name="connsiteY312" fmla="*/ 1109224 h 2262067"/>
              <a:gd name="connsiteX313" fmla="*/ 1027099 w 4035207"/>
              <a:gd name="connsiteY313" fmla="*/ 1118448 h 2262067"/>
              <a:gd name="connsiteX314" fmla="*/ 1061223 w 4035207"/>
              <a:gd name="connsiteY314" fmla="*/ 1014390 h 2262067"/>
              <a:gd name="connsiteX315" fmla="*/ 1137980 w 4035207"/>
              <a:gd name="connsiteY315" fmla="*/ 999654 h 2262067"/>
              <a:gd name="connsiteX316" fmla="*/ 1101166 w 4035207"/>
              <a:gd name="connsiteY316" fmla="*/ 1059239 h 2262067"/>
              <a:gd name="connsiteX317" fmla="*/ 1123107 w 4035207"/>
              <a:gd name="connsiteY317" fmla="*/ 1007700 h 2262067"/>
              <a:gd name="connsiteX318" fmla="*/ 1137980 w 4035207"/>
              <a:gd name="connsiteY318" fmla="*/ 999654 h 2262067"/>
              <a:gd name="connsiteX319" fmla="*/ 1507654 w 4035207"/>
              <a:gd name="connsiteY319" fmla="*/ 984933 h 2262067"/>
              <a:gd name="connsiteX320" fmla="*/ 1509412 w 4035207"/>
              <a:gd name="connsiteY320" fmla="*/ 989607 h 2262067"/>
              <a:gd name="connsiteX321" fmla="*/ 1493097 w 4035207"/>
              <a:gd name="connsiteY321" fmla="*/ 995309 h 2262067"/>
              <a:gd name="connsiteX322" fmla="*/ 1507654 w 4035207"/>
              <a:gd name="connsiteY322" fmla="*/ 984933 h 2262067"/>
              <a:gd name="connsiteX323" fmla="*/ 2892795 w 4035207"/>
              <a:gd name="connsiteY323" fmla="*/ 980944 h 2262067"/>
              <a:gd name="connsiteX324" fmla="*/ 2849102 w 4035207"/>
              <a:gd name="connsiteY324" fmla="*/ 1027768 h 2262067"/>
              <a:gd name="connsiteX325" fmla="*/ 2859603 w 4035207"/>
              <a:gd name="connsiteY325" fmla="*/ 1027768 h 2262067"/>
              <a:gd name="connsiteX326" fmla="*/ 2829974 w 4035207"/>
              <a:gd name="connsiteY326" fmla="*/ 968553 h 2262067"/>
              <a:gd name="connsiteX327" fmla="*/ 2748025 w 4035207"/>
              <a:gd name="connsiteY327" fmla="*/ 1063955 h 2262067"/>
              <a:gd name="connsiteX328" fmla="*/ 2770903 w 4035207"/>
              <a:gd name="connsiteY328" fmla="*/ 1056279 h 2262067"/>
              <a:gd name="connsiteX329" fmla="*/ 2829974 w 4035207"/>
              <a:gd name="connsiteY329" fmla="*/ 968553 h 2262067"/>
              <a:gd name="connsiteX330" fmla="*/ 1464593 w 4035207"/>
              <a:gd name="connsiteY330" fmla="*/ 947608 h 2262067"/>
              <a:gd name="connsiteX331" fmla="*/ 1431761 w 4035207"/>
              <a:gd name="connsiteY331" fmla="*/ 1107350 h 2262067"/>
              <a:gd name="connsiteX332" fmla="*/ 1440668 w 4035207"/>
              <a:gd name="connsiteY332" fmla="*/ 1114403 h 2262067"/>
              <a:gd name="connsiteX333" fmla="*/ 1440590 w 4035207"/>
              <a:gd name="connsiteY333" fmla="*/ 1114507 h 2262067"/>
              <a:gd name="connsiteX334" fmla="*/ 1440675 w 4035207"/>
              <a:gd name="connsiteY334" fmla="*/ 1114408 h 2262067"/>
              <a:gd name="connsiteX335" fmla="*/ 1441962 w 4035207"/>
              <a:gd name="connsiteY335" fmla="*/ 1115427 h 2262067"/>
              <a:gd name="connsiteX336" fmla="*/ 1458780 w 4035207"/>
              <a:gd name="connsiteY336" fmla="*/ 1115494 h 2262067"/>
              <a:gd name="connsiteX337" fmla="*/ 1488409 w 4035207"/>
              <a:gd name="connsiteY337" fmla="*/ 1081171 h 2262067"/>
              <a:gd name="connsiteX338" fmla="*/ 1527414 w 4035207"/>
              <a:gd name="connsiteY338" fmla="*/ 1032483 h 2262067"/>
              <a:gd name="connsiteX339" fmla="*/ 1523664 w 4035207"/>
              <a:gd name="connsiteY339" fmla="*/ 1019105 h 2262067"/>
              <a:gd name="connsiteX340" fmla="*/ 1440675 w 4035207"/>
              <a:gd name="connsiteY340" fmla="*/ 1114408 h 2262067"/>
              <a:gd name="connsiteX341" fmla="*/ 1440668 w 4035207"/>
              <a:gd name="connsiteY341" fmla="*/ 1114403 h 2262067"/>
              <a:gd name="connsiteX342" fmla="*/ 1455029 w 4035207"/>
              <a:gd name="connsiteY342" fmla="*/ 1095426 h 2262067"/>
              <a:gd name="connsiteX343" fmla="*/ 1509412 w 4035207"/>
              <a:gd name="connsiteY343" fmla="*/ 989607 h 2262067"/>
              <a:gd name="connsiteX344" fmla="*/ 1532290 w 4035207"/>
              <a:gd name="connsiteY344" fmla="*/ 980067 h 2262067"/>
              <a:gd name="connsiteX345" fmla="*/ 1464593 w 4035207"/>
              <a:gd name="connsiteY345" fmla="*/ 947608 h 2262067"/>
              <a:gd name="connsiteX346" fmla="*/ 1662808 w 4035207"/>
              <a:gd name="connsiteY346" fmla="*/ 889490 h 2262067"/>
              <a:gd name="connsiteX347" fmla="*/ 1588548 w 4035207"/>
              <a:gd name="connsiteY347" fmla="*/ 979080 h 2262067"/>
              <a:gd name="connsiteX348" fmla="*/ 1607488 w 4035207"/>
              <a:gd name="connsiteY348" fmla="*/ 956161 h 2262067"/>
              <a:gd name="connsiteX349" fmla="*/ 1586485 w 4035207"/>
              <a:gd name="connsiteY349" fmla="*/ 981931 h 2262067"/>
              <a:gd name="connsiteX350" fmla="*/ 1570358 w 4035207"/>
              <a:gd name="connsiteY350" fmla="*/ 1016254 h 2262067"/>
              <a:gd name="connsiteX351" fmla="*/ 1583672 w 4035207"/>
              <a:gd name="connsiteY351" fmla="*/ 1033470 h 2262067"/>
              <a:gd name="connsiteX352" fmla="*/ 1617052 w 4035207"/>
              <a:gd name="connsiteY352" fmla="*/ 994322 h 2262067"/>
              <a:gd name="connsiteX353" fmla="*/ 1662808 w 4035207"/>
              <a:gd name="connsiteY353" fmla="*/ 889490 h 2262067"/>
              <a:gd name="connsiteX354" fmla="*/ 1263377 w 4035207"/>
              <a:gd name="connsiteY354" fmla="*/ 864707 h 2262067"/>
              <a:gd name="connsiteX355" fmla="*/ 1223246 w 4035207"/>
              <a:gd name="connsiteY355" fmla="*/ 927650 h 2262067"/>
              <a:gd name="connsiteX356" fmla="*/ 1214620 w 4035207"/>
              <a:gd name="connsiteY356" fmla="*/ 919974 h 2262067"/>
              <a:gd name="connsiteX357" fmla="*/ 2270207 w 4035207"/>
              <a:gd name="connsiteY357" fmla="*/ 855167 h 2262067"/>
              <a:gd name="connsiteX358" fmla="*/ 2248266 w 4035207"/>
              <a:gd name="connsiteY358" fmla="*/ 889490 h 2262067"/>
              <a:gd name="connsiteX359" fmla="*/ 2251079 w 4035207"/>
              <a:gd name="connsiteY359" fmla="*/ 886639 h 2262067"/>
              <a:gd name="connsiteX360" fmla="*/ 2261581 w 4035207"/>
              <a:gd name="connsiteY360" fmla="*/ 870409 h 2262067"/>
              <a:gd name="connsiteX361" fmla="*/ 2259706 w 4035207"/>
              <a:gd name="connsiteY361" fmla="*/ 877098 h 2262067"/>
              <a:gd name="connsiteX362" fmla="*/ 2268332 w 4035207"/>
              <a:gd name="connsiteY362" fmla="*/ 867558 h 2262067"/>
              <a:gd name="connsiteX363" fmla="*/ 2270207 w 4035207"/>
              <a:gd name="connsiteY363" fmla="*/ 855167 h 2262067"/>
              <a:gd name="connsiteX364" fmla="*/ 2820818 w 4035207"/>
              <a:gd name="connsiteY364" fmla="*/ 835487 h 2262067"/>
              <a:gd name="connsiteX365" fmla="*/ 2787968 w 4035207"/>
              <a:gd name="connsiteY365" fmla="*/ 875234 h 2262067"/>
              <a:gd name="connsiteX366" fmla="*/ 2794340 w 4035207"/>
              <a:gd name="connsiteY366" fmla="*/ 864179 h 2262067"/>
              <a:gd name="connsiteX367" fmla="*/ 2801161 w 4035207"/>
              <a:gd name="connsiteY367" fmla="*/ 856615 h 2262067"/>
              <a:gd name="connsiteX368" fmla="*/ 2664013 w 4035207"/>
              <a:gd name="connsiteY368" fmla="*/ 822708 h 2262067"/>
              <a:gd name="connsiteX369" fmla="*/ 2664950 w 4035207"/>
              <a:gd name="connsiteY369" fmla="*/ 823695 h 2262067"/>
              <a:gd name="connsiteX370" fmla="*/ 2663075 w 4035207"/>
              <a:gd name="connsiteY370" fmla="*/ 825559 h 2262067"/>
              <a:gd name="connsiteX371" fmla="*/ 2664013 w 4035207"/>
              <a:gd name="connsiteY371" fmla="*/ 822708 h 2262067"/>
              <a:gd name="connsiteX372" fmla="*/ 1487471 w 4035207"/>
              <a:gd name="connsiteY372" fmla="*/ 820844 h 2262067"/>
              <a:gd name="connsiteX373" fmla="*/ 1312884 w 4035207"/>
              <a:gd name="connsiteY373" fmla="*/ 1075359 h 2262067"/>
              <a:gd name="connsiteX374" fmla="*/ 1274816 w 4035207"/>
              <a:gd name="connsiteY374" fmla="*/ 1111656 h 2262067"/>
              <a:gd name="connsiteX375" fmla="*/ 1225121 w 4035207"/>
              <a:gd name="connsiteY375" fmla="*/ 1194557 h 2262067"/>
              <a:gd name="connsiteX376" fmla="*/ 1218558 w 4035207"/>
              <a:gd name="connsiteY376" fmla="*/ 1213637 h 2262067"/>
              <a:gd name="connsiteX377" fmla="*/ 1251938 w 4035207"/>
              <a:gd name="connsiteY377" fmla="*/ 1189842 h 2262067"/>
              <a:gd name="connsiteX378" fmla="*/ 1341575 w 4035207"/>
              <a:gd name="connsiteY378" fmla="*/ 1058253 h 2262067"/>
              <a:gd name="connsiteX379" fmla="*/ 1309133 w 4035207"/>
              <a:gd name="connsiteY379" fmla="*/ 1142141 h 2262067"/>
              <a:gd name="connsiteX380" fmla="*/ 1409273 w 4035207"/>
              <a:gd name="connsiteY380" fmla="*/ 952433 h 2262067"/>
              <a:gd name="connsiteX381" fmla="*/ 1384332 w 4035207"/>
              <a:gd name="connsiteY381" fmla="*/ 965702 h 2262067"/>
              <a:gd name="connsiteX382" fmla="*/ 1468343 w 4035207"/>
              <a:gd name="connsiteY382" fmla="*/ 874247 h 2262067"/>
              <a:gd name="connsiteX383" fmla="*/ 1487471 w 4035207"/>
              <a:gd name="connsiteY383" fmla="*/ 820844 h 2262067"/>
              <a:gd name="connsiteX384" fmla="*/ 2667774 w 4035207"/>
              <a:gd name="connsiteY384" fmla="*/ 808624 h 2262067"/>
              <a:gd name="connsiteX385" fmla="*/ 2665911 w 4035207"/>
              <a:gd name="connsiteY385" fmla="*/ 814128 h 2262067"/>
              <a:gd name="connsiteX386" fmla="*/ 2664013 w 4035207"/>
              <a:gd name="connsiteY386" fmla="*/ 822708 h 2262067"/>
              <a:gd name="connsiteX387" fmla="*/ 2662395 w 4035207"/>
              <a:gd name="connsiteY387" fmla="*/ 818404 h 2262067"/>
              <a:gd name="connsiteX388" fmla="*/ 2665388 w 4035207"/>
              <a:gd name="connsiteY388" fmla="*/ 811748 h 2262067"/>
              <a:gd name="connsiteX389" fmla="*/ 1316081 w 4035207"/>
              <a:gd name="connsiteY389" fmla="*/ 800979 h 2262067"/>
              <a:gd name="connsiteX390" fmla="*/ 1320408 w 4035207"/>
              <a:gd name="connsiteY390" fmla="*/ 803258 h 2262067"/>
              <a:gd name="connsiteX391" fmla="*/ 1307258 w 4035207"/>
              <a:gd name="connsiteY391" fmla="*/ 817993 h 2262067"/>
              <a:gd name="connsiteX392" fmla="*/ 1315492 w 4035207"/>
              <a:gd name="connsiteY392" fmla="*/ 801194 h 2262067"/>
              <a:gd name="connsiteX393" fmla="*/ 1661871 w 4035207"/>
              <a:gd name="connsiteY393" fmla="*/ 775994 h 2262067"/>
              <a:gd name="connsiteX394" fmla="*/ 1578046 w 4035207"/>
              <a:gd name="connsiteY394" fmla="*/ 884665 h 2262067"/>
              <a:gd name="connsiteX395" fmla="*/ 1664684 w 4035207"/>
              <a:gd name="connsiteY395" fmla="*/ 793101 h 2262067"/>
              <a:gd name="connsiteX396" fmla="*/ 1428213 w 4035207"/>
              <a:gd name="connsiteY396" fmla="*/ 756914 h 2262067"/>
              <a:gd name="connsiteX397" fmla="*/ 1379643 w 4035207"/>
              <a:gd name="connsiteY397" fmla="*/ 827533 h 2262067"/>
              <a:gd name="connsiteX398" fmla="*/ 1428213 w 4035207"/>
              <a:gd name="connsiteY398" fmla="*/ 756914 h 2262067"/>
              <a:gd name="connsiteX399" fmla="*/ 2349343 w 4035207"/>
              <a:gd name="connsiteY399" fmla="*/ 751211 h 2262067"/>
              <a:gd name="connsiteX400" fmla="*/ 2333216 w 4035207"/>
              <a:gd name="connsiteY400" fmla="*/ 779832 h 2262067"/>
              <a:gd name="connsiteX401" fmla="*/ 2325527 w 4035207"/>
              <a:gd name="connsiteY401" fmla="*/ 790250 h 2262067"/>
              <a:gd name="connsiteX402" fmla="*/ 2329278 w 4035207"/>
              <a:gd name="connsiteY402" fmla="*/ 787398 h 2262067"/>
              <a:gd name="connsiteX403" fmla="*/ 2334154 w 4035207"/>
              <a:gd name="connsiteY403" fmla="*/ 780709 h 2262067"/>
              <a:gd name="connsiteX404" fmla="*/ 2349343 w 4035207"/>
              <a:gd name="connsiteY404" fmla="*/ 751211 h 2262067"/>
              <a:gd name="connsiteX405" fmla="*/ 1762432 w 4035207"/>
              <a:gd name="connsiteY405" fmla="*/ 748682 h 2262067"/>
              <a:gd name="connsiteX406" fmla="*/ 1753384 w 4035207"/>
              <a:gd name="connsiteY406" fmla="*/ 751211 h 2262067"/>
              <a:gd name="connsiteX407" fmla="*/ 1730506 w 4035207"/>
              <a:gd name="connsiteY407" fmla="*/ 777858 h 2262067"/>
              <a:gd name="connsiteX408" fmla="*/ 1746820 w 4035207"/>
              <a:gd name="connsiteY408" fmla="*/ 777858 h 2262067"/>
              <a:gd name="connsiteX409" fmla="*/ 1762432 w 4035207"/>
              <a:gd name="connsiteY409" fmla="*/ 748682 h 2262067"/>
              <a:gd name="connsiteX410" fmla="*/ 3009249 w 4035207"/>
              <a:gd name="connsiteY410" fmla="*/ 732131 h 2262067"/>
              <a:gd name="connsiteX411" fmla="*/ 2986324 w 4035207"/>
              <a:gd name="connsiteY411" fmla="*/ 756434 h 2262067"/>
              <a:gd name="connsiteX412" fmla="*/ 2973252 w 4035207"/>
              <a:gd name="connsiteY412" fmla="*/ 768278 h 2262067"/>
              <a:gd name="connsiteX413" fmla="*/ 2973232 w 4035207"/>
              <a:gd name="connsiteY413" fmla="*/ 768191 h 2262067"/>
              <a:gd name="connsiteX414" fmla="*/ 1722817 w 4035207"/>
              <a:gd name="connsiteY414" fmla="*/ 706361 h 2262067"/>
              <a:gd name="connsiteX415" fmla="*/ 1723942 w 4035207"/>
              <a:gd name="connsiteY415" fmla="*/ 773143 h 2262067"/>
              <a:gd name="connsiteX416" fmla="*/ 1733318 w 4035207"/>
              <a:gd name="connsiteY416" fmla="*/ 760752 h 2262067"/>
              <a:gd name="connsiteX417" fmla="*/ 1761072 w 4035207"/>
              <a:gd name="connsiteY417" fmla="*/ 712064 h 2262067"/>
              <a:gd name="connsiteX418" fmla="*/ 1722817 w 4035207"/>
              <a:gd name="connsiteY418" fmla="*/ 706361 h 2262067"/>
              <a:gd name="connsiteX419" fmla="*/ 1324323 w 4035207"/>
              <a:gd name="connsiteY419" fmla="*/ 706361 h 2262067"/>
              <a:gd name="connsiteX420" fmla="*/ 1316634 w 4035207"/>
              <a:gd name="connsiteY420" fmla="*/ 800777 h 2262067"/>
              <a:gd name="connsiteX421" fmla="*/ 1316081 w 4035207"/>
              <a:gd name="connsiteY421" fmla="*/ 800979 h 2262067"/>
              <a:gd name="connsiteX422" fmla="*/ 1315697 w 4035207"/>
              <a:gd name="connsiteY422" fmla="*/ 800777 h 2262067"/>
              <a:gd name="connsiteX423" fmla="*/ 1315492 w 4035207"/>
              <a:gd name="connsiteY423" fmla="*/ 801194 h 2262067"/>
              <a:gd name="connsiteX424" fmla="*/ 1290225 w 4035207"/>
              <a:gd name="connsiteY424" fmla="*/ 810420 h 2262067"/>
              <a:gd name="connsiteX425" fmla="*/ 1324323 w 4035207"/>
              <a:gd name="connsiteY425" fmla="*/ 706361 h 2262067"/>
              <a:gd name="connsiteX426" fmla="*/ 2457171 w 4035207"/>
              <a:gd name="connsiteY426" fmla="*/ 703510 h 2262067"/>
              <a:gd name="connsiteX427" fmla="*/ 2448545 w 4035207"/>
              <a:gd name="connsiteY427" fmla="*/ 714038 h 2262067"/>
              <a:gd name="connsiteX428" fmla="*/ 2447607 w 4035207"/>
              <a:gd name="connsiteY428" fmla="*/ 731144 h 2262067"/>
              <a:gd name="connsiteX429" fmla="*/ 2451358 w 4035207"/>
              <a:gd name="connsiteY429" fmla="*/ 724455 h 2262067"/>
              <a:gd name="connsiteX430" fmla="*/ 2123374 w 4035207"/>
              <a:gd name="connsiteY430" fmla="*/ 691119 h 2262067"/>
              <a:gd name="connsiteX431" fmla="*/ 2059427 w 4035207"/>
              <a:gd name="connsiteY431" fmla="*/ 695944 h 2262067"/>
              <a:gd name="connsiteX432" fmla="*/ 1972790 w 4035207"/>
              <a:gd name="connsiteY432" fmla="*/ 805492 h 2262067"/>
              <a:gd name="connsiteX433" fmla="*/ 2047050 w 4035207"/>
              <a:gd name="connsiteY433" fmla="*/ 734982 h 2262067"/>
              <a:gd name="connsiteX434" fmla="*/ 2088119 w 4035207"/>
              <a:gd name="connsiteY434" fmla="*/ 725442 h 2262067"/>
              <a:gd name="connsiteX435" fmla="*/ 2103308 w 4035207"/>
              <a:gd name="connsiteY435" fmla="*/ 732131 h 2262067"/>
              <a:gd name="connsiteX436" fmla="*/ 2082305 w 4035207"/>
              <a:gd name="connsiteY436" fmla="*/ 759765 h 2262067"/>
              <a:gd name="connsiteX437" fmla="*/ 2078555 w 4035207"/>
              <a:gd name="connsiteY437" fmla="*/ 768318 h 2262067"/>
              <a:gd name="connsiteX438" fmla="*/ 2103308 w 4035207"/>
              <a:gd name="connsiteY438" fmla="*/ 732131 h 2262067"/>
              <a:gd name="connsiteX439" fmla="*/ 2134813 w 4035207"/>
              <a:gd name="connsiteY439" fmla="*/ 692983 h 2262067"/>
              <a:gd name="connsiteX440" fmla="*/ 2123374 w 4035207"/>
              <a:gd name="connsiteY440" fmla="*/ 691119 h 2262067"/>
              <a:gd name="connsiteX441" fmla="*/ 2464672 w 4035207"/>
              <a:gd name="connsiteY441" fmla="*/ 674013 h 2262067"/>
              <a:gd name="connsiteX442" fmla="*/ 2450420 w 4035207"/>
              <a:gd name="connsiteY442" fmla="*/ 692106 h 2262067"/>
              <a:gd name="connsiteX443" fmla="*/ 2450420 w 4035207"/>
              <a:gd name="connsiteY443" fmla="*/ 689255 h 2262067"/>
              <a:gd name="connsiteX444" fmla="*/ 2428479 w 4035207"/>
              <a:gd name="connsiteY444" fmla="*/ 718753 h 2262067"/>
              <a:gd name="connsiteX445" fmla="*/ 2434293 w 4035207"/>
              <a:gd name="connsiteY445" fmla="*/ 713051 h 2262067"/>
              <a:gd name="connsiteX446" fmla="*/ 2450420 w 4035207"/>
              <a:gd name="connsiteY446" fmla="*/ 693093 h 2262067"/>
              <a:gd name="connsiteX447" fmla="*/ 2450420 w 4035207"/>
              <a:gd name="connsiteY447" fmla="*/ 698795 h 2262067"/>
              <a:gd name="connsiteX448" fmla="*/ 2461859 w 4035207"/>
              <a:gd name="connsiteY448" fmla="*/ 688268 h 2262067"/>
              <a:gd name="connsiteX449" fmla="*/ 1680998 w 4035207"/>
              <a:gd name="connsiteY449" fmla="*/ 674013 h 2262067"/>
              <a:gd name="connsiteX450" fmla="*/ 1631304 w 4035207"/>
              <a:gd name="connsiteY450" fmla="*/ 687281 h 2262067"/>
              <a:gd name="connsiteX451" fmla="*/ 1601862 w 4035207"/>
              <a:gd name="connsiteY451" fmla="*/ 736846 h 2262067"/>
              <a:gd name="connsiteX452" fmla="*/ 1563607 w 4035207"/>
              <a:gd name="connsiteY452" fmla="*/ 773143 h 2262067"/>
              <a:gd name="connsiteX453" fmla="*/ 1540729 w 4035207"/>
              <a:gd name="connsiteY453" fmla="*/ 850342 h 2262067"/>
              <a:gd name="connsiteX454" fmla="*/ 1630366 w 4035207"/>
              <a:gd name="connsiteY454" fmla="*/ 718753 h 2262067"/>
              <a:gd name="connsiteX455" fmla="*/ 1597924 w 4035207"/>
              <a:gd name="connsiteY455" fmla="*/ 802641 h 2262067"/>
              <a:gd name="connsiteX456" fmla="*/ 1622865 w 4035207"/>
              <a:gd name="connsiteY456" fmla="*/ 768318 h 2262067"/>
              <a:gd name="connsiteX457" fmla="*/ 1660933 w 4035207"/>
              <a:gd name="connsiteY457" fmla="*/ 708335 h 2262067"/>
              <a:gd name="connsiteX458" fmla="*/ 1659996 w 4035207"/>
              <a:gd name="connsiteY458" fmla="*/ 711186 h 2262067"/>
              <a:gd name="connsiteX459" fmla="*/ 1680998 w 4035207"/>
              <a:gd name="connsiteY459" fmla="*/ 674013 h 2262067"/>
              <a:gd name="connsiteX460" fmla="*/ 1427659 w 4035207"/>
              <a:gd name="connsiteY460" fmla="*/ 661265 h 2262067"/>
              <a:gd name="connsiteX461" fmla="*/ 1391082 w 4035207"/>
              <a:gd name="connsiteY461" fmla="*/ 720727 h 2262067"/>
              <a:gd name="connsiteX462" fmla="*/ 1413023 w 4035207"/>
              <a:gd name="connsiteY462" fmla="*/ 669188 h 2262067"/>
              <a:gd name="connsiteX463" fmla="*/ 1427659 w 4035207"/>
              <a:gd name="connsiteY463" fmla="*/ 661265 h 2262067"/>
              <a:gd name="connsiteX464" fmla="*/ 3037753 w 4035207"/>
              <a:gd name="connsiteY464" fmla="*/ 644405 h 2262067"/>
              <a:gd name="connsiteX465" fmla="*/ 3037410 w 4035207"/>
              <a:gd name="connsiteY465" fmla="*/ 644987 h 2262067"/>
              <a:gd name="connsiteX466" fmla="*/ 3037386 w 4035207"/>
              <a:gd name="connsiteY466" fmla="*/ 644963 h 2262067"/>
              <a:gd name="connsiteX467" fmla="*/ 2192946 w 4035207"/>
              <a:gd name="connsiteY467" fmla="*/ 632014 h 2262067"/>
              <a:gd name="connsiteX468" fmla="*/ 2161442 w 4035207"/>
              <a:gd name="connsiteY468" fmla="*/ 662498 h 2262067"/>
              <a:gd name="connsiteX469" fmla="*/ 2192946 w 4035207"/>
              <a:gd name="connsiteY469" fmla="*/ 632014 h 2262067"/>
              <a:gd name="connsiteX470" fmla="*/ 2234952 w 4035207"/>
              <a:gd name="connsiteY470" fmla="*/ 621487 h 2262067"/>
              <a:gd name="connsiteX471" fmla="*/ 2184507 w 4035207"/>
              <a:gd name="connsiteY471" fmla="*/ 693970 h 2262067"/>
              <a:gd name="connsiteX472" fmla="*/ 2186383 w 4035207"/>
              <a:gd name="connsiteY472" fmla="*/ 695944 h 2262067"/>
              <a:gd name="connsiteX473" fmla="*/ 2234952 w 4035207"/>
              <a:gd name="connsiteY473" fmla="*/ 621487 h 2262067"/>
              <a:gd name="connsiteX474" fmla="*/ 1893654 w 4035207"/>
              <a:gd name="connsiteY474" fmla="*/ 620609 h 2262067"/>
              <a:gd name="connsiteX475" fmla="*/ 1834395 w 4035207"/>
              <a:gd name="connsiteY475" fmla="*/ 688268 h 2262067"/>
              <a:gd name="connsiteX476" fmla="*/ 1887840 w 4035207"/>
              <a:gd name="connsiteY476" fmla="*/ 630040 h 2262067"/>
              <a:gd name="connsiteX477" fmla="*/ 1864962 w 4035207"/>
              <a:gd name="connsiteY477" fmla="*/ 677741 h 2262067"/>
              <a:gd name="connsiteX478" fmla="*/ 1887840 w 4035207"/>
              <a:gd name="connsiteY478" fmla="*/ 630040 h 2262067"/>
              <a:gd name="connsiteX479" fmla="*/ 1893654 w 4035207"/>
              <a:gd name="connsiteY479" fmla="*/ 620609 h 2262067"/>
              <a:gd name="connsiteX480" fmla="*/ 1698063 w 4035207"/>
              <a:gd name="connsiteY480" fmla="*/ 591989 h 2262067"/>
              <a:gd name="connsiteX481" fmla="*/ 1665621 w 4035207"/>
              <a:gd name="connsiteY481" fmla="*/ 636729 h 2262067"/>
              <a:gd name="connsiteX482" fmla="*/ 1697126 w 4035207"/>
              <a:gd name="connsiteY482" fmla="*/ 606244 h 2262067"/>
              <a:gd name="connsiteX483" fmla="*/ 1698063 w 4035207"/>
              <a:gd name="connsiteY483" fmla="*/ 591989 h 2262067"/>
              <a:gd name="connsiteX484" fmla="*/ 2492897 w 4035207"/>
              <a:gd name="connsiteY484" fmla="*/ 586186 h 2262067"/>
              <a:gd name="connsiteX485" fmla="*/ 2474236 w 4035207"/>
              <a:gd name="connsiteY485" fmla="*/ 598678 h 2262067"/>
              <a:gd name="connsiteX486" fmla="*/ 2393224 w 4035207"/>
              <a:gd name="connsiteY486" fmla="*/ 729280 h 2262067"/>
              <a:gd name="connsiteX487" fmla="*/ 2388536 w 4035207"/>
              <a:gd name="connsiteY487" fmla="*/ 738820 h 2262067"/>
              <a:gd name="connsiteX488" fmla="*/ 2433355 w 4035207"/>
              <a:gd name="connsiteY488" fmla="*/ 675877 h 2262067"/>
              <a:gd name="connsiteX489" fmla="*/ 2392287 w 4035207"/>
              <a:gd name="connsiteY489" fmla="*/ 752198 h 2262067"/>
              <a:gd name="connsiteX490" fmla="*/ 2492897 w 4035207"/>
              <a:gd name="connsiteY490" fmla="*/ 586186 h 2262067"/>
              <a:gd name="connsiteX491" fmla="*/ 2059427 w 4035207"/>
              <a:gd name="connsiteY491" fmla="*/ 556679 h 2262067"/>
              <a:gd name="connsiteX492" fmla="*/ 2016671 w 4035207"/>
              <a:gd name="connsiteY492" fmla="*/ 589138 h 2262067"/>
              <a:gd name="connsiteX493" fmla="*/ 2015734 w 4035207"/>
              <a:gd name="connsiteY493" fmla="*/ 602406 h 2262067"/>
              <a:gd name="connsiteX494" fmla="*/ 2729835 w 4035207"/>
              <a:gd name="connsiteY494" fmla="*/ 542423 h 2262067"/>
              <a:gd name="connsiteX495" fmla="*/ 2714645 w 4035207"/>
              <a:gd name="connsiteY495" fmla="*/ 570934 h 2262067"/>
              <a:gd name="connsiteX496" fmla="*/ 2709769 w 4035207"/>
              <a:gd name="connsiteY496" fmla="*/ 575759 h 2262067"/>
              <a:gd name="connsiteX497" fmla="*/ 1553105 w 4035207"/>
              <a:gd name="connsiteY497" fmla="*/ 526194 h 2262067"/>
              <a:gd name="connsiteX498" fmla="*/ 1513162 w 4035207"/>
              <a:gd name="connsiteY498" fmla="*/ 589138 h 2262067"/>
              <a:gd name="connsiteX499" fmla="*/ 1504536 w 4035207"/>
              <a:gd name="connsiteY499" fmla="*/ 581462 h 2262067"/>
              <a:gd name="connsiteX500" fmla="*/ 1891591 w 4035207"/>
              <a:gd name="connsiteY500" fmla="*/ 507114 h 2262067"/>
              <a:gd name="connsiteX501" fmla="*/ 1807767 w 4035207"/>
              <a:gd name="connsiteY501" fmla="*/ 615784 h 2262067"/>
              <a:gd name="connsiteX502" fmla="*/ 1894591 w 4035207"/>
              <a:gd name="connsiteY502" fmla="*/ 524220 h 2262067"/>
              <a:gd name="connsiteX503" fmla="*/ 2825098 w 4035207"/>
              <a:gd name="connsiteY503" fmla="*/ 501412 h 2262067"/>
              <a:gd name="connsiteX504" fmla="*/ 2812721 w 4035207"/>
              <a:gd name="connsiteY504" fmla="*/ 503276 h 2262067"/>
              <a:gd name="connsiteX505" fmla="*/ 2517180 w 4035207"/>
              <a:gd name="connsiteY505" fmla="*/ 489020 h 2262067"/>
              <a:gd name="connsiteX506" fmla="*/ 2394162 w 4035207"/>
              <a:gd name="connsiteY506" fmla="*/ 647256 h 2262067"/>
              <a:gd name="connsiteX507" fmla="*/ 1605613 w 4035207"/>
              <a:gd name="connsiteY507" fmla="*/ 463251 h 2262067"/>
              <a:gd name="connsiteX508" fmla="*/ 1596987 w 4035207"/>
              <a:gd name="connsiteY508" fmla="*/ 480357 h 2262067"/>
              <a:gd name="connsiteX509" fmla="*/ 1605613 w 4035207"/>
              <a:gd name="connsiteY509" fmla="*/ 463251 h 2262067"/>
              <a:gd name="connsiteX510" fmla="*/ 2931988 w 4035207"/>
              <a:gd name="connsiteY510" fmla="*/ 424103 h 2262067"/>
              <a:gd name="connsiteX511" fmla="*/ 2875340 w 4035207"/>
              <a:gd name="connsiteY511" fmla="*/ 492963 h 2262067"/>
              <a:gd name="connsiteX512" fmla="*/ 2877335 w 4035207"/>
              <a:gd name="connsiteY512" fmla="*/ 489241 h 2262067"/>
              <a:gd name="connsiteX513" fmla="*/ 2891904 w 4035207"/>
              <a:gd name="connsiteY513" fmla="*/ 470406 h 2262067"/>
              <a:gd name="connsiteX514" fmla="*/ 2931988 w 4035207"/>
              <a:gd name="connsiteY514" fmla="*/ 424103 h 2262067"/>
              <a:gd name="connsiteX515" fmla="*/ 1718129 w 4035207"/>
              <a:gd name="connsiteY515" fmla="*/ 418401 h 2262067"/>
              <a:gd name="connsiteX516" fmla="*/ 1669559 w 4035207"/>
              <a:gd name="connsiteY516" fmla="*/ 489020 h 2262067"/>
              <a:gd name="connsiteX517" fmla="*/ 1718129 w 4035207"/>
              <a:gd name="connsiteY517" fmla="*/ 418401 h 2262067"/>
              <a:gd name="connsiteX518" fmla="*/ 2752713 w 4035207"/>
              <a:gd name="connsiteY518" fmla="*/ 407874 h 2262067"/>
              <a:gd name="connsiteX519" fmla="*/ 2730772 w 4035207"/>
              <a:gd name="connsiteY519" fmla="*/ 459413 h 2262067"/>
              <a:gd name="connsiteX520" fmla="*/ 2724021 w 4035207"/>
              <a:gd name="connsiteY520" fmla="*/ 438468 h 2262067"/>
              <a:gd name="connsiteX521" fmla="*/ 2538651 w 4035207"/>
              <a:gd name="connsiteY521" fmla="*/ 396483 h 2262067"/>
              <a:gd name="connsiteX522" fmla="*/ 2537245 w 4035207"/>
              <a:gd name="connsiteY522" fmla="*/ 401294 h 2262067"/>
              <a:gd name="connsiteX523" fmla="*/ 2419853 w 4035207"/>
              <a:gd name="connsiteY523" fmla="*/ 536612 h 2262067"/>
              <a:gd name="connsiteX524" fmla="*/ 2465797 w 4035207"/>
              <a:gd name="connsiteY524" fmla="*/ 464128 h 2262067"/>
              <a:gd name="connsiteX525" fmla="*/ 2538651 w 4035207"/>
              <a:gd name="connsiteY525" fmla="*/ 396483 h 2262067"/>
              <a:gd name="connsiteX526" fmla="*/ 1657485 w 4035207"/>
              <a:gd name="connsiteY526" fmla="*/ 392383 h 2262067"/>
              <a:gd name="connsiteX527" fmla="*/ 1620803 w 4035207"/>
              <a:gd name="connsiteY527" fmla="*/ 451737 h 2262067"/>
              <a:gd name="connsiteX528" fmla="*/ 1642743 w 4035207"/>
              <a:gd name="connsiteY528" fmla="*/ 400307 h 2262067"/>
              <a:gd name="connsiteX529" fmla="*/ 1657485 w 4035207"/>
              <a:gd name="connsiteY529" fmla="*/ 392383 h 2262067"/>
              <a:gd name="connsiteX530" fmla="*/ 2027360 w 4035207"/>
              <a:gd name="connsiteY530" fmla="*/ 377773 h 2262067"/>
              <a:gd name="connsiteX531" fmla="*/ 2029001 w 4035207"/>
              <a:gd name="connsiteY531" fmla="*/ 382943 h 2262067"/>
              <a:gd name="connsiteX532" fmla="*/ 2028110 w 4035207"/>
              <a:gd name="connsiteY532" fmla="*/ 382214 h 2262067"/>
              <a:gd name="connsiteX533" fmla="*/ 2027744 w 4035207"/>
              <a:gd name="connsiteY533" fmla="*/ 382937 h 2262067"/>
              <a:gd name="connsiteX534" fmla="*/ 2023352 w 4035207"/>
              <a:gd name="connsiteY534" fmla="*/ 382419 h 2262067"/>
              <a:gd name="connsiteX535" fmla="*/ 2012733 w 4035207"/>
              <a:gd name="connsiteY535" fmla="*/ 388903 h 2262067"/>
              <a:gd name="connsiteX536" fmla="*/ 2027360 w 4035207"/>
              <a:gd name="connsiteY536" fmla="*/ 377773 h 2262067"/>
              <a:gd name="connsiteX537" fmla="*/ 1613301 w 4035207"/>
              <a:gd name="connsiteY537" fmla="*/ 367849 h 2262067"/>
              <a:gd name="connsiteX538" fmla="*/ 1605613 w 4035207"/>
              <a:gd name="connsiteY538" fmla="*/ 462264 h 2262067"/>
              <a:gd name="connsiteX539" fmla="*/ 1613301 w 4035207"/>
              <a:gd name="connsiteY539" fmla="*/ 367849 h 2262067"/>
              <a:gd name="connsiteX540" fmla="*/ 2304524 w 4035207"/>
              <a:gd name="connsiteY540" fmla="*/ 337364 h 2262067"/>
              <a:gd name="connsiteX541" fmla="*/ 2278833 w 4035207"/>
              <a:gd name="connsiteY541" fmla="*/ 376402 h 2262067"/>
              <a:gd name="connsiteX542" fmla="*/ 2304524 w 4035207"/>
              <a:gd name="connsiteY542" fmla="*/ 337364 h 2262067"/>
              <a:gd name="connsiteX543" fmla="*/ 2088119 w 4035207"/>
              <a:gd name="connsiteY543" fmla="*/ 328811 h 2262067"/>
              <a:gd name="connsiteX544" fmla="*/ 1978416 w 4035207"/>
              <a:gd name="connsiteY544" fmla="*/ 485182 h 2262067"/>
              <a:gd name="connsiteX545" fmla="*/ 2021391 w 4035207"/>
              <a:gd name="connsiteY545" fmla="*/ 395472 h 2262067"/>
              <a:gd name="connsiteX546" fmla="*/ 2027744 w 4035207"/>
              <a:gd name="connsiteY546" fmla="*/ 382937 h 2262067"/>
              <a:gd name="connsiteX547" fmla="*/ 2029048 w 4035207"/>
              <a:gd name="connsiteY547" fmla="*/ 383091 h 2262067"/>
              <a:gd name="connsiteX548" fmla="*/ 2029001 w 4035207"/>
              <a:gd name="connsiteY548" fmla="*/ 382943 h 2262067"/>
              <a:gd name="connsiteX549" fmla="*/ 2031949 w 4035207"/>
              <a:gd name="connsiteY549" fmla="*/ 385358 h 2262067"/>
              <a:gd name="connsiteX550" fmla="*/ 2088119 w 4035207"/>
              <a:gd name="connsiteY550" fmla="*/ 328811 h 2262067"/>
              <a:gd name="connsiteX551" fmla="*/ 2780279 w 4035207"/>
              <a:gd name="connsiteY551" fmla="*/ 263893 h 2262067"/>
              <a:gd name="connsiteX552" fmla="*/ 2757401 w 4035207"/>
              <a:gd name="connsiteY552" fmla="*/ 328811 h 2262067"/>
              <a:gd name="connsiteX553" fmla="*/ 2745024 w 4035207"/>
              <a:gd name="connsiteY553" fmla="*/ 317297 h 2262067"/>
              <a:gd name="connsiteX554" fmla="*/ 1783013 w 4035207"/>
              <a:gd name="connsiteY554" fmla="*/ 257314 h 2262067"/>
              <a:gd name="connsiteX555" fmla="*/ 1742882 w 4035207"/>
              <a:gd name="connsiteY555" fmla="*/ 320148 h 2262067"/>
              <a:gd name="connsiteX556" fmla="*/ 1734444 w 4035207"/>
              <a:gd name="connsiteY556" fmla="*/ 312581 h 2262067"/>
              <a:gd name="connsiteX557" fmla="*/ 2748025 w 4035207"/>
              <a:gd name="connsiteY557" fmla="*/ 221017 h 2262067"/>
              <a:gd name="connsiteX558" fmla="*/ 2625007 w 4035207"/>
              <a:gd name="connsiteY558" fmla="*/ 379363 h 2262067"/>
              <a:gd name="connsiteX559" fmla="*/ 2390939 w 4035207"/>
              <a:gd name="connsiteY559" fmla="*/ 213438 h 2262067"/>
              <a:gd name="connsiteX560" fmla="*/ 2303587 w 4035207"/>
              <a:gd name="connsiteY560" fmla="*/ 338351 h 2262067"/>
              <a:gd name="connsiteX561" fmla="*/ 2378972 w 4035207"/>
              <a:gd name="connsiteY561" fmla="*/ 220030 h 2262067"/>
              <a:gd name="connsiteX562" fmla="*/ 2390939 w 4035207"/>
              <a:gd name="connsiteY562" fmla="*/ 213438 h 2262067"/>
              <a:gd name="connsiteX563" fmla="*/ 1835333 w 4035207"/>
              <a:gd name="connsiteY563" fmla="*/ 194370 h 2262067"/>
              <a:gd name="connsiteX564" fmla="*/ 1826894 w 4035207"/>
              <a:gd name="connsiteY564" fmla="*/ 211477 h 2262067"/>
              <a:gd name="connsiteX565" fmla="*/ 1835333 w 4035207"/>
              <a:gd name="connsiteY565" fmla="*/ 194370 h 2262067"/>
              <a:gd name="connsiteX566" fmla="*/ 1968852 w 4035207"/>
              <a:gd name="connsiteY566" fmla="*/ 186694 h 2262067"/>
              <a:gd name="connsiteX567" fmla="*/ 1937535 w 4035207"/>
              <a:gd name="connsiteY567" fmla="*/ 241962 h 2262067"/>
              <a:gd name="connsiteX568" fmla="*/ 1968852 w 4035207"/>
              <a:gd name="connsiteY568" fmla="*/ 186694 h 2262067"/>
              <a:gd name="connsiteX569" fmla="*/ 1965945 w 4035207"/>
              <a:gd name="connsiteY569" fmla="*/ 174906 h 2262067"/>
              <a:gd name="connsiteX570" fmla="*/ 1969790 w 4035207"/>
              <a:gd name="connsiteY570" fmla="*/ 185707 h 2262067"/>
              <a:gd name="connsiteX571" fmla="*/ 1941285 w 4035207"/>
              <a:gd name="connsiteY571" fmla="*/ 184830 h 2262067"/>
              <a:gd name="connsiteX572" fmla="*/ 1965945 w 4035207"/>
              <a:gd name="connsiteY572" fmla="*/ 174906 h 2262067"/>
              <a:gd name="connsiteX573" fmla="*/ 2625007 w 4035207"/>
              <a:gd name="connsiteY573" fmla="*/ 169588 h 2262067"/>
              <a:gd name="connsiteX574" fmla="*/ 2637384 w 4035207"/>
              <a:gd name="connsiteY574" fmla="*/ 180992 h 2262067"/>
              <a:gd name="connsiteX575" fmla="*/ 2589752 w 4035207"/>
              <a:gd name="connsiteY575" fmla="*/ 222991 h 2262067"/>
              <a:gd name="connsiteX576" fmla="*/ 2625007 w 4035207"/>
              <a:gd name="connsiteY576" fmla="*/ 169588 h 2262067"/>
              <a:gd name="connsiteX577" fmla="*/ 1947849 w 4035207"/>
              <a:gd name="connsiteY577" fmla="*/ 149520 h 2262067"/>
              <a:gd name="connsiteX578" fmla="*/ 1899280 w 4035207"/>
              <a:gd name="connsiteY578" fmla="*/ 220030 h 2262067"/>
              <a:gd name="connsiteX579" fmla="*/ 1947849 w 4035207"/>
              <a:gd name="connsiteY579" fmla="*/ 149520 h 2262067"/>
              <a:gd name="connsiteX580" fmla="*/ 1926096 w 4035207"/>
              <a:gd name="connsiteY580" fmla="*/ 148643 h 2262067"/>
              <a:gd name="connsiteX581" fmla="*/ 1862149 w 4035207"/>
              <a:gd name="connsiteY581" fmla="*/ 264990 h 2262067"/>
              <a:gd name="connsiteX582" fmla="*/ 1859336 w 4035207"/>
              <a:gd name="connsiteY582" fmla="*/ 273543 h 2262067"/>
              <a:gd name="connsiteX583" fmla="*/ 1904155 w 4035207"/>
              <a:gd name="connsiteY583" fmla="*/ 216302 h 2262067"/>
              <a:gd name="connsiteX584" fmla="*/ 1864962 w 4035207"/>
              <a:gd name="connsiteY584" fmla="*/ 320257 h 2262067"/>
              <a:gd name="connsiteX585" fmla="*/ 1843022 w 4035207"/>
              <a:gd name="connsiteY585" fmla="*/ 314555 h 2262067"/>
              <a:gd name="connsiteX586" fmla="*/ 1833458 w 4035207"/>
              <a:gd name="connsiteY586" fmla="*/ 390877 h 2262067"/>
              <a:gd name="connsiteX587" fmla="*/ 2004294 w 4035207"/>
              <a:gd name="connsiteY587" fmla="*/ 190642 h 2262067"/>
              <a:gd name="connsiteX588" fmla="*/ 1837396 w 4035207"/>
              <a:gd name="connsiteY588" fmla="*/ 464238 h 2262067"/>
              <a:gd name="connsiteX589" fmla="*/ 1799140 w 4035207"/>
              <a:gd name="connsiteY589" fmla="*/ 500534 h 2262067"/>
              <a:gd name="connsiteX590" fmla="*/ 1796327 w 4035207"/>
              <a:gd name="connsiteY590" fmla="*/ 507114 h 2262067"/>
              <a:gd name="connsiteX591" fmla="*/ 1766698 w 4035207"/>
              <a:gd name="connsiteY591" fmla="*/ 586286 h 2262067"/>
              <a:gd name="connsiteX592" fmla="*/ 1776262 w 4035207"/>
              <a:gd name="connsiteY592" fmla="*/ 577733 h 2262067"/>
              <a:gd name="connsiteX593" fmla="*/ 1865900 w 4035207"/>
              <a:gd name="connsiteY593" fmla="*/ 446144 h 2262067"/>
              <a:gd name="connsiteX594" fmla="*/ 1826894 w 4035207"/>
              <a:gd name="connsiteY594" fmla="*/ 535734 h 2262067"/>
              <a:gd name="connsiteX595" fmla="*/ 1819206 w 4035207"/>
              <a:gd name="connsiteY595" fmla="*/ 538585 h 2262067"/>
              <a:gd name="connsiteX596" fmla="*/ 1831582 w 4035207"/>
              <a:gd name="connsiteY596" fmla="*/ 531019 h 2262067"/>
              <a:gd name="connsiteX597" fmla="*/ 1833458 w 4035207"/>
              <a:gd name="connsiteY597" fmla="*/ 530032 h 2262067"/>
              <a:gd name="connsiteX598" fmla="*/ 1931722 w 4035207"/>
              <a:gd name="connsiteY598" fmla="*/ 336487 h 2262067"/>
              <a:gd name="connsiteX599" fmla="*/ 2034674 w 4035207"/>
              <a:gd name="connsiteY599" fmla="*/ 216302 h 2262067"/>
              <a:gd name="connsiteX600" fmla="*/ 1992855 w 4035207"/>
              <a:gd name="connsiteY600" fmla="*/ 502398 h 2262067"/>
              <a:gd name="connsiteX601" fmla="*/ 2133875 w 4035207"/>
              <a:gd name="connsiteY601" fmla="*/ 346027 h 2262067"/>
              <a:gd name="connsiteX602" fmla="*/ 2110997 w 4035207"/>
              <a:gd name="connsiteY602" fmla="*/ 424213 h 2262067"/>
              <a:gd name="connsiteX603" fmla="*/ 2249204 w 4035207"/>
              <a:gd name="connsiteY603" fmla="*/ 237356 h 2262067"/>
              <a:gd name="connsiteX604" fmla="*/ 2135750 w 4035207"/>
              <a:gd name="connsiteY604" fmla="*/ 516764 h 2262067"/>
              <a:gd name="connsiteX605" fmla="*/ 2137626 w 4035207"/>
              <a:gd name="connsiteY605" fmla="*/ 513803 h 2262067"/>
              <a:gd name="connsiteX606" fmla="*/ 2155816 w 4035207"/>
              <a:gd name="connsiteY606" fmla="*/ 485292 h 2262067"/>
              <a:gd name="connsiteX607" fmla="*/ 2161629 w 4035207"/>
              <a:gd name="connsiteY607" fmla="*/ 481454 h 2262067"/>
              <a:gd name="connsiteX608" fmla="*/ 2195946 w 4035207"/>
              <a:gd name="connsiteY608" fmla="*/ 429038 h 2262067"/>
              <a:gd name="connsiteX609" fmla="*/ 2170068 w 4035207"/>
              <a:gd name="connsiteY609" fmla="*/ 479480 h 2262067"/>
              <a:gd name="connsiteX610" fmla="*/ 2144377 w 4035207"/>
              <a:gd name="connsiteY610" fmla="*/ 521479 h 2262067"/>
              <a:gd name="connsiteX611" fmla="*/ 2080430 w 4035207"/>
              <a:gd name="connsiteY611" fmla="*/ 626421 h 2262067"/>
              <a:gd name="connsiteX612" fmla="*/ 2102371 w 4035207"/>
              <a:gd name="connsiteY612" fmla="*/ 607341 h 2262067"/>
              <a:gd name="connsiteX613" fmla="*/ 2171943 w 4035207"/>
              <a:gd name="connsiteY613" fmla="*/ 513803 h 2262067"/>
              <a:gd name="connsiteX614" fmla="*/ 2083431 w 4035207"/>
              <a:gd name="connsiteY614" fmla="*/ 654055 h 2262067"/>
              <a:gd name="connsiteX615" fmla="*/ 2130125 w 4035207"/>
              <a:gd name="connsiteY615" fmla="*/ 609205 h 2262067"/>
              <a:gd name="connsiteX616" fmla="*/ 2286522 w 4035207"/>
              <a:gd name="connsiteY616" fmla="*/ 373661 h 2262067"/>
              <a:gd name="connsiteX617" fmla="*/ 2333216 w 4035207"/>
              <a:gd name="connsiteY617" fmla="*/ 338351 h 2262067"/>
              <a:gd name="connsiteX618" fmla="*/ 2402788 w 4035207"/>
              <a:gd name="connsiteY618" fmla="*/ 244923 h 2262067"/>
              <a:gd name="connsiteX619" fmla="*/ 2169130 w 4035207"/>
              <a:gd name="connsiteY619" fmla="*/ 573018 h 2262067"/>
              <a:gd name="connsiteX620" fmla="*/ 2284459 w 4035207"/>
              <a:gd name="connsiteY620" fmla="*/ 464238 h 2262067"/>
              <a:gd name="connsiteX621" fmla="*/ 2285584 w 4035207"/>
              <a:gd name="connsiteY621" fmla="*/ 551964 h 2262067"/>
              <a:gd name="connsiteX622" fmla="*/ 2310338 w 4035207"/>
              <a:gd name="connsiteY622" fmla="*/ 536721 h 2262067"/>
              <a:gd name="connsiteX623" fmla="*/ 2315026 w 4035207"/>
              <a:gd name="connsiteY623" fmla="*/ 527181 h 2262067"/>
              <a:gd name="connsiteX624" fmla="*/ 2313151 w 4035207"/>
              <a:gd name="connsiteY624" fmla="*/ 577733 h 2262067"/>
              <a:gd name="connsiteX625" fmla="*/ 2385536 w 4035207"/>
              <a:gd name="connsiteY625" fmla="*/ 478603 h 2262067"/>
              <a:gd name="connsiteX626" fmla="*/ 2367533 w 4035207"/>
              <a:gd name="connsiteY626" fmla="*/ 489020 h 2262067"/>
              <a:gd name="connsiteX627" fmla="*/ 2402788 w 4035207"/>
              <a:gd name="connsiteY627" fmla="*/ 435617 h 2262067"/>
              <a:gd name="connsiteX628" fmla="*/ 2411415 w 4035207"/>
              <a:gd name="connsiteY628" fmla="*/ 443293 h 2262067"/>
              <a:gd name="connsiteX629" fmla="*/ 2489613 w 4035207"/>
              <a:gd name="connsiteY629" fmla="*/ 293610 h 2262067"/>
              <a:gd name="connsiteX630" fmla="*/ 2390412 w 4035207"/>
              <a:gd name="connsiteY630" fmla="*/ 430902 h 2262067"/>
              <a:gd name="connsiteX631" fmla="*/ 2390412 w 4035207"/>
              <a:gd name="connsiteY631" fmla="*/ 361269 h 2262067"/>
              <a:gd name="connsiteX632" fmla="*/ 2400913 w 4035207"/>
              <a:gd name="connsiteY632" fmla="*/ 398443 h 2262067"/>
              <a:gd name="connsiteX633" fmla="*/ 2461859 w 4035207"/>
              <a:gd name="connsiteY633" fmla="*/ 297449 h 2262067"/>
              <a:gd name="connsiteX634" fmla="*/ 2540058 w 4035207"/>
              <a:gd name="connsiteY634" fmla="*/ 267841 h 2262067"/>
              <a:gd name="connsiteX635" fmla="*/ 2544933 w 4035207"/>
              <a:gd name="connsiteY635" fmla="*/ 258301 h 2262067"/>
              <a:gd name="connsiteX636" fmla="*/ 2519992 w 4035207"/>
              <a:gd name="connsiteY636" fmla="*/ 362256 h 2262067"/>
              <a:gd name="connsiteX637" fmla="*/ 2380848 w 4035207"/>
              <a:gd name="connsiteY637" fmla="*/ 492858 h 2262067"/>
              <a:gd name="connsiteX638" fmla="*/ 2452295 w 4035207"/>
              <a:gd name="connsiteY638" fmla="*/ 626421 h 2262067"/>
              <a:gd name="connsiteX639" fmla="*/ 2463734 w 4035207"/>
              <a:gd name="connsiteY639" fmla="*/ 608218 h 2262067"/>
              <a:gd name="connsiteX640" fmla="*/ 2452295 w 4035207"/>
              <a:gd name="connsiteY640" fmla="*/ 619732 h 2262067"/>
              <a:gd name="connsiteX641" fmla="*/ 2487738 w 4035207"/>
              <a:gd name="connsiteY641" fmla="*/ 569180 h 2262067"/>
              <a:gd name="connsiteX642" fmla="*/ 2542871 w 4035207"/>
              <a:gd name="connsiteY642" fmla="*/ 481454 h 2262067"/>
              <a:gd name="connsiteX643" fmla="*/ 2636446 w 4035207"/>
              <a:gd name="connsiteY643" fmla="*/ 436604 h 2262067"/>
              <a:gd name="connsiteX644" fmla="*/ 2697393 w 4035207"/>
              <a:gd name="connsiteY644" fmla="*/ 335609 h 2262067"/>
              <a:gd name="connsiteX645" fmla="*/ 2683141 w 4035207"/>
              <a:gd name="connsiteY645" fmla="*/ 350852 h 2262067"/>
              <a:gd name="connsiteX646" fmla="*/ 2727959 w 4035207"/>
              <a:gd name="connsiteY646" fmla="*/ 291637 h 2262067"/>
              <a:gd name="connsiteX647" fmla="*/ 2597253 w 4035207"/>
              <a:gd name="connsiteY647" fmla="*/ 522466 h 2262067"/>
              <a:gd name="connsiteX648" fmla="*/ 2710707 w 4035207"/>
              <a:gd name="connsiteY648" fmla="*/ 403268 h 2262067"/>
              <a:gd name="connsiteX649" fmla="*/ 2593503 w 4035207"/>
              <a:gd name="connsiteY649" fmla="*/ 538695 h 2262067"/>
              <a:gd name="connsiteX650" fmla="*/ 2600254 w 4035207"/>
              <a:gd name="connsiteY650" fmla="*/ 573018 h 2262067"/>
              <a:gd name="connsiteX651" fmla="*/ 2724209 w 4035207"/>
              <a:gd name="connsiteY651" fmla="*/ 401294 h 2262067"/>
              <a:gd name="connsiteX652" fmla="*/ 2641135 w 4035207"/>
              <a:gd name="connsiteY652" fmla="*/ 566329 h 2262067"/>
              <a:gd name="connsiteX653" fmla="*/ 2661200 w 4035207"/>
              <a:gd name="connsiteY653" fmla="*/ 541546 h 2262067"/>
              <a:gd name="connsiteX654" fmla="*/ 2645073 w 4035207"/>
              <a:gd name="connsiteY654" fmla="*/ 583435 h 2262067"/>
              <a:gd name="connsiteX655" fmla="*/ 2690829 w 4035207"/>
              <a:gd name="connsiteY655" fmla="*/ 511061 h 2262067"/>
              <a:gd name="connsiteX656" fmla="*/ 2718396 w 4035207"/>
              <a:gd name="connsiteY656" fmla="*/ 572031 h 2262067"/>
              <a:gd name="connsiteX657" fmla="*/ 2677327 w 4035207"/>
              <a:gd name="connsiteY657" fmla="*/ 639690 h 2262067"/>
              <a:gd name="connsiteX658" fmla="*/ 2725146 w 4035207"/>
              <a:gd name="connsiteY658" fmla="*/ 586396 h 2262067"/>
              <a:gd name="connsiteX659" fmla="*/ 2681265 w 4035207"/>
              <a:gd name="connsiteY659" fmla="*/ 655919 h 2262067"/>
              <a:gd name="connsiteX660" fmla="*/ 2835600 w 4035207"/>
              <a:gd name="connsiteY660" fmla="*/ 497683 h 2262067"/>
              <a:gd name="connsiteX661" fmla="*/ 2833724 w 4035207"/>
              <a:gd name="connsiteY661" fmla="*/ 497683 h 2262067"/>
              <a:gd name="connsiteX662" fmla="*/ 2922424 w 4035207"/>
              <a:gd name="connsiteY662" fmla="*/ 405132 h 2262067"/>
              <a:gd name="connsiteX663" fmla="*/ 2877335 w 4035207"/>
              <a:gd name="connsiteY663" fmla="*/ 489241 h 2262067"/>
              <a:gd name="connsiteX664" fmla="*/ 2860541 w 4035207"/>
              <a:gd name="connsiteY664" fmla="*/ 510952 h 2262067"/>
              <a:gd name="connsiteX665" fmla="*/ 2875340 w 4035207"/>
              <a:gd name="connsiteY665" fmla="*/ 492963 h 2262067"/>
              <a:gd name="connsiteX666" fmla="*/ 2866166 w 4035207"/>
              <a:gd name="connsiteY666" fmla="*/ 510074 h 2262067"/>
              <a:gd name="connsiteX667" fmla="*/ 2868979 w 4035207"/>
              <a:gd name="connsiteY667" fmla="*/ 507223 h 2262067"/>
              <a:gd name="connsiteX668" fmla="*/ 2699309 w 4035207"/>
              <a:gd name="connsiteY668" fmla="*/ 767338 h 2262067"/>
              <a:gd name="connsiteX669" fmla="*/ 2667774 w 4035207"/>
              <a:gd name="connsiteY669" fmla="*/ 808624 h 2262067"/>
              <a:gd name="connsiteX670" fmla="*/ 2670764 w 4035207"/>
              <a:gd name="connsiteY670" fmla="*/ 799790 h 2262067"/>
              <a:gd name="connsiteX671" fmla="*/ 2665388 w 4035207"/>
              <a:gd name="connsiteY671" fmla="*/ 811748 h 2262067"/>
              <a:gd name="connsiteX672" fmla="*/ 2652853 w 4035207"/>
              <a:gd name="connsiteY672" fmla="*/ 828159 h 2262067"/>
              <a:gd name="connsiteX673" fmla="*/ 2592565 w 4035207"/>
              <a:gd name="connsiteY673" fmla="*/ 901004 h 2262067"/>
              <a:gd name="connsiteX674" fmla="*/ 2672639 w 4035207"/>
              <a:gd name="connsiteY674" fmla="*/ 820954 h 2262067"/>
              <a:gd name="connsiteX675" fmla="*/ 2803345 w 4035207"/>
              <a:gd name="connsiteY675" fmla="*/ 707458 h 2262067"/>
              <a:gd name="connsiteX676" fmla="*/ 2838600 w 4035207"/>
              <a:gd name="connsiteY676" fmla="*/ 654055 h 2262067"/>
              <a:gd name="connsiteX677" fmla="*/ 2818535 w 4035207"/>
              <a:gd name="connsiteY677" fmla="*/ 696054 h 2262067"/>
              <a:gd name="connsiteX678" fmla="*/ 2889982 w 4035207"/>
              <a:gd name="connsiteY678" fmla="*/ 615894 h 2262067"/>
              <a:gd name="connsiteX679" fmla="*/ 2863354 w 4035207"/>
              <a:gd name="connsiteY679" fmla="*/ 676973 h 2262067"/>
              <a:gd name="connsiteX680" fmla="*/ 2972119 w 4035207"/>
              <a:gd name="connsiteY680" fmla="*/ 533870 h 2262067"/>
              <a:gd name="connsiteX681" fmla="*/ 2934801 w 4035207"/>
              <a:gd name="connsiteY681" fmla="*/ 614030 h 2262067"/>
              <a:gd name="connsiteX682" fmla="*/ 3004374 w 4035207"/>
              <a:gd name="connsiteY682" fmla="*/ 520602 h 2262067"/>
              <a:gd name="connsiteX683" fmla="*/ 2928238 w 4035207"/>
              <a:gd name="connsiteY683" fmla="*/ 650217 h 2262067"/>
              <a:gd name="connsiteX684" fmla="*/ 2843288 w 4035207"/>
              <a:gd name="connsiteY684" fmla="*/ 715024 h 2262067"/>
              <a:gd name="connsiteX685" fmla="*/ 2625007 w 4035207"/>
              <a:gd name="connsiteY685" fmla="*/ 1014499 h 2262067"/>
              <a:gd name="connsiteX686" fmla="*/ 2613568 w 4035207"/>
              <a:gd name="connsiteY686" fmla="*/ 1077443 h 2262067"/>
              <a:gd name="connsiteX687" fmla="*/ 2687829 w 4035207"/>
              <a:gd name="connsiteY687" fmla="*/ 974474 h 2262067"/>
              <a:gd name="connsiteX688" fmla="*/ 2722146 w 4035207"/>
              <a:gd name="connsiteY688" fmla="*/ 916246 h 2262067"/>
              <a:gd name="connsiteX689" fmla="*/ 2808300 w 4035207"/>
              <a:gd name="connsiteY689" fmla="*/ 839961 h 2262067"/>
              <a:gd name="connsiteX690" fmla="*/ 2794340 w 4035207"/>
              <a:gd name="connsiteY690" fmla="*/ 864179 h 2262067"/>
              <a:gd name="connsiteX691" fmla="*/ 2771401 w 4035207"/>
              <a:gd name="connsiteY691" fmla="*/ 889615 h 2262067"/>
              <a:gd name="connsiteX692" fmla="*/ 2714645 w 4035207"/>
              <a:gd name="connsiteY692" fmla="*/ 952433 h 2262067"/>
              <a:gd name="connsiteX693" fmla="*/ 2778404 w 4035207"/>
              <a:gd name="connsiteY693" fmla="*/ 925677 h 2262067"/>
              <a:gd name="connsiteX694" fmla="*/ 2850039 w 4035207"/>
              <a:gd name="connsiteY694" fmla="*/ 830384 h 2262067"/>
              <a:gd name="connsiteX695" fmla="*/ 2828052 w 4035207"/>
              <a:gd name="connsiteY695" fmla="*/ 827712 h 2262067"/>
              <a:gd name="connsiteX696" fmla="*/ 2820818 w 4035207"/>
              <a:gd name="connsiteY696" fmla="*/ 835487 h 2262067"/>
              <a:gd name="connsiteX697" fmla="*/ 2843549 w 4035207"/>
              <a:gd name="connsiteY697" fmla="*/ 807983 h 2262067"/>
              <a:gd name="connsiteX698" fmla="*/ 2951116 w 4035207"/>
              <a:gd name="connsiteY698" fmla="*/ 654055 h 2262067"/>
              <a:gd name="connsiteX699" fmla="*/ 3036725 w 4035207"/>
              <a:gd name="connsiteY699" fmla="*/ 644298 h 2262067"/>
              <a:gd name="connsiteX700" fmla="*/ 3037386 w 4035207"/>
              <a:gd name="connsiteY700" fmla="*/ 644963 h 2262067"/>
              <a:gd name="connsiteX701" fmla="*/ 3032127 w 4035207"/>
              <a:gd name="connsiteY701" fmla="*/ 652958 h 2262067"/>
              <a:gd name="connsiteX702" fmla="*/ 3032127 w 4035207"/>
              <a:gd name="connsiteY702" fmla="*/ 653945 h 2262067"/>
              <a:gd name="connsiteX703" fmla="*/ 3037410 w 4035207"/>
              <a:gd name="connsiteY703" fmla="*/ 644987 h 2262067"/>
              <a:gd name="connsiteX704" fmla="*/ 3040754 w 4035207"/>
              <a:gd name="connsiteY704" fmla="*/ 648353 h 2262067"/>
              <a:gd name="connsiteX705" fmla="*/ 2972295 w 4035207"/>
              <a:gd name="connsiteY705" fmla="*/ 764053 h 2262067"/>
              <a:gd name="connsiteX706" fmla="*/ 2973232 w 4035207"/>
              <a:gd name="connsiteY706" fmla="*/ 768191 h 2262067"/>
              <a:gd name="connsiteX707" fmla="*/ 2972119 w 4035207"/>
              <a:gd name="connsiteY707" fmla="*/ 769305 h 2262067"/>
              <a:gd name="connsiteX708" fmla="*/ 2973252 w 4035207"/>
              <a:gd name="connsiteY708" fmla="*/ 768278 h 2262067"/>
              <a:gd name="connsiteX709" fmla="*/ 2973314 w 4035207"/>
              <a:gd name="connsiteY709" fmla="*/ 768556 h 2262067"/>
              <a:gd name="connsiteX710" fmla="*/ 2980558 w 4035207"/>
              <a:gd name="connsiteY710" fmla="*/ 764699 h 2262067"/>
              <a:gd name="connsiteX711" fmla="*/ 2857540 w 4035207"/>
              <a:gd name="connsiteY711" fmla="*/ 940151 h 2262067"/>
              <a:gd name="connsiteX712" fmla="*/ 2933864 w 4035207"/>
              <a:gd name="connsiteY712" fmla="*/ 899139 h 2262067"/>
              <a:gd name="connsiteX713" fmla="*/ 2847039 w 4035207"/>
              <a:gd name="connsiteY713" fmla="*/ 1005946 h 2262067"/>
              <a:gd name="connsiteX714" fmla="*/ 2987309 w 4035207"/>
              <a:gd name="connsiteY714" fmla="*/ 853303 h 2262067"/>
              <a:gd name="connsiteX715" fmla="*/ 3085573 w 4035207"/>
              <a:gd name="connsiteY715" fmla="*/ 672148 h 2262067"/>
              <a:gd name="connsiteX716" fmla="*/ 3164709 w 4035207"/>
              <a:gd name="connsiteY716" fmla="*/ 630259 h 2262067"/>
              <a:gd name="connsiteX717" fmla="*/ 3060632 w 4035207"/>
              <a:gd name="connsiteY717" fmla="*/ 763712 h 2262067"/>
              <a:gd name="connsiteX718" fmla="*/ 3153270 w 4035207"/>
              <a:gd name="connsiteY718" fmla="*/ 662608 h 2262067"/>
              <a:gd name="connsiteX719" fmla="*/ 3105450 w 4035207"/>
              <a:gd name="connsiteY719" fmla="*/ 831371 h 2262067"/>
              <a:gd name="connsiteX720" fmla="*/ 3142768 w 4035207"/>
              <a:gd name="connsiteY720" fmla="*/ 751321 h 2262067"/>
              <a:gd name="connsiteX721" fmla="*/ 2945303 w 4035207"/>
              <a:gd name="connsiteY721" fmla="*/ 978312 h 2262067"/>
              <a:gd name="connsiteX722" fmla="*/ 2887169 w 4035207"/>
              <a:gd name="connsiteY722" fmla="*/ 1085996 h 2262067"/>
              <a:gd name="connsiteX723" fmla="*/ 2862416 w 4035207"/>
              <a:gd name="connsiteY723" fmla="*/ 1234801 h 2262067"/>
              <a:gd name="connsiteX724" fmla="*/ 2920362 w 4035207"/>
              <a:gd name="connsiteY724" fmla="*/ 1147624 h 2262067"/>
              <a:gd name="connsiteX725" fmla="*/ 2925983 w 4035207"/>
              <a:gd name="connsiteY725" fmla="*/ 1139124 h 2262067"/>
              <a:gd name="connsiteX726" fmla="*/ 2916799 w 4035207"/>
              <a:gd name="connsiteY726" fmla="*/ 1156396 h 2262067"/>
              <a:gd name="connsiteX727" fmla="*/ 2931051 w 4035207"/>
              <a:gd name="connsiteY727" fmla="*/ 1141154 h 2262067"/>
              <a:gd name="connsiteX728" fmla="*/ 2954461 w 4035207"/>
              <a:gd name="connsiteY728" fmla="*/ 1097397 h 2262067"/>
              <a:gd name="connsiteX729" fmla="*/ 2968251 w 4035207"/>
              <a:gd name="connsiteY729" fmla="*/ 1079164 h 2262067"/>
              <a:gd name="connsiteX730" fmla="*/ 2996872 w 4035207"/>
              <a:gd name="connsiteY730" fmla="*/ 1043997 h 2262067"/>
              <a:gd name="connsiteX731" fmla="*/ 2820410 w 4035207"/>
              <a:gd name="connsiteY731" fmla="*/ 1371106 h 2262067"/>
              <a:gd name="connsiteX732" fmla="*/ 2829974 w 4035207"/>
              <a:gd name="connsiteY732" fmla="*/ 1361565 h 2262067"/>
              <a:gd name="connsiteX733" fmla="*/ 2930113 w 4035207"/>
              <a:gd name="connsiteY733" fmla="*/ 1237652 h 2262067"/>
              <a:gd name="connsiteX734" fmla="*/ 2955804 w 4035207"/>
              <a:gd name="connsiteY734" fmla="*/ 1259584 h 2262067"/>
              <a:gd name="connsiteX735" fmla="*/ 2901421 w 4035207"/>
              <a:gd name="connsiteY735" fmla="*/ 1324391 h 2262067"/>
              <a:gd name="connsiteX736" fmla="*/ 3036816 w 4035207"/>
              <a:gd name="connsiteY736" fmla="*/ 1189951 h 2262067"/>
              <a:gd name="connsiteX737" fmla="*/ 3090261 w 4035207"/>
              <a:gd name="connsiteY737" fmla="*/ 1194667 h 2262067"/>
              <a:gd name="connsiteX738" fmla="*/ 3129454 w 4035207"/>
              <a:gd name="connsiteY738" fmla="*/ 1145101 h 2262067"/>
              <a:gd name="connsiteX739" fmla="*/ 3295227 w 4035207"/>
              <a:gd name="connsiteY739" fmla="*/ 1080294 h 2262067"/>
              <a:gd name="connsiteX740" fmla="*/ 3170335 w 4035207"/>
              <a:gd name="connsiteY740" fmla="*/ 1195653 h 2262067"/>
              <a:gd name="connsiteX741" fmla="*/ 3161708 w 4035207"/>
              <a:gd name="connsiteY741" fmla="*/ 1258597 h 2262067"/>
              <a:gd name="connsiteX742" fmla="*/ 3263910 w 4035207"/>
              <a:gd name="connsiteY742" fmla="*/ 1151790 h 2262067"/>
              <a:gd name="connsiteX743" fmla="*/ 3240845 w 4035207"/>
              <a:gd name="connsiteY743" fmla="*/ 1159466 h 2262067"/>
              <a:gd name="connsiteX744" fmla="*/ 3299165 w 4035207"/>
              <a:gd name="connsiteY744" fmla="*/ 1098387 h 2262067"/>
              <a:gd name="connsiteX745" fmla="*/ 3055006 w 4035207"/>
              <a:gd name="connsiteY745" fmla="*/ 1381633 h 2262067"/>
              <a:gd name="connsiteX746" fmla="*/ 3069258 w 4035207"/>
              <a:gd name="connsiteY746" fmla="*/ 1367268 h 2262067"/>
              <a:gd name="connsiteX747" fmla="*/ 3039816 w 4035207"/>
              <a:gd name="connsiteY747" fmla="*/ 1419684 h 2262067"/>
              <a:gd name="connsiteX748" fmla="*/ 2990122 w 4035207"/>
              <a:gd name="connsiteY748" fmla="*/ 1502695 h 2262067"/>
              <a:gd name="connsiteX749" fmla="*/ 3001561 w 4035207"/>
              <a:gd name="connsiteY749" fmla="*/ 1497870 h 2262067"/>
              <a:gd name="connsiteX750" fmla="*/ 3208590 w 4035207"/>
              <a:gd name="connsiteY750" fmla="*/ 1244232 h 2262067"/>
              <a:gd name="connsiteX751" fmla="*/ 3118952 w 4035207"/>
              <a:gd name="connsiteY751" fmla="*/ 1432185 h 2262067"/>
              <a:gd name="connsiteX752" fmla="*/ 3386740 w 4035207"/>
              <a:gd name="connsiteY752" fmla="*/ 1220436 h 2262067"/>
              <a:gd name="connsiteX753" fmla="*/ 3349610 w 4035207"/>
              <a:gd name="connsiteY753" fmla="*/ 1283379 h 2262067"/>
              <a:gd name="connsiteX754" fmla="*/ 3394429 w 4035207"/>
              <a:gd name="connsiteY754" fmla="*/ 1224274 h 2262067"/>
              <a:gd name="connsiteX755" fmla="*/ 3292414 w 4035207"/>
              <a:gd name="connsiteY755" fmla="*/ 1401590 h 2262067"/>
              <a:gd name="connsiteX756" fmla="*/ 3376426 w 4035207"/>
              <a:gd name="connsiteY756" fmla="*/ 1292920 h 2262067"/>
              <a:gd name="connsiteX757" fmla="*/ 3313417 w 4035207"/>
              <a:gd name="connsiteY757" fmla="*/ 1490303 h 2262067"/>
              <a:gd name="connsiteX758" fmla="*/ 3343984 w 4035207"/>
              <a:gd name="connsiteY758" fmla="*/ 1446440 h 2262067"/>
              <a:gd name="connsiteX759" fmla="*/ 3327669 w 4035207"/>
              <a:gd name="connsiteY759" fmla="*/ 1488439 h 2262067"/>
              <a:gd name="connsiteX760" fmla="*/ 3250408 w 4035207"/>
              <a:gd name="connsiteY760" fmla="*/ 1560813 h 2262067"/>
              <a:gd name="connsiteX761" fmla="*/ 3330482 w 4035207"/>
              <a:gd name="connsiteY761" fmla="*/ 1575178 h 2262067"/>
              <a:gd name="connsiteX762" fmla="*/ 3424996 w 4035207"/>
              <a:gd name="connsiteY762" fmla="*/ 1447427 h 2262067"/>
              <a:gd name="connsiteX763" fmla="*/ 3328607 w 4035207"/>
              <a:gd name="connsiteY763" fmla="*/ 1614216 h 2262067"/>
              <a:gd name="connsiteX764" fmla="*/ 3475440 w 4035207"/>
              <a:gd name="connsiteY764" fmla="*/ 1418807 h 2262067"/>
              <a:gd name="connsiteX765" fmla="*/ 3487817 w 4035207"/>
              <a:gd name="connsiteY765" fmla="*/ 1445453 h 2262067"/>
              <a:gd name="connsiteX766" fmla="*/ 3556639 w 4035207"/>
              <a:gd name="connsiteY766" fmla="*/ 1372970 h 2262067"/>
              <a:gd name="connsiteX767" fmla="*/ 3576517 w 4035207"/>
              <a:gd name="connsiteY767" fmla="*/ 1396875 h 2262067"/>
              <a:gd name="connsiteX768" fmla="*/ 3615710 w 4035207"/>
              <a:gd name="connsiteY768" fmla="*/ 1347200 h 2262067"/>
              <a:gd name="connsiteX769" fmla="*/ 3625274 w 4035207"/>
              <a:gd name="connsiteY769" fmla="*/ 1411131 h 2262067"/>
              <a:gd name="connsiteX770" fmla="*/ 3684345 w 4035207"/>
              <a:gd name="connsiteY770" fmla="*/ 1336783 h 2262067"/>
              <a:gd name="connsiteX771" fmla="*/ 3699535 w 4035207"/>
              <a:gd name="connsiteY771" fmla="*/ 1378782 h 2262067"/>
              <a:gd name="connsiteX772" fmla="*/ 3769107 w 4035207"/>
              <a:gd name="connsiteY772" fmla="*/ 1285244 h 2262067"/>
              <a:gd name="connsiteX773" fmla="*/ 3749229 w 4035207"/>
              <a:gd name="connsiteY773" fmla="*/ 1380646 h 2262067"/>
              <a:gd name="connsiteX774" fmla="*/ 3899813 w 4035207"/>
              <a:gd name="connsiteY774" fmla="*/ 1217585 h 2262067"/>
              <a:gd name="connsiteX775" fmla="*/ 3892124 w 4035207"/>
              <a:gd name="connsiteY775" fmla="*/ 1267150 h 2262067"/>
              <a:gd name="connsiteX776" fmla="*/ 3927379 w 4035207"/>
              <a:gd name="connsiteY776" fmla="*/ 1213747 h 2262067"/>
              <a:gd name="connsiteX777" fmla="*/ 3893062 w 4035207"/>
              <a:gd name="connsiteY777" fmla="*/ 1253882 h 2262067"/>
              <a:gd name="connsiteX778" fmla="*/ 3942757 w 4035207"/>
              <a:gd name="connsiteY778" fmla="*/ 1185126 h 2262067"/>
              <a:gd name="connsiteX779" fmla="*/ 3944632 w 4035207"/>
              <a:gd name="connsiteY779" fmla="*/ 1228112 h 2262067"/>
              <a:gd name="connsiteX780" fmla="*/ 4035207 w 4035207"/>
              <a:gd name="connsiteY780" fmla="*/ 1101129 h 2262067"/>
              <a:gd name="connsiteX781" fmla="*/ 3944632 w 4035207"/>
              <a:gd name="connsiteY781" fmla="*/ 1302350 h 2262067"/>
              <a:gd name="connsiteX782" fmla="*/ 3792923 w 4035207"/>
              <a:gd name="connsiteY782" fmla="*/ 1477802 h 2262067"/>
              <a:gd name="connsiteX783" fmla="*/ 3756730 w 4035207"/>
              <a:gd name="connsiteY783" fmla="*/ 1487343 h 2262067"/>
              <a:gd name="connsiteX784" fmla="*/ 3748104 w 4035207"/>
              <a:gd name="connsiteY784" fmla="*/ 1495896 h 2262067"/>
              <a:gd name="connsiteX785" fmla="*/ 3714912 w 4035207"/>
              <a:gd name="connsiteY785" fmla="*/ 1570244 h 2262067"/>
              <a:gd name="connsiteX786" fmla="*/ 3643277 w 4035207"/>
              <a:gd name="connsiteY786" fmla="*/ 1651281 h 2262067"/>
              <a:gd name="connsiteX787" fmla="*/ 3642339 w 4035207"/>
              <a:gd name="connsiteY787" fmla="*/ 1653254 h 2262067"/>
              <a:gd name="connsiteX788" fmla="*/ 3641401 w 4035207"/>
              <a:gd name="connsiteY788" fmla="*/ 1653254 h 2262067"/>
              <a:gd name="connsiteX789" fmla="*/ 3563203 w 4035207"/>
              <a:gd name="connsiteY789" fmla="*/ 1745696 h 2262067"/>
              <a:gd name="connsiteX790" fmla="*/ 3533574 w 4035207"/>
              <a:gd name="connsiteY790" fmla="*/ 1753372 h 2262067"/>
              <a:gd name="connsiteX791" fmla="*/ 3466814 w 4035207"/>
              <a:gd name="connsiteY791" fmla="*/ 1821030 h 2262067"/>
              <a:gd name="connsiteX792" fmla="*/ 3458375 w 4035207"/>
              <a:gd name="connsiteY792" fmla="*/ 1832544 h 2262067"/>
              <a:gd name="connsiteX793" fmla="*/ 3424996 w 4035207"/>
              <a:gd name="connsiteY793" fmla="*/ 1907879 h 2262067"/>
              <a:gd name="connsiteX794" fmla="*/ 3273287 w 4035207"/>
              <a:gd name="connsiteY794" fmla="*/ 2083331 h 2262067"/>
              <a:gd name="connsiteX795" fmla="*/ 3237094 w 4035207"/>
              <a:gd name="connsiteY795" fmla="*/ 2092872 h 2262067"/>
              <a:gd name="connsiteX796" fmla="*/ 3198088 w 4035207"/>
              <a:gd name="connsiteY796" fmla="*/ 2134761 h 2262067"/>
              <a:gd name="connsiteX797" fmla="*/ 3162646 w 4035207"/>
              <a:gd name="connsiteY797" fmla="*/ 2213933 h 2262067"/>
              <a:gd name="connsiteX798" fmla="*/ 3129360 w 4035207"/>
              <a:gd name="connsiteY798" fmla="*/ 2252314 h 2262067"/>
              <a:gd name="connsiteX799" fmla="*/ 3120645 w 4035207"/>
              <a:gd name="connsiteY799" fmla="*/ 2262067 h 2262067"/>
              <a:gd name="connsiteX800" fmla="*/ 404463 w 4035207"/>
              <a:gd name="connsiteY800" fmla="*/ 2262067 h 2262067"/>
              <a:gd name="connsiteX801" fmla="*/ 418570 w 4035207"/>
              <a:gd name="connsiteY801" fmla="*/ 2247269 h 2262067"/>
              <a:gd name="connsiteX802" fmla="*/ 415569 w 4035207"/>
              <a:gd name="connsiteY802" fmla="*/ 2230163 h 2262067"/>
              <a:gd name="connsiteX803" fmla="*/ 390682 w 4035207"/>
              <a:gd name="connsiteY803" fmla="*/ 2262067 h 2262067"/>
              <a:gd name="connsiteX804" fmla="*/ 343877 w 4035207"/>
              <a:gd name="connsiteY804" fmla="*/ 2262067 h 2262067"/>
              <a:gd name="connsiteX805" fmla="*/ 363179 w 4035207"/>
              <a:gd name="connsiteY805" fmla="*/ 2229889 h 2262067"/>
              <a:gd name="connsiteX806" fmla="*/ 385190 w 4035207"/>
              <a:gd name="connsiteY806" fmla="*/ 2197704 h 2262067"/>
              <a:gd name="connsiteX807" fmla="*/ 366062 w 4035207"/>
              <a:gd name="connsiteY807" fmla="*/ 2237729 h 2262067"/>
              <a:gd name="connsiteX808" fmla="*/ 443323 w 4035207"/>
              <a:gd name="connsiteY808" fmla="*/ 2109101 h 2262067"/>
              <a:gd name="connsiteX809" fmla="*/ 395691 w 4035207"/>
              <a:gd name="connsiteY809" fmla="*/ 2126207 h 2262067"/>
              <a:gd name="connsiteX810" fmla="*/ 355561 w 4035207"/>
              <a:gd name="connsiteY810" fmla="*/ 2192002 h 2262067"/>
              <a:gd name="connsiteX811" fmla="*/ 317493 w 4035207"/>
              <a:gd name="connsiteY811" fmla="*/ 2228189 h 2262067"/>
              <a:gd name="connsiteX812" fmla="*/ 304413 w 4035207"/>
              <a:gd name="connsiteY812" fmla="*/ 2252410 h 2262067"/>
              <a:gd name="connsiteX813" fmla="*/ 298241 w 4035207"/>
              <a:gd name="connsiteY813" fmla="*/ 2262067 h 2262067"/>
              <a:gd name="connsiteX814" fmla="*/ 248007 w 4035207"/>
              <a:gd name="connsiteY814" fmla="*/ 2262067 h 2262067"/>
              <a:gd name="connsiteX815" fmla="*/ 255011 w 4035207"/>
              <a:gd name="connsiteY815" fmla="*/ 2248039 h 2262067"/>
              <a:gd name="connsiteX816" fmla="*/ 232543 w 4035207"/>
              <a:gd name="connsiteY816" fmla="*/ 2223474 h 2262067"/>
              <a:gd name="connsiteX817" fmla="*/ 205649 w 4035207"/>
              <a:gd name="connsiteY817" fmla="*/ 2262067 h 2262067"/>
              <a:gd name="connsiteX818" fmla="*/ 175728 w 4035207"/>
              <a:gd name="connsiteY818" fmla="*/ 2262067 h 2262067"/>
              <a:gd name="connsiteX819" fmla="*/ 176817 w 4035207"/>
              <a:gd name="connsiteY819" fmla="*/ 2258322 h 2262067"/>
              <a:gd name="connsiteX820" fmla="*/ 282050 w 4035207"/>
              <a:gd name="connsiteY820" fmla="*/ 2058549 h 2262067"/>
              <a:gd name="connsiteX821" fmla="*/ 346934 w 4035207"/>
              <a:gd name="connsiteY821" fmla="*/ 2030805 h 2262067"/>
              <a:gd name="connsiteX822" fmla="*/ 330807 w 4035207"/>
              <a:gd name="connsiteY822" fmla="*/ 2003172 h 2262067"/>
              <a:gd name="connsiteX823" fmla="*/ 443323 w 4035207"/>
              <a:gd name="connsiteY823" fmla="*/ 1876408 h 2262067"/>
              <a:gd name="connsiteX824" fmla="*/ 370750 w 4035207"/>
              <a:gd name="connsiteY824" fmla="*/ 2009861 h 2262067"/>
              <a:gd name="connsiteX825" fmla="*/ 421383 w 4035207"/>
              <a:gd name="connsiteY825" fmla="*/ 1943079 h 2262067"/>
              <a:gd name="connsiteX826" fmla="*/ 382189 w 4035207"/>
              <a:gd name="connsiteY826" fmla="*/ 2047035 h 2262067"/>
              <a:gd name="connsiteX827" fmla="*/ 360249 w 4035207"/>
              <a:gd name="connsiteY827" fmla="*/ 2041332 h 2262067"/>
              <a:gd name="connsiteX828" fmla="*/ 350872 w 4035207"/>
              <a:gd name="connsiteY828" fmla="*/ 2117654 h 2262067"/>
              <a:gd name="connsiteX829" fmla="*/ 515708 w 4035207"/>
              <a:gd name="connsiteY829" fmla="*/ 1923122 h 2262067"/>
              <a:gd name="connsiteX830" fmla="*/ 486267 w 4035207"/>
              <a:gd name="connsiteY830" fmla="*/ 1927837 h 2262067"/>
              <a:gd name="connsiteX831" fmla="*/ 462263 w 4035207"/>
              <a:gd name="connsiteY831" fmla="*/ 1964134 h 2262067"/>
              <a:gd name="connsiteX832" fmla="*/ 484204 w 4035207"/>
              <a:gd name="connsiteY832" fmla="*/ 1929811 h 2262067"/>
              <a:gd name="connsiteX833" fmla="*/ 480453 w 4035207"/>
              <a:gd name="connsiteY833" fmla="*/ 1933649 h 2262067"/>
              <a:gd name="connsiteX834" fmla="*/ 449887 w 4035207"/>
              <a:gd name="connsiteY834" fmla="*/ 1977512 h 2262067"/>
              <a:gd name="connsiteX835" fmla="*/ 532023 w 4035207"/>
              <a:gd name="connsiteY835" fmla="*/ 1768614 h 2262067"/>
              <a:gd name="connsiteX836" fmla="*/ 583405 w 4035207"/>
              <a:gd name="connsiteY836" fmla="*/ 1756223 h 2262067"/>
              <a:gd name="connsiteX837" fmla="*/ 609284 w 4035207"/>
              <a:gd name="connsiteY837" fmla="*/ 1725738 h 2262067"/>
              <a:gd name="connsiteX838" fmla="*/ 580593 w 4035207"/>
              <a:gd name="connsiteY838" fmla="*/ 1713347 h 2262067"/>
              <a:gd name="connsiteX839" fmla="*/ 693108 w 4035207"/>
              <a:gd name="connsiteY839" fmla="*/ 1586473 h 2262067"/>
              <a:gd name="connsiteX840" fmla="*/ 620723 w 4035207"/>
              <a:gd name="connsiteY840" fmla="*/ 1720036 h 2262067"/>
              <a:gd name="connsiteX841" fmla="*/ 671168 w 4035207"/>
              <a:gd name="connsiteY841" fmla="*/ 1653254 h 2262067"/>
              <a:gd name="connsiteX842" fmla="*/ 649227 w 4035207"/>
              <a:gd name="connsiteY842" fmla="*/ 1703807 h 2262067"/>
              <a:gd name="connsiteX843" fmla="*/ 706423 w 4035207"/>
              <a:gd name="connsiteY843" fmla="*/ 1608404 h 2262067"/>
              <a:gd name="connsiteX844" fmla="*/ 671168 w 4035207"/>
              <a:gd name="connsiteY844" fmla="*/ 1653254 h 2262067"/>
              <a:gd name="connsiteX845" fmla="*/ 719737 w 4035207"/>
              <a:gd name="connsiteY845" fmla="*/ 1582745 h 2262067"/>
              <a:gd name="connsiteX846" fmla="*/ 720675 w 4035207"/>
              <a:gd name="connsiteY846" fmla="*/ 1584609 h 2262067"/>
              <a:gd name="connsiteX847" fmla="*/ 749367 w 4035207"/>
              <a:gd name="connsiteY847" fmla="*/ 1514976 h 2262067"/>
              <a:gd name="connsiteX848" fmla="*/ 814251 w 4035207"/>
              <a:gd name="connsiteY848" fmla="*/ 1487343 h 2262067"/>
              <a:gd name="connsiteX849" fmla="*/ 797936 w 4035207"/>
              <a:gd name="connsiteY849" fmla="*/ 1459709 h 2262067"/>
              <a:gd name="connsiteX850" fmla="*/ 910452 w 4035207"/>
              <a:gd name="connsiteY850" fmla="*/ 1332835 h 2262067"/>
              <a:gd name="connsiteX851" fmla="*/ 847630 w 4035207"/>
              <a:gd name="connsiteY851" fmla="*/ 1446331 h 2262067"/>
              <a:gd name="connsiteX852" fmla="*/ 860007 w 4035207"/>
              <a:gd name="connsiteY852" fmla="*/ 1435803 h 2262067"/>
              <a:gd name="connsiteX853" fmla="*/ 888368 w 4035207"/>
              <a:gd name="connsiteY853" fmla="*/ 1400780 h 2262067"/>
              <a:gd name="connsiteX854" fmla="*/ 886636 w 4035207"/>
              <a:gd name="connsiteY854" fmla="*/ 1403455 h 2262067"/>
              <a:gd name="connsiteX855" fmla="*/ 887843 w 4035207"/>
              <a:gd name="connsiteY855" fmla="*/ 1401906 h 2262067"/>
              <a:gd name="connsiteX856" fmla="*/ 872686 w 4035207"/>
              <a:gd name="connsiteY856" fmla="*/ 1431450 h 2262067"/>
              <a:gd name="connsiteX857" fmla="*/ 849506 w 4035207"/>
              <a:gd name="connsiteY857" fmla="*/ 1504559 h 2262067"/>
              <a:gd name="connsiteX858" fmla="*/ 827565 w 4035207"/>
              <a:gd name="connsiteY858" fmla="*/ 1498747 h 2262067"/>
              <a:gd name="connsiteX859" fmla="*/ 818001 w 4035207"/>
              <a:gd name="connsiteY859" fmla="*/ 1575069 h 2262067"/>
              <a:gd name="connsiteX860" fmla="*/ 965772 w 4035207"/>
              <a:gd name="connsiteY860" fmla="*/ 1396765 h 2262067"/>
              <a:gd name="connsiteX861" fmla="*/ 943832 w 4035207"/>
              <a:gd name="connsiteY861" fmla="*/ 1398630 h 2262067"/>
              <a:gd name="connsiteX862" fmla="*/ 928642 w 4035207"/>
              <a:gd name="connsiteY862" fmla="*/ 1421548 h 2262067"/>
              <a:gd name="connsiteX863" fmla="*/ 942894 w 4035207"/>
              <a:gd name="connsiteY863" fmla="*/ 1399616 h 2262067"/>
              <a:gd name="connsiteX864" fmla="*/ 928642 w 4035207"/>
              <a:gd name="connsiteY864" fmla="*/ 1411131 h 2262067"/>
              <a:gd name="connsiteX865" fmla="*/ 898075 w 4035207"/>
              <a:gd name="connsiteY865" fmla="*/ 1454884 h 2262067"/>
              <a:gd name="connsiteX866" fmla="*/ 980212 w 4035207"/>
              <a:gd name="connsiteY866" fmla="*/ 1246096 h 2262067"/>
              <a:gd name="connsiteX867" fmla="*/ 1043033 w 4035207"/>
              <a:gd name="connsiteY867" fmla="*/ 1220326 h 2262067"/>
              <a:gd name="connsiteX868" fmla="*/ 1055410 w 4035207"/>
              <a:gd name="connsiteY868" fmla="*/ 1205084 h 2262067"/>
              <a:gd name="connsiteX869" fmla="*/ 1028781 w 4035207"/>
              <a:gd name="connsiteY869" fmla="*/ 1190829 h 2262067"/>
              <a:gd name="connsiteX870" fmla="*/ 1141297 w 4035207"/>
              <a:gd name="connsiteY870" fmla="*/ 1063955 h 2262067"/>
              <a:gd name="connsiteX871" fmla="*/ 1077351 w 4035207"/>
              <a:gd name="connsiteY871" fmla="*/ 1180301 h 2262067"/>
              <a:gd name="connsiteX872" fmla="*/ 1074538 w 4035207"/>
              <a:gd name="connsiteY872" fmla="*/ 1188855 h 2262067"/>
              <a:gd name="connsiteX873" fmla="*/ 1119356 w 4035207"/>
              <a:gd name="connsiteY873" fmla="*/ 1131723 h 2262067"/>
              <a:gd name="connsiteX874" fmla="*/ 1080163 w 4035207"/>
              <a:gd name="connsiteY874" fmla="*/ 1235678 h 2262067"/>
              <a:gd name="connsiteX875" fmla="*/ 1058223 w 4035207"/>
              <a:gd name="connsiteY875" fmla="*/ 1229867 h 2262067"/>
              <a:gd name="connsiteX876" fmla="*/ 1048846 w 4035207"/>
              <a:gd name="connsiteY876" fmla="*/ 1306188 h 2262067"/>
              <a:gd name="connsiteX877" fmla="*/ 1219496 w 4035207"/>
              <a:gd name="connsiteY877" fmla="*/ 1105954 h 2262067"/>
              <a:gd name="connsiteX878" fmla="*/ 1225121 w 4035207"/>
              <a:gd name="connsiteY878" fmla="*/ 1104967 h 2262067"/>
              <a:gd name="connsiteX879" fmla="*/ 1191742 w 4035207"/>
              <a:gd name="connsiteY879" fmla="*/ 1104089 h 2262067"/>
              <a:gd name="connsiteX880" fmla="*/ 1181240 w 4035207"/>
              <a:gd name="connsiteY880" fmla="*/ 1119332 h 2262067"/>
              <a:gd name="connsiteX881" fmla="*/ 1170438 w 4035207"/>
              <a:gd name="connsiteY881" fmla="*/ 1135538 h 2262067"/>
              <a:gd name="connsiteX882" fmla="*/ 1161362 w 4035207"/>
              <a:gd name="connsiteY882" fmla="*/ 1147952 h 2262067"/>
              <a:gd name="connsiteX883" fmla="*/ 1161362 w 4035207"/>
              <a:gd name="connsiteY883" fmla="*/ 1097400 h 2262067"/>
              <a:gd name="connsiteX884" fmla="*/ 1161362 w 4035207"/>
              <a:gd name="connsiteY884" fmla="*/ 1096413 h 2262067"/>
              <a:gd name="connsiteX885" fmla="*/ 1243312 w 4035207"/>
              <a:gd name="connsiteY885" fmla="*/ 939055 h 2262067"/>
              <a:gd name="connsiteX886" fmla="*/ 1286255 w 4035207"/>
              <a:gd name="connsiteY886" fmla="*/ 936204 h 2262067"/>
              <a:gd name="connsiteX887" fmla="*/ 1308196 w 4035207"/>
              <a:gd name="connsiteY887" fmla="*/ 912408 h 2262067"/>
              <a:gd name="connsiteX888" fmla="*/ 1291881 w 4035207"/>
              <a:gd name="connsiteY888" fmla="*/ 884774 h 2262067"/>
              <a:gd name="connsiteX889" fmla="*/ 1404397 w 4035207"/>
              <a:gd name="connsiteY889" fmla="*/ 757901 h 2262067"/>
              <a:gd name="connsiteX890" fmla="*/ 1332012 w 4035207"/>
              <a:gd name="connsiteY890" fmla="*/ 891463 h 2262067"/>
              <a:gd name="connsiteX891" fmla="*/ 1382456 w 4035207"/>
              <a:gd name="connsiteY891" fmla="*/ 824682 h 2262067"/>
              <a:gd name="connsiteX892" fmla="*/ 1343451 w 4035207"/>
              <a:gd name="connsiteY892" fmla="*/ 928637 h 2262067"/>
              <a:gd name="connsiteX893" fmla="*/ 1321510 w 4035207"/>
              <a:gd name="connsiteY893" fmla="*/ 922935 h 2262067"/>
              <a:gd name="connsiteX894" fmla="*/ 1311946 w 4035207"/>
              <a:gd name="connsiteY894" fmla="*/ 999147 h 2262067"/>
              <a:gd name="connsiteX895" fmla="*/ 1482595 w 4035207"/>
              <a:gd name="connsiteY895" fmla="*/ 798912 h 2262067"/>
              <a:gd name="connsiteX896" fmla="*/ 1493097 w 4035207"/>
              <a:gd name="connsiteY896" fmla="*/ 813278 h 2262067"/>
              <a:gd name="connsiteX897" fmla="*/ 1482595 w 4035207"/>
              <a:gd name="connsiteY897" fmla="*/ 765577 h 2262067"/>
              <a:gd name="connsiteX898" fmla="*/ 1452029 w 4035207"/>
              <a:gd name="connsiteY898" fmla="*/ 809440 h 2262067"/>
              <a:gd name="connsiteX899" fmla="*/ 1443590 w 4035207"/>
              <a:gd name="connsiteY899" fmla="*/ 814155 h 2262067"/>
              <a:gd name="connsiteX900" fmla="*/ 1422587 w 4035207"/>
              <a:gd name="connsiteY900" fmla="*/ 845627 h 2262067"/>
              <a:gd name="connsiteX901" fmla="*/ 1442652 w 4035207"/>
              <a:gd name="connsiteY901" fmla="*/ 815142 h 2262067"/>
              <a:gd name="connsiteX902" fmla="*/ 1426337 w 4035207"/>
              <a:gd name="connsiteY902" fmla="*/ 805602 h 2262067"/>
              <a:gd name="connsiteX903" fmla="*/ 1425400 w 4035207"/>
              <a:gd name="connsiteY903" fmla="*/ 789372 h 2262067"/>
              <a:gd name="connsiteX904" fmla="*/ 1437777 w 4035207"/>
              <a:gd name="connsiteY904" fmla="*/ 782683 h 2262067"/>
              <a:gd name="connsiteX905" fmla="*/ 1534165 w 4035207"/>
              <a:gd name="connsiteY905" fmla="*/ 600542 h 2262067"/>
              <a:gd name="connsiteX906" fmla="*/ 1599049 w 4035207"/>
              <a:gd name="connsiteY906" fmla="*/ 572908 h 2262067"/>
              <a:gd name="connsiteX907" fmla="*/ 1582735 w 4035207"/>
              <a:gd name="connsiteY907" fmla="*/ 545275 h 2262067"/>
              <a:gd name="connsiteX908" fmla="*/ 1695251 w 4035207"/>
              <a:gd name="connsiteY908" fmla="*/ 418510 h 2262067"/>
              <a:gd name="connsiteX909" fmla="*/ 1622865 w 4035207"/>
              <a:gd name="connsiteY909" fmla="*/ 551964 h 2262067"/>
              <a:gd name="connsiteX910" fmla="*/ 1673310 w 4035207"/>
              <a:gd name="connsiteY910" fmla="*/ 485182 h 2262067"/>
              <a:gd name="connsiteX911" fmla="*/ 1634304 w 4035207"/>
              <a:gd name="connsiteY911" fmla="*/ 589138 h 2262067"/>
              <a:gd name="connsiteX912" fmla="*/ 1612364 w 4035207"/>
              <a:gd name="connsiteY912" fmla="*/ 583435 h 2262067"/>
              <a:gd name="connsiteX913" fmla="*/ 1602800 w 4035207"/>
              <a:gd name="connsiteY913" fmla="*/ 659757 h 2262067"/>
              <a:gd name="connsiteX914" fmla="*/ 1750571 w 4035207"/>
              <a:gd name="connsiteY914" fmla="*/ 481454 h 2262067"/>
              <a:gd name="connsiteX915" fmla="*/ 1728630 w 4035207"/>
              <a:gd name="connsiteY915" fmla="*/ 483318 h 2262067"/>
              <a:gd name="connsiteX916" fmla="*/ 1713441 w 4035207"/>
              <a:gd name="connsiteY916" fmla="*/ 506236 h 2262067"/>
              <a:gd name="connsiteX917" fmla="*/ 1727693 w 4035207"/>
              <a:gd name="connsiteY917" fmla="*/ 484305 h 2262067"/>
              <a:gd name="connsiteX918" fmla="*/ 1713441 w 4035207"/>
              <a:gd name="connsiteY918" fmla="*/ 495709 h 2262067"/>
              <a:gd name="connsiteX919" fmla="*/ 1682874 w 4035207"/>
              <a:gd name="connsiteY919" fmla="*/ 539572 h 2262067"/>
              <a:gd name="connsiteX920" fmla="*/ 1764823 w 4035207"/>
              <a:gd name="connsiteY920" fmla="*/ 330784 h 2262067"/>
              <a:gd name="connsiteX921" fmla="*/ 1827832 w 4035207"/>
              <a:gd name="connsiteY921" fmla="*/ 305015 h 2262067"/>
              <a:gd name="connsiteX922" fmla="*/ 1840209 w 4035207"/>
              <a:gd name="connsiteY922" fmla="*/ 289772 h 2262067"/>
              <a:gd name="connsiteX923" fmla="*/ 1813580 w 4035207"/>
              <a:gd name="connsiteY923" fmla="*/ 275407 h 2262067"/>
              <a:gd name="connsiteX924" fmla="*/ 2180569 w 4035207"/>
              <a:gd name="connsiteY924" fmla="*/ 100833 h 2262067"/>
              <a:gd name="connsiteX925" fmla="*/ 2030923 w 4035207"/>
              <a:gd name="connsiteY925" fmla="*/ 320148 h 2262067"/>
              <a:gd name="connsiteX926" fmla="*/ 2043300 w 4035207"/>
              <a:gd name="connsiteY926" fmla="*/ 274420 h 2262067"/>
              <a:gd name="connsiteX927" fmla="*/ 2180569 w 4035207"/>
              <a:gd name="connsiteY927" fmla="*/ 100833 h 2262067"/>
              <a:gd name="connsiteX928" fmla="*/ 1843022 w 4035207"/>
              <a:gd name="connsiteY928" fmla="*/ 99955 h 2262067"/>
              <a:gd name="connsiteX929" fmla="*/ 1835333 w 4035207"/>
              <a:gd name="connsiteY929" fmla="*/ 194370 h 2262067"/>
              <a:gd name="connsiteX930" fmla="*/ 1843022 w 4035207"/>
              <a:gd name="connsiteY930" fmla="*/ 99955 h 2262067"/>
              <a:gd name="connsiteX931" fmla="*/ 2087407 w 4035207"/>
              <a:gd name="connsiteY931" fmla="*/ 106 h 2262067"/>
              <a:gd name="connsiteX932" fmla="*/ 2067116 w 4035207"/>
              <a:gd name="connsiteY932" fmla="*/ 43701 h 2262067"/>
              <a:gd name="connsiteX933" fmla="*/ 2044238 w 4035207"/>
              <a:gd name="connsiteY933" fmla="*/ 51267 h 2262067"/>
              <a:gd name="connsiteX934" fmla="*/ 2087407 w 4035207"/>
              <a:gd name="connsiteY934" fmla="*/ 106 h 2262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Lst>
            <a:rect l="l" t="t" r="r" b="b"/>
            <a:pathLst>
              <a:path w="4035207" h="2262067">
                <a:moveTo>
                  <a:pt x="125841" y="2251107"/>
                </a:moveTo>
                <a:lnTo>
                  <a:pt x="117870" y="2262067"/>
                </a:lnTo>
                <a:lnTo>
                  <a:pt x="116254" y="2262067"/>
                </a:lnTo>
                <a:close/>
                <a:moveTo>
                  <a:pt x="152469" y="2247269"/>
                </a:moveTo>
                <a:cubicBezTo>
                  <a:pt x="153876" y="2248695"/>
                  <a:pt x="151719" y="2253712"/>
                  <a:pt x="147078" y="2261114"/>
                </a:cubicBezTo>
                <a:lnTo>
                  <a:pt x="146390" y="2262067"/>
                </a:lnTo>
                <a:lnTo>
                  <a:pt x="141699" y="2262067"/>
                </a:lnTo>
                <a:close/>
                <a:moveTo>
                  <a:pt x="47642" y="2197704"/>
                </a:moveTo>
                <a:cubicBezTo>
                  <a:pt x="56221" y="2204859"/>
                  <a:pt x="67438" y="2217381"/>
                  <a:pt x="58032" y="2249749"/>
                </a:cubicBezTo>
                <a:lnTo>
                  <a:pt x="52689" y="2262067"/>
                </a:lnTo>
                <a:lnTo>
                  <a:pt x="0" y="2262067"/>
                </a:lnTo>
                <a:lnTo>
                  <a:pt x="3620" y="2255658"/>
                </a:lnTo>
                <a:cubicBezTo>
                  <a:pt x="13747" y="2240635"/>
                  <a:pt x="28045" y="2221555"/>
                  <a:pt x="47642" y="2197704"/>
                </a:cubicBezTo>
                <a:close/>
                <a:moveTo>
                  <a:pt x="534156" y="2185118"/>
                </a:moveTo>
                <a:cubicBezTo>
                  <a:pt x="533148" y="2183798"/>
                  <a:pt x="530054" y="2184326"/>
                  <a:pt x="524335" y="2187177"/>
                </a:cubicBezTo>
                <a:lnTo>
                  <a:pt x="484204" y="2234001"/>
                </a:lnTo>
                <a:cubicBezTo>
                  <a:pt x="489080" y="2235865"/>
                  <a:pt x="494705" y="2235865"/>
                  <a:pt x="501456" y="2234001"/>
                </a:cubicBezTo>
                <a:cubicBezTo>
                  <a:pt x="521428" y="2209657"/>
                  <a:pt x="537180" y="2189076"/>
                  <a:pt x="534156" y="2185118"/>
                </a:cubicBezTo>
                <a:close/>
                <a:moveTo>
                  <a:pt x="390929" y="2167126"/>
                </a:moveTo>
                <a:cubicBezTo>
                  <a:pt x="392157" y="2169799"/>
                  <a:pt x="360509" y="2214631"/>
                  <a:pt x="341882" y="2245245"/>
                </a:cubicBezTo>
                <a:lnTo>
                  <a:pt x="332514" y="2262067"/>
                </a:lnTo>
                <a:lnTo>
                  <a:pt x="327461" y="2262067"/>
                </a:lnTo>
                <a:lnTo>
                  <a:pt x="338270" y="2247912"/>
                </a:lnTo>
                <a:cubicBezTo>
                  <a:pt x="359921" y="2216798"/>
                  <a:pt x="362452" y="2203927"/>
                  <a:pt x="383127" y="2173908"/>
                </a:cubicBezTo>
                <a:cubicBezTo>
                  <a:pt x="388261" y="2168425"/>
                  <a:pt x="390622" y="2166458"/>
                  <a:pt x="390929" y="2167126"/>
                </a:cubicBezTo>
                <a:close/>
                <a:moveTo>
                  <a:pt x="483266" y="2133774"/>
                </a:moveTo>
                <a:cubicBezTo>
                  <a:pt x="469014" y="2181475"/>
                  <a:pt x="463389" y="2219636"/>
                  <a:pt x="478578" y="2231040"/>
                </a:cubicBezTo>
                <a:lnTo>
                  <a:pt x="487204" y="2219636"/>
                </a:lnTo>
                <a:cubicBezTo>
                  <a:pt x="480453" y="2217771"/>
                  <a:pt x="506145" y="2180597"/>
                  <a:pt x="527148" y="2149016"/>
                </a:cubicBezTo>
                <a:cubicBezTo>
                  <a:pt x="504269" y="2152854"/>
                  <a:pt x="493768" y="2144301"/>
                  <a:pt x="483266" y="2133774"/>
                </a:cubicBezTo>
                <a:close/>
                <a:moveTo>
                  <a:pt x="180988" y="2117743"/>
                </a:moveTo>
                <a:cubicBezTo>
                  <a:pt x="183423" y="2121362"/>
                  <a:pt x="155610" y="2156254"/>
                  <a:pt x="144781" y="2177637"/>
                </a:cubicBezTo>
                <a:lnTo>
                  <a:pt x="166721" y="2126207"/>
                </a:lnTo>
                <a:cubicBezTo>
                  <a:pt x="176004" y="2118805"/>
                  <a:pt x="180176" y="2116537"/>
                  <a:pt x="180988" y="2117743"/>
                </a:cubicBezTo>
                <a:close/>
                <a:moveTo>
                  <a:pt x="658791" y="2062277"/>
                </a:moveTo>
                <a:cubicBezTo>
                  <a:pt x="623536" y="2100438"/>
                  <a:pt x="605346" y="2122369"/>
                  <a:pt x="594845" y="2138599"/>
                </a:cubicBezTo>
                <a:cubicBezTo>
                  <a:pt x="606284" y="2128072"/>
                  <a:pt x="623536" y="2108114"/>
                  <a:pt x="650165" y="2075655"/>
                </a:cubicBezTo>
                <a:cubicBezTo>
                  <a:pt x="585281" y="2155705"/>
                  <a:pt x="614910" y="2133774"/>
                  <a:pt x="627287" y="2132896"/>
                </a:cubicBezTo>
                <a:cubicBezTo>
                  <a:pt x="633100" y="2116667"/>
                  <a:pt x="640601" y="2097587"/>
                  <a:pt x="655041" y="2071817"/>
                </a:cubicBezTo>
                <a:cubicBezTo>
                  <a:pt x="655978" y="2068966"/>
                  <a:pt x="656916" y="2066115"/>
                  <a:pt x="658791" y="2062277"/>
                </a:cubicBezTo>
                <a:close/>
                <a:moveTo>
                  <a:pt x="471827" y="2022252"/>
                </a:moveTo>
                <a:cubicBezTo>
                  <a:pt x="456638" y="2042319"/>
                  <a:pt x="440510" y="2064251"/>
                  <a:pt x="424195" y="2086182"/>
                </a:cubicBezTo>
                <a:cubicBezTo>
                  <a:pt x="439385" y="2068966"/>
                  <a:pt x="455700" y="2052737"/>
                  <a:pt x="468077" y="2042319"/>
                </a:cubicBezTo>
                <a:cubicBezTo>
                  <a:pt x="465264" y="2040346"/>
                  <a:pt x="467139" y="2032779"/>
                  <a:pt x="471827" y="2022252"/>
                </a:cubicBezTo>
                <a:close/>
                <a:moveTo>
                  <a:pt x="306054" y="1982227"/>
                </a:moveTo>
                <a:lnTo>
                  <a:pt x="265923" y="2045170"/>
                </a:lnTo>
                <a:lnTo>
                  <a:pt x="257297" y="2037494"/>
                </a:lnTo>
                <a:close/>
                <a:moveTo>
                  <a:pt x="662542" y="1944066"/>
                </a:moveTo>
                <a:lnTo>
                  <a:pt x="578717" y="2052737"/>
                </a:lnTo>
                <a:lnTo>
                  <a:pt x="665542" y="1961282"/>
                </a:lnTo>
                <a:close/>
                <a:moveTo>
                  <a:pt x="750867" y="1933073"/>
                </a:moveTo>
                <a:cubicBezTo>
                  <a:pt x="750492" y="1930935"/>
                  <a:pt x="747397" y="1931182"/>
                  <a:pt x="740740" y="1934526"/>
                </a:cubicBezTo>
                <a:lnTo>
                  <a:pt x="731177" y="1945053"/>
                </a:lnTo>
                <a:cubicBezTo>
                  <a:pt x="735115" y="1945930"/>
                  <a:pt x="739803" y="1945930"/>
                  <a:pt x="744678" y="1945930"/>
                </a:cubicBezTo>
                <a:cubicBezTo>
                  <a:pt x="748898" y="1939735"/>
                  <a:pt x="751242" y="1935212"/>
                  <a:pt x="750867" y="1933073"/>
                </a:cubicBezTo>
                <a:close/>
                <a:moveTo>
                  <a:pt x="359311" y="1919284"/>
                </a:moveTo>
                <a:cubicBezTo>
                  <a:pt x="366062" y="1917310"/>
                  <a:pt x="366062" y="1920271"/>
                  <a:pt x="350872" y="1936390"/>
                </a:cubicBezTo>
                <a:cubicBezTo>
                  <a:pt x="354623" y="1929811"/>
                  <a:pt x="356498" y="1924986"/>
                  <a:pt x="359311" y="1919284"/>
                </a:cubicBezTo>
                <a:close/>
                <a:moveTo>
                  <a:pt x="718800" y="1893514"/>
                </a:moveTo>
                <a:cubicBezTo>
                  <a:pt x="715049" y="1914459"/>
                  <a:pt x="715987" y="1930688"/>
                  <a:pt x="723675" y="1939241"/>
                </a:cubicBezTo>
                <a:lnTo>
                  <a:pt x="736052" y="1922135"/>
                </a:lnTo>
                <a:cubicBezTo>
                  <a:pt x="737927" y="1916433"/>
                  <a:pt x="744678" y="1905905"/>
                  <a:pt x="752179" y="1893514"/>
                </a:cubicBezTo>
                <a:cubicBezTo>
                  <a:pt x="737927" y="1897352"/>
                  <a:pt x="727426" y="1896365"/>
                  <a:pt x="718800" y="1893514"/>
                </a:cubicBezTo>
                <a:close/>
                <a:moveTo>
                  <a:pt x="470890" y="1874434"/>
                </a:moveTo>
                <a:cubicBezTo>
                  <a:pt x="475765" y="1878272"/>
                  <a:pt x="449887" y="1911608"/>
                  <a:pt x="422320" y="1945053"/>
                </a:cubicBezTo>
                <a:cubicBezTo>
                  <a:pt x="432822" y="1927837"/>
                  <a:pt x="448011" y="1904918"/>
                  <a:pt x="470890" y="1874434"/>
                </a:cubicBezTo>
                <a:close/>
                <a:moveTo>
                  <a:pt x="652462" y="1857629"/>
                </a:moveTo>
                <a:cubicBezTo>
                  <a:pt x="644492" y="1858945"/>
                  <a:pt x="634975" y="1862043"/>
                  <a:pt x="623536" y="1867745"/>
                </a:cubicBezTo>
                <a:cubicBezTo>
                  <a:pt x="615848" y="1880136"/>
                  <a:pt x="609284" y="1891650"/>
                  <a:pt x="602533" y="1904041"/>
                </a:cubicBezTo>
                <a:lnTo>
                  <a:pt x="564465" y="1940228"/>
                </a:lnTo>
                <a:cubicBezTo>
                  <a:pt x="562403" y="1947904"/>
                  <a:pt x="550026" y="1966985"/>
                  <a:pt x="536711" y="1986942"/>
                </a:cubicBezTo>
                <a:cubicBezTo>
                  <a:pt x="531086" y="2003172"/>
                  <a:pt x="524335" y="2020388"/>
                  <a:pt x="517584" y="2037494"/>
                </a:cubicBezTo>
                <a:cubicBezTo>
                  <a:pt x="523397" y="2033656"/>
                  <a:pt x="531086" y="2027077"/>
                  <a:pt x="540462" y="2018414"/>
                </a:cubicBezTo>
                <a:cubicBezTo>
                  <a:pt x="609284" y="1938364"/>
                  <a:pt x="600658" y="1930688"/>
                  <a:pt x="630100" y="1886825"/>
                </a:cubicBezTo>
                <a:cubicBezTo>
                  <a:pt x="673043" y="1841098"/>
                  <a:pt x="520584" y="2043197"/>
                  <a:pt x="597657" y="1970713"/>
                </a:cubicBezTo>
                <a:cubicBezTo>
                  <a:pt x="632162" y="1925973"/>
                  <a:pt x="655978" y="1887812"/>
                  <a:pt x="672106" y="1858204"/>
                </a:cubicBezTo>
                <a:cubicBezTo>
                  <a:pt x="666855" y="1856779"/>
                  <a:pt x="660432" y="1856313"/>
                  <a:pt x="652462" y="1857629"/>
                </a:cubicBezTo>
                <a:close/>
                <a:moveTo>
                  <a:pt x="428409" y="1828844"/>
                </a:moveTo>
                <a:cubicBezTo>
                  <a:pt x="430958" y="1832483"/>
                  <a:pt x="402442" y="1867333"/>
                  <a:pt x="391753" y="1888799"/>
                </a:cubicBezTo>
                <a:lnTo>
                  <a:pt x="413694" y="1837260"/>
                </a:lnTo>
                <a:cubicBezTo>
                  <a:pt x="423258" y="1829885"/>
                  <a:pt x="427559" y="1827631"/>
                  <a:pt x="428409" y="1828844"/>
                </a:cubicBezTo>
                <a:close/>
                <a:moveTo>
                  <a:pt x="367000" y="1824868"/>
                </a:moveTo>
                <a:cubicBezTo>
                  <a:pt x="378439" y="1835396"/>
                  <a:pt x="394566" y="1854476"/>
                  <a:pt x="359311" y="1919284"/>
                </a:cubicBezTo>
                <a:cubicBezTo>
                  <a:pt x="336433" y="1924986"/>
                  <a:pt x="239294" y="1981240"/>
                  <a:pt x="367000" y="1824868"/>
                </a:cubicBezTo>
                <a:close/>
                <a:moveTo>
                  <a:pt x="871446" y="1820153"/>
                </a:moveTo>
                <a:cubicBezTo>
                  <a:pt x="859070" y="1837260"/>
                  <a:pt x="856069" y="1843949"/>
                  <a:pt x="858132" y="1845813"/>
                </a:cubicBezTo>
                <a:cubicBezTo>
                  <a:pt x="861882" y="1838247"/>
                  <a:pt x="865633" y="1829693"/>
                  <a:pt x="871446" y="1820153"/>
                </a:cubicBezTo>
                <a:close/>
                <a:moveTo>
                  <a:pt x="880073" y="1803924"/>
                </a:moveTo>
                <a:cubicBezTo>
                  <a:pt x="859070" y="1826733"/>
                  <a:pt x="843692" y="1843949"/>
                  <a:pt x="832253" y="1858204"/>
                </a:cubicBezTo>
                <a:cubicBezTo>
                  <a:pt x="839942" y="1852502"/>
                  <a:pt x="852319" y="1840111"/>
                  <a:pt x="874259" y="1814341"/>
                </a:cubicBezTo>
                <a:cubicBezTo>
                  <a:pt x="876134" y="1811490"/>
                  <a:pt x="878010" y="1807762"/>
                  <a:pt x="880073" y="1803924"/>
                </a:cubicBezTo>
                <a:close/>
                <a:moveTo>
                  <a:pt x="684482" y="1779141"/>
                </a:moveTo>
                <a:cubicBezTo>
                  <a:pt x="676981" y="1789559"/>
                  <a:pt x="669293" y="1800086"/>
                  <a:pt x="662542" y="1810613"/>
                </a:cubicBezTo>
                <a:cubicBezTo>
                  <a:pt x="670230" y="1801950"/>
                  <a:pt x="677919" y="1795261"/>
                  <a:pt x="684482" y="1788681"/>
                </a:cubicBezTo>
                <a:cubicBezTo>
                  <a:pt x="682607" y="1787695"/>
                  <a:pt x="682607" y="1783857"/>
                  <a:pt x="684482" y="1779141"/>
                </a:cubicBezTo>
                <a:close/>
                <a:moveTo>
                  <a:pt x="553964" y="1693279"/>
                </a:moveTo>
                <a:lnTo>
                  <a:pt x="513833" y="1756223"/>
                </a:lnTo>
                <a:lnTo>
                  <a:pt x="505207" y="1748547"/>
                </a:lnTo>
                <a:close/>
                <a:moveTo>
                  <a:pt x="878947" y="1690428"/>
                </a:moveTo>
                <a:lnTo>
                  <a:pt x="795123" y="1799099"/>
                </a:lnTo>
                <a:lnTo>
                  <a:pt x="881948" y="1707535"/>
                </a:lnTo>
                <a:close/>
                <a:moveTo>
                  <a:pt x="1226997" y="1668497"/>
                </a:moveTo>
                <a:cubicBezTo>
                  <a:pt x="1214620" y="1685603"/>
                  <a:pt x="1201306" y="1703807"/>
                  <a:pt x="1189866" y="1720913"/>
                </a:cubicBezTo>
                <a:lnTo>
                  <a:pt x="1223246" y="1689441"/>
                </a:lnTo>
                <a:cubicBezTo>
                  <a:pt x="1223246" y="1682752"/>
                  <a:pt x="1225121" y="1675186"/>
                  <a:pt x="1226997" y="1668497"/>
                </a:cubicBezTo>
                <a:close/>
                <a:moveTo>
                  <a:pt x="980024" y="1663117"/>
                </a:moveTo>
                <a:cubicBezTo>
                  <a:pt x="978583" y="1662733"/>
                  <a:pt x="975852" y="1663507"/>
                  <a:pt x="971585" y="1665646"/>
                </a:cubicBezTo>
                <a:lnTo>
                  <a:pt x="948707" y="1692292"/>
                </a:lnTo>
                <a:cubicBezTo>
                  <a:pt x="952458" y="1693279"/>
                  <a:pt x="958271" y="1694266"/>
                  <a:pt x="964835" y="1692292"/>
                </a:cubicBezTo>
                <a:cubicBezTo>
                  <a:pt x="977071" y="1675844"/>
                  <a:pt x="984349" y="1664268"/>
                  <a:pt x="980024" y="1663117"/>
                </a:cubicBezTo>
                <a:close/>
                <a:moveTo>
                  <a:pt x="729254" y="1662055"/>
                </a:moveTo>
                <a:cubicBezTo>
                  <a:pt x="726488" y="1662055"/>
                  <a:pt x="722175" y="1663727"/>
                  <a:pt x="715987" y="1667510"/>
                </a:cubicBezTo>
                <a:cubicBezTo>
                  <a:pt x="714111" y="1670361"/>
                  <a:pt x="711299" y="1674199"/>
                  <a:pt x="708298" y="1678037"/>
                </a:cubicBezTo>
                <a:cubicBezTo>
                  <a:pt x="711299" y="1674199"/>
                  <a:pt x="713174" y="1671348"/>
                  <a:pt x="715049" y="1667510"/>
                </a:cubicBezTo>
                <a:cubicBezTo>
                  <a:pt x="709236" y="1671348"/>
                  <a:pt x="703610" y="1676173"/>
                  <a:pt x="694984" y="1682752"/>
                </a:cubicBezTo>
                <a:lnTo>
                  <a:pt x="664417" y="1726615"/>
                </a:lnTo>
                <a:cubicBezTo>
                  <a:pt x="650165" y="1735278"/>
                  <a:pt x="641539" y="1738129"/>
                  <a:pt x="638726" y="1736156"/>
                </a:cubicBezTo>
                <a:cubicBezTo>
                  <a:pt x="636851" y="1742845"/>
                  <a:pt x="634038" y="1750521"/>
                  <a:pt x="630100" y="1760061"/>
                </a:cubicBezTo>
                <a:lnTo>
                  <a:pt x="608159" y="1754249"/>
                </a:lnTo>
                <a:cubicBezTo>
                  <a:pt x="504269" y="1887812"/>
                  <a:pt x="634038" y="1777167"/>
                  <a:pt x="598783" y="1830571"/>
                </a:cubicBezTo>
                <a:cubicBezTo>
                  <a:pt x="684482" y="1730453"/>
                  <a:pt x="682607" y="1719049"/>
                  <a:pt x="733239" y="1666633"/>
                </a:cubicBezTo>
                <a:cubicBezTo>
                  <a:pt x="733239" y="1663727"/>
                  <a:pt x="732020" y="1662055"/>
                  <a:pt x="729254" y="1662055"/>
                </a:cubicBezTo>
                <a:close/>
                <a:moveTo>
                  <a:pt x="940081" y="1620796"/>
                </a:moveTo>
                <a:cubicBezTo>
                  <a:pt x="931455" y="1652267"/>
                  <a:pt x="930517" y="1677050"/>
                  <a:pt x="941019" y="1687577"/>
                </a:cubicBezTo>
                <a:lnTo>
                  <a:pt x="950583" y="1675186"/>
                </a:lnTo>
                <a:cubicBezTo>
                  <a:pt x="951520" y="1668497"/>
                  <a:pt x="963897" y="1647552"/>
                  <a:pt x="978149" y="1626498"/>
                </a:cubicBezTo>
                <a:cubicBezTo>
                  <a:pt x="960146" y="1630336"/>
                  <a:pt x="948707" y="1627485"/>
                  <a:pt x="940081" y="1620796"/>
                </a:cubicBezTo>
                <a:close/>
                <a:moveTo>
                  <a:pt x="898075" y="1589324"/>
                </a:moveTo>
                <a:cubicBezTo>
                  <a:pt x="886636" y="1587460"/>
                  <a:pt x="871446" y="1590311"/>
                  <a:pt x="848568" y="1602702"/>
                </a:cubicBezTo>
                <a:cubicBezTo>
                  <a:pt x="838067" y="1618932"/>
                  <a:pt x="827565" y="1636038"/>
                  <a:pt x="818939" y="1652267"/>
                </a:cubicBezTo>
                <a:lnTo>
                  <a:pt x="791373" y="1678037"/>
                </a:lnTo>
                <a:cubicBezTo>
                  <a:pt x="781809" y="1705671"/>
                  <a:pt x="770370" y="1734291"/>
                  <a:pt x="759868" y="1762912"/>
                </a:cubicBezTo>
                <a:cubicBezTo>
                  <a:pt x="825690" y="1685713"/>
                  <a:pt x="818001" y="1678037"/>
                  <a:pt x="847630" y="1634174"/>
                </a:cubicBezTo>
                <a:cubicBezTo>
                  <a:pt x="890574" y="1588447"/>
                  <a:pt x="737927" y="1790546"/>
                  <a:pt x="815188" y="1718062"/>
                </a:cubicBezTo>
                <a:cubicBezTo>
                  <a:pt x="818001" y="1714224"/>
                  <a:pt x="819877" y="1711373"/>
                  <a:pt x="822689" y="1707645"/>
                </a:cubicBezTo>
                <a:cubicBezTo>
                  <a:pt x="819877" y="1708522"/>
                  <a:pt x="816126" y="1710496"/>
                  <a:pt x="814251" y="1710496"/>
                </a:cubicBezTo>
                <a:cubicBezTo>
                  <a:pt x="818001" y="1708522"/>
                  <a:pt x="820814" y="1706658"/>
                  <a:pt x="824752" y="1704793"/>
                </a:cubicBezTo>
                <a:cubicBezTo>
                  <a:pt x="859070" y="1657092"/>
                  <a:pt x="882885" y="1617945"/>
                  <a:pt x="898075" y="1589324"/>
                </a:cubicBezTo>
                <a:close/>
                <a:moveTo>
                  <a:pt x="645283" y="1576225"/>
                </a:moveTo>
                <a:cubicBezTo>
                  <a:pt x="648676" y="1578770"/>
                  <a:pt x="623958" y="1609858"/>
                  <a:pt x="611159" y="1631323"/>
                </a:cubicBezTo>
                <a:cubicBezTo>
                  <a:pt x="611159" y="1632310"/>
                  <a:pt x="610222" y="1634174"/>
                  <a:pt x="606284" y="1638889"/>
                </a:cubicBezTo>
                <a:cubicBezTo>
                  <a:pt x="603471" y="1640863"/>
                  <a:pt x="601596" y="1643714"/>
                  <a:pt x="598783" y="1647552"/>
                </a:cubicBezTo>
                <a:cubicBezTo>
                  <a:pt x="602533" y="1640863"/>
                  <a:pt x="604408" y="1636038"/>
                  <a:pt x="607221" y="1630336"/>
                </a:cubicBezTo>
                <a:cubicBezTo>
                  <a:pt x="609284" y="1630336"/>
                  <a:pt x="610222" y="1630336"/>
                  <a:pt x="611159" y="1630336"/>
                </a:cubicBezTo>
                <a:lnTo>
                  <a:pt x="631037" y="1584609"/>
                </a:lnTo>
                <a:cubicBezTo>
                  <a:pt x="639898" y="1577700"/>
                  <a:pt x="644152" y="1575377"/>
                  <a:pt x="645283" y="1576225"/>
                </a:cubicBezTo>
                <a:close/>
                <a:moveTo>
                  <a:pt x="1105104" y="1545461"/>
                </a:moveTo>
                <a:cubicBezTo>
                  <a:pt x="1066849" y="1594149"/>
                  <a:pt x="1071725" y="1596013"/>
                  <a:pt x="1082226" y="1593162"/>
                </a:cubicBezTo>
                <a:cubicBezTo>
                  <a:pt x="1086914" y="1579784"/>
                  <a:pt x="1093665" y="1563555"/>
                  <a:pt x="1105104" y="1545461"/>
                </a:cubicBezTo>
                <a:close/>
                <a:moveTo>
                  <a:pt x="613972" y="1535921"/>
                </a:moveTo>
                <a:cubicBezTo>
                  <a:pt x="625411" y="1546448"/>
                  <a:pt x="641539" y="1565528"/>
                  <a:pt x="606284" y="1630336"/>
                </a:cubicBezTo>
                <a:cubicBezTo>
                  <a:pt x="583405" y="1636038"/>
                  <a:pt x="486267" y="1692292"/>
                  <a:pt x="613972" y="1535921"/>
                </a:cubicBezTo>
                <a:close/>
                <a:moveTo>
                  <a:pt x="1110730" y="1535044"/>
                </a:moveTo>
                <a:cubicBezTo>
                  <a:pt x="1082226" y="1566515"/>
                  <a:pt x="1064036" y="1587460"/>
                  <a:pt x="1051659" y="1602702"/>
                </a:cubicBezTo>
                <a:cubicBezTo>
                  <a:pt x="1061223" y="1595026"/>
                  <a:pt x="1077351" y="1577920"/>
                  <a:pt x="1105104" y="1544584"/>
                </a:cubicBezTo>
                <a:cubicBezTo>
                  <a:pt x="1106980" y="1541623"/>
                  <a:pt x="1108855" y="1538772"/>
                  <a:pt x="1110730" y="1535044"/>
                </a:cubicBezTo>
                <a:close/>
                <a:moveTo>
                  <a:pt x="915328" y="1506423"/>
                </a:moveTo>
                <a:cubicBezTo>
                  <a:pt x="904826" y="1520678"/>
                  <a:pt x="893387" y="1535921"/>
                  <a:pt x="882885" y="1551163"/>
                </a:cubicBezTo>
                <a:cubicBezTo>
                  <a:pt x="894325" y="1539759"/>
                  <a:pt x="904826" y="1528354"/>
                  <a:pt x="914390" y="1520678"/>
                </a:cubicBezTo>
                <a:cubicBezTo>
                  <a:pt x="912327" y="1518814"/>
                  <a:pt x="913452" y="1513989"/>
                  <a:pt x="915328" y="1506423"/>
                </a:cubicBezTo>
                <a:close/>
                <a:moveTo>
                  <a:pt x="3241208" y="1504602"/>
                </a:moveTo>
                <a:cubicBezTo>
                  <a:pt x="3234246" y="1509651"/>
                  <a:pt x="3218107" y="1526161"/>
                  <a:pt x="3186649" y="1561690"/>
                </a:cubicBezTo>
                <a:lnTo>
                  <a:pt x="3155145" y="1632310"/>
                </a:lnTo>
                <a:cubicBezTo>
                  <a:pt x="3198088" y="1585486"/>
                  <a:pt x="3162646" y="1638889"/>
                  <a:pt x="3221904" y="1564541"/>
                </a:cubicBezTo>
                <a:cubicBezTo>
                  <a:pt x="3200386" y="1577454"/>
                  <a:pt x="3262094" y="1489454"/>
                  <a:pt x="3241208" y="1504602"/>
                </a:cubicBezTo>
                <a:close/>
                <a:moveTo>
                  <a:pt x="3502257" y="1474951"/>
                </a:moveTo>
                <a:cubicBezTo>
                  <a:pt x="3465876" y="1523530"/>
                  <a:pt x="3427809" y="1589324"/>
                  <a:pt x="3357299" y="1668497"/>
                </a:cubicBezTo>
                <a:cubicBezTo>
                  <a:pt x="3345859" y="1676063"/>
                  <a:pt x="3334420" y="1684726"/>
                  <a:pt x="3321106" y="1695144"/>
                </a:cubicBezTo>
                <a:cubicBezTo>
                  <a:pt x="3323919" y="1691415"/>
                  <a:pt x="3325794" y="1688454"/>
                  <a:pt x="3327669" y="1685603"/>
                </a:cubicBezTo>
                <a:cubicBezTo>
                  <a:pt x="3324856" y="1689441"/>
                  <a:pt x="3322044" y="1693279"/>
                  <a:pt x="3319043" y="1697117"/>
                </a:cubicBezTo>
                <a:cubicBezTo>
                  <a:pt x="3319981" y="1696131"/>
                  <a:pt x="3319981" y="1696131"/>
                  <a:pt x="3321106" y="1695144"/>
                </a:cubicBezTo>
                <a:cubicBezTo>
                  <a:pt x="3309667" y="1711373"/>
                  <a:pt x="3294290" y="1733304"/>
                  <a:pt x="3305729" y="1722887"/>
                </a:cubicBezTo>
                <a:cubicBezTo>
                  <a:pt x="3324856" y="1703807"/>
                  <a:pt x="3341921" y="1686590"/>
                  <a:pt x="3357299" y="1668497"/>
                </a:cubicBezTo>
                <a:cubicBezTo>
                  <a:pt x="3396304" y="1640863"/>
                  <a:pt x="3435497" y="1616958"/>
                  <a:pt x="3523072" y="1493045"/>
                </a:cubicBezTo>
                <a:lnTo>
                  <a:pt x="3500194" y="1501598"/>
                </a:lnTo>
                <a:cubicBezTo>
                  <a:pt x="3505070" y="1504449"/>
                  <a:pt x="3489880" y="1520678"/>
                  <a:pt x="3470752" y="1545461"/>
                </a:cubicBezTo>
                <a:cubicBezTo>
                  <a:pt x="3423120" y="1587460"/>
                  <a:pt x="3486879" y="1503572"/>
                  <a:pt x="3502257" y="1474951"/>
                </a:cubicBezTo>
                <a:close/>
                <a:moveTo>
                  <a:pt x="3116889" y="1445344"/>
                </a:moveTo>
                <a:lnTo>
                  <a:pt x="3010187" y="1561690"/>
                </a:lnTo>
                <a:cubicBezTo>
                  <a:pt x="3021626" y="1554124"/>
                  <a:pt x="3015813" y="1568379"/>
                  <a:pt x="3003436" y="1587460"/>
                </a:cubicBezTo>
                <a:cubicBezTo>
                  <a:pt x="3021626" y="1575069"/>
                  <a:pt x="3031190" y="1573095"/>
                  <a:pt x="3037753" y="1574082"/>
                </a:cubicBezTo>
                <a:cubicBezTo>
                  <a:pt x="3045442" y="1564541"/>
                  <a:pt x="3055006" y="1553137"/>
                  <a:pt x="3066445" y="1539759"/>
                </a:cubicBezTo>
                <a:cubicBezTo>
                  <a:pt x="3071133" y="1530219"/>
                  <a:pt x="3049192" y="1525503"/>
                  <a:pt x="3116889" y="1445344"/>
                </a:cubicBezTo>
                <a:close/>
                <a:moveTo>
                  <a:pt x="770370" y="1440628"/>
                </a:moveTo>
                <a:lnTo>
                  <a:pt x="730239" y="1503572"/>
                </a:lnTo>
                <a:lnTo>
                  <a:pt x="721800" y="1495896"/>
                </a:lnTo>
                <a:close/>
                <a:moveTo>
                  <a:pt x="1109793" y="1421548"/>
                </a:moveTo>
                <a:lnTo>
                  <a:pt x="1025968" y="1530219"/>
                </a:lnTo>
                <a:lnTo>
                  <a:pt x="1112606" y="1438655"/>
                </a:lnTo>
                <a:close/>
                <a:moveTo>
                  <a:pt x="3466017" y="1416641"/>
                </a:moveTo>
                <a:cubicBezTo>
                  <a:pt x="3466955" y="1417710"/>
                  <a:pt x="3465970" y="1420561"/>
                  <a:pt x="3464001" y="1424399"/>
                </a:cubicBezTo>
                <a:cubicBezTo>
                  <a:pt x="3459313" y="1426263"/>
                  <a:pt x="3455375" y="1426263"/>
                  <a:pt x="3456500" y="1419574"/>
                </a:cubicBezTo>
                <a:cubicBezTo>
                  <a:pt x="3462220" y="1416285"/>
                  <a:pt x="3465079" y="1415572"/>
                  <a:pt x="3466017" y="1416641"/>
                </a:cubicBezTo>
                <a:close/>
                <a:moveTo>
                  <a:pt x="3422350" y="1397855"/>
                </a:moveTo>
                <a:cubicBezTo>
                  <a:pt x="3430832" y="1396252"/>
                  <a:pt x="3399258" y="1426291"/>
                  <a:pt x="3390678" y="1460586"/>
                </a:cubicBezTo>
                <a:lnTo>
                  <a:pt x="3398179" y="1411021"/>
                </a:lnTo>
                <a:cubicBezTo>
                  <a:pt x="3412244" y="1402440"/>
                  <a:pt x="3419522" y="1398390"/>
                  <a:pt x="3422350" y="1397855"/>
                </a:cubicBezTo>
                <a:close/>
                <a:moveTo>
                  <a:pt x="822689" y="1377685"/>
                </a:moveTo>
                <a:cubicBezTo>
                  <a:pt x="829440" y="1375711"/>
                  <a:pt x="830378" y="1378562"/>
                  <a:pt x="814251" y="1394792"/>
                </a:cubicBezTo>
                <a:cubicBezTo>
                  <a:pt x="818001" y="1388102"/>
                  <a:pt x="819877" y="1383387"/>
                  <a:pt x="822689" y="1377685"/>
                </a:cubicBezTo>
                <a:close/>
                <a:moveTo>
                  <a:pt x="3140712" y="1360735"/>
                </a:moveTo>
                <a:cubicBezTo>
                  <a:pt x="3126492" y="1364309"/>
                  <a:pt x="3069281" y="1416901"/>
                  <a:pt x="3035878" y="1456858"/>
                </a:cubicBezTo>
                <a:cubicBezTo>
                  <a:pt x="3078822" y="1411021"/>
                  <a:pt x="3082572" y="1428237"/>
                  <a:pt x="3105450" y="1420561"/>
                </a:cubicBezTo>
                <a:cubicBezTo>
                  <a:pt x="3142299" y="1374094"/>
                  <a:pt x="3149244" y="1358591"/>
                  <a:pt x="3140712" y="1360735"/>
                </a:cubicBezTo>
                <a:close/>
                <a:moveTo>
                  <a:pt x="1243640" y="1355863"/>
                </a:moveTo>
                <a:cubicBezTo>
                  <a:pt x="1242561" y="1354794"/>
                  <a:pt x="1239467" y="1355260"/>
                  <a:pt x="1233748" y="1357618"/>
                </a:cubicBezTo>
                <a:lnTo>
                  <a:pt x="1177490" y="1422535"/>
                </a:lnTo>
                <a:cubicBezTo>
                  <a:pt x="1182178" y="1424399"/>
                  <a:pt x="1187991" y="1424399"/>
                  <a:pt x="1194742" y="1422535"/>
                </a:cubicBezTo>
                <a:cubicBezTo>
                  <a:pt x="1207119" y="1407183"/>
                  <a:pt x="1220433" y="1392927"/>
                  <a:pt x="1229060" y="1380536"/>
                </a:cubicBezTo>
                <a:cubicBezTo>
                  <a:pt x="1233748" y="1373847"/>
                  <a:pt x="1237498" y="1368145"/>
                  <a:pt x="1241436" y="1363320"/>
                </a:cubicBezTo>
                <a:cubicBezTo>
                  <a:pt x="1243780" y="1359537"/>
                  <a:pt x="1244718" y="1356932"/>
                  <a:pt x="1243640" y="1355863"/>
                </a:cubicBezTo>
                <a:close/>
                <a:moveTo>
                  <a:pt x="3577264" y="1339209"/>
                </a:moveTo>
                <a:cubicBezTo>
                  <a:pt x="3576166" y="1342231"/>
                  <a:pt x="3562171" y="1359564"/>
                  <a:pt x="3545013" y="1379549"/>
                </a:cubicBezTo>
                <a:cubicBezTo>
                  <a:pt x="3552701" y="1369132"/>
                  <a:pt x="3561327" y="1356740"/>
                  <a:pt x="3573704" y="1341388"/>
                </a:cubicBezTo>
                <a:cubicBezTo>
                  <a:pt x="3576564" y="1338784"/>
                  <a:pt x="3577631" y="1338201"/>
                  <a:pt x="3577264" y="1339209"/>
                </a:cubicBezTo>
                <a:close/>
                <a:moveTo>
                  <a:pt x="935205" y="1332835"/>
                </a:moveTo>
                <a:cubicBezTo>
                  <a:pt x="937643" y="1334754"/>
                  <a:pt x="932205" y="1344048"/>
                  <a:pt x="922805" y="1357042"/>
                </a:cubicBezTo>
                <a:lnTo>
                  <a:pt x="887843" y="1401906"/>
                </a:lnTo>
                <a:lnTo>
                  <a:pt x="888511" y="1400603"/>
                </a:lnTo>
                <a:lnTo>
                  <a:pt x="888368" y="1400780"/>
                </a:lnTo>
                <a:lnTo>
                  <a:pt x="906279" y="1373121"/>
                </a:lnTo>
                <a:cubicBezTo>
                  <a:pt x="914249" y="1361428"/>
                  <a:pt x="923766" y="1348078"/>
                  <a:pt x="935205" y="1332835"/>
                </a:cubicBezTo>
                <a:close/>
                <a:moveTo>
                  <a:pt x="1516913" y="1327133"/>
                </a:moveTo>
                <a:cubicBezTo>
                  <a:pt x="1490284" y="1358605"/>
                  <a:pt x="1462530" y="1397643"/>
                  <a:pt x="1438714" y="1432952"/>
                </a:cubicBezTo>
                <a:lnTo>
                  <a:pt x="1494035" y="1380536"/>
                </a:lnTo>
                <a:cubicBezTo>
                  <a:pt x="1494972" y="1380536"/>
                  <a:pt x="1494972" y="1379549"/>
                  <a:pt x="1495910" y="1379549"/>
                </a:cubicBezTo>
                <a:cubicBezTo>
                  <a:pt x="1501723" y="1373847"/>
                  <a:pt x="1505474" y="1369132"/>
                  <a:pt x="1509412" y="1365294"/>
                </a:cubicBezTo>
                <a:cubicBezTo>
                  <a:pt x="1511287" y="1353780"/>
                  <a:pt x="1514100" y="1340511"/>
                  <a:pt x="1516913" y="1327133"/>
                </a:cubicBezTo>
                <a:close/>
                <a:moveTo>
                  <a:pt x="874775" y="1307249"/>
                </a:moveTo>
                <a:cubicBezTo>
                  <a:pt x="877517" y="1310842"/>
                  <a:pt x="849459" y="1345692"/>
                  <a:pt x="838067" y="1367158"/>
                </a:cubicBezTo>
                <a:lnTo>
                  <a:pt x="860007" y="1315728"/>
                </a:lnTo>
                <a:cubicBezTo>
                  <a:pt x="869524" y="1308327"/>
                  <a:pt x="873861" y="1306051"/>
                  <a:pt x="874775" y="1307249"/>
                </a:cubicBezTo>
                <a:close/>
                <a:moveTo>
                  <a:pt x="1186116" y="1297525"/>
                </a:moveTo>
                <a:cubicBezTo>
                  <a:pt x="1165113" y="1358605"/>
                  <a:pt x="1153674" y="1409157"/>
                  <a:pt x="1174677" y="1421548"/>
                </a:cubicBezTo>
                <a:lnTo>
                  <a:pt x="1184241" y="1408170"/>
                </a:lnTo>
                <a:cubicBezTo>
                  <a:pt x="1166988" y="1415846"/>
                  <a:pt x="1209932" y="1356631"/>
                  <a:pt x="1232810" y="1320444"/>
                </a:cubicBezTo>
                <a:cubicBezTo>
                  <a:pt x="1208057" y="1323295"/>
                  <a:pt x="1197555" y="1309039"/>
                  <a:pt x="1186116" y="1297525"/>
                </a:cubicBezTo>
                <a:close/>
                <a:moveTo>
                  <a:pt x="830378" y="1283270"/>
                </a:moveTo>
                <a:cubicBezTo>
                  <a:pt x="842755" y="1292810"/>
                  <a:pt x="858132" y="1311890"/>
                  <a:pt x="822689" y="1377685"/>
                </a:cubicBezTo>
                <a:cubicBezTo>
                  <a:pt x="799811" y="1383387"/>
                  <a:pt x="702672" y="1439641"/>
                  <a:pt x="830378" y="1283270"/>
                </a:cubicBezTo>
                <a:close/>
                <a:moveTo>
                  <a:pt x="1143172" y="1282283"/>
                </a:moveTo>
                <a:cubicBezTo>
                  <a:pt x="1131733" y="1285134"/>
                  <a:pt x="1117481" y="1290946"/>
                  <a:pt x="1099291" y="1301363"/>
                </a:cubicBezTo>
                <a:cubicBezTo>
                  <a:pt x="1080163" y="1328120"/>
                  <a:pt x="1063099" y="1355753"/>
                  <a:pt x="1048846" y="1382400"/>
                </a:cubicBezTo>
                <a:lnTo>
                  <a:pt x="1010591" y="1418697"/>
                </a:lnTo>
                <a:cubicBezTo>
                  <a:pt x="1010591" y="1420561"/>
                  <a:pt x="1008716" y="1422535"/>
                  <a:pt x="1007778" y="1425386"/>
                </a:cubicBezTo>
                <a:cubicBezTo>
                  <a:pt x="998214" y="1451046"/>
                  <a:pt x="987713" y="1477802"/>
                  <a:pt x="978149" y="1504449"/>
                </a:cubicBezTo>
                <a:cubicBezTo>
                  <a:pt x="981149" y="1501598"/>
                  <a:pt x="983962" y="1499734"/>
                  <a:pt x="987713" y="1495896"/>
                </a:cubicBezTo>
                <a:cubicBezTo>
                  <a:pt x="1056348" y="1415846"/>
                  <a:pt x="1047721" y="1408170"/>
                  <a:pt x="1077351" y="1364307"/>
                </a:cubicBezTo>
                <a:cubicBezTo>
                  <a:pt x="1119356" y="1319457"/>
                  <a:pt x="976274" y="1509274"/>
                  <a:pt x="1038345" y="1453897"/>
                </a:cubicBezTo>
                <a:cubicBezTo>
                  <a:pt x="1035344" y="1454884"/>
                  <a:pt x="1031594" y="1456858"/>
                  <a:pt x="1030656" y="1456858"/>
                </a:cubicBezTo>
                <a:cubicBezTo>
                  <a:pt x="1035344" y="1454884"/>
                  <a:pt x="1039283" y="1452033"/>
                  <a:pt x="1043033" y="1449182"/>
                </a:cubicBezTo>
                <a:cubicBezTo>
                  <a:pt x="1043971" y="1448195"/>
                  <a:pt x="1043971" y="1448195"/>
                  <a:pt x="1044908" y="1448195"/>
                </a:cubicBezTo>
                <a:cubicBezTo>
                  <a:pt x="1105104" y="1369132"/>
                  <a:pt x="1134546" y="1312877"/>
                  <a:pt x="1143172" y="1282283"/>
                </a:cubicBezTo>
                <a:close/>
                <a:moveTo>
                  <a:pt x="1373830" y="1228002"/>
                </a:moveTo>
                <a:cubicBezTo>
                  <a:pt x="1330136" y="1275594"/>
                  <a:pt x="1311009" y="1299499"/>
                  <a:pt x="1301445" y="1315728"/>
                </a:cubicBezTo>
                <a:cubicBezTo>
                  <a:pt x="1311946" y="1304214"/>
                  <a:pt x="1326198" y="1287985"/>
                  <a:pt x="1345326" y="1264189"/>
                </a:cubicBezTo>
                <a:cubicBezTo>
                  <a:pt x="1251938" y="1378562"/>
                  <a:pt x="1353015" y="1285134"/>
                  <a:pt x="1322448" y="1342375"/>
                </a:cubicBezTo>
                <a:cubicBezTo>
                  <a:pt x="1325261" y="1339524"/>
                  <a:pt x="1327136" y="1336673"/>
                  <a:pt x="1330136" y="1333822"/>
                </a:cubicBezTo>
                <a:cubicBezTo>
                  <a:pt x="1337637" y="1305201"/>
                  <a:pt x="1343451" y="1279432"/>
                  <a:pt x="1373830" y="1228002"/>
                </a:cubicBezTo>
                <a:close/>
                <a:moveTo>
                  <a:pt x="2624670" y="1219503"/>
                </a:moveTo>
                <a:cubicBezTo>
                  <a:pt x="2621409" y="1221115"/>
                  <a:pt x="2615397" y="1225590"/>
                  <a:pt x="2605880" y="1233705"/>
                </a:cubicBezTo>
                <a:cubicBezTo>
                  <a:pt x="2582064" y="1267041"/>
                  <a:pt x="2617319" y="1233705"/>
                  <a:pt x="2596316" y="1263202"/>
                </a:cubicBezTo>
                <a:lnTo>
                  <a:pt x="2600066" y="1261338"/>
                </a:lnTo>
                <a:cubicBezTo>
                  <a:pt x="2619475" y="1235596"/>
                  <a:pt x="2634454" y="1214666"/>
                  <a:pt x="2624670" y="1219503"/>
                </a:cubicBezTo>
                <a:close/>
                <a:moveTo>
                  <a:pt x="1184241" y="1186991"/>
                </a:moveTo>
                <a:cubicBezTo>
                  <a:pt x="1165113" y="1211773"/>
                  <a:pt x="1143172" y="1241271"/>
                  <a:pt x="1120294" y="1272743"/>
                </a:cubicBezTo>
                <a:cubicBezTo>
                  <a:pt x="1138484" y="1250811"/>
                  <a:pt x="1161362" y="1227016"/>
                  <a:pt x="1177490" y="1213637"/>
                </a:cubicBezTo>
                <a:cubicBezTo>
                  <a:pt x="1173739" y="1211773"/>
                  <a:pt x="1177490" y="1201246"/>
                  <a:pt x="1184241" y="1186991"/>
                </a:cubicBezTo>
                <a:close/>
                <a:moveTo>
                  <a:pt x="1000090" y="1171748"/>
                </a:moveTo>
                <a:lnTo>
                  <a:pt x="960146" y="1234582"/>
                </a:lnTo>
                <a:lnTo>
                  <a:pt x="951520" y="1227016"/>
                </a:lnTo>
                <a:close/>
                <a:moveTo>
                  <a:pt x="2714645" y="1169774"/>
                </a:moveTo>
                <a:cubicBezTo>
                  <a:pt x="2707894" y="1171748"/>
                  <a:pt x="2698330" y="1176463"/>
                  <a:pt x="2690829" y="1181288"/>
                </a:cubicBezTo>
                <a:cubicBezTo>
                  <a:pt x="2681265" y="1194557"/>
                  <a:pt x="2684078" y="1197408"/>
                  <a:pt x="2687829" y="1199382"/>
                </a:cubicBezTo>
                <a:cubicBezTo>
                  <a:pt x="2695517" y="1191706"/>
                  <a:pt x="2704144" y="1182166"/>
                  <a:pt x="2714645" y="1169774"/>
                </a:cubicBezTo>
                <a:close/>
                <a:moveTo>
                  <a:pt x="1171864" y="1133587"/>
                </a:moveTo>
                <a:cubicBezTo>
                  <a:pt x="1167926" y="1139289"/>
                  <a:pt x="1163238" y="1145979"/>
                  <a:pt x="1158362" y="1153655"/>
                </a:cubicBezTo>
                <a:lnTo>
                  <a:pt x="1170438" y="1135538"/>
                </a:lnTo>
                <a:close/>
                <a:moveTo>
                  <a:pt x="1372892" y="1114507"/>
                </a:moveTo>
                <a:lnTo>
                  <a:pt x="1289068" y="1223177"/>
                </a:lnTo>
                <a:lnTo>
                  <a:pt x="1375893" y="1131613"/>
                </a:lnTo>
                <a:close/>
                <a:moveTo>
                  <a:pt x="1053064" y="1108977"/>
                </a:moveTo>
                <a:lnTo>
                  <a:pt x="1057285" y="1110532"/>
                </a:lnTo>
                <a:cubicBezTo>
                  <a:pt x="1056207" y="1113027"/>
                  <a:pt x="1052128" y="1117797"/>
                  <a:pt x="1043971" y="1125911"/>
                </a:cubicBezTo>
                <a:lnTo>
                  <a:pt x="1052386" y="1109224"/>
                </a:lnTo>
                <a:close/>
                <a:moveTo>
                  <a:pt x="3060632" y="1085886"/>
                </a:moveTo>
                <a:cubicBezTo>
                  <a:pt x="2952991" y="1215611"/>
                  <a:pt x="2980558" y="1142141"/>
                  <a:pt x="2947178" y="1168787"/>
                </a:cubicBezTo>
                <a:cubicBezTo>
                  <a:pt x="3088385" y="1012416"/>
                  <a:pt x="2915861" y="1239407"/>
                  <a:pt x="3060632" y="1085886"/>
                </a:cubicBezTo>
                <a:close/>
                <a:moveTo>
                  <a:pt x="2961617" y="1084022"/>
                </a:moveTo>
                <a:lnTo>
                  <a:pt x="2954461" y="1097397"/>
                </a:lnTo>
                <a:lnTo>
                  <a:pt x="2947436" y="1106687"/>
                </a:lnTo>
                <a:lnTo>
                  <a:pt x="2925983" y="1139124"/>
                </a:lnTo>
                <a:lnTo>
                  <a:pt x="2947178" y="1099264"/>
                </a:lnTo>
                <a:close/>
                <a:moveTo>
                  <a:pt x="1743820" y="1071631"/>
                </a:moveTo>
                <a:cubicBezTo>
                  <a:pt x="1734444" y="1084899"/>
                  <a:pt x="1725817" y="1098278"/>
                  <a:pt x="1718129" y="1110669"/>
                </a:cubicBezTo>
                <a:lnTo>
                  <a:pt x="1740069" y="1089724"/>
                </a:lnTo>
                <a:cubicBezTo>
                  <a:pt x="1741945" y="1084022"/>
                  <a:pt x="1742882" y="1078210"/>
                  <a:pt x="1743820" y="1071631"/>
                </a:cubicBezTo>
                <a:close/>
                <a:moveTo>
                  <a:pt x="2632321" y="1066559"/>
                </a:moveTo>
                <a:cubicBezTo>
                  <a:pt x="2629461" y="1066559"/>
                  <a:pt x="2623038" y="1071576"/>
                  <a:pt x="2614506" y="1080184"/>
                </a:cubicBezTo>
                <a:cubicBezTo>
                  <a:pt x="2620132" y="1080184"/>
                  <a:pt x="2625945" y="1079197"/>
                  <a:pt x="2628758" y="1083035"/>
                </a:cubicBezTo>
                <a:cubicBezTo>
                  <a:pt x="2634477" y="1071576"/>
                  <a:pt x="2635181" y="1066559"/>
                  <a:pt x="2632321" y="1066559"/>
                </a:cubicBezTo>
                <a:close/>
                <a:moveTo>
                  <a:pt x="1165113" y="1063955"/>
                </a:moveTo>
                <a:cubicBezTo>
                  <a:pt x="1169801" y="1067793"/>
                  <a:pt x="1143172" y="1101129"/>
                  <a:pt x="1116544" y="1134465"/>
                </a:cubicBezTo>
                <a:cubicBezTo>
                  <a:pt x="1127045" y="1117358"/>
                  <a:pt x="1142235" y="1094440"/>
                  <a:pt x="1165113" y="1063955"/>
                </a:cubicBezTo>
                <a:close/>
                <a:moveTo>
                  <a:pt x="2902359" y="1025794"/>
                </a:moveTo>
                <a:cubicBezTo>
                  <a:pt x="2896733" y="1029632"/>
                  <a:pt x="2890920" y="1034347"/>
                  <a:pt x="2886232" y="1040159"/>
                </a:cubicBezTo>
                <a:cubicBezTo>
                  <a:pt x="2883419" y="1045861"/>
                  <a:pt x="2880418" y="1051563"/>
                  <a:pt x="2878543" y="1056279"/>
                </a:cubicBezTo>
                <a:cubicBezTo>
                  <a:pt x="2885294" y="1046739"/>
                  <a:pt x="2893920" y="1037198"/>
                  <a:pt x="2902359" y="1025794"/>
                </a:cubicBezTo>
                <a:close/>
                <a:moveTo>
                  <a:pt x="1061223" y="1014390"/>
                </a:moveTo>
                <a:cubicBezTo>
                  <a:pt x="1072662" y="1024807"/>
                  <a:pt x="1088790" y="1043010"/>
                  <a:pt x="1053535" y="1108805"/>
                </a:cubicBezTo>
                <a:lnTo>
                  <a:pt x="1053064" y="1108977"/>
                </a:lnTo>
                <a:lnTo>
                  <a:pt x="1052597" y="1108805"/>
                </a:lnTo>
                <a:lnTo>
                  <a:pt x="1052386" y="1109224"/>
                </a:lnTo>
                <a:lnTo>
                  <a:pt x="1027099" y="1118448"/>
                </a:lnTo>
                <a:cubicBezTo>
                  <a:pt x="996069" y="1129345"/>
                  <a:pt x="965303" y="1131668"/>
                  <a:pt x="1061223" y="1014390"/>
                </a:cubicBezTo>
                <a:close/>
                <a:moveTo>
                  <a:pt x="1137980" y="999654"/>
                </a:moveTo>
                <a:cubicBezTo>
                  <a:pt x="1140793" y="1003417"/>
                  <a:pt x="1112699" y="1037774"/>
                  <a:pt x="1101166" y="1059239"/>
                </a:cubicBezTo>
                <a:lnTo>
                  <a:pt x="1123107" y="1007700"/>
                </a:lnTo>
                <a:cubicBezTo>
                  <a:pt x="1132671" y="1000545"/>
                  <a:pt x="1137043" y="998400"/>
                  <a:pt x="1137980" y="999654"/>
                </a:cubicBezTo>
                <a:close/>
                <a:moveTo>
                  <a:pt x="1507654" y="984933"/>
                </a:moveTo>
                <a:cubicBezTo>
                  <a:pt x="1510068" y="984343"/>
                  <a:pt x="1510349" y="986263"/>
                  <a:pt x="1509412" y="989607"/>
                </a:cubicBezTo>
                <a:cubicBezTo>
                  <a:pt x="1506411" y="987633"/>
                  <a:pt x="1502661" y="987633"/>
                  <a:pt x="1493097" y="995309"/>
                </a:cubicBezTo>
                <a:cubicBezTo>
                  <a:pt x="1500692" y="988620"/>
                  <a:pt x="1505239" y="985522"/>
                  <a:pt x="1507654" y="984933"/>
                </a:cubicBezTo>
                <a:close/>
                <a:moveTo>
                  <a:pt x="2892795" y="980944"/>
                </a:moveTo>
                <a:lnTo>
                  <a:pt x="2849102" y="1027768"/>
                </a:lnTo>
                <a:cubicBezTo>
                  <a:pt x="2849102" y="1031496"/>
                  <a:pt x="2853790" y="1030619"/>
                  <a:pt x="2859603" y="1027768"/>
                </a:cubicBezTo>
                <a:close/>
                <a:moveTo>
                  <a:pt x="2829974" y="968553"/>
                </a:moveTo>
                <a:cubicBezTo>
                  <a:pt x="2808033" y="997173"/>
                  <a:pt x="2781404" y="1028645"/>
                  <a:pt x="2748025" y="1063955"/>
                </a:cubicBezTo>
                <a:cubicBezTo>
                  <a:pt x="2743149" y="1078210"/>
                  <a:pt x="2754588" y="1071631"/>
                  <a:pt x="2770903" y="1056279"/>
                </a:cubicBezTo>
                <a:cubicBezTo>
                  <a:pt x="2790781" y="1026781"/>
                  <a:pt x="2811784" y="995309"/>
                  <a:pt x="2829974" y="968553"/>
                </a:cubicBezTo>
                <a:close/>
                <a:moveTo>
                  <a:pt x="1464593" y="947608"/>
                </a:moveTo>
                <a:cubicBezTo>
                  <a:pt x="1438011" y="1018420"/>
                  <a:pt x="1417442" y="1083865"/>
                  <a:pt x="1431761" y="1107350"/>
                </a:cubicBezTo>
                <a:lnTo>
                  <a:pt x="1440668" y="1114403"/>
                </a:lnTo>
                <a:lnTo>
                  <a:pt x="1440590" y="1114507"/>
                </a:lnTo>
                <a:lnTo>
                  <a:pt x="1440675" y="1114408"/>
                </a:lnTo>
                <a:lnTo>
                  <a:pt x="1441962" y="1115427"/>
                </a:lnTo>
                <a:cubicBezTo>
                  <a:pt x="1446420" y="1116841"/>
                  <a:pt x="1451982" y="1116919"/>
                  <a:pt x="1458780" y="1115494"/>
                </a:cubicBezTo>
                <a:cubicBezTo>
                  <a:pt x="1468343" y="1103980"/>
                  <a:pt x="1477907" y="1092575"/>
                  <a:pt x="1488409" y="1081171"/>
                </a:cubicBezTo>
                <a:cubicBezTo>
                  <a:pt x="1517850" y="1037308"/>
                  <a:pt x="1523664" y="1031496"/>
                  <a:pt x="1527414" y="1032483"/>
                </a:cubicBezTo>
                <a:cubicBezTo>
                  <a:pt x="1536041" y="1019105"/>
                  <a:pt x="1536978" y="1013403"/>
                  <a:pt x="1523664" y="1019105"/>
                </a:cubicBezTo>
                <a:lnTo>
                  <a:pt x="1440675" y="1114408"/>
                </a:lnTo>
                <a:lnTo>
                  <a:pt x="1440668" y="1114403"/>
                </a:lnTo>
                <a:lnTo>
                  <a:pt x="1455029" y="1095426"/>
                </a:lnTo>
                <a:cubicBezTo>
                  <a:pt x="1413023" y="1126898"/>
                  <a:pt x="1499848" y="1013403"/>
                  <a:pt x="1509412" y="989607"/>
                </a:cubicBezTo>
                <a:cubicBezTo>
                  <a:pt x="1513162" y="992458"/>
                  <a:pt x="1514100" y="999147"/>
                  <a:pt x="1532290" y="980067"/>
                </a:cubicBezTo>
                <a:cubicBezTo>
                  <a:pt x="1490284" y="989607"/>
                  <a:pt x="1483533" y="960986"/>
                  <a:pt x="1464593" y="947608"/>
                </a:cubicBezTo>
                <a:close/>
                <a:moveTo>
                  <a:pt x="1662808" y="889490"/>
                </a:moveTo>
                <a:cubicBezTo>
                  <a:pt x="1617052" y="939055"/>
                  <a:pt x="1598862" y="962851"/>
                  <a:pt x="1588548" y="979080"/>
                </a:cubicBezTo>
                <a:cubicBezTo>
                  <a:pt x="1594174" y="972391"/>
                  <a:pt x="1599987" y="964824"/>
                  <a:pt x="1607488" y="956161"/>
                </a:cubicBezTo>
                <a:cubicBezTo>
                  <a:pt x="1598862" y="966689"/>
                  <a:pt x="1592299" y="975242"/>
                  <a:pt x="1586485" y="981931"/>
                </a:cubicBezTo>
                <a:cubicBezTo>
                  <a:pt x="1579922" y="994322"/>
                  <a:pt x="1577109" y="1002876"/>
                  <a:pt x="1570358" y="1016254"/>
                </a:cubicBezTo>
                <a:cubicBezTo>
                  <a:pt x="1578984" y="1015376"/>
                  <a:pt x="1600925" y="1002876"/>
                  <a:pt x="1583672" y="1033470"/>
                </a:cubicBezTo>
                <a:cubicBezTo>
                  <a:pt x="1596987" y="1019105"/>
                  <a:pt x="1608426" y="1005727"/>
                  <a:pt x="1617052" y="994322"/>
                </a:cubicBezTo>
                <a:cubicBezTo>
                  <a:pt x="1626616" y="967675"/>
                  <a:pt x="1632242" y="940919"/>
                  <a:pt x="1662808" y="889490"/>
                </a:cubicBezTo>
                <a:close/>
                <a:moveTo>
                  <a:pt x="1263377" y="864707"/>
                </a:moveTo>
                <a:lnTo>
                  <a:pt x="1223246" y="927650"/>
                </a:lnTo>
                <a:lnTo>
                  <a:pt x="1214620" y="919974"/>
                </a:lnTo>
                <a:close/>
                <a:moveTo>
                  <a:pt x="2270207" y="855167"/>
                </a:moveTo>
                <a:cubicBezTo>
                  <a:pt x="2262518" y="865584"/>
                  <a:pt x="2255017" y="877098"/>
                  <a:pt x="2248266" y="889490"/>
                </a:cubicBezTo>
                <a:cubicBezTo>
                  <a:pt x="2249204" y="888503"/>
                  <a:pt x="2250142" y="887516"/>
                  <a:pt x="2251079" y="886639"/>
                </a:cubicBezTo>
                <a:lnTo>
                  <a:pt x="2261581" y="870409"/>
                </a:lnTo>
                <a:lnTo>
                  <a:pt x="2259706" y="877098"/>
                </a:lnTo>
                <a:cubicBezTo>
                  <a:pt x="2262518" y="873260"/>
                  <a:pt x="2265519" y="870409"/>
                  <a:pt x="2268332" y="867558"/>
                </a:cubicBezTo>
                <a:cubicBezTo>
                  <a:pt x="2269269" y="861856"/>
                  <a:pt x="2270207" y="858018"/>
                  <a:pt x="2270207" y="855167"/>
                </a:cubicBezTo>
                <a:close/>
                <a:moveTo>
                  <a:pt x="2820818" y="835487"/>
                </a:moveTo>
                <a:lnTo>
                  <a:pt x="2787968" y="875234"/>
                </a:lnTo>
                <a:lnTo>
                  <a:pt x="2794340" y="864179"/>
                </a:lnTo>
                <a:lnTo>
                  <a:pt x="2801161" y="856615"/>
                </a:lnTo>
                <a:close/>
                <a:moveTo>
                  <a:pt x="2664013" y="822708"/>
                </a:moveTo>
                <a:cubicBezTo>
                  <a:pt x="2664950" y="822708"/>
                  <a:pt x="2664013" y="823695"/>
                  <a:pt x="2664950" y="823695"/>
                </a:cubicBezTo>
                <a:cubicBezTo>
                  <a:pt x="2664013" y="824572"/>
                  <a:pt x="2664013" y="824572"/>
                  <a:pt x="2663075" y="825559"/>
                </a:cubicBezTo>
                <a:cubicBezTo>
                  <a:pt x="2663075" y="825559"/>
                  <a:pt x="2664013" y="823695"/>
                  <a:pt x="2664013" y="822708"/>
                </a:cubicBezTo>
                <a:close/>
                <a:moveTo>
                  <a:pt x="1487471" y="820844"/>
                </a:moveTo>
                <a:cubicBezTo>
                  <a:pt x="1462530" y="866571"/>
                  <a:pt x="1365391" y="978203"/>
                  <a:pt x="1312884" y="1075359"/>
                </a:cubicBezTo>
                <a:lnTo>
                  <a:pt x="1274816" y="1111656"/>
                </a:lnTo>
                <a:cubicBezTo>
                  <a:pt x="1270878" y="1124047"/>
                  <a:pt x="1239561" y="1168897"/>
                  <a:pt x="1225121" y="1194557"/>
                </a:cubicBezTo>
                <a:cubicBezTo>
                  <a:pt x="1223246" y="1201246"/>
                  <a:pt x="1220433" y="1206948"/>
                  <a:pt x="1218558" y="1213637"/>
                </a:cubicBezTo>
                <a:cubicBezTo>
                  <a:pt x="1220433" y="1215611"/>
                  <a:pt x="1229997" y="1209909"/>
                  <a:pt x="1251938" y="1189842"/>
                </a:cubicBezTo>
                <a:cubicBezTo>
                  <a:pt x="1320573" y="1109682"/>
                  <a:pt x="1311946" y="1102116"/>
                  <a:pt x="1341575" y="1058253"/>
                </a:cubicBezTo>
                <a:cubicBezTo>
                  <a:pt x="1384332" y="1012525"/>
                  <a:pt x="1231872" y="1214624"/>
                  <a:pt x="1309133" y="1142141"/>
                </a:cubicBezTo>
                <a:cubicBezTo>
                  <a:pt x="1387332" y="1035334"/>
                  <a:pt x="1413961" y="972391"/>
                  <a:pt x="1409273" y="952433"/>
                </a:cubicBezTo>
                <a:cubicBezTo>
                  <a:pt x="1401584" y="956161"/>
                  <a:pt x="1393895" y="959999"/>
                  <a:pt x="1384332" y="965702"/>
                </a:cubicBezTo>
                <a:cubicBezTo>
                  <a:pt x="1401584" y="941906"/>
                  <a:pt x="1442652" y="896179"/>
                  <a:pt x="1468343" y="874247"/>
                </a:cubicBezTo>
                <a:cubicBezTo>
                  <a:pt x="1462530" y="870409"/>
                  <a:pt x="1473969" y="846504"/>
                  <a:pt x="1487471" y="820844"/>
                </a:cubicBezTo>
                <a:close/>
                <a:moveTo>
                  <a:pt x="2667774" y="808624"/>
                </a:moveTo>
                <a:lnTo>
                  <a:pt x="2665911" y="814128"/>
                </a:lnTo>
                <a:cubicBezTo>
                  <a:pt x="2664950" y="817719"/>
                  <a:pt x="2664482" y="820351"/>
                  <a:pt x="2664013" y="822708"/>
                </a:cubicBezTo>
                <a:cubicBezTo>
                  <a:pt x="2661669" y="823640"/>
                  <a:pt x="2661200" y="822215"/>
                  <a:pt x="2662395" y="818404"/>
                </a:cubicBezTo>
                <a:lnTo>
                  <a:pt x="2665388" y="811748"/>
                </a:lnTo>
                <a:close/>
                <a:moveTo>
                  <a:pt x="1316081" y="800979"/>
                </a:moveTo>
                <a:lnTo>
                  <a:pt x="1320408" y="803258"/>
                </a:lnTo>
                <a:cubicBezTo>
                  <a:pt x="1319354" y="805766"/>
                  <a:pt x="1315322" y="810317"/>
                  <a:pt x="1307258" y="817993"/>
                </a:cubicBezTo>
                <a:lnTo>
                  <a:pt x="1315492" y="801194"/>
                </a:lnTo>
                <a:close/>
                <a:moveTo>
                  <a:pt x="1661871" y="775994"/>
                </a:moveTo>
                <a:lnTo>
                  <a:pt x="1578046" y="884665"/>
                </a:lnTo>
                <a:lnTo>
                  <a:pt x="1664684" y="793101"/>
                </a:lnTo>
                <a:close/>
                <a:moveTo>
                  <a:pt x="1428213" y="756914"/>
                </a:moveTo>
                <a:cubicBezTo>
                  <a:pt x="1433088" y="760752"/>
                  <a:pt x="1406272" y="794088"/>
                  <a:pt x="1379643" y="827533"/>
                </a:cubicBezTo>
                <a:cubicBezTo>
                  <a:pt x="1390145" y="810317"/>
                  <a:pt x="1405335" y="787398"/>
                  <a:pt x="1428213" y="756914"/>
                </a:cubicBezTo>
                <a:close/>
                <a:moveTo>
                  <a:pt x="2349343" y="751211"/>
                </a:moveTo>
                <a:cubicBezTo>
                  <a:pt x="2346530" y="757901"/>
                  <a:pt x="2340717" y="768318"/>
                  <a:pt x="2333216" y="779832"/>
                </a:cubicBezTo>
                <a:cubicBezTo>
                  <a:pt x="2330216" y="783670"/>
                  <a:pt x="2328340" y="786521"/>
                  <a:pt x="2325527" y="790250"/>
                </a:cubicBezTo>
                <a:cubicBezTo>
                  <a:pt x="2326465" y="789372"/>
                  <a:pt x="2327403" y="788385"/>
                  <a:pt x="2329278" y="787398"/>
                </a:cubicBezTo>
                <a:cubicBezTo>
                  <a:pt x="2331341" y="785534"/>
                  <a:pt x="2332278" y="782683"/>
                  <a:pt x="2334154" y="780709"/>
                </a:cubicBezTo>
                <a:cubicBezTo>
                  <a:pt x="2339779" y="770292"/>
                  <a:pt x="2345593" y="760752"/>
                  <a:pt x="2349343" y="751211"/>
                </a:cubicBezTo>
                <a:close/>
                <a:moveTo>
                  <a:pt x="1762432" y="748682"/>
                </a:moveTo>
                <a:cubicBezTo>
                  <a:pt x="1760861" y="748299"/>
                  <a:pt x="1757931" y="749073"/>
                  <a:pt x="1753384" y="751211"/>
                </a:cubicBezTo>
                <a:lnTo>
                  <a:pt x="1730506" y="777858"/>
                </a:lnTo>
                <a:cubicBezTo>
                  <a:pt x="1734444" y="778845"/>
                  <a:pt x="1740069" y="779832"/>
                  <a:pt x="1746820" y="777858"/>
                </a:cubicBezTo>
                <a:cubicBezTo>
                  <a:pt x="1759619" y="761410"/>
                  <a:pt x="1767144" y="749834"/>
                  <a:pt x="1762432" y="748682"/>
                </a:cubicBezTo>
                <a:close/>
                <a:moveTo>
                  <a:pt x="3009249" y="732131"/>
                </a:moveTo>
                <a:cubicBezTo>
                  <a:pt x="2999685" y="742604"/>
                  <a:pt x="2992278" y="750471"/>
                  <a:pt x="2986324" y="756434"/>
                </a:cubicBezTo>
                <a:lnTo>
                  <a:pt x="2973252" y="768278"/>
                </a:lnTo>
                <a:lnTo>
                  <a:pt x="2973232" y="768191"/>
                </a:lnTo>
                <a:close/>
                <a:moveTo>
                  <a:pt x="1722817" y="706361"/>
                </a:moveTo>
                <a:cubicBezTo>
                  <a:pt x="1714378" y="737833"/>
                  <a:pt x="1713441" y="762616"/>
                  <a:pt x="1723942" y="773143"/>
                </a:cubicBezTo>
                <a:lnTo>
                  <a:pt x="1733318" y="760752"/>
                </a:lnTo>
                <a:cubicBezTo>
                  <a:pt x="1734444" y="754063"/>
                  <a:pt x="1746820" y="733118"/>
                  <a:pt x="1761072" y="712064"/>
                </a:cubicBezTo>
                <a:cubicBezTo>
                  <a:pt x="1742882" y="715902"/>
                  <a:pt x="1731443" y="713051"/>
                  <a:pt x="1722817" y="706361"/>
                </a:cubicBezTo>
                <a:close/>
                <a:moveTo>
                  <a:pt x="1324323" y="706361"/>
                </a:moveTo>
                <a:cubicBezTo>
                  <a:pt x="1335762" y="716889"/>
                  <a:pt x="1352077" y="735969"/>
                  <a:pt x="1316634" y="800777"/>
                </a:cubicBezTo>
                <a:lnTo>
                  <a:pt x="1316081" y="800979"/>
                </a:lnTo>
                <a:lnTo>
                  <a:pt x="1315697" y="800777"/>
                </a:lnTo>
                <a:lnTo>
                  <a:pt x="1315492" y="801194"/>
                </a:lnTo>
                <a:lnTo>
                  <a:pt x="1290225" y="810420"/>
                </a:lnTo>
                <a:cubicBezTo>
                  <a:pt x="1259240" y="821317"/>
                  <a:pt x="1228544" y="823640"/>
                  <a:pt x="1324323" y="706361"/>
                </a:cubicBezTo>
                <a:close/>
                <a:moveTo>
                  <a:pt x="2457171" y="703510"/>
                </a:moveTo>
                <a:cubicBezTo>
                  <a:pt x="2454171" y="707348"/>
                  <a:pt x="2451358" y="710200"/>
                  <a:pt x="2448545" y="714038"/>
                </a:cubicBezTo>
                <a:lnTo>
                  <a:pt x="2447607" y="731144"/>
                </a:lnTo>
                <a:cubicBezTo>
                  <a:pt x="2448545" y="729280"/>
                  <a:pt x="2450420" y="726429"/>
                  <a:pt x="2451358" y="724455"/>
                </a:cubicBezTo>
                <a:close/>
                <a:moveTo>
                  <a:pt x="2123374" y="691119"/>
                </a:moveTo>
                <a:cubicBezTo>
                  <a:pt x="2082305" y="716889"/>
                  <a:pt x="2054739" y="719740"/>
                  <a:pt x="2059427" y="695944"/>
                </a:cubicBezTo>
                <a:cubicBezTo>
                  <a:pt x="2030923" y="723578"/>
                  <a:pt x="2000356" y="766454"/>
                  <a:pt x="1972790" y="805492"/>
                </a:cubicBezTo>
                <a:lnTo>
                  <a:pt x="2047050" y="734982"/>
                </a:lnTo>
                <a:cubicBezTo>
                  <a:pt x="2069929" y="720727"/>
                  <a:pt x="2083431" y="717766"/>
                  <a:pt x="2088119" y="725442"/>
                </a:cubicBezTo>
                <a:cubicBezTo>
                  <a:pt x="2107246" y="710200"/>
                  <a:pt x="2115685" y="710200"/>
                  <a:pt x="2103308" y="732131"/>
                </a:cubicBezTo>
                <a:cubicBezTo>
                  <a:pt x="2094870" y="742658"/>
                  <a:pt x="2087181" y="752089"/>
                  <a:pt x="2082305" y="759765"/>
                </a:cubicBezTo>
                <a:cubicBezTo>
                  <a:pt x="2081368" y="762616"/>
                  <a:pt x="2080430" y="765467"/>
                  <a:pt x="2078555" y="768318"/>
                </a:cubicBezTo>
                <a:cubicBezTo>
                  <a:pt x="2090932" y="752198"/>
                  <a:pt x="2098620" y="740684"/>
                  <a:pt x="2103308" y="732131"/>
                </a:cubicBezTo>
                <a:cubicBezTo>
                  <a:pt x="2112872" y="719740"/>
                  <a:pt x="2123374" y="706361"/>
                  <a:pt x="2134813" y="692983"/>
                </a:cubicBezTo>
                <a:cubicBezTo>
                  <a:pt x="2130125" y="693970"/>
                  <a:pt x="2125249" y="693970"/>
                  <a:pt x="2123374" y="691119"/>
                </a:cubicBezTo>
                <a:close/>
                <a:moveTo>
                  <a:pt x="2464672" y="674013"/>
                </a:moveTo>
                <a:lnTo>
                  <a:pt x="2450420" y="692106"/>
                </a:lnTo>
                <a:lnTo>
                  <a:pt x="2450420" y="689255"/>
                </a:lnTo>
                <a:lnTo>
                  <a:pt x="2428479" y="718753"/>
                </a:lnTo>
                <a:cubicBezTo>
                  <a:pt x="2430355" y="716889"/>
                  <a:pt x="2432417" y="714915"/>
                  <a:pt x="2434293" y="713051"/>
                </a:cubicBezTo>
                <a:lnTo>
                  <a:pt x="2450420" y="693093"/>
                </a:lnTo>
                <a:lnTo>
                  <a:pt x="2450420" y="698795"/>
                </a:lnTo>
                <a:cubicBezTo>
                  <a:pt x="2454171" y="694957"/>
                  <a:pt x="2458109" y="691119"/>
                  <a:pt x="2461859" y="688268"/>
                </a:cubicBezTo>
                <a:close/>
                <a:moveTo>
                  <a:pt x="1680998" y="674013"/>
                </a:moveTo>
                <a:cubicBezTo>
                  <a:pt x="1669559" y="672039"/>
                  <a:pt x="1654182" y="674890"/>
                  <a:pt x="1631304" y="687281"/>
                </a:cubicBezTo>
                <a:cubicBezTo>
                  <a:pt x="1620803" y="703510"/>
                  <a:pt x="1610301" y="720727"/>
                  <a:pt x="1601862" y="736846"/>
                </a:cubicBezTo>
                <a:lnTo>
                  <a:pt x="1563607" y="773143"/>
                </a:lnTo>
                <a:cubicBezTo>
                  <a:pt x="1557044" y="796061"/>
                  <a:pt x="1454091" y="929515"/>
                  <a:pt x="1540729" y="850342"/>
                </a:cubicBezTo>
                <a:cubicBezTo>
                  <a:pt x="1609363" y="770292"/>
                  <a:pt x="1600925" y="762616"/>
                  <a:pt x="1630366" y="718753"/>
                </a:cubicBezTo>
                <a:cubicBezTo>
                  <a:pt x="1673310" y="673026"/>
                  <a:pt x="1520851" y="875124"/>
                  <a:pt x="1597924" y="802641"/>
                </a:cubicBezTo>
                <a:cubicBezTo>
                  <a:pt x="1607488" y="790250"/>
                  <a:pt x="1615177" y="778845"/>
                  <a:pt x="1622865" y="768318"/>
                </a:cubicBezTo>
                <a:cubicBezTo>
                  <a:pt x="1636180" y="746386"/>
                  <a:pt x="1647619" y="724455"/>
                  <a:pt x="1660933" y="708335"/>
                </a:cubicBezTo>
                <a:cubicBezTo>
                  <a:pt x="1660933" y="709213"/>
                  <a:pt x="1659996" y="710200"/>
                  <a:pt x="1659996" y="711186"/>
                </a:cubicBezTo>
                <a:cubicBezTo>
                  <a:pt x="1668622" y="697808"/>
                  <a:pt x="1675185" y="685417"/>
                  <a:pt x="1680998" y="674013"/>
                </a:cubicBezTo>
                <a:close/>
                <a:moveTo>
                  <a:pt x="1427659" y="661265"/>
                </a:moveTo>
                <a:cubicBezTo>
                  <a:pt x="1430182" y="665233"/>
                  <a:pt x="1401772" y="699919"/>
                  <a:pt x="1391082" y="720727"/>
                </a:cubicBezTo>
                <a:lnTo>
                  <a:pt x="1413023" y="669188"/>
                </a:lnTo>
                <a:cubicBezTo>
                  <a:pt x="1422540" y="662033"/>
                  <a:pt x="1426818" y="659942"/>
                  <a:pt x="1427659" y="661265"/>
                </a:cubicBezTo>
                <a:close/>
                <a:moveTo>
                  <a:pt x="3037753" y="644405"/>
                </a:moveTo>
                <a:lnTo>
                  <a:pt x="3037410" y="644987"/>
                </a:lnTo>
                <a:lnTo>
                  <a:pt x="3037386" y="644963"/>
                </a:lnTo>
                <a:close/>
                <a:moveTo>
                  <a:pt x="2192946" y="632014"/>
                </a:moveTo>
                <a:cubicBezTo>
                  <a:pt x="2189196" y="633001"/>
                  <a:pt x="2176819" y="645392"/>
                  <a:pt x="2161442" y="662498"/>
                </a:cubicBezTo>
                <a:cubicBezTo>
                  <a:pt x="2171943" y="653945"/>
                  <a:pt x="2182445" y="643418"/>
                  <a:pt x="2192946" y="632014"/>
                </a:cubicBezTo>
                <a:close/>
                <a:moveTo>
                  <a:pt x="2234952" y="621487"/>
                </a:moveTo>
                <a:cubicBezTo>
                  <a:pt x="2219762" y="644405"/>
                  <a:pt x="2203448" y="668201"/>
                  <a:pt x="2184507" y="693970"/>
                </a:cubicBezTo>
                <a:cubicBezTo>
                  <a:pt x="2185445" y="693970"/>
                  <a:pt x="2185445" y="694957"/>
                  <a:pt x="2186383" y="695944"/>
                </a:cubicBezTo>
                <a:cubicBezTo>
                  <a:pt x="2207386" y="667323"/>
                  <a:pt x="2223513" y="642541"/>
                  <a:pt x="2234952" y="621487"/>
                </a:cubicBezTo>
                <a:close/>
                <a:moveTo>
                  <a:pt x="1893654" y="620609"/>
                </a:moveTo>
                <a:cubicBezTo>
                  <a:pt x="1864962" y="651971"/>
                  <a:pt x="1846960" y="673026"/>
                  <a:pt x="1834395" y="688268"/>
                </a:cubicBezTo>
                <a:cubicBezTo>
                  <a:pt x="1843959" y="680592"/>
                  <a:pt x="1860274" y="663485"/>
                  <a:pt x="1887840" y="630040"/>
                </a:cubicBezTo>
                <a:cubicBezTo>
                  <a:pt x="1849772" y="678728"/>
                  <a:pt x="1854461" y="680592"/>
                  <a:pt x="1864962" y="677741"/>
                </a:cubicBezTo>
                <a:cubicBezTo>
                  <a:pt x="1869838" y="664472"/>
                  <a:pt x="1876401" y="649120"/>
                  <a:pt x="1887840" y="630040"/>
                </a:cubicBezTo>
                <a:cubicBezTo>
                  <a:pt x="1889716" y="627189"/>
                  <a:pt x="1891591" y="623460"/>
                  <a:pt x="1893654" y="620609"/>
                </a:cubicBezTo>
                <a:close/>
                <a:moveTo>
                  <a:pt x="1698063" y="591989"/>
                </a:moveTo>
                <a:cubicBezTo>
                  <a:pt x="1687562" y="606244"/>
                  <a:pt x="1676123" y="621487"/>
                  <a:pt x="1665621" y="636729"/>
                </a:cubicBezTo>
                <a:cubicBezTo>
                  <a:pt x="1677061" y="625325"/>
                  <a:pt x="1687562" y="613920"/>
                  <a:pt x="1697126" y="606244"/>
                </a:cubicBezTo>
                <a:cubicBezTo>
                  <a:pt x="1695251" y="604380"/>
                  <a:pt x="1696188" y="598678"/>
                  <a:pt x="1698063" y="591989"/>
                </a:cubicBezTo>
                <a:close/>
                <a:moveTo>
                  <a:pt x="2492897" y="586186"/>
                </a:moveTo>
                <a:cubicBezTo>
                  <a:pt x="2488708" y="587964"/>
                  <a:pt x="2482581" y="592002"/>
                  <a:pt x="2474236" y="598678"/>
                </a:cubicBezTo>
                <a:lnTo>
                  <a:pt x="2393224" y="729280"/>
                </a:lnTo>
                <a:cubicBezTo>
                  <a:pt x="2391349" y="732131"/>
                  <a:pt x="2390412" y="734982"/>
                  <a:pt x="2388536" y="738820"/>
                </a:cubicBezTo>
                <a:lnTo>
                  <a:pt x="2433355" y="675877"/>
                </a:lnTo>
                <a:lnTo>
                  <a:pt x="2392287" y="752198"/>
                </a:lnTo>
                <a:cubicBezTo>
                  <a:pt x="2456608" y="672080"/>
                  <a:pt x="2522222" y="573743"/>
                  <a:pt x="2492897" y="586186"/>
                </a:cubicBezTo>
                <a:close/>
                <a:moveTo>
                  <a:pt x="2059427" y="556679"/>
                </a:moveTo>
                <a:lnTo>
                  <a:pt x="2016671" y="589138"/>
                </a:lnTo>
                <a:lnTo>
                  <a:pt x="2015734" y="602406"/>
                </a:lnTo>
                <a:close/>
                <a:moveTo>
                  <a:pt x="2729835" y="542423"/>
                </a:moveTo>
                <a:cubicBezTo>
                  <a:pt x="2739398" y="536612"/>
                  <a:pt x="2733585" y="546152"/>
                  <a:pt x="2714645" y="570934"/>
                </a:cubicBezTo>
                <a:cubicBezTo>
                  <a:pt x="2712582" y="572908"/>
                  <a:pt x="2711645" y="573786"/>
                  <a:pt x="2709769" y="575759"/>
                </a:cubicBezTo>
                <a:close/>
                <a:moveTo>
                  <a:pt x="1553105" y="526194"/>
                </a:moveTo>
                <a:lnTo>
                  <a:pt x="1513162" y="589138"/>
                </a:lnTo>
                <a:lnTo>
                  <a:pt x="1504536" y="581462"/>
                </a:lnTo>
                <a:close/>
                <a:moveTo>
                  <a:pt x="1891591" y="507114"/>
                </a:moveTo>
                <a:lnTo>
                  <a:pt x="1807767" y="615784"/>
                </a:lnTo>
                <a:lnTo>
                  <a:pt x="1894591" y="524220"/>
                </a:lnTo>
                <a:close/>
                <a:moveTo>
                  <a:pt x="2825098" y="501412"/>
                </a:moveTo>
                <a:cubicBezTo>
                  <a:pt x="2816659" y="507991"/>
                  <a:pt x="2811784" y="508978"/>
                  <a:pt x="2812721" y="503276"/>
                </a:cubicBezTo>
                <a:close/>
                <a:moveTo>
                  <a:pt x="2517180" y="489020"/>
                </a:moveTo>
                <a:cubicBezTo>
                  <a:pt x="2491488" y="536612"/>
                  <a:pt x="2388536" y="657783"/>
                  <a:pt x="2394162" y="647256"/>
                </a:cubicBezTo>
                <a:close/>
                <a:moveTo>
                  <a:pt x="1605613" y="463251"/>
                </a:moveTo>
                <a:cubicBezTo>
                  <a:pt x="1612364" y="461277"/>
                  <a:pt x="1612364" y="464128"/>
                  <a:pt x="1596987" y="480357"/>
                </a:cubicBezTo>
                <a:cubicBezTo>
                  <a:pt x="1600925" y="473668"/>
                  <a:pt x="1602800" y="468953"/>
                  <a:pt x="1605613" y="463251"/>
                </a:cubicBezTo>
                <a:close/>
                <a:moveTo>
                  <a:pt x="2931988" y="424103"/>
                </a:moveTo>
                <a:lnTo>
                  <a:pt x="2875340" y="492963"/>
                </a:lnTo>
                <a:lnTo>
                  <a:pt x="2877335" y="489241"/>
                </a:lnTo>
                <a:lnTo>
                  <a:pt x="2891904" y="470406"/>
                </a:lnTo>
                <a:cubicBezTo>
                  <a:pt x="2903578" y="456096"/>
                  <a:pt x="2916705" y="440826"/>
                  <a:pt x="2931988" y="424103"/>
                </a:cubicBezTo>
                <a:close/>
                <a:moveTo>
                  <a:pt x="1718129" y="418401"/>
                </a:moveTo>
                <a:cubicBezTo>
                  <a:pt x="1722817" y="422239"/>
                  <a:pt x="1696188" y="455575"/>
                  <a:pt x="1669559" y="489020"/>
                </a:cubicBezTo>
                <a:cubicBezTo>
                  <a:pt x="1680061" y="471804"/>
                  <a:pt x="1695251" y="448886"/>
                  <a:pt x="1718129" y="418401"/>
                </a:cubicBezTo>
                <a:close/>
                <a:moveTo>
                  <a:pt x="2752713" y="407874"/>
                </a:moveTo>
                <a:lnTo>
                  <a:pt x="2730772" y="459413"/>
                </a:lnTo>
                <a:lnTo>
                  <a:pt x="2724021" y="438468"/>
                </a:lnTo>
                <a:close/>
                <a:moveTo>
                  <a:pt x="2538651" y="396483"/>
                </a:moveTo>
                <a:cubicBezTo>
                  <a:pt x="2539495" y="396284"/>
                  <a:pt x="2539144" y="397717"/>
                  <a:pt x="2537245" y="401294"/>
                </a:cubicBezTo>
                <a:lnTo>
                  <a:pt x="2419853" y="536612"/>
                </a:lnTo>
                <a:lnTo>
                  <a:pt x="2465797" y="464128"/>
                </a:lnTo>
                <a:cubicBezTo>
                  <a:pt x="2468258" y="479192"/>
                  <a:pt x="2532744" y="397874"/>
                  <a:pt x="2538651" y="396483"/>
                </a:cubicBezTo>
                <a:close/>
                <a:moveTo>
                  <a:pt x="1657485" y="392383"/>
                </a:moveTo>
                <a:cubicBezTo>
                  <a:pt x="1660078" y="396346"/>
                  <a:pt x="1631632" y="431012"/>
                  <a:pt x="1620803" y="451737"/>
                </a:cubicBezTo>
                <a:lnTo>
                  <a:pt x="1642743" y="400307"/>
                </a:lnTo>
                <a:cubicBezTo>
                  <a:pt x="1652307" y="393152"/>
                  <a:pt x="1656620" y="391062"/>
                  <a:pt x="1657485" y="392383"/>
                </a:cubicBezTo>
                <a:close/>
                <a:moveTo>
                  <a:pt x="2027360" y="377773"/>
                </a:moveTo>
                <a:lnTo>
                  <a:pt x="2029001" y="382943"/>
                </a:lnTo>
                <a:lnTo>
                  <a:pt x="2028110" y="382214"/>
                </a:lnTo>
                <a:lnTo>
                  <a:pt x="2027744" y="382937"/>
                </a:lnTo>
                <a:lnTo>
                  <a:pt x="2023352" y="382419"/>
                </a:lnTo>
                <a:cubicBezTo>
                  <a:pt x="2020844" y="383146"/>
                  <a:pt x="2017515" y="385065"/>
                  <a:pt x="2012733" y="388903"/>
                </a:cubicBezTo>
                <a:cubicBezTo>
                  <a:pt x="2020422" y="381720"/>
                  <a:pt x="2024969" y="378376"/>
                  <a:pt x="2027360" y="377773"/>
                </a:cubicBezTo>
                <a:close/>
                <a:moveTo>
                  <a:pt x="1613301" y="367849"/>
                </a:moveTo>
                <a:cubicBezTo>
                  <a:pt x="1624741" y="378376"/>
                  <a:pt x="1640868" y="397456"/>
                  <a:pt x="1605613" y="462264"/>
                </a:cubicBezTo>
                <a:cubicBezTo>
                  <a:pt x="1582735" y="467966"/>
                  <a:pt x="1485408" y="524220"/>
                  <a:pt x="1613301" y="367849"/>
                </a:cubicBezTo>
                <a:close/>
                <a:moveTo>
                  <a:pt x="2304524" y="337364"/>
                </a:moveTo>
                <a:cubicBezTo>
                  <a:pt x="2295898" y="349755"/>
                  <a:pt x="2287459" y="363133"/>
                  <a:pt x="2278833" y="376402"/>
                </a:cubicBezTo>
                <a:cubicBezTo>
                  <a:pt x="2277896" y="373551"/>
                  <a:pt x="2288397" y="358308"/>
                  <a:pt x="2304524" y="337364"/>
                </a:cubicBezTo>
                <a:close/>
                <a:moveTo>
                  <a:pt x="2088119" y="328811"/>
                </a:moveTo>
                <a:cubicBezTo>
                  <a:pt x="2081368" y="351619"/>
                  <a:pt x="2022297" y="426077"/>
                  <a:pt x="1978416" y="485182"/>
                </a:cubicBezTo>
                <a:cubicBezTo>
                  <a:pt x="1933456" y="521835"/>
                  <a:pt x="1998619" y="434484"/>
                  <a:pt x="2021391" y="395472"/>
                </a:cubicBezTo>
                <a:lnTo>
                  <a:pt x="2027744" y="382937"/>
                </a:lnTo>
                <a:lnTo>
                  <a:pt x="2029048" y="383091"/>
                </a:lnTo>
                <a:lnTo>
                  <a:pt x="2029001" y="382943"/>
                </a:lnTo>
                <a:lnTo>
                  <a:pt x="2031949" y="385358"/>
                </a:lnTo>
                <a:cubicBezTo>
                  <a:pt x="2036432" y="387388"/>
                  <a:pt x="2045925" y="381693"/>
                  <a:pt x="2088119" y="328811"/>
                </a:cubicBezTo>
                <a:close/>
                <a:moveTo>
                  <a:pt x="2780279" y="263893"/>
                </a:moveTo>
                <a:lnTo>
                  <a:pt x="2757401" y="328811"/>
                </a:lnTo>
                <a:lnTo>
                  <a:pt x="2745024" y="317297"/>
                </a:lnTo>
                <a:close/>
                <a:moveTo>
                  <a:pt x="1783013" y="257314"/>
                </a:moveTo>
                <a:lnTo>
                  <a:pt x="1742882" y="320148"/>
                </a:lnTo>
                <a:lnTo>
                  <a:pt x="1734444" y="312581"/>
                </a:lnTo>
                <a:close/>
                <a:moveTo>
                  <a:pt x="2748025" y="221017"/>
                </a:moveTo>
                <a:cubicBezTo>
                  <a:pt x="2722146" y="267731"/>
                  <a:pt x="2619194" y="388903"/>
                  <a:pt x="2625007" y="379363"/>
                </a:cubicBezTo>
                <a:close/>
                <a:moveTo>
                  <a:pt x="2390939" y="213438"/>
                </a:moveTo>
                <a:cubicBezTo>
                  <a:pt x="2406653" y="210257"/>
                  <a:pt x="2341983" y="287401"/>
                  <a:pt x="2303587" y="338351"/>
                </a:cubicBezTo>
                <a:cubicBezTo>
                  <a:pt x="2334154" y="291637"/>
                  <a:pt x="2360782" y="249638"/>
                  <a:pt x="2378972" y="220030"/>
                </a:cubicBezTo>
                <a:cubicBezTo>
                  <a:pt x="2384809" y="215987"/>
                  <a:pt x="2388694" y="213893"/>
                  <a:pt x="2390939" y="213438"/>
                </a:cubicBezTo>
                <a:close/>
                <a:moveTo>
                  <a:pt x="1835333" y="194370"/>
                </a:moveTo>
                <a:cubicBezTo>
                  <a:pt x="1842084" y="192397"/>
                  <a:pt x="1843022" y="195248"/>
                  <a:pt x="1826894" y="211477"/>
                </a:cubicBezTo>
                <a:cubicBezTo>
                  <a:pt x="1830645" y="204788"/>
                  <a:pt x="1832520" y="200073"/>
                  <a:pt x="1835333" y="194370"/>
                </a:cubicBezTo>
                <a:close/>
                <a:moveTo>
                  <a:pt x="1968852" y="186694"/>
                </a:moveTo>
                <a:cubicBezTo>
                  <a:pt x="1973728" y="186694"/>
                  <a:pt x="1968852" y="197222"/>
                  <a:pt x="1937535" y="241962"/>
                </a:cubicBezTo>
                <a:cubicBezTo>
                  <a:pt x="1954600" y="217179"/>
                  <a:pt x="1966039" y="198099"/>
                  <a:pt x="1968852" y="186694"/>
                </a:cubicBezTo>
                <a:close/>
                <a:moveTo>
                  <a:pt x="1965945" y="174906"/>
                </a:moveTo>
                <a:cubicBezTo>
                  <a:pt x="1970587" y="175263"/>
                  <a:pt x="1971759" y="179073"/>
                  <a:pt x="1969790" y="185707"/>
                </a:cubicBezTo>
                <a:cubicBezTo>
                  <a:pt x="1962288" y="186694"/>
                  <a:pt x="1924971" y="222004"/>
                  <a:pt x="1941285" y="184830"/>
                </a:cubicBezTo>
                <a:cubicBezTo>
                  <a:pt x="1953193" y="177648"/>
                  <a:pt x="1961304" y="174550"/>
                  <a:pt x="1965945" y="174906"/>
                </a:cubicBezTo>
                <a:close/>
                <a:moveTo>
                  <a:pt x="2625007" y="169588"/>
                </a:moveTo>
                <a:lnTo>
                  <a:pt x="2637384" y="180992"/>
                </a:lnTo>
                <a:cubicBezTo>
                  <a:pt x="2622007" y="209613"/>
                  <a:pt x="2599129" y="217179"/>
                  <a:pt x="2589752" y="222991"/>
                </a:cubicBezTo>
                <a:cubicBezTo>
                  <a:pt x="2595378" y="213451"/>
                  <a:pt x="2590690" y="209613"/>
                  <a:pt x="2625007" y="169588"/>
                </a:cubicBezTo>
                <a:close/>
                <a:moveTo>
                  <a:pt x="1947849" y="149520"/>
                </a:moveTo>
                <a:cubicBezTo>
                  <a:pt x="1952725" y="153358"/>
                  <a:pt x="1926096" y="186694"/>
                  <a:pt x="1899280" y="220030"/>
                </a:cubicBezTo>
                <a:cubicBezTo>
                  <a:pt x="1909781" y="202924"/>
                  <a:pt x="1924971" y="180005"/>
                  <a:pt x="1947849" y="149520"/>
                </a:cubicBezTo>
                <a:close/>
                <a:moveTo>
                  <a:pt x="1926096" y="148643"/>
                </a:moveTo>
                <a:cubicBezTo>
                  <a:pt x="1870775" y="221127"/>
                  <a:pt x="1876401" y="232531"/>
                  <a:pt x="1862149" y="264990"/>
                </a:cubicBezTo>
                <a:cubicBezTo>
                  <a:pt x="1863087" y="264990"/>
                  <a:pt x="1862149" y="267841"/>
                  <a:pt x="1859336" y="273543"/>
                </a:cubicBezTo>
                <a:cubicBezTo>
                  <a:pt x="1868900" y="259288"/>
                  <a:pt x="1886903" y="237356"/>
                  <a:pt x="1904155" y="216302"/>
                </a:cubicBezTo>
                <a:cubicBezTo>
                  <a:pt x="1874526" y="265867"/>
                  <a:pt x="1884090" y="275407"/>
                  <a:pt x="1864962" y="320257"/>
                </a:cubicBezTo>
                <a:lnTo>
                  <a:pt x="1843022" y="314555"/>
                </a:lnTo>
                <a:cubicBezTo>
                  <a:pt x="1739132" y="448008"/>
                  <a:pt x="1868900" y="337474"/>
                  <a:pt x="1833458" y="390877"/>
                </a:cubicBezTo>
                <a:cubicBezTo>
                  <a:pt x="1936597" y="270692"/>
                  <a:pt x="1913532" y="278368"/>
                  <a:pt x="2004294" y="190642"/>
                </a:cubicBezTo>
                <a:cubicBezTo>
                  <a:pt x="2064303" y="172439"/>
                  <a:pt x="1908843" y="331662"/>
                  <a:pt x="1837396" y="464238"/>
                </a:cubicBezTo>
                <a:lnTo>
                  <a:pt x="1799140" y="500534"/>
                </a:lnTo>
                <a:cubicBezTo>
                  <a:pt x="1799140" y="502398"/>
                  <a:pt x="1797265" y="504263"/>
                  <a:pt x="1796327" y="507114"/>
                </a:cubicBezTo>
                <a:cubicBezTo>
                  <a:pt x="1786764" y="532883"/>
                  <a:pt x="1776262" y="559640"/>
                  <a:pt x="1766698" y="586286"/>
                </a:cubicBezTo>
                <a:cubicBezTo>
                  <a:pt x="1769699" y="583435"/>
                  <a:pt x="1772512" y="581571"/>
                  <a:pt x="1776262" y="577733"/>
                </a:cubicBezTo>
                <a:cubicBezTo>
                  <a:pt x="1844897" y="497574"/>
                  <a:pt x="1836458" y="490007"/>
                  <a:pt x="1865900" y="446144"/>
                </a:cubicBezTo>
                <a:cubicBezTo>
                  <a:pt x="1907906" y="401294"/>
                  <a:pt x="1764823" y="591111"/>
                  <a:pt x="1826894" y="535734"/>
                </a:cubicBezTo>
                <a:cubicBezTo>
                  <a:pt x="1824081" y="536721"/>
                  <a:pt x="1820143" y="538585"/>
                  <a:pt x="1819206" y="538585"/>
                </a:cubicBezTo>
                <a:cubicBezTo>
                  <a:pt x="1824081" y="536721"/>
                  <a:pt x="1827832" y="533870"/>
                  <a:pt x="1831582" y="531019"/>
                </a:cubicBezTo>
                <a:cubicBezTo>
                  <a:pt x="1832520" y="530032"/>
                  <a:pt x="1832520" y="530032"/>
                  <a:pt x="1833458" y="530032"/>
                </a:cubicBezTo>
                <a:cubicBezTo>
                  <a:pt x="1922158" y="411821"/>
                  <a:pt x="1945036" y="347014"/>
                  <a:pt x="1931722" y="336487"/>
                </a:cubicBezTo>
                <a:cubicBezTo>
                  <a:pt x="1960413" y="306002"/>
                  <a:pt x="1994731" y="265977"/>
                  <a:pt x="2034674" y="216302"/>
                </a:cubicBezTo>
                <a:cubicBezTo>
                  <a:pt x="1989855" y="345040"/>
                  <a:pt x="1900217" y="533870"/>
                  <a:pt x="1992855" y="502398"/>
                </a:cubicBezTo>
                <a:cubicBezTo>
                  <a:pt x="2103308" y="332649"/>
                  <a:pt x="2001294" y="510074"/>
                  <a:pt x="2133875" y="346027"/>
                </a:cubicBezTo>
                <a:cubicBezTo>
                  <a:pt x="2040487" y="460400"/>
                  <a:pt x="2141564" y="366971"/>
                  <a:pt x="2110997" y="424213"/>
                </a:cubicBezTo>
                <a:cubicBezTo>
                  <a:pt x="2217887" y="307866"/>
                  <a:pt x="2173068" y="309840"/>
                  <a:pt x="2249204" y="237356"/>
                </a:cubicBezTo>
                <a:cubicBezTo>
                  <a:pt x="2241703" y="286921"/>
                  <a:pt x="2075742" y="534857"/>
                  <a:pt x="2135750" y="516764"/>
                </a:cubicBezTo>
                <a:cubicBezTo>
                  <a:pt x="2136688" y="515777"/>
                  <a:pt x="2136688" y="514790"/>
                  <a:pt x="2137626" y="513803"/>
                </a:cubicBezTo>
                <a:cubicBezTo>
                  <a:pt x="2144377" y="503385"/>
                  <a:pt x="2150190" y="493845"/>
                  <a:pt x="2155816" y="485292"/>
                </a:cubicBezTo>
                <a:cubicBezTo>
                  <a:pt x="2157691" y="483318"/>
                  <a:pt x="2159566" y="482441"/>
                  <a:pt x="2161629" y="481454"/>
                </a:cubicBezTo>
                <a:cubicBezTo>
                  <a:pt x="2176819" y="458535"/>
                  <a:pt x="2181507" y="446144"/>
                  <a:pt x="2195946" y="429038"/>
                </a:cubicBezTo>
                <a:cubicBezTo>
                  <a:pt x="2192946" y="439455"/>
                  <a:pt x="2182445" y="457549"/>
                  <a:pt x="2170068" y="479480"/>
                </a:cubicBezTo>
                <a:cubicBezTo>
                  <a:pt x="2173068" y="482331"/>
                  <a:pt x="2160504" y="499547"/>
                  <a:pt x="2144377" y="521479"/>
                </a:cubicBezTo>
                <a:cubicBezTo>
                  <a:pt x="2121498" y="558653"/>
                  <a:pt x="2096745" y="597801"/>
                  <a:pt x="2080430" y="626421"/>
                </a:cubicBezTo>
                <a:cubicBezTo>
                  <a:pt x="2086243" y="621596"/>
                  <a:pt x="2093932" y="614907"/>
                  <a:pt x="2102371" y="607341"/>
                </a:cubicBezTo>
                <a:lnTo>
                  <a:pt x="2171943" y="513803"/>
                </a:lnTo>
                <a:cubicBezTo>
                  <a:pt x="2195009" y="510074"/>
                  <a:pt x="2145314" y="574882"/>
                  <a:pt x="2083431" y="654055"/>
                </a:cubicBezTo>
                <a:cubicBezTo>
                  <a:pt x="2093932" y="645392"/>
                  <a:pt x="2109122" y="631136"/>
                  <a:pt x="2130125" y="609205"/>
                </a:cubicBezTo>
                <a:cubicBezTo>
                  <a:pt x="2181507" y="532883"/>
                  <a:pt x="2237765" y="448008"/>
                  <a:pt x="2286522" y="373661"/>
                </a:cubicBezTo>
                <a:cubicBezTo>
                  <a:pt x="2287459" y="376512"/>
                  <a:pt x="2299836" y="367958"/>
                  <a:pt x="2333216" y="338351"/>
                </a:cubicBezTo>
                <a:lnTo>
                  <a:pt x="2402788" y="244923"/>
                </a:lnTo>
                <a:cubicBezTo>
                  <a:pt x="2443857" y="238233"/>
                  <a:pt x="2254080" y="450859"/>
                  <a:pt x="2169130" y="573018"/>
                </a:cubicBezTo>
                <a:lnTo>
                  <a:pt x="2284459" y="464238"/>
                </a:lnTo>
                <a:cubicBezTo>
                  <a:pt x="2343717" y="428051"/>
                  <a:pt x="2337904" y="465225"/>
                  <a:pt x="2285584" y="551964"/>
                </a:cubicBezTo>
                <a:cubicBezTo>
                  <a:pt x="2288397" y="552951"/>
                  <a:pt x="2294961" y="550099"/>
                  <a:pt x="2310338" y="536721"/>
                </a:cubicBezTo>
                <a:lnTo>
                  <a:pt x="2315026" y="527181"/>
                </a:lnTo>
                <a:cubicBezTo>
                  <a:pt x="2309400" y="560627"/>
                  <a:pt x="2319902" y="555802"/>
                  <a:pt x="2313151" y="577733"/>
                </a:cubicBezTo>
                <a:cubicBezTo>
                  <a:pt x="2339779" y="541546"/>
                  <a:pt x="2363783" y="509088"/>
                  <a:pt x="2385536" y="478603"/>
                </a:cubicBezTo>
                <a:cubicBezTo>
                  <a:pt x="2378035" y="483318"/>
                  <a:pt x="2371284" y="486169"/>
                  <a:pt x="2367533" y="489020"/>
                </a:cubicBezTo>
                <a:cubicBezTo>
                  <a:pt x="2372221" y="479480"/>
                  <a:pt x="2368471" y="475752"/>
                  <a:pt x="2402788" y="435617"/>
                </a:cubicBezTo>
                <a:lnTo>
                  <a:pt x="2411415" y="443293"/>
                </a:lnTo>
                <a:cubicBezTo>
                  <a:pt x="2467672" y="364120"/>
                  <a:pt x="2499177" y="311704"/>
                  <a:pt x="2489613" y="293610"/>
                </a:cubicBezTo>
                <a:cubicBezTo>
                  <a:pt x="2396975" y="394605"/>
                  <a:pt x="2403726" y="429038"/>
                  <a:pt x="2390412" y="430902"/>
                </a:cubicBezTo>
                <a:cubicBezTo>
                  <a:pt x="2401851" y="398443"/>
                  <a:pt x="2315963" y="464238"/>
                  <a:pt x="2390412" y="361269"/>
                </a:cubicBezTo>
                <a:lnTo>
                  <a:pt x="2400913" y="398443"/>
                </a:lnTo>
                <a:cubicBezTo>
                  <a:pt x="2538182" y="237356"/>
                  <a:pt x="2398100" y="381337"/>
                  <a:pt x="2461859" y="297449"/>
                </a:cubicBezTo>
                <a:cubicBezTo>
                  <a:pt x="2578313" y="175400"/>
                  <a:pt x="2468610" y="331771"/>
                  <a:pt x="2540058" y="267841"/>
                </a:cubicBezTo>
                <a:lnTo>
                  <a:pt x="2544933" y="258301"/>
                </a:lnTo>
                <a:cubicBezTo>
                  <a:pt x="2537245" y="307866"/>
                  <a:pt x="2561998" y="273543"/>
                  <a:pt x="2519992" y="362256"/>
                </a:cubicBezTo>
                <a:cubicBezTo>
                  <a:pt x="2398100" y="507223"/>
                  <a:pt x="2438043" y="444280"/>
                  <a:pt x="2380848" y="492858"/>
                </a:cubicBezTo>
                <a:cubicBezTo>
                  <a:pt x="2405601" y="528168"/>
                  <a:pt x="2208323" y="846613"/>
                  <a:pt x="2452295" y="626421"/>
                </a:cubicBezTo>
                <a:lnTo>
                  <a:pt x="2463734" y="608218"/>
                </a:lnTo>
                <a:lnTo>
                  <a:pt x="2452295" y="619732"/>
                </a:lnTo>
                <a:cubicBezTo>
                  <a:pt x="2457171" y="611069"/>
                  <a:pt x="2468610" y="589247"/>
                  <a:pt x="2487738" y="569180"/>
                </a:cubicBezTo>
                <a:lnTo>
                  <a:pt x="2542871" y="481454"/>
                </a:lnTo>
                <a:cubicBezTo>
                  <a:pt x="2575313" y="468076"/>
                  <a:pt x="2479112" y="622583"/>
                  <a:pt x="2636446" y="436604"/>
                </a:cubicBezTo>
                <a:cubicBezTo>
                  <a:pt x="2574375" y="481454"/>
                  <a:pt x="2676390" y="373661"/>
                  <a:pt x="2697393" y="335609"/>
                </a:cubicBezTo>
                <a:lnTo>
                  <a:pt x="2683141" y="350852"/>
                </a:lnTo>
                <a:cubicBezTo>
                  <a:pt x="2687829" y="341312"/>
                  <a:pt x="2704144" y="312691"/>
                  <a:pt x="2727959" y="291637"/>
                </a:cubicBezTo>
                <a:cubicBezTo>
                  <a:pt x="2651636" y="401294"/>
                  <a:pt x="2636446" y="453820"/>
                  <a:pt x="2597253" y="522466"/>
                </a:cubicBezTo>
                <a:cubicBezTo>
                  <a:pt x="2627820" y="476629"/>
                  <a:pt x="2685953" y="429915"/>
                  <a:pt x="2710707" y="403268"/>
                </a:cubicBezTo>
                <a:cubicBezTo>
                  <a:pt x="2694580" y="445267"/>
                  <a:pt x="2642072" y="483318"/>
                  <a:pt x="2593503" y="538695"/>
                </a:cubicBezTo>
                <a:cubicBezTo>
                  <a:pt x="2592565" y="551964"/>
                  <a:pt x="2512491" y="664472"/>
                  <a:pt x="2600254" y="573018"/>
                </a:cubicBezTo>
                <a:cubicBezTo>
                  <a:pt x="2676390" y="500534"/>
                  <a:pt x="2664950" y="475752"/>
                  <a:pt x="2724209" y="401294"/>
                </a:cubicBezTo>
                <a:lnTo>
                  <a:pt x="2641135" y="566329"/>
                </a:lnTo>
                <a:lnTo>
                  <a:pt x="2661200" y="541546"/>
                </a:lnTo>
                <a:cubicBezTo>
                  <a:pt x="2636446" y="575869"/>
                  <a:pt x="2621069" y="604490"/>
                  <a:pt x="2645073" y="583435"/>
                </a:cubicBezTo>
                <a:cubicBezTo>
                  <a:pt x="2703206" y="522466"/>
                  <a:pt x="2708832" y="499547"/>
                  <a:pt x="2690829" y="511061"/>
                </a:cubicBezTo>
                <a:cubicBezTo>
                  <a:pt x="2789843" y="430902"/>
                  <a:pt x="2535370" y="755159"/>
                  <a:pt x="2718396" y="572031"/>
                </a:cubicBezTo>
                <a:lnTo>
                  <a:pt x="2677327" y="639690"/>
                </a:lnTo>
                <a:cubicBezTo>
                  <a:pt x="2690829" y="625434"/>
                  <a:pt x="2717458" y="597801"/>
                  <a:pt x="2725146" y="586396"/>
                </a:cubicBezTo>
                <a:lnTo>
                  <a:pt x="2681265" y="655919"/>
                </a:lnTo>
                <a:cubicBezTo>
                  <a:pt x="2643947" y="736079"/>
                  <a:pt x="2802220" y="524330"/>
                  <a:pt x="2835600" y="497683"/>
                </a:cubicBezTo>
                <a:lnTo>
                  <a:pt x="2833724" y="497683"/>
                </a:lnTo>
                <a:cubicBezTo>
                  <a:pt x="2857540" y="480467"/>
                  <a:pt x="2910985" y="427064"/>
                  <a:pt x="2922424" y="405132"/>
                </a:cubicBezTo>
                <a:lnTo>
                  <a:pt x="2877335" y="489241"/>
                </a:lnTo>
                <a:lnTo>
                  <a:pt x="2860541" y="510952"/>
                </a:lnTo>
                <a:lnTo>
                  <a:pt x="2875340" y="492963"/>
                </a:lnTo>
                <a:lnTo>
                  <a:pt x="2866166" y="510074"/>
                </a:lnTo>
                <a:lnTo>
                  <a:pt x="2868979" y="507223"/>
                </a:lnTo>
                <a:cubicBezTo>
                  <a:pt x="2798235" y="600898"/>
                  <a:pt x="2780549" y="655960"/>
                  <a:pt x="2699309" y="767338"/>
                </a:cubicBezTo>
                <a:lnTo>
                  <a:pt x="2667774" y="808624"/>
                </a:lnTo>
                <a:lnTo>
                  <a:pt x="2670764" y="799790"/>
                </a:lnTo>
                <a:lnTo>
                  <a:pt x="2665388" y="811748"/>
                </a:lnTo>
                <a:lnTo>
                  <a:pt x="2652853" y="828159"/>
                </a:lnTo>
                <a:cubicBezTo>
                  <a:pt x="2635242" y="850291"/>
                  <a:pt x="2615326" y="874426"/>
                  <a:pt x="2592565" y="901004"/>
                </a:cubicBezTo>
                <a:cubicBezTo>
                  <a:pt x="2611693" y="889599"/>
                  <a:pt x="2647886" y="854290"/>
                  <a:pt x="2672639" y="820954"/>
                </a:cubicBezTo>
                <a:cubicBezTo>
                  <a:pt x="2673577" y="848587"/>
                  <a:pt x="2810846" y="652081"/>
                  <a:pt x="2803345" y="707458"/>
                </a:cubicBezTo>
                <a:cubicBezTo>
                  <a:pt x="2837662" y="667433"/>
                  <a:pt x="2828099" y="673135"/>
                  <a:pt x="2838600" y="654055"/>
                </a:cubicBezTo>
                <a:cubicBezTo>
                  <a:pt x="2847039" y="655919"/>
                  <a:pt x="2837662" y="672148"/>
                  <a:pt x="2818535" y="696054"/>
                </a:cubicBezTo>
                <a:cubicBezTo>
                  <a:pt x="2838600" y="673135"/>
                  <a:pt x="2861478" y="647366"/>
                  <a:pt x="2889982" y="615894"/>
                </a:cubicBezTo>
                <a:cubicBezTo>
                  <a:pt x="2821348" y="696054"/>
                  <a:pt x="2844226" y="688378"/>
                  <a:pt x="2863354" y="676973"/>
                </a:cubicBezTo>
                <a:lnTo>
                  <a:pt x="2972119" y="533870"/>
                </a:lnTo>
                <a:cubicBezTo>
                  <a:pt x="2922424" y="602516"/>
                  <a:pt x="2911923" y="621596"/>
                  <a:pt x="2934801" y="614030"/>
                </a:cubicBezTo>
                <a:lnTo>
                  <a:pt x="3004374" y="520602"/>
                </a:lnTo>
                <a:cubicBezTo>
                  <a:pt x="2991997" y="566329"/>
                  <a:pt x="2848164" y="705594"/>
                  <a:pt x="2928238" y="650217"/>
                </a:cubicBezTo>
                <a:lnTo>
                  <a:pt x="2843288" y="715024"/>
                </a:lnTo>
                <a:cubicBezTo>
                  <a:pt x="2835600" y="764699"/>
                  <a:pt x="2685016" y="926773"/>
                  <a:pt x="2625007" y="1014499"/>
                </a:cubicBezTo>
                <a:cubicBezTo>
                  <a:pt x="2589752" y="1071740"/>
                  <a:pt x="2598191" y="1077443"/>
                  <a:pt x="2613568" y="1077443"/>
                </a:cubicBezTo>
                <a:cubicBezTo>
                  <a:pt x="2643947" y="1038295"/>
                  <a:pt x="2667951" y="1004959"/>
                  <a:pt x="2687829" y="974474"/>
                </a:cubicBezTo>
                <a:cubicBezTo>
                  <a:pt x="2691767" y="965811"/>
                  <a:pt x="2702268" y="947718"/>
                  <a:pt x="2722146" y="916246"/>
                </a:cubicBezTo>
                <a:cubicBezTo>
                  <a:pt x="2795141" y="833345"/>
                  <a:pt x="2818242" y="816876"/>
                  <a:pt x="2808300" y="839961"/>
                </a:cubicBezTo>
                <a:lnTo>
                  <a:pt x="2794340" y="864179"/>
                </a:lnTo>
                <a:lnTo>
                  <a:pt x="2771401" y="889615"/>
                </a:lnTo>
                <a:cubicBezTo>
                  <a:pt x="2751236" y="912120"/>
                  <a:pt x="2731054" y="934778"/>
                  <a:pt x="2714645" y="952433"/>
                </a:cubicBezTo>
                <a:cubicBezTo>
                  <a:pt x="2727959" y="953310"/>
                  <a:pt x="2757401" y="936204"/>
                  <a:pt x="2778404" y="925677"/>
                </a:cubicBezTo>
                <a:cubicBezTo>
                  <a:pt x="2796594" y="899907"/>
                  <a:pt x="2819472" y="869422"/>
                  <a:pt x="2850039" y="830384"/>
                </a:cubicBezTo>
                <a:cubicBezTo>
                  <a:pt x="2878168" y="780764"/>
                  <a:pt x="2860728" y="793622"/>
                  <a:pt x="2828052" y="827712"/>
                </a:cubicBezTo>
                <a:lnTo>
                  <a:pt x="2820818" y="835487"/>
                </a:lnTo>
                <a:lnTo>
                  <a:pt x="2843549" y="807983"/>
                </a:lnTo>
                <a:cubicBezTo>
                  <a:pt x="2892854" y="744893"/>
                  <a:pt x="2924675" y="694107"/>
                  <a:pt x="2951116" y="654055"/>
                </a:cubicBezTo>
                <a:cubicBezTo>
                  <a:pt x="2924370" y="714120"/>
                  <a:pt x="3015930" y="645731"/>
                  <a:pt x="3036725" y="644298"/>
                </a:cubicBezTo>
                <a:lnTo>
                  <a:pt x="3037386" y="644963"/>
                </a:lnTo>
                <a:lnTo>
                  <a:pt x="3032127" y="652958"/>
                </a:lnTo>
                <a:cubicBezTo>
                  <a:pt x="3032127" y="653945"/>
                  <a:pt x="3033065" y="652958"/>
                  <a:pt x="3032127" y="653945"/>
                </a:cubicBezTo>
                <a:lnTo>
                  <a:pt x="3037410" y="644987"/>
                </a:lnTo>
                <a:lnTo>
                  <a:pt x="3040754" y="648353"/>
                </a:lnTo>
                <a:cubicBezTo>
                  <a:pt x="3010656" y="690544"/>
                  <a:pt x="2975811" y="747723"/>
                  <a:pt x="2972295" y="764053"/>
                </a:cubicBezTo>
                <a:lnTo>
                  <a:pt x="2973232" y="768191"/>
                </a:lnTo>
                <a:lnTo>
                  <a:pt x="2972119" y="769305"/>
                </a:lnTo>
                <a:lnTo>
                  <a:pt x="2973252" y="768278"/>
                </a:lnTo>
                <a:lnTo>
                  <a:pt x="2973314" y="768556"/>
                </a:lnTo>
                <a:cubicBezTo>
                  <a:pt x="2974636" y="768750"/>
                  <a:pt x="2976995" y="767550"/>
                  <a:pt x="2980558" y="764699"/>
                </a:cubicBezTo>
                <a:cubicBezTo>
                  <a:pt x="2937802" y="814265"/>
                  <a:pt x="2911923" y="866681"/>
                  <a:pt x="2857540" y="940151"/>
                </a:cubicBezTo>
                <a:lnTo>
                  <a:pt x="2933864" y="899139"/>
                </a:lnTo>
                <a:cubicBezTo>
                  <a:pt x="2909110" y="919097"/>
                  <a:pt x="2870105" y="972500"/>
                  <a:pt x="2847039" y="1005946"/>
                </a:cubicBezTo>
                <a:cubicBezTo>
                  <a:pt x="2911923" y="928637"/>
                  <a:pt x="2910048" y="955394"/>
                  <a:pt x="2987309" y="853303"/>
                </a:cubicBezTo>
                <a:cubicBezTo>
                  <a:pt x="2885294" y="960109"/>
                  <a:pt x="3025377" y="759874"/>
                  <a:pt x="3085573" y="672148"/>
                </a:cubicBezTo>
                <a:lnTo>
                  <a:pt x="3164709" y="630259"/>
                </a:lnTo>
                <a:cubicBezTo>
                  <a:pt x="3131329" y="656906"/>
                  <a:pt x="3071133" y="744632"/>
                  <a:pt x="3060632" y="763712"/>
                </a:cubicBezTo>
                <a:lnTo>
                  <a:pt x="3153270" y="662608"/>
                </a:lnTo>
                <a:cubicBezTo>
                  <a:pt x="2937802" y="922058"/>
                  <a:pt x="3346797" y="524330"/>
                  <a:pt x="3105450" y="831371"/>
                </a:cubicBezTo>
                <a:cubicBezTo>
                  <a:pt x="3111264" y="808562"/>
                  <a:pt x="3029315" y="890586"/>
                  <a:pt x="3142768" y="751321"/>
                </a:cubicBezTo>
                <a:cubicBezTo>
                  <a:pt x="3080697" y="799899"/>
                  <a:pt x="3013000" y="898153"/>
                  <a:pt x="2945303" y="978312"/>
                </a:cubicBezTo>
                <a:cubicBezTo>
                  <a:pt x="2964430" y="971623"/>
                  <a:pt x="2960680" y="990704"/>
                  <a:pt x="2887169" y="1085996"/>
                </a:cubicBezTo>
                <a:cubicBezTo>
                  <a:pt x="2904422" y="1106063"/>
                  <a:pt x="2963493" y="1082158"/>
                  <a:pt x="2862416" y="1234801"/>
                </a:cubicBezTo>
                <a:cubicBezTo>
                  <a:pt x="2894389" y="1192803"/>
                  <a:pt x="2905828" y="1171584"/>
                  <a:pt x="2920362" y="1147624"/>
                </a:cubicBezTo>
                <a:lnTo>
                  <a:pt x="2925983" y="1139124"/>
                </a:lnTo>
                <a:lnTo>
                  <a:pt x="2916799" y="1156396"/>
                </a:lnTo>
                <a:lnTo>
                  <a:pt x="2931051" y="1141154"/>
                </a:lnTo>
                <a:lnTo>
                  <a:pt x="2954461" y="1097397"/>
                </a:lnTo>
                <a:lnTo>
                  <a:pt x="2968251" y="1079164"/>
                </a:lnTo>
                <a:cubicBezTo>
                  <a:pt x="2976368" y="1068838"/>
                  <a:pt x="2985785" y="1057238"/>
                  <a:pt x="2996872" y="1043997"/>
                </a:cubicBezTo>
                <a:cubicBezTo>
                  <a:pt x="3061757" y="1003972"/>
                  <a:pt x="2884357" y="1253882"/>
                  <a:pt x="2820410" y="1371106"/>
                </a:cubicBezTo>
                <a:cubicBezTo>
                  <a:pt x="2823223" y="1368254"/>
                  <a:pt x="2826223" y="1365403"/>
                  <a:pt x="2829974" y="1361565"/>
                </a:cubicBezTo>
                <a:lnTo>
                  <a:pt x="2930113" y="1237652"/>
                </a:lnTo>
                <a:cubicBezTo>
                  <a:pt x="2844226" y="1372970"/>
                  <a:pt x="2977745" y="1195653"/>
                  <a:pt x="2955804" y="1259584"/>
                </a:cubicBezTo>
                <a:cubicBezTo>
                  <a:pt x="2941552" y="1274826"/>
                  <a:pt x="2897671" y="1320553"/>
                  <a:pt x="2901421" y="1324391"/>
                </a:cubicBezTo>
                <a:cubicBezTo>
                  <a:pt x="2923362" y="1330094"/>
                  <a:pt x="2998748" y="1213747"/>
                  <a:pt x="3036816" y="1189951"/>
                </a:cubicBezTo>
                <a:cubicBezTo>
                  <a:pt x="2877606" y="1414969"/>
                  <a:pt x="3162834" y="1062200"/>
                  <a:pt x="3090261" y="1194667"/>
                </a:cubicBezTo>
                <a:lnTo>
                  <a:pt x="3129454" y="1145101"/>
                </a:lnTo>
                <a:cubicBezTo>
                  <a:pt x="3073196" y="1250044"/>
                  <a:pt x="3254346" y="1086983"/>
                  <a:pt x="3295227" y="1080294"/>
                </a:cubicBezTo>
                <a:cubicBezTo>
                  <a:pt x="3266723" y="1110779"/>
                  <a:pt x="3278162" y="1065051"/>
                  <a:pt x="3170335" y="1195653"/>
                </a:cubicBezTo>
                <a:lnTo>
                  <a:pt x="3161708" y="1258597"/>
                </a:lnTo>
                <a:cubicBezTo>
                  <a:pt x="3190400" y="1228112"/>
                  <a:pt x="3208590" y="1229976"/>
                  <a:pt x="3263910" y="1151790"/>
                </a:cubicBezTo>
                <a:cubicBezTo>
                  <a:pt x="3274224" y="1132710"/>
                  <a:pt x="3250408" y="1153655"/>
                  <a:pt x="3240845" y="1159466"/>
                </a:cubicBezTo>
                <a:lnTo>
                  <a:pt x="3299165" y="1098387"/>
                </a:lnTo>
                <a:cubicBezTo>
                  <a:pt x="3263910" y="1184249"/>
                  <a:pt x="3152332" y="1273839"/>
                  <a:pt x="3055006" y="1381633"/>
                </a:cubicBezTo>
                <a:lnTo>
                  <a:pt x="3069258" y="1367268"/>
                </a:lnTo>
                <a:cubicBezTo>
                  <a:pt x="3062694" y="1384484"/>
                  <a:pt x="3052193" y="1401590"/>
                  <a:pt x="3039816" y="1419684"/>
                </a:cubicBezTo>
                <a:cubicBezTo>
                  <a:pt x="3029315" y="1441615"/>
                  <a:pt x="2999685" y="1482627"/>
                  <a:pt x="2990122" y="1502695"/>
                </a:cubicBezTo>
                <a:cubicBezTo>
                  <a:pt x="2994997" y="1498857"/>
                  <a:pt x="2998748" y="1496992"/>
                  <a:pt x="3001561" y="1497870"/>
                </a:cubicBezTo>
                <a:cubicBezTo>
                  <a:pt x="3094011" y="1393037"/>
                  <a:pt x="3093074" y="1356850"/>
                  <a:pt x="3208590" y="1244232"/>
                </a:cubicBezTo>
                <a:cubicBezTo>
                  <a:pt x="3271411" y="1187100"/>
                  <a:pt x="3213278" y="1304324"/>
                  <a:pt x="3118952" y="1432185"/>
                </a:cubicBezTo>
                <a:cubicBezTo>
                  <a:pt x="3366862" y="1167033"/>
                  <a:pt x="3214216" y="1419684"/>
                  <a:pt x="3386740" y="1220436"/>
                </a:cubicBezTo>
                <a:cubicBezTo>
                  <a:pt x="3364800" y="1247192"/>
                  <a:pt x="3320168" y="1307175"/>
                  <a:pt x="3349610" y="1283379"/>
                </a:cubicBezTo>
                <a:lnTo>
                  <a:pt x="3394429" y="1224274"/>
                </a:lnTo>
                <a:cubicBezTo>
                  <a:pt x="3494568" y="1143237"/>
                  <a:pt x="3240845" y="1439751"/>
                  <a:pt x="3292414" y="1401590"/>
                </a:cubicBezTo>
                <a:cubicBezTo>
                  <a:pt x="3326732" y="1361565"/>
                  <a:pt x="3337233" y="1342485"/>
                  <a:pt x="3376426" y="1292920"/>
                </a:cubicBezTo>
                <a:cubicBezTo>
                  <a:pt x="3441123" y="1266163"/>
                  <a:pt x="3179898" y="1597987"/>
                  <a:pt x="3313417" y="1490303"/>
                </a:cubicBezTo>
                <a:cubicBezTo>
                  <a:pt x="3333483" y="1465521"/>
                  <a:pt x="3352423" y="1440738"/>
                  <a:pt x="3343984" y="1446440"/>
                </a:cubicBezTo>
                <a:cubicBezTo>
                  <a:pt x="3363862" y="1421658"/>
                  <a:pt x="3367800" y="1425496"/>
                  <a:pt x="3327669" y="1488439"/>
                </a:cubicBezTo>
                <a:lnTo>
                  <a:pt x="3250408" y="1560813"/>
                </a:lnTo>
                <a:cubicBezTo>
                  <a:pt x="3043567" y="1827829"/>
                  <a:pt x="3372488" y="1485478"/>
                  <a:pt x="3330482" y="1575178"/>
                </a:cubicBezTo>
                <a:cubicBezTo>
                  <a:pt x="3369675" y="1525613"/>
                  <a:pt x="3361987" y="1504559"/>
                  <a:pt x="3424996" y="1447427"/>
                </a:cubicBezTo>
                <a:cubicBezTo>
                  <a:pt x="3437372" y="1458832"/>
                  <a:pt x="3203714" y="1729576"/>
                  <a:pt x="3328607" y="1614216"/>
                </a:cubicBezTo>
                <a:cubicBezTo>
                  <a:pt x="3348672" y="1576055"/>
                  <a:pt x="3459313" y="1451156"/>
                  <a:pt x="3475440" y="1418807"/>
                </a:cubicBezTo>
                <a:cubicBezTo>
                  <a:pt x="3499256" y="1411131"/>
                  <a:pt x="3569016" y="1343472"/>
                  <a:pt x="3487817" y="1445453"/>
                </a:cubicBezTo>
                <a:cubicBezTo>
                  <a:pt x="3497381" y="1439751"/>
                  <a:pt x="3530761" y="1403455"/>
                  <a:pt x="3556639" y="1372970"/>
                </a:cubicBezTo>
                <a:cubicBezTo>
                  <a:pt x="3497381" y="1454994"/>
                  <a:pt x="3551764" y="1412117"/>
                  <a:pt x="3576517" y="1396875"/>
                </a:cubicBezTo>
                <a:lnTo>
                  <a:pt x="3615710" y="1347200"/>
                </a:lnTo>
                <a:cubicBezTo>
                  <a:pt x="3408681" y="1614216"/>
                  <a:pt x="3622274" y="1381523"/>
                  <a:pt x="3625274" y="1411131"/>
                </a:cubicBezTo>
                <a:lnTo>
                  <a:pt x="3684345" y="1336783"/>
                </a:lnTo>
                <a:cubicBezTo>
                  <a:pt x="3663342" y="1374944"/>
                  <a:pt x="3598458" y="1472210"/>
                  <a:pt x="3699535" y="1378782"/>
                </a:cubicBezTo>
                <a:lnTo>
                  <a:pt x="3769107" y="1285244"/>
                </a:lnTo>
                <a:cubicBezTo>
                  <a:pt x="3723350" y="1357727"/>
                  <a:pt x="3857807" y="1237652"/>
                  <a:pt x="3749229" y="1380646"/>
                </a:cubicBezTo>
                <a:cubicBezTo>
                  <a:pt x="3773045" y="1359701"/>
                  <a:pt x="3877872" y="1212870"/>
                  <a:pt x="3899813" y="1217585"/>
                </a:cubicBezTo>
                <a:cubicBezTo>
                  <a:pt x="3854994" y="1276690"/>
                  <a:pt x="3819739" y="1343472"/>
                  <a:pt x="3892124" y="1267150"/>
                </a:cubicBezTo>
                <a:cubicBezTo>
                  <a:pt x="3926442" y="1227125"/>
                  <a:pt x="3965635" y="1177560"/>
                  <a:pt x="3927379" y="1213747"/>
                </a:cubicBezTo>
                <a:cubicBezTo>
                  <a:pt x="3918003" y="1219449"/>
                  <a:pt x="3913127" y="1228989"/>
                  <a:pt x="3893062" y="1253882"/>
                </a:cubicBezTo>
                <a:lnTo>
                  <a:pt x="3942757" y="1185126"/>
                </a:lnTo>
                <a:cubicBezTo>
                  <a:pt x="4009516" y="1131723"/>
                  <a:pt x="3897938" y="1257610"/>
                  <a:pt x="3944632" y="1228112"/>
                </a:cubicBezTo>
                <a:cubicBezTo>
                  <a:pt x="3975199" y="1188855"/>
                  <a:pt x="3996202" y="1150694"/>
                  <a:pt x="4035207" y="1101129"/>
                </a:cubicBezTo>
                <a:lnTo>
                  <a:pt x="3944632" y="1302350"/>
                </a:lnTo>
                <a:cubicBezTo>
                  <a:pt x="3890249" y="1367158"/>
                  <a:pt x="3856869" y="1393914"/>
                  <a:pt x="3792923" y="1477802"/>
                </a:cubicBezTo>
                <a:lnTo>
                  <a:pt x="3756730" y="1487343"/>
                </a:lnTo>
                <a:cubicBezTo>
                  <a:pt x="3753917" y="1490194"/>
                  <a:pt x="3751104" y="1493045"/>
                  <a:pt x="3748104" y="1495896"/>
                </a:cubicBezTo>
                <a:lnTo>
                  <a:pt x="3714912" y="1570244"/>
                </a:lnTo>
                <a:cubicBezTo>
                  <a:pt x="3688095" y="1602702"/>
                  <a:pt x="3666155" y="1625621"/>
                  <a:pt x="3643277" y="1651281"/>
                </a:cubicBezTo>
                <a:cubicBezTo>
                  <a:pt x="3643277" y="1652267"/>
                  <a:pt x="3642339" y="1653254"/>
                  <a:pt x="3642339" y="1653254"/>
                </a:cubicBezTo>
                <a:lnTo>
                  <a:pt x="3641401" y="1653254"/>
                </a:lnTo>
                <a:cubicBezTo>
                  <a:pt x="3618523" y="1678037"/>
                  <a:pt x="3594707" y="1705671"/>
                  <a:pt x="3563203" y="1745696"/>
                </a:cubicBezTo>
                <a:lnTo>
                  <a:pt x="3533574" y="1753372"/>
                </a:lnTo>
                <a:cubicBezTo>
                  <a:pt x="3510695" y="1780019"/>
                  <a:pt x="3488755" y="1801950"/>
                  <a:pt x="3466814" y="1821030"/>
                </a:cubicBezTo>
                <a:cubicBezTo>
                  <a:pt x="3464001" y="1824868"/>
                  <a:pt x="3461188" y="1828706"/>
                  <a:pt x="3458375" y="1832544"/>
                </a:cubicBezTo>
                <a:lnTo>
                  <a:pt x="3424996" y="1907879"/>
                </a:lnTo>
                <a:cubicBezTo>
                  <a:pt x="3370613" y="1972687"/>
                  <a:pt x="3337233" y="1999334"/>
                  <a:pt x="3273287" y="2083331"/>
                </a:cubicBezTo>
                <a:lnTo>
                  <a:pt x="3237094" y="2092872"/>
                </a:lnTo>
                <a:cubicBezTo>
                  <a:pt x="3221904" y="2108991"/>
                  <a:pt x="3208590" y="2122369"/>
                  <a:pt x="3198088" y="2134761"/>
                </a:cubicBezTo>
                <a:lnTo>
                  <a:pt x="3162646" y="2213933"/>
                </a:lnTo>
                <a:cubicBezTo>
                  <a:pt x="3150738" y="2228244"/>
                  <a:pt x="3139815" y="2240635"/>
                  <a:pt x="3129360" y="2252314"/>
                </a:cubicBezTo>
                <a:lnTo>
                  <a:pt x="3120645" y="2262067"/>
                </a:lnTo>
                <a:lnTo>
                  <a:pt x="404463" y="2262067"/>
                </a:lnTo>
                <a:lnTo>
                  <a:pt x="418570" y="2247269"/>
                </a:lnTo>
                <a:lnTo>
                  <a:pt x="415569" y="2230163"/>
                </a:lnTo>
                <a:lnTo>
                  <a:pt x="390682" y="2262067"/>
                </a:lnTo>
                <a:lnTo>
                  <a:pt x="343877" y="2262067"/>
                </a:lnTo>
                <a:lnTo>
                  <a:pt x="363179" y="2229889"/>
                </a:lnTo>
                <a:cubicBezTo>
                  <a:pt x="370328" y="2218210"/>
                  <a:pt x="377501" y="2207244"/>
                  <a:pt x="385190" y="2197704"/>
                </a:cubicBezTo>
                <a:cubicBezTo>
                  <a:pt x="383127" y="2208231"/>
                  <a:pt x="376564" y="2221609"/>
                  <a:pt x="366062" y="2237729"/>
                </a:cubicBezTo>
                <a:cubicBezTo>
                  <a:pt x="407130" y="2180597"/>
                  <a:pt x="431884" y="2137612"/>
                  <a:pt x="443323" y="2109101"/>
                </a:cubicBezTo>
                <a:cubicBezTo>
                  <a:pt x="431884" y="2109101"/>
                  <a:pt x="416507" y="2114803"/>
                  <a:pt x="395691" y="2126207"/>
                </a:cubicBezTo>
                <a:cubicBezTo>
                  <a:pt x="380314" y="2148139"/>
                  <a:pt x="367000" y="2171057"/>
                  <a:pt x="355561" y="2192002"/>
                </a:cubicBezTo>
                <a:lnTo>
                  <a:pt x="317493" y="2228189"/>
                </a:lnTo>
                <a:cubicBezTo>
                  <a:pt x="315993" y="2232959"/>
                  <a:pt x="310976" y="2241787"/>
                  <a:pt x="304413" y="2252410"/>
                </a:cubicBezTo>
                <a:lnTo>
                  <a:pt x="298241" y="2262067"/>
                </a:lnTo>
                <a:lnTo>
                  <a:pt x="248007" y="2262067"/>
                </a:lnTo>
                <a:lnTo>
                  <a:pt x="255011" y="2248039"/>
                </a:lnTo>
                <a:cubicBezTo>
                  <a:pt x="273787" y="2209534"/>
                  <a:pt x="284019" y="2180543"/>
                  <a:pt x="232543" y="2223474"/>
                </a:cubicBezTo>
                <a:lnTo>
                  <a:pt x="205649" y="2262067"/>
                </a:lnTo>
                <a:lnTo>
                  <a:pt x="175728" y="2262067"/>
                </a:lnTo>
                <a:lnTo>
                  <a:pt x="176817" y="2258322"/>
                </a:lnTo>
                <a:cubicBezTo>
                  <a:pt x="196664" y="2213833"/>
                  <a:pt x="278769" y="2104413"/>
                  <a:pt x="282050" y="2058549"/>
                </a:cubicBezTo>
                <a:cubicBezTo>
                  <a:pt x="295552" y="2056575"/>
                  <a:pt x="249796" y="2142437"/>
                  <a:pt x="346934" y="2030805"/>
                </a:cubicBezTo>
                <a:cubicBezTo>
                  <a:pt x="406005" y="1956458"/>
                  <a:pt x="384252" y="1951742"/>
                  <a:pt x="330807" y="2003172"/>
                </a:cubicBezTo>
                <a:lnTo>
                  <a:pt x="443323" y="1876408"/>
                </a:lnTo>
                <a:cubicBezTo>
                  <a:pt x="378439" y="1960296"/>
                  <a:pt x="396629" y="1962160"/>
                  <a:pt x="370750" y="2009861"/>
                </a:cubicBezTo>
                <a:cubicBezTo>
                  <a:pt x="377501" y="1997469"/>
                  <a:pt x="399442" y="1969836"/>
                  <a:pt x="421383" y="1943079"/>
                </a:cubicBezTo>
                <a:cubicBezTo>
                  <a:pt x="391753" y="1992754"/>
                  <a:pt x="401317" y="2002294"/>
                  <a:pt x="382189" y="2047035"/>
                </a:cubicBezTo>
                <a:lnTo>
                  <a:pt x="360249" y="2041332"/>
                </a:lnTo>
                <a:cubicBezTo>
                  <a:pt x="256359" y="2174895"/>
                  <a:pt x="386128" y="2064251"/>
                  <a:pt x="350872" y="2117654"/>
                </a:cubicBezTo>
                <a:cubicBezTo>
                  <a:pt x="450824" y="2000321"/>
                  <a:pt x="431884" y="2005145"/>
                  <a:pt x="515708" y="1923122"/>
                </a:cubicBezTo>
                <a:cubicBezTo>
                  <a:pt x="518521" y="1909743"/>
                  <a:pt x="512896" y="1906892"/>
                  <a:pt x="486267" y="1927837"/>
                </a:cubicBezTo>
                <a:cubicBezTo>
                  <a:pt x="481391" y="1936500"/>
                  <a:pt x="472765" y="1947904"/>
                  <a:pt x="462263" y="1964134"/>
                </a:cubicBezTo>
                <a:cubicBezTo>
                  <a:pt x="471827" y="1950755"/>
                  <a:pt x="478578" y="1939351"/>
                  <a:pt x="484204" y="1929811"/>
                </a:cubicBezTo>
                <a:cubicBezTo>
                  <a:pt x="483266" y="1930688"/>
                  <a:pt x="481391" y="1931675"/>
                  <a:pt x="480453" y="1933649"/>
                </a:cubicBezTo>
                <a:lnTo>
                  <a:pt x="449887" y="1977512"/>
                </a:lnTo>
                <a:cubicBezTo>
                  <a:pt x="356498" y="2035630"/>
                  <a:pt x="527148" y="1834409"/>
                  <a:pt x="532023" y="1768614"/>
                </a:cubicBezTo>
                <a:cubicBezTo>
                  <a:pt x="545338" y="1766750"/>
                  <a:pt x="503332" y="1843949"/>
                  <a:pt x="583405" y="1756223"/>
                </a:cubicBezTo>
                <a:cubicBezTo>
                  <a:pt x="596720" y="1739116"/>
                  <a:pt x="605346" y="1729576"/>
                  <a:pt x="609284" y="1725738"/>
                </a:cubicBezTo>
                <a:cubicBezTo>
                  <a:pt x="652978" y="1666633"/>
                  <a:pt x="630100" y="1665646"/>
                  <a:pt x="580593" y="1713347"/>
                </a:cubicBezTo>
                <a:lnTo>
                  <a:pt x="693108" y="1586473"/>
                </a:lnTo>
                <a:cubicBezTo>
                  <a:pt x="628224" y="1670471"/>
                  <a:pt x="646414" y="1672335"/>
                  <a:pt x="620723" y="1720036"/>
                </a:cubicBezTo>
                <a:cubicBezTo>
                  <a:pt x="627287" y="1707645"/>
                  <a:pt x="649227" y="1680011"/>
                  <a:pt x="671168" y="1653254"/>
                </a:cubicBezTo>
                <a:cubicBezTo>
                  <a:pt x="657854" y="1676173"/>
                  <a:pt x="652040" y="1690428"/>
                  <a:pt x="649227" y="1703807"/>
                </a:cubicBezTo>
                <a:cubicBezTo>
                  <a:pt x="662542" y="1679024"/>
                  <a:pt x="685420" y="1643714"/>
                  <a:pt x="706423" y="1608404"/>
                </a:cubicBezTo>
                <a:cubicBezTo>
                  <a:pt x="696859" y="1620796"/>
                  <a:pt x="684482" y="1637025"/>
                  <a:pt x="671168" y="1653254"/>
                </a:cubicBezTo>
                <a:cubicBezTo>
                  <a:pt x="681669" y="1636148"/>
                  <a:pt x="696859" y="1613229"/>
                  <a:pt x="719737" y="1582745"/>
                </a:cubicBezTo>
                <a:cubicBezTo>
                  <a:pt x="719737" y="1582745"/>
                  <a:pt x="720675" y="1583622"/>
                  <a:pt x="720675" y="1584609"/>
                </a:cubicBezTo>
                <a:cubicBezTo>
                  <a:pt x="736052" y="1556975"/>
                  <a:pt x="747491" y="1532192"/>
                  <a:pt x="749367" y="1514976"/>
                </a:cubicBezTo>
                <a:cubicBezTo>
                  <a:pt x="762681" y="1513112"/>
                  <a:pt x="716924" y="1598864"/>
                  <a:pt x="814251" y="1487343"/>
                </a:cubicBezTo>
                <a:cubicBezTo>
                  <a:pt x="873322" y="1412995"/>
                  <a:pt x="851381" y="1408170"/>
                  <a:pt x="797936" y="1459709"/>
                </a:cubicBezTo>
                <a:lnTo>
                  <a:pt x="910452" y="1332835"/>
                </a:lnTo>
                <a:cubicBezTo>
                  <a:pt x="856069" y="1403455"/>
                  <a:pt x="860007" y="1415846"/>
                  <a:pt x="847630" y="1446331"/>
                </a:cubicBezTo>
                <a:cubicBezTo>
                  <a:pt x="859070" y="1432075"/>
                  <a:pt x="861882" y="1431088"/>
                  <a:pt x="860007" y="1435803"/>
                </a:cubicBezTo>
                <a:lnTo>
                  <a:pt x="888368" y="1400780"/>
                </a:lnTo>
                <a:lnTo>
                  <a:pt x="886636" y="1403455"/>
                </a:lnTo>
                <a:lnTo>
                  <a:pt x="887843" y="1401906"/>
                </a:lnTo>
                <a:lnTo>
                  <a:pt x="872686" y="1431450"/>
                </a:lnTo>
                <a:cubicBezTo>
                  <a:pt x="862058" y="1457146"/>
                  <a:pt x="863852" y="1470921"/>
                  <a:pt x="849506" y="1504559"/>
                </a:cubicBezTo>
                <a:lnTo>
                  <a:pt x="827565" y="1498747"/>
                </a:lnTo>
                <a:cubicBezTo>
                  <a:pt x="723675" y="1632310"/>
                  <a:pt x="853256" y="1521665"/>
                  <a:pt x="818001" y="1575069"/>
                </a:cubicBezTo>
                <a:cubicBezTo>
                  <a:pt x="911389" y="1466398"/>
                  <a:pt x="900888" y="1462560"/>
                  <a:pt x="965772" y="1396765"/>
                </a:cubicBezTo>
                <a:cubicBezTo>
                  <a:pt x="966710" y="1388212"/>
                  <a:pt x="961084" y="1386238"/>
                  <a:pt x="943832" y="1398630"/>
                </a:cubicBezTo>
                <a:cubicBezTo>
                  <a:pt x="940081" y="1405319"/>
                  <a:pt x="934268" y="1412995"/>
                  <a:pt x="928642" y="1421548"/>
                </a:cubicBezTo>
                <a:cubicBezTo>
                  <a:pt x="934268" y="1413982"/>
                  <a:pt x="939143" y="1406306"/>
                  <a:pt x="942894" y="1399616"/>
                </a:cubicBezTo>
                <a:cubicBezTo>
                  <a:pt x="939143" y="1402468"/>
                  <a:pt x="934268" y="1406306"/>
                  <a:pt x="928642" y="1411131"/>
                </a:cubicBezTo>
                <a:lnTo>
                  <a:pt x="898075" y="1454884"/>
                </a:lnTo>
                <a:cubicBezTo>
                  <a:pt x="804687" y="1513112"/>
                  <a:pt x="975336" y="1311890"/>
                  <a:pt x="980212" y="1246096"/>
                </a:cubicBezTo>
                <a:cubicBezTo>
                  <a:pt x="993526" y="1244232"/>
                  <a:pt x="947770" y="1329107"/>
                  <a:pt x="1043033" y="1220326"/>
                </a:cubicBezTo>
                <a:cubicBezTo>
                  <a:pt x="1047909" y="1214624"/>
                  <a:pt x="1051659" y="1209909"/>
                  <a:pt x="1055410" y="1205084"/>
                </a:cubicBezTo>
                <a:cubicBezTo>
                  <a:pt x="1101166" y="1144114"/>
                  <a:pt x="1078288" y="1142141"/>
                  <a:pt x="1028781" y="1190829"/>
                </a:cubicBezTo>
                <a:lnTo>
                  <a:pt x="1141297" y="1063955"/>
                </a:lnTo>
                <a:cubicBezTo>
                  <a:pt x="1085977" y="1136438"/>
                  <a:pt x="1091603" y="1147843"/>
                  <a:pt x="1077351" y="1180301"/>
                </a:cubicBezTo>
                <a:cubicBezTo>
                  <a:pt x="1078288" y="1180301"/>
                  <a:pt x="1077351" y="1183152"/>
                  <a:pt x="1074538" y="1188855"/>
                </a:cubicBezTo>
                <a:cubicBezTo>
                  <a:pt x="1084101" y="1174599"/>
                  <a:pt x="1102104" y="1152668"/>
                  <a:pt x="1119356" y="1131723"/>
                </a:cubicBezTo>
                <a:cubicBezTo>
                  <a:pt x="1089727" y="1181288"/>
                  <a:pt x="1099291" y="1190829"/>
                  <a:pt x="1080163" y="1235678"/>
                </a:cubicBezTo>
                <a:lnTo>
                  <a:pt x="1058223" y="1229867"/>
                </a:lnTo>
                <a:cubicBezTo>
                  <a:pt x="954333" y="1363429"/>
                  <a:pt x="1084101" y="1252785"/>
                  <a:pt x="1048846" y="1306188"/>
                </a:cubicBezTo>
                <a:cubicBezTo>
                  <a:pt x="1151799" y="1186004"/>
                  <a:pt x="1128920" y="1193680"/>
                  <a:pt x="1219496" y="1105954"/>
                </a:cubicBezTo>
                <a:cubicBezTo>
                  <a:pt x="1221371" y="1104967"/>
                  <a:pt x="1223246" y="1104967"/>
                  <a:pt x="1225121" y="1104967"/>
                </a:cubicBezTo>
                <a:cubicBezTo>
                  <a:pt x="1234685" y="1081171"/>
                  <a:pt x="1231872" y="1070644"/>
                  <a:pt x="1191742" y="1104089"/>
                </a:cubicBezTo>
                <a:lnTo>
                  <a:pt x="1181240" y="1119332"/>
                </a:lnTo>
                <a:lnTo>
                  <a:pt x="1170438" y="1135538"/>
                </a:lnTo>
                <a:lnTo>
                  <a:pt x="1161362" y="1147952"/>
                </a:lnTo>
                <a:cubicBezTo>
                  <a:pt x="1116544" y="1175586"/>
                  <a:pt x="1131733" y="1144114"/>
                  <a:pt x="1161362" y="1097400"/>
                </a:cubicBezTo>
                <a:cubicBezTo>
                  <a:pt x="1161362" y="1097400"/>
                  <a:pt x="1161362" y="1097400"/>
                  <a:pt x="1161362" y="1096413"/>
                </a:cubicBezTo>
                <a:cubicBezTo>
                  <a:pt x="1192679" y="1044984"/>
                  <a:pt x="1240499" y="973378"/>
                  <a:pt x="1243312" y="939055"/>
                </a:cubicBezTo>
                <a:cubicBezTo>
                  <a:pt x="1255688" y="937191"/>
                  <a:pt x="1217620" y="1008687"/>
                  <a:pt x="1286255" y="936204"/>
                </a:cubicBezTo>
                <a:cubicBezTo>
                  <a:pt x="1301445" y="917123"/>
                  <a:pt x="1307258" y="911421"/>
                  <a:pt x="1308196" y="912408"/>
                </a:cubicBezTo>
                <a:cubicBezTo>
                  <a:pt x="1367267" y="838060"/>
                  <a:pt x="1345326" y="833235"/>
                  <a:pt x="1291881" y="884774"/>
                </a:cubicBezTo>
                <a:lnTo>
                  <a:pt x="1404397" y="757901"/>
                </a:lnTo>
                <a:cubicBezTo>
                  <a:pt x="1339513" y="841789"/>
                  <a:pt x="1357703" y="843762"/>
                  <a:pt x="1332012" y="891463"/>
                </a:cubicBezTo>
                <a:cubicBezTo>
                  <a:pt x="1338575" y="879072"/>
                  <a:pt x="1360516" y="851329"/>
                  <a:pt x="1382456" y="824682"/>
                </a:cubicBezTo>
                <a:cubicBezTo>
                  <a:pt x="1353015" y="874247"/>
                  <a:pt x="1362578" y="883787"/>
                  <a:pt x="1343451" y="928637"/>
                </a:cubicBezTo>
                <a:lnTo>
                  <a:pt x="1321510" y="922935"/>
                </a:lnTo>
                <a:cubicBezTo>
                  <a:pt x="1217620" y="1056388"/>
                  <a:pt x="1347201" y="945744"/>
                  <a:pt x="1311946" y="999147"/>
                </a:cubicBezTo>
                <a:cubicBezTo>
                  <a:pt x="1414898" y="879072"/>
                  <a:pt x="1392020" y="886639"/>
                  <a:pt x="1482595" y="798912"/>
                </a:cubicBezTo>
                <a:cubicBezTo>
                  <a:pt x="1496847" y="795074"/>
                  <a:pt x="1498910" y="800886"/>
                  <a:pt x="1493097" y="813278"/>
                </a:cubicBezTo>
                <a:cubicBezTo>
                  <a:pt x="1516913" y="765577"/>
                  <a:pt x="1543729" y="715024"/>
                  <a:pt x="1482595" y="765577"/>
                </a:cubicBezTo>
                <a:lnTo>
                  <a:pt x="1452029" y="809440"/>
                </a:lnTo>
                <a:cubicBezTo>
                  <a:pt x="1449216" y="811304"/>
                  <a:pt x="1446403" y="813278"/>
                  <a:pt x="1443590" y="814155"/>
                </a:cubicBezTo>
                <a:cubicBezTo>
                  <a:pt x="1438714" y="821831"/>
                  <a:pt x="1431213" y="832358"/>
                  <a:pt x="1422587" y="845627"/>
                </a:cubicBezTo>
                <a:cubicBezTo>
                  <a:pt x="1430276" y="834222"/>
                  <a:pt x="1436839" y="823695"/>
                  <a:pt x="1442652" y="815142"/>
                </a:cubicBezTo>
                <a:cubicBezTo>
                  <a:pt x="1425400" y="823695"/>
                  <a:pt x="1421649" y="818980"/>
                  <a:pt x="1426337" y="805602"/>
                </a:cubicBezTo>
                <a:cubicBezTo>
                  <a:pt x="1420712" y="807466"/>
                  <a:pt x="1418836" y="803737"/>
                  <a:pt x="1425400" y="789372"/>
                </a:cubicBezTo>
                <a:cubicBezTo>
                  <a:pt x="1430276" y="786521"/>
                  <a:pt x="1434026" y="784657"/>
                  <a:pt x="1437777" y="782683"/>
                </a:cubicBezTo>
                <a:cubicBezTo>
                  <a:pt x="1466468" y="731254"/>
                  <a:pt x="1531352" y="641554"/>
                  <a:pt x="1534165" y="600542"/>
                </a:cubicBezTo>
                <a:cubicBezTo>
                  <a:pt x="1547480" y="598678"/>
                  <a:pt x="1501723" y="684540"/>
                  <a:pt x="1599049" y="572908"/>
                </a:cubicBezTo>
                <a:cubicBezTo>
                  <a:pt x="1658120" y="498560"/>
                  <a:pt x="1636180" y="493845"/>
                  <a:pt x="1582735" y="545275"/>
                </a:cubicBezTo>
                <a:lnTo>
                  <a:pt x="1695251" y="418510"/>
                </a:lnTo>
                <a:cubicBezTo>
                  <a:pt x="1630366" y="502398"/>
                  <a:pt x="1648556" y="504263"/>
                  <a:pt x="1622865" y="551964"/>
                </a:cubicBezTo>
                <a:cubicBezTo>
                  <a:pt x="1629429" y="539572"/>
                  <a:pt x="1651369" y="511939"/>
                  <a:pt x="1673310" y="485182"/>
                </a:cubicBezTo>
                <a:cubicBezTo>
                  <a:pt x="1643868" y="534747"/>
                  <a:pt x="1653245" y="544288"/>
                  <a:pt x="1634304" y="589138"/>
                </a:cubicBezTo>
                <a:lnTo>
                  <a:pt x="1612364" y="583435"/>
                </a:lnTo>
                <a:cubicBezTo>
                  <a:pt x="1508287" y="716889"/>
                  <a:pt x="1638055" y="606354"/>
                  <a:pt x="1602800" y="659757"/>
                </a:cubicBezTo>
                <a:cubicBezTo>
                  <a:pt x="1696188" y="550977"/>
                  <a:pt x="1685687" y="547248"/>
                  <a:pt x="1750571" y="481454"/>
                </a:cubicBezTo>
                <a:cubicBezTo>
                  <a:pt x="1751509" y="472791"/>
                  <a:pt x="1745883" y="470927"/>
                  <a:pt x="1728630" y="483318"/>
                </a:cubicBezTo>
                <a:cubicBezTo>
                  <a:pt x="1724880" y="490007"/>
                  <a:pt x="1719066" y="497574"/>
                  <a:pt x="1713441" y="506236"/>
                </a:cubicBezTo>
                <a:cubicBezTo>
                  <a:pt x="1719066" y="498560"/>
                  <a:pt x="1723942" y="490994"/>
                  <a:pt x="1727693" y="484305"/>
                </a:cubicBezTo>
                <a:cubicBezTo>
                  <a:pt x="1723942" y="487156"/>
                  <a:pt x="1719066" y="490994"/>
                  <a:pt x="1713441" y="495709"/>
                </a:cubicBezTo>
                <a:lnTo>
                  <a:pt x="1682874" y="539572"/>
                </a:lnTo>
                <a:cubicBezTo>
                  <a:pt x="1589486" y="597691"/>
                  <a:pt x="1760135" y="396579"/>
                  <a:pt x="1764823" y="330784"/>
                </a:cubicBezTo>
                <a:cubicBezTo>
                  <a:pt x="1778137" y="328811"/>
                  <a:pt x="1732381" y="413686"/>
                  <a:pt x="1827832" y="305015"/>
                </a:cubicBezTo>
                <a:cubicBezTo>
                  <a:pt x="1832520" y="299313"/>
                  <a:pt x="1836458" y="294488"/>
                  <a:pt x="1840209" y="289772"/>
                </a:cubicBezTo>
                <a:cubicBezTo>
                  <a:pt x="1885965" y="228693"/>
                  <a:pt x="1863087" y="226829"/>
                  <a:pt x="1813580" y="275407"/>
                </a:cubicBezTo>
                <a:close/>
                <a:moveTo>
                  <a:pt x="2180569" y="100833"/>
                </a:moveTo>
                <a:cubicBezTo>
                  <a:pt x="2172881" y="137129"/>
                  <a:pt x="2105184" y="217179"/>
                  <a:pt x="2030923" y="320148"/>
                </a:cubicBezTo>
                <a:cubicBezTo>
                  <a:pt x="2076680" y="256327"/>
                  <a:pt x="2047050" y="271569"/>
                  <a:pt x="2043300" y="274420"/>
                </a:cubicBezTo>
                <a:cubicBezTo>
                  <a:pt x="2112872" y="237247"/>
                  <a:pt x="2141564" y="150507"/>
                  <a:pt x="2180569" y="100833"/>
                </a:cubicBezTo>
                <a:close/>
                <a:moveTo>
                  <a:pt x="1843022" y="99955"/>
                </a:moveTo>
                <a:cubicBezTo>
                  <a:pt x="1855398" y="109495"/>
                  <a:pt x="1871713" y="128576"/>
                  <a:pt x="1835333" y="194370"/>
                </a:cubicBezTo>
                <a:cubicBezTo>
                  <a:pt x="1812455" y="200073"/>
                  <a:pt x="1715316" y="256327"/>
                  <a:pt x="1843022" y="99955"/>
                </a:cubicBezTo>
                <a:close/>
                <a:moveTo>
                  <a:pt x="2087407" y="106"/>
                </a:moveTo>
                <a:cubicBezTo>
                  <a:pt x="2089238" y="2408"/>
                  <a:pt x="2064772" y="41302"/>
                  <a:pt x="2067116" y="43701"/>
                </a:cubicBezTo>
                <a:cubicBezTo>
                  <a:pt x="2063365" y="39863"/>
                  <a:pt x="1999419" y="110373"/>
                  <a:pt x="2044238" y="51267"/>
                </a:cubicBezTo>
                <a:cubicBezTo>
                  <a:pt x="2075742" y="10516"/>
                  <a:pt x="2086308" y="-1276"/>
                  <a:pt x="2087407" y="106"/>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userDrawn="1">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userDrawn="1">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7403B924-E502-E40F-E2E8-75A139C7B02E}"/>
              </a:ext>
            </a:extLst>
          </p:cNvPr>
          <p:cNvSpPr>
            <a:spLocks noGrp="1"/>
          </p:cNvSpPr>
          <p:nvPr>
            <p:ph type="pic" sz="quarter" idx="13"/>
          </p:nvPr>
        </p:nvSpPr>
        <p:spPr>
          <a:xfrm>
            <a:off x="0" y="378804"/>
            <a:ext cx="3844614" cy="6479196"/>
          </a:xfrm>
          <a:custGeom>
            <a:avLst/>
            <a:gdLst>
              <a:gd name="connsiteX0" fmla="*/ 3815655 w 3844614"/>
              <a:gd name="connsiteY0" fmla="*/ 2255285 h 6479196"/>
              <a:gd name="connsiteX1" fmla="*/ 3813596 w 3844614"/>
              <a:gd name="connsiteY1" fmla="*/ 2276768 h 6479196"/>
              <a:gd name="connsiteX2" fmla="*/ 3732124 w 3844614"/>
              <a:gd name="connsiteY2" fmla="*/ 2426626 h 6479196"/>
              <a:gd name="connsiteX3" fmla="*/ 3765589 w 3844614"/>
              <a:gd name="connsiteY3" fmla="*/ 2326820 h 6479196"/>
              <a:gd name="connsiteX4" fmla="*/ 3811294 w 3844614"/>
              <a:gd name="connsiteY4" fmla="*/ 2259046 h 6479196"/>
              <a:gd name="connsiteX5" fmla="*/ 3817915 w 3844614"/>
              <a:gd name="connsiteY5" fmla="*/ 2249418 h 6479196"/>
              <a:gd name="connsiteX6" fmla="*/ 3815958 w 3844614"/>
              <a:gd name="connsiteY6" fmla="*/ 2250322 h 6479196"/>
              <a:gd name="connsiteX7" fmla="*/ 3815958 w 3844614"/>
              <a:gd name="connsiteY7" fmla="*/ 2251227 h 6479196"/>
              <a:gd name="connsiteX8" fmla="*/ 3817915 w 3844614"/>
              <a:gd name="connsiteY8" fmla="*/ 2249418 h 6479196"/>
              <a:gd name="connsiteX9" fmla="*/ 1575933 w 3844614"/>
              <a:gd name="connsiteY9" fmla="*/ 2170 h 6479196"/>
              <a:gd name="connsiteX10" fmla="*/ 1593379 w 3844614"/>
              <a:gd name="connsiteY10" fmla="*/ 16240 h 6479196"/>
              <a:gd name="connsiteX11" fmla="*/ 1487474 w 3844614"/>
              <a:gd name="connsiteY11" fmla="*/ 128653 h 6479196"/>
              <a:gd name="connsiteX12" fmla="*/ 1622926 w 3844614"/>
              <a:gd name="connsiteY12" fmla="*/ 39145 h 6479196"/>
              <a:gd name="connsiteX13" fmla="*/ 1434967 w 3844614"/>
              <a:gd name="connsiteY13" fmla="*/ 262161 h 6479196"/>
              <a:gd name="connsiteX14" fmla="*/ 1805011 w 3844614"/>
              <a:gd name="connsiteY14" fmla="*/ 638878 h 6479196"/>
              <a:gd name="connsiteX15" fmla="*/ 1474125 w 3844614"/>
              <a:gd name="connsiteY15" fmla="*/ 990882 h 6479196"/>
              <a:gd name="connsiteX16" fmla="*/ 1587683 w 3844614"/>
              <a:gd name="connsiteY16" fmla="*/ 912525 h 6479196"/>
              <a:gd name="connsiteX17" fmla="*/ 1684867 w 3844614"/>
              <a:gd name="connsiteY17" fmla="*/ 772387 h 6479196"/>
              <a:gd name="connsiteX18" fmla="*/ 2325636 w 3844614"/>
              <a:gd name="connsiteY18" fmla="*/ 511096 h 6479196"/>
              <a:gd name="connsiteX19" fmla="*/ 2321898 w 3844614"/>
              <a:gd name="connsiteY19" fmla="*/ 497835 h 6479196"/>
              <a:gd name="connsiteX20" fmla="*/ 2476216 w 3844614"/>
              <a:gd name="connsiteY20" fmla="*/ 473123 h 6479196"/>
              <a:gd name="connsiteX21" fmla="*/ 2416233 w 3844614"/>
              <a:gd name="connsiteY21" fmla="*/ 503561 h 6479196"/>
              <a:gd name="connsiteX22" fmla="*/ 2331331 w 3844614"/>
              <a:gd name="connsiteY22" fmla="*/ 684687 h 6479196"/>
              <a:gd name="connsiteX23" fmla="*/ 2378143 w 3844614"/>
              <a:gd name="connsiteY23" fmla="*/ 607535 h 6479196"/>
              <a:gd name="connsiteX24" fmla="*/ 2477284 w 3844614"/>
              <a:gd name="connsiteY24" fmla="*/ 631344 h 6479196"/>
              <a:gd name="connsiteX25" fmla="*/ 2506831 w 3844614"/>
              <a:gd name="connsiteY25" fmla="*/ 573179 h 6479196"/>
              <a:gd name="connsiteX26" fmla="*/ 2535487 w 3844614"/>
              <a:gd name="connsiteY26" fmla="*/ 591261 h 6479196"/>
              <a:gd name="connsiteX27" fmla="*/ 2387577 w 3844614"/>
              <a:gd name="connsiteY27" fmla="*/ 794387 h 6479196"/>
              <a:gd name="connsiteX28" fmla="*/ 2556312 w 3844614"/>
              <a:gd name="connsiteY28" fmla="*/ 660878 h 6479196"/>
              <a:gd name="connsiteX29" fmla="*/ 2552575 w 3844614"/>
              <a:gd name="connsiteY29" fmla="*/ 726578 h 6479196"/>
              <a:gd name="connsiteX30" fmla="*/ 2653674 w 3844614"/>
              <a:gd name="connsiteY30" fmla="*/ 610248 h 6479196"/>
              <a:gd name="connsiteX31" fmla="*/ 2845370 w 3844614"/>
              <a:gd name="connsiteY31" fmla="*/ 541534 h 6479196"/>
              <a:gd name="connsiteX32" fmla="*/ 2949317 w 3844614"/>
              <a:gd name="connsiteY32" fmla="*/ 586439 h 6479196"/>
              <a:gd name="connsiteX33" fmla="*/ 2883461 w 3844614"/>
              <a:gd name="connsiteY33" fmla="*/ 678057 h 6479196"/>
              <a:gd name="connsiteX34" fmla="*/ 3006453 w 3844614"/>
              <a:gd name="connsiteY34" fmla="*/ 546356 h 6479196"/>
              <a:gd name="connsiteX35" fmla="*/ 2787167 w 3844614"/>
              <a:gd name="connsiteY35" fmla="*/ 897457 h 6479196"/>
              <a:gd name="connsiteX36" fmla="*/ 2870111 w 3844614"/>
              <a:gd name="connsiteY36" fmla="*/ 865812 h 6479196"/>
              <a:gd name="connsiteX37" fmla="*/ 3009301 w 3844614"/>
              <a:gd name="connsiteY37" fmla="*/ 634960 h 6479196"/>
              <a:gd name="connsiteX38" fmla="*/ 3263828 w 3844614"/>
              <a:gd name="connsiteY38" fmla="*/ 1150912 h 6479196"/>
              <a:gd name="connsiteX39" fmla="*/ 3143684 w 3844614"/>
              <a:gd name="connsiteY39" fmla="*/ 1291050 h 6479196"/>
              <a:gd name="connsiteX40" fmla="*/ 3204735 w 3844614"/>
              <a:gd name="connsiteY40" fmla="*/ 1265434 h 6479196"/>
              <a:gd name="connsiteX41" fmla="*/ 3271482 w 3844614"/>
              <a:gd name="connsiteY41" fmla="*/ 1178638 h 6479196"/>
              <a:gd name="connsiteX42" fmla="*/ 3351578 w 3844614"/>
              <a:gd name="connsiteY42" fmla="*/ 1137651 h 6479196"/>
              <a:gd name="connsiteX43" fmla="*/ 3271482 w 3844614"/>
              <a:gd name="connsiteY43" fmla="*/ 1257598 h 6479196"/>
              <a:gd name="connsiteX44" fmla="*/ 3420283 w 3844614"/>
              <a:gd name="connsiteY44" fmla="*/ 1213899 h 6479196"/>
              <a:gd name="connsiteX45" fmla="*/ 3318294 w 3844614"/>
              <a:gd name="connsiteY45" fmla="*/ 1415216 h 6479196"/>
              <a:gd name="connsiteX46" fmla="*/ 3474570 w 3844614"/>
              <a:gd name="connsiteY46" fmla="*/ 1239516 h 6479196"/>
              <a:gd name="connsiteX47" fmla="*/ 3689228 w 3844614"/>
              <a:gd name="connsiteY47" fmla="*/ 1350120 h 6479196"/>
              <a:gd name="connsiteX48" fmla="*/ 3574779 w 3844614"/>
              <a:gd name="connsiteY48" fmla="*/ 1509546 h 6479196"/>
              <a:gd name="connsiteX49" fmla="*/ 3721622 w 3844614"/>
              <a:gd name="connsiteY49" fmla="*/ 1536067 h 6479196"/>
              <a:gd name="connsiteX50" fmla="*/ 3668225 w 3844614"/>
              <a:gd name="connsiteY50" fmla="*/ 1589410 h 6479196"/>
              <a:gd name="connsiteX51" fmla="*/ 3818805 w 3844614"/>
              <a:gd name="connsiteY51" fmla="*/ 2099636 h 6479196"/>
              <a:gd name="connsiteX52" fmla="*/ 3691008 w 3844614"/>
              <a:gd name="connsiteY52" fmla="*/ 2292213 h 6479196"/>
              <a:gd name="connsiteX53" fmla="*/ 3793175 w 3844614"/>
              <a:gd name="connsiteY53" fmla="*/ 2245500 h 6479196"/>
              <a:gd name="connsiteX54" fmla="*/ 3844614 w 3844614"/>
              <a:gd name="connsiteY54" fmla="*/ 2180705 h 6479196"/>
              <a:gd name="connsiteX55" fmla="*/ 3817915 w 3844614"/>
              <a:gd name="connsiteY55" fmla="*/ 2253336 h 6479196"/>
              <a:gd name="connsiteX56" fmla="*/ 3815655 w 3844614"/>
              <a:gd name="connsiteY56" fmla="*/ 2255285 h 6479196"/>
              <a:gd name="connsiteX57" fmla="*/ 3815958 w 3844614"/>
              <a:gd name="connsiteY57" fmla="*/ 2252131 h 6479196"/>
              <a:gd name="connsiteX58" fmla="*/ 3811294 w 3844614"/>
              <a:gd name="connsiteY58" fmla="*/ 2259046 h 6479196"/>
              <a:gd name="connsiteX59" fmla="*/ 3777442 w 3844614"/>
              <a:gd name="connsiteY59" fmla="*/ 2288239 h 6479196"/>
              <a:gd name="connsiteX60" fmla="*/ 3697771 w 3844614"/>
              <a:gd name="connsiteY60" fmla="*/ 2387749 h 6479196"/>
              <a:gd name="connsiteX61" fmla="*/ 3686380 w 3844614"/>
              <a:gd name="connsiteY61" fmla="*/ 2350379 h 6479196"/>
              <a:gd name="connsiteX62" fmla="*/ 3679616 w 3844614"/>
              <a:gd name="connsiteY62" fmla="*/ 2408544 h 6479196"/>
              <a:gd name="connsiteX63" fmla="*/ 3703467 w 3844614"/>
              <a:gd name="connsiteY63" fmla="*/ 2411557 h 6479196"/>
              <a:gd name="connsiteX64" fmla="*/ 3616785 w 3844614"/>
              <a:gd name="connsiteY64" fmla="*/ 2508600 h 6479196"/>
              <a:gd name="connsiteX65" fmla="*/ 908646 w 3844614"/>
              <a:gd name="connsiteY65" fmla="*/ 5681159 h 6479196"/>
              <a:gd name="connsiteX66" fmla="*/ 229787 w 3844614"/>
              <a:gd name="connsiteY66" fmla="*/ 6479196 h 6479196"/>
              <a:gd name="connsiteX67" fmla="*/ 0 w 3844614"/>
              <a:gd name="connsiteY67" fmla="*/ 6479196 h 6479196"/>
              <a:gd name="connsiteX68" fmla="*/ 0 w 3844614"/>
              <a:gd name="connsiteY68" fmla="*/ 1136747 h 6479196"/>
              <a:gd name="connsiteX69" fmla="*/ 821964 w 3844614"/>
              <a:gd name="connsiteY69" fmla="*/ 222078 h 6479196"/>
              <a:gd name="connsiteX70" fmla="*/ 1076492 w 3844614"/>
              <a:gd name="connsiteY70" fmla="*/ 145831 h 6479196"/>
              <a:gd name="connsiteX71" fmla="*/ 1184355 w 3844614"/>
              <a:gd name="connsiteY71" fmla="*/ 43062 h 6479196"/>
              <a:gd name="connsiteX72" fmla="*/ 1176701 w 3844614"/>
              <a:gd name="connsiteY72" fmla="*/ 94296 h 6479196"/>
              <a:gd name="connsiteX73" fmla="*/ 1046945 w 3844614"/>
              <a:gd name="connsiteY73" fmla="*/ 203092 h 6479196"/>
              <a:gd name="connsiteX74" fmla="*/ 1145197 w 3844614"/>
              <a:gd name="connsiteY74" fmla="*/ 377587 h 6479196"/>
              <a:gd name="connsiteX75" fmla="*/ 1371246 w 3844614"/>
              <a:gd name="connsiteY75" fmla="*/ 203996 h 6479196"/>
              <a:gd name="connsiteX76" fmla="*/ 1284386 w 3844614"/>
              <a:gd name="connsiteY76" fmla="*/ 301340 h 6479196"/>
              <a:gd name="connsiteX77" fmla="*/ 1296845 w 3844614"/>
              <a:gd name="connsiteY77" fmla="*/ 343231 h 6479196"/>
              <a:gd name="connsiteX78" fmla="*/ 1550483 w 3844614"/>
              <a:gd name="connsiteY78" fmla="*/ 27692 h 6479196"/>
              <a:gd name="connsiteX79" fmla="*/ 1575933 w 3844614"/>
              <a:gd name="connsiteY79" fmla="*/ 2170 h 6479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844614" h="6479196">
                <a:moveTo>
                  <a:pt x="3815655" y="2255285"/>
                </a:moveTo>
                <a:lnTo>
                  <a:pt x="3813596" y="2276768"/>
                </a:lnTo>
                <a:cubicBezTo>
                  <a:pt x="3809516" y="2303157"/>
                  <a:pt x="3795800" y="2339378"/>
                  <a:pt x="3732124" y="2426626"/>
                </a:cubicBezTo>
                <a:cubicBezTo>
                  <a:pt x="3713568" y="2423914"/>
                  <a:pt x="3724948" y="2391026"/>
                  <a:pt x="3765589" y="2326820"/>
                </a:cubicBezTo>
                <a:lnTo>
                  <a:pt x="3811294" y="2259046"/>
                </a:lnTo>
                <a:close/>
                <a:moveTo>
                  <a:pt x="3817915" y="2249418"/>
                </a:moveTo>
                <a:cubicBezTo>
                  <a:pt x="3817025" y="2250322"/>
                  <a:pt x="3817025" y="2250322"/>
                  <a:pt x="3815958" y="2250322"/>
                </a:cubicBezTo>
                <a:cubicBezTo>
                  <a:pt x="3815958" y="2250322"/>
                  <a:pt x="3815958" y="2251227"/>
                  <a:pt x="3815958" y="2251227"/>
                </a:cubicBezTo>
                <a:cubicBezTo>
                  <a:pt x="3817025" y="2251227"/>
                  <a:pt x="3817025" y="2250322"/>
                  <a:pt x="3817915" y="2249418"/>
                </a:cubicBezTo>
                <a:close/>
                <a:moveTo>
                  <a:pt x="1575933" y="2170"/>
                </a:moveTo>
                <a:cubicBezTo>
                  <a:pt x="1590309" y="-7888"/>
                  <a:pt x="1577627" y="20535"/>
                  <a:pt x="1593379" y="16240"/>
                </a:cubicBezTo>
                <a:cubicBezTo>
                  <a:pt x="1574334" y="31610"/>
                  <a:pt x="1501714" y="100022"/>
                  <a:pt x="1487474" y="128653"/>
                </a:cubicBezTo>
                <a:cubicBezTo>
                  <a:pt x="1497086" y="161201"/>
                  <a:pt x="1559917" y="60241"/>
                  <a:pt x="1622926" y="39145"/>
                </a:cubicBezTo>
                <a:cubicBezTo>
                  <a:pt x="1605660" y="58131"/>
                  <a:pt x="1476973" y="171749"/>
                  <a:pt x="1434967" y="262161"/>
                </a:cubicBezTo>
                <a:cubicBezTo>
                  <a:pt x="1406488" y="398683"/>
                  <a:pt x="1743070" y="593069"/>
                  <a:pt x="1805011" y="638878"/>
                </a:cubicBezTo>
                <a:cubicBezTo>
                  <a:pt x="1772616" y="669317"/>
                  <a:pt x="1496018" y="971594"/>
                  <a:pt x="1474125" y="990882"/>
                </a:cubicBezTo>
                <a:lnTo>
                  <a:pt x="1587683" y="912525"/>
                </a:lnTo>
                <a:lnTo>
                  <a:pt x="1684867" y="772387"/>
                </a:lnTo>
                <a:cubicBezTo>
                  <a:pt x="1887955" y="599700"/>
                  <a:pt x="2155832" y="639782"/>
                  <a:pt x="2325636" y="511096"/>
                </a:cubicBezTo>
                <a:lnTo>
                  <a:pt x="2321898" y="497835"/>
                </a:lnTo>
                <a:cubicBezTo>
                  <a:pt x="2419971" y="437560"/>
                  <a:pt x="2445780" y="446300"/>
                  <a:pt x="2476216" y="473123"/>
                </a:cubicBezTo>
                <a:lnTo>
                  <a:pt x="2416233" y="503561"/>
                </a:lnTo>
                <a:cubicBezTo>
                  <a:pt x="2281850" y="672331"/>
                  <a:pt x="2305701" y="675947"/>
                  <a:pt x="2331331" y="684687"/>
                </a:cubicBezTo>
                <a:lnTo>
                  <a:pt x="2378143" y="607535"/>
                </a:lnTo>
                <a:cubicBezTo>
                  <a:pt x="2524986" y="479753"/>
                  <a:pt x="2428693" y="623508"/>
                  <a:pt x="2477284" y="631344"/>
                </a:cubicBezTo>
                <a:lnTo>
                  <a:pt x="2506831" y="573179"/>
                </a:lnTo>
                <a:cubicBezTo>
                  <a:pt x="2544921" y="543644"/>
                  <a:pt x="2531572" y="576795"/>
                  <a:pt x="2535487" y="591261"/>
                </a:cubicBezTo>
                <a:cubicBezTo>
                  <a:pt x="2459129" y="645508"/>
                  <a:pt x="2454323" y="707591"/>
                  <a:pt x="2387577" y="794387"/>
                </a:cubicBezTo>
                <a:cubicBezTo>
                  <a:pt x="2521070" y="619892"/>
                  <a:pt x="2534420" y="666604"/>
                  <a:pt x="2556312" y="660878"/>
                </a:cubicBezTo>
                <a:cubicBezTo>
                  <a:pt x="2455391" y="786853"/>
                  <a:pt x="2655632" y="605426"/>
                  <a:pt x="2552575" y="726578"/>
                </a:cubicBezTo>
                <a:cubicBezTo>
                  <a:pt x="2586927" y="704578"/>
                  <a:pt x="2642282" y="630440"/>
                  <a:pt x="2653674" y="610248"/>
                </a:cubicBezTo>
                <a:cubicBezTo>
                  <a:pt x="2621279" y="689509"/>
                  <a:pt x="2794821" y="525562"/>
                  <a:pt x="2845370" y="541534"/>
                </a:cubicBezTo>
                <a:cubicBezTo>
                  <a:pt x="2873849" y="638878"/>
                  <a:pt x="2761359" y="655152"/>
                  <a:pt x="2949317" y="586439"/>
                </a:cubicBezTo>
                <a:lnTo>
                  <a:pt x="2883461" y="678057"/>
                </a:lnTo>
                <a:lnTo>
                  <a:pt x="3006453" y="546356"/>
                </a:lnTo>
                <a:cubicBezTo>
                  <a:pt x="2805322" y="802825"/>
                  <a:pt x="2991145" y="649426"/>
                  <a:pt x="2787167" y="897457"/>
                </a:cubicBezTo>
                <a:cubicBezTo>
                  <a:pt x="2875807" y="809456"/>
                  <a:pt x="2776666" y="940252"/>
                  <a:pt x="2870111" y="865812"/>
                </a:cubicBezTo>
                <a:cubicBezTo>
                  <a:pt x="3004495" y="696139"/>
                  <a:pt x="2926357" y="746770"/>
                  <a:pt x="3009301" y="634960"/>
                </a:cubicBezTo>
                <a:cubicBezTo>
                  <a:pt x="3123749" y="630440"/>
                  <a:pt x="3255285" y="1043321"/>
                  <a:pt x="3263828" y="1150912"/>
                </a:cubicBezTo>
                <a:cubicBezTo>
                  <a:pt x="3241935" y="1155734"/>
                  <a:pt x="3174299" y="1238611"/>
                  <a:pt x="3143684" y="1291050"/>
                </a:cubicBezTo>
                <a:lnTo>
                  <a:pt x="3204735" y="1265434"/>
                </a:lnTo>
                <a:cubicBezTo>
                  <a:pt x="3238197" y="1222337"/>
                  <a:pt x="3235350" y="1212995"/>
                  <a:pt x="3271482" y="1178638"/>
                </a:cubicBezTo>
                <a:cubicBezTo>
                  <a:pt x="3309750" y="1152720"/>
                  <a:pt x="3228586" y="1269050"/>
                  <a:pt x="3351578" y="1137651"/>
                </a:cubicBezTo>
                <a:cubicBezTo>
                  <a:pt x="3281983" y="1214803"/>
                  <a:pt x="3288747" y="1237707"/>
                  <a:pt x="3271482" y="1257598"/>
                </a:cubicBezTo>
                <a:cubicBezTo>
                  <a:pt x="3397322" y="1134638"/>
                  <a:pt x="3190496" y="1453189"/>
                  <a:pt x="3420283" y="1213899"/>
                </a:cubicBezTo>
                <a:cubicBezTo>
                  <a:pt x="3486139" y="1201543"/>
                  <a:pt x="3285899" y="1383572"/>
                  <a:pt x="3318294" y="1415216"/>
                </a:cubicBezTo>
                <a:lnTo>
                  <a:pt x="3474570" y="1239516"/>
                </a:lnTo>
                <a:cubicBezTo>
                  <a:pt x="3458373" y="1263324"/>
                  <a:pt x="3622481" y="1436915"/>
                  <a:pt x="3689228" y="1350120"/>
                </a:cubicBezTo>
                <a:cubicBezTo>
                  <a:pt x="3655765" y="1393216"/>
                  <a:pt x="3605216" y="1457107"/>
                  <a:pt x="3574779" y="1509546"/>
                </a:cubicBezTo>
                <a:cubicBezTo>
                  <a:pt x="3640636" y="1497190"/>
                  <a:pt x="3653985" y="1543903"/>
                  <a:pt x="3721622" y="1536067"/>
                </a:cubicBezTo>
                <a:cubicBezTo>
                  <a:pt x="3702577" y="1550533"/>
                  <a:pt x="3701509" y="1545711"/>
                  <a:pt x="3668225" y="1589410"/>
                </a:cubicBezTo>
                <a:cubicBezTo>
                  <a:pt x="3788369" y="1684042"/>
                  <a:pt x="3785521" y="1908866"/>
                  <a:pt x="3818805" y="2099636"/>
                </a:cubicBezTo>
                <a:cubicBezTo>
                  <a:pt x="3828417" y="2132184"/>
                  <a:pt x="3682464" y="2264788"/>
                  <a:pt x="3691008" y="2292213"/>
                </a:cubicBezTo>
                <a:cubicBezTo>
                  <a:pt x="3662529" y="2349474"/>
                  <a:pt x="3754017" y="2270213"/>
                  <a:pt x="3793175" y="2245500"/>
                </a:cubicBezTo>
                <a:cubicBezTo>
                  <a:pt x="3809372" y="2221692"/>
                  <a:pt x="3806524" y="2212048"/>
                  <a:pt x="3844614" y="2180705"/>
                </a:cubicBezTo>
                <a:cubicBezTo>
                  <a:pt x="3823611" y="2216870"/>
                  <a:pt x="3819873" y="2236158"/>
                  <a:pt x="3817915" y="2253336"/>
                </a:cubicBezTo>
                <a:lnTo>
                  <a:pt x="3815655" y="2255285"/>
                </a:lnTo>
                <a:lnTo>
                  <a:pt x="3815958" y="2252131"/>
                </a:lnTo>
                <a:lnTo>
                  <a:pt x="3811294" y="2259046"/>
                </a:lnTo>
                <a:lnTo>
                  <a:pt x="3777442" y="2288239"/>
                </a:lnTo>
                <a:cubicBezTo>
                  <a:pt x="3738020" y="2321918"/>
                  <a:pt x="3704179" y="2352714"/>
                  <a:pt x="3697771" y="2387749"/>
                </a:cubicBezTo>
                <a:lnTo>
                  <a:pt x="3686380" y="2350379"/>
                </a:lnTo>
                <a:cubicBezTo>
                  <a:pt x="3599520" y="2447722"/>
                  <a:pt x="3706315" y="2341940"/>
                  <a:pt x="3679616" y="2408544"/>
                </a:cubicBezTo>
                <a:lnTo>
                  <a:pt x="3703467" y="2411557"/>
                </a:lnTo>
                <a:lnTo>
                  <a:pt x="3616785" y="2508600"/>
                </a:lnTo>
                <a:cubicBezTo>
                  <a:pt x="3249589" y="3030277"/>
                  <a:pt x="1842211" y="4632078"/>
                  <a:pt x="908646" y="5681159"/>
                </a:cubicBezTo>
                <a:cubicBezTo>
                  <a:pt x="710364" y="5920450"/>
                  <a:pt x="476839" y="6193193"/>
                  <a:pt x="229787" y="6479196"/>
                </a:cubicBezTo>
                <a:lnTo>
                  <a:pt x="0" y="6479196"/>
                </a:lnTo>
                <a:lnTo>
                  <a:pt x="0" y="1136747"/>
                </a:lnTo>
                <a:cubicBezTo>
                  <a:pt x="434833" y="653344"/>
                  <a:pt x="763761" y="287175"/>
                  <a:pt x="821964" y="222078"/>
                </a:cubicBezTo>
                <a:cubicBezTo>
                  <a:pt x="989810" y="88570"/>
                  <a:pt x="837272" y="352875"/>
                  <a:pt x="1076492" y="145831"/>
                </a:cubicBezTo>
                <a:cubicBezTo>
                  <a:pt x="1107107" y="92488"/>
                  <a:pt x="1103191" y="158187"/>
                  <a:pt x="1184355" y="43062"/>
                </a:cubicBezTo>
                <a:cubicBezTo>
                  <a:pt x="1152850" y="90680"/>
                  <a:pt x="1173853" y="84953"/>
                  <a:pt x="1176701" y="94296"/>
                </a:cubicBezTo>
                <a:cubicBezTo>
                  <a:pt x="1137543" y="119310"/>
                  <a:pt x="1099453" y="144927"/>
                  <a:pt x="1046945" y="203092"/>
                </a:cubicBezTo>
                <a:cubicBezTo>
                  <a:pt x="1067949" y="272709"/>
                  <a:pt x="1142349" y="288983"/>
                  <a:pt x="1145197" y="377587"/>
                </a:cubicBezTo>
                <a:cubicBezTo>
                  <a:pt x="1123304" y="457753"/>
                  <a:pt x="1368220" y="194653"/>
                  <a:pt x="1371246" y="203996"/>
                </a:cubicBezTo>
                <a:lnTo>
                  <a:pt x="1284386" y="301340"/>
                </a:lnTo>
                <a:lnTo>
                  <a:pt x="1296845" y="343231"/>
                </a:lnTo>
                <a:cubicBezTo>
                  <a:pt x="1380679" y="236544"/>
                  <a:pt x="1520937" y="84953"/>
                  <a:pt x="1550483" y="27692"/>
                </a:cubicBezTo>
                <a:cubicBezTo>
                  <a:pt x="1563343" y="13151"/>
                  <a:pt x="1571141" y="5523"/>
                  <a:pt x="1575933" y="2170"/>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4088712" y="365125"/>
            <a:ext cx="4426637"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4088712" y="1825625"/>
            <a:ext cx="4426637"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07CCF1CE-2CC5-7742-4B4F-2605CBA543EC}"/>
              </a:ext>
            </a:extLst>
          </p:cNvPr>
          <p:cNvSpPr>
            <a:spLocks noGrp="1"/>
          </p:cNvSpPr>
          <p:nvPr>
            <p:ph type="pic" sz="quarter" idx="13"/>
          </p:nvPr>
        </p:nvSpPr>
        <p:spPr>
          <a:xfrm>
            <a:off x="4454540" y="0"/>
            <a:ext cx="4689460" cy="4250708"/>
          </a:xfrm>
          <a:custGeom>
            <a:avLst/>
            <a:gdLst>
              <a:gd name="connsiteX0" fmla="*/ 1798416 w 4689460"/>
              <a:gd name="connsiteY0" fmla="*/ 4139292 h 4250708"/>
              <a:gd name="connsiteX1" fmla="*/ 1737328 w 4689460"/>
              <a:gd name="connsiteY1" fmla="*/ 4207932 h 4250708"/>
              <a:gd name="connsiteX2" fmla="*/ 1340593 w 4689460"/>
              <a:gd name="connsiteY2" fmla="*/ 3941728 h 4250708"/>
              <a:gd name="connsiteX3" fmla="*/ 1324377 w 4689460"/>
              <a:gd name="connsiteY3" fmla="*/ 3961823 h 4250708"/>
              <a:gd name="connsiteX4" fmla="*/ 1337705 w 4689460"/>
              <a:gd name="connsiteY4" fmla="*/ 3943718 h 4250708"/>
              <a:gd name="connsiteX5" fmla="*/ 1340593 w 4689460"/>
              <a:gd name="connsiteY5" fmla="*/ 3941728 h 4250708"/>
              <a:gd name="connsiteX6" fmla="*/ 1360196 w 4689460"/>
              <a:gd name="connsiteY6" fmla="*/ 3903569 h 4250708"/>
              <a:gd name="connsiteX7" fmla="*/ 1337705 w 4689460"/>
              <a:gd name="connsiteY7" fmla="*/ 3943718 h 4250708"/>
              <a:gd name="connsiteX8" fmla="*/ 1306384 w 4689460"/>
              <a:gd name="connsiteY8" fmla="*/ 3974158 h 4250708"/>
              <a:gd name="connsiteX9" fmla="*/ 1350145 w 4689460"/>
              <a:gd name="connsiteY9" fmla="*/ 3910293 h 4250708"/>
              <a:gd name="connsiteX10" fmla="*/ 1360196 w 4689460"/>
              <a:gd name="connsiteY10" fmla="*/ 3903569 h 4250708"/>
              <a:gd name="connsiteX11" fmla="*/ 625536 w 4689460"/>
              <a:gd name="connsiteY11" fmla="*/ 3280993 h 4250708"/>
              <a:gd name="connsiteX12" fmla="*/ 611097 w 4689460"/>
              <a:gd name="connsiteY12" fmla="*/ 3292533 h 4250708"/>
              <a:gd name="connsiteX13" fmla="*/ 625536 w 4689460"/>
              <a:gd name="connsiteY13" fmla="*/ 3280993 h 4250708"/>
              <a:gd name="connsiteX14" fmla="*/ 122850 w 4689460"/>
              <a:gd name="connsiteY14" fmla="*/ 3259108 h 4250708"/>
              <a:gd name="connsiteX15" fmla="*/ 123064 w 4689460"/>
              <a:gd name="connsiteY15" fmla="*/ 3259108 h 4250708"/>
              <a:gd name="connsiteX16" fmla="*/ 58200 w 4689460"/>
              <a:gd name="connsiteY16" fmla="*/ 3328743 h 4250708"/>
              <a:gd name="connsiteX17" fmla="*/ 87244 w 4689460"/>
              <a:gd name="connsiteY17" fmla="*/ 3297507 h 4250708"/>
              <a:gd name="connsiteX18" fmla="*/ 120721 w 4689460"/>
              <a:gd name="connsiteY18" fmla="*/ 3260472 h 4250708"/>
              <a:gd name="connsiteX19" fmla="*/ 121953 w 4689460"/>
              <a:gd name="connsiteY19" fmla="*/ 3260103 h 4250708"/>
              <a:gd name="connsiteX20" fmla="*/ 169712 w 4689460"/>
              <a:gd name="connsiteY20" fmla="*/ 2944359 h 4250708"/>
              <a:gd name="connsiteX21" fmla="*/ 163937 w 4689460"/>
              <a:gd name="connsiteY21" fmla="*/ 2953113 h 4250708"/>
              <a:gd name="connsiteX22" fmla="*/ 169712 w 4689460"/>
              <a:gd name="connsiteY22" fmla="*/ 2944359 h 4250708"/>
              <a:gd name="connsiteX23" fmla="*/ 144833 w 4689460"/>
              <a:gd name="connsiteY23" fmla="*/ 2734658 h 4250708"/>
              <a:gd name="connsiteX24" fmla="*/ 144833 w 4689460"/>
              <a:gd name="connsiteY24" fmla="*/ 2735653 h 4250708"/>
              <a:gd name="connsiteX25" fmla="*/ 99073 w 4689460"/>
              <a:gd name="connsiteY25" fmla="*/ 2788974 h 4250708"/>
              <a:gd name="connsiteX26" fmla="*/ 266120 w 4689460"/>
              <a:gd name="connsiteY26" fmla="*/ 2309488 h 4250708"/>
              <a:gd name="connsiteX27" fmla="*/ 191704 w 4689460"/>
              <a:gd name="connsiteY27" fmla="*/ 2394244 h 4250708"/>
              <a:gd name="connsiteX28" fmla="*/ 182957 w 4689460"/>
              <a:gd name="connsiteY28" fmla="*/ 2378228 h 4250708"/>
              <a:gd name="connsiteX29" fmla="*/ 195544 w 4689460"/>
              <a:gd name="connsiteY29" fmla="*/ 2350314 h 4250708"/>
              <a:gd name="connsiteX30" fmla="*/ 197479 w 4689460"/>
              <a:gd name="connsiteY30" fmla="*/ 2348484 h 4250708"/>
              <a:gd name="connsiteX31" fmla="*/ 203698 w 4689460"/>
              <a:gd name="connsiteY31" fmla="*/ 2340527 h 4250708"/>
              <a:gd name="connsiteX32" fmla="*/ 217786 w 4689460"/>
              <a:gd name="connsiteY32" fmla="*/ 2325233 h 4250708"/>
              <a:gd name="connsiteX33" fmla="*/ 219249 w 4689460"/>
              <a:gd name="connsiteY33" fmla="*/ 2324609 h 4250708"/>
              <a:gd name="connsiteX34" fmla="*/ 219635 w 4689460"/>
              <a:gd name="connsiteY34" fmla="*/ 2324205 h 4250708"/>
              <a:gd name="connsiteX35" fmla="*/ 290777 w 4689460"/>
              <a:gd name="connsiteY35" fmla="*/ 2058604 h 4250708"/>
              <a:gd name="connsiteX36" fmla="*/ 290777 w 4689460"/>
              <a:gd name="connsiteY36" fmla="*/ 2061588 h 4250708"/>
              <a:gd name="connsiteX37" fmla="*/ 221248 w 4689460"/>
              <a:gd name="connsiteY37" fmla="*/ 2146344 h 4250708"/>
              <a:gd name="connsiteX38" fmla="*/ 93048 w 4689460"/>
              <a:gd name="connsiteY38" fmla="*/ 1897151 h 4250708"/>
              <a:gd name="connsiteX39" fmla="*/ 98184 w 4689460"/>
              <a:gd name="connsiteY39" fmla="*/ 1900434 h 4250708"/>
              <a:gd name="connsiteX40" fmla="*/ 74416 w 4689460"/>
              <a:gd name="connsiteY40" fmla="*/ 1911774 h 4250708"/>
              <a:gd name="connsiteX41" fmla="*/ 93048 w 4689460"/>
              <a:gd name="connsiteY41" fmla="*/ 1897151 h 4250708"/>
              <a:gd name="connsiteX42" fmla="*/ 556896 w 4689460"/>
              <a:gd name="connsiteY42" fmla="*/ 1064020 h 4250708"/>
              <a:gd name="connsiteX43" fmla="*/ 512024 w 4689460"/>
              <a:gd name="connsiteY43" fmla="*/ 1110775 h 4250708"/>
              <a:gd name="connsiteX44" fmla="*/ 528325 w 4689460"/>
              <a:gd name="connsiteY44" fmla="*/ 1091072 h 4250708"/>
              <a:gd name="connsiteX45" fmla="*/ 534016 w 4689460"/>
              <a:gd name="connsiteY45" fmla="*/ 1085109 h 4250708"/>
              <a:gd name="connsiteX46" fmla="*/ 539061 w 4689460"/>
              <a:gd name="connsiteY46" fmla="*/ 1079510 h 4250708"/>
              <a:gd name="connsiteX47" fmla="*/ 585551 w 4689460"/>
              <a:gd name="connsiteY47" fmla="*/ 992595 h 4250708"/>
              <a:gd name="connsiteX48" fmla="*/ 542457 w 4689460"/>
              <a:gd name="connsiteY48" fmla="*/ 1039349 h 4250708"/>
              <a:gd name="connsiteX49" fmla="*/ 1270176 w 4689460"/>
              <a:gd name="connsiteY49" fmla="*/ 166925 h 4250708"/>
              <a:gd name="connsiteX50" fmla="*/ 1225304 w 4689460"/>
              <a:gd name="connsiteY50" fmla="*/ 234570 h 4250708"/>
              <a:gd name="connsiteX51" fmla="*/ 1209088 w 4689460"/>
              <a:gd name="connsiteY51" fmla="*/ 237355 h 4250708"/>
              <a:gd name="connsiteX52" fmla="*/ 1270176 w 4689460"/>
              <a:gd name="connsiteY52" fmla="*/ 166925 h 4250708"/>
              <a:gd name="connsiteX53" fmla="*/ 1438777 w 4689460"/>
              <a:gd name="connsiteY53" fmla="*/ 0 h 4250708"/>
              <a:gd name="connsiteX54" fmla="*/ 4689460 w 4689460"/>
              <a:gd name="connsiteY54" fmla="*/ 0 h 4250708"/>
              <a:gd name="connsiteX55" fmla="*/ 4689460 w 4689460"/>
              <a:gd name="connsiteY55" fmla="*/ 1024389 h 4250708"/>
              <a:gd name="connsiteX56" fmla="*/ 4126848 w 4689460"/>
              <a:gd name="connsiteY56" fmla="*/ 1697299 h 4250708"/>
              <a:gd name="connsiteX57" fmla="*/ 4059985 w 4689460"/>
              <a:gd name="connsiteY57" fmla="*/ 1762955 h 4250708"/>
              <a:gd name="connsiteX58" fmla="*/ 3825631 w 4689460"/>
              <a:gd name="connsiteY58" fmla="*/ 2043284 h 4250708"/>
              <a:gd name="connsiteX59" fmla="*/ 3679688 w 4689460"/>
              <a:gd name="connsiteY59" fmla="*/ 2187329 h 4250708"/>
              <a:gd name="connsiteX60" fmla="*/ 3164776 w 4689460"/>
              <a:gd name="connsiteY60" fmla="*/ 2802304 h 4250708"/>
              <a:gd name="connsiteX61" fmla="*/ 3003505 w 4689460"/>
              <a:gd name="connsiteY61" fmla="*/ 2961668 h 4250708"/>
              <a:gd name="connsiteX62" fmla="*/ 2435280 w 4689460"/>
              <a:gd name="connsiteY62" fmla="*/ 3640508 h 4250708"/>
              <a:gd name="connsiteX63" fmla="*/ 1817297 w 4689460"/>
              <a:gd name="connsiteY63" fmla="*/ 4250708 h 4250708"/>
              <a:gd name="connsiteX64" fmla="*/ 1845064 w 4689460"/>
              <a:gd name="connsiteY64" fmla="*/ 4221262 h 4250708"/>
              <a:gd name="connsiteX65" fmla="*/ 1812632 w 4689460"/>
              <a:gd name="connsiteY65" fmla="*/ 4120988 h 4250708"/>
              <a:gd name="connsiteX66" fmla="*/ 1796416 w 4689460"/>
              <a:gd name="connsiteY66" fmla="*/ 4139093 h 4250708"/>
              <a:gd name="connsiteX67" fmla="*/ 1778201 w 4689460"/>
              <a:gd name="connsiteY67" fmla="*/ 4061898 h 4250708"/>
              <a:gd name="connsiteX68" fmla="*/ 1617152 w 4689460"/>
              <a:gd name="connsiteY68" fmla="*/ 4163963 h 4250708"/>
              <a:gd name="connsiteX69" fmla="*/ 1676241 w 4689460"/>
              <a:gd name="connsiteY69" fmla="*/ 4058118 h 4250708"/>
              <a:gd name="connsiteX70" fmla="*/ 1514081 w 4689460"/>
              <a:gd name="connsiteY70" fmla="*/ 4187837 h 4250708"/>
              <a:gd name="connsiteX71" fmla="*/ 1505640 w 4689460"/>
              <a:gd name="connsiteY71" fmla="*/ 4110642 h 4250708"/>
              <a:gd name="connsiteX72" fmla="*/ 1456992 w 4689460"/>
              <a:gd name="connsiteY72" fmla="*/ 4171523 h 4250708"/>
              <a:gd name="connsiteX73" fmla="*/ 1373913 w 4689460"/>
              <a:gd name="connsiteY73" fmla="*/ 3925613 h 4250708"/>
              <a:gd name="connsiteX74" fmla="*/ 1375024 w 4689460"/>
              <a:gd name="connsiteY74" fmla="*/ 3917057 h 4250708"/>
              <a:gd name="connsiteX75" fmla="*/ 1376801 w 4689460"/>
              <a:gd name="connsiteY75" fmla="*/ 3877067 h 4250708"/>
              <a:gd name="connsiteX76" fmla="*/ 1347257 w 4689460"/>
              <a:gd name="connsiteY76" fmla="*/ 3909497 h 4250708"/>
              <a:gd name="connsiteX77" fmla="*/ 1221528 w 4689460"/>
              <a:gd name="connsiteY77" fmla="*/ 3983708 h 4250708"/>
              <a:gd name="connsiteX78" fmla="*/ 1293056 w 4689460"/>
              <a:gd name="connsiteY78" fmla="*/ 3878858 h 4250708"/>
              <a:gd name="connsiteX79" fmla="*/ 1036488 w 4689460"/>
              <a:gd name="connsiteY79" fmla="*/ 3908502 h 4250708"/>
              <a:gd name="connsiteX80" fmla="*/ 1065144 w 4689460"/>
              <a:gd name="connsiteY80" fmla="*/ 3882638 h 4250708"/>
              <a:gd name="connsiteX81" fmla="*/ 1076473 w 4689460"/>
              <a:gd name="connsiteY81" fmla="*/ 3844637 h 4250708"/>
              <a:gd name="connsiteX82" fmla="*/ 948744 w 4689460"/>
              <a:gd name="connsiteY82" fmla="*/ 4000022 h 4250708"/>
              <a:gd name="connsiteX83" fmla="*/ 973624 w 4689460"/>
              <a:gd name="connsiteY83" fmla="*/ 3916063 h 4250708"/>
              <a:gd name="connsiteX84" fmla="*/ 987840 w 4689460"/>
              <a:gd name="connsiteY84" fmla="*/ 3903727 h 4250708"/>
              <a:gd name="connsiteX85" fmla="*/ 1082248 w 4689460"/>
              <a:gd name="connsiteY85" fmla="*/ 3755903 h 4250708"/>
              <a:gd name="connsiteX86" fmla="*/ 1001168 w 4689460"/>
              <a:gd name="connsiteY86" fmla="*/ 3855978 h 4250708"/>
              <a:gd name="connsiteX87" fmla="*/ 933417 w 4689460"/>
              <a:gd name="connsiteY87" fmla="*/ 3914073 h 4250708"/>
              <a:gd name="connsiteX88" fmla="*/ 991617 w 4689460"/>
              <a:gd name="connsiteY88" fmla="*/ 3714918 h 4250708"/>
              <a:gd name="connsiteX89" fmla="*/ 888768 w 4689460"/>
              <a:gd name="connsiteY89" fmla="*/ 3818773 h 4250708"/>
              <a:gd name="connsiteX90" fmla="*/ 868553 w 4689460"/>
              <a:gd name="connsiteY90" fmla="*/ 3672938 h 4250708"/>
              <a:gd name="connsiteX91" fmla="*/ 585551 w 4689460"/>
              <a:gd name="connsiteY91" fmla="*/ 3794102 h 4250708"/>
              <a:gd name="connsiteX92" fmla="*/ 669297 w 4689460"/>
              <a:gd name="connsiteY92" fmla="*/ 3576643 h 4250708"/>
              <a:gd name="connsiteX93" fmla="*/ 527352 w 4689460"/>
              <a:gd name="connsiteY93" fmla="*/ 3601313 h 4250708"/>
              <a:gd name="connsiteX94" fmla="*/ 641752 w 4689460"/>
              <a:gd name="connsiteY94" fmla="*/ 3422053 h 4250708"/>
              <a:gd name="connsiteX95" fmla="*/ 497808 w 4689460"/>
              <a:gd name="connsiteY95" fmla="*/ 3547993 h 4250708"/>
              <a:gd name="connsiteX96" fmla="*/ 603545 w 4689460"/>
              <a:gd name="connsiteY96" fmla="*/ 3426033 h 4250708"/>
              <a:gd name="connsiteX97" fmla="*/ 602656 w 4689460"/>
              <a:gd name="connsiteY97" fmla="*/ 3350628 h 4250708"/>
              <a:gd name="connsiteX98" fmla="*/ 631312 w 4689460"/>
              <a:gd name="connsiteY98" fmla="*/ 3322973 h 4250708"/>
              <a:gd name="connsiteX99" fmla="*/ 650193 w 4689460"/>
              <a:gd name="connsiteY99" fmla="*/ 3277213 h 4250708"/>
              <a:gd name="connsiteX100" fmla="*/ 517800 w 4689460"/>
              <a:gd name="connsiteY100" fmla="*/ 3414493 h 4250708"/>
              <a:gd name="connsiteX101" fmla="*/ 652192 w 4689460"/>
              <a:gd name="connsiteY101" fmla="*/ 3264878 h 4250708"/>
              <a:gd name="connsiteX102" fmla="*/ 624647 w 4689460"/>
              <a:gd name="connsiteY102" fmla="*/ 3281988 h 4250708"/>
              <a:gd name="connsiteX103" fmla="*/ 669297 w 4689460"/>
              <a:gd name="connsiteY103" fmla="*/ 3232448 h 4250708"/>
              <a:gd name="connsiteX104" fmla="*/ 526241 w 4689460"/>
              <a:gd name="connsiteY104" fmla="*/ 3358188 h 4250708"/>
              <a:gd name="connsiteX105" fmla="*/ 603545 w 4689460"/>
              <a:gd name="connsiteY105" fmla="*/ 3257118 h 4250708"/>
              <a:gd name="connsiteX106" fmla="*/ 497808 w 4689460"/>
              <a:gd name="connsiteY106" fmla="*/ 3379278 h 4250708"/>
              <a:gd name="connsiteX107" fmla="*/ 551120 w 4689460"/>
              <a:gd name="connsiteY107" fmla="*/ 3274428 h 4250708"/>
              <a:gd name="connsiteX108" fmla="*/ 609320 w 4689460"/>
              <a:gd name="connsiteY108" fmla="*/ 3219118 h 4250708"/>
              <a:gd name="connsiteX109" fmla="*/ 557784 w 4689460"/>
              <a:gd name="connsiteY109" fmla="*/ 3229464 h 4250708"/>
              <a:gd name="connsiteX110" fmla="*/ 377632 w 4689460"/>
              <a:gd name="connsiteY110" fmla="*/ 3433593 h 4250708"/>
              <a:gd name="connsiteX111" fmla="*/ 464265 w 4689460"/>
              <a:gd name="connsiteY111" fmla="*/ 3356398 h 4250708"/>
              <a:gd name="connsiteX112" fmla="*/ 275449 w 4689460"/>
              <a:gd name="connsiteY112" fmla="*/ 3536652 h 4250708"/>
              <a:gd name="connsiteX113" fmla="*/ 366081 w 4689460"/>
              <a:gd name="connsiteY113" fmla="*/ 3427823 h 4250708"/>
              <a:gd name="connsiteX114" fmla="*/ 297441 w 4689460"/>
              <a:gd name="connsiteY114" fmla="*/ 3471793 h 4250708"/>
              <a:gd name="connsiteX115" fmla="*/ 418505 w 4689460"/>
              <a:gd name="connsiteY115" fmla="*/ 3329738 h 4250708"/>
              <a:gd name="connsiteX116" fmla="*/ 301217 w 4689460"/>
              <a:gd name="connsiteY116" fmla="*/ 3446923 h 4250708"/>
              <a:gd name="connsiteX117" fmla="*/ 544456 w 4689460"/>
              <a:gd name="connsiteY117" fmla="*/ 3156049 h 4250708"/>
              <a:gd name="connsiteX118" fmla="*/ 563560 w 4689460"/>
              <a:gd name="connsiteY118" fmla="*/ 3110289 h 4250708"/>
              <a:gd name="connsiteX119" fmla="*/ 427168 w 4689460"/>
              <a:gd name="connsiteY119" fmla="*/ 3272438 h 4250708"/>
              <a:gd name="connsiteX120" fmla="*/ 493809 w 4689460"/>
              <a:gd name="connsiteY120" fmla="*/ 3160028 h 4250708"/>
              <a:gd name="connsiteX121" fmla="*/ 599768 w 4689460"/>
              <a:gd name="connsiteY121" fmla="*/ 3037868 h 4250708"/>
              <a:gd name="connsiteX122" fmla="*/ 498696 w 4689460"/>
              <a:gd name="connsiteY122" fmla="*/ 3128394 h 4250708"/>
              <a:gd name="connsiteX123" fmla="*/ 587329 w 4689460"/>
              <a:gd name="connsiteY123" fmla="*/ 3033093 h 4250708"/>
              <a:gd name="connsiteX124" fmla="*/ 475816 w 4689460"/>
              <a:gd name="connsiteY124" fmla="*/ 3031303 h 4250708"/>
              <a:gd name="connsiteX125" fmla="*/ 518688 w 4689460"/>
              <a:gd name="connsiteY125" fmla="*/ 2982558 h 4250708"/>
              <a:gd name="connsiteX126" fmla="*/ 500695 w 4689460"/>
              <a:gd name="connsiteY126" fmla="*/ 2953113 h 4250708"/>
              <a:gd name="connsiteX127" fmla="*/ 482480 w 4689460"/>
              <a:gd name="connsiteY127" fmla="*/ 2978778 h 4250708"/>
              <a:gd name="connsiteX128" fmla="*/ 443384 w 4689460"/>
              <a:gd name="connsiteY128" fmla="*/ 2988328 h 4250708"/>
              <a:gd name="connsiteX129" fmla="*/ 518688 w 4689460"/>
              <a:gd name="connsiteY129" fmla="*/ 2900588 h 4250708"/>
              <a:gd name="connsiteX130" fmla="*/ 477593 w 4689460"/>
              <a:gd name="connsiteY130" fmla="*/ 2923468 h 4250708"/>
              <a:gd name="connsiteX131" fmla="*/ 537792 w 4689460"/>
              <a:gd name="connsiteY131" fmla="*/ 2855823 h 4250708"/>
              <a:gd name="connsiteX132" fmla="*/ 476705 w 4689460"/>
              <a:gd name="connsiteY132" fmla="*/ 2862389 h 4250708"/>
              <a:gd name="connsiteX133" fmla="*/ 443384 w 4689460"/>
              <a:gd name="connsiteY133" fmla="*/ 2908149 h 4250708"/>
              <a:gd name="connsiteX134" fmla="*/ 221533 w 4689460"/>
              <a:gd name="connsiteY134" fmla="*/ 3149601 h 4250708"/>
              <a:gd name="connsiteX135" fmla="*/ 122850 w 4689460"/>
              <a:gd name="connsiteY135" fmla="*/ 3259108 h 4250708"/>
              <a:gd name="connsiteX136" fmla="*/ 121953 w 4689460"/>
              <a:gd name="connsiteY136" fmla="*/ 3259108 h 4250708"/>
              <a:gd name="connsiteX137" fmla="*/ 120721 w 4689460"/>
              <a:gd name="connsiteY137" fmla="*/ 3260472 h 4250708"/>
              <a:gd name="connsiteX138" fmla="*/ 115125 w 4689460"/>
              <a:gd name="connsiteY138" fmla="*/ 3262147 h 4250708"/>
              <a:gd name="connsiteX139" fmla="*/ 54424 w 4689460"/>
              <a:gd name="connsiteY139" fmla="*/ 3303873 h 4250708"/>
              <a:gd name="connsiteX140" fmla="*/ 188816 w 4689460"/>
              <a:gd name="connsiteY140" fmla="*/ 3154258 h 4250708"/>
              <a:gd name="connsiteX141" fmla="*/ 0 w 4689460"/>
              <a:gd name="connsiteY141" fmla="*/ 3334513 h 4250708"/>
              <a:gd name="connsiteX142" fmla="*/ 319432 w 4689460"/>
              <a:gd name="connsiteY142" fmla="*/ 2948338 h 4250708"/>
              <a:gd name="connsiteX143" fmla="*/ 209697 w 4689460"/>
              <a:gd name="connsiteY143" fmla="*/ 2987333 h 4250708"/>
              <a:gd name="connsiteX144" fmla="*/ 368080 w 4689460"/>
              <a:gd name="connsiteY144" fmla="*/ 2787183 h 4250708"/>
              <a:gd name="connsiteX145" fmla="*/ 233688 w 4689460"/>
              <a:gd name="connsiteY145" fmla="*/ 2910138 h 4250708"/>
              <a:gd name="connsiteX146" fmla="*/ 180153 w 4689460"/>
              <a:gd name="connsiteY146" fmla="*/ 2934013 h 4250708"/>
              <a:gd name="connsiteX147" fmla="*/ 170601 w 4689460"/>
              <a:gd name="connsiteY147" fmla="*/ 2945353 h 4250708"/>
              <a:gd name="connsiteX148" fmla="*/ 183041 w 4689460"/>
              <a:gd name="connsiteY148" fmla="*/ 2928243 h 4250708"/>
              <a:gd name="connsiteX149" fmla="*/ 175488 w 4689460"/>
              <a:gd name="connsiteY149" fmla="*/ 2897803 h 4250708"/>
              <a:gd name="connsiteX150" fmla="*/ 114400 w 4689460"/>
              <a:gd name="connsiteY150" fmla="*/ 2945353 h 4250708"/>
              <a:gd name="connsiteX151" fmla="*/ 120176 w 4689460"/>
              <a:gd name="connsiteY151" fmla="*/ 2907353 h 4250708"/>
              <a:gd name="connsiteX152" fmla="*/ 889 w 4689460"/>
              <a:gd name="connsiteY152" fmla="*/ 3036874 h 4250708"/>
              <a:gd name="connsiteX153" fmla="*/ 145944 w 4689460"/>
              <a:gd name="connsiteY153" fmla="*/ 2736648 h 4250708"/>
              <a:gd name="connsiteX154" fmla="*/ 152608 w 4689460"/>
              <a:gd name="connsiteY154" fmla="*/ 2691684 h 4250708"/>
              <a:gd name="connsiteX155" fmla="*/ 105737 w 4689460"/>
              <a:gd name="connsiteY155" fmla="*/ 2751769 h 4250708"/>
              <a:gd name="connsiteX156" fmla="*/ 130616 w 4689460"/>
              <a:gd name="connsiteY156" fmla="*/ 2560174 h 4250708"/>
              <a:gd name="connsiteX157" fmla="*/ 52424 w 4689460"/>
              <a:gd name="connsiteY157" fmla="*/ 2639358 h 4250708"/>
              <a:gd name="connsiteX158" fmla="*/ 210808 w 4689460"/>
              <a:gd name="connsiteY158" fmla="*/ 2440004 h 4250708"/>
              <a:gd name="connsiteX159" fmla="*/ 147721 w 4689460"/>
              <a:gd name="connsiteY159" fmla="*/ 2445773 h 4250708"/>
              <a:gd name="connsiteX160" fmla="*/ 193481 w 4689460"/>
              <a:gd name="connsiteY160" fmla="*/ 2394244 h 4250708"/>
              <a:gd name="connsiteX161" fmla="*/ 287000 w 4689460"/>
              <a:gd name="connsiteY161" fmla="*/ 2417124 h 4250708"/>
              <a:gd name="connsiteX162" fmla="*/ 385185 w 4689460"/>
              <a:gd name="connsiteY162" fmla="*/ 2303718 h 4250708"/>
              <a:gd name="connsiteX163" fmla="*/ 445384 w 4689460"/>
              <a:gd name="connsiteY163" fmla="*/ 2202649 h 4250708"/>
              <a:gd name="connsiteX164" fmla="*/ 316544 w 4689460"/>
              <a:gd name="connsiteY164" fmla="*/ 2339929 h 4250708"/>
              <a:gd name="connsiteX165" fmla="*/ 332760 w 4689460"/>
              <a:gd name="connsiteY165" fmla="*/ 2230304 h 4250708"/>
              <a:gd name="connsiteX166" fmla="*/ 262600 w 4689460"/>
              <a:gd name="connsiteY166" fmla="*/ 2279321 h 4250708"/>
              <a:gd name="connsiteX167" fmla="*/ 219635 w 4689460"/>
              <a:gd name="connsiteY167" fmla="*/ 2324205 h 4250708"/>
              <a:gd name="connsiteX168" fmla="*/ 218360 w 4689460"/>
              <a:gd name="connsiteY168" fmla="*/ 2324609 h 4250708"/>
              <a:gd name="connsiteX169" fmla="*/ 217786 w 4689460"/>
              <a:gd name="connsiteY169" fmla="*/ 2325233 h 4250708"/>
              <a:gd name="connsiteX170" fmla="*/ 214584 w 4689460"/>
              <a:gd name="connsiteY170" fmla="*/ 2326598 h 4250708"/>
              <a:gd name="connsiteX171" fmla="*/ 203698 w 4689460"/>
              <a:gd name="connsiteY171" fmla="*/ 2340527 h 4250708"/>
              <a:gd name="connsiteX172" fmla="*/ 196369 w 4689460"/>
              <a:gd name="connsiteY172" fmla="*/ 2348484 h 4250708"/>
              <a:gd name="connsiteX173" fmla="*/ 195544 w 4689460"/>
              <a:gd name="connsiteY173" fmla="*/ 2350314 h 4250708"/>
              <a:gd name="connsiteX174" fmla="*/ 193481 w 4689460"/>
              <a:gd name="connsiteY174" fmla="*/ 2352264 h 4250708"/>
              <a:gd name="connsiteX175" fmla="*/ 348088 w 4689460"/>
              <a:gd name="connsiteY175" fmla="*/ 2116898 h 4250708"/>
              <a:gd name="connsiteX176" fmla="*/ 357640 w 4689460"/>
              <a:gd name="connsiteY176" fmla="*/ 2133014 h 4250708"/>
              <a:gd name="connsiteX177" fmla="*/ 467153 w 4689460"/>
              <a:gd name="connsiteY177" fmla="*/ 1980414 h 4250708"/>
              <a:gd name="connsiteX178" fmla="*/ 413840 w 4689460"/>
              <a:gd name="connsiteY178" fmla="*/ 1983398 h 4250708"/>
              <a:gd name="connsiteX179" fmla="*/ 517800 w 4689460"/>
              <a:gd name="connsiteY179" fmla="*/ 1847909 h 4250708"/>
              <a:gd name="connsiteX180" fmla="*/ 607321 w 4689460"/>
              <a:gd name="connsiteY180" fmla="*/ 1663874 h 4250708"/>
              <a:gd name="connsiteX181" fmla="*/ 291665 w 4689460"/>
              <a:gd name="connsiteY181" fmla="*/ 2060593 h 4250708"/>
              <a:gd name="connsiteX182" fmla="*/ 277448 w 4689460"/>
              <a:gd name="connsiteY182" fmla="*/ 1982404 h 4250708"/>
              <a:gd name="connsiteX183" fmla="*/ 361416 w 4689460"/>
              <a:gd name="connsiteY183" fmla="*/ 1880339 h 4250708"/>
              <a:gd name="connsiteX184" fmla="*/ 302328 w 4689460"/>
              <a:gd name="connsiteY184" fmla="*/ 1931869 h 4250708"/>
              <a:gd name="connsiteX185" fmla="*/ 351864 w 4689460"/>
              <a:gd name="connsiteY185" fmla="*/ 1864024 h 4250708"/>
              <a:gd name="connsiteX186" fmla="*/ 39985 w 4689460"/>
              <a:gd name="connsiteY186" fmla="*/ 2209214 h 4250708"/>
              <a:gd name="connsiteX187" fmla="*/ 69529 w 4689460"/>
              <a:gd name="connsiteY187" fmla="*/ 2174994 h 4250708"/>
              <a:gd name="connsiteX188" fmla="*/ 123952 w 4689460"/>
              <a:gd name="connsiteY188" fmla="*/ 1989964 h 4250708"/>
              <a:gd name="connsiteX189" fmla="*/ 92409 w 4689460"/>
              <a:gd name="connsiteY189" fmla="*/ 2025179 h 4250708"/>
              <a:gd name="connsiteX190" fmla="*/ 18215 w 4689460"/>
              <a:gd name="connsiteY190" fmla="*/ 2127244 h 4250708"/>
              <a:gd name="connsiteX191" fmla="*/ 132616 w 4689460"/>
              <a:gd name="connsiteY191" fmla="*/ 1942214 h 4250708"/>
              <a:gd name="connsiteX192" fmla="*/ 98184 w 4689460"/>
              <a:gd name="connsiteY192" fmla="*/ 1901229 h 4250708"/>
              <a:gd name="connsiteX193" fmla="*/ 183041 w 4689460"/>
              <a:gd name="connsiteY193" fmla="*/ 1808913 h 4250708"/>
              <a:gd name="connsiteX194" fmla="*/ 272784 w 4689460"/>
              <a:gd name="connsiteY194" fmla="*/ 1674419 h 4250708"/>
              <a:gd name="connsiteX195" fmla="*/ 178376 w 4689460"/>
              <a:gd name="connsiteY195" fmla="*/ 1777279 h 4250708"/>
              <a:gd name="connsiteX196" fmla="*/ 331872 w 4689460"/>
              <a:gd name="connsiteY196" fmla="*/ 1558029 h 4250708"/>
              <a:gd name="connsiteX197" fmla="*/ 323209 w 4689460"/>
              <a:gd name="connsiteY197" fmla="*/ 1493169 h 4250708"/>
              <a:gd name="connsiteX198" fmla="*/ 488256 w 4689460"/>
              <a:gd name="connsiteY198" fmla="*/ 1175635 h 4250708"/>
              <a:gd name="connsiteX199" fmla="*/ 562671 w 4689460"/>
              <a:gd name="connsiteY199" fmla="*/ 1089884 h 4250708"/>
              <a:gd name="connsiteX200" fmla="*/ 556007 w 4689460"/>
              <a:gd name="connsiteY200" fmla="*/ 1066010 h 4250708"/>
              <a:gd name="connsiteX201" fmla="*/ 565337 w 4689460"/>
              <a:gd name="connsiteY201" fmla="*/ 1055465 h 4250708"/>
              <a:gd name="connsiteX202" fmla="*/ 557923 w 4689460"/>
              <a:gd name="connsiteY202" fmla="*/ 1058574 h 4250708"/>
              <a:gd name="connsiteX203" fmla="*/ 539061 w 4689460"/>
              <a:gd name="connsiteY203" fmla="*/ 1079510 h 4250708"/>
              <a:gd name="connsiteX204" fmla="*/ 534904 w 4689460"/>
              <a:gd name="connsiteY204" fmla="*/ 1083120 h 4250708"/>
              <a:gd name="connsiteX205" fmla="*/ 528325 w 4689460"/>
              <a:gd name="connsiteY205" fmla="*/ 1091072 h 4250708"/>
              <a:gd name="connsiteX206" fmla="*/ 517994 w 4689460"/>
              <a:gd name="connsiteY206" fmla="*/ 1101896 h 4250708"/>
              <a:gd name="connsiteX207" fmla="*/ 497808 w 4689460"/>
              <a:gd name="connsiteY207" fmla="*/ 1125100 h 4250708"/>
              <a:gd name="connsiteX208" fmla="*/ 510025 w 4689460"/>
              <a:gd name="connsiteY208" fmla="*/ 1111770 h 4250708"/>
              <a:gd name="connsiteX209" fmla="*/ 485368 w 4689460"/>
              <a:gd name="connsiteY209" fmla="*/ 1140419 h 4250708"/>
              <a:gd name="connsiteX210" fmla="*/ 619760 w 4689460"/>
              <a:gd name="connsiteY210" fmla="*/ 954395 h 4250708"/>
              <a:gd name="connsiteX211" fmla="*/ 583552 w 4689460"/>
              <a:gd name="connsiteY211" fmla="*/ 993589 h 4250708"/>
              <a:gd name="connsiteX212" fmla="*/ 649305 w 4689460"/>
              <a:gd name="connsiteY212" fmla="*/ 920174 h 4250708"/>
              <a:gd name="connsiteX213" fmla="*/ 1042264 w 4689460"/>
              <a:gd name="connsiteY213" fmla="*/ 342404 h 4250708"/>
              <a:gd name="connsiteX214" fmla="*/ 1207089 w 4689460"/>
              <a:gd name="connsiteY214" fmla="*/ 237355 h 4250708"/>
              <a:gd name="connsiteX215" fmla="*/ 1144224 w 4689460"/>
              <a:gd name="connsiteY215" fmla="*/ 320320 h 4250708"/>
              <a:gd name="connsiteX216" fmla="*/ 1307272 w 4689460"/>
              <a:gd name="connsiteY216" fmla="*/ 148820 h 4250708"/>
              <a:gd name="connsiteX217" fmla="*/ 1289057 w 4689460"/>
              <a:gd name="connsiteY217" fmla="*/ 180255 h 4250708"/>
              <a:gd name="connsiteX218" fmla="*/ 1313048 w 4689460"/>
              <a:gd name="connsiteY218" fmla="*/ 154390 h 4250708"/>
              <a:gd name="connsiteX219" fmla="*/ 1286391 w 4689460"/>
              <a:gd name="connsiteY219" fmla="*/ 186820 h 4250708"/>
              <a:gd name="connsiteX220" fmla="*/ 1302607 w 4689460"/>
              <a:gd name="connsiteY220" fmla="*/ 186024 h 4250708"/>
              <a:gd name="connsiteX221" fmla="*/ 1350145 w 4689460"/>
              <a:gd name="connsiteY221" fmla="*/ 115395 h 4250708"/>
              <a:gd name="connsiteX222" fmla="*/ 1313936 w 4689460"/>
              <a:gd name="connsiteY222" fmla="*/ 154390 h 4250708"/>
              <a:gd name="connsiteX223" fmla="*/ 1379689 w 4689460"/>
              <a:gd name="connsiteY223" fmla="*/ 80975 h 4250708"/>
              <a:gd name="connsiteX224" fmla="*/ 1438777 w 4689460"/>
              <a:gd name="connsiteY224" fmla="*/ 0 h 4250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Lst>
            <a:rect l="l" t="t" r="r" b="b"/>
            <a:pathLst>
              <a:path w="4689460" h="4250708">
                <a:moveTo>
                  <a:pt x="1798416" y="4139292"/>
                </a:moveTo>
                <a:cubicBezTo>
                  <a:pt x="1782200" y="4158193"/>
                  <a:pt x="1763096" y="4179282"/>
                  <a:pt x="1737328" y="4207932"/>
                </a:cubicBezTo>
                <a:close/>
                <a:moveTo>
                  <a:pt x="1340593" y="3941728"/>
                </a:moveTo>
                <a:lnTo>
                  <a:pt x="1324377" y="3961823"/>
                </a:lnTo>
                <a:cubicBezTo>
                  <a:pt x="1330152" y="3954262"/>
                  <a:pt x="1333040" y="3949487"/>
                  <a:pt x="1337705" y="3943718"/>
                </a:cubicBezTo>
                <a:cubicBezTo>
                  <a:pt x="1338816" y="3942723"/>
                  <a:pt x="1340593" y="3941728"/>
                  <a:pt x="1340593" y="3941728"/>
                </a:cubicBezTo>
                <a:close/>
                <a:moveTo>
                  <a:pt x="1360196" y="3903569"/>
                </a:moveTo>
                <a:cubicBezTo>
                  <a:pt x="1366444" y="3901116"/>
                  <a:pt x="1360696" y="3912233"/>
                  <a:pt x="1337705" y="3943718"/>
                </a:cubicBezTo>
                <a:cubicBezTo>
                  <a:pt x="1333040" y="3947498"/>
                  <a:pt x="1319712" y="3958043"/>
                  <a:pt x="1306384" y="3974158"/>
                </a:cubicBezTo>
                <a:cubicBezTo>
                  <a:pt x="1320600" y="3952273"/>
                  <a:pt x="1317713" y="3947498"/>
                  <a:pt x="1350145" y="3910293"/>
                </a:cubicBezTo>
                <a:cubicBezTo>
                  <a:pt x="1354699" y="3906712"/>
                  <a:pt x="1358114" y="3904386"/>
                  <a:pt x="1360196" y="3903569"/>
                </a:cubicBezTo>
                <a:close/>
                <a:moveTo>
                  <a:pt x="625536" y="3280993"/>
                </a:moveTo>
                <a:cubicBezTo>
                  <a:pt x="617761" y="3290543"/>
                  <a:pt x="611097" y="3296313"/>
                  <a:pt x="611097" y="3292533"/>
                </a:cubicBezTo>
                <a:cubicBezTo>
                  <a:pt x="613985" y="3291538"/>
                  <a:pt x="619760" y="3286763"/>
                  <a:pt x="625536" y="3280993"/>
                </a:cubicBezTo>
                <a:close/>
                <a:moveTo>
                  <a:pt x="122850" y="3259108"/>
                </a:moveTo>
                <a:lnTo>
                  <a:pt x="123064" y="3259108"/>
                </a:lnTo>
                <a:lnTo>
                  <a:pt x="58200" y="3328743"/>
                </a:lnTo>
                <a:cubicBezTo>
                  <a:pt x="66752" y="3319690"/>
                  <a:pt x="76526" y="3309195"/>
                  <a:pt x="87244" y="3297507"/>
                </a:cubicBezTo>
                <a:lnTo>
                  <a:pt x="120721" y="3260472"/>
                </a:lnTo>
                <a:lnTo>
                  <a:pt x="121953" y="3260103"/>
                </a:lnTo>
                <a:close/>
                <a:moveTo>
                  <a:pt x="169712" y="2944359"/>
                </a:moveTo>
                <a:cubicBezTo>
                  <a:pt x="167713" y="2947343"/>
                  <a:pt x="166825" y="2949134"/>
                  <a:pt x="163937" y="2953113"/>
                </a:cubicBezTo>
                <a:cubicBezTo>
                  <a:pt x="140168" y="2978778"/>
                  <a:pt x="155496" y="2961668"/>
                  <a:pt x="169712" y="2944359"/>
                </a:cubicBezTo>
                <a:close/>
                <a:moveTo>
                  <a:pt x="144833" y="2734658"/>
                </a:moveTo>
                <a:cubicBezTo>
                  <a:pt x="144833" y="2735653"/>
                  <a:pt x="144833" y="2735653"/>
                  <a:pt x="144833" y="2735653"/>
                </a:cubicBezTo>
                <a:cubicBezTo>
                  <a:pt x="132616" y="2750973"/>
                  <a:pt x="117288" y="2768083"/>
                  <a:pt x="99073" y="2788974"/>
                </a:cubicBezTo>
                <a:close/>
                <a:moveTo>
                  <a:pt x="266120" y="2309488"/>
                </a:moveTo>
                <a:lnTo>
                  <a:pt x="191704" y="2394244"/>
                </a:lnTo>
                <a:cubicBezTo>
                  <a:pt x="185928" y="2390463"/>
                  <a:pt x="182596" y="2385490"/>
                  <a:pt x="182957" y="2378228"/>
                </a:cubicBezTo>
                <a:lnTo>
                  <a:pt x="195544" y="2350314"/>
                </a:lnTo>
                <a:lnTo>
                  <a:pt x="197479" y="2348484"/>
                </a:lnTo>
                <a:lnTo>
                  <a:pt x="203698" y="2340527"/>
                </a:lnTo>
                <a:lnTo>
                  <a:pt x="217786" y="2325233"/>
                </a:lnTo>
                <a:lnTo>
                  <a:pt x="219249" y="2324609"/>
                </a:lnTo>
                <a:lnTo>
                  <a:pt x="219635" y="2324205"/>
                </a:lnTo>
                <a:close/>
                <a:moveTo>
                  <a:pt x="290777" y="2058604"/>
                </a:moveTo>
                <a:cubicBezTo>
                  <a:pt x="290777" y="2059599"/>
                  <a:pt x="290777" y="2060593"/>
                  <a:pt x="290777" y="2061588"/>
                </a:cubicBezTo>
                <a:lnTo>
                  <a:pt x="221248" y="2146344"/>
                </a:lnTo>
                <a:close/>
                <a:moveTo>
                  <a:pt x="93048" y="1897151"/>
                </a:moveTo>
                <a:cubicBezTo>
                  <a:pt x="96740" y="1895609"/>
                  <a:pt x="98184" y="1897051"/>
                  <a:pt x="98184" y="1900434"/>
                </a:cubicBezTo>
                <a:cubicBezTo>
                  <a:pt x="79081" y="1925104"/>
                  <a:pt x="65753" y="1939429"/>
                  <a:pt x="74416" y="1911774"/>
                </a:cubicBezTo>
                <a:cubicBezTo>
                  <a:pt x="83412" y="1903219"/>
                  <a:pt x="89354" y="1898693"/>
                  <a:pt x="93048" y="1897151"/>
                </a:cubicBezTo>
                <a:close/>
                <a:moveTo>
                  <a:pt x="556896" y="1064020"/>
                </a:moveTo>
                <a:lnTo>
                  <a:pt x="512024" y="1110775"/>
                </a:lnTo>
                <a:lnTo>
                  <a:pt x="528325" y="1091072"/>
                </a:lnTo>
                <a:lnTo>
                  <a:pt x="534016" y="1085109"/>
                </a:lnTo>
                <a:lnTo>
                  <a:pt x="539061" y="1079510"/>
                </a:lnTo>
                <a:close/>
                <a:moveTo>
                  <a:pt x="585551" y="992595"/>
                </a:moveTo>
                <a:cubicBezTo>
                  <a:pt x="570224" y="1012689"/>
                  <a:pt x="554897" y="1029799"/>
                  <a:pt x="542457" y="1039349"/>
                </a:cubicBezTo>
                <a:close/>
                <a:moveTo>
                  <a:pt x="1270176" y="166925"/>
                </a:moveTo>
                <a:cubicBezTo>
                  <a:pt x="1259513" y="184035"/>
                  <a:pt x="1234856" y="217460"/>
                  <a:pt x="1225304" y="234570"/>
                </a:cubicBezTo>
                <a:cubicBezTo>
                  <a:pt x="1225304" y="234570"/>
                  <a:pt x="1219528" y="234570"/>
                  <a:pt x="1209088" y="237355"/>
                </a:cubicBezTo>
                <a:cubicBezTo>
                  <a:pt x="1240631" y="194580"/>
                  <a:pt x="1270176" y="157375"/>
                  <a:pt x="1270176" y="166925"/>
                </a:cubicBezTo>
                <a:close/>
                <a:moveTo>
                  <a:pt x="1438777" y="0"/>
                </a:moveTo>
                <a:lnTo>
                  <a:pt x="4689460" y="0"/>
                </a:lnTo>
                <a:lnTo>
                  <a:pt x="4689460" y="1024389"/>
                </a:lnTo>
                <a:lnTo>
                  <a:pt x="4126848" y="1697299"/>
                </a:lnTo>
                <a:lnTo>
                  <a:pt x="4059985" y="1762955"/>
                </a:lnTo>
                <a:lnTo>
                  <a:pt x="3825631" y="2043284"/>
                </a:lnTo>
                <a:lnTo>
                  <a:pt x="3679688" y="2187329"/>
                </a:lnTo>
                <a:lnTo>
                  <a:pt x="3164776" y="2802304"/>
                </a:lnTo>
                <a:lnTo>
                  <a:pt x="3003505" y="2961668"/>
                </a:lnTo>
                <a:lnTo>
                  <a:pt x="2435280" y="3640508"/>
                </a:lnTo>
                <a:lnTo>
                  <a:pt x="1817297" y="4250708"/>
                </a:lnTo>
                <a:cubicBezTo>
                  <a:pt x="1830848" y="4236383"/>
                  <a:pt x="1845064" y="4221262"/>
                  <a:pt x="1845064" y="4221262"/>
                </a:cubicBezTo>
                <a:cubicBezTo>
                  <a:pt x="1944137" y="4058118"/>
                  <a:pt x="1699121" y="4297463"/>
                  <a:pt x="1812632" y="4120988"/>
                </a:cubicBezTo>
                <a:lnTo>
                  <a:pt x="1796416" y="4139093"/>
                </a:lnTo>
                <a:cubicBezTo>
                  <a:pt x="1985232" y="3920838"/>
                  <a:pt x="1615153" y="4261253"/>
                  <a:pt x="1778201" y="4061898"/>
                </a:cubicBezTo>
                <a:cubicBezTo>
                  <a:pt x="1839289" y="3958043"/>
                  <a:pt x="1660025" y="4140088"/>
                  <a:pt x="1617152" y="4163963"/>
                </a:cubicBezTo>
                <a:cubicBezTo>
                  <a:pt x="1640032" y="4141083"/>
                  <a:pt x="1764873" y="3978137"/>
                  <a:pt x="1676241" y="4058118"/>
                </a:cubicBezTo>
                <a:cubicBezTo>
                  <a:pt x="1663801" y="4062893"/>
                  <a:pt x="1442775" y="4291693"/>
                  <a:pt x="1514081" y="4187837"/>
                </a:cubicBezTo>
                <a:cubicBezTo>
                  <a:pt x="1585609" y="4082987"/>
                  <a:pt x="1508528" y="4136308"/>
                  <a:pt x="1505640" y="4110642"/>
                </a:cubicBezTo>
                <a:lnTo>
                  <a:pt x="1456992" y="4171523"/>
                </a:lnTo>
                <a:cubicBezTo>
                  <a:pt x="1474985" y="4036232"/>
                  <a:pt x="1269065" y="4144863"/>
                  <a:pt x="1373913" y="3925613"/>
                </a:cubicBezTo>
                <a:cubicBezTo>
                  <a:pt x="1551400" y="3741578"/>
                  <a:pt x="1167104" y="4133522"/>
                  <a:pt x="1375024" y="3917057"/>
                </a:cubicBezTo>
                <a:lnTo>
                  <a:pt x="1376801" y="3877067"/>
                </a:lnTo>
                <a:cubicBezTo>
                  <a:pt x="1364583" y="3890397"/>
                  <a:pt x="1355032" y="3900743"/>
                  <a:pt x="1347257" y="3909497"/>
                </a:cubicBezTo>
                <a:cubicBezTo>
                  <a:pt x="1285281" y="3959037"/>
                  <a:pt x="1035600" y="4223053"/>
                  <a:pt x="1221528" y="3983708"/>
                </a:cubicBezTo>
                <a:cubicBezTo>
                  <a:pt x="1376801" y="3802657"/>
                  <a:pt x="1143336" y="4036232"/>
                  <a:pt x="1293056" y="3878858"/>
                </a:cubicBezTo>
                <a:cubicBezTo>
                  <a:pt x="981176" y="4133522"/>
                  <a:pt x="1376801" y="3628968"/>
                  <a:pt x="1036488" y="3908502"/>
                </a:cubicBezTo>
                <a:lnTo>
                  <a:pt x="1065144" y="3882638"/>
                </a:lnTo>
                <a:lnTo>
                  <a:pt x="1076473" y="3844637"/>
                </a:lnTo>
                <a:lnTo>
                  <a:pt x="948744" y="4000022"/>
                </a:lnTo>
                <a:cubicBezTo>
                  <a:pt x="1048928" y="3870303"/>
                  <a:pt x="850560" y="4056327"/>
                  <a:pt x="973624" y="3916063"/>
                </a:cubicBezTo>
                <a:lnTo>
                  <a:pt x="987840" y="3903727"/>
                </a:lnTo>
                <a:cubicBezTo>
                  <a:pt x="1110904" y="3763463"/>
                  <a:pt x="1045151" y="3812207"/>
                  <a:pt x="1082248" y="3755903"/>
                </a:cubicBezTo>
                <a:cubicBezTo>
                  <a:pt x="1022271" y="3826532"/>
                  <a:pt x="1004945" y="3849412"/>
                  <a:pt x="1001168" y="3855978"/>
                </a:cubicBezTo>
                <a:cubicBezTo>
                  <a:pt x="996504" y="3858763"/>
                  <a:pt x="981176" y="3871297"/>
                  <a:pt x="933417" y="3914073"/>
                </a:cubicBezTo>
                <a:cubicBezTo>
                  <a:pt x="1063144" y="3717703"/>
                  <a:pt x="852337" y="3908502"/>
                  <a:pt x="991617" y="3714918"/>
                </a:cubicBezTo>
                <a:lnTo>
                  <a:pt x="888768" y="3818773"/>
                </a:lnTo>
                <a:cubicBezTo>
                  <a:pt x="1004056" y="3635733"/>
                  <a:pt x="645528" y="3976148"/>
                  <a:pt x="868553" y="3672938"/>
                </a:cubicBezTo>
                <a:cubicBezTo>
                  <a:pt x="779032" y="3697807"/>
                  <a:pt x="691288" y="3748342"/>
                  <a:pt x="585551" y="3794102"/>
                </a:cubicBezTo>
                <a:cubicBezTo>
                  <a:pt x="587329" y="3753117"/>
                  <a:pt x="504472" y="3788333"/>
                  <a:pt x="669297" y="3576643"/>
                </a:cubicBezTo>
                <a:cubicBezTo>
                  <a:pt x="742824" y="3430808"/>
                  <a:pt x="532905" y="3644288"/>
                  <a:pt x="527352" y="3601313"/>
                </a:cubicBezTo>
                <a:cubicBezTo>
                  <a:pt x="737048" y="3369728"/>
                  <a:pt x="548233" y="3543218"/>
                  <a:pt x="641752" y="3422053"/>
                </a:cubicBezTo>
                <a:cubicBezTo>
                  <a:pt x="460489" y="3632947"/>
                  <a:pt x="646417" y="3384053"/>
                  <a:pt x="497808" y="3547993"/>
                </a:cubicBezTo>
                <a:lnTo>
                  <a:pt x="603545" y="3426033"/>
                </a:lnTo>
                <a:lnTo>
                  <a:pt x="602656" y="3350628"/>
                </a:lnTo>
                <a:lnTo>
                  <a:pt x="631312" y="3322973"/>
                </a:lnTo>
                <a:cubicBezTo>
                  <a:pt x="720832" y="3220908"/>
                  <a:pt x="618872" y="3323968"/>
                  <a:pt x="650193" y="3277213"/>
                </a:cubicBezTo>
                <a:lnTo>
                  <a:pt x="517800" y="3414493"/>
                </a:lnTo>
                <a:lnTo>
                  <a:pt x="652192" y="3264878"/>
                </a:lnTo>
                <a:cubicBezTo>
                  <a:pt x="677960" y="3227673"/>
                  <a:pt x="645528" y="3261893"/>
                  <a:pt x="624647" y="3281988"/>
                </a:cubicBezTo>
                <a:cubicBezTo>
                  <a:pt x="635976" y="3270449"/>
                  <a:pt x="652192" y="3251548"/>
                  <a:pt x="669297" y="3232448"/>
                </a:cubicBezTo>
                <a:cubicBezTo>
                  <a:pt x="717945" y="3159033"/>
                  <a:pt x="646417" y="3221903"/>
                  <a:pt x="526241" y="3358188"/>
                </a:cubicBezTo>
                <a:cubicBezTo>
                  <a:pt x="542457" y="3331528"/>
                  <a:pt x="616873" y="3249558"/>
                  <a:pt x="603545" y="3257118"/>
                </a:cubicBezTo>
                <a:cubicBezTo>
                  <a:pt x="574889" y="3278208"/>
                  <a:pt x="529129" y="3338293"/>
                  <a:pt x="497808" y="3379278"/>
                </a:cubicBezTo>
                <a:cubicBezTo>
                  <a:pt x="531128" y="3326753"/>
                  <a:pt x="606432" y="3238218"/>
                  <a:pt x="551120" y="3274428"/>
                </a:cubicBezTo>
                <a:lnTo>
                  <a:pt x="609320" y="3219118"/>
                </a:lnTo>
                <a:cubicBezTo>
                  <a:pt x="552009" y="3267663"/>
                  <a:pt x="703728" y="3084623"/>
                  <a:pt x="557784" y="3229464"/>
                </a:cubicBezTo>
                <a:lnTo>
                  <a:pt x="377632" y="3433593"/>
                </a:lnTo>
                <a:lnTo>
                  <a:pt x="464265" y="3356398"/>
                </a:lnTo>
                <a:lnTo>
                  <a:pt x="275449" y="3536652"/>
                </a:lnTo>
                <a:cubicBezTo>
                  <a:pt x="291665" y="3509793"/>
                  <a:pt x="320321" y="3482138"/>
                  <a:pt x="366081" y="3427823"/>
                </a:cubicBezTo>
                <a:cubicBezTo>
                  <a:pt x="280336" y="3504223"/>
                  <a:pt x="445384" y="3314418"/>
                  <a:pt x="297441" y="3471793"/>
                </a:cubicBezTo>
                <a:lnTo>
                  <a:pt x="418505" y="3329738"/>
                </a:lnTo>
                <a:lnTo>
                  <a:pt x="301217" y="3446923"/>
                </a:lnTo>
                <a:cubicBezTo>
                  <a:pt x="375633" y="3365948"/>
                  <a:pt x="510025" y="3221903"/>
                  <a:pt x="544456" y="3156049"/>
                </a:cubicBezTo>
                <a:lnTo>
                  <a:pt x="563560" y="3110289"/>
                </a:lnTo>
                <a:lnTo>
                  <a:pt x="427168" y="3272438"/>
                </a:lnTo>
                <a:cubicBezTo>
                  <a:pt x="474928" y="3205788"/>
                  <a:pt x="640863" y="3009219"/>
                  <a:pt x="493809" y="3160028"/>
                </a:cubicBezTo>
                <a:lnTo>
                  <a:pt x="599768" y="3037868"/>
                </a:lnTo>
                <a:cubicBezTo>
                  <a:pt x="633089" y="2977783"/>
                  <a:pt x="420504" y="3235233"/>
                  <a:pt x="498696" y="3128394"/>
                </a:cubicBezTo>
                <a:lnTo>
                  <a:pt x="587329" y="3033093"/>
                </a:lnTo>
                <a:cubicBezTo>
                  <a:pt x="551120" y="3023543"/>
                  <a:pt x="363193" y="3204793"/>
                  <a:pt x="475816" y="3031303"/>
                </a:cubicBezTo>
                <a:lnTo>
                  <a:pt x="518688" y="2982558"/>
                </a:lnTo>
                <a:cubicBezTo>
                  <a:pt x="552009" y="2929238"/>
                  <a:pt x="514024" y="2945353"/>
                  <a:pt x="500695" y="2953113"/>
                </a:cubicBezTo>
                <a:lnTo>
                  <a:pt x="482480" y="2978778"/>
                </a:lnTo>
                <a:lnTo>
                  <a:pt x="443384" y="2988328"/>
                </a:lnTo>
                <a:lnTo>
                  <a:pt x="518688" y="2900588"/>
                </a:lnTo>
                <a:lnTo>
                  <a:pt x="477593" y="2923468"/>
                </a:lnTo>
                <a:lnTo>
                  <a:pt x="537792" y="2855823"/>
                </a:lnTo>
                <a:cubicBezTo>
                  <a:pt x="587329" y="2776638"/>
                  <a:pt x="548233" y="2799518"/>
                  <a:pt x="476705" y="2862389"/>
                </a:cubicBezTo>
                <a:lnTo>
                  <a:pt x="443384" y="2908149"/>
                </a:lnTo>
                <a:cubicBezTo>
                  <a:pt x="436220" y="2912476"/>
                  <a:pt x="326596" y="3033193"/>
                  <a:pt x="221533" y="3149601"/>
                </a:cubicBezTo>
                <a:lnTo>
                  <a:pt x="122850" y="3259108"/>
                </a:lnTo>
                <a:lnTo>
                  <a:pt x="121953" y="3259108"/>
                </a:lnTo>
                <a:lnTo>
                  <a:pt x="120721" y="3260472"/>
                </a:lnTo>
                <a:lnTo>
                  <a:pt x="115125" y="3262147"/>
                </a:lnTo>
                <a:cubicBezTo>
                  <a:pt x="88754" y="3281438"/>
                  <a:pt x="-777" y="3389002"/>
                  <a:pt x="54424" y="3303873"/>
                </a:cubicBezTo>
                <a:cubicBezTo>
                  <a:pt x="113512" y="3241998"/>
                  <a:pt x="127729" y="3228668"/>
                  <a:pt x="188816" y="3154258"/>
                </a:cubicBezTo>
                <a:cubicBezTo>
                  <a:pt x="103960" y="3224689"/>
                  <a:pt x="162160" y="3169578"/>
                  <a:pt x="0" y="3334513"/>
                </a:cubicBezTo>
                <a:cubicBezTo>
                  <a:pt x="132616" y="3197034"/>
                  <a:pt x="269896" y="3028318"/>
                  <a:pt x="319432" y="2948338"/>
                </a:cubicBezTo>
                <a:cubicBezTo>
                  <a:pt x="298551" y="2924463"/>
                  <a:pt x="128617" y="3114268"/>
                  <a:pt x="209697" y="2987333"/>
                </a:cubicBezTo>
                <a:lnTo>
                  <a:pt x="368080" y="2787183"/>
                </a:lnTo>
                <a:cubicBezTo>
                  <a:pt x="387184" y="2746994"/>
                  <a:pt x="156384" y="3011208"/>
                  <a:pt x="233688" y="2910138"/>
                </a:cubicBezTo>
                <a:cubicBezTo>
                  <a:pt x="284113" y="2813843"/>
                  <a:pt x="143056" y="3009219"/>
                  <a:pt x="180153" y="2934013"/>
                </a:cubicBezTo>
                <a:cubicBezTo>
                  <a:pt x="177265" y="2937793"/>
                  <a:pt x="174377" y="2941573"/>
                  <a:pt x="170601" y="2945353"/>
                </a:cubicBezTo>
                <a:cubicBezTo>
                  <a:pt x="175488" y="2938788"/>
                  <a:pt x="179264" y="2934013"/>
                  <a:pt x="183041" y="2928243"/>
                </a:cubicBezTo>
                <a:cubicBezTo>
                  <a:pt x="243239" y="2843289"/>
                  <a:pt x="172600" y="2914913"/>
                  <a:pt x="175488" y="2897803"/>
                </a:cubicBezTo>
                <a:lnTo>
                  <a:pt x="114400" y="2945353"/>
                </a:lnTo>
                <a:cubicBezTo>
                  <a:pt x="-50647" y="3129388"/>
                  <a:pt x="118177" y="2919688"/>
                  <a:pt x="120176" y="2907353"/>
                </a:cubicBezTo>
                <a:lnTo>
                  <a:pt x="889" y="3036874"/>
                </a:lnTo>
                <a:cubicBezTo>
                  <a:pt x="111513" y="2877708"/>
                  <a:pt x="151497" y="2780418"/>
                  <a:pt x="145944" y="2736648"/>
                </a:cubicBezTo>
                <a:cubicBezTo>
                  <a:pt x="224136" y="2642144"/>
                  <a:pt x="188816" y="2667013"/>
                  <a:pt x="152608" y="2691684"/>
                </a:cubicBezTo>
                <a:lnTo>
                  <a:pt x="105737" y="2751769"/>
                </a:lnTo>
                <a:cubicBezTo>
                  <a:pt x="181263" y="2582059"/>
                  <a:pt x="176376" y="2587828"/>
                  <a:pt x="130616" y="2560174"/>
                </a:cubicBezTo>
                <a:lnTo>
                  <a:pt x="52424" y="2639358"/>
                </a:lnTo>
                <a:cubicBezTo>
                  <a:pt x="120176" y="2567734"/>
                  <a:pt x="196369" y="2463879"/>
                  <a:pt x="210808" y="2440004"/>
                </a:cubicBezTo>
                <a:cubicBezTo>
                  <a:pt x="213473" y="2420904"/>
                  <a:pt x="158383" y="2457114"/>
                  <a:pt x="147721" y="2445773"/>
                </a:cubicBezTo>
                <a:lnTo>
                  <a:pt x="193481" y="2394244"/>
                </a:lnTo>
                <a:cubicBezTo>
                  <a:pt x="216361" y="2408569"/>
                  <a:pt x="279448" y="2394244"/>
                  <a:pt x="287000" y="2417124"/>
                </a:cubicBezTo>
                <a:lnTo>
                  <a:pt x="385185" y="2303718"/>
                </a:lnTo>
                <a:lnTo>
                  <a:pt x="445384" y="2202649"/>
                </a:lnTo>
                <a:lnTo>
                  <a:pt x="316544" y="2339929"/>
                </a:lnTo>
                <a:cubicBezTo>
                  <a:pt x="425169" y="2171213"/>
                  <a:pt x="326985" y="2263728"/>
                  <a:pt x="332760" y="2230304"/>
                </a:cubicBezTo>
                <a:cubicBezTo>
                  <a:pt x="329928" y="2219560"/>
                  <a:pt x="302356" y="2239928"/>
                  <a:pt x="262600" y="2279321"/>
                </a:cubicBezTo>
                <a:lnTo>
                  <a:pt x="219635" y="2324205"/>
                </a:lnTo>
                <a:lnTo>
                  <a:pt x="218360" y="2324609"/>
                </a:lnTo>
                <a:lnTo>
                  <a:pt x="217786" y="2325233"/>
                </a:lnTo>
                <a:lnTo>
                  <a:pt x="214584" y="2326598"/>
                </a:lnTo>
                <a:lnTo>
                  <a:pt x="203698" y="2340527"/>
                </a:lnTo>
                <a:lnTo>
                  <a:pt x="196369" y="2348484"/>
                </a:lnTo>
                <a:lnTo>
                  <a:pt x="195544" y="2350314"/>
                </a:lnTo>
                <a:lnTo>
                  <a:pt x="193481" y="2352264"/>
                </a:lnTo>
                <a:cubicBezTo>
                  <a:pt x="263232" y="2251194"/>
                  <a:pt x="298551" y="2200659"/>
                  <a:pt x="348088" y="2116898"/>
                </a:cubicBezTo>
                <a:lnTo>
                  <a:pt x="357640" y="2133014"/>
                </a:lnTo>
                <a:lnTo>
                  <a:pt x="467153" y="1980414"/>
                </a:lnTo>
                <a:cubicBezTo>
                  <a:pt x="522465" y="1896454"/>
                  <a:pt x="225024" y="2254178"/>
                  <a:pt x="413840" y="1983398"/>
                </a:cubicBezTo>
                <a:lnTo>
                  <a:pt x="517800" y="1847909"/>
                </a:lnTo>
                <a:cubicBezTo>
                  <a:pt x="408065" y="1967084"/>
                  <a:pt x="542457" y="1764944"/>
                  <a:pt x="607321" y="1663874"/>
                </a:cubicBezTo>
                <a:lnTo>
                  <a:pt x="291665" y="2060593"/>
                </a:lnTo>
                <a:cubicBezTo>
                  <a:pt x="293664" y="2026174"/>
                  <a:pt x="345200" y="1930874"/>
                  <a:pt x="277448" y="1982404"/>
                </a:cubicBezTo>
                <a:cubicBezTo>
                  <a:pt x="291665" y="1965094"/>
                  <a:pt x="326985" y="1930874"/>
                  <a:pt x="361416" y="1880339"/>
                </a:cubicBezTo>
                <a:lnTo>
                  <a:pt x="302328" y="1931869"/>
                </a:lnTo>
                <a:lnTo>
                  <a:pt x="351864" y="1864024"/>
                </a:lnTo>
                <a:cubicBezTo>
                  <a:pt x="277448" y="1932863"/>
                  <a:pt x="163937" y="2072929"/>
                  <a:pt x="39985" y="2209214"/>
                </a:cubicBezTo>
                <a:lnTo>
                  <a:pt x="69529" y="2174994"/>
                </a:lnTo>
                <a:cubicBezTo>
                  <a:pt x="-94408" y="2360023"/>
                  <a:pt x="198368" y="1927094"/>
                  <a:pt x="123952" y="1989964"/>
                </a:cubicBezTo>
                <a:cubicBezTo>
                  <a:pt x="111513" y="2010058"/>
                  <a:pt x="33321" y="2108144"/>
                  <a:pt x="92409" y="2025179"/>
                </a:cubicBezTo>
                <a:cubicBezTo>
                  <a:pt x="62865" y="2059599"/>
                  <a:pt x="42873" y="2094018"/>
                  <a:pt x="18215" y="2127244"/>
                </a:cubicBezTo>
                <a:cubicBezTo>
                  <a:pt x="18215" y="2111129"/>
                  <a:pt x="78192" y="2042488"/>
                  <a:pt x="132616" y="1942214"/>
                </a:cubicBezTo>
                <a:cubicBezTo>
                  <a:pt x="-19992" y="2108144"/>
                  <a:pt x="97296" y="1929879"/>
                  <a:pt x="98184" y="1901229"/>
                </a:cubicBezTo>
                <a:cubicBezTo>
                  <a:pt x="125952" y="1866014"/>
                  <a:pt x="165936" y="1809709"/>
                  <a:pt x="183041" y="1808913"/>
                </a:cubicBezTo>
                <a:lnTo>
                  <a:pt x="272784" y="1674419"/>
                </a:lnTo>
                <a:cubicBezTo>
                  <a:pt x="262121" y="1675414"/>
                  <a:pt x="143056" y="1844129"/>
                  <a:pt x="178376" y="1777279"/>
                </a:cubicBezTo>
                <a:cubicBezTo>
                  <a:pt x="232577" y="1693519"/>
                  <a:pt x="326096" y="1606575"/>
                  <a:pt x="331872" y="1558029"/>
                </a:cubicBezTo>
                <a:cubicBezTo>
                  <a:pt x="367192" y="1490384"/>
                  <a:pt x="238352" y="1611350"/>
                  <a:pt x="323209" y="1493169"/>
                </a:cubicBezTo>
                <a:cubicBezTo>
                  <a:pt x="318544" y="1477054"/>
                  <a:pt x="636865" y="1021244"/>
                  <a:pt x="488256" y="1175635"/>
                </a:cubicBezTo>
                <a:lnTo>
                  <a:pt x="562671" y="1089884"/>
                </a:lnTo>
                <a:cubicBezTo>
                  <a:pt x="565337" y="1079340"/>
                  <a:pt x="573112" y="1055465"/>
                  <a:pt x="556007" y="1066010"/>
                </a:cubicBezTo>
                <a:lnTo>
                  <a:pt x="565337" y="1055465"/>
                </a:lnTo>
                <a:cubicBezTo>
                  <a:pt x="566781" y="1050789"/>
                  <a:pt x="563727" y="1052729"/>
                  <a:pt x="557923" y="1058574"/>
                </a:cubicBezTo>
                <a:lnTo>
                  <a:pt x="539061" y="1079510"/>
                </a:lnTo>
                <a:lnTo>
                  <a:pt x="534904" y="1083120"/>
                </a:lnTo>
                <a:lnTo>
                  <a:pt x="528325" y="1091072"/>
                </a:lnTo>
                <a:lnTo>
                  <a:pt x="517994" y="1101896"/>
                </a:lnTo>
                <a:cubicBezTo>
                  <a:pt x="512024" y="1108437"/>
                  <a:pt x="505360" y="1116047"/>
                  <a:pt x="497808" y="1125100"/>
                </a:cubicBezTo>
                <a:lnTo>
                  <a:pt x="510025" y="1111770"/>
                </a:lnTo>
                <a:cubicBezTo>
                  <a:pt x="500695" y="1122314"/>
                  <a:pt x="492921" y="1131864"/>
                  <a:pt x="485368" y="1140419"/>
                </a:cubicBezTo>
                <a:cubicBezTo>
                  <a:pt x="505360" y="1106995"/>
                  <a:pt x="594881" y="1004930"/>
                  <a:pt x="619760" y="954395"/>
                </a:cubicBezTo>
                <a:lnTo>
                  <a:pt x="583552" y="993589"/>
                </a:lnTo>
                <a:cubicBezTo>
                  <a:pt x="628424" y="935295"/>
                  <a:pt x="672185" y="858100"/>
                  <a:pt x="649305" y="920174"/>
                </a:cubicBezTo>
                <a:cubicBezTo>
                  <a:pt x="788584" y="733354"/>
                  <a:pt x="1042264" y="342404"/>
                  <a:pt x="1042264" y="342404"/>
                </a:cubicBezTo>
                <a:cubicBezTo>
                  <a:pt x="1119345" y="265010"/>
                  <a:pt x="1179544" y="243125"/>
                  <a:pt x="1207089" y="237355"/>
                </a:cubicBezTo>
                <a:cubicBezTo>
                  <a:pt x="1184209" y="267000"/>
                  <a:pt x="1160440" y="299430"/>
                  <a:pt x="1144224" y="320320"/>
                </a:cubicBezTo>
                <a:cubicBezTo>
                  <a:pt x="1213753" y="235565"/>
                  <a:pt x="1173768" y="318530"/>
                  <a:pt x="1307272" y="148820"/>
                </a:cubicBezTo>
                <a:cubicBezTo>
                  <a:pt x="1299720" y="162150"/>
                  <a:pt x="1293056" y="172495"/>
                  <a:pt x="1289057" y="180255"/>
                </a:cubicBezTo>
                <a:lnTo>
                  <a:pt x="1313048" y="154390"/>
                </a:lnTo>
                <a:cubicBezTo>
                  <a:pt x="1304384" y="166925"/>
                  <a:pt x="1294833" y="178265"/>
                  <a:pt x="1286391" y="186820"/>
                </a:cubicBezTo>
                <a:cubicBezTo>
                  <a:pt x="1277728" y="204130"/>
                  <a:pt x="1286391" y="201145"/>
                  <a:pt x="1302607" y="186024"/>
                </a:cubicBezTo>
                <a:cubicBezTo>
                  <a:pt x="1322600" y="159165"/>
                  <a:pt x="1340593" y="133500"/>
                  <a:pt x="1350145" y="115395"/>
                </a:cubicBezTo>
                <a:lnTo>
                  <a:pt x="1313936" y="154390"/>
                </a:lnTo>
                <a:cubicBezTo>
                  <a:pt x="1358808" y="96295"/>
                  <a:pt x="1402569" y="19100"/>
                  <a:pt x="1379689" y="80975"/>
                </a:cubicBezTo>
                <a:cubicBezTo>
                  <a:pt x="1397904" y="57300"/>
                  <a:pt x="1417896" y="29645"/>
                  <a:pt x="1438777" y="0"/>
                </a:cubicBezTo>
                <a:close/>
              </a:path>
            </a:pathLst>
          </a:custGeom>
          <a:noFill/>
        </p:spPr>
        <p:txBody>
          <a:bodyPr wrap="square" anchor="ctr">
            <a:noAutofit/>
          </a:bodyPr>
          <a:lstStyle>
            <a:lvl1pPr marL="0" indent="0" algn="ctr">
              <a:buNone/>
              <a:defRPr b="1">
                <a:solidFill>
                  <a:schemeClr val="tx1"/>
                </a:solidFill>
              </a:defRPr>
            </a:lvl1pPr>
          </a:lstStyle>
          <a:p>
            <a:endParaRPr lang="en-US" dirty="0"/>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4106487"/>
            <a:ext cx="7886700" cy="1015923"/>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320145"/>
            <a:ext cx="7886700" cy="76950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F198CD73-31D8-C722-6AF8-204F87D7F14C}"/>
              </a:ext>
            </a:extLst>
          </p:cNvPr>
          <p:cNvSpPr>
            <a:spLocks noGrp="1"/>
          </p:cNvSpPr>
          <p:nvPr>
            <p:ph type="pic" sz="quarter" idx="13"/>
          </p:nvPr>
        </p:nvSpPr>
        <p:spPr>
          <a:xfrm>
            <a:off x="417312" y="3146532"/>
            <a:ext cx="7063094" cy="3711468"/>
          </a:xfrm>
          <a:custGeom>
            <a:avLst/>
            <a:gdLst>
              <a:gd name="connsiteX0" fmla="*/ 7027647 w 7063094"/>
              <a:gd name="connsiteY0" fmla="*/ 2996289 h 3711468"/>
              <a:gd name="connsiteX1" fmla="*/ 6916382 w 7063094"/>
              <a:gd name="connsiteY1" fmla="*/ 3228023 h 3711468"/>
              <a:gd name="connsiteX2" fmla="*/ 7027647 w 7063094"/>
              <a:gd name="connsiteY2" fmla="*/ 2996289 h 3711468"/>
              <a:gd name="connsiteX3" fmla="*/ 7030601 w 7063094"/>
              <a:gd name="connsiteY3" fmla="*/ 2993510 h 3711468"/>
              <a:gd name="connsiteX4" fmla="*/ 7028632 w 7063094"/>
              <a:gd name="connsiteY4" fmla="*/ 2997331 h 3711468"/>
              <a:gd name="connsiteX5" fmla="*/ 7028632 w 7063094"/>
              <a:gd name="connsiteY5" fmla="*/ 2995420 h 3711468"/>
              <a:gd name="connsiteX6" fmla="*/ 7030601 w 7063094"/>
              <a:gd name="connsiteY6" fmla="*/ 2993510 h 3711468"/>
              <a:gd name="connsiteX7" fmla="*/ 4360155 w 7063094"/>
              <a:gd name="connsiteY7" fmla="*/ 846344 h 3711468"/>
              <a:gd name="connsiteX8" fmla="*/ 4356955 w 7063094"/>
              <a:gd name="connsiteY8" fmla="*/ 850752 h 3711468"/>
              <a:gd name="connsiteX9" fmla="*/ 4355970 w 7063094"/>
              <a:gd name="connsiteY9" fmla="*/ 849883 h 3711468"/>
              <a:gd name="connsiteX10" fmla="*/ 4360155 w 7063094"/>
              <a:gd name="connsiteY10" fmla="*/ 846344 h 3711468"/>
              <a:gd name="connsiteX11" fmla="*/ 4056729 w 7063094"/>
              <a:gd name="connsiteY11" fmla="*/ 38 h 3711468"/>
              <a:gd name="connsiteX12" fmla="*/ 4072720 w 7063094"/>
              <a:gd name="connsiteY12" fmla="*/ 22138 h 3711468"/>
              <a:gd name="connsiteX13" fmla="*/ 3932572 w 7063094"/>
              <a:gd name="connsiteY13" fmla="*/ 171010 h 3711468"/>
              <a:gd name="connsiteX14" fmla="*/ 4112762 w 7063094"/>
              <a:gd name="connsiteY14" fmla="*/ 51669 h 3711468"/>
              <a:gd name="connsiteX15" fmla="*/ 3862990 w 7063094"/>
              <a:gd name="connsiteY15" fmla="*/ 348372 h 3711468"/>
              <a:gd name="connsiteX16" fmla="*/ 4354986 w 7063094"/>
              <a:gd name="connsiteY16" fmla="*/ 848841 h 3711468"/>
              <a:gd name="connsiteX17" fmla="*/ 3915505 w 7063094"/>
              <a:gd name="connsiteY17" fmla="*/ 1317173 h 3711468"/>
              <a:gd name="connsiteX18" fmla="*/ 4066156 w 7063094"/>
              <a:gd name="connsiteY18" fmla="*/ 1212250 h 3711468"/>
              <a:gd name="connsiteX19" fmla="*/ 4195801 w 7063094"/>
              <a:gd name="connsiteY19" fmla="*/ 1026203 h 3711468"/>
              <a:gd name="connsiteX20" fmla="*/ 5047193 w 7063094"/>
              <a:gd name="connsiteY20" fmla="*/ 679123 h 3711468"/>
              <a:gd name="connsiteX21" fmla="*/ 5041613 w 7063094"/>
              <a:gd name="connsiteY21" fmla="*/ 661057 h 3711468"/>
              <a:gd name="connsiteX22" fmla="*/ 5246748 w 7063094"/>
              <a:gd name="connsiteY22" fmla="*/ 627704 h 3711468"/>
              <a:gd name="connsiteX23" fmla="*/ 5166663 w 7063094"/>
              <a:gd name="connsiteY23" fmla="*/ 668700 h 3711468"/>
              <a:gd name="connsiteX24" fmla="*/ 5054085 w 7063094"/>
              <a:gd name="connsiteY24" fmla="*/ 909988 h 3711468"/>
              <a:gd name="connsiteX25" fmla="*/ 5116118 w 7063094"/>
              <a:gd name="connsiteY25" fmla="*/ 807845 h 3711468"/>
              <a:gd name="connsiteX26" fmla="*/ 5248389 w 7063094"/>
              <a:gd name="connsiteY26" fmla="*/ 840329 h 3711468"/>
              <a:gd name="connsiteX27" fmla="*/ 5287775 w 7063094"/>
              <a:gd name="connsiteY27" fmla="*/ 764069 h 3711468"/>
              <a:gd name="connsiteX28" fmla="*/ 5324863 w 7063094"/>
              <a:gd name="connsiteY28" fmla="*/ 787868 h 3711468"/>
              <a:gd name="connsiteX29" fmla="*/ 5128262 w 7063094"/>
              <a:gd name="connsiteY29" fmla="*/ 1057645 h 3711468"/>
              <a:gd name="connsiteX30" fmla="*/ 5352434 w 7063094"/>
              <a:gd name="connsiteY30" fmla="*/ 880283 h 3711468"/>
              <a:gd name="connsiteX31" fmla="*/ 5347839 w 7063094"/>
              <a:gd name="connsiteY31" fmla="*/ 968009 h 3711468"/>
              <a:gd name="connsiteX32" fmla="*/ 5481094 w 7063094"/>
              <a:gd name="connsiteY32" fmla="*/ 813577 h 3711468"/>
              <a:gd name="connsiteX33" fmla="*/ 5735790 w 7063094"/>
              <a:gd name="connsiteY33" fmla="*/ 722030 h 3711468"/>
              <a:gd name="connsiteX34" fmla="*/ 5873968 w 7063094"/>
              <a:gd name="connsiteY34" fmla="*/ 782135 h 3711468"/>
              <a:gd name="connsiteX35" fmla="*/ 5787319 w 7063094"/>
              <a:gd name="connsiteY35" fmla="*/ 904256 h 3711468"/>
              <a:gd name="connsiteX36" fmla="*/ 5950443 w 7063094"/>
              <a:gd name="connsiteY36" fmla="*/ 728805 h 3711468"/>
              <a:gd name="connsiteX37" fmla="*/ 5658659 w 7063094"/>
              <a:gd name="connsiteY37" fmla="*/ 1195921 h 3711468"/>
              <a:gd name="connsiteX38" fmla="*/ 5769268 w 7063094"/>
              <a:gd name="connsiteY38" fmla="*/ 1154056 h 3711468"/>
              <a:gd name="connsiteX39" fmla="*/ 5954053 w 7063094"/>
              <a:gd name="connsiteY39" fmla="*/ 847972 h 3711468"/>
              <a:gd name="connsiteX40" fmla="*/ 6292772 w 7063094"/>
              <a:gd name="connsiteY40" fmla="*/ 1533620 h 3711468"/>
              <a:gd name="connsiteX41" fmla="*/ 6133259 w 7063094"/>
              <a:gd name="connsiteY41" fmla="*/ 1720362 h 3711468"/>
              <a:gd name="connsiteX42" fmla="*/ 6215313 w 7063094"/>
              <a:gd name="connsiteY42" fmla="*/ 1686141 h 3711468"/>
              <a:gd name="connsiteX43" fmla="*/ 6303931 w 7063094"/>
              <a:gd name="connsiteY43" fmla="*/ 1569753 h 3711468"/>
              <a:gd name="connsiteX44" fmla="*/ 6410929 w 7063094"/>
              <a:gd name="connsiteY44" fmla="*/ 1515380 h 3711468"/>
              <a:gd name="connsiteX45" fmla="*/ 6304916 w 7063094"/>
              <a:gd name="connsiteY45" fmla="*/ 1675544 h 3711468"/>
              <a:gd name="connsiteX46" fmla="*/ 6503486 w 7063094"/>
              <a:gd name="connsiteY46" fmla="*/ 1617524 h 3711468"/>
              <a:gd name="connsiteX47" fmla="*/ 6366949 w 7063094"/>
              <a:gd name="connsiteY47" fmla="*/ 1884522 h 3711468"/>
              <a:gd name="connsiteX48" fmla="*/ 6574709 w 7063094"/>
              <a:gd name="connsiteY48" fmla="*/ 1650877 h 3711468"/>
              <a:gd name="connsiteX49" fmla="*/ 6859929 w 7063094"/>
              <a:gd name="connsiteY49" fmla="*/ 1797665 h 3711468"/>
              <a:gd name="connsiteX50" fmla="*/ 6707308 w 7063094"/>
              <a:gd name="connsiteY50" fmla="*/ 2009422 h 3711468"/>
              <a:gd name="connsiteX51" fmla="*/ 6902925 w 7063094"/>
              <a:gd name="connsiteY51" fmla="*/ 2044686 h 3711468"/>
              <a:gd name="connsiteX52" fmla="*/ 6831374 w 7063094"/>
              <a:gd name="connsiteY52" fmla="*/ 2116082 h 3711468"/>
              <a:gd name="connsiteX53" fmla="*/ 7032570 w 7063094"/>
              <a:gd name="connsiteY53" fmla="*/ 2793218 h 3711468"/>
              <a:gd name="connsiteX54" fmla="*/ 6862883 w 7063094"/>
              <a:gd name="connsiteY54" fmla="*/ 3049619 h 3711468"/>
              <a:gd name="connsiteX55" fmla="*/ 6998108 w 7063094"/>
              <a:gd name="connsiteY55" fmla="*/ 2987777 h 3711468"/>
              <a:gd name="connsiteX56" fmla="*/ 7063094 w 7063094"/>
              <a:gd name="connsiteY56" fmla="*/ 2898141 h 3711468"/>
              <a:gd name="connsiteX57" fmla="*/ 7027975 w 7063094"/>
              <a:gd name="connsiteY57" fmla="*/ 2994378 h 3711468"/>
              <a:gd name="connsiteX58" fmla="*/ 6868462 w 7063094"/>
              <a:gd name="connsiteY58" fmla="*/ 3173651 h 3711468"/>
              <a:gd name="connsiteX59" fmla="*/ 6853364 w 7063094"/>
              <a:gd name="connsiteY59" fmla="*/ 3125011 h 3711468"/>
              <a:gd name="connsiteX60" fmla="*/ 6844831 w 7063094"/>
              <a:gd name="connsiteY60" fmla="*/ 3202313 h 3711468"/>
              <a:gd name="connsiteX61" fmla="*/ 6876996 w 7063094"/>
              <a:gd name="connsiteY61" fmla="*/ 3205093 h 3711468"/>
              <a:gd name="connsiteX62" fmla="*/ 6761792 w 7063094"/>
              <a:gd name="connsiteY62" fmla="*/ 3333815 h 3711468"/>
              <a:gd name="connsiteX63" fmla="*/ 6474603 w 7063094"/>
              <a:gd name="connsiteY63" fmla="*/ 3711468 h 3711468"/>
              <a:gd name="connsiteX64" fmla="*/ 0 w 7063094"/>
              <a:gd name="connsiteY64" fmla="*/ 3711468 h 3711468"/>
              <a:gd name="connsiteX65" fmla="*/ 0 w 7063094"/>
              <a:gd name="connsiteY65" fmla="*/ 3682150 h 3711468"/>
              <a:gd name="connsiteX66" fmla="*/ 219818 w 7063094"/>
              <a:gd name="connsiteY66" fmla="*/ 3437726 h 3711468"/>
              <a:gd name="connsiteX67" fmla="*/ 3047702 w 7063094"/>
              <a:gd name="connsiteY67" fmla="*/ 294000 h 3711468"/>
              <a:gd name="connsiteX68" fmla="*/ 3386421 w 7063094"/>
              <a:gd name="connsiteY68" fmla="*/ 192898 h 3711468"/>
              <a:gd name="connsiteX69" fmla="*/ 3530179 w 7063094"/>
              <a:gd name="connsiteY69" fmla="*/ 56533 h 3711468"/>
              <a:gd name="connsiteX70" fmla="*/ 3519677 w 7063094"/>
              <a:gd name="connsiteY70" fmla="*/ 125150 h 3711468"/>
              <a:gd name="connsiteX71" fmla="*/ 3347363 w 7063094"/>
              <a:gd name="connsiteY71" fmla="*/ 269159 h 3711468"/>
              <a:gd name="connsiteX72" fmla="*/ 3477008 w 7063094"/>
              <a:gd name="connsiteY72" fmla="*/ 500893 h 3711468"/>
              <a:gd name="connsiteX73" fmla="*/ 3777326 w 7063094"/>
              <a:gd name="connsiteY73" fmla="*/ 270201 h 3711468"/>
              <a:gd name="connsiteX74" fmla="*/ 3661794 w 7063094"/>
              <a:gd name="connsiteY74" fmla="*/ 399791 h 3711468"/>
              <a:gd name="connsiteX75" fmla="*/ 3679189 w 7063094"/>
              <a:gd name="connsiteY75" fmla="*/ 455032 h 3711468"/>
              <a:gd name="connsiteX76" fmla="*/ 4015611 w 7063094"/>
              <a:gd name="connsiteY76" fmla="*/ 36556 h 3711468"/>
              <a:gd name="connsiteX77" fmla="*/ 4056729 w 7063094"/>
              <a:gd name="connsiteY77" fmla="*/ 38 h 371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7063094" h="3711468">
                <a:moveTo>
                  <a:pt x="7027647" y="2996289"/>
                </a:moveTo>
                <a:cubicBezTo>
                  <a:pt x="7024037" y="3039196"/>
                  <a:pt x="7029616" y="3073592"/>
                  <a:pt x="6916382" y="3228023"/>
                </a:cubicBezTo>
                <a:cubicBezTo>
                  <a:pt x="6883888" y="3223159"/>
                  <a:pt x="6921961" y="3147941"/>
                  <a:pt x="7027647" y="2996289"/>
                </a:cubicBezTo>
                <a:close/>
                <a:moveTo>
                  <a:pt x="7030601" y="2993510"/>
                </a:moveTo>
                <a:cubicBezTo>
                  <a:pt x="7029616" y="2994378"/>
                  <a:pt x="7028632" y="2995420"/>
                  <a:pt x="7028632" y="2997331"/>
                </a:cubicBezTo>
                <a:cubicBezTo>
                  <a:pt x="7028632" y="2996289"/>
                  <a:pt x="7028632" y="2995420"/>
                  <a:pt x="7028632" y="2995420"/>
                </a:cubicBezTo>
                <a:cubicBezTo>
                  <a:pt x="7029616" y="2994378"/>
                  <a:pt x="7029616" y="2994378"/>
                  <a:pt x="7030601" y="2993510"/>
                </a:cubicBezTo>
                <a:close/>
                <a:moveTo>
                  <a:pt x="4360155" y="846344"/>
                </a:moveTo>
                <a:cubicBezTo>
                  <a:pt x="4360401" y="846453"/>
                  <a:pt x="4359417" y="847886"/>
                  <a:pt x="4356955" y="850752"/>
                </a:cubicBezTo>
                <a:cubicBezTo>
                  <a:pt x="4356955" y="850752"/>
                  <a:pt x="4355970" y="849883"/>
                  <a:pt x="4355970" y="849883"/>
                </a:cubicBezTo>
                <a:cubicBezTo>
                  <a:pt x="4358432" y="847451"/>
                  <a:pt x="4359909" y="846235"/>
                  <a:pt x="4360155" y="846344"/>
                </a:cubicBezTo>
                <a:close/>
                <a:moveTo>
                  <a:pt x="4056729" y="38"/>
                </a:moveTo>
                <a:cubicBezTo>
                  <a:pt x="4064207" y="1156"/>
                  <a:pt x="4054873" y="26915"/>
                  <a:pt x="4072720" y="22138"/>
                </a:cubicBezTo>
                <a:cubicBezTo>
                  <a:pt x="4048104" y="41246"/>
                  <a:pt x="3951608" y="132793"/>
                  <a:pt x="3932572" y="171010"/>
                </a:cubicBezTo>
                <a:cubicBezTo>
                  <a:pt x="3946029" y="214786"/>
                  <a:pt x="4029067" y="80332"/>
                  <a:pt x="4112762" y="51669"/>
                </a:cubicBezTo>
                <a:cubicBezTo>
                  <a:pt x="4090116" y="77552"/>
                  <a:pt x="3919443" y="227120"/>
                  <a:pt x="3862990" y="348372"/>
                </a:cubicBezTo>
                <a:cubicBezTo>
                  <a:pt x="3825902" y="529382"/>
                  <a:pt x="4272932" y="787868"/>
                  <a:pt x="4354986" y="848841"/>
                </a:cubicBezTo>
                <a:cubicBezTo>
                  <a:pt x="4312318" y="889837"/>
                  <a:pt x="3945044" y="1291290"/>
                  <a:pt x="3915505" y="1317173"/>
                </a:cubicBezTo>
                <a:lnTo>
                  <a:pt x="4066156" y="1212250"/>
                </a:lnTo>
                <a:lnTo>
                  <a:pt x="4195801" y="1026203"/>
                </a:lnTo>
                <a:cubicBezTo>
                  <a:pt x="4465595" y="797422"/>
                  <a:pt x="4821380" y="850752"/>
                  <a:pt x="5047193" y="679123"/>
                </a:cubicBezTo>
                <a:lnTo>
                  <a:pt x="5041613" y="661057"/>
                </a:lnTo>
                <a:cubicBezTo>
                  <a:pt x="5171258" y="580975"/>
                  <a:pt x="5205721" y="591397"/>
                  <a:pt x="5246748" y="627704"/>
                </a:cubicBezTo>
                <a:lnTo>
                  <a:pt x="5166663" y="668700"/>
                </a:lnTo>
                <a:cubicBezTo>
                  <a:pt x="4988114" y="893659"/>
                  <a:pt x="5020607" y="898523"/>
                  <a:pt x="5054085" y="909988"/>
                </a:cubicBezTo>
                <a:lnTo>
                  <a:pt x="5116118" y="807845"/>
                </a:lnTo>
                <a:cubicBezTo>
                  <a:pt x="5311407" y="638126"/>
                  <a:pt x="5184715" y="829906"/>
                  <a:pt x="5248389" y="840329"/>
                </a:cubicBezTo>
                <a:lnTo>
                  <a:pt x="5287775" y="764069"/>
                </a:lnTo>
                <a:cubicBezTo>
                  <a:pt x="5337336" y="724983"/>
                  <a:pt x="5319940" y="768759"/>
                  <a:pt x="5324863" y="787868"/>
                </a:cubicBezTo>
                <a:cubicBezTo>
                  <a:pt x="5223773" y="860306"/>
                  <a:pt x="5217209" y="942299"/>
                  <a:pt x="5128262" y="1057645"/>
                </a:cubicBezTo>
                <a:cubicBezTo>
                  <a:pt x="5305827" y="826085"/>
                  <a:pt x="5323879" y="887927"/>
                  <a:pt x="5352434" y="880283"/>
                </a:cubicBezTo>
                <a:cubicBezTo>
                  <a:pt x="5217865" y="1048264"/>
                  <a:pt x="5484048" y="806976"/>
                  <a:pt x="5347839" y="968009"/>
                </a:cubicBezTo>
                <a:cubicBezTo>
                  <a:pt x="5392476" y="939520"/>
                  <a:pt x="5465996" y="840329"/>
                  <a:pt x="5481094" y="813577"/>
                </a:cubicBezTo>
                <a:cubicBezTo>
                  <a:pt x="5438426" y="918500"/>
                  <a:pt x="5669162" y="700142"/>
                  <a:pt x="5735790" y="722030"/>
                </a:cubicBezTo>
                <a:cubicBezTo>
                  <a:pt x="5773863" y="851794"/>
                  <a:pt x="5624196" y="873682"/>
                  <a:pt x="5873968" y="782135"/>
                </a:cubicBezTo>
                <a:lnTo>
                  <a:pt x="5787319" y="904256"/>
                </a:lnTo>
                <a:lnTo>
                  <a:pt x="5950443" y="728805"/>
                </a:lnTo>
                <a:cubicBezTo>
                  <a:pt x="5682290" y="1070152"/>
                  <a:pt x="5929437" y="867081"/>
                  <a:pt x="5658659" y="1195921"/>
                </a:cubicBezTo>
                <a:cubicBezTo>
                  <a:pt x="5777801" y="1078664"/>
                  <a:pt x="5645202" y="1252204"/>
                  <a:pt x="5769268" y="1154056"/>
                </a:cubicBezTo>
                <a:cubicBezTo>
                  <a:pt x="5947489" y="928923"/>
                  <a:pt x="5844429" y="995803"/>
                  <a:pt x="5954053" y="847972"/>
                </a:cubicBezTo>
                <a:cubicBezTo>
                  <a:pt x="6105689" y="841198"/>
                  <a:pt x="6281284" y="1390480"/>
                  <a:pt x="6292772" y="1533620"/>
                </a:cubicBezTo>
                <a:cubicBezTo>
                  <a:pt x="6263889" y="1541090"/>
                  <a:pt x="6174286" y="1650877"/>
                  <a:pt x="6133259" y="1720362"/>
                </a:cubicBezTo>
                <a:lnTo>
                  <a:pt x="6215313" y="1686141"/>
                </a:lnTo>
                <a:cubicBezTo>
                  <a:pt x="6260278" y="1627947"/>
                  <a:pt x="6256340" y="1615613"/>
                  <a:pt x="6303931" y="1569753"/>
                </a:cubicBezTo>
                <a:cubicBezTo>
                  <a:pt x="6355461" y="1536400"/>
                  <a:pt x="6247806" y="1690831"/>
                  <a:pt x="6410929" y="1515380"/>
                </a:cubicBezTo>
                <a:cubicBezTo>
                  <a:pt x="6319357" y="1618392"/>
                  <a:pt x="6328876" y="1649835"/>
                  <a:pt x="6304916" y="1675544"/>
                </a:cubicBezTo>
                <a:cubicBezTo>
                  <a:pt x="6472962" y="1512601"/>
                  <a:pt x="6198246" y="1934899"/>
                  <a:pt x="6503486" y="1617524"/>
                </a:cubicBezTo>
                <a:cubicBezTo>
                  <a:pt x="6590135" y="1601195"/>
                  <a:pt x="6323952" y="1842483"/>
                  <a:pt x="6366949" y="1884522"/>
                </a:cubicBezTo>
                <a:lnTo>
                  <a:pt x="6574709" y="1650877"/>
                </a:lnTo>
                <a:cubicBezTo>
                  <a:pt x="6554032" y="1683188"/>
                  <a:pt x="6771310" y="1913011"/>
                  <a:pt x="6859929" y="1797665"/>
                </a:cubicBezTo>
                <a:cubicBezTo>
                  <a:pt x="6815291" y="1854817"/>
                  <a:pt x="6748335" y="1938720"/>
                  <a:pt x="6707308" y="2009422"/>
                </a:cubicBezTo>
                <a:cubicBezTo>
                  <a:pt x="6795270" y="1993093"/>
                  <a:pt x="6813322" y="2055109"/>
                  <a:pt x="6902925" y="2044686"/>
                </a:cubicBezTo>
                <a:cubicBezTo>
                  <a:pt x="6876996" y="2064663"/>
                  <a:pt x="6875355" y="2058062"/>
                  <a:pt x="6831374" y="2116082"/>
                </a:cubicBezTo>
                <a:cubicBezTo>
                  <a:pt x="6991543" y="2240114"/>
                  <a:pt x="6987605" y="2539596"/>
                  <a:pt x="7032570" y="2793218"/>
                </a:cubicBezTo>
                <a:cubicBezTo>
                  <a:pt x="7046027" y="2836125"/>
                  <a:pt x="6852380" y="3012444"/>
                  <a:pt x="6862883" y="3049619"/>
                </a:cubicBezTo>
                <a:cubicBezTo>
                  <a:pt x="6823825" y="3126053"/>
                  <a:pt x="6946906" y="3021130"/>
                  <a:pt x="6998108" y="2987777"/>
                </a:cubicBezTo>
                <a:cubicBezTo>
                  <a:pt x="7019113" y="2956161"/>
                  <a:pt x="7015503" y="2943828"/>
                  <a:pt x="7063094" y="2898141"/>
                </a:cubicBezTo>
                <a:cubicBezTo>
                  <a:pt x="7035524" y="2945738"/>
                  <a:pt x="7029616" y="2971448"/>
                  <a:pt x="7027975" y="2994378"/>
                </a:cubicBezTo>
                <a:cubicBezTo>
                  <a:pt x="6955439" y="3059173"/>
                  <a:pt x="6879950" y="3111635"/>
                  <a:pt x="6868462" y="3173651"/>
                </a:cubicBezTo>
                <a:lnTo>
                  <a:pt x="6853364" y="3125011"/>
                </a:lnTo>
                <a:cubicBezTo>
                  <a:pt x="6737832" y="3254775"/>
                  <a:pt x="6879950" y="3113546"/>
                  <a:pt x="6844831" y="3202313"/>
                </a:cubicBezTo>
                <a:lnTo>
                  <a:pt x="6876996" y="3205093"/>
                </a:lnTo>
                <a:lnTo>
                  <a:pt x="6761792" y="3333815"/>
                </a:lnTo>
                <a:cubicBezTo>
                  <a:pt x="6692210" y="3432137"/>
                  <a:pt x="6595059" y="3560858"/>
                  <a:pt x="6474603" y="3711468"/>
                </a:cubicBezTo>
                <a:lnTo>
                  <a:pt x="0" y="3711468"/>
                </a:lnTo>
                <a:lnTo>
                  <a:pt x="0" y="3682150"/>
                </a:lnTo>
                <a:lnTo>
                  <a:pt x="219818" y="3437726"/>
                </a:lnTo>
                <a:cubicBezTo>
                  <a:pt x="1465593" y="2052647"/>
                  <a:pt x="2901236" y="458485"/>
                  <a:pt x="3047702" y="294000"/>
                </a:cubicBezTo>
                <a:cubicBezTo>
                  <a:pt x="3271874" y="116638"/>
                  <a:pt x="3067723" y="467540"/>
                  <a:pt x="3386421" y="192898"/>
                </a:cubicBezTo>
                <a:cubicBezTo>
                  <a:pt x="3427448" y="123239"/>
                  <a:pt x="3422525" y="210096"/>
                  <a:pt x="3530179" y="56533"/>
                </a:cubicBezTo>
                <a:cubicBezTo>
                  <a:pt x="3487512" y="120460"/>
                  <a:pt x="3516066" y="112816"/>
                  <a:pt x="3519677" y="125150"/>
                </a:cubicBezTo>
                <a:cubicBezTo>
                  <a:pt x="3468147" y="158503"/>
                  <a:pt x="3416945" y="191856"/>
                  <a:pt x="3347363" y="269159"/>
                </a:cubicBezTo>
                <a:cubicBezTo>
                  <a:pt x="3374933" y="361748"/>
                  <a:pt x="3473070" y="382594"/>
                  <a:pt x="3477008" y="500893"/>
                </a:cubicBezTo>
                <a:cubicBezTo>
                  <a:pt x="3447469" y="607726"/>
                  <a:pt x="3773387" y="257693"/>
                  <a:pt x="3777326" y="270201"/>
                </a:cubicBezTo>
                <a:lnTo>
                  <a:pt x="3661794" y="399791"/>
                </a:lnTo>
                <a:lnTo>
                  <a:pt x="3679189" y="455032"/>
                </a:lnTo>
                <a:cubicBezTo>
                  <a:pt x="3790455" y="313977"/>
                  <a:pt x="3976553" y="112816"/>
                  <a:pt x="4015611" y="36556"/>
                </a:cubicBezTo>
                <a:cubicBezTo>
                  <a:pt x="4041704" y="7567"/>
                  <a:pt x="4052243" y="-632"/>
                  <a:pt x="4056729" y="38"/>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userDrawn="1">
            <p:ph type="title"/>
          </p:nvPr>
        </p:nvSpPr>
        <p:spPr>
          <a:xfrm>
            <a:off x="623888" y="441169"/>
            <a:ext cx="7886700" cy="1785489"/>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userDrawn="1">
            <p:ph type="body" idx="1"/>
          </p:nvPr>
        </p:nvSpPr>
        <p:spPr>
          <a:xfrm>
            <a:off x="623888" y="2253646"/>
            <a:ext cx="7886700" cy="65351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BD1A9A0-E54C-34F3-314A-18D6B226A8FF}"/>
              </a:ext>
            </a:extLst>
          </p:cNvPr>
          <p:cNvSpPr>
            <a:spLocks noGrp="1"/>
          </p:cNvSpPr>
          <p:nvPr>
            <p:ph type="pic" sz="quarter" idx="13"/>
          </p:nvPr>
        </p:nvSpPr>
        <p:spPr>
          <a:xfrm>
            <a:off x="4975980" y="0"/>
            <a:ext cx="3728282" cy="3882661"/>
          </a:xfrm>
          <a:custGeom>
            <a:avLst/>
            <a:gdLst>
              <a:gd name="connsiteX0" fmla="*/ 1146083 w 3728282"/>
              <a:gd name="connsiteY0" fmla="*/ 3639033 h 3882661"/>
              <a:gd name="connsiteX1" fmla="*/ 1125096 w 3728282"/>
              <a:gd name="connsiteY1" fmla="*/ 3654798 h 3882661"/>
              <a:gd name="connsiteX2" fmla="*/ 1052722 w 3728282"/>
              <a:gd name="connsiteY2" fmla="*/ 3774903 h 3882661"/>
              <a:gd name="connsiteX3" fmla="*/ 1146083 w 3728282"/>
              <a:gd name="connsiteY3" fmla="*/ 3639033 h 3882661"/>
              <a:gd name="connsiteX4" fmla="*/ 1205298 w 3728282"/>
              <a:gd name="connsiteY4" fmla="*/ 3553377 h 3882661"/>
              <a:gd name="connsiteX5" fmla="*/ 1161457 w 3728282"/>
              <a:gd name="connsiteY5" fmla="*/ 3588010 h 3882661"/>
              <a:gd name="connsiteX6" fmla="*/ 1189119 w 3728282"/>
              <a:gd name="connsiteY6" fmla="*/ 3583146 h 3882661"/>
              <a:gd name="connsiteX7" fmla="*/ 1205298 w 3728282"/>
              <a:gd name="connsiteY7" fmla="*/ 3553377 h 3882661"/>
              <a:gd name="connsiteX8" fmla="*/ 862916 w 3728282"/>
              <a:gd name="connsiteY8" fmla="*/ 3329652 h 3882661"/>
              <a:gd name="connsiteX9" fmla="*/ 832470 w 3728282"/>
              <a:gd name="connsiteY9" fmla="*/ 3401117 h 3882661"/>
              <a:gd name="connsiteX10" fmla="*/ 862916 w 3728282"/>
              <a:gd name="connsiteY10" fmla="*/ 3329652 h 3882661"/>
              <a:gd name="connsiteX11" fmla="*/ 489218 w 3728282"/>
              <a:gd name="connsiteY11" fmla="*/ 3293359 h 3882661"/>
              <a:gd name="connsiteX12" fmla="*/ 408145 w 3728282"/>
              <a:gd name="connsiteY12" fmla="*/ 3398311 h 3882661"/>
              <a:gd name="connsiteX13" fmla="*/ 489218 w 3728282"/>
              <a:gd name="connsiteY13" fmla="*/ 3293359 h 3882661"/>
              <a:gd name="connsiteX14" fmla="*/ 1734530 w 3728282"/>
              <a:gd name="connsiteY14" fmla="*/ 3240976 h 3882661"/>
              <a:gd name="connsiteX15" fmla="*/ 1664766 w 3728282"/>
              <a:gd name="connsiteY15" fmla="*/ 3323853 h 3882661"/>
              <a:gd name="connsiteX16" fmla="*/ 1728789 w 3728282"/>
              <a:gd name="connsiteY16" fmla="*/ 3255194 h 3882661"/>
              <a:gd name="connsiteX17" fmla="*/ 1734530 w 3728282"/>
              <a:gd name="connsiteY17" fmla="*/ 3240976 h 3882661"/>
              <a:gd name="connsiteX18" fmla="*/ 584487 w 3728282"/>
              <a:gd name="connsiteY18" fmla="*/ 3199963 h 3882661"/>
              <a:gd name="connsiteX19" fmla="*/ 552023 w 3728282"/>
              <a:gd name="connsiteY19" fmla="*/ 3225636 h 3882661"/>
              <a:gd name="connsiteX20" fmla="*/ 553066 w 3728282"/>
              <a:gd name="connsiteY20" fmla="*/ 3215159 h 3882661"/>
              <a:gd name="connsiteX21" fmla="*/ 552023 w 3728282"/>
              <a:gd name="connsiteY21" fmla="*/ 3225636 h 3882661"/>
              <a:gd name="connsiteX22" fmla="*/ 551153 w 3728282"/>
              <a:gd name="connsiteY22" fmla="*/ 3241912 h 3882661"/>
              <a:gd name="connsiteX23" fmla="*/ 584487 w 3728282"/>
              <a:gd name="connsiteY23" fmla="*/ 3199963 h 3882661"/>
              <a:gd name="connsiteX24" fmla="*/ 1058463 w 3728282"/>
              <a:gd name="connsiteY24" fmla="*/ 3163712 h 3882661"/>
              <a:gd name="connsiteX25" fmla="*/ 1042110 w 3728282"/>
              <a:gd name="connsiteY25" fmla="*/ 3173253 h 3882661"/>
              <a:gd name="connsiteX26" fmla="*/ 936333 w 3728282"/>
              <a:gd name="connsiteY26" fmla="*/ 3294294 h 3882661"/>
              <a:gd name="connsiteX27" fmla="*/ 909715 w 3728282"/>
              <a:gd name="connsiteY27" fmla="*/ 3355282 h 3882661"/>
              <a:gd name="connsiteX28" fmla="*/ 1005053 w 3728282"/>
              <a:gd name="connsiteY28" fmla="*/ 3227507 h 3882661"/>
              <a:gd name="connsiteX29" fmla="*/ 1024016 w 3728282"/>
              <a:gd name="connsiteY29" fmla="*/ 3215159 h 3882661"/>
              <a:gd name="connsiteX30" fmla="*/ 1058463 w 3728282"/>
              <a:gd name="connsiteY30" fmla="*/ 3163712 h 3882661"/>
              <a:gd name="connsiteX31" fmla="*/ 540714 w 3728282"/>
              <a:gd name="connsiteY31" fmla="*/ 3139766 h 3882661"/>
              <a:gd name="connsiteX32" fmla="*/ 500526 w 3728282"/>
              <a:gd name="connsiteY32" fmla="*/ 3183730 h 3882661"/>
              <a:gd name="connsiteX33" fmla="*/ 750594 w 3728282"/>
              <a:gd name="connsiteY33" fmla="*/ 3079290 h 3882661"/>
              <a:gd name="connsiteX34" fmla="*/ 707556 w 3728282"/>
              <a:gd name="connsiteY34" fmla="*/ 3095989 h 3882661"/>
              <a:gd name="connsiteX35" fmla="*/ 591167 w 3728282"/>
              <a:gd name="connsiteY35" fmla="*/ 3261929 h 3882661"/>
              <a:gd name="connsiteX36" fmla="*/ 705642 w 3728282"/>
              <a:gd name="connsiteY36" fmla="*/ 3122742 h 3882661"/>
              <a:gd name="connsiteX37" fmla="*/ 699901 w 3728282"/>
              <a:gd name="connsiteY37" fmla="*/ 3145565 h 3882661"/>
              <a:gd name="connsiteX38" fmla="*/ 752548 w 3728282"/>
              <a:gd name="connsiteY38" fmla="*/ 3079915 h 3882661"/>
              <a:gd name="connsiteX39" fmla="*/ 750594 w 3728282"/>
              <a:gd name="connsiteY39" fmla="*/ 3079290 h 3882661"/>
              <a:gd name="connsiteX40" fmla="*/ 1018275 w 3728282"/>
              <a:gd name="connsiteY40" fmla="*/ 2953808 h 3882661"/>
              <a:gd name="connsiteX41" fmla="*/ 989743 w 3728282"/>
              <a:gd name="connsiteY41" fmla="*/ 2964285 h 3882661"/>
              <a:gd name="connsiteX42" fmla="*/ 975477 w 3728282"/>
              <a:gd name="connsiteY42" fmla="*/ 2990102 h 3882661"/>
              <a:gd name="connsiteX43" fmla="*/ 965909 w 3728282"/>
              <a:gd name="connsiteY43" fmla="*/ 2995901 h 3882661"/>
              <a:gd name="connsiteX44" fmla="*/ 932506 w 3728282"/>
              <a:gd name="connsiteY44" fmla="*/ 3036872 h 3882661"/>
              <a:gd name="connsiteX45" fmla="*/ 935463 w 3728282"/>
              <a:gd name="connsiteY45" fmla="*/ 3035001 h 3882661"/>
              <a:gd name="connsiteX46" fmla="*/ 968692 w 3728282"/>
              <a:gd name="connsiteY46" fmla="*/ 3017790 h 3882661"/>
              <a:gd name="connsiteX47" fmla="*/ 977391 w 3728282"/>
              <a:gd name="connsiteY47" fmla="*/ 3013861 h 3882661"/>
              <a:gd name="connsiteX48" fmla="*/ 1018275 w 3728282"/>
              <a:gd name="connsiteY48" fmla="*/ 2953808 h 3882661"/>
              <a:gd name="connsiteX49" fmla="*/ 481563 w 3728282"/>
              <a:gd name="connsiteY49" fmla="*/ 2909096 h 3882661"/>
              <a:gd name="connsiteX50" fmla="*/ 473908 w 3728282"/>
              <a:gd name="connsiteY50" fmla="*/ 2921443 h 3882661"/>
              <a:gd name="connsiteX51" fmla="*/ 429022 w 3728282"/>
              <a:gd name="connsiteY51" fmla="*/ 2967278 h 3882661"/>
              <a:gd name="connsiteX52" fmla="*/ 481563 w 3728282"/>
              <a:gd name="connsiteY52" fmla="*/ 2909096 h 3882661"/>
              <a:gd name="connsiteX53" fmla="*/ 429022 w 3728282"/>
              <a:gd name="connsiteY53" fmla="*/ 2869061 h 3882661"/>
              <a:gd name="connsiteX54" fmla="*/ 415800 w 3728282"/>
              <a:gd name="connsiteY54" fmla="*/ 2899555 h 3882661"/>
              <a:gd name="connsiteX55" fmla="*/ 429022 w 3728282"/>
              <a:gd name="connsiteY55" fmla="*/ 2869061 h 3882661"/>
              <a:gd name="connsiteX56" fmla="*/ 559502 w 3728282"/>
              <a:gd name="connsiteY56" fmla="*/ 2585503 h 3882661"/>
              <a:gd name="connsiteX57" fmla="*/ 445202 w 3728282"/>
              <a:gd name="connsiteY57" fmla="*/ 2697321 h 3882661"/>
              <a:gd name="connsiteX58" fmla="*/ 424325 w 3728282"/>
              <a:gd name="connsiteY58" fmla="*/ 2710791 h 3882661"/>
              <a:gd name="connsiteX59" fmla="*/ 445202 w 3728282"/>
              <a:gd name="connsiteY59" fmla="*/ 2697321 h 3882661"/>
              <a:gd name="connsiteX60" fmla="*/ 510095 w 3728282"/>
              <a:gd name="connsiteY60" fmla="*/ 2658222 h 3882661"/>
              <a:gd name="connsiteX61" fmla="*/ 559502 w 3728282"/>
              <a:gd name="connsiteY61" fmla="*/ 2585503 h 3882661"/>
              <a:gd name="connsiteX62" fmla="*/ 269835 w 3728282"/>
              <a:gd name="connsiteY62" fmla="*/ 2538116 h 3882661"/>
              <a:gd name="connsiteX63" fmla="*/ 268791 w 3728282"/>
              <a:gd name="connsiteY63" fmla="*/ 2546722 h 3882661"/>
              <a:gd name="connsiteX64" fmla="*/ 261311 w 3728282"/>
              <a:gd name="connsiteY64" fmla="*/ 2555328 h 3882661"/>
              <a:gd name="connsiteX65" fmla="*/ 381546 w 3728282"/>
              <a:gd name="connsiteY65" fmla="*/ 2526549 h 3882661"/>
              <a:gd name="connsiteX66" fmla="*/ 358562 w 3728282"/>
              <a:gd name="connsiteY66" fmla="*/ 2540922 h 3882661"/>
              <a:gd name="connsiteX67" fmla="*/ 327943 w 3728282"/>
              <a:gd name="connsiteY67" fmla="*/ 2585822 h 3882661"/>
              <a:gd name="connsiteX68" fmla="*/ 292800 w 3728282"/>
              <a:gd name="connsiteY68" fmla="*/ 2638204 h 3882661"/>
              <a:gd name="connsiteX69" fmla="*/ 327943 w 3728282"/>
              <a:gd name="connsiteY69" fmla="*/ 2585822 h 3882661"/>
              <a:gd name="connsiteX70" fmla="*/ 381546 w 3728282"/>
              <a:gd name="connsiteY70" fmla="*/ 2526549 h 3882661"/>
              <a:gd name="connsiteX71" fmla="*/ 463709 w 3728282"/>
              <a:gd name="connsiteY71" fmla="*/ 2466652 h 3882661"/>
              <a:gd name="connsiteX72" fmla="*/ 436677 w 3728282"/>
              <a:gd name="connsiteY72" fmla="*/ 2467587 h 3882661"/>
              <a:gd name="connsiteX73" fmla="*/ 472864 w 3728282"/>
              <a:gd name="connsiteY73" fmla="*/ 2471329 h 3882661"/>
              <a:gd name="connsiteX74" fmla="*/ 463709 w 3728282"/>
              <a:gd name="connsiteY74" fmla="*/ 2466652 h 3882661"/>
              <a:gd name="connsiteX75" fmla="*/ 685635 w 3728282"/>
              <a:gd name="connsiteY75" fmla="*/ 2398929 h 3882661"/>
              <a:gd name="connsiteX76" fmla="*/ 545412 w 3728282"/>
              <a:gd name="connsiteY76" fmla="*/ 2591621 h 3882661"/>
              <a:gd name="connsiteX77" fmla="*/ 681808 w 3728282"/>
              <a:gd name="connsiteY77" fmla="*/ 2409405 h 3882661"/>
              <a:gd name="connsiteX78" fmla="*/ 685635 w 3728282"/>
              <a:gd name="connsiteY78" fmla="*/ 2398929 h 3882661"/>
              <a:gd name="connsiteX79" fmla="*/ 692246 w 3728282"/>
              <a:gd name="connsiteY79" fmla="*/ 2369370 h 3882661"/>
              <a:gd name="connsiteX80" fmla="*/ 650318 w 3728282"/>
              <a:gd name="connsiteY80" fmla="*/ 2414269 h 3882661"/>
              <a:gd name="connsiteX81" fmla="*/ 692246 w 3728282"/>
              <a:gd name="connsiteY81" fmla="*/ 2374234 h 3882661"/>
              <a:gd name="connsiteX82" fmla="*/ 692246 w 3728282"/>
              <a:gd name="connsiteY82" fmla="*/ 2369370 h 3882661"/>
              <a:gd name="connsiteX83" fmla="*/ 475822 w 3728282"/>
              <a:gd name="connsiteY83" fmla="*/ 2167323 h 3882661"/>
              <a:gd name="connsiteX84" fmla="*/ 465383 w 3728282"/>
              <a:gd name="connsiteY84" fmla="*/ 2184348 h 3882661"/>
              <a:gd name="connsiteX85" fmla="*/ 477735 w 3728282"/>
              <a:gd name="connsiteY85" fmla="*/ 2168259 h 3882661"/>
              <a:gd name="connsiteX86" fmla="*/ 475822 w 3728282"/>
              <a:gd name="connsiteY86" fmla="*/ 2167323 h 3882661"/>
              <a:gd name="connsiteX87" fmla="*/ 504353 w 3728282"/>
              <a:gd name="connsiteY87" fmla="*/ 2111012 h 3882661"/>
              <a:gd name="connsiteX88" fmla="*/ 491131 w 3728282"/>
              <a:gd name="connsiteY88" fmla="*/ 2126166 h 3882661"/>
              <a:gd name="connsiteX89" fmla="*/ 495829 w 3728282"/>
              <a:gd name="connsiteY89" fmla="*/ 2123360 h 3882661"/>
              <a:gd name="connsiteX90" fmla="*/ 504353 w 3728282"/>
              <a:gd name="connsiteY90" fmla="*/ 2111012 h 3882661"/>
              <a:gd name="connsiteX91" fmla="*/ 452857 w 3728282"/>
              <a:gd name="connsiteY91" fmla="*/ 2103342 h 3882661"/>
              <a:gd name="connsiteX92" fmla="*/ 307066 w 3728282"/>
              <a:gd name="connsiteY92" fmla="*/ 2299776 h 3882661"/>
              <a:gd name="connsiteX93" fmla="*/ 416670 w 3728282"/>
              <a:gd name="connsiteY93" fmla="*/ 2226254 h 3882661"/>
              <a:gd name="connsiteX94" fmla="*/ 448160 w 3728282"/>
              <a:gd name="connsiteY94" fmla="*/ 2171065 h 3882661"/>
              <a:gd name="connsiteX95" fmla="*/ 454771 w 3728282"/>
              <a:gd name="connsiteY95" fmla="*/ 2115689 h 3882661"/>
              <a:gd name="connsiteX96" fmla="*/ 452857 w 3728282"/>
              <a:gd name="connsiteY96" fmla="*/ 2103342 h 3882661"/>
              <a:gd name="connsiteX97" fmla="*/ 773319 w 3728282"/>
              <a:gd name="connsiteY97" fmla="*/ 2093801 h 3882661"/>
              <a:gd name="connsiteX98" fmla="*/ 760966 w 3728282"/>
              <a:gd name="connsiteY98" fmla="*/ 2094736 h 3882661"/>
              <a:gd name="connsiteX99" fmla="*/ 754181 w 3728282"/>
              <a:gd name="connsiteY99" fmla="*/ 2106148 h 3882661"/>
              <a:gd name="connsiteX100" fmla="*/ 773319 w 3728282"/>
              <a:gd name="connsiteY100" fmla="*/ 2093801 h 3882661"/>
              <a:gd name="connsiteX101" fmla="*/ 659887 w 3728282"/>
              <a:gd name="connsiteY101" fmla="*/ 2035619 h 3882661"/>
              <a:gd name="connsiteX102" fmla="*/ 597778 w 3728282"/>
              <a:gd name="connsiteY102" fmla="*/ 2101471 h 3882661"/>
              <a:gd name="connsiteX103" fmla="*/ 642663 w 3728282"/>
              <a:gd name="connsiteY103" fmla="*/ 2062371 h 3882661"/>
              <a:gd name="connsiteX104" fmla="*/ 659887 w 3728282"/>
              <a:gd name="connsiteY104" fmla="*/ 2035619 h 3882661"/>
              <a:gd name="connsiteX105" fmla="*/ 470080 w 3728282"/>
              <a:gd name="connsiteY105" fmla="*/ 2032813 h 3882661"/>
              <a:gd name="connsiteX106" fmla="*/ 465383 w 3728282"/>
              <a:gd name="connsiteY106" fmla="*/ 2067984 h 3882661"/>
              <a:gd name="connsiteX107" fmla="*/ 470080 w 3728282"/>
              <a:gd name="connsiteY107" fmla="*/ 2032813 h 3882661"/>
              <a:gd name="connsiteX108" fmla="*/ 435807 w 3728282"/>
              <a:gd name="connsiteY108" fmla="*/ 1981366 h 3882661"/>
              <a:gd name="connsiteX109" fmla="*/ 425195 w 3728282"/>
              <a:gd name="connsiteY109" fmla="*/ 1984172 h 3882661"/>
              <a:gd name="connsiteX110" fmla="*/ 410059 w 3728282"/>
              <a:gd name="connsiteY110" fmla="*/ 1995584 h 3882661"/>
              <a:gd name="connsiteX111" fmla="*/ 409015 w 3728282"/>
              <a:gd name="connsiteY111" fmla="*/ 2008866 h 3882661"/>
              <a:gd name="connsiteX112" fmla="*/ 283231 w 3728282"/>
              <a:gd name="connsiteY112" fmla="*/ 1914578 h 3882661"/>
              <a:gd name="connsiteX113" fmla="*/ 197288 w 3728282"/>
              <a:gd name="connsiteY113" fmla="*/ 2023272 h 3882661"/>
              <a:gd name="connsiteX114" fmla="*/ 286015 w 3728282"/>
              <a:gd name="connsiteY114" fmla="*/ 1931790 h 3882661"/>
              <a:gd name="connsiteX115" fmla="*/ 393705 w 3728282"/>
              <a:gd name="connsiteY115" fmla="*/ 1890632 h 3882661"/>
              <a:gd name="connsiteX116" fmla="*/ 374742 w 3728282"/>
              <a:gd name="connsiteY116" fmla="*/ 1914578 h 3882661"/>
              <a:gd name="connsiteX117" fmla="*/ 378570 w 3728282"/>
              <a:gd name="connsiteY117" fmla="*/ 1913643 h 3882661"/>
              <a:gd name="connsiteX118" fmla="*/ 393705 w 3728282"/>
              <a:gd name="connsiteY118" fmla="*/ 1890632 h 3882661"/>
              <a:gd name="connsiteX119" fmla="*/ 751398 w 3728282"/>
              <a:gd name="connsiteY119" fmla="*/ 1826838 h 3882661"/>
              <a:gd name="connsiteX120" fmla="*/ 717995 w 3728282"/>
              <a:gd name="connsiteY120" fmla="*/ 1870614 h 3882661"/>
              <a:gd name="connsiteX121" fmla="*/ 716951 w 3728282"/>
              <a:gd name="connsiteY121" fmla="*/ 1872672 h 3882661"/>
              <a:gd name="connsiteX122" fmla="*/ 728433 w 3728282"/>
              <a:gd name="connsiteY122" fmla="*/ 1865002 h 3882661"/>
              <a:gd name="connsiteX123" fmla="*/ 751398 w 3728282"/>
              <a:gd name="connsiteY123" fmla="*/ 1827773 h 3882661"/>
              <a:gd name="connsiteX124" fmla="*/ 751398 w 3728282"/>
              <a:gd name="connsiteY124" fmla="*/ 1826838 h 3882661"/>
              <a:gd name="connsiteX125" fmla="*/ 709470 w 3728282"/>
              <a:gd name="connsiteY125" fmla="*/ 1810562 h 3882661"/>
              <a:gd name="connsiteX126" fmla="*/ 653102 w 3728282"/>
              <a:gd name="connsiteY126" fmla="*/ 1892690 h 3882661"/>
              <a:gd name="connsiteX127" fmla="*/ 674153 w 3728282"/>
              <a:gd name="connsiteY127" fmla="*/ 1872672 h 3882661"/>
              <a:gd name="connsiteX128" fmla="*/ 676067 w 3728282"/>
              <a:gd name="connsiteY128" fmla="*/ 1871550 h 3882661"/>
              <a:gd name="connsiteX129" fmla="*/ 703729 w 3728282"/>
              <a:gd name="connsiteY129" fmla="*/ 1840120 h 3882661"/>
              <a:gd name="connsiteX130" fmla="*/ 709470 w 3728282"/>
              <a:gd name="connsiteY130" fmla="*/ 1810562 h 3882661"/>
              <a:gd name="connsiteX131" fmla="*/ 45160 w 3728282"/>
              <a:gd name="connsiteY131" fmla="*/ 1799299 h 3882661"/>
              <a:gd name="connsiteX132" fmla="*/ 7655 w 3728282"/>
              <a:gd name="connsiteY132" fmla="*/ 1859202 h 3882661"/>
              <a:gd name="connsiteX133" fmla="*/ 30446 w 3728282"/>
              <a:gd name="connsiteY133" fmla="*/ 1807755 h 3882661"/>
              <a:gd name="connsiteX134" fmla="*/ 45160 w 3728282"/>
              <a:gd name="connsiteY134" fmla="*/ 1799299 h 3882661"/>
              <a:gd name="connsiteX135" fmla="*/ 420454 w 3728282"/>
              <a:gd name="connsiteY135" fmla="*/ 1784932 h 3882661"/>
              <a:gd name="connsiteX136" fmla="*/ 421234 w 3728282"/>
              <a:gd name="connsiteY136" fmla="*/ 1788925 h 3882661"/>
              <a:gd name="connsiteX137" fmla="*/ 420901 w 3728282"/>
              <a:gd name="connsiteY137" fmla="*/ 1789552 h 3882661"/>
              <a:gd name="connsiteX138" fmla="*/ 415822 w 3728282"/>
              <a:gd name="connsiteY138" fmla="*/ 1788931 h 3882661"/>
              <a:gd name="connsiteX139" fmla="*/ 405188 w 3728282"/>
              <a:gd name="connsiteY139" fmla="*/ 1795408 h 3882661"/>
              <a:gd name="connsiteX140" fmla="*/ 420454 w 3728282"/>
              <a:gd name="connsiteY140" fmla="*/ 1784932 h 3882661"/>
              <a:gd name="connsiteX141" fmla="*/ 484346 w 3728282"/>
              <a:gd name="connsiteY141" fmla="*/ 1743774 h 3882661"/>
              <a:gd name="connsiteX142" fmla="*/ 479649 w 3728282"/>
              <a:gd name="connsiteY142" fmla="*/ 1744896 h 3882661"/>
              <a:gd name="connsiteX143" fmla="*/ 458598 w 3728282"/>
              <a:gd name="connsiteY143" fmla="*/ 1778197 h 3882661"/>
              <a:gd name="connsiteX144" fmla="*/ 390922 w 3728282"/>
              <a:gd name="connsiteY144" fmla="*/ 1707667 h 3882661"/>
              <a:gd name="connsiteX145" fmla="*/ 373698 w 3728282"/>
              <a:gd name="connsiteY145" fmla="*/ 1914578 h 3882661"/>
              <a:gd name="connsiteX146" fmla="*/ 399447 w 3728282"/>
              <a:gd name="connsiteY146" fmla="*/ 1882026 h 3882661"/>
              <a:gd name="connsiteX147" fmla="*/ 442418 w 3728282"/>
              <a:gd name="connsiteY147" fmla="*/ 1832450 h 3882661"/>
              <a:gd name="connsiteX148" fmla="*/ 467297 w 3728282"/>
              <a:gd name="connsiteY148" fmla="*/ 1784932 h 3882661"/>
              <a:gd name="connsiteX149" fmla="*/ 382397 w 3728282"/>
              <a:gd name="connsiteY149" fmla="*/ 1880155 h 3882661"/>
              <a:gd name="connsiteX150" fmla="*/ 430936 w 3728282"/>
              <a:gd name="connsiteY150" fmla="*/ 1813555 h 3882661"/>
              <a:gd name="connsiteX151" fmla="*/ 370915 w 3728282"/>
              <a:gd name="connsiteY151" fmla="*/ 1891567 h 3882661"/>
              <a:gd name="connsiteX152" fmla="*/ 414311 w 3728282"/>
              <a:gd name="connsiteY152" fmla="*/ 1801965 h 3882661"/>
              <a:gd name="connsiteX153" fmla="*/ 420901 w 3728282"/>
              <a:gd name="connsiteY153" fmla="*/ 1789552 h 3882661"/>
              <a:gd name="connsiteX154" fmla="*/ 421367 w 3728282"/>
              <a:gd name="connsiteY154" fmla="*/ 1789609 h 3882661"/>
              <a:gd name="connsiteX155" fmla="*/ 421234 w 3728282"/>
              <a:gd name="connsiteY155" fmla="*/ 1788925 h 3882661"/>
              <a:gd name="connsiteX156" fmla="*/ 421367 w 3728282"/>
              <a:gd name="connsiteY156" fmla="*/ 1788673 h 3882661"/>
              <a:gd name="connsiteX157" fmla="*/ 474778 w 3728282"/>
              <a:gd name="connsiteY157" fmla="*/ 1744896 h 3882661"/>
              <a:gd name="connsiteX158" fmla="*/ 390922 w 3728282"/>
              <a:gd name="connsiteY158" fmla="*/ 1707667 h 3882661"/>
              <a:gd name="connsiteX159" fmla="*/ 172583 w 3728282"/>
              <a:gd name="connsiteY159" fmla="*/ 1663704 h 3882661"/>
              <a:gd name="connsiteX160" fmla="*/ 131525 w 3728282"/>
              <a:gd name="connsiteY160" fmla="*/ 1726750 h 3882661"/>
              <a:gd name="connsiteX161" fmla="*/ 123000 w 3728282"/>
              <a:gd name="connsiteY161" fmla="*/ 1719079 h 3882661"/>
              <a:gd name="connsiteX162" fmla="*/ 608390 w 3728282"/>
              <a:gd name="connsiteY162" fmla="*/ 1654163 h 3882661"/>
              <a:gd name="connsiteX163" fmla="*/ 494785 w 3728282"/>
              <a:gd name="connsiteY163" fmla="*/ 1814490 h 3882661"/>
              <a:gd name="connsiteX164" fmla="*/ 498612 w 3728282"/>
              <a:gd name="connsiteY164" fmla="*/ 1833572 h 3882661"/>
              <a:gd name="connsiteX165" fmla="*/ 566462 w 3728282"/>
              <a:gd name="connsiteY165" fmla="*/ 1749574 h 3882661"/>
              <a:gd name="connsiteX166" fmla="*/ 608390 w 3728282"/>
              <a:gd name="connsiteY166" fmla="*/ 1654163 h 3882661"/>
              <a:gd name="connsiteX167" fmla="*/ 225994 w 3728282"/>
              <a:gd name="connsiteY167" fmla="*/ 1600845 h 3882661"/>
              <a:gd name="connsiteX168" fmla="*/ 217469 w 3728282"/>
              <a:gd name="connsiteY168" fmla="*/ 1618056 h 3882661"/>
              <a:gd name="connsiteX169" fmla="*/ 225994 w 3728282"/>
              <a:gd name="connsiteY169" fmla="*/ 1600845 h 3882661"/>
              <a:gd name="connsiteX170" fmla="*/ 361346 w 3728282"/>
              <a:gd name="connsiteY170" fmla="*/ 1593174 h 3882661"/>
              <a:gd name="connsiteX171" fmla="*/ 329857 w 3728282"/>
              <a:gd name="connsiteY171" fmla="*/ 1648550 h 3882661"/>
              <a:gd name="connsiteX172" fmla="*/ 361346 w 3728282"/>
              <a:gd name="connsiteY172" fmla="*/ 1593174 h 3882661"/>
              <a:gd name="connsiteX173" fmla="*/ 340469 w 3728282"/>
              <a:gd name="connsiteY173" fmla="*/ 1555945 h 3882661"/>
              <a:gd name="connsiteX174" fmla="*/ 290886 w 3728282"/>
              <a:gd name="connsiteY174" fmla="*/ 1626662 h 3882661"/>
              <a:gd name="connsiteX175" fmla="*/ 340469 w 3728282"/>
              <a:gd name="connsiteY175" fmla="*/ 1555945 h 3882661"/>
              <a:gd name="connsiteX176" fmla="*/ 607347 w 3728282"/>
              <a:gd name="connsiteY176" fmla="*/ 1541728 h 3882661"/>
              <a:gd name="connsiteX177" fmla="*/ 521577 w 3728282"/>
              <a:gd name="connsiteY177" fmla="*/ 1650421 h 3882661"/>
              <a:gd name="connsiteX178" fmla="*/ 610304 w 3728282"/>
              <a:gd name="connsiteY178" fmla="*/ 1558939 h 3882661"/>
              <a:gd name="connsiteX179" fmla="*/ 233649 w 3728282"/>
              <a:gd name="connsiteY179" fmla="*/ 1506369 h 3882661"/>
              <a:gd name="connsiteX180" fmla="*/ 225994 w 3728282"/>
              <a:gd name="connsiteY180" fmla="*/ 1600845 h 3882661"/>
              <a:gd name="connsiteX181" fmla="*/ 233649 w 3728282"/>
              <a:gd name="connsiteY181" fmla="*/ 1506369 h 3882661"/>
              <a:gd name="connsiteX182" fmla="*/ 727849 w 3728282"/>
              <a:gd name="connsiteY182" fmla="*/ 1494230 h 3882661"/>
              <a:gd name="connsiteX183" fmla="*/ 717995 w 3728282"/>
              <a:gd name="connsiteY183" fmla="*/ 1495893 h 3882661"/>
              <a:gd name="connsiteX184" fmla="*/ 676937 w 3728282"/>
              <a:gd name="connsiteY184" fmla="*/ 1542663 h 3882661"/>
              <a:gd name="connsiteX185" fmla="*/ 694160 w 3728282"/>
              <a:gd name="connsiteY185" fmla="*/ 1542663 h 3882661"/>
              <a:gd name="connsiteX186" fmla="*/ 727849 w 3728282"/>
              <a:gd name="connsiteY186" fmla="*/ 1494230 h 3882661"/>
              <a:gd name="connsiteX187" fmla="*/ 676937 w 3728282"/>
              <a:gd name="connsiteY187" fmla="*/ 1442575 h 3882661"/>
              <a:gd name="connsiteX188" fmla="*/ 672239 w 3728282"/>
              <a:gd name="connsiteY188" fmla="*/ 1539857 h 3882661"/>
              <a:gd name="connsiteX189" fmla="*/ 680764 w 3728282"/>
              <a:gd name="connsiteY189" fmla="*/ 1528445 h 3882661"/>
              <a:gd name="connsiteX190" fmla="*/ 720778 w 3728282"/>
              <a:gd name="connsiteY190" fmla="*/ 1457728 h 3882661"/>
              <a:gd name="connsiteX191" fmla="*/ 676937 w 3728282"/>
              <a:gd name="connsiteY191" fmla="*/ 1442575 h 3882661"/>
              <a:gd name="connsiteX192" fmla="*/ 369374 w 3728282"/>
              <a:gd name="connsiteY192" fmla="*/ 1426843 h 3882661"/>
              <a:gd name="connsiteX193" fmla="*/ 331770 w 3728282"/>
              <a:gd name="connsiteY193" fmla="*/ 1486352 h 3882661"/>
              <a:gd name="connsiteX194" fmla="*/ 354735 w 3728282"/>
              <a:gd name="connsiteY194" fmla="*/ 1434905 h 3882661"/>
              <a:gd name="connsiteX195" fmla="*/ 369374 w 3728282"/>
              <a:gd name="connsiteY195" fmla="*/ 1426843 h 3882661"/>
              <a:gd name="connsiteX196" fmla="*/ 636052 w 3728282"/>
              <a:gd name="connsiteY196" fmla="*/ 1419751 h 3882661"/>
              <a:gd name="connsiteX197" fmla="*/ 587339 w 3728282"/>
              <a:gd name="connsiteY197" fmla="*/ 1436776 h 3882661"/>
              <a:gd name="connsiteX198" fmla="*/ 546281 w 3728282"/>
              <a:gd name="connsiteY198" fmla="*/ 1502628 h 3882661"/>
              <a:gd name="connsiteX199" fmla="*/ 507311 w 3728282"/>
              <a:gd name="connsiteY199" fmla="*/ 1538921 h 3882661"/>
              <a:gd name="connsiteX200" fmla="*/ 483476 w 3728282"/>
              <a:gd name="connsiteY200" fmla="*/ 1615998 h 3882661"/>
              <a:gd name="connsiteX201" fmla="*/ 574987 w 3728282"/>
              <a:gd name="connsiteY201" fmla="*/ 1484481 h 3882661"/>
              <a:gd name="connsiteX202" fmla="*/ 532015 w 3728282"/>
              <a:gd name="connsiteY202" fmla="*/ 1577086 h 3882661"/>
              <a:gd name="connsiteX203" fmla="*/ 575857 w 3728282"/>
              <a:gd name="connsiteY203" fmla="*/ 1508427 h 3882661"/>
              <a:gd name="connsiteX204" fmla="*/ 556894 w 3728282"/>
              <a:gd name="connsiteY204" fmla="*/ 1548462 h 3882661"/>
              <a:gd name="connsiteX205" fmla="*/ 636052 w 3728282"/>
              <a:gd name="connsiteY205" fmla="*/ 1419751 h 3882661"/>
              <a:gd name="connsiteX206" fmla="*/ 855261 w 3728282"/>
              <a:gd name="connsiteY206" fmla="*/ 1370175 h 3882661"/>
              <a:gd name="connsiteX207" fmla="*/ 790542 w 3728282"/>
              <a:gd name="connsiteY207" fmla="*/ 1446317 h 3882661"/>
              <a:gd name="connsiteX208" fmla="*/ 846736 w 3728282"/>
              <a:gd name="connsiteY208" fmla="*/ 1383458 h 3882661"/>
              <a:gd name="connsiteX209" fmla="*/ 823771 w 3728282"/>
              <a:gd name="connsiteY209" fmla="*/ 1440704 h 3882661"/>
              <a:gd name="connsiteX210" fmla="*/ 851433 w 3728282"/>
              <a:gd name="connsiteY210" fmla="*/ 1379529 h 3882661"/>
              <a:gd name="connsiteX211" fmla="*/ 855261 w 3728282"/>
              <a:gd name="connsiteY211" fmla="*/ 1370175 h 3882661"/>
              <a:gd name="connsiteX212" fmla="*/ 664584 w 3728282"/>
              <a:gd name="connsiteY212" fmla="*/ 1331075 h 3882661"/>
              <a:gd name="connsiteX213" fmla="*/ 616045 w 3728282"/>
              <a:gd name="connsiteY213" fmla="*/ 1394870 h 3882661"/>
              <a:gd name="connsiteX214" fmla="*/ 660757 w 3728282"/>
              <a:gd name="connsiteY214" fmla="*/ 1351093 h 3882661"/>
              <a:gd name="connsiteX215" fmla="*/ 664584 w 3728282"/>
              <a:gd name="connsiteY215" fmla="*/ 1331075 h 3882661"/>
              <a:gd name="connsiteX216" fmla="*/ 496699 w 3728282"/>
              <a:gd name="connsiteY216" fmla="*/ 1290853 h 3882661"/>
              <a:gd name="connsiteX217" fmla="*/ 455814 w 3728282"/>
              <a:gd name="connsiteY217" fmla="*/ 1353899 h 3882661"/>
              <a:gd name="connsiteX218" fmla="*/ 447116 w 3728282"/>
              <a:gd name="connsiteY218" fmla="*/ 1346229 h 3882661"/>
              <a:gd name="connsiteX219" fmla="*/ 859088 w 3728282"/>
              <a:gd name="connsiteY219" fmla="*/ 1252876 h 3882661"/>
              <a:gd name="connsiteX220" fmla="*/ 773319 w 3728282"/>
              <a:gd name="connsiteY220" fmla="*/ 1361569 h 3882661"/>
              <a:gd name="connsiteX221" fmla="*/ 862046 w 3728282"/>
              <a:gd name="connsiteY221" fmla="*/ 1269900 h 3882661"/>
              <a:gd name="connsiteX222" fmla="*/ 948620 w 3728282"/>
              <a:gd name="connsiteY222" fmla="*/ 1242236 h 3882661"/>
              <a:gd name="connsiteX223" fmla="*/ 939291 w 3728282"/>
              <a:gd name="connsiteY223" fmla="*/ 1243335 h 3882661"/>
              <a:gd name="connsiteX224" fmla="*/ 929722 w 3728282"/>
              <a:gd name="connsiteY224" fmla="*/ 1253811 h 3882661"/>
              <a:gd name="connsiteX225" fmla="*/ 942944 w 3728282"/>
              <a:gd name="connsiteY225" fmla="*/ 1254747 h 3882661"/>
              <a:gd name="connsiteX226" fmla="*/ 948620 w 3728282"/>
              <a:gd name="connsiteY226" fmla="*/ 1242236 h 3882661"/>
              <a:gd name="connsiteX227" fmla="*/ 550109 w 3728282"/>
              <a:gd name="connsiteY227" fmla="*/ 1227994 h 3882661"/>
              <a:gd name="connsiteX228" fmla="*/ 541584 w 3728282"/>
              <a:gd name="connsiteY228" fmla="*/ 1245206 h 3882661"/>
              <a:gd name="connsiteX229" fmla="*/ 550109 w 3728282"/>
              <a:gd name="connsiteY229" fmla="*/ 1227994 h 3882661"/>
              <a:gd name="connsiteX230" fmla="*/ 916326 w 3728282"/>
              <a:gd name="connsiteY230" fmla="*/ 1203299 h 3882661"/>
              <a:gd name="connsiteX231" fmla="*/ 921023 w 3728282"/>
              <a:gd name="connsiteY231" fmla="*/ 1248947 h 3882661"/>
              <a:gd name="connsiteX232" fmla="*/ 933550 w 3728282"/>
              <a:gd name="connsiteY232" fmla="*/ 1231736 h 3882661"/>
              <a:gd name="connsiteX233" fmla="*/ 950599 w 3728282"/>
              <a:gd name="connsiteY233" fmla="*/ 1203299 h 3882661"/>
              <a:gd name="connsiteX234" fmla="*/ 916326 w 3728282"/>
              <a:gd name="connsiteY234" fmla="*/ 1203299 h 3882661"/>
              <a:gd name="connsiteX235" fmla="*/ 664584 w 3728282"/>
              <a:gd name="connsiteY235" fmla="*/ 1183282 h 3882661"/>
              <a:gd name="connsiteX236" fmla="*/ 663544 w 3728282"/>
              <a:gd name="connsiteY236" fmla="*/ 1187878 h 3882661"/>
              <a:gd name="connsiteX237" fmla="*/ 649333 w 3728282"/>
              <a:gd name="connsiteY237" fmla="*/ 1210980 h 3882661"/>
              <a:gd name="connsiteX238" fmla="*/ 615001 w 3728282"/>
              <a:gd name="connsiteY238" fmla="*/ 1253811 h 3882661"/>
              <a:gd name="connsiteX239" fmla="*/ 664584 w 3728282"/>
              <a:gd name="connsiteY239" fmla="*/ 1183282 h 3882661"/>
              <a:gd name="connsiteX240" fmla="*/ 848498 w 3728282"/>
              <a:gd name="connsiteY240" fmla="*/ 1167380 h 3882661"/>
              <a:gd name="connsiteX241" fmla="*/ 819074 w 3728282"/>
              <a:gd name="connsiteY241" fmla="*/ 1177483 h 3882661"/>
              <a:gd name="connsiteX242" fmla="*/ 798023 w 3728282"/>
              <a:gd name="connsiteY242" fmla="*/ 1213776 h 3882661"/>
              <a:gd name="connsiteX243" fmla="*/ 759053 w 3728282"/>
              <a:gd name="connsiteY243" fmla="*/ 1249882 h 3882661"/>
              <a:gd name="connsiteX244" fmla="*/ 731391 w 3728282"/>
              <a:gd name="connsiteY244" fmla="*/ 1296652 h 3882661"/>
              <a:gd name="connsiteX245" fmla="*/ 711384 w 3728282"/>
              <a:gd name="connsiteY245" fmla="*/ 1347164 h 3882661"/>
              <a:gd name="connsiteX246" fmla="*/ 735218 w 3728282"/>
              <a:gd name="connsiteY246" fmla="*/ 1328082 h 3882661"/>
              <a:gd name="connsiteX247" fmla="*/ 826729 w 3728282"/>
              <a:gd name="connsiteY247" fmla="*/ 1196565 h 3882661"/>
              <a:gd name="connsiteX248" fmla="*/ 793326 w 3728282"/>
              <a:gd name="connsiteY248" fmla="*/ 1280376 h 3882661"/>
              <a:gd name="connsiteX249" fmla="*/ 868657 w 3728282"/>
              <a:gd name="connsiteY249" fmla="*/ 1167941 h 3882661"/>
              <a:gd name="connsiteX250" fmla="*/ 848498 w 3728282"/>
              <a:gd name="connsiteY250" fmla="*/ 1167380 h 3882661"/>
              <a:gd name="connsiteX251" fmla="*/ 620514 w 3728282"/>
              <a:gd name="connsiteY251" fmla="*/ 1137991 h 3882661"/>
              <a:gd name="connsiteX252" fmla="*/ 582642 w 3728282"/>
              <a:gd name="connsiteY252" fmla="*/ 1197500 h 3882661"/>
              <a:gd name="connsiteX253" fmla="*/ 605433 w 3728282"/>
              <a:gd name="connsiteY253" fmla="*/ 1146053 h 3882661"/>
              <a:gd name="connsiteX254" fmla="*/ 620514 w 3728282"/>
              <a:gd name="connsiteY254" fmla="*/ 1137991 h 3882661"/>
              <a:gd name="connsiteX255" fmla="*/ 557764 w 3728282"/>
              <a:gd name="connsiteY255" fmla="*/ 1133706 h 3882661"/>
              <a:gd name="connsiteX256" fmla="*/ 550109 w 3728282"/>
              <a:gd name="connsiteY256" fmla="*/ 1227994 h 3882661"/>
              <a:gd name="connsiteX257" fmla="*/ 557764 w 3728282"/>
              <a:gd name="connsiteY257" fmla="*/ 1133706 h 3882661"/>
              <a:gd name="connsiteX258" fmla="*/ 1070816 w 3728282"/>
              <a:gd name="connsiteY258" fmla="*/ 1128842 h 3882661"/>
              <a:gd name="connsiteX259" fmla="*/ 1057420 w 3728282"/>
              <a:gd name="connsiteY259" fmla="*/ 1154659 h 3882661"/>
              <a:gd name="connsiteX260" fmla="*/ 1070816 w 3728282"/>
              <a:gd name="connsiteY260" fmla="*/ 1128842 h 3882661"/>
              <a:gd name="connsiteX261" fmla="*/ 1079340 w 3728282"/>
              <a:gd name="connsiteY261" fmla="*/ 1112566 h 3882661"/>
              <a:gd name="connsiteX262" fmla="*/ 1030801 w 3728282"/>
              <a:gd name="connsiteY262" fmla="*/ 1167006 h 3882661"/>
              <a:gd name="connsiteX263" fmla="*/ 1073599 w 3728282"/>
              <a:gd name="connsiteY263" fmla="*/ 1123042 h 3882661"/>
              <a:gd name="connsiteX264" fmla="*/ 1079340 w 3728282"/>
              <a:gd name="connsiteY264" fmla="*/ 1112566 h 3882661"/>
              <a:gd name="connsiteX265" fmla="*/ 881009 w 3728282"/>
              <a:gd name="connsiteY265" fmla="*/ 1088806 h 3882661"/>
              <a:gd name="connsiteX266" fmla="*/ 858218 w 3728282"/>
              <a:gd name="connsiteY266" fmla="*/ 1120236 h 3882661"/>
              <a:gd name="connsiteX267" fmla="*/ 881009 w 3728282"/>
              <a:gd name="connsiteY267" fmla="*/ 1098348 h 3882661"/>
              <a:gd name="connsiteX268" fmla="*/ 881009 w 3728282"/>
              <a:gd name="connsiteY268" fmla="*/ 1088806 h 3882661"/>
              <a:gd name="connsiteX269" fmla="*/ 748440 w 3728282"/>
              <a:gd name="connsiteY269" fmla="*/ 1002001 h 3882661"/>
              <a:gd name="connsiteX270" fmla="*/ 707556 w 3728282"/>
              <a:gd name="connsiteY270" fmla="*/ 1065047 h 3882661"/>
              <a:gd name="connsiteX271" fmla="*/ 698857 w 3728282"/>
              <a:gd name="connsiteY271" fmla="*/ 1057377 h 3882661"/>
              <a:gd name="connsiteX272" fmla="*/ 1079340 w 3728282"/>
              <a:gd name="connsiteY272" fmla="*/ 999195 h 3882661"/>
              <a:gd name="connsiteX273" fmla="*/ 993571 w 3728282"/>
              <a:gd name="connsiteY273" fmla="*/ 1107889 h 3882661"/>
              <a:gd name="connsiteX274" fmla="*/ 1082298 w 3728282"/>
              <a:gd name="connsiteY274" fmla="*/ 1016406 h 3882661"/>
              <a:gd name="connsiteX275" fmla="*/ 1432162 w 3728282"/>
              <a:gd name="connsiteY275" fmla="*/ 977307 h 3882661"/>
              <a:gd name="connsiteX276" fmla="*/ 1394061 w 3728282"/>
              <a:gd name="connsiteY276" fmla="*/ 1029689 h 3882661"/>
              <a:gd name="connsiteX277" fmla="*/ 1427464 w 3728282"/>
              <a:gd name="connsiteY277" fmla="*/ 998260 h 3882661"/>
              <a:gd name="connsiteX278" fmla="*/ 1432162 w 3728282"/>
              <a:gd name="connsiteY278" fmla="*/ 977307 h 3882661"/>
              <a:gd name="connsiteX279" fmla="*/ 1180893 w 3728282"/>
              <a:gd name="connsiteY279" fmla="*/ 971785 h 3882661"/>
              <a:gd name="connsiteX280" fmla="*/ 1171895 w 3728282"/>
              <a:gd name="connsiteY280" fmla="*/ 974313 h 3882661"/>
              <a:gd name="connsiteX281" fmla="*/ 1148930 w 3728282"/>
              <a:gd name="connsiteY281" fmla="*/ 1001066 h 3882661"/>
              <a:gd name="connsiteX282" fmla="*/ 1165284 w 3728282"/>
              <a:gd name="connsiteY282" fmla="*/ 1001066 h 3882661"/>
              <a:gd name="connsiteX283" fmla="*/ 1180893 w 3728282"/>
              <a:gd name="connsiteY283" fmla="*/ 971785 h 3882661"/>
              <a:gd name="connsiteX284" fmla="*/ 926699 w 3728282"/>
              <a:gd name="connsiteY284" fmla="*/ 970806 h 3882661"/>
              <a:gd name="connsiteX285" fmla="*/ 913542 w 3728282"/>
              <a:gd name="connsiteY285" fmla="*/ 976184 h 3882661"/>
              <a:gd name="connsiteX286" fmla="*/ 905887 w 3728282"/>
              <a:gd name="connsiteY286" fmla="*/ 986848 h 3882661"/>
              <a:gd name="connsiteX287" fmla="*/ 912499 w 3728282"/>
              <a:gd name="connsiteY287" fmla="*/ 976184 h 3882661"/>
              <a:gd name="connsiteX288" fmla="*/ 892491 w 3728282"/>
              <a:gd name="connsiteY288" fmla="*/ 991525 h 3882661"/>
              <a:gd name="connsiteX289" fmla="*/ 862046 w 3728282"/>
              <a:gd name="connsiteY289" fmla="*/ 1035302 h 3882661"/>
              <a:gd name="connsiteX290" fmla="*/ 835254 w 3728282"/>
              <a:gd name="connsiteY290" fmla="*/ 1044843 h 3882661"/>
              <a:gd name="connsiteX291" fmla="*/ 825685 w 3728282"/>
              <a:gd name="connsiteY291" fmla="*/ 1068789 h 3882661"/>
              <a:gd name="connsiteX292" fmla="*/ 802894 w 3728282"/>
              <a:gd name="connsiteY292" fmla="*/ 1062989 h 3882661"/>
              <a:gd name="connsiteX293" fmla="*/ 792456 w 3728282"/>
              <a:gd name="connsiteY293" fmla="*/ 1139318 h 3882661"/>
              <a:gd name="connsiteX294" fmla="*/ 930592 w 3728282"/>
              <a:gd name="connsiteY294" fmla="*/ 975249 h 3882661"/>
              <a:gd name="connsiteX295" fmla="*/ 926699 w 3728282"/>
              <a:gd name="connsiteY295" fmla="*/ 970806 h 3882661"/>
              <a:gd name="connsiteX296" fmla="*/ 800981 w 3728282"/>
              <a:gd name="connsiteY296" fmla="*/ 947748 h 3882661"/>
              <a:gd name="connsiteX297" fmla="*/ 798023 w 3728282"/>
              <a:gd name="connsiteY297" fmla="*/ 953360 h 3882661"/>
              <a:gd name="connsiteX298" fmla="*/ 800124 w 3728282"/>
              <a:gd name="connsiteY298" fmla="*/ 948578 h 3882661"/>
              <a:gd name="connsiteX299" fmla="*/ 801851 w 3728282"/>
              <a:gd name="connsiteY299" fmla="*/ 939142 h 3882661"/>
              <a:gd name="connsiteX300" fmla="*/ 804808 w 3728282"/>
              <a:gd name="connsiteY300" fmla="*/ 939142 h 3882661"/>
              <a:gd name="connsiteX301" fmla="*/ 800981 w 3728282"/>
              <a:gd name="connsiteY301" fmla="*/ 946626 h 3882661"/>
              <a:gd name="connsiteX302" fmla="*/ 800124 w 3728282"/>
              <a:gd name="connsiteY302" fmla="*/ 948578 h 3882661"/>
              <a:gd name="connsiteX303" fmla="*/ 792282 w 3728282"/>
              <a:gd name="connsiteY303" fmla="*/ 956167 h 3882661"/>
              <a:gd name="connsiteX304" fmla="*/ 800788 w 3728282"/>
              <a:gd name="connsiteY304" fmla="*/ 939519 h 3882661"/>
              <a:gd name="connsiteX305" fmla="*/ 1141275 w 3728282"/>
              <a:gd name="connsiteY305" fmla="*/ 929601 h 3882661"/>
              <a:gd name="connsiteX306" fmla="*/ 1142319 w 3728282"/>
              <a:gd name="connsiteY306" fmla="*/ 996389 h 3882661"/>
              <a:gd name="connsiteX307" fmla="*/ 1151888 w 3728282"/>
              <a:gd name="connsiteY307" fmla="*/ 983854 h 3882661"/>
              <a:gd name="connsiteX308" fmla="*/ 1180420 w 3728282"/>
              <a:gd name="connsiteY308" fmla="*/ 935214 h 3882661"/>
              <a:gd name="connsiteX309" fmla="*/ 1141275 w 3728282"/>
              <a:gd name="connsiteY309" fmla="*/ 929601 h 3882661"/>
              <a:gd name="connsiteX310" fmla="*/ 1097434 w 3728282"/>
              <a:gd name="connsiteY310" fmla="*/ 897049 h 3882661"/>
              <a:gd name="connsiteX311" fmla="*/ 1046981 w 3728282"/>
              <a:gd name="connsiteY311" fmla="*/ 910519 h 3882661"/>
              <a:gd name="connsiteX312" fmla="*/ 1017405 w 3728282"/>
              <a:gd name="connsiteY312" fmla="*/ 960095 h 3882661"/>
              <a:gd name="connsiteX313" fmla="*/ 989743 w 3728282"/>
              <a:gd name="connsiteY313" fmla="*/ 985912 h 3882661"/>
              <a:gd name="connsiteX314" fmla="*/ 957384 w 3728282"/>
              <a:gd name="connsiteY314" fmla="*/ 1071595 h 3882661"/>
              <a:gd name="connsiteX315" fmla="*/ 1045937 w 3728282"/>
              <a:gd name="connsiteY315" fmla="*/ 942884 h 3882661"/>
              <a:gd name="connsiteX316" fmla="*/ 1012708 w 3728282"/>
              <a:gd name="connsiteY316" fmla="*/ 1026883 h 3882661"/>
              <a:gd name="connsiteX317" fmla="*/ 1020189 w 3728282"/>
              <a:gd name="connsiteY317" fmla="*/ 1016406 h 3882661"/>
              <a:gd name="connsiteX318" fmla="*/ 1011664 w 3728282"/>
              <a:gd name="connsiteY318" fmla="*/ 1019213 h 3882661"/>
              <a:gd name="connsiteX319" fmla="*/ 1022103 w 3728282"/>
              <a:gd name="connsiteY319" fmla="*/ 1013413 h 3882661"/>
              <a:gd name="connsiteX320" fmla="*/ 1097434 w 3728282"/>
              <a:gd name="connsiteY320" fmla="*/ 897049 h 3882661"/>
              <a:gd name="connsiteX321" fmla="*/ 840307 w 3728282"/>
              <a:gd name="connsiteY321" fmla="*/ 884763 h 3882661"/>
              <a:gd name="connsiteX322" fmla="*/ 804808 w 3728282"/>
              <a:gd name="connsiteY322" fmla="*/ 939142 h 3882661"/>
              <a:gd name="connsiteX323" fmla="*/ 825685 w 3728282"/>
              <a:gd name="connsiteY323" fmla="*/ 893308 h 3882661"/>
              <a:gd name="connsiteX324" fmla="*/ 840307 w 3728282"/>
              <a:gd name="connsiteY324" fmla="*/ 884763 h 3882661"/>
              <a:gd name="connsiteX325" fmla="*/ 3456708 w 3728282"/>
              <a:gd name="connsiteY325" fmla="*/ 872700 h 3882661"/>
              <a:gd name="connsiteX326" fmla="*/ 3459317 w 3728282"/>
              <a:gd name="connsiteY326" fmla="*/ 873290 h 3882661"/>
              <a:gd name="connsiteX327" fmla="*/ 3429573 w 3728282"/>
              <a:gd name="connsiteY327" fmla="*/ 908707 h 3882661"/>
              <a:gd name="connsiteX328" fmla="*/ 3428364 w 3728282"/>
              <a:gd name="connsiteY328" fmla="*/ 909745 h 3882661"/>
              <a:gd name="connsiteX329" fmla="*/ 3431721 w 3728282"/>
              <a:gd name="connsiteY329" fmla="*/ 905081 h 3882661"/>
              <a:gd name="connsiteX330" fmla="*/ 1308291 w 3728282"/>
              <a:gd name="connsiteY330" fmla="*/ 854208 h 3882661"/>
              <a:gd name="connsiteX331" fmla="*/ 1284457 w 3728282"/>
              <a:gd name="connsiteY331" fmla="*/ 901913 h 3882661"/>
              <a:gd name="connsiteX332" fmla="*/ 1308291 w 3728282"/>
              <a:gd name="connsiteY332" fmla="*/ 854208 h 3882661"/>
              <a:gd name="connsiteX333" fmla="*/ 809505 w 3728282"/>
              <a:gd name="connsiteY333" fmla="*/ 844667 h 3882661"/>
              <a:gd name="connsiteX334" fmla="*/ 801851 w 3728282"/>
              <a:gd name="connsiteY334" fmla="*/ 939142 h 3882661"/>
              <a:gd name="connsiteX335" fmla="*/ 800981 w 3728282"/>
              <a:gd name="connsiteY335" fmla="*/ 939142 h 3882661"/>
              <a:gd name="connsiteX336" fmla="*/ 800788 w 3728282"/>
              <a:gd name="connsiteY336" fmla="*/ 939519 h 3882661"/>
              <a:gd name="connsiteX337" fmla="*/ 774765 w 3728282"/>
              <a:gd name="connsiteY337" fmla="*/ 948742 h 3882661"/>
              <a:gd name="connsiteX338" fmla="*/ 809505 w 3728282"/>
              <a:gd name="connsiteY338" fmla="*/ 844667 h 3882661"/>
              <a:gd name="connsiteX339" fmla="*/ 1313859 w 3728282"/>
              <a:gd name="connsiteY339" fmla="*/ 843731 h 3882661"/>
              <a:gd name="connsiteX340" fmla="*/ 1253837 w 3728282"/>
              <a:gd name="connsiteY340" fmla="*/ 911454 h 3882661"/>
              <a:gd name="connsiteX341" fmla="*/ 1308291 w 3728282"/>
              <a:gd name="connsiteY341" fmla="*/ 853273 h 3882661"/>
              <a:gd name="connsiteX342" fmla="*/ 1313859 w 3728282"/>
              <a:gd name="connsiteY342" fmla="*/ 843731 h 3882661"/>
              <a:gd name="connsiteX343" fmla="*/ 1116571 w 3728282"/>
              <a:gd name="connsiteY343" fmla="*/ 815108 h 3882661"/>
              <a:gd name="connsiteX344" fmla="*/ 1083168 w 3728282"/>
              <a:gd name="connsiteY344" fmla="*/ 860007 h 3882661"/>
              <a:gd name="connsiteX345" fmla="*/ 1115527 w 3728282"/>
              <a:gd name="connsiteY345" fmla="*/ 829513 h 3882661"/>
              <a:gd name="connsiteX346" fmla="*/ 1116571 w 3728282"/>
              <a:gd name="connsiteY346" fmla="*/ 815108 h 3882661"/>
              <a:gd name="connsiteX347" fmla="*/ 3727412 w 3728282"/>
              <a:gd name="connsiteY347" fmla="*/ 809496 h 3882661"/>
              <a:gd name="connsiteX348" fmla="*/ 3727412 w 3728282"/>
              <a:gd name="connsiteY348" fmla="*/ 834190 h 3882661"/>
              <a:gd name="connsiteX349" fmla="*/ 3714886 w 3728282"/>
              <a:gd name="connsiteY349" fmla="*/ 849803 h 3882661"/>
              <a:gd name="connsiteX350" fmla="*/ 3714886 w 3728282"/>
              <a:gd name="connsiteY350" fmla="*/ 838119 h 3882661"/>
              <a:gd name="connsiteX351" fmla="*/ 3696504 w 3728282"/>
              <a:gd name="connsiteY351" fmla="*/ 859935 h 3882661"/>
              <a:gd name="connsiteX352" fmla="*/ 3697184 w 3728282"/>
              <a:gd name="connsiteY352" fmla="*/ 856359 h 3882661"/>
              <a:gd name="connsiteX353" fmla="*/ 3727412 w 3728282"/>
              <a:gd name="connsiteY353" fmla="*/ 809496 h 3882661"/>
              <a:gd name="connsiteX354" fmla="*/ 3353540 w 3728282"/>
              <a:gd name="connsiteY354" fmla="*/ 754120 h 3882661"/>
              <a:gd name="connsiteX355" fmla="*/ 3244806 w 3728282"/>
              <a:gd name="connsiteY355" fmla="*/ 870484 h 3882661"/>
              <a:gd name="connsiteX356" fmla="*/ 3238195 w 3728282"/>
              <a:gd name="connsiteY356" fmla="*/ 896114 h 3882661"/>
              <a:gd name="connsiteX357" fmla="*/ 3272468 w 3728282"/>
              <a:gd name="connsiteY357" fmla="*/ 882831 h 3882661"/>
              <a:gd name="connsiteX358" fmla="*/ 3301174 w 3728282"/>
              <a:gd name="connsiteY358" fmla="*/ 848596 h 3882661"/>
              <a:gd name="connsiteX359" fmla="*/ 3353540 w 3728282"/>
              <a:gd name="connsiteY359" fmla="*/ 754120 h 3882661"/>
              <a:gd name="connsiteX360" fmla="*/ 968692 w 3728282"/>
              <a:gd name="connsiteY360" fmla="*/ 749256 h 3882661"/>
              <a:gd name="connsiteX361" fmla="*/ 927808 w 3728282"/>
              <a:gd name="connsiteY361" fmla="*/ 812302 h 3882661"/>
              <a:gd name="connsiteX362" fmla="*/ 919110 w 3728282"/>
              <a:gd name="connsiteY362" fmla="*/ 804632 h 3882661"/>
              <a:gd name="connsiteX363" fmla="*/ 1312989 w 3728282"/>
              <a:gd name="connsiteY363" fmla="*/ 731296 h 3882661"/>
              <a:gd name="connsiteX364" fmla="*/ 1227219 w 3728282"/>
              <a:gd name="connsiteY364" fmla="*/ 839990 h 3882661"/>
              <a:gd name="connsiteX365" fmla="*/ 1315772 w 3728282"/>
              <a:gd name="connsiteY365" fmla="*/ 748321 h 3882661"/>
              <a:gd name="connsiteX366" fmla="*/ 3708035 w 3728282"/>
              <a:gd name="connsiteY366" fmla="*/ 725637 h 3882661"/>
              <a:gd name="connsiteX367" fmla="*/ 3697836 w 3728282"/>
              <a:gd name="connsiteY367" fmla="*/ 729238 h 3882661"/>
              <a:gd name="connsiteX368" fmla="*/ 3705317 w 3728282"/>
              <a:gd name="connsiteY368" fmla="*/ 734103 h 3882661"/>
              <a:gd name="connsiteX369" fmla="*/ 3708035 w 3728282"/>
              <a:gd name="connsiteY369" fmla="*/ 725637 h 3882661"/>
              <a:gd name="connsiteX370" fmla="*/ 3664107 w 3728282"/>
              <a:gd name="connsiteY370" fmla="*/ 706581 h 3882661"/>
              <a:gd name="connsiteX371" fmla="*/ 3645622 w 3728282"/>
              <a:gd name="connsiteY371" fmla="*/ 737455 h 3882661"/>
              <a:gd name="connsiteX372" fmla="*/ 3639725 w 3728282"/>
              <a:gd name="connsiteY372" fmla="*/ 750315 h 3882661"/>
              <a:gd name="connsiteX373" fmla="*/ 3633112 w 3728282"/>
              <a:gd name="connsiteY373" fmla="*/ 757169 h 3882661"/>
              <a:gd name="connsiteX374" fmla="*/ 3639555 w 3728282"/>
              <a:gd name="connsiteY374" fmla="*/ 719697 h 3882661"/>
              <a:gd name="connsiteX375" fmla="*/ 3664107 w 3728282"/>
              <a:gd name="connsiteY375" fmla="*/ 706581 h 3882661"/>
              <a:gd name="connsiteX376" fmla="*/ 1096409 w 3728282"/>
              <a:gd name="connsiteY376" fmla="*/ 696448 h 3882661"/>
              <a:gd name="connsiteX377" fmla="*/ 1094737 w 3728282"/>
              <a:gd name="connsiteY377" fmla="*/ 699165 h 3882661"/>
              <a:gd name="connsiteX378" fmla="*/ 1089341 w 3728282"/>
              <a:gd name="connsiteY378" fmla="*/ 708169 h 3882661"/>
              <a:gd name="connsiteX379" fmla="*/ 1086125 w 3728282"/>
              <a:gd name="connsiteY379" fmla="*/ 712214 h 3882661"/>
              <a:gd name="connsiteX380" fmla="*/ 1021652 w 3728282"/>
              <a:gd name="connsiteY380" fmla="*/ 686558 h 3882661"/>
              <a:gd name="connsiteX381" fmla="*/ 1025908 w 3728282"/>
              <a:gd name="connsiteY381" fmla="*/ 688198 h 3882661"/>
              <a:gd name="connsiteX382" fmla="*/ 1012708 w 3728282"/>
              <a:gd name="connsiteY382" fmla="*/ 703608 h 3882661"/>
              <a:gd name="connsiteX383" fmla="*/ 1021046 w 3728282"/>
              <a:gd name="connsiteY383" fmla="*/ 686775 h 3882661"/>
              <a:gd name="connsiteX384" fmla="*/ 3377990 w 3728282"/>
              <a:gd name="connsiteY384" fmla="*/ 670377 h 3882661"/>
              <a:gd name="connsiteX385" fmla="*/ 3380452 w 3728282"/>
              <a:gd name="connsiteY385" fmla="*/ 674178 h 3882661"/>
              <a:gd name="connsiteX386" fmla="*/ 3369407 w 3728282"/>
              <a:gd name="connsiteY386" fmla="*/ 693377 h 3882661"/>
              <a:gd name="connsiteX387" fmla="*/ 3355697 w 3728282"/>
              <a:gd name="connsiteY387" fmla="*/ 711346 h 3882661"/>
              <a:gd name="connsiteX388" fmla="*/ 3336374 w 3728282"/>
              <a:gd name="connsiteY388" fmla="*/ 731148 h 3882661"/>
              <a:gd name="connsiteX389" fmla="*/ 3335732 w 3728282"/>
              <a:gd name="connsiteY389" fmla="*/ 731253 h 3882661"/>
              <a:gd name="connsiteX390" fmla="*/ 1449429 w 3728282"/>
              <a:gd name="connsiteY390" fmla="*/ 664649 h 3882661"/>
              <a:gd name="connsiteX391" fmla="*/ 1439816 w 3728282"/>
              <a:gd name="connsiteY391" fmla="*/ 666379 h 3882661"/>
              <a:gd name="connsiteX392" fmla="*/ 1382579 w 3728282"/>
              <a:gd name="connsiteY392" fmla="*/ 731296 h 3882661"/>
              <a:gd name="connsiteX393" fmla="*/ 1400672 w 3728282"/>
              <a:gd name="connsiteY393" fmla="*/ 731296 h 3882661"/>
              <a:gd name="connsiteX394" fmla="*/ 1435989 w 3728282"/>
              <a:gd name="connsiteY394" fmla="*/ 689203 h 3882661"/>
              <a:gd name="connsiteX395" fmla="*/ 1448341 w 3728282"/>
              <a:gd name="connsiteY395" fmla="*/ 672179 h 3882661"/>
              <a:gd name="connsiteX396" fmla="*/ 1449429 w 3728282"/>
              <a:gd name="connsiteY396" fmla="*/ 664649 h 3882661"/>
              <a:gd name="connsiteX397" fmla="*/ 1726875 w 3728282"/>
              <a:gd name="connsiteY397" fmla="*/ 635885 h 3882661"/>
              <a:gd name="connsiteX398" fmla="*/ 1647716 w 3728282"/>
              <a:gd name="connsiteY398" fmla="*/ 741773 h 3882661"/>
              <a:gd name="connsiteX399" fmla="*/ 1703910 w 3728282"/>
              <a:gd name="connsiteY399" fmla="*/ 690139 h 3882661"/>
              <a:gd name="connsiteX400" fmla="*/ 1705824 w 3728282"/>
              <a:gd name="connsiteY400" fmla="*/ 689203 h 3882661"/>
              <a:gd name="connsiteX401" fmla="*/ 1719220 w 3728282"/>
              <a:gd name="connsiteY401" fmla="*/ 674985 h 3882661"/>
              <a:gd name="connsiteX402" fmla="*/ 1726875 w 3728282"/>
              <a:gd name="connsiteY402" fmla="*/ 635885 h 3882661"/>
              <a:gd name="connsiteX403" fmla="*/ 1074415 w 3728282"/>
              <a:gd name="connsiteY403" fmla="*/ 616017 h 3882661"/>
              <a:gd name="connsiteX404" fmla="*/ 1036543 w 3728282"/>
              <a:gd name="connsiteY404" fmla="*/ 675921 h 3882661"/>
              <a:gd name="connsiteX405" fmla="*/ 1059333 w 3728282"/>
              <a:gd name="connsiteY405" fmla="*/ 624474 h 3882661"/>
              <a:gd name="connsiteX406" fmla="*/ 1074415 w 3728282"/>
              <a:gd name="connsiteY406" fmla="*/ 616017 h 3882661"/>
              <a:gd name="connsiteX407" fmla="*/ 1390234 w 3728282"/>
              <a:gd name="connsiteY407" fmla="*/ 606327 h 3882661"/>
              <a:gd name="connsiteX408" fmla="*/ 1378751 w 3728282"/>
              <a:gd name="connsiteY408" fmla="*/ 730361 h 3882661"/>
              <a:gd name="connsiteX409" fmla="*/ 1388320 w 3728282"/>
              <a:gd name="connsiteY409" fmla="*/ 716891 h 3882661"/>
              <a:gd name="connsiteX410" fmla="*/ 1437903 w 3728282"/>
              <a:gd name="connsiteY410" fmla="*/ 629151 h 3882661"/>
              <a:gd name="connsiteX411" fmla="*/ 1390234 w 3728282"/>
              <a:gd name="connsiteY411" fmla="*/ 606327 h 3882661"/>
              <a:gd name="connsiteX412" fmla="*/ 1029758 w 3728282"/>
              <a:gd name="connsiteY412" fmla="*/ 591922 h 3882661"/>
              <a:gd name="connsiteX413" fmla="*/ 1022103 w 3728282"/>
              <a:gd name="connsiteY413" fmla="*/ 686397 h 3882661"/>
              <a:gd name="connsiteX414" fmla="*/ 1021652 w 3728282"/>
              <a:gd name="connsiteY414" fmla="*/ 686558 h 3882661"/>
              <a:gd name="connsiteX415" fmla="*/ 1021233 w 3728282"/>
              <a:gd name="connsiteY415" fmla="*/ 686397 h 3882661"/>
              <a:gd name="connsiteX416" fmla="*/ 1021046 w 3728282"/>
              <a:gd name="connsiteY416" fmla="*/ 686775 h 3882661"/>
              <a:gd name="connsiteX417" fmla="*/ 995017 w 3728282"/>
              <a:gd name="connsiteY417" fmla="*/ 696076 h 3882661"/>
              <a:gd name="connsiteX418" fmla="*/ 1029758 w 3728282"/>
              <a:gd name="connsiteY418" fmla="*/ 591922 h 3882661"/>
              <a:gd name="connsiteX419" fmla="*/ 1347262 w 3728282"/>
              <a:gd name="connsiteY419" fmla="*/ 590986 h 3882661"/>
              <a:gd name="connsiteX420" fmla="*/ 1303420 w 3728282"/>
              <a:gd name="connsiteY420" fmla="*/ 610068 h 3882661"/>
              <a:gd name="connsiteX421" fmla="*/ 1251924 w 3728282"/>
              <a:gd name="connsiteY421" fmla="*/ 691261 h 3882661"/>
              <a:gd name="connsiteX422" fmla="*/ 1212953 w 3728282"/>
              <a:gd name="connsiteY422" fmla="*/ 727368 h 3882661"/>
              <a:gd name="connsiteX423" fmla="*/ 1209996 w 3728282"/>
              <a:gd name="connsiteY423" fmla="*/ 734103 h 3882661"/>
              <a:gd name="connsiteX424" fmla="*/ 1179550 w 3728282"/>
              <a:gd name="connsiteY424" fmla="*/ 813237 h 3882661"/>
              <a:gd name="connsiteX425" fmla="*/ 1189119 w 3728282"/>
              <a:gd name="connsiteY425" fmla="*/ 804632 h 3882661"/>
              <a:gd name="connsiteX426" fmla="*/ 1280629 w 3728282"/>
              <a:gd name="connsiteY426" fmla="*/ 673114 h 3882661"/>
              <a:gd name="connsiteX427" fmla="*/ 1241485 w 3728282"/>
              <a:gd name="connsiteY427" fmla="*/ 762726 h 3882661"/>
              <a:gd name="connsiteX428" fmla="*/ 1232960 w 3728282"/>
              <a:gd name="connsiteY428" fmla="*/ 765532 h 3882661"/>
              <a:gd name="connsiteX429" fmla="*/ 1245312 w 3728282"/>
              <a:gd name="connsiteY429" fmla="*/ 757862 h 3882661"/>
              <a:gd name="connsiteX430" fmla="*/ 1247226 w 3728282"/>
              <a:gd name="connsiteY430" fmla="*/ 756926 h 3882661"/>
              <a:gd name="connsiteX431" fmla="*/ 1347262 w 3728282"/>
              <a:gd name="connsiteY431" fmla="*/ 590986 h 3882661"/>
              <a:gd name="connsiteX432" fmla="*/ 1580910 w 3728282"/>
              <a:gd name="connsiteY432" fmla="*/ 536733 h 3882661"/>
              <a:gd name="connsiteX433" fmla="*/ 1507493 w 3728282"/>
              <a:gd name="connsiteY433" fmla="*/ 624474 h 3882661"/>
              <a:gd name="connsiteX434" fmla="*/ 1552378 w 3728282"/>
              <a:gd name="connsiteY434" fmla="*/ 573027 h 3882661"/>
              <a:gd name="connsiteX435" fmla="*/ 1528544 w 3728282"/>
              <a:gd name="connsiteY435" fmla="*/ 651039 h 3882661"/>
              <a:gd name="connsiteX436" fmla="*/ 1536199 w 3728282"/>
              <a:gd name="connsiteY436" fmla="*/ 642620 h 3882661"/>
              <a:gd name="connsiteX437" fmla="*/ 1580910 w 3728282"/>
              <a:gd name="connsiteY437" fmla="*/ 536733 h 3882661"/>
              <a:gd name="connsiteX438" fmla="*/ 2852821 w 3728282"/>
              <a:gd name="connsiteY438" fmla="*/ 528598 h 3882661"/>
              <a:gd name="connsiteX439" fmla="*/ 2833877 w 3728282"/>
              <a:gd name="connsiteY439" fmla="*/ 542345 h 3882661"/>
              <a:gd name="connsiteX440" fmla="*/ 2824309 w 3728282"/>
              <a:gd name="connsiteY440" fmla="*/ 571904 h 3882661"/>
              <a:gd name="connsiteX441" fmla="*/ 2828136 w 3728282"/>
              <a:gd name="connsiteY441" fmla="*/ 570033 h 3882661"/>
              <a:gd name="connsiteX442" fmla="*/ 2852821 w 3728282"/>
              <a:gd name="connsiteY442" fmla="*/ 528598 h 3882661"/>
              <a:gd name="connsiteX443" fmla="*/ 1389364 w 3728282"/>
              <a:gd name="connsiteY443" fmla="*/ 494827 h 3882661"/>
              <a:gd name="connsiteX444" fmla="*/ 1324471 w 3728282"/>
              <a:gd name="connsiteY444" fmla="*/ 580510 h 3882661"/>
              <a:gd name="connsiteX445" fmla="*/ 1382579 w 3728282"/>
              <a:gd name="connsiteY445" fmla="*/ 521392 h 3882661"/>
              <a:gd name="connsiteX446" fmla="*/ 1389364 w 3728282"/>
              <a:gd name="connsiteY446" fmla="*/ 494827 h 3882661"/>
              <a:gd name="connsiteX447" fmla="*/ 1202341 w 3728282"/>
              <a:gd name="connsiteY447" fmla="*/ 480422 h 3882661"/>
              <a:gd name="connsiteX448" fmla="*/ 1161457 w 3728282"/>
              <a:gd name="connsiteY448" fmla="*/ 543468 h 3882661"/>
              <a:gd name="connsiteX449" fmla="*/ 1152758 w 3728282"/>
              <a:gd name="connsiteY449" fmla="*/ 535798 h 3882661"/>
              <a:gd name="connsiteX450" fmla="*/ 2944525 w 3728282"/>
              <a:gd name="connsiteY450" fmla="*/ 478551 h 3882661"/>
              <a:gd name="connsiteX451" fmla="*/ 2920691 w 3728282"/>
              <a:gd name="connsiteY451" fmla="*/ 489963 h 3882661"/>
              <a:gd name="connsiteX452" fmla="*/ 2917733 w 3728282"/>
              <a:gd name="connsiteY452" fmla="*/ 508110 h 3882661"/>
              <a:gd name="connsiteX453" fmla="*/ 2944525 w 3728282"/>
              <a:gd name="connsiteY453" fmla="*/ 478551 h 3882661"/>
              <a:gd name="connsiteX454" fmla="*/ 1580040 w 3728282"/>
              <a:gd name="connsiteY454" fmla="*/ 423175 h 3882661"/>
              <a:gd name="connsiteX455" fmla="*/ 1494097 w 3728282"/>
              <a:gd name="connsiteY455" fmla="*/ 531869 h 3882661"/>
              <a:gd name="connsiteX456" fmla="*/ 1582824 w 3728282"/>
              <a:gd name="connsiteY456" fmla="*/ 440387 h 3882661"/>
              <a:gd name="connsiteX457" fmla="*/ 1255751 w 3728282"/>
              <a:gd name="connsiteY457" fmla="*/ 417563 h 3882661"/>
              <a:gd name="connsiteX458" fmla="*/ 1247226 w 3728282"/>
              <a:gd name="connsiteY458" fmla="*/ 434587 h 3882661"/>
              <a:gd name="connsiteX459" fmla="*/ 1255751 w 3728282"/>
              <a:gd name="connsiteY459" fmla="*/ 417563 h 3882661"/>
              <a:gd name="connsiteX460" fmla="*/ 3296302 w 3728282"/>
              <a:gd name="connsiteY460" fmla="*/ 395675 h 3882661"/>
              <a:gd name="connsiteX461" fmla="*/ 3180957 w 3728282"/>
              <a:gd name="connsiteY461" fmla="*/ 478551 h 3882661"/>
              <a:gd name="connsiteX462" fmla="*/ 3296302 w 3728282"/>
              <a:gd name="connsiteY462" fmla="*/ 395675 h 3882661"/>
              <a:gd name="connsiteX463" fmla="*/ 3196267 w 3728282"/>
              <a:gd name="connsiteY463" fmla="*/ 392681 h 3882661"/>
              <a:gd name="connsiteX464" fmla="*/ 3180957 w 3728282"/>
              <a:gd name="connsiteY464" fmla="*/ 408022 h 3882661"/>
              <a:gd name="connsiteX465" fmla="*/ 3150511 w 3728282"/>
              <a:gd name="connsiteY465" fmla="*/ 465268 h 3882661"/>
              <a:gd name="connsiteX466" fmla="*/ 3164777 w 3728282"/>
              <a:gd name="connsiteY466" fmla="*/ 449928 h 3882661"/>
              <a:gd name="connsiteX467" fmla="*/ 1957566 w 3728282"/>
              <a:gd name="connsiteY467" fmla="*/ 381269 h 3882661"/>
              <a:gd name="connsiteX468" fmla="*/ 1930948 w 3728282"/>
              <a:gd name="connsiteY468" fmla="*/ 420369 h 3882661"/>
              <a:gd name="connsiteX469" fmla="*/ 1953738 w 3728282"/>
              <a:gd name="connsiteY469" fmla="*/ 399416 h 3882661"/>
              <a:gd name="connsiteX470" fmla="*/ 1957566 w 3728282"/>
              <a:gd name="connsiteY470" fmla="*/ 381269 h 3882661"/>
              <a:gd name="connsiteX471" fmla="*/ 2860648 w 3728282"/>
              <a:gd name="connsiteY471" fmla="*/ 375330 h 3882661"/>
              <a:gd name="connsiteX472" fmla="*/ 2842402 w 3728282"/>
              <a:gd name="connsiteY472" fmla="*/ 388940 h 3882661"/>
              <a:gd name="connsiteX473" fmla="*/ 2856842 w 3728282"/>
              <a:gd name="connsiteY473" fmla="*/ 391746 h 3882661"/>
              <a:gd name="connsiteX474" fmla="*/ 2860648 w 3728282"/>
              <a:gd name="connsiteY474" fmla="*/ 375330 h 3882661"/>
              <a:gd name="connsiteX475" fmla="*/ 1369183 w 3728282"/>
              <a:gd name="connsiteY475" fmla="*/ 372664 h 3882661"/>
              <a:gd name="connsiteX476" fmla="*/ 1319600 w 3728282"/>
              <a:gd name="connsiteY476" fmla="*/ 443193 h 3882661"/>
              <a:gd name="connsiteX477" fmla="*/ 1369183 w 3728282"/>
              <a:gd name="connsiteY477" fmla="*/ 372664 h 3882661"/>
              <a:gd name="connsiteX478" fmla="*/ 3136072 w 3728282"/>
              <a:gd name="connsiteY478" fmla="*/ 334499 h 3882661"/>
              <a:gd name="connsiteX479" fmla="*/ 3119022 w 3728282"/>
              <a:gd name="connsiteY479" fmla="*/ 348905 h 3882661"/>
              <a:gd name="connsiteX480" fmla="*/ 3111367 w 3728282"/>
              <a:gd name="connsiteY480" fmla="*/ 364993 h 3882661"/>
              <a:gd name="connsiteX481" fmla="*/ 3136072 w 3728282"/>
              <a:gd name="connsiteY481" fmla="*/ 334499 h 3882661"/>
              <a:gd name="connsiteX482" fmla="*/ 1263406 w 3728282"/>
              <a:gd name="connsiteY482" fmla="*/ 323087 h 3882661"/>
              <a:gd name="connsiteX483" fmla="*/ 1255751 w 3728282"/>
              <a:gd name="connsiteY483" fmla="*/ 417563 h 3882661"/>
              <a:gd name="connsiteX484" fmla="*/ 1263406 w 3728282"/>
              <a:gd name="connsiteY484" fmla="*/ 323087 h 3882661"/>
              <a:gd name="connsiteX485" fmla="*/ 1341896 w 3728282"/>
              <a:gd name="connsiteY485" fmla="*/ 308530 h 3882661"/>
              <a:gd name="connsiteX486" fmla="*/ 1304464 w 3728282"/>
              <a:gd name="connsiteY486" fmla="*/ 367987 h 3882661"/>
              <a:gd name="connsiteX487" fmla="*/ 1327255 w 3728282"/>
              <a:gd name="connsiteY487" fmla="*/ 316353 h 3882661"/>
              <a:gd name="connsiteX488" fmla="*/ 1341896 w 3728282"/>
              <a:gd name="connsiteY488" fmla="*/ 308530 h 3882661"/>
              <a:gd name="connsiteX489" fmla="*/ 1717524 w 3728282"/>
              <a:gd name="connsiteY489" fmla="*/ 293926 h 3882661"/>
              <a:gd name="connsiteX490" fmla="*/ 1719220 w 3728282"/>
              <a:gd name="connsiteY490" fmla="*/ 299328 h 3882661"/>
              <a:gd name="connsiteX491" fmla="*/ 1703040 w 3728282"/>
              <a:gd name="connsiteY491" fmla="*/ 304941 h 3882661"/>
              <a:gd name="connsiteX492" fmla="*/ 1717524 w 3728282"/>
              <a:gd name="connsiteY492" fmla="*/ 293926 h 3882661"/>
              <a:gd name="connsiteX493" fmla="*/ 3125633 w 3728282"/>
              <a:gd name="connsiteY493" fmla="*/ 289787 h 3882661"/>
              <a:gd name="connsiteX494" fmla="*/ 3080922 w 3728282"/>
              <a:gd name="connsiteY494" fmla="*/ 336370 h 3882661"/>
              <a:gd name="connsiteX495" fmla="*/ 3091360 w 3728282"/>
              <a:gd name="connsiteY495" fmla="*/ 336370 h 3882661"/>
              <a:gd name="connsiteX496" fmla="*/ 3061784 w 3728282"/>
              <a:gd name="connsiteY496" fmla="*/ 278375 h 3882661"/>
              <a:gd name="connsiteX497" fmla="*/ 2977928 w 3728282"/>
              <a:gd name="connsiteY497" fmla="*/ 373599 h 3882661"/>
              <a:gd name="connsiteX498" fmla="*/ 3001763 w 3728282"/>
              <a:gd name="connsiteY498" fmla="*/ 366116 h 3882661"/>
              <a:gd name="connsiteX499" fmla="*/ 3061784 w 3728282"/>
              <a:gd name="connsiteY499" fmla="*/ 278375 h 3882661"/>
              <a:gd name="connsiteX500" fmla="*/ 1673465 w 3728282"/>
              <a:gd name="connsiteY500" fmla="*/ 257235 h 3882661"/>
              <a:gd name="connsiteX501" fmla="*/ 1667724 w 3728282"/>
              <a:gd name="connsiteY501" fmla="*/ 425046 h 3882661"/>
              <a:gd name="connsiteX502" fmla="*/ 1697299 w 3728282"/>
              <a:gd name="connsiteY502" fmla="*/ 390810 h 3882661"/>
              <a:gd name="connsiteX503" fmla="*/ 1737313 w 3728282"/>
              <a:gd name="connsiteY503" fmla="*/ 342170 h 3882661"/>
              <a:gd name="connsiteX504" fmla="*/ 1734530 w 3728282"/>
              <a:gd name="connsiteY504" fmla="*/ 328887 h 3882661"/>
              <a:gd name="connsiteX505" fmla="*/ 1649630 w 3728282"/>
              <a:gd name="connsiteY505" fmla="*/ 424111 h 3882661"/>
              <a:gd name="connsiteX506" fmla="*/ 1663896 w 3728282"/>
              <a:gd name="connsiteY506" fmla="*/ 405029 h 3882661"/>
              <a:gd name="connsiteX507" fmla="*/ 1718176 w 3728282"/>
              <a:gd name="connsiteY507" fmla="*/ 299328 h 3882661"/>
              <a:gd name="connsiteX508" fmla="*/ 1742011 w 3728282"/>
              <a:gd name="connsiteY508" fmla="*/ 289787 h 3882661"/>
              <a:gd name="connsiteX509" fmla="*/ 1673465 w 3728282"/>
              <a:gd name="connsiteY509" fmla="*/ 257235 h 3882661"/>
              <a:gd name="connsiteX510" fmla="*/ 1875624 w 3728282"/>
              <a:gd name="connsiteY510" fmla="*/ 198118 h 3882661"/>
              <a:gd name="connsiteX511" fmla="*/ 1800292 w 3728282"/>
              <a:gd name="connsiteY511" fmla="*/ 287916 h 3882661"/>
              <a:gd name="connsiteX512" fmla="*/ 1819256 w 3728282"/>
              <a:gd name="connsiteY512" fmla="*/ 264906 h 3882661"/>
              <a:gd name="connsiteX513" fmla="*/ 1798379 w 3728282"/>
              <a:gd name="connsiteY513" fmla="*/ 290723 h 3882661"/>
              <a:gd name="connsiteX514" fmla="*/ 1782199 w 3728282"/>
              <a:gd name="connsiteY514" fmla="*/ 324958 h 3882661"/>
              <a:gd name="connsiteX515" fmla="*/ 1796465 w 3728282"/>
              <a:gd name="connsiteY515" fmla="*/ 342170 h 3882661"/>
              <a:gd name="connsiteX516" fmla="*/ 1830738 w 3728282"/>
              <a:gd name="connsiteY516" fmla="*/ 303070 h 3882661"/>
              <a:gd name="connsiteX517" fmla="*/ 1875624 w 3728282"/>
              <a:gd name="connsiteY517" fmla="*/ 198118 h 3882661"/>
              <a:gd name="connsiteX518" fmla="*/ 1469392 w 3728282"/>
              <a:gd name="connsiteY518" fmla="*/ 173423 h 3882661"/>
              <a:gd name="connsiteX519" fmla="*/ 1428334 w 3728282"/>
              <a:gd name="connsiteY519" fmla="*/ 236282 h 3882661"/>
              <a:gd name="connsiteX520" fmla="*/ 1419809 w 3728282"/>
              <a:gd name="connsiteY520" fmla="*/ 228799 h 3882661"/>
              <a:gd name="connsiteX521" fmla="*/ 2492538 w 3728282"/>
              <a:gd name="connsiteY521" fmla="*/ 164818 h 3882661"/>
              <a:gd name="connsiteX522" fmla="*/ 2469574 w 3728282"/>
              <a:gd name="connsiteY522" fmla="*/ 199240 h 3882661"/>
              <a:gd name="connsiteX523" fmla="*/ 2472531 w 3728282"/>
              <a:gd name="connsiteY523" fmla="*/ 196247 h 3882661"/>
              <a:gd name="connsiteX524" fmla="*/ 2482970 w 3728282"/>
              <a:gd name="connsiteY524" fmla="*/ 180158 h 3882661"/>
              <a:gd name="connsiteX525" fmla="*/ 2480186 w 3728282"/>
              <a:gd name="connsiteY525" fmla="*/ 186706 h 3882661"/>
              <a:gd name="connsiteX526" fmla="*/ 2488711 w 3728282"/>
              <a:gd name="connsiteY526" fmla="*/ 177165 h 3882661"/>
              <a:gd name="connsiteX527" fmla="*/ 2492538 w 3728282"/>
              <a:gd name="connsiteY527" fmla="*/ 164818 h 3882661"/>
              <a:gd name="connsiteX528" fmla="*/ 1696255 w 3728282"/>
              <a:gd name="connsiteY528" fmla="*/ 129647 h 3882661"/>
              <a:gd name="connsiteX529" fmla="*/ 1618380 w 3728282"/>
              <a:gd name="connsiteY529" fmla="*/ 237568 h 3882661"/>
              <a:gd name="connsiteX530" fmla="*/ 1593061 w 3728282"/>
              <a:gd name="connsiteY530" fmla="*/ 272296 h 3882661"/>
              <a:gd name="connsiteX531" fmla="*/ 1591349 w 3728282"/>
              <a:gd name="connsiteY531" fmla="*/ 274447 h 3882661"/>
              <a:gd name="connsiteX532" fmla="*/ 1591580 w 3728282"/>
              <a:gd name="connsiteY532" fmla="*/ 274327 h 3882661"/>
              <a:gd name="connsiteX533" fmla="*/ 1565734 w 3728282"/>
              <a:gd name="connsiteY533" fmla="*/ 309778 h 3882661"/>
              <a:gd name="connsiteX534" fmla="*/ 1518975 w 3728282"/>
              <a:gd name="connsiteY534" fmla="*/ 384076 h 3882661"/>
              <a:gd name="connsiteX535" fmla="*/ 1479831 w 3728282"/>
              <a:gd name="connsiteY535" fmla="*/ 420369 h 3882661"/>
              <a:gd name="connsiteX536" fmla="*/ 1429378 w 3728282"/>
              <a:gd name="connsiteY536" fmla="*/ 503433 h 3882661"/>
              <a:gd name="connsiteX537" fmla="*/ 1421723 w 3728282"/>
              <a:gd name="connsiteY537" fmla="*/ 522328 h 3882661"/>
              <a:gd name="connsiteX538" fmla="*/ 1455996 w 3728282"/>
              <a:gd name="connsiteY538" fmla="*/ 498569 h 3882661"/>
              <a:gd name="connsiteX539" fmla="*/ 1547507 w 3728282"/>
              <a:gd name="connsiteY539" fmla="*/ 367051 h 3882661"/>
              <a:gd name="connsiteX540" fmla="*/ 1514278 w 3728282"/>
              <a:gd name="connsiteY540" fmla="*/ 450863 h 3882661"/>
              <a:gd name="connsiteX541" fmla="*/ 1617097 w 3728282"/>
              <a:gd name="connsiteY541" fmla="*/ 261164 h 3882661"/>
              <a:gd name="connsiteX542" fmla="*/ 1591580 w 3728282"/>
              <a:gd name="connsiteY542" fmla="*/ 274327 h 3882661"/>
              <a:gd name="connsiteX543" fmla="*/ 1593061 w 3728282"/>
              <a:gd name="connsiteY543" fmla="*/ 272296 h 3882661"/>
              <a:gd name="connsiteX544" fmla="*/ 1608260 w 3728282"/>
              <a:gd name="connsiteY544" fmla="*/ 253207 h 3882661"/>
              <a:gd name="connsiteX545" fmla="*/ 1676248 w 3728282"/>
              <a:gd name="connsiteY545" fmla="*/ 182964 h 3882661"/>
              <a:gd name="connsiteX546" fmla="*/ 1696255 w 3728282"/>
              <a:gd name="connsiteY546" fmla="*/ 129647 h 3882661"/>
              <a:gd name="connsiteX547" fmla="*/ 1523230 w 3728282"/>
              <a:gd name="connsiteY547" fmla="*/ 110721 h 3882661"/>
              <a:gd name="connsiteX548" fmla="*/ 1527456 w 3728282"/>
              <a:gd name="connsiteY548" fmla="*/ 112272 h 3882661"/>
              <a:gd name="connsiteX549" fmla="*/ 1514104 w 3728282"/>
              <a:gd name="connsiteY549" fmla="*/ 127589 h 3882661"/>
              <a:gd name="connsiteX550" fmla="*/ 1522610 w 3728282"/>
              <a:gd name="connsiteY550" fmla="*/ 110941 h 3882661"/>
              <a:gd name="connsiteX551" fmla="*/ 2901553 w 3728282"/>
              <a:gd name="connsiteY551" fmla="*/ 108507 h 3882661"/>
              <a:gd name="connsiteX552" fmla="*/ 2897165 w 3728282"/>
              <a:gd name="connsiteY552" fmla="*/ 119800 h 3882661"/>
              <a:gd name="connsiteX553" fmla="*/ 2894363 w 3728282"/>
              <a:gd name="connsiteY553" fmla="*/ 122068 h 3882661"/>
              <a:gd name="connsiteX554" fmla="*/ 3094375 w 3728282"/>
              <a:gd name="connsiteY554" fmla="*/ 106814 h 3882661"/>
              <a:gd name="connsiteX555" fmla="*/ 2944525 w 3728282"/>
              <a:gd name="connsiteY555" fmla="*/ 261164 h 3882661"/>
              <a:gd name="connsiteX556" fmla="*/ 3009244 w 3728282"/>
              <a:gd name="connsiteY556" fmla="*/ 234411 h 3882661"/>
              <a:gd name="connsiteX557" fmla="*/ 3081791 w 3728282"/>
              <a:gd name="connsiteY557" fmla="*/ 139001 h 3882661"/>
              <a:gd name="connsiteX558" fmla="*/ 3094375 w 3728282"/>
              <a:gd name="connsiteY558" fmla="*/ 106814 h 3882661"/>
              <a:gd name="connsiteX559" fmla="*/ 1874580 w 3728282"/>
              <a:gd name="connsiteY559" fmla="*/ 84747 h 3882661"/>
              <a:gd name="connsiteX560" fmla="*/ 1788810 w 3728282"/>
              <a:gd name="connsiteY560" fmla="*/ 193441 h 3882661"/>
              <a:gd name="connsiteX561" fmla="*/ 1877537 w 3728282"/>
              <a:gd name="connsiteY561" fmla="*/ 101959 h 3882661"/>
              <a:gd name="connsiteX562" fmla="*/ 1637104 w 3728282"/>
              <a:gd name="connsiteY562" fmla="*/ 65665 h 3882661"/>
              <a:gd name="connsiteX563" fmla="*/ 1587521 w 3728282"/>
              <a:gd name="connsiteY563" fmla="*/ 136194 h 3882661"/>
              <a:gd name="connsiteX564" fmla="*/ 1637104 w 3728282"/>
              <a:gd name="connsiteY564" fmla="*/ 65665 h 3882661"/>
              <a:gd name="connsiteX565" fmla="*/ 2573611 w 3728282"/>
              <a:gd name="connsiteY565" fmla="*/ 59866 h 3882661"/>
              <a:gd name="connsiteX566" fmla="*/ 2557431 w 3728282"/>
              <a:gd name="connsiteY566" fmla="*/ 88489 h 3882661"/>
              <a:gd name="connsiteX567" fmla="*/ 2548732 w 3728282"/>
              <a:gd name="connsiteY567" fmla="*/ 98965 h 3882661"/>
              <a:gd name="connsiteX568" fmla="*/ 2552560 w 3728282"/>
              <a:gd name="connsiteY568" fmla="*/ 96159 h 3882661"/>
              <a:gd name="connsiteX569" fmla="*/ 2557431 w 3728282"/>
              <a:gd name="connsiteY569" fmla="*/ 89424 h 3882661"/>
              <a:gd name="connsiteX570" fmla="*/ 2573611 w 3728282"/>
              <a:gd name="connsiteY570" fmla="*/ 59866 h 3882661"/>
              <a:gd name="connsiteX571" fmla="*/ 1976880 w 3728282"/>
              <a:gd name="connsiteY571" fmla="*/ 57416 h 3882661"/>
              <a:gd name="connsiteX572" fmla="*/ 1968004 w 3728282"/>
              <a:gd name="connsiteY572" fmla="*/ 59866 h 3882661"/>
              <a:gd name="connsiteX573" fmla="*/ 1945213 w 3728282"/>
              <a:gd name="connsiteY573" fmla="*/ 86618 h 3882661"/>
              <a:gd name="connsiteX574" fmla="*/ 1961393 w 3728282"/>
              <a:gd name="connsiteY574" fmla="*/ 86618 h 3882661"/>
              <a:gd name="connsiteX575" fmla="*/ 1976880 w 3728282"/>
              <a:gd name="connsiteY575" fmla="*/ 57416 h 3882661"/>
              <a:gd name="connsiteX576" fmla="*/ 3243936 w 3728282"/>
              <a:gd name="connsiteY576" fmla="*/ 40784 h 3882661"/>
              <a:gd name="connsiteX577" fmla="*/ 3205662 w 3728282"/>
              <a:gd name="connsiteY577" fmla="*/ 78012 h 3882661"/>
              <a:gd name="connsiteX578" fmla="*/ 3243936 w 3728282"/>
              <a:gd name="connsiteY578" fmla="*/ 40784 h 3882661"/>
              <a:gd name="connsiteX579" fmla="*/ 1531327 w 3728282"/>
              <a:gd name="connsiteY579" fmla="*/ 16089 h 3882661"/>
              <a:gd name="connsiteX580" fmla="*/ 1523672 w 3728282"/>
              <a:gd name="connsiteY580" fmla="*/ 110564 h 3882661"/>
              <a:gd name="connsiteX581" fmla="*/ 1523230 w 3728282"/>
              <a:gd name="connsiteY581" fmla="*/ 110721 h 3882661"/>
              <a:gd name="connsiteX582" fmla="*/ 1522802 w 3728282"/>
              <a:gd name="connsiteY582" fmla="*/ 110564 h 3882661"/>
              <a:gd name="connsiteX583" fmla="*/ 1522610 w 3728282"/>
              <a:gd name="connsiteY583" fmla="*/ 110941 h 3882661"/>
              <a:gd name="connsiteX584" fmla="*/ 1496587 w 3728282"/>
              <a:gd name="connsiteY584" fmla="*/ 120164 h 3882661"/>
              <a:gd name="connsiteX585" fmla="*/ 1531327 w 3728282"/>
              <a:gd name="connsiteY585" fmla="*/ 16089 h 3882661"/>
              <a:gd name="connsiteX586" fmla="*/ 1936515 w 3728282"/>
              <a:gd name="connsiteY586" fmla="*/ 15154 h 3882661"/>
              <a:gd name="connsiteX587" fmla="*/ 1937559 w 3728282"/>
              <a:gd name="connsiteY587" fmla="*/ 81941 h 3882661"/>
              <a:gd name="connsiteX588" fmla="*/ 1947127 w 3728282"/>
              <a:gd name="connsiteY588" fmla="*/ 69407 h 3882661"/>
              <a:gd name="connsiteX589" fmla="*/ 1975659 w 3728282"/>
              <a:gd name="connsiteY589" fmla="*/ 20953 h 3882661"/>
              <a:gd name="connsiteX590" fmla="*/ 1936515 w 3728282"/>
              <a:gd name="connsiteY590" fmla="*/ 15154 h 3882661"/>
              <a:gd name="connsiteX591" fmla="*/ 2278027 w 3728282"/>
              <a:gd name="connsiteY591" fmla="*/ 13283 h 3882661"/>
              <a:gd name="connsiteX592" fmla="*/ 2320825 w 3728282"/>
              <a:gd name="connsiteY592" fmla="*/ 13283 h 3882661"/>
              <a:gd name="connsiteX593" fmla="*/ 2278027 w 3728282"/>
              <a:gd name="connsiteY593" fmla="*/ 13283 h 3882661"/>
              <a:gd name="connsiteX594" fmla="*/ 1605788 w 3728282"/>
              <a:gd name="connsiteY594" fmla="*/ 13283 h 3882661"/>
              <a:gd name="connsiteX595" fmla="*/ 1608572 w 3728282"/>
              <a:gd name="connsiteY595" fmla="*/ 13283 h 3882661"/>
              <a:gd name="connsiteX596" fmla="*/ 1598134 w 3728282"/>
              <a:gd name="connsiteY596" fmla="*/ 30307 h 3882661"/>
              <a:gd name="connsiteX597" fmla="*/ 3284820 w 3728282"/>
              <a:gd name="connsiteY597" fmla="*/ 0 h 3882661"/>
              <a:gd name="connsiteX598" fmla="*/ 3323095 w 3728282"/>
              <a:gd name="connsiteY598" fmla="*/ 0 h 3882661"/>
              <a:gd name="connsiteX599" fmla="*/ 3278209 w 3728282"/>
              <a:gd name="connsiteY599" fmla="*/ 64917 h 3882661"/>
              <a:gd name="connsiteX600" fmla="*/ 3338230 w 3728282"/>
              <a:gd name="connsiteY600" fmla="*/ 0 h 3882661"/>
              <a:gd name="connsiteX601" fmla="*/ 3342058 w 3728282"/>
              <a:gd name="connsiteY601" fmla="*/ 0 h 3882661"/>
              <a:gd name="connsiteX602" fmla="*/ 3323095 w 3728282"/>
              <a:gd name="connsiteY602" fmla="*/ 132640 h 3882661"/>
              <a:gd name="connsiteX603" fmla="*/ 3360151 w 3728282"/>
              <a:gd name="connsiteY603" fmla="*/ 52383 h 3882661"/>
              <a:gd name="connsiteX604" fmla="*/ 3159036 w 3728282"/>
              <a:gd name="connsiteY604" fmla="*/ 279311 h 3882661"/>
              <a:gd name="connsiteX605" fmla="*/ 3099885 w 3728282"/>
              <a:gd name="connsiteY605" fmla="*/ 387069 h 3882661"/>
              <a:gd name="connsiteX606" fmla="*/ 3075006 w 3728282"/>
              <a:gd name="connsiteY606" fmla="*/ 535798 h 3882661"/>
              <a:gd name="connsiteX607" fmla="*/ 3211403 w 3728282"/>
              <a:gd name="connsiteY607" fmla="*/ 345163 h 3882661"/>
              <a:gd name="connsiteX608" fmla="*/ 3031165 w 3728282"/>
              <a:gd name="connsiteY608" fmla="*/ 672179 h 3882661"/>
              <a:gd name="connsiteX609" fmla="*/ 3040733 w 3728282"/>
              <a:gd name="connsiteY609" fmla="*/ 662638 h 3882661"/>
              <a:gd name="connsiteX610" fmla="*/ 3142857 w 3728282"/>
              <a:gd name="connsiteY610" fmla="*/ 538791 h 3882661"/>
              <a:gd name="connsiteX611" fmla="*/ 3168605 w 3728282"/>
              <a:gd name="connsiteY611" fmla="*/ 560679 h 3882661"/>
              <a:gd name="connsiteX612" fmla="*/ 3114151 w 3728282"/>
              <a:gd name="connsiteY612" fmla="*/ 625596 h 3882661"/>
              <a:gd name="connsiteX613" fmla="*/ 3251417 w 3728282"/>
              <a:gd name="connsiteY613" fmla="*/ 491085 h 3882661"/>
              <a:gd name="connsiteX614" fmla="*/ 3305871 w 3728282"/>
              <a:gd name="connsiteY614" fmla="*/ 495762 h 3882661"/>
              <a:gd name="connsiteX615" fmla="*/ 3345885 w 3728282"/>
              <a:gd name="connsiteY615" fmla="*/ 446186 h 3882661"/>
              <a:gd name="connsiteX616" fmla="*/ 3514641 w 3728282"/>
              <a:gd name="connsiteY616" fmla="*/ 381456 h 3882661"/>
              <a:gd name="connsiteX617" fmla="*/ 3387813 w 3728282"/>
              <a:gd name="connsiteY617" fmla="*/ 496698 h 3882661"/>
              <a:gd name="connsiteX618" fmla="*/ 3379288 w 3728282"/>
              <a:gd name="connsiteY618" fmla="*/ 559744 h 3882661"/>
              <a:gd name="connsiteX619" fmla="*/ 3482282 w 3728282"/>
              <a:gd name="connsiteY619" fmla="*/ 452921 h 3882661"/>
              <a:gd name="connsiteX620" fmla="*/ 3458447 w 3728282"/>
              <a:gd name="connsiteY620" fmla="*/ 460591 h 3882661"/>
              <a:gd name="connsiteX621" fmla="*/ 3517598 w 3728282"/>
              <a:gd name="connsiteY621" fmla="*/ 399603 h 3882661"/>
              <a:gd name="connsiteX622" fmla="*/ 3269684 w 3728282"/>
              <a:gd name="connsiteY622" fmla="*/ 682655 h 3882661"/>
              <a:gd name="connsiteX623" fmla="*/ 3283950 w 3728282"/>
              <a:gd name="connsiteY623" fmla="*/ 668437 h 3882661"/>
              <a:gd name="connsiteX624" fmla="*/ 3254375 w 3728282"/>
              <a:gd name="connsiteY624" fmla="*/ 720820 h 3882661"/>
              <a:gd name="connsiteX625" fmla="*/ 3203748 w 3728282"/>
              <a:gd name="connsiteY625" fmla="*/ 803883 h 3882661"/>
              <a:gd name="connsiteX626" fmla="*/ 3215230 w 3728282"/>
              <a:gd name="connsiteY626" fmla="*/ 799019 h 3882661"/>
              <a:gd name="connsiteX627" fmla="*/ 3425044 w 3728282"/>
              <a:gd name="connsiteY627" fmla="*/ 545339 h 3882661"/>
              <a:gd name="connsiteX628" fmla="*/ 3397765 w 3728282"/>
              <a:gd name="connsiteY628" fmla="*/ 641890 h 3882661"/>
              <a:gd name="connsiteX629" fmla="*/ 3377990 w 3728282"/>
              <a:gd name="connsiteY629" fmla="*/ 670377 h 3882661"/>
              <a:gd name="connsiteX630" fmla="*/ 3377617 w 3728282"/>
              <a:gd name="connsiteY630" fmla="*/ 669800 h 3882661"/>
              <a:gd name="connsiteX631" fmla="*/ 3270554 w 3728282"/>
              <a:gd name="connsiteY631" fmla="*/ 766467 h 3882661"/>
              <a:gd name="connsiteX632" fmla="*/ 3326629 w 3728282"/>
              <a:gd name="connsiteY632" fmla="*/ 732740 h 3882661"/>
              <a:gd name="connsiteX633" fmla="*/ 3335732 w 3728282"/>
              <a:gd name="connsiteY633" fmla="*/ 731253 h 3882661"/>
              <a:gd name="connsiteX634" fmla="*/ 3334403 w 3728282"/>
              <a:gd name="connsiteY634" fmla="*/ 733167 h 3882661"/>
              <a:gd name="connsiteX635" fmla="*/ 3336374 w 3728282"/>
              <a:gd name="connsiteY635" fmla="*/ 731148 h 3882661"/>
              <a:gd name="connsiteX636" fmla="*/ 3341188 w 3728282"/>
              <a:gd name="connsiteY636" fmla="*/ 730361 h 3882661"/>
              <a:gd name="connsiteX637" fmla="*/ 3355697 w 3728282"/>
              <a:gd name="connsiteY637" fmla="*/ 711346 h 3882661"/>
              <a:gd name="connsiteX638" fmla="*/ 3377186 w 3728282"/>
              <a:gd name="connsiteY638" fmla="*/ 689325 h 3882661"/>
              <a:gd name="connsiteX639" fmla="*/ 3606152 w 3728282"/>
              <a:gd name="connsiteY639" fmla="*/ 521579 h 3882661"/>
              <a:gd name="connsiteX640" fmla="*/ 3568051 w 3728282"/>
              <a:gd name="connsiteY640" fmla="*/ 584438 h 3882661"/>
              <a:gd name="connsiteX641" fmla="*/ 3612937 w 3728282"/>
              <a:gd name="connsiteY641" fmla="*/ 525321 h 3882661"/>
              <a:gd name="connsiteX642" fmla="*/ 3508900 w 3728282"/>
              <a:gd name="connsiteY642" fmla="*/ 702673 h 3882661"/>
              <a:gd name="connsiteX643" fmla="*/ 3593800 w 3728282"/>
              <a:gd name="connsiteY643" fmla="*/ 593980 h 3882661"/>
              <a:gd name="connsiteX644" fmla="*/ 3529950 w 3728282"/>
              <a:gd name="connsiteY644" fmla="*/ 791349 h 3882661"/>
              <a:gd name="connsiteX645" fmla="*/ 3560396 w 3728282"/>
              <a:gd name="connsiteY645" fmla="*/ 747572 h 3882661"/>
              <a:gd name="connsiteX646" fmla="*/ 3543347 w 3728282"/>
              <a:gd name="connsiteY646" fmla="*/ 789478 h 3882661"/>
              <a:gd name="connsiteX647" fmla="*/ 3465058 w 3728282"/>
              <a:gd name="connsiteY647" fmla="*/ 861878 h 3882661"/>
              <a:gd name="connsiteX648" fmla="*/ 3456708 w 3728282"/>
              <a:gd name="connsiteY648" fmla="*/ 872700 h 3882661"/>
              <a:gd name="connsiteX649" fmla="*/ 3454851 w 3728282"/>
              <a:gd name="connsiteY649" fmla="*/ 872279 h 3882661"/>
              <a:gd name="connsiteX650" fmla="*/ 3423130 w 3728282"/>
              <a:gd name="connsiteY650" fmla="*/ 870484 h 3882661"/>
              <a:gd name="connsiteX651" fmla="*/ 3390771 w 3728282"/>
              <a:gd name="connsiteY651" fmla="*/ 941013 h 3882661"/>
              <a:gd name="connsiteX652" fmla="*/ 3419303 w 3728282"/>
              <a:gd name="connsiteY652" fmla="*/ 917535 h 3882661"/>
              <a:gd name="connsiteX653" fmla="*/ 3428364 w 3728282"/>
              <a:gd name="connsiteY653" fmla="*/ 909745 h 3882661"/>
              <a:gd name="connsiteX654" fmla="*/ 3409815 w 3728282"/>
              <a:gd name="connsiteY654" fmla="*/ 935523 h 3882661"/>
              <a:gd name="connsiteX655" fmla="*/ 3546130 w 3728282"/>
              <a:gd name="connsiteY655" fmla="*/ 876283 h 3882661"/>
              <a:gd name="connsiteX656" fmla="*/ 3605630 w 3728282"/>
              <a:gd name="connsiteY656" fmla="*/ 785652 h 3882661"/>
              <a:gd name="connsiteX657" fmla="*/ 3633112 w 3728282"/>
              <a:gd name="connsiteY657" fmla="*/ 757169 h 3882661"/>
              <a:gd name="connsiteX658" fmla="*/ 3631030 w 3728282"/>
              <a:gd name="connsiteY658" fmla="*/ 769274 h 3882661"/>
              <a:gd name="connsiteX659" fmla="*/ 3639725 w 3728282"/>
              <a:gd name="connsiteY659" fmla="*/ 750315 h 3882661"/>
              <a:gd name="connsiteX660" fmla="*/ 3641468 w 3728282"/>
              <a:gd name="connsiteY660" fmla="*/ 748508 h 3882661"/>
              <a:gd name="connsiteX661" fmla="*/ 3543347 w 3728282"/>
              <a:gd name="connsiteY661" fmla="*/ 915383 h 3882661"/>
              <a:gd name="connsiteX662" fmla="*/ 3692965 w 3728282"/>
              <a:gd name="connsiteY662" fmla="*/ 719884 h 3882661"/>
              <a:gd name="connsiteX663" fmla="*/ 3714886 w 3728282"/>
              <a:gd name="connsiteY663" fmla="*/ 707537 h 3882661"/>
              <a:gd name="connsiteX664" fmla="*/ 3714886 w 3728282"/>
              <a:gd name="connsiteY664" fmla="*/ 735225 h 3882661"/>
              <a:gd name="connsiteX665" fmla="*/ 3705317 w 3728282"/>
              <a:gd name="connsiteY665" fmla="*/ 746637 h 3882661"/>
              <a:gd name="connsiteX666" fmla="*/ 3714886 w 3728282"/>
              <a:gd name="connsiteY666" fmla="*/ 738967 h 3882661"/>
              <a:gd name="connsiteX667" fmla="*/ 3714886 w 3728282"/>
              <a:gd name="connsiteY667" fmla="*/ 791349 h 3882661"/>
              <a:gd name="connsiteX668" fmla="*/ 3584231 w 3728282"/>
              <a:gd name="connsiteY668" fmla="*/ 962153 h 3882661"/>
              <a:gd name="connsiteX669" fmla="*/ 3548044 w 3728282"/>
              <a:gd name="connsiteY669" fmla="*/ 988719 h 3882661"/>
              <a:gd name="connsiteX670" fmla="*/ 3554655 w 3728282"/>
              <a:gd name="connsiteY670" fmla="*/ 979177 h 3882661"/>
              <a:gd name="connsiteX671" fmla="*/ 3546130 w 3728282"/>
              <a:gd name="connsiteY671" fmla="*/ 990776 h 3882661"/>
              <a:gd name="connsiteX672" fmla="*/ 3548044 w 3728282"/>
              <a:gd name="connsiteY672" fmla="*/ 988719 h 3882661"/>
              <a:gd name="connsiteX673" fmla="*/ 3531864 w 3728282"/>
              <a:gd name="connsiteY673" fmla="*/ 1016406 h 3882661"/>
              <a:gd name="connsiteX674" fmla="*/ 3584231 w 3728282"/>
              <a:gd name="connsiteY674" fmla="*/ 962153 h 3882661"/>
              <a:gd name="connsiteX675" fmla="*/ 3672819 w 3728282"/>
              <a:gd name="connsiteY675" fmla="*/ 888043 h 3882661"/>
              <a:gd name="connsiteX676" fmla="*/ 3696504 w 3728282"/>
              <a:gd name="connsiteY676" fmla="*/ 859935 h 3882661"/>
              <a:gd name="connsiteX677" fmla="*/ 3695558 w 3728282"/>
              <a:gd name="connsiteY677" fmla="*/ 864901 h 3882661"/>
              <a:gd name="connsiteX678" fmla="*/ 3712102 w 3728282"/>
              <a:gd name="connsiteY678" fmla="*/ 853273 h 3882661"/>
              <a:gd name="connsiteX679" fmla="*/ 3714886 w 3728282"/>
              <a:gd name="connsiteY679" fmla="*/ 849803 h 3882661"/>
              <a:gd name="connsiteX680" fmla="*/ 3714886 w 3728282"/>
              <a:gd name="connsiteY680" fmla="*/ 1115559 h 3882661"/>
              <a:gd name="connsiteX681" fmla="*/ 3728282 w 3728282"/>
              <a:gd name="connsiteY681" fmla="*/ 1115559 h 3882661"/>
              <a:gd name="connsiteX682" fmla="*/ 3711058 w 3728282"/>
              <a:gd name="connsiteY682" fmla="*/ 1131648 h 3882661"/>
              <a:gd name="connsiteX683" fmla="*/ 3701664 w 3728282"/>
              <a:gd name="connsiteY683" fmla="*/ 1143060 h 3882661"/>
              <a:gd name="connsiteX684" fmla="*/ 3667217 w 3728282"/>
              <a:gd name="connsiteY684" fmla="*/ 1218453 h 3882661"/>
              <a:gd name="connsiteX685" fmla="*/ 3512727 w 3728282"/>
              <a:gd name="connsiteY685" fmla="*/ 1393934 h 3882661"/>
              <a:gd name="connsiteX686" fmla="*/ 3475670 w 3728282"/>
              <a:gd name="connsiteY686" fmla="*/ 1403475 h 3882661"/>
              <a:gd name="connsiteX687" fmla="*/ 3435482 w 3728282"/>
              <a:gd name="connsiteY687" fmla="*/ 1445381 h 3882661"/>
              <a:gd name="connsiteX688" fmla="*/ 3399296 w 3728282"/>
              <a:gd name="connsiteY688" fmla="*/ 1524516 h 3882661"/>
              <a:gd name="connsiteX689" fmla="*/ 3244806 w 3728282"/>
              <a:gd name="connsiteY689" fmla="*/ 1699997 h 3882661"/>
              <a:gd name="connsiteX690" fmla="*/ 3211403 w 3728282"/>
              <a:gd name="connsiteY690" fmla="*/ 1708603 h 3882661"/>
              <a:gd name="connsiteX691" fmla="*/ 3197137 w 3728282"/>
              <a:gd name="connsiteY691" fmla="*/ 1721886 h 3882661"/>
              <a:gd name="connsiteX692" fmla="*/ 3164777 w 3728282"/>
              <a:gd name="connsiteY692" fmla="*/ 1792602 h 3882661"/>
              <a:gd name="connsiteX693" fmla="*/ 3091360 w 3728282"/>
              <a:gd name="connsiteY693" fmla="*/ 1873608 h 3882661"/>
              <a:gd name="connsiteX694" fmla="*/ 3090316 w 3728282"/>
              <a:gd name="connsiteY694" fmla="*/ 1875478 h 3882661"/>
              <a:gd name="connsiteX695" fmla="*/ 3089446 w 3728282"/>
              <a:gd name="connsiteY695" fmla="*/ 1875478 h 3882661"/>
              <a:gd name="connsiteX696" fmla="*/ 3010288 w 3728282"/>
              <a:gd name="connsiteY696" fmla="*/ 1967896 h 3882661"/>
              <a:gd name="connsiteX697" fmla="*/ 2980712 w 3728282"/>
              <a:gd name="connsiteY697" fmla="*/ 1975566 h 3882661"/>
              <a:gd name="connsiteX698" fmla="*/ 2970274 w 3728282"/>
              <a:gd name="connsiteY698" fmla="*/ 1986978 h 3882661"/>
              <a:gd name="connsiteX699" fmla="*/ 2943481 w 3728282"/>
              <a:gd name="connsiteY699" fmla="*/ 2045160 h 3882661"/>
              <a:gd name="connsiteX700" fmla="*/ 2857712 w 3728282"/>
              <a:gd name="connsiteY700" fmla="*/ 2139636 h 3882661"/>
              <a:gd name="connsiteX701" fmla="*/ 2855798 w 3728282"/>
              <a:gd name="connsiteY701" fmla="*/ 2143377 h 3882661"/>
              <a:gd name="connsiteX702" fmla="*/ 2853884 w 3728282"/>
              <a:gd name="connsiteY702" fmla="*/ 2143377 h 3882661"/>
              <a:gd name="connsiteX703" fmla="*/ 2788992 w 3728282"/>
              <a:gd name="connsiteY703" fmla="*/ 2220641 h 3882661"/>
              <a:gd name="connsiteX704" fmla="*/ 2758546 w 3728282"/>
              <a:gd name="connsiteY704" fmla="*/ 2229247 h 3882661"/>
              <a:gd name="connsiteX705" fmla="*/ 2719402 w 3728282"/>
              <a:gd name="connsiteY705" fmla="*/ 2273024 h 3882661"/>
              <a:gd name="connsiteX706" fmla="*/ 2691740 w 3728282"/>
              <a:gd name="connsiteY706" fmla="*/ 2334199 h 3882661"/>
              <a:gd name="connsiteX707" fmla="*/ 2537250 w 3728282"/>
              <a:gd name="connsiteY707" fmla="*/ 2509493 h 3882661"/>
              <a:gd name="connsiteX708" fmla="*/ 2506804 w 3728282"/>
              <a:gd name="connsiteY708" fmla="*/ 2518099 h 3882661"/>
              <a:gd name="connsiteX709" fmla="*/ 2454438 w 3728282"/>
              <a:gd name="connsiteY709" fmla="*/ 2568610 h 3882661"/>
              <a:gd name="connsiteX710" fmla="*/ 2383804 w 3728282"/>
              <a:gd name="connsiteY710" fmla="*/ 2685910 h 3882661"/>
              <a:gd name="connsiteX711" fmla="*/ 2377193 w 3728282"/>
              <a:gd name="connsiteY711" fmla="*/ 2684974 h 3882661"/>
              <a:gd name="connsiteX712" fmla="*/ 2367624 w 3728282"/>
              <a:gd name="connsiteY712" fmla="*/ 2707050 h 3882661"/>
              <a:gd name="connsiteX713" fmla="*/ 2213135 w 3728282"/>
              <a:gd name="connsiteY713" fmla="*/ 2882344 h 3882661"/>
              <a:gd name="connsiteX714" fmla="*/ 2175904 w 3728282"/>
              <a:gd name="connsiteY714" fmla="*/ 2891885 h 3882661"/>
              <a:gd name="connsiteX715" fmla="*/ 2059515 w 3728282"/>
              <a:gd name="connsiteY715" fmla="*/ 3057825 h 3882661"/>
              <a:gd name="connsiteX716" fmla="*/ 2041422 w 3728282"/>
              <a:gd name="connsiteY716" fmla="*/ 3055954 h 3882661"/>
              <a:gd name="connsiteX717" fmla="*/ 2015673 w 3728282"/>
              <a:gd name="connsiteY717" fmla="*/ 3087383 h 3882661"/>
              <a:gd name="connsiteX718" fmla="*/ 2012890 w 3728282"/>
              <a:gd name="connsiteY718" fmla="*/ 3074101 h 3882661"/>
              <a:gd name="connsiteX719" fmla="*/ 1749666 w 3728282"/>
              <a:gd name="connsiteY719" fmla="*/ 3379228 h 3882661"/>
              <a:gd name="connsiteX720" fmla="*/ 1851789 w 3728282"/>
              <a:gd name="connsiteY720" fmla="*/ 3228629 h 3882661"/>
              <a:gd name="connsiteX721" fmla="*/ 1768803 w 3728282"/>
              <a:gd name="connsiteY721" fmla="*/ 3297287 h 3882661"/>
              <a:gd name="connsiteX722" fmla="*/ 1701997 w 3728282"/>
              <a:gd name="connsiteY722" fmla="*/ 3407852 h 3882661"/>
              <a:gd name="connsiteX723" fmla="*/ 1525586 w 3728282"/>
              <a:gd name="connsiteY723" fmla="*/ 3578469 h 3882661"/>
              <a:gd name="connsiteX724" fmla="*/ 1264276 w 3728282"/>
              <a:gd name="connsiteY724" fmla="*/ 3787250 h 3882661"/>
              <a:gd name="connsiteX725" fmla="*/ 1419809 w 3728282"/>
              <a:gd name="connsiteY725" fmla="*/ 3598486 h 3882661"/>
              <a:gd name="connsiteX726" fmla="*/ 1322557 w 3728282"/>
              <a:gd name="connsiteY726" fmla="*/ 3682485 h 3882661"/>
              <a:gd name="connsiteX727" fmla="*/ 1442600 w 3728282"/>
              <a:gd name="connsiteY727" fmla="*/ 3533757 h 3882661"/>
              <a:gd name="connsiteX728" fmla="*/ 1364485 w 3728282"/>
              <a:gd name="connsiteY728" fmla="*/ 3606157 h 3882661"/>
              <a:gd name="connsiteX729" fmla="*/ 1224262 w 3728282"/>
              <a:gd name="connsiteY729" fmla="*/ 3779767 h 3882661"/>
              <a:gd name="connsiteX730" fmla="*/ 1231916 w 3728282"/>
              <a:gd name="connsiteY730" fmla="*/ 3730191 h 3882661"/>
              <a:gd name="connsiteX731" fmla="*/ 1181464 w 3728282"/>
              <a:gd name="connsiteY731" fmla="*/ 3798662 h 3882661"/>
              <a:gd name="connsiteX732" fmla="*/ 1058463 w 3728282"/>
              <a:gd name="connsiteY732" fmla="*/ 3791179 h 3882661"/>
              <a:gd name="connsiteX733" fmla="*/ 998268 w 3728282"/>
              <a:gd name="connsiteY733" fmla="*/ 3865450 h 3882661"/>
              <a:gd name="connsiteX734" fmla="*/ 1009751 w 3728282"/>
              <a:gd name="connsiteY734" fmla="*/ 3833085 h 3882661"/>
              <a:gd name="connsiteX735" fmla="*/ 969736 w 3728282"/>
              <a:gd name="connsiteY735" fmla="*/ 3882661 h 3882661"/>
              <a:gd name="connsiteX736" fmla="*/ 983132 w 3728282"/>
              <a:gd name="connsiteY736" fmla="*/ 3753950 h 3882661"/>
              <a:gd name="connsiteX737" fmla="*/ 917196 w 3728282"/>
              <a:gd name="connsiteY737" fmla="*/ 3851232 h 3882661"/>
              <a:gd name="connsiteX738" fmla="*/ 989743 w 3728282"/>
              <a:gd name="connsiteY738" fmla="*/ 3731126 h 3882661"/>
              <a:gd name="connsiteX739" fmla="*/ 880139 w 3728282"/>
              <a:gd name="connsiteY739" fmla="*/ 3860773 h 3882661"/>
              <a:gd name="connsiteX740" fmla="*/ 911455 w 3728282"/>
              <a:gd name="connsiteY740" fmla="*/ 3733932 h 3882661"/>
              <a:gd name="connsiteX741" fmla="*/ 841865 w 3728282"/>
              <a:gd name="connsiteY741" fmla="*/ 3814003 h 3882661"/>
              <a:gd name="connsiteX742" fmla="*/ 873354 w 3728282"/>
              <a:gd name="connsiteY742" fmla="*/ 3756756 h 3882661"/>
              <a:gd name="connsiteX743" fmla="*/ 827599 w 3728282"/>
              <a:gd name="connsiteY743" fmla="*/ 3815874 h 3882661"/>
              <a:gd name="connsiteX744" fmla="*/ 862916 w 3728282"/>
              <a:gd name="connsiteY744" fmla="*/ 3705309 h 3882661"/>
              <a:gd name="connsiteX745" fmla="*/ 732261 w 3728282"/>
              <a:gd name="connsiteY745" fmla="*/ 3873120 h 3882661"/>
              <a:gd name="connsiteX746" fmla="*/ 826729 w 3728282"/>
              <a:gd name="connsiteY746" fmla="*/ 3701568 h 3882661"/>
              <a:gd name="connsiteX747" fmla="*/ 714167 w 3728282"/>
              <a:gd name="connsiteY747" fmla="*/ 3817744 h 3882661"/>
              <a:gd name="connsiteX748" fmla="*/ 775232 w 3728282"/>
              <a:gd name="connsiteY748" fmla="*/ 3726262 h 3882661"/>
              <a:gd name="connsiteX749" fmla="*/ 719908 w 3728282"/>
              <a:gd name="connsiteY749" fmla="*/ 3791179 h 3882661"/>
              <a:gd name="connsiteX750" fmla="*/ 656929 w 3728282"/>
              <a:gd name="connsiteY750" fmla="*/ 3582398 h 3882661"/>
              <a:gd name="connsiteX751" fmla="*/ 636922 w 3728282"/>
              <a:gd name="connsiteY751" fmla="*/ 3607092 h 3882661"/>
              <a:gd name="connsiteX752" fmla="*/ 740785 w 3728282"/>
              <a:gd name="connsiteY752" fmla="*/ 3429740 h 3882661"/>
              <a:gd name="connsiteX753" fmla="*/ 579685 w 3728282"/>
              <a:gd name="connsiteY753" fmla="*/ 3584268 h 3882661"/>
              <a:gd name="connsiteX754" fmla="*/ 662671 w 3728282"/>
              <a:gd name="connsiteY754" fmla="*/ 3445081 h 3882661"/>
              <a:gd name="connsiteX755" fmla="*/ 553066 w 3728282"/>
              <a:gd name="connsiteY755" fmla="*/ 3574727 h 3882661"/>
              <a:gd name="connsiteX756" fmla="*/ 480519 w 3728282"/>
              <a:gd name="connsiteY756" fmla="*/ 3498399 h 3882661"/>
              <a:gd name="connsiteX757" fmla="*/ 691202 w 3728282"/>
              <a:gd name="connsiteY757" fmla="*/ 3358276 h 3882661"/>
              <a:gd name="connsiteX758" fmla="*/ 630311 w 3728282"/>
              <a:gd name="connsiteY758" fmla="*/ 3319176 h 3882661"/>
              <a:gd name="connsiteX759" fmla="*/ 593951 w 3728282"/>
              <a:gd name="connsiteY759" fmla="*/ 3385963 h 3882661"/>
              <a:gd name="connsiteX760" fmla="*/ 466253 w 3728282"/>
              <a:gd name="connsiteY760" fmla="*/ 3443958 h 3882661"/>
              <a:gd name="connsiteX761" fmla="*/ 592037 w 3728282"/>
              <a:gd name="connsiteY761" fmla="*/ 3202812 h 3882661"/>
              <a:gd name="connsiteX762" fmla="*/ 447116 w 3728282"/>
              <a:gd name="connsiteY762" fmla="*/ 3385963 h 3882661"/>
              <a:gd name="connsiteX763" fmla="*/ 430066 w 3728282"/>
              <a:gd name="connsiteY763" fmla="*/ 3370623 h 3882661"/>
              <a:gd name="connsiteX764" fmla="*/ 534973 w 3728282"/>
              <a:gd name="connsiteY764" fmla="*/ 3250517 h 3882661"/>
              <a:gd name="connsiteX765" fmla="*/ 487304 w 3728282"/>
              <a:gd name="connsiteY765" fmla="*/ 3287746 h 3882661"/>
              <a:gd name="connsiteX766" fmla="*/ 593081 w 3728282"/>
              <a:gd name="connsiteY766" fmla="*/ 3076907 h 3882661"/>
              <a:gd name="connsiteX767" fmla="*/ 539670 w 3728282"/>
              <a:gd name="connsiteY767" fmla="*/ 3134154 h 3882661"/>
              <a:gd name="connsiteX768" fmla="*/ 573943 w 3728282"/>
              <a:gd name="connsiteY768" fmla="*/ 3087383 h 3882661"/>
              <a:gd name="connsiteX769" fmla="*/ 417540 w 3728282"/>
              <a:gd name="connsiteY769" fmla="*/ 3233306 h 3882661"/>
              <a:gd name="connsiteX770" fmla="*/ 420498 w 3728282"/>
              <a:gd name="connsiteY770" fmla="*/ 3262865 h 3882661"/>
              <a:gd name="connsiteX771" fmla="*/ 340469 w 3728282"/>
              <a:gd name="connsiteY771" fmla="*/ 3305706 h 3882661"/>
              <a:gd name="connsiteX772" fmla="*/ 415800 w 3728282"/>
              <a:gd name="connsiteY772" fmla="*/ 3202812 h 3882661"/>
              <a:gd name="connsiteX773" fmla="*/ 375612 w 3728282"/>
              <a:gd name="connsiteY773" fmla="*/ 3252388 h 3882661"/>
              <a:gd name="connsiteX774" fmla="*/ 370915 w 3728282"/>
              <a:gd name="connsiteY774" fmla="*/ 3192335 h 3882661"/>
              <a:gd name="connsiteX775" fmla="*/ 465209 w 3728282"/>
              <a:gd name="connsiteY775" fmla="*/ 3077842 h 3882661"/>
              <a:gd name="connsiteX776" fmla="*/ 383267 w 3728282"/>
              <a:gd name="connsiteY776" fmla="*/ 3146501 h 3882661"/>
              <a:gd name="connsiteX777" fmla="*/ 565419 w 3728282"/>
              <a:gd name="connsiteY777" fmla="*/ 2896749 h 3882661"/>
              <a:gd name="connsiteX778" fmla="*/ 471994 w 3728282"/>
              <a:gd name="connsiteY778" fmla="*/ 2997772 h 3882661"/>
              <a:gd name="connsiteX779" fmla="*/ 481563 w 3728282"/>
              <a:gd name="connsiteY779" fmla="*/ 2901426 h 3882661"/>
              <a:gd name="connsiteX780" fmla="*/ 513922 w 3728282"/>
              <a:gd name="connsiteY780" fmla="*/ 2794790 h 3882661"/>
              <a:gd name="connsiteX781" fmla="*/ 430066 w 3728282"/>
              <a:gd name="connsiteY781" fmla="*/ 2890014 h 3882661"/>
              <a:gd name="connsiteX782" fmla="*/ 462426 w 3728282"/>
              <a:gd name="connsiteY782" fmla="*/ 2819485 h 3882661"/>
              <a:gd name="connsiteX783" fmla="*/ 429022 w 3728282"/>
              <a:gd name="connsiteY783" fmla="*/ 2860455 h 3882661"/>
              <a:gd name="connsiteX784" fmla="*/ 439635 w 3728282"/>
              <a:gd name="connsiteY784" fmla="*/ 2743156 h 3882661"/>
              <a:gd name="connsiteX785" fmla="*/ 338555 w 3728282"/>
              <a:gd name="connsiteY785" fmla="*/ 2880473 h 3882661"/>
              <a:gd name="connsiteX786" fmla="*/ 358562 w 3728282"/>
              <a:gd name="connsiteY786" fmla="*/ 2728938 h 3882661"/>
              <a:gd name="connsiteX787" fmla="*/ 318374 w 3728282"/>
              <a:gd name="connsiteY787" fmla="*/ 2778514 h 3882661"/>
              <a:gd name="connsiteX788" fmla="*/ 375612 w 3728282"/>
              <a:gd name="connsiteY788" fmla="*/ 2687032 h 3882661"/>
              <a:gd name="connsiteX789" fmla="*/ 286015 w 3728282"/>
              <a:gd name="connsiteY789" fmla="*/ 2791797 h 3882661"/>
              <a:gd name="connsiteX790" fmla="*/ 367957 w 3728282"/>
              <a:gd name="connsiteY790" fmla="*/ 2576281 h 3882661"/>
              <a:gd name="connsiteX791" fmla="*/ 220252 w 3728282"/>
              <a:gd name="connsiteY791" fmla="*/ 2748956 h 3882661"/>
              <a:gd name="connsiteX792" fmla="*/ 269835 w 3728282"/>
              <a:gd name="connsiteY792" fmla="*/ 2538303 h 3882661"/>
              <a:gd name="connsiteX793" fmla="*/ 276446 w 3728282"/>
              <a:gd name="connsiteY793" fmla="*/ 2531568 h 3882661"/>
              <a:gd name="connsiteX794" fmla="*/ 307936 w 3728282"/>
              <a:gd name="connsiteY794" fmla="*/ 2474322 h 3882661"/>
              <a:gd name="connsiteX795" fmla="*/ 292626 w 3728282"/>
              <a:gd name="connsiteY795" fmla="*/ 2489662 h 3882661"/>
              <a:gd name="connsiteX796" fmla="*/ 269835 w 3728282"/>
              <a:gd name="connsiteY796" fmla="*/ 2530633 h 3882661"/>
              <a:gd name="connsiteX797" fmla="*/ 334728 w 3728282"/>
              <a:gd name="connsiteY797" fmla="*/ 2400987 h 3882661"/>
              <a:gd name="connsiteX798" fmla="*/ 192590 w 3728282"/>
              <a:gd name="connsiteY798" fmla="*/ 2543916 h 3882661"/>
              <a:gd name="connsiteX799" fmla="*/ 179194 w 3728282"/>
              <a:gd name="connsiteY799" fmla="*/ 2476193 h 3882661"/>
              <a:gd name="connsiteX800" fmla="*/ 123870 w 3728282"/>
              <a:gd name="connsiteY800" fmla="*/ 2542045 h 3882661"/>
              <a:gd name="connsiteX801" fmla="*/ 86814 w 3728282"/>
              <a:gd name="connsiteY801" fmla="*/ 2355152 h 3882661"/>
              <a:gd name="connsiteX802" fmla="*/ 284101 w 3728282"/>
              <a:gd name="connsiteY802" fmla="*/ 2019530 h 3882661"/>
              <a:gd name="connsiteX803" fmla="*/ 147705 w 3728282"/>
              <a:gd name="connsiteY803" fmla="*/ 2210165 h 3882661"/>
              <a:gd name="connsiteX804" fmla="*/ 76201 w 3728282"/>
              <a:gd name="connsiteY804" fmla="*/ 2247394 h 3882661"/>
              <a:gd name="connsiteX805" fmla="*/ 45756 w 3728282"/>
              <a:gd name="connsiteY805" fmla="*/ 2291358 h 3882661"/>
              <a:gd name="connsiteX806" fmla="*/ 143008 w 3728282"/>
              <a:gd name="connsiteY806" fmla="*/ 2150112 h 3882661"/>
              <a:gd name="connsiteX807" fmla="*/ 58108 w 3728282"/>
              <a:gd name="connsiteY807" fmla="*/ 2245523 h 3882661"/>
              <a:gd name="connsiteX808" fmla="*/ 159187 w 3728282"/>
              <a:gd name="connsiteY808" fmla="*/ 2108206 h 3882661"/>
              <a:gd name="connsiteX809" fmla="*/ 0 w 3728282"/>
              <a:gd name="connsiteY809" fmla="*/ 2096794 h 3882661"/>
              <a:gd name="connsiteX810" fmla="*/ 84900 w 3728282"/>
              <a:gd name="connsiteY810" fmla="*/ 2005125 h 3882661"/>
              <a:gd name="connsiteX811" fmla="*/ 96208 w 3728282"/>
              <a:gd name="connsiteY811" fmla="*/ 1899425 h 3882661"/>
              <a:gd name="connsiteX812" fmla="*/ 65763 w 3728282"/>
              <a:gd name="connsiteY812" fmla="*/ 1943201 h 3882661"/>
              <a:gd name="connsiteX813" fmla="*/ 148749 w 3728282"/>
              <a:gd name="connsiteY813" fmla="*/ 1734420 h 3882661"/>
              <a:gd name="connsiteX814" fmla="*/ 214511 w 3728282"/>
              <a:gd name="connsiteY814" fmla="*/ 1706732 h 3882661"/>
              <a:gd name="connsiteX815" fmla="*/ 198332 w 3728282"/>
              <a:gd name="connsiteY815" fmla="*/ 1679044 h 3882661"/>
              <a:gd name="connsiteX816" fmla="*/ 312807 w 3728282"/>
              <a:gd name="connsiteY816" fmla="*/ 1552204 h 3882661"/>
              <a:gd name="connsiteX817" fmla="*/ 239390 w 3728282"/>
              <a:gd name="connsiteY817" fmla="*/ 1685779 h 3882661"/>
              <a:gd name="connsiteX818" fmla="*/ 290886 w 3728282"/>
              <a:gd name="connsiteY818" fmla="*/ 1618992 h 3882661"/>
              <a:gd name="connsiteX819" fmla="*/ 250698 w 3728282"/>
              <a:gd name="connsiteY819" fmla="*/ 1723008 h 3882661"/>
              <a:gd name="connsiteX820" fmla="*/ 227907 w 3728282"/>
              <a:gd name="connsiteY820" fmla="*/ 1717209 h 3882661"/>
              <a:gd name="connsiteX821" fmla="*/ 217469 w 3728282"/>
              <a:gd name="connsiteY821" fmla="*/ 1793537 h 3882661"/>
              <a:gd name="connsiteX822" fmla="*/ 390922 w 3728282"/>
              <a:gd name="connsiteY822" fmla="*/ 1593362 h 3882661"/>
              <a:gd name="connsiteX823" fmla="*/ 221122 w 3728282"/>
              <a:gd name="connsiteY823" fmla="*/ 1866873 h 3882661"/>
              <a:gd name="connsiteX824" fmla="*/ 182152 w 3728282"/>
              <a:gd name="connsiteY824" fmla="*/ 1903166 h 3882661"/>
              <a:gd name="connsiteX825" fmla="*/ 158317 w 3728282"/>
              <a:gd name="connsiteY825" fmla="*/ 1980430 h 3882661"/>
              <a:gd name="connsiteX826" fmla="*/ 249828 w 3728282"/>
              <a:gd name="connsiteY826" fmla="*/ 1848913 h 3882661"/>
              <a:gd name="connsiteX827" fmla="*/ 216425 w 3728282"/>
              <a:gd name="connsiteY827" fmla="*/ 1932725 h 3882661"/>
              <a:gd name="connsiteX828" fmla="*/ 316635 w 3728282"/>
              <a:gd name="connsiteY828" fmla="*/ 1739097 h 3882661"/>
              <a:gd name="connsiteX829" fmla="*/ 339425 w 3728282"/>
              <a:gd name="connsiteY829" fmla="*/ 1714402 h 3882661"/>
              <a:gd name="connsiteX830" fmla="*/ 323246 w 3728282"/>
              <a:gd name="connsiteY830" fmla="*/ 1723008 h 3882661"/>
              <a:gd name="connsiteX831" fmla="*/ 408145 w 3728282"/>
              <a:gd name="connsiteY831" fmla="*/ 1631526 h 3882661"/>
              <a:gd name="connsiteX832" fmla="*/ 419454 w 3728282"/>
              <a:gd name="connsiteY832" fmla="*/ 1525639 h 3882661"/>
              <a:gd name="connsiteX833" fmla="*/ 389008 w 3728282"/>
              <a:gd name="connsiteY833" fmla="*/ 1569415 h 3882661"/>
              <a:gd name="connsiteX834" fmla="*/ 361346 w 3728282"/>
              <a:gd name="connsiteY834" fmla="*/ 1578021 h 3882661"/>
              <a:gd name="connsiteX835" fmla="*/ 360476 w 3728282"/>
              <a:gd name="connsiteY835" fmla="*/ 1584756 h 3882661"/>
              <a:gd name="connsiteX836" fmla="*/ 331770 w 3728282"/>
              <a:gd name="connsiteY836" fmla="*/ 1583820 h 3882661"/>
              <a:gd name="connsiteX837" fmla="*/ 360476 w 3728282"/>
              <a:gd name="connsiteY837" fmla="*/ 1575215 h 3882661"/>
              <a:gd name="connsiteX838" fmla="*/ 471994 w 3728282"/>
              <a:gd name="connsiteY838" fmla="*/ 1360634 h 3882661"/>
              <a:gd name="connsiteX839" fmla="*/ 537757 w 3728282"/>
              <a:gd name="connsiteY839" fmla="*/ 1332946 h 3882661"/>
              <a:gd name="connsiteX840" fmla="*/ 521577 w 3728282"/>
              <a:gd name="connsiteY840" fmla="*/ 1305258 h 3882661"/>
              <a:gd name="connsiteX841" fmla="*/ 636052 w 3728282"/>
              <a:gd name="connsiteY841" fmla="*/ 1178605 h 3882661"/>
              <a:gd name="connsiteX842" fmla="*/ 562635 w 3728282"/>
              <a:gd name="connsiteY842" fmla="*/ 1311993 h 3882661"/>
              <a:gd name="connsiteX843" fmla="*/ 614132 w 3728282"/>
              <a:gd name="connsiteY843" fmla="*/ 1245206 h 3882661"/>
              <a:gd name="connsiteX844" fmla="*/ 573943 w 3728282"/>
              <a:gd name="connsiteY844" fmla="*/ 1349222 h 3882661"/>
              <a:gd name="connsiteX845" fmla="*/ 551153 w 3728282"/>
              <a:gd name="connsiteY845" fmla="*/ 1343422 h 3882661"/>
              <a:gd name="connsiteX846" fmla="*/ 540540 w 3728282"/>
              <a:gd name="connsiteY846" fmla="*/ 1419751 h 3882661"/>
              <a:gd name="connsiteX847" fmla="*/ 707556 w 3728282"/>
              <a:gd name="connsiteY847" fmla="*/ 1225188 h 3882661"/>
              <a:gd name="connsiteX848" fmla="*/ 676937 w 3728282"/>
              <a:gd name="connsiteY848" fmla="*/ 1230052 h 3882661"/>
              <a:gd name="connsiteX849" fmla="*/ 652232 w 3728282"/>
              <a:gd name="connsiteY849" fmla="*/ 1266159 h 3882661"/>
              <a:gd name="connsiteX850" fmla="*/ 674153 w 3728282"/>
              <a:gd name="connsiteY850" fmla="*/ 1231923 h 3882661"/>
              <a:gd name="connsiteX851" fmla="*/ 669282 w 3728282"/>
              <a:gd name="connsiteY851" fmla="*/ 1235664 h 3882661"/>
              <a:gd name="connsiteX852" fmla="*/ 638836 w 3728282"/>
              <a:gd name="connsiteY852" fmla="*/ 1279628 h 3882661"/>
              <a:gd name="connsiteX853" fmla="*/ 642751 w 3728282"/>
              <a:gd name="connsiteY853" fmla="*/ 1221680 h 3882661"/>
              <a:gd name="connsiteX854" fmla="*/ 649333 w 3728282"/>
              <a:gd name="connsiteY854" fmla="*/ 1210980 h 3882661"/>
              <a:gd name="connsiteX855" fmla="*/ 651928 w 3728282"/>
              <a:gd name="connsiteY855" fmla="*/ 1207743 h 3882661"/>
              <a:gd name="connsiteX856" fmla="*/ 662709 w 3728282"/>
              <a:gd name="connsiteY856" fmla="*/ 1191566 h 3882661"/>
              <a:gd name="connsiteX857" fmla="*/ 663544 w 3728282"/>
              <a:gd name="connsiteY857" fmla="*/ 1187878 h 3882661"/>
              <a:gd name="connsiteX858" fmla="*/ 693394 w 3728282"/>
              <a:gd name="connsiteY858" fmla="*/ 1139353 h 3882661"/>
              <a:gd name="connsiteX859" fmla="*/ 721822 w 3728282"/>
              <a:gd name="connsiteY859" fmla="*/ 1070847 h 3882661"/>
              <a:gd name="connsiteX860" fmla="*/ 774189 w 3728282"/>
              <a:gd name="connsiteY860" fmla="*/ 1058312 h 3882661"/>
              <a:gd name="connsiteX861" fmla="*/ 799937 w 3728282"/>
              <a:gd name="connsiteY861" fmla="*/ 1027818 h 3882661"/>
              <a:gd name="connsiteX862" fmla="*/ 771405 w 3728282"/>
              <a:gd name="connsiteY862" fmla="*/ 1015471 h 3882661"/>
              <a:gd name="connsiteX863" fmla="*/ 885880 w 3728282"/>
              <a:gd name="connsiteY863" fmla="*/ 888631 h 3882661"/>
              <a:gd name="connsiteX864" fmla="*/ 812289 w 3728282"/>
              <a:gd name="connsiteY864" fmla="*/ 1022206 h 3882661"/>
              <a:gd name="connsiteX865" fmla="*/ 863786 w 3728282"/>
              <a:gd name="connsiteY865" fmla="*/ 955418 h 3882661"/>
              <a:gd name="connsiteX866" fmla="*/ 840995 w 3728282"/>
              <a:gd name="connsiteY866" fmla="*/ 1005930 h 3882661"/>
              <a:gd name="connsiteX867" fmla="*/ 899102 w 3728282"/>
              <a:gd name="connsiteY867" fmla="*/ 910519 h 3882661"/>
              <a:gd name="connsiteX868" fmla="*/ 862916 w 3728282"/>
              <a:gd name="connsiteY868" fmla="*/ 955418 h 3882661"/>
              <a:gd name="connsiteX869" fmla="*/ 912499 w 3728282"/>
              <a:gd name="connsiteY869" fmla="*/ 884889 h 3882661"/>
              <a:gd name="connsiteX870" fmla="*/ 913368 w 3728282"/>
              <a:gd name="connsiteY870" fmla="*/ 886760 h 3882661"/>
              <a:gd name="connsiteX871" fmla="*/ 942074 w 3728282"/>
              <a:gd name="connsiteY871" fmla="*/ 817166 h 3882661"/>
              <a:gd name="connsiteX872" fmla="*/ 1007837 w 3728282"/>
              <a:gd name="connsiteY872" fmla="*/ 789478 h 3882661"/>
              <a:gd name="connsiteX873" fmla="*/ 991657 w 3728282"/>
              <a:gd name="connsiteY873" fmla="*/ 761790 h 3882661"/>
              <a:gd name="connsiteX874" fmla="*/ 1106133 w 3728282"/>
              <a:gd name="connsiteY874" fmla="*/ 634950 h 3882661"/>
              <a:gd name="connsiteX875" fmla="*/ 1042110 w 3728282"/>
              <a:gd name="connsiteY875" fmla="*/ 748508 h 3882661"/>
              <a:gd name="connsiteX876" fmla="*/ 1054636 w 3728282"/>
              <a:gd name="connsiteY876" fmla="*/ 738031 h 3882661"/>
              <a:gd name="connsiteX877" fmla="*/ 1083168 w 3728282"/>
              <a:gd name="connsiteY877" fmla="*/ 702673 h 3882661"/>
              <a:gd name="connsiteX878" fmla="*/ 1043154 w 3728282"/>
              <a:gd name="connsiteY878" fmla="*/ 806690 h 3882661"/>
              <a:gd name="connsiteX879" fmla="*/ 1020189 w 3728282"/>
              <a:gd name="connsiteY879" fmla="*/ 800890 h 3882661"/>
              <a:gd name="connsiteX880" fmla="*/ 1009751 w 3728282"/>
              <a:gd name="connsiteY880" fmla="*/ 877219 h 3882661"/>
              <a:gd name="connsiteX881" fmla="*/ 1121972 w 3728282"/>
              <a:gd name="connsiteY881" fmla="*/ 739285 h 3882661"/>
              <a:gd name="connsiteX882" fmla="*/ 1123147 w 3728282"/>
              <a:gd name="connsiteY882" fmla="*/ 738053 h 3882661"/>
              <a:gd name="connsiteX883" fmla="*/ 1160413 w 3728282"/>
              <a:gd name="connsiteY883" fmla="*/ 698931 h 3882661"/>
              <a:gd name="connsiteX884" fmla="*/ 1137448 w 3728282"/>
              <a:gd name="connsiteY884" fmla="*/ 700802 h 3882661"/>
              <a:gd name="connsiteX885" fmla="*/ 1121268 w 3728282"/>
              <a:gd name="connsiteY885" fmla="*/ 723626 h 3882661"/>
              <a:gd name="connsiteX886" fmla="*/ 1135534 w 3728282"/>
              <a:gd name="connsiteY886" fmla="*/ 701738 h 3882661"/>
              <a:gd name="connsiteX887" fmla="*/ 1121268 w 3728282"/>
              <a:gd name="connsiteY887" fmla="*/ 713150 h 3882661"/>
              <a:gd name="connsiteX888" fmla="*/ 1090823 w 3728282"/>
              <a:gd name="connsiteY888" fmla="*/ 757113 h 3882661"/>
              <a:gd name="connsiteX889" fmla="*/ 1073899 w 3728282"/>
              <a:gd name="connsiteY889" fmla="*/ 733936 h 3882661"/>
              <a:gd name="connsiteX890" fmla="*/ 1089341 w 3728282"/>
              <a:gd name="connsiteY890" fmla="*/ 708169 h 3882661"/>
              <a:gd name="connsiteX891" fmla="*/ 1123052 w 3728282"/>
              <a:gd name="connsiteY891" fmla="*/ 665771 h 3882661"/>
              <a:gd name="connsiteX892" fmla="*/ 1135708 w 3728282"/>
              <a:gd name="connsiteY892" fmla="*/ 641498 h 3882661"/>
              <a:gd name="connsiteX893" fmla="*/ 1105893 w 3728282"/>
              <a:gd name="connsiteY893" fmla="*/ 681907 h 3882661"/>
              <a:gd name="connsiteX894" fmla="*/ 1096409 w 3728282"/>
              <a:gd name="connsiteY894" fmla="*/ 696448 h 3882661"/>
              <a:gd name="connsiteX895" fmla="*/ 1145380 w 3728282"/>
              <a:gd name="connsiteY895" fmla="*/ 616838 h 3882661"/>
              <a:gd name="connsiteX896" fmla="*/ 1173809 w 3728282"/>
              <a:gd name="connsiteY896" fmla="*/ 548332 h 3882661"/>
              <a:gd name="connsiteX897" fmla="*/ 1237658 w 3728282"/>
              <a:gd name="connsiteY897" fmla="*/ 522515 h 3882661"/>
              <a:gd name="connsiteX898" fmla="*/ 1250010 w 3728282"/>
              <a:gd name="connsiteY898" fmla="*/ 507174 h 3882661"/>
              <a:gd name="connsiteX899" fmla="*/ 1223392 w 3728282"/>
              <a:gd name="connsiteY899" fmla="*/ 492956 h 3882661"/>
              <a:gd name="connsiteX900" fmla="*/ 1337693 w 3728282"/>
              <a:gd name="connsiteY900" fmla="*/ 366116 h 3882661"/>
              <a:gd name="connsiteX901" fmla="*/ 1272974 w 3728282"/>
              <a:gd name="connsiteY901" fmla="*/ 482480 h 3882661"/>
              <a:gd name="connsiteX902" fmla="*/ 1270017 w 3728282"/>
              <a:gd name="connsiteY902" fmla="*/ 491085 h 3882661"/>
              <a:gd name="connsiteX903" fmla="*/ 1315772 w 3728282"/>
              <a:gd name="connsiteY903" fmla="*/ 433839 h 3882661"/>
              <a:gd name="connsiteX904" fmla="*/ 1275758 w 3728282"/>
              <a:gd name="connsiteY904" fmla="*/ 537855 h 3882661"/>
              <a:gd name="connsiteX905" fmla="*/ 1252967 w 3728282"/>
              <a:gd name="connsiteY905" fmla="*/ 532056 h 3882661"/>
              <a:gd name="connsiteX906" fmla="*/ 1242355 w 3728282"/>
              <a:gd name="connsiteY906" fmla="*/ 608385 h 3882661"/>
              <a:gd name="connsiteX907" fmla="*/ 1415982 w 3728282"/>
              <a:gd name="connsiteY907" fmla="*/ 408022 h 3882661"/>
              <a:gd name="connsiteX908" fmla="*/ 1421723 w 3728282"/>
              <a:gd name="connsiteY908" fmla="*/ 407086 h 3882661"/>
              <a:gd name="connsiteX909" fmla="*/ 1388320 w 3728282"/>
              <a:gd name="connsiteY909" fmla="*/ 406151 h 3882661"/>
              <a:gd name="connsiteX910" fmla="*/ 1377881 w 3728282"/>
              <a:gd name="connsiteY910" fmla="*/ 421492 h 3882661"/>
              <a:gd name="connsiteX911" fmla="*/ 1354917 w 3728282"/>
              <a:gd name="connsiteY911" fmla="*/ 455727 h 3882661"/>
              <a:gd name="connsiteX912" fmla="*/ 1368313 w 3728282"/>
              <a:gd name="connsiteY912" fmla="*/ 435710 h 3882661"/>
              <a:gd name="connsiteX913" fmla="*/ 1357874 w 3728282"/>
              <a:gd name="connsiteY913" fmla="*/ 450115 h 3882661"/>
              <a:gd name="connsiteX914" fmla="*/ 1357874 w 3728282"/>
              <a:gd name="connsiteY914" fmla="*/ 399603 h 3882661"/>
              <a:gd name="connsiteX915" fmla="*/ 1357874 w 3728282"/>
              <a:gd name="connsiteY915" fmla="*/ 398481 h 3882661"/>
              <a:gd name="connsiteX916" fmla="*/ 1440686 w 3728282"/>
              <a:gd name="connsiteY916" fmla="*/ 241333 h 3882661"/>
              <a:gd name="connsiteX917" fmla="*/ 1484528 w 3728282"/>
              <a:gd name="connsiteY917" fmla="*/ 238340 h 3882661"/>
              <a:gd name="connsiteX918" fmla="*/ 1506623 w 3728282"/>
              <a:gd name="connsiteY918" fmla="*/ 214581 h 3882661"/>
              <a:gd name="connsiteX919" fmla="*/ 1490269 w 3728282"/>
              <a:gd name="connsiteY919" fmla="*/ 186893 h 3882661"/>
              <a:gd name="connsiteX920" fmla="*/ 1604745 w 3728282"/>
              <a:gd name="connsiteY920" fmla="*/ 60053 h 3882661"/>
              <a:gd name="connsiteX921" fmla="*/ 1531327 w 3728282"/>
              <a:gd name="connsiteY921" fmla="*/ 193628 h 3882661"/>
              <a:gd name="connsiteX922" fmla="*/ 1582824 w 3728282"/>
              <a:gd name="connsiteY922" fmla="*/ 126840 h 3882661"/>
              <a:gd name="connsiteX923" fmla="*/ 1542810 w 3728282"/>
              <a:gd name="connsiteY923" fmla="*/ 230670 h 3882661"/>
              <a:gd name="connsiteX924" fmla="*/ 1519845 w 3728282"/>
              <a:gd name="connsiteY924" fmla="*/ 225057 h 3882661"/>
              <a:gd name="connsiteX925" fmla="*/ 1509406 w 3728282"/>
              <a:gd name="connsiteY925" fmla="*/ 301386 h 3882661"/>
              <a:gd name="connsiteX926" fmla="*/ 1600830 w 3728282"/>
              <a:gd name="connsiteY926" fmla="*/ 188998 h 3882661"/>
              <a:gd name="connsiteX927" fmla="*/ 1625645 w 3728282"/>
              <a:gd name="connsiteY927" fmla="*/ 159446 h 3882661"/>
              <a:gd name="connsiteX928" fmla="*/ 1631537 w 3728282"/>
              <a:gd name="connsiteY928" fmla="*/ 152429 h 3882661"/>
              <a:gd name="connsiteX929" fmla="*/ 1682859 w 3728282"/>
              <a:gd name="connsiteY929" fmla="*/ 101023 h 3882661"/>
              <a:gd name="connsiteX930" fmla="*/ 1693472 w 3728282"/>
              <a:gd name="connsiteY930" fmla="*/ 115428 h 3882661"/>
              <a:gd name="connsiteX931" fmla="*/ 1681989 w 3728282"/>
              <a:gd name="connsiteY931" fmla="*/ 67723 h 3882661"/>
              <a:gd name="connsiteX932" fmla="*/ 1651544 w 3728282"/>
              <a:gd name="connsiteY932" fmla="*/ 111500 h 3882661"/>
              <a:gd name="connsiteX933" fmla="*/ 1642845 w 3728282"/>
              <a:gd name="connsiteY933" fmla="*/ 116364 h 3882661"/>
              <a:gd name="connsiteX934" fmla="*/ 1620924 w 3728282"/>
              <a:gd name="connsiteY934" fmla="*/ 147793 h 3882661"/>
              <a:gd name="connsiteX935" fmla="*/ 1640931 w 3728282"/>
              <a:gd name="connsiteY935" fmla="*/ 117299 h 3882661"/>
              <a:gd name="connsiteX936" fmla="*/ 1624752 w 3728282"/>
              <a:gd name="connsiteY936" fmla="*/ 107758 h 3882661"/>
              <a:gd name="connsiteX937" fmla="*/ 1623882 w 3728282"/>
              <a:gd name="connsiteY937" fmla="*/ 91482 h 3882661"/>
              <a:gd name="connsiteX938" fmla="*/ 1636234 w 3728282"/>
              <a:gd name="connsiteY938" fmla="*/ 84934 h 3882661"/>
              <a:gd name="connsiteX939" fmla="*/ 1686687 w 3728282"/>
              <a:gd name="connsiteY939" fmla="*/ 2806 h 3882661"/>
              <a:gd name="connsiteX940" fmla="*/ 1826041 w 3728282"/>
              <a:gd name="connsiteY940" fmla="*/ 2806 h 3882661"/>
              <a:gd name="connsiteX941" fmla="*/ 1805860 w 3728282"/>
              <a:gd name="connsiteY941" fmla="*/ 36294 h 3882661"/>
              <a:gd name="connsiteX942" fmla="*/ 1766889 w 3728282"/>
              <a:gd name="connsiteY942" fmla="*/ 72400 h 3882661"/>
              <a:gd name="connsiteX943" fmla="*/ 1743055 w 3728282"/>
              <a:gd name="connsiteY943" fmla="*/ 149664 h 3882661"/>
              <a:gd name="connsiteX944" fmla="*/ 1834565 w 3728282"/>
              <a:gd name="connsiteY944" fmla="*/ 18147 h 3882661"/>
              <a:gd name="connsiteX945" fmla="*/ 1801162 w 3728282"/>
              <a:gd name="connsiteY945" fmla="*/ 101959 h 3882661"/>
              <a:gd name="connsiteX946" fmla="*/ 1826911 w 3728282"/>
              <a:gd name="connsiteY946" fmla="*/ 67723 h 3882661"/>
              <a:gd name="connsiteX947" fmla="*/ 1866055 w 3728282"/>
              <a:gd name="connsiteY947" fmla="*/ 7670 h 3882661"/>
              <a:gd name="connsiteX948" fmla="*/ 1865011 w 3728282"/>
              <a:gd name="connsiteY948" fmla="*/ 10477 h 3882661"/>
              <a:gd name="connsiteX949" fmla="*/ 1869882 w 3728282"/>
              <a:gd name="connsiteY949" fmla="*/ 2806 h 3882661"/>
              <a:gd name="connsiteX950" fmla="*/ 2262718 w 3728282"/>
              <a:gd name="connsiteY950" fmla="*/ 2806 h 3882661"/>
              <a:gd name="connsiteX951" fmla="*/ 2182515 w 3728282"/>
              <a:gd name="connsiteY951" fmla="*/ 104952 h 3882661"/>
              <a:gd name="connsiteX952" fmla="*/ 2257846 w 3728282"/>
              <a:gd name="connsiteY952" fmla="*/ 34236 h 3882661"/>
              <a:gd name="connsiteX953" fmla="*/ 2298904 w 3728282"/>
              <a:gd name="connsiteY953" fmla="*/ 24882 h 3882661"/>
              <a:gd name="connsiteX954" fmla="*/ 2314214 w 3728282"/>
              <a:gd name="connsiteY954" fmla="*/ 31430 h 3882661"/>
              <a:gd name="connsiteX955" fmla="*/ 2292293 w 3728282"/>
              <a:gd name="connsiteY955" fmla="*/ 59117 h 3882661"/>
              <a:gd name="connsiteX956" fmla="*/ 2288466 w 3728282"/>
              <a:gd name="connsiteY956" fmla="*/ 67723 h 3882661"/>
              <a:gd name="connsiteX957" fmla="*/ 2314214 w 3728282"/>
              <a:gd name="connsiteY957" fmla="*/ 31430 h 3882661"/>
              <a:gd name="connsiteX958" fmla="*/ 2338049 w 3728282"/>
              <a:gd name="connsiteY958" fmla="*/ 2806 h 3882661"/>
              <a:gd name="connsiteX959" fmla="*/ 2542121 w 3728282"/>
              <a:gd name="connsiteY959" fmla="*/ 2806 h 3882661"/>
              <a:gd name="connsiteX960" fmla="*/ 2560215 w 3728282"/>
              <a:gd name="connsiteY960" fmla="*/ 2806 h 3882661"/>
              <a:gd name="connsiteX961" fmla="*/ 2625977 w 3728282"/>
              <a:gd name="connsiteY961" fmla="*/ 2806 h 3882661"/>
              <a:gd name="connsiteX962" fmla="*/ 2609798 w 3728282"/>
              <a:gd name="connsiteY962" fmla="*/ 27688 h 3882661"/>
              <a:gd name="connsiteX963" fmla="*/ 2604926 w 3728282"/>
              <a:gd name="connsiteY963" fmla="*/ 37229 h 3882661"/>
              <a:gd name="connsiteX964" fmla="*/ 2629805 w 3728282"/>
              <a:gd name="connsiteY964" fmla="*/ 2806 h 3882661"/>
              <a:gd name="connsiteX965" fmla="*/ 2634502 w 3728282"/>
              <a:gd name="connsiteY965" fmla="*/ 2806 h 3882661"/>
              <a:gd name="connsiteX966" fmla="*/ 2608754 w 3728282"/>
              <a:gd name="connsiteY966" fmla="*/ 49576 h 3882661"/>
              <a:gd name="connsiteX967" fmla="*/ 2645984 w 3728282"/>
              <a:gd name="connsiteY967" fmla="*/ 2806 h 3882661"/>
              <a:gd name="connsiteX968" fmla="*/ 2656423 w 3728282"/>
              <a:gd name="connsiteY968" fmla="*/ 2806 h 3882661"/>
              <a:gd name="connsiteX969" fmla="*/ 2645114 w 3728282"/>
              <a:gd name="connsiteY969" fmla="*/ 17211 h 3882661"/>
              <a:gd name="connsiteX970" fmla="*/ 2651725 w 3728282"/>
              <a:gd name="connsiteY970" fmla="*/ 11412 h 3882661"/>
              <a:gd name="connsiteX971" fmla="*/ 2658337 w 3728282"/>
              <a:gd name="connsiteY971" fmla="*/ 2806 h 3882661"/>
              <a:gd name="connsiteX972" fmla="*/ 2674690 w 3728282"/>
              <a:gd name="connsiteY972" fmla="*/ 2806 h 3882661"/>
              <a:gd name="connsiteX973" fmla="*/ 2665991 w 3728282"/>
              <a:gd name="connsiteY973" fmla="*/ 13283 h 3882661"/>
              <a:gd name="connsiteX974" fmla="*/ 2665122 w 3728282"/>
              <a:gd name="connsiteY974" fmla="*/ 30494 h 3882661"/>
              <a:gd name="connsiteX975" fmla="*/ 2668949 w 3728282"/>
              <a:gd name="connsiteY975" fmla="*/ 23759 h 3882661"/>
              <a:gd name="connsiteX976" fmla="*/ 2674690 w 3728282"/>
              <a:gd name="connsiteY976" fmla="*/ 2806 h 3882661"/>
              <a:gd name="connsiteX977" fmla="*/ 2959661 w 3728282"/>
              <a:gd name="connsiteY977" fmla="*/ 2806 h 3882661"/>
              <a:gd name="connsiteX978" fmla="*/ 2803258 w 3728282"/>
              <a:gd name="connsiteY978" fmla="*/ 204104 h 3882661"/>
              <a:gd name="connsiteX979" fmla="*/ 2885374 w 3728282"/>
              <a:gd name="connsiteY979" fmla="*/ 124034 h 3882661"/>
              <a:gd name="connsiteX980" fmla="*/ 2889733 w 3728282"/>
              <a:gd name="connsiteY980" fmla="*/ 125815 h 3882661"/>
              <a:gd name="connsiteX981" fmla="*/ 2894363 w 3728282"/>
              <a:gd name="connsiteY981" fmla="*/ 122068 h 3882661"/>
              <a:gd name="connsiteX982" fmla="*/ 2891659 w 3728282"/>
              <a:gd name="connsiteY982" fmla="*/ 127168 h 3882661"/>
              <a:gd name="connsiteX983" fmla="*/ 2893899 w 3728282"/>
              <a:gd name="connsiteY983" fmla="*/ 131517 h 3882661"/>
              <a:gd name="connsiteX984" fmla="*/ 2893029 w 3728282"/>
              <a:gd name="connsiteY984" fmla="*/ 134324 h 3882661"/>
              <a:gd name="connsiteX985" fmla="*/ 2894942 w 3728282"/>
              <a:gd name="connsiteY985" fmla="*/ 132453 h 3882661"/>
              <a:gd name="connsiteX986" fmla="*/ 2893899 w 3728282"/>
              <a:gd name="connsiteY986" fmla="*/ 131517 h 3882661"/>
              <a:gd name="connsiteX987" fmla="*/ 2895964 w 3728282"/>
              <a:gd name="connsiteY987" fmla="*/ 122888 h 3882661"/>
              <a:gd name="connsiteX988" fmla="*/ 2897165 w 3728282"/>
              <a:gd name="connsiteY988" fmla="*/ 119800 h 3882661"/>
              <a:gd name="connsiteX989" fmla="*/ 2900937 w 3728282"/>
              <a:gd name="connsiteY989" fmla="*/ 116747 h 3882661"/>
              <a:gd name="connsiteX990" fmla="*/ 3009244 w 3728282"/>
              <a:gd name="connsiteY990" fmla="*/ 2806 h 3882661"/>
              <a:gd name="connsiteX991" fmla="*/ 3017943 w 3728282"/>
              <a:gd name="connsiteY991" fmla="*/ 2806 h 3882661"/>
              <a:gd name="connsiteX992" fmla="*/ 3017943 w 3728282"/>
              <a:gd name="connsiteY992" fmla="*/ 10477 h 3882661"/>
              <a:gd name="connsiteX993" fmla="*/ 3024554 w 3728282"/>
              <a:gd name="connsiteY993" fmla="*/ 2806 h 3882661"/>
              <a:gd name="connsiteX994" fmla="*/ 3077964 w 3728282"/>
              <a:gd name="connsiteY994" fmla="*/ 2806 h 3882661"/>
              <a:gd name="connsiteX995" fmla="*/ 3058827 w 3728282"/>
              <a:gd name="connsiteY995" fmla="*/ 17211 h 3882661"/>
              <a:gd name="connsiteX996" fmla="*/ 2836661 w 3728282"/>
              <a:gd name="connsiteY996" fmla="*/ 316540 h 3882661"/>
              <a:gd name="connsiteX997" fmla="*/ 2824309 w 3728282"/>
              <a:gd name="connsiteY997" fmla="*/ 379586 h 3882661"/>
              <a:gd name="connsiteX998" fmla="*/ 2899640 w 3728282"/>
              <a:gd name="connsiteY998" fmla="*/ 276504 h 3882661"/>
              <a:gd name="connsiteX999" fmla="*/ 2934957 w 3728282"/>
              <a:gd name="connsiteY999" fmla="*/ 218323 h 3882661"/>
              <a:gd name="connsiteX1000" fmla="*/ 3001763 w 3728282"/>
              <a:gd name="connsiteY1000" fmla="*/ 177352 h 3882661"/>
              <a:gd name="connsiteX1001" fmla="*/ 3137985 w 3728282"/>
              <a:gd name="connsiteY1001" fmla="*/ 935 h 3882661"/>
              <a:gd name="connsiteX1002" fmla="*/ 3224799 w 3728282"/>
              <a:gd name="connsiteY1002" fmla="*/ 935 h 3882661"/>
              <a:gd name="connsiteX1003" fmla="*/ 3198181 w 3728282"/>
              <a:gd name="connsiteY1003" fmla="*/ 66788 h 3882661"/>
              <a:gd name="connsiteX1004" fmla="*/ 3073267 w 3728282"/>
              <a:gd name="connsiteY1004" fmla="*/ 242269 h 3882661"/>
              <a:gd name="connsiteX1005" fmla="*/ 3150511 w 3728282"/>
              <a:gd name="connsiteY1005" fmla="*/ 201111 h 3882661"/>
              <a:gd name="connsiteX1006" fmla="*/ 3061784 w 3728282"/>
              <a:gd name="connsiteY1006" fmla="*/ 307934 h 3882661"/>
              <a:gd name="connsiteX1007" fmla="*/ 3203748 w 3728282"/>
              <a:gd name="connsiteY1007" fmla="*/ 155464 h 3882661"/>
              <a:gd name="connsiteX1008" fmla="*/ 3284820 w 3728282"/>
              <a:gd name="connsiteY1008" fmla="*/ 0 h 3882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3728282" h="3882661">
                <a:moveTo>
                  <a:pt x="1146083" y="3639033"/>
                </a:moveTo>
                <a:cubicBezTo>
                  <a:pt x="1142221" y="3641091"/>
                  <a:pt x="1135469" y="3646098"/>
                  <a:pt x="1125096" y="3654798"/>
                </a:cubicBezTo>
                <a:cubicBezTo>
                  <a:pt x="1113787" y="3687162"/>
                  <a:pt x="980175" y="3837762"/>
                  <a:pt x="1052722" y="3774903"/>
                </a:cubicBezTo>
                <a:cubicBezTo>
                  <a:pt x="1058507" y="3754768"/>
                  <a:pt x="1173116" y="3624631"/>
                  <a:pt x="1146083" y="3639033"/>
                </a:cubicBezTo>
                <a:close/>
                <a:moveTo>
                  <a:pt x="1205298" y="3553377"/>
                </a:moveTo>
                <a:cubicBezTo>
                  <a:pt x="1204341" y="3551015"/>
                  <a:pt x="1193381" y="3559387"/>
                  <a:pt x="1161457" y="3588010"/>
                </a:cubicBezTo>
                <a:cubicBezTo>
                  <a:pt x="1146147" y="3616633"/>
                  <a:pt x="1159543" y="3614762"/>
                  <a:pt x="1189119" y="3583146"/>
                </a:cubicBezTo>
                <a:cubicBezTo>
                  <a:pt x="1197209" y="3568834"/>
                  <a:pt x="1206255" y="3555739"/>
                  <a:pt x="1205298" y="3553377"/>
                </a:cubicBezTo>
                <a:close/>
                <a:moveTo>
                  <a:pt x="862916" y="3329652"/>
                </a:moveTo>
                <a:cubicBezTo>
                  <a:pt x="823771" y="3383906"/>
                  <a:pt x="720778" y="3512617"/>
                  <a:pt x="832470" y="3401117"/>
                </a:cubicBezTo>
                <a:cubicBezTo>
                  <a:pt x="947815" y="3254259"/>
                  <a:pt x="819944" y="3395317"/>
                  <a:pt x="862916" y="3329652"/>
                </a:cubicBezTo>
                <a:close/>
                <a:moveTo>
                  <a:pt x="489218" y="3293359"/>
                </a:moveTo>
                <a:cubicBezTo>
                  <a:pt x="469037" y="3321047"/>
                  <a:pt x="443462" y="3354347"/>
                  <a:pt x="408145" y="3398311"/>
                </a:cubicBezTo>
                <a:cubicBezTo>
                  <a:pt x="421367" y="3373429"/>
                  <a:pt x="457728" y="3326659"/>
                  <a:pt x="489218" y="3293359"/>
                </a:cubicBezTo>
                <a:close/>
                <a:moveTo>
                  <a:pt x="1734530" y="3240976"/>
                </a:moveTo>
                <a:cubicBezTo>
                  <a:pt x="1716263" y="3263800"/>
                  <a:pt x="1688601" y="3292423"/>
                  <a:pt x="1664766" y="3323853"/>
                </a:cubicBezTo>
                <a:cubicBezTo>
                  <a:pt x="1687731" y="3301964"/>
                  <a:pt x="1710695" y="3278954"/>
                  <a:pt x="1728789" y="3255194"/>
                </a:cubicBezTo>
                <a:cubicBezTo>
                  <a:pt x="1732616" y="3248459"/>
                  <a:pt x="1734530" y="3243782"/>
                  <a:pt x="1734530" y="3240976"/>
                </a:cubicBezTo>
                <a:close/>
                <a:moveTo>
                  <a:pt x="584487" y="3199963"/>
                </a:moveTo>
                <a:cubicBezTo>
                  <a:pt x="585105" y="3196390"/>
                  <a:pt x="562787" y="3217919"/>
                  <a:pt x="552023" y="3225636"/>
                </a:cubicBezTo>
                <a:lnTo>
                  <a:pt x="553066" y="3215159"/>
                </a:lnTo>
                <a:cubicBezTo>
                  <a:pt x="543498" y="3229377"/>
                  <a:pt x="546281" y="3230313"/>
                  <a:pt x="552023" y="3225636"/>
                </a:cubicBezTo>
                <a:lnTo>
                  <a:pt x="551153" y="3241912"/>
                </a:lnTo>
                <a:cubicBezTo>
                  <a:pt x="575487" y="3213288"/>
                  <a:pt x="584116" y="3202107"/>
                  <a:pt x="584487" y="3199963"/>
                </a:cubicBezTo>
                <a:close/>
                <a:moveTo>
                  <a:pt x="1058463" y="3163712"/>
                </a:moveTo>
                <a:cubicBezTo>
                  <a:pt x="1053592" y="3166518"/>
                  <a:pt x="1047851" y="3169325"/>
                  <a:pt x="1042110" y="3173253"/>
                </a:cubicBezTo>
                <a:cubicBezTo>
                  <a:pt x="1007837" y="3217030"/>
                  <a:pt x="969736" y="3274277"/>
                  <a:pt x="936333" y="3294294"/>
                </a:cubicBezTo>
                <a:cubicBezTo>
                  <a:pt x="917196" y="3305706"/>
                  <a:pt x="875268" y="3382035"/>
                  <a:pt x="909715" y="3355282"/>
                </a:cubicBezTo>
                <a:cubicBezTo>
                  <a:pt x="963995" y="3290553"/>
                  <a:pt x="931636" y="3303835"/>
                  <a:pt x="1005053" y="3227507"/>
                </a:cubicBezTo>
                <a:lnTo>
                  <a:pt x="1024016" y="3215159"/>
                </a:lnTo>
                <a:cubicBezTo>
                  <a:pt x="1011664" y="3222830"/>
                  <a:pt x="1035499" y="3193271"/>
                  <a:pt x="1058463" y="3163712"/>
                </a:cubicBezTo>
                <a:close/>
                <a:moveTo>
                  <a:pt x="540714" y="3139766"/>
                </a:moveTo>
                <a:cubicBezTo>
                  <a:pt x="524361" y="3161841"/>
                  <a:pt x="508181" y="3182794"/>
                  <a:pt x="500526" y="3183730"/>
                </a:cubicBezTo>
                <a:close/>
                <a:moveTo>
                  <a:pt x="750594" y="3079290"/>
                </a:moveTo>
                <a:cubicBezTo>
                  <a:pt x="736552" y="3088154"/>
                  <a:pt x="664400" y="3159830"/>
                  <a:pt x="707556" y="3095989"/>
                </a:cubicBezTo>
                <a:cubicBezTo>
                  <a:pt x="637966" y="3176059"/>
                  <a:pt x="636052" y="3202812"/>
                  <a:pt x="591167" y="3261929"/>
                </a:cubicBezTo>
                <a:cubicBezTo>
                  <a:pt x="610304" y="3250517"/>
                  <a:pt x="665628" y="3172318"/>
                  <a:pt x="705642" y="3122742"/>
                </a:cubicBezTo>
                <a:cubicBezTo>
                  <a:pt x="715211" y="3116942"/>
                  <a:pt x="710340" y="3126483"/>
                  <a:pt x="699901" y="3145565"/>
                </a:cubicBezTo>
                <a:cubicBezTo>
                  <a:pt x="735871" y="3103145"/>
                  <a:pt x="750223" y="3084916"/>
                  <a:pt x="752548" y="3079915"/>
                </a:cubicBezTo>
                <a:cubicBezTo>
                  <a:pt x="753420" y="3078040"/>
                  <a:pt x="752600" y="3078024"/>
                  <a:pt x="750594" y="3079290"/>
                </a:cubicBezTo>
                <a:close/>
                <a:moveTo>
                  <a:pt x="1018275" y="2953808"/>
                </a:moveTo>
                <a:cubicBezTo>
                  <a:pt x="1011664" y="2953808"/>
                  <a:pt x="1000182" y="2959608"/>
                  <a:pt x="989743" y="2964285"/>
                </a:cubicBezTo>
                <a:lnTo>
                  <a:pt x="975477" y="2990102"/>
                </a:lnTo>
                <a:lnTo>
                  <a:pt x="965909" y="2995901"/>
                </a:lnTo>
                <a:lnTo>
                  <a:pt x="932506" y="3036872"/>
                </a:lnTo>
                <a:cubicBezTo>
                  <a:pt x="933550" y="3035936"/>
                  <a:pt x="934419" y="3035001"/>
                  <a:pt x="935463" y="3035001"/>
                </a:cubicBezTo>
                <a:cubicBezTo>
                  <a:pt x="1004009" y="2956802"/>
                  <a:pt x="991657" y="2981496"/>
                  <a:pt x="968692" y="3017790"/>
                </a:cubicBezTo>
                <a:cubicBezTo>
                  <a:pt x="971650" y="3016854"/>
                  <a:pt x="974434" y="3014983"/>
                  <a:pt x="977391" y="3013861"/>
                </a:cubicBezTo>
                <a:cubicBezTo>
                  <a:pt x="991657" y="2993843"/>
                  <a:pt x="1006967" y="2971955"/>
                  <a:pt x="1018275" y="2953808"/>
                </a:cubicBezTo>
                <a:close/>
                <a:moveTo>
                  <a:pt x="481563" y="2909096"/>
                </a:moveTo>
                <a:cubicBezTo>
                  <a:pt x="478605" y="2912838"/>
                  <a:pt x="477735" y="2916766"/>
                  <a:pt x="473908" y="2921443"/>
                </a:cubicBezTo>
                <a:lnTo>
                  <a:pt x="429022" y="2967278"/>
                </a:lnTo>
                <a:cubicBezTo>
                  <a:pt x="451987" y="2940526"/>
                  <a:pt x="468167" y="2921443"/>
                  <a:pt x="481563" y="2909096"/>
                </a:cubicBezTo>
                <a:close/>
                <a:moveTo>
                  <a:pt x="429022" y="2869061"/>
                </a:moveTo>
                <a:cubicBezTo>
                  <a:pt x="424325" y="2878602"/>
                  <a:pt x="422411" y="2887208"/>
                  <a:pt x="415800" y="2899555"/>
                </a:cubicBezTo>
                <a:cubicBezTo>
                  <a:pt x="403274" y="2906290"/>
                  <a:pt x="411973" y="2890949"/>
                  <a:pt x="429022" y="2869061"/>
                </a:cubicBezTo>
                <a:close/>
                <a:moveTo>
                  <a:pt x="559502" y="2585503"/>
                </a:moveTo>
                <a:cubicBezTo>
                  <a:pt x="545686" y="2594793"/>
                  <a:pt x="479780" y="2666336"/>
                  <a:pt x="445202" y="2697321"/>
                </a:cubicBezTo>
                <a:lnTo>
                  <a:pt x="424325" y="2710791"/>
                </a:lnTo>
                <a:cubicBezTo>
                  <a:pt x="423281" y="2715468"/>
                  <a:pt x="431980" y="2708920"/>
                  <a:pt x="445202" y="2697321"/>
                </a:cubicBezTo>
                <a:lnTo>
                  <a:pt x="510095" y="2658222"/>
                </a:lnTo>
                <a:cubicBezTo>
                  <a:pt x="557329" y="2596766"/>
                  <a:pt x="567792" y="2579929"/>
                  <a:pt x="559502" y="2585503"/>
                </a:cubicBezTo>
                <a:close/>
                <a:moveTo>
                  <a:pt x="269835" y="2538116"/>
                </a:moveTo>
                <a:cubicBezTo>
                  <a:pt x="268791" y="2540922"/>
                  <a:pt x="268791" y="2543916"/>
                  <a:pt x="268791" y="2546722"/>
                </a:cubicBezTo>
                <a:lnTo>
                  <a:pt x="261311" y="2555328"/>
                </a:lnTo>
                <a:close/>
                <a:moveTo>
                  <a:pt x="381546" y="2526549"/>
                </a:moveTo>
                <a:cubicBezTo>
                  <a:pt x="379004" y="2527277"/>
                  <a:pt x="371915" y="2531662"/>
                  <a:pt x="358562" y="2540922"/>
                </a:cubicBezTo>
                <a:lnTo>
                  <a:pt x="327943" y="2585822"/>
                </a:lnTo>
                <a:cubicBezTo>
                  <a:pt x="308980" y="2606775"/>
                  <a:pt x="291756" y="2627728"/>
                  <a:pt x="292800" y="2638204"/>
                </a:cubicBezTo>
                <a:lnTo>
                  <a:pt x="327943" y="2585822"/>
                </a:lnTo>
                <a:cubicBezTo>
                  <a:pt x="355866" y="2555094"/>
                  <a:pt x="389171" y="2524366"/>
                  <a:pt x="381546" y="2526549"/>
                </a:cubicBezTo>
                <a:close/>
                <a:moveTo>
                  <a:pt x="463709" y="2466652"/>
                </a:moveTo>
                <a:cubicBezTo>
                  <a:pt x="455249" y="2466184"/>
                  <a:pt x="443810" y="2466652"/>
                  <a:pt x="436677" y="2467587"/>
                </a:cubicBezTo>
                <a:cubicBezTo>
                  <a:pt x="406232" y="2511364"/>
                  <a:pt x="408145" y="2542045"/>
                  <a:pt x="472864" y="2471329"/>
                </a:cubicBezTo>
                <a:cubicBezTo>
                  <a:pt x="477649" y="2468522"/>
                  <a:pt x="472168" y="2467119"/>
                  <a:pt x="463709" y="2466652"/>
                </a:cubicBezTo>
                <a:close/>
                <a:moveTo>
                  <a:pt x="685635" y="2398929"/>
                </a:moveTo>
                <a:cubicBezTo>
                  <a:pt x="616915" y="2476193"/>
                  <a:pt x="487304" y="2633527"/>
                  <a:pt x="545412" y="2591621"/>
                </a:cubicBezTo>
                <a:cubicBezTo>
                  <a:pt x="605433" y="2511364"/>
                  <a:pt x="648405" y="2456175"/>
                  <a:pt x="681808" y="2409405"/>
                </a:cubicBezTo>
                <a:cubicBezTo>
                  <a:pt x="683722" y="2405664"/>
                  <a:pt x="684591" y="2401735"/>
                  <a:pt x="685635" y="2398929"/>
                </a:cubicBezTo>
                <a:close/>
                <a:moveTo>
                  <a:pt x="692246" y="2369370"/>
                </a:moveTo>
                <a:lnTo>
                  <a:pt x="650318" y="2414269"/>
                </a:lnTo>
                <a:cubicBezTo>
                  <a:pt x="658843" y="2409405"/>
                  <a:pt x="677980" y="2389388"/>
                  <a:pt x="692246" y="2374234"/>
                </a:cubicBezTo>
                <a:cubicBezTo>
                  <a:pt x="692246" y="2372176"/>
                  <a:pt x="692246" y="2370305"/>
                  <a:pt x="692246" y="2369370"/>
                </a:cubicBezTo>
                <a:close/>
                <a:moveTo>
                  <a:pt x="475822" y="2167323"/>
                </a:moveTo>
                <a:cubicBezTo>
                  <a:pt x="468167" y="2176677"/>
                  <a:pt x="464339" y="2183412"/>
                  <a:pt x="465383" y="2184348"/>
                </a:cubicBezTo>
                <a:cubicBezTo>
                  <a:pt x="470080" y="2178735"/>
                  <a:pt x="473908" y="2172936"/>
                  <a:pt x="477735" y="2168259"/>
                </a:cubicBezTo>
                <a:cubicBezTo>
                  <a:pt x="476691" y="2168259"/>
                  <a:pt x="475822" y="2168259"/>
                  <a:pt x="475822" y="2167323"/>
                </a:cubicBezTo>
                <a:close/>
                <a:moveTo>
                  <a:pt x="504353" y="2111012"/>
                </a:moveTo>
                <a:cubicBezTo>
                  <a:pt x="497742" y="2117560"/>
                  <a:pt x="493915" y="2122424"/>
                  <a:pt x="491131" y="2126166"/>
                </a:cubicBezTo>
                <a:cubicBezTo>
                  <a:pt x="493045" y="2125230"/>
                  <a:pt x="493915" y="2124295"/>
                  <a:pt x="495829" y="2123360"/>
                </a:cubicBezTo>
                <a:cubicBezTo>
                  <a:pt x="498612" y="2119618"/>
                  <a:pt x="501570" y="2115689"/>
                  <a:pt x="504353" y="2111012"/>
                </a:cubicBezTo>
                <a:close/>
                <a:moveTo>
                  <a:pt x="452857" y="2103342"/>
                </a:moveTo>
                <a:cubicBezTo>
                  <a:pt x="398577" y="2154789"/>
                  <a:pt x="336642" y="2255999"/>
                  <a:pt x="307066" y="2299776"/>
                </a:cubicBezTo>
                <a:cubicBezTo>
                  <a:pt x="585426" y="1965090"/>
                  <a:pt x="308980" y="2329335"/>
                  <a:pt x="416670" y="2226254"/>
                </a:cubicBezTo>
                <a:cubicBezTo>
                  <a:pt x="435807" y="2199688"/>
                  <a:pt x="432850" y="2194824"/>
                  <a:pt x="448160" y="2171065"/>
                </a:cubicBezTo>
                <a:cubicBezTo>
                  <a:pt x="447116" y="2157782"/>
                  <a:pt x="450943" y="2137578"/>
                  <a:pt x="454771" y="2115689"/>
                </a:cubicBezTo>
                <a:cubicBezTo>
                  <a:pt x="451987" y="2112883"/>
                  <a:pt x="450943" y="2109142"/>
                  <a:pt x="452857" y="2103342"/>
                </a:cubicBezTo>
                <a:close/>
                <a:moveTo>
                  <a:pt x="773319" y="2093801"/>
                </a:moveTo>
                <a:cubicBezTo>
                  <a:pt x="768447" y="2093801"/>
                  <a:pt x="763750" y="2094736"/>
                  <a:pt x="760966" y="2094736"/>
                </a:cubicBezTo>
                <a:cubicBezTo>
                  <a:pt x="758009" y="2098665"/>
                  <a:pt x="756095" y="2102407"/>
                  <a:pt x="754181" y="2106148"/>
                </a:cubicBezTo>
                <a:cubicBezTo>
                  <a:pt x="759053" y="2103342"/>
                  <a:pt x="765664" y="2099600"/>
                  <a:pt x="773319" y="2093801"/>
                </a:cubicBezTo>
                <a:close/>
                <a:moveTo>
                  <a:pt x="659887" y="2035619"/>
                </a:moveTo>
                <a:cubicBezTo>
                  <a:pt x="646491" y="2050024"/>
                  <a:pt x="622656" y="2075654"/>
                  <a:pt x="597778" y="2101471"/>
                </a:cubicBezTo>
                <a:cubicBezTo>
                  <a:pt x="607347" y="2096607"/>
                  <a:pt x="620743" y="2086131"/>
                  <a:pt x="642663" y="2062371"/>
                </a:cubicBezTo>
                <a:cubicBezTo>
                  <a:pt x="647361" y="2053766"/>
                  <a:pt x="653102" y="2045160"/>
                  <a:pt x="659887" y="2035619"/>
                </a:cubicBezTo>
                <a:close/>
                <a:moveTo>
                  <a:pt x="470080" y="2032813"/>
                </a:moveTo>
                <a:cubicBezTo>
                  <a:pt x="451987" y="2064242"/>
                  <a:pt x="445202" y="2082389"/>
                  <a:pt x="465383" y="2067984"/>
                </a:cubicBezTo>
                <a:cubicBezTo>
                  <a:pt x="467297" y="2055637"/>
                  <a:pt x="469037" y="2043289"/>
                  <a:pt x="470080" y="2032813"/>
                </a:cubicBezTo>
                <a:close/>
                <a:moveTo>
                  <a:pt x="435807" y="1981366"/>
                </a:moveTo>
                <a:cubicBezTo>
                  <a:pt x="432850" y="1981366"/>
                  <a:pt x="429022" y="1982301"/>
                  <a:pt x="425195" y="1984172"/>
                </a:cubicBezTo>
                <a:lnTo>
                  <a:pt x="410059" y="1995584"/>
                </a:lnTo>
                <a:lnTo>
                  <a:pt x="409015" y="2008866"/>
                </a:lnTo>
                <a:close/>
                <a:moveTo>
                  <a:pt x="283231" y="1914578"/>
                </a:moveTo>
                <a:lnTo>
                  <a:pt x="197288" y="2023272"/>
                </a:lnTo>
                <a:lnTo>
                  <a:pt x="286015" y="1931790"/>
                </a:lnTo>
                <a:close/>
                <a:moveTo>
                  <a:pt x="393705" y="1890632"/>
                </a:moveTo>
                <a:cubicBezTo>
                  <a:pt x="386225" y="1900173"/>
                  <a:pt x="379439" y="1907843"/>
                  <a:pt x="374742" y="1914578"/>
                </a:cubicBezTo>
                <a:cubicBezTo>
                  <a:pt x="375612" y="1914578"/>
                  <a:pt x="377526" y="1913643"/>
                  <a:pt x="378570" y="1913643"/>
                </a:cubicBezTo>
                <a:cubicBezTo>
                  <a:pt x="384311" y="1905037"/>
                  <a:pt x="389008" y="1897367"/>
                  <a:pt x="393705" y="1890632"/>
                </a:cubicBezTo>
                <a:close/>
                <a:moveTo>
                  <a:pt x="751398" y="1826838"/>
                </a:moveTo>
                <a:cubicBezTo>
                  <a:pt x="732261" y="1847791"/>
                  <a:pt x="735218" y="1851532"/>
                  <a:pt x="717995" y="1870614"/>
                </a:cubicBezTo>
                <a:cubicBezTo>
                  <a:pt x="716951" y="1871550"/>
                  <a:pt x="716951" y="1871550"/>
                  <a:pt x="716951" y="1872672"/>
                </a:cubicBezTo>
                <a:cubicBezTo>
                  <a:pt x="718864" y="1871550"/>
                  <a:pt x="722692" y="1869679"/>
                  <a:pt x="728433" y="1865002"/>
                </a:cubicBezTo>
                <a:cubicBezTo>
                  <a:pt x="732261" y="1857332"/>
                  <a:pt x="739046" y="1844984"/>
                  <a:pt x="751398" y="1827773"/>
                </a:cubicBezTo>
                <a:cubicBezTo>
                  <a:pt x="751398" y="1827773"/>
                  <a:pt x="751398" y="1826838"/>
                  <a:pt x="751398" y="1826838"/>
                </a:cubicBezTo>
                <a:close/>
                <a:moveTo>
                  <a:pt x="709470" y="1810562"/>
                </a:moveTo>
                <a:cubicBezTo>
                  <a:pt x="688419" y="1839185"/>
                  <a:pt x="669282" y="1868743"/>
                  <a:pt x="653102" y="1892690"/>
                </a:cubicBezTo>
                <a:lnTo>
                  <a:pt x="674153" y="1872672"/>
                </a:lnTo>
                <a:cubicBezTo>
                  <a:pt x="675023" y="1872672"/>
                  <a:pt x="675023" y="1871550"/>
                  <a:pt x="676067" y="1871550"/>
                </a:cubicBezTo>
                <a:cubicBezTo>
                  <a:pt x="686505" y="1860138"/>
                  <a:pt x="696074" y="1849661"/>
                  <a:pt x="703729" y="1840120"/>
                </a:cubicBezTo>
                <a:cubicBezTo>
                  <a:pt x="705642" y="1830579"/>
                  <a:pt x="707556" y="1821038"/>
                  <a:pt x="709470" y="1810562"/>
                </a:cubicBezTo>
                <a:close/>
                <a:moveTo>
                  <a:pt x="45160" y="1799299"/>
                </a:moveTo>
                <a:cubicBezTo>
                  <a:pt x="47680" y="1802903"/>
                  <a:pt x="19007" y="1837735"/>
                  <a:pt x="7655" y="1859202"/>
                </a:cubicBezTo>
                <a:lnTo>
                  <a:pt x="30446" y="1807755"/>
                </a:lnTo>
                <a:cubicBezTo>
                  <a:pt x="40014" y="1800366"/>
                  <a:pt x="44320" y="1798097"/>
                  <a:pt x="45160" y="1799299"/>
                </a:cubicBezTo>
                <a:close/>
                <a:moveTo>
                  <a:pt x="420454" y="1784932"/>
                </a:moveTo>
                <a:lnTo>
                  <a:pt x="421234" y="1788925"/>
                </a:lnTo>
                <a:lnTo>
                  <a:pt x="420901" y="1789552"/>
                </a:lnTo>
                <a:lnTo>
                  <a:pt x="415822" y="1788931"/>
                </a:lnTo>
                <a:cubicBezTo>
                  <a:pt x="413321" y="1789655"/>
                  <a:pt x="409972" y="1791573"/>
                  <a:pt x="405188" y="1795408"/>
                </a:cubicBezTo>
                <a:cubicBezTo>
                  <a:pt x="413278" y="1788673"/>
                  <a:pt x="418062" y="1785540"/>
                  <a:pt x="420454" y="1784932"/>
                </a:cubicBezTo>
                <a:close/>
                <a:moveTo>
                  <a:pt x="484346" y="1743774"/>
                </a:moveTo>
                <a:cubicBezTo>
                  <a:pt x="482433" y="1743774"/>
                  <a:pt x="480519" y="1743774"/>
                  <a:pt x="479649" y="1744896"/>
                </a:cubicBezTo>
                <a:cubicBezTo>
                  <a:pt x="474778" y="1753315"/>
                  <a:pt x="468167" y="1764914"/>
                  <a:pt x="458598" y="1778197"/>
                </a:cubicBezTo>
                <a:close/>
                <a:moveTo>
                  <a:pt x="390922" y="1707667"/>
                </a:moveTo>
                <a:cubicBezTo>
                  <a:pt x="348994" y="1819167"/>
                  <a:pt x="306022" y="1932725"/>
                  <a:pt x="373698" y="1914578"/>
                </a:cubicBezTo>
                <a:cubicBezTo>
                  <a:pt x="379439" y="1906908"/>
                  <a:pt x="389008" y="1895496"/>
                  <a:pt x="399447" y="1882026"/>
                </a:cubicBezTo>
                <a:cubicBezTo>
                  <a:pt x="435807" y="1828708"/>
                  <a:pt x="437721" y="1830579"/>
                  <a:pt x="442418" y="1832450"/>
                </a:cubicBezTo>
                <a:cubicBezTo>
                  <a:pt x="470080" y="1800085"/>
                  <a:pt x="490088" y="1773333"/>
                  <a:pt x="467297" y="1784932"/>
                </a:cubicBezTo>
                <a:lnTo>
                  <a:pt x="382397" y="1880155"/>
                </a:lnTo>
                <a:lnTo>
                  <a:pt x="430936" y="1813555"/>
                </a:lnTo>
                <a:cubicBezTo>
                  <a:pt x="411973" y="1839185"/>
                  <a:pt x="390052" y="1866873"/>
                  <a:pt x="370915" y="1891567"/>
                </a:cubicBezTo>
                <a:cubicBezTo>
                  <a:pt x="324181" y="1928399"/>
                  <a:pt x="390666" y="1841047"/>
                  <a:pt x="414311" y="1801965"/>
                </a:cubicBezTo>
                <a:lnTo>
                  <a:pt x="420901" y="1789552"/>
                </a:lnTo>
                <a:lnTo>
                  <a:pt x="421367" y="1789609"/>
                </a:lnTo>
                <a:lnTo>
                  <a:pt x="421234" y="1788925"/>
                </a:lnTo>
                <a:lnTo>
                  <a:pt x="421367" y="1788673"/>
                </a:lnTo>
                <a:cubicBezTo>
                  <a:pt x="427109" y="1792415"/>
                  <a:pt x="426239" y="1804014"/>
                  <a:pt x="474778" y="1744896"/>
                </a:cubicBezTo>
                <a:cubicBezTo>
                  <a:pt x="423281" y="1756308"/>
                  <a:pt x="424325" y="1711409"/>
                  <a:pt x="390922" y="1707667"/>
                </a:cubicBezTo>
                <a:close/>
                <a:moveTo>
                  <a:pt x="172583" y="1663704"/>
                </a:moveTo>
                <a:lnTo>
                  <a:pt x="131525" y="1726750"/>
                </a:lnTo>
                <a:lnTo>
                  <a:pt x="123000" y="1719079"/>
                </a:lnTo>
                <a:close/>
                <a:moveTo>
                  <a:pt x="608390" y="1654163"/>
                </a:moveTo>
                <a:cubicBezTo>
                  <a:pt x="498612" y="1771462"/>
                  <a:pt x="543498" y="1744896"/>
                  <a:pt x="494785" y="1814490"/>
                </a:cubicBezTo>
                <a:cubicBezTo>
                  <a:pt x="503484" y="1812432"/>
                  <a:pt x="511138" y="1812432"/>
                  <a:pt x="498612" y="1833572"/>
                </a:cubicBezTo>
                <a:cubicBezTo>
                  <a:pt x="534973" y="1795408"/>
                  <a:pt x="553936" y="1769591"/>
                  <a:pt x="566462" y="1749574"/>
                </a:cubicBezTo>
                <a:cubicBezTo>
                  <a:pt x="573943" y="1725814"/>
                  <a:pt x="581598" y="1699062"/>
                  <a:pt x="608390" y="1654163"/>
                </a:cubicBezTo>
                <a:close/>
                <a:moveTo>
                  <a:pt x="225994" y="1600845"/>
                </a:moveTo>
                <a:cubicBezTo>
                  <a:pt x="232605" y="1599909"/>
                  <a:pt x="233649" y="1602716"/>
                  <a:pt x="217469" y="1618056"/>
                </a:cubicBezTo>
                <a:cubicBezTo>
                  <a:pt x="221122" y="1611321"/>
                  <a:pt x="223036" y="1606644"/>
                  <a:pt x="225994" y="1600845"/>
                </a:cubicBezTo>
                <a:close/>
                <a:moveTo>
                  <a:pt x="361346" y="1593174"/>
                </a:moveTo>
                <a:cubicBezTo>
                  <a:pt x="366217" y="1593174"/>
                  <a:pt x="361346" y="1604586"/>
                  <a:pt x="329857" y="1648550"/>
                </a:cubicBezTo>
                <a:cubicBezTo>
                  <a:pt x="347080" y="1623669"/>
                  <a:pt x="358562" y="1604586"/>
                  <a:pt x="361346" y="1593174"/>
                </a:cubicBezTo>
                <a:close/>
                <a:moveTo>
                  <a:pt x="340469" y="1555945"/>
                </a:moveTo>
                <a:cubicBezTo>
                  <a:pt x="345166" y="1560810"/>
                  <a:pt x="318548" y="1593174"/>
                  <a:pt x="290886" y="1626662"/>
                </a:cubicBezTo>
                <a:cubicBezTo>
                  <a:pt x="301325" y="1609451"/>
                  <a:pt x="316635" y="1586627"/>
                  <a:pt x="340469" y="1555945"/>
                </a:cubicBezTo>
                <a:close/>
                <a:moveTo>
                  <a:pt x="607347" y="1541728"/>
                </a:moveTo>
                <a:lnTo>
                  <a:pt x="521577" y="1650421"/>
                </a:lnTo>
                <a:lnTo>
                  <a:pt x="610304" y="1558939"/>
                </a:lnTo>
                <a:close/>
                <a:moveTo>
                  <a:pt x="233649" y="1506369"/>
                </a:moveTo>
                <a:cubicBezTo>
                  <a:pt x="246001" y="1516846"/>
                  <a:pt x="262180" y="1535928"/>
                  <a:pt x="225994" y="1600845"/>
                </a:cubicBezTo>
                <a:cubicBezTo>
                  <a:pt x="202159" y="1606644"/>
                  <a:pt x="103863" y="1662768"/>
                  <a:pt x="233649" y="1506369"/>
                </a:cubicBezTo>
                <a:close/>
                <a:moveTo>
                  <a:pt x="727849" y="1494230"/>
                </a:moveTo>
                <a:cubicBezTo>
                  <a:pt x="726846" y="1492865"/>
                  <a:pt x="723736" y="1493274"/>
                  <a:pt x="717995" y="1495893"/>
                </a:cubicBezTo>
                <a:lnTo>
                  <a:pt x="676937" y="1542663"/>
                </a:lnTo>
                <a:cubicBezTo>
                  <a:pt x="681808" y="1544534"/>
                  <a:pt x="687549" y="1544534"/>
                  <a:pt x="694160" y="1542663"/>
                </a:cubicBezTo>
                <a:cubicBezTo>
                  <a:pt x="714907" y="1518389"/>
                  <a:pt x="730858" y="1498325"/>
                  <a:pt x="727849" y="1494230"/>
                </a:cubicBezTo>
                <a:close/>
                <a:moveTo>
                  <a:pt x="676937" y="1442575"/>
                </a:moveTo>
                <a:cubicBezTo>
                  <a:pt x="661801" y="1490280"/>
                  <a:pt x="656060" y="1527322"/>
                  <a:pt x="672239" y="1539857"/>
                </a:cubicBezTo>
                <a:lnTo>
                  <a:pt x="680764" y="1528445"/>
                </a:lnTo>
                <a:cubicBezTo>
                  <a:pt x="674153" y="1526387"/>
                  <a:pt x="699901" y="1489345"/>
                  <a:pt x="720778" y="1457728"/>
                </a:cubicBezTo>
                <a:cubicBezTo>
                  <a:pt x="697987" y="1461657"/>
                  <a:pt x="686505" y="1453051"/>
                  <a:pt x="676937" y="1442575"/>
                </a:cubicBezTo>
                <a:close/>
                <a:moveTo>
                  <a:pt x="369374" y="1426843"/>
                </a:moveTo>
                <a:cubicBezTo>
                  <a:pt x="371861" y="1430579"/>
                  <a:pt x="343253" y="1464884"/>
                  <a:pt x="331770" y="1486352"/>
                </a:cubicBezTo>
                <a:lnTo>
                  <a:pt x="354735" y="1434905"/>
                </a:lnTo>
                <a:cubicBezTo>
                  <a:pt x="364260" y="1427749"/>
                  <a:pt x="368545" y="1425598"/>
                  <a:pt x="369374" y="1426843"/>
                </a:cubicBezTo>
                <a:close/>
                <a:moveTo>
                  <a:pt x="636052" y="1419751"/>
                </a:moveTo>
                <a:cubicBezTo>
                  <a:pt x="624570" y="1419751"/>
                  <a:pt x="609260" y="1425364"/>
                  <a:pt x="587339" y="1436776"/>
                </a:cubicBezTo>
                <a:cubicBezTo>
                  <a:pt x="572030" y="1458851"/>
                  <a:pt x="557764" y="1481675"/>
                  <a:pt x="546281" y="1502628"/>
                </a:cubicBezTo>
                <a:lnTo>
                  <a:pt x="507311" y="1538921"/>
                </a:lnTo>
                <a:cubicBezTo>
                  <a:pt x="500526" y="1561745"/>
                  <a:pt x="395619" y="1695320"/>
                  <a:pt x="483476" y="1615998"/>
                </a:cubicBezTo>
                <a:cubicBezTo>
                  <a:pt x="553066" y="1535928"/>
                  <a:pt x="544368" y="1528445"/>
                  <a:pt x="574987" y="1484481"/>
                </a:cubicBezTo>
                <a:cubicBezTo>
                  <a:pt x="616915" y="1440704"/>
                  <a:pt x="477735" y="1621798"/>
                  <a:pt x="532015" y="1577086"/>
                </a:cubicBezTo>
                <a:cubicBezTo>
                  <a:pt x="547325" y="1552204"/>
                  <a:pt x="560721" y="1527322"/>
                  <a:pt x="575857" y="1508427"/>
                </a:cubicBezTo>
                <a:cubicBezTo>
                  <a:pt x="573943" y="1518904"/>
                  <a:pt x="567332" y="1532186"/>
                  <a:pt x="556894" y="1548462"/>
                </a:cubicBezTo>
                <a:cubicBezTo>
                  <a:pt x="598822" y="1491216"/>
                  <a:pt x="623526" y="1448187"/>
                  <a:pt x="636052" y="1419751"/>
                </a:cubicBezTo>
                <a:close/>
                <a:moveTo>
                  <a:pt x="855261" y="1370175"/>
                </a:moveTo>
                <a:cubicBezTo>
                  <a:pt x="819944" y="1408152"/>
                  <a:pt x="800981" y="1430228"/>
                  <a:pt x="790542" y="1446317"/>
                </a:cubicBezTo>
                <a:cubicBezTo>
                  <a:pt x="801851" y="1435840"/>
                  <a:pt x="819074" y="1416758"/>
                  <a:pt x="846736" y="1383458"/>
                </a:cubicBezTo>
                <a:cubicBezTo>
                  <a:pt x="780974" y="1463528"/>
                  <a:pt x="810549" y="1441640"/>
                  <a:pt x="823771" y="1440704"/>
                </a:cubicBezTo>
                <a:cubicBezTo>
                  <a:pt x="829513" y="1424428"/>
                  <a:pt x="837167" y="1405346"/>
                  <a:pt x="851433" y="1379529"/>
                </a:cubicBezTo>
                <a:cubicBezTo>
                  <a:pt x="851433" y="1377658"/>
                  <a:pt x="853347" y="1374852"/>
                  <a:pt x="855261" y="1370175"/>
                </a:cubicBezTo>
                <a:close/>
                <a:moveTo>
                  <a:pt x="664584" y="1331075"/>
                </a:moveTo>
                <a:cubicBezTo>
                  <a:pt x="649275" y="1351093"/>
                  <a:pt x="633095" y="1372981"/>
                  <a:pt x="616045" y="1394870"/>
                </a:cubicBezTo>
                <a:cubicBezTo>
                  <a:pt x="631181" y="1377658"/>
                  <a:pt x="647361" y="1361569"/>
                  <a:pt x="660757" y="1351093"/>
                </a:cubicBezTo>
                <a:cubicBezTo>
                  <a:pt x="657973" y="1349035"/>
                  <a:pt x="659887" y="1341552"/>
                  <a:pt x="664584" y="1331075"/>
                </a:cubicBezTo>
                <a:close/>
                <a:moveTo>
                  <a:pt x="496699" y="1290853"/>
                </a:moveTo>
                <a:lnTo>
                  <a:pt x="455814" y="1353899"/>
                </a:lnTo>
                <a:lnTo>
                  <a:pt x="447116" y="1346229"/>
                </a:lnTo>
                <a:close/>
                <a:moveTo>
                  <a:pt x="859088" y="1252876"/>
                </a:moveTo>
                <a:lnTo>
                  <a:pt x="773319" y="1361569"/>
                </a:lnTo>
                <a:lnTo>
                  <a:pt x="862046" y="1269900"/>
                </a:lnTo>
                <a:close/>
                <a:moveTo>
                  <a:pt x="948620" y="1242236"/>
                </a:moveTo>
                <a:cubicBezTo>
                  <a:pt x="948294" y="1240201"/>
                  <a:pt x="945467" y="1240435"/>
                  <a:pt x="939291" y="1243335"/>
                </a:cubicBezTo>
                <a:lnTo>
                  <a:pt x="929722" y="1253811"/>
                </a:lnTo>
                <a:cubicBezTo>
                  <a:pt x="932506" y="1254747"/>
                  <a:pt x="937377" y="1254747"/>
                  <a:pt x="942944" y="1254747"/>
                </a:cubicBezTo>
                <a:cubicBezTo>
                  <a:pt x="946772" y="1248573"/>
                  <a:pt x="948946" y="1244270"/>
                  <a:pt x="948620" y="1242236"/>
                </a:cubicBezTo>
                <a:close/>
                <a:moveTo>
                  <a:pt x="550109" y="1227994"/>
                </a:moveTo>
                <a:cubicBezTo>
                  <a:pt x="556894" y="1227059"/>
                  <a:pt x="557764" y="1229865"/>
                  <a:pt x="541584" y="1245206"/>
                </a:cubicBezTo>
                <a:cubicBezTo>
                  <a:pt x="545412" y="1238471"/>
                  <a:pt x="547325" y="1233794"/>
                  <a:pt x="550109" y="1227994"/>
                </a:cubicBezTo>
                <a:close/>
                <a:moveTo>
                  <a:pt x="916326" y="1203299"/>
                </a:moveTo>
                <a:cubicBezTo>
                  <a:pt x="912499" y="1224252"/>
                  <a:pt x="913542" y="1240341"/>
                  <a:pt x="921023" y="1248947"/>
                </a:cubicBezTo>
                <a:lnTo>
                  <a:pt x="933550" y="1231736"/>
                </a:lnTo>
                <a:cubicBezTo>
                  <a:pt x="936333" y="1225188"/>
                  <a:pt x="942944" y="1214711"/>
                  <a:pt x="950599" y="1203299"/>
                </a:cubicBezTo>
                <a:cubicBezTo>
                  <a:pt x="935463" y="1207041"/>
                  <a:pt x="923981" y="1206106"/>
                  <a:pt x="916326" y="1203299"/>
                </a:cubicBezTo>
                <a:close/>
                <a:moveTo>
                  <a:pt x="664584" y="1183282"/>
                </a:moveTo>
                <a:lnTo>
                  <a:pt x="663544" y="1187878"/>
                </a:lnTo>
                <a:lnTo>
                  <a:pt x="649333" y="1210980"/>
                </a:lnTo>
                <a:lnTo>
                  <a:pt x="615001" y="1253811"/>
                </a:lnTo>
                <a:cubicBezTo>
                  <a:pt x="625440" y="1236600"/>
                  <a:pt x="640750" y="1213776"/>
                  <a:pt x="664584" y="1183282"/>
                </a:cubicBezTo>
                <a:close/>
                <a:moveTo>
                  <a:pt x="848498" y="1167380"/>
                </a:moveTo>
                <a:cubicBezTo>
                  <a:pt x="840517" y="1168690"/>
                  <a:pt x="830992" y="1171777"/>
                  <a:pt x="819074" y="1177483"/>
                </a:cubicBezTo>
                <a:cubicBezTo>
                  <a:pt x="811419" y="1189830"/>
                  <a:pt x="803764" y="1201242"/>
                  <a:pt x="798023" y="1213776"/>
                </a:cubicBezTo>
                <a:lnTo>
                  <a:pt x="759053" y="1249882"/>
                </a:lnTo>
                <a:cubicBezTo>
                  <a:pt x="757139" y="1257553"/>
                  <a:pt x="743743" y="1276635"/>
                  <a:pt x="731391" y="1296652"/>
                </a:cubicBezTo>
                <a:cubicBezTo>
                  <a:pt x="724606" y="1313864"/>
                  <a:pt x="717995" y="1329953"/>
                  <a:pt x="711384" y="1347164"/>
                </a:cubicBezTo>
                <a:cubicBezTo>
                  <a:pt x="717125" y="1343422"/>
                  <a:pt x="724606" y="1336688"/>
                  <a:pt x="735218" y="1328082"/>
                </a:cubicBezTo>
                <a:cubicBezTo>
                  <a:pt x="804808" y="1248012"/>
                  <a:pt x="796109" y="1240341"/>
                  <a:pt x="826729" y="1196565"/>
                </a:cubicBezTo>
                <a:cubicBezTo>
                  <a:pt x="870571" y="1150730"/>
                  <a:pt x="715211" y="1352964"/>
                  <a:pt x="793326" y="1280376"/>
                </a:cubicBezTo>
                <a:cubicBezTo>
                  <a:pt x="827599" y="1235664"/>
                  <a:pt x="852477" y="1197500"/>
                  <a:pt x="868657" y="1167941"/>
                </a:cubicBezTo>
                <a:cubicBezTo>
                  <a:pt x="862916" y="1166538"/>
                  <a:pt x="856479" y="1166071"/>
                  <a:pt x="848498" y="1167380"/>
                </a:cubicBezTo>
                <a:close/>
                <a:moveTo>
                  <a:pt x="620514" y="1137991"/>
                </a:moveTo>
                <a:cubicBezTo>
                  <a:pt x="623157" y="1141727"/>
                  <a:pt x="593994" y="1176033"/>
                  <a:pt x="582642" y="1197500"/>
                </a:cubicBezTo>
                <a:lnTo>
                  <a:pt x="605433" y="1146053"/>
                </a:lnTo>
                <a:cubicBezTo>
                  <a:pt x="615219" y="1138897"/>
                  <a:pt x="619634" y="1136746"/>
                  <a:pt x="620514" y="1137991"/>
                </a:cubicBezTo>
                <a:close/>
                <a:moveTo>
                  <a:pt x="557764" y="1133706"/>
                </a:moveTo>
                <a:cubicBezTo>
                  <a:pt x="570116" y="1144182"/>
                  <a:pt x="586470" y="1163077"/>
                  <a:pt x="550109" y="1227994"/>
                </a:cubicBezTo>
                <a:cubicBezTo>
                  <a:pt x="526274" y="1233794"/>
                  <a:pt x="428152" y="1289918"/>
                  <a:pt x="557764" y="1133706"/>
                </a:cubicBezTo>
                <a:close/>
                <a:moveTo>
                  <a:pt x="1070816" y="1128842"/>
                </a:moveTo>
                <a:cubicBezTo>
                  <a:pt x="1058463" y="1146053"/>
                  <a:pt x="1055506" y="1152601"/>
                  <a:pt x="1057420" y="1154659"/>
                </a:cubicBezTo>
                <a:cubicBezTo>
                  <a:pt x="1061247" y="1146988"/>
                  <a:pt x="1065074" y="1138383"/>
                  <a:pt x="1070816" y="1128842"/>
                </a:cubicBezTo>
                <a:close/>
                <a:moveTo>
                  <a:pt x="1079340" y="1112566"/>
                </a:moveTo>
                <a:cubicBezTo>
                  <a:pt x="1057420" y="1135576"/>
                  <a:pt x="1042110" y="1152601"/>
                  <a:pt x="1030801" y="1167006"/>
                </a:cubicBezTo>
                <a:cubicBezTo>
                  <a:pt x="1039326" y="1161206"/>
                  <a:pt x="1052722" y="1148859"/>
                  <a:pt x="1073599" y="1123042"/>
                </a:cubicBezTo>
                <a:cubicBezTo>
                  <a:pt x="1075513" y="1119301"/>
                  <a:pt x="1077427" y="1116494"/>
                  <a:pt x="1079340" y="1112566"/>
                </a:cubicBezTo>
                <a:close/>
                <a:moveTo>
                  <a:pt x="881009" y="1088806"/>
                </a:moveTo>
                <a:cubicBezTo>
                  <a:pt x="873354" y="1099283"/>
                  <a:pt x="865873" y="1109759"/>
                  <a:pt x="858218" y="1120236"/>
                </a:cubicBezTo>
                <a:cubicBezTo>
                  <a:pt x="866743" y="1111630"/>
                  <a:pt x="874398" y="1105083"/>
                  <a:pt x="881009" y="1098348"/>
                </a:cubicBezTo>
                <a:cubicBezTo>
                  <a:pt x="879095" y="1096477"/>
                  <a:pt x="879095" y="1093484"/>
                  <a:pt x="881009" y="1088806"/>
                </a:cubicBezTo>
                <a:close/>
                <a:moveTo>
                  <a:pt x="748440" y="1002001"/>
                </a:moveTo>
                <a:lnTo>
                  <a:pt x="707556" y="1065047"/>
                </a:lnTo>
                <a:lnTo>
                  <a:pt x="698857" y="1057377"/>
                </a:lnTo>
                <a:close/>
                <a:moveTo>
                  <a:pt x="1079340" y="999195"/>
                </a:moveTo>
                <a:lnTo>
                  <a:pt x="993571" y="1107889"/>
                </a:lnTo>
                <a:lnTo>
                  <a:pt x="1082298" y="1016406"/>
                </a:lnTo>
                <a:close/>
                <a:moveTo>
                  <a:pt x="1432162" y="977307"/>
                </a:moveTo>
                <a:cubicBezTo>
                  <a:pt x="1418765" y="994331"/>
                  <a:pt x="1406413" y="1012478"/>
                  <a:pt x="1394061" y="1029689"/>
                </a:cubicBezTo>
                <a:lnTo>
                  <a:pt x="1427464" y="998260"/>
                </a:lnTo>
                <a:cubicBezTo>
                  <a:pt x="1429378" y="991525"/>
                  <a:pt x="1430248" y="983854"/>
                  <a:pt x="1432162" y="977307"/>
                </a:cubicBezTo>
                <a:close/>
                <a:moveTo>
                  <a:pt x="1180893" y="971785"/>
                </a:moveTo>
                <a:cubicBezTo>
                  <a:pt x="1179333" y="971390"/>
                  <a:pt x="1176419" y="972162"/>
                  <a:pt x="1171895" y="974313"/>
                </a:cubicBezTo>
                <a:lnTo>
                  <a:pt x="1148930" y="1001066"/>
                </a:lnTo>
                <a:cubicBezTo>
                  <a:pt x="1152758" y="1002001"/>
                  <a:pt x="1158499" y="1002937"/>
                  <a:pt x="1165284" y="1001066"/>
                </a:cubicBezTo>
                <a:cubicBezTo>
                  <a:pt x="1178071" y="984650"/>
                  <a:pt x="1185574" y="972969"/>
                  <a:pt x="1180893" y="971785"/>
                </a:cubicBezTo>
                <a:close/>
                <a:moveTo>
                  <a:pt x="926699" y="970806"/>
                </a:moveTo>
                <a:cubicBezTo>
                  <a:pt x="923981" y="970806"/>
                  <a:pt x="919719" y="972443"/>
                  <a:pt x="913542" y="976184"/>
                </a:cubicBezTo>
                <a:cubicBezTo>
                  <a:pt x="911629" y="979177"/>
                  <a:pt x="908671" y="982919"/>
                  <a:pt x="905887" y="986848"/>
                </a:cubicBezTo>
                <a:cubicBezTo>
                  <a:pt x="908671" y="982919"/>
                  <a:pt x="910585" y="980113"/>
                  <a:pt x="912499" y="976184"/>
                </a:cubicBezTo>
                <a:cubicBezTo>
                  <a:pt x="906757" y="980113"/>
                  <a:pt x="900146" y="984790"/>
                  <a:pt x="892491" y="991525"/>
                </a:cubicBezTo>
                <a:lnTo>
                  <a:pt x="862046" y="1035302"/>
                </a:lnTo>
                <a:cubicBezTo>
                  <a:pt x="846736" y="1043907"/>
                  <a:pt x="839081" y="1046900"/>
                  <a:pt x="835254" y="1044843"/>
                </a:cubicBezTo>
                <a:cubicBezTo>
                  <a:pt x="833340" y="1051577"/>
                  <a:pt x="830556" y="1059248"/>
                  <a:pt x="825685" y="1068789"/>
                </a:cubicBezTo>
                <a:lnTo>
                  <a:pt x="802894" y="1062989"/>
                </a:lnTo>
                <a:cubicBezTo>
                  <a:pt x="696944" y="1196565"/>
                  <a:pt x="828643" y="1086000"/>
                  <a:pt x="792456" y="1139318"/>
                </a:cubicBezTo>
                <a:cubicBezTo>
                  <a:pt x="881009" y="1039230"/>
                  <a:pt x="878225" y="1028754"/>
                  <a:pt x="930592" y="975249"/>
                </a:cubicBezTo>
                <a:cubicBezTo>
                  <a:pt x="930592" y="972443"/>
                  <a:pt x="929418" y="970806"/>
                  <a:pt x="926699" y="970806"/>
                </a:cubicBezTo>
                <a:close/>
                <a:moveTo>
                  <a:pt x="800981" y="947748"/>
                </a:moveTo>
                <a:cubicBezTo>
                  <a:pt x="799937" y="949619"/>
                  <a:pt x="799067" y="951490"/>
                  <a:pt x="798023" y="953360"/>
                </a:cubicBezTo>
                <a:lnTo>
                  <a:pt x="800124" y="948578"/>
                </a:lnTo>
                <a:close/>
                <a:moveTo>
                  <a:pt x="801851" y="939142"/>
                </a:moveTo>
                <a:lnTo>
                  <a:pt x="804808" y="939142"/>
                </a:lnTo>
                <a:cubicBezTo>
                  <a:pt x="805678" y="940078"/>
                  <a:pt x="804808" y="941949"/>
                  <a:pt x="800981" y="946626"/>
                </a:cubicBezTo>
                <a:lnTo>
                  <a:pt x="800124" y="948578"/>
                </a:lnTo>
                <a:lnTo>
                  <a:pt x="792282" y="956167"/>
                </a:lnTo>
                <a:lnTo>
                  <a:pt x="800788" y="939519"/>
                </a:lnTo>
                <a:close/>
                <a:moveTo>
                  <a:pt x="1141275" y="929601"/>
                </a:moveTo>
                <a:cubicBezTo>
                  <a:pt x="1132751" y="961966"/>
                  <a:pt x="1130837" y="985725"/>
                  <a:pt x="1142319" y="996389"/>
                </a:cubicBezTo>
                <a:lnTo>
                  <a:pt x="1151888" y="983854"/>
                </a:lnTo>
                <a:cubicBezTo>
                  <a:pt x="1152758" y="977307"/>
                  <a:pt x="1166154" y="956167"/>
                  <a:pt x="1180420" y="935214"/>
                </a:cubicBezTo>
                <a:cubicBezTo>
                  <a:pt x="1162326" y="939142"/>
                  <a:pt x="1149974" y="935214"/>
                  <a:pt x="1141275" y="929601"/>
                </a:cubicBezTo>
                <a:close/>
                <a:moveTo>
                  <a:pt x="1097434" y="897049"/>
                </a:moveTo>
                <a:cubicBezTo>
                  <a:pt x="1086125" y="895179"/>
                  <a:pt x="1070816" y="898172"/>
                  <a:pt x="1046981" y="910519"/>
                </a:cubicBezTo>
                <a:cubicBezTo>
                  <a:pt x="1036543" y="926795"/>
                  <a:pt x="1025930" y="943819"/>
                  <a:pt x="1017405" y="960095"/>
                </a:cubicBezTo>
                <a:lnTo>
                  <a:pt x="989743" y="985912"/>
                </a:lnTo>
                <a:cubicBezTo>
                  <a:pt x="980175" y="1013413"/>
                  <a:pt x="968692" y="1042972"/>
                  <a:pt x="957384" y="1071595"/>
                </a:cubicBezTo>
                <a:cubicBezTo>
                  <a:pt x="1024016" y="994331"/>
                  <a:pt x="1016362" y="986848"/>
                  <a:pt x="1045937" y="942884"/>
                </a:cubicBezTo>
                <a:cubicBezTo>
                  <a:pt x="1089953" y="897049"/>
                  <a:pt x="934419" y="1099283"/>
                  <a:pt x="1012708" y="1026883"/>
                </a:cubicBezTo>
                <a:cubicBezTo>
                  <a:pt x="1015492" y="1022954"/>
                  <a:pt x="1017405" y="1020148"/>
                  <a:pt x="1020189" y="1016406"/>
                </a:cubicBezTo>
                <a:cubicBezTo>
                  <a:pt x="1017405" y="1017342"/>
                  <a:pt x="1013578" y="1019213"/>
                  <a:pt x="1011664" y="1019213"/>
                </a:cubicBezTo>
                <a:cubicBezTo>
                  <a:pt x="1015492" y="1017342"/>
                  <a:pt x="1018275" y="1015284"/>
                  <a:pt x="1022103" y="1013413"/>
                </a:cubicBezTo>
                <a:cubicBezTo>
                  <a:pt x="1058463" y="964772"/>
                  <a:pt x="1082298" y="926795"/>
                  <a:pt x="1097434" y="897049"/>
                </a:cubicBezTo>
                <a:close/>
                <a:moveTo>
                  <a:pt x="840307" y="884763"/>
                </a:moveTo>
                <a:cubicBezTo>
                  <a:pt x="843789" y="887052"/>
                  <a:pt x="818378" y="917675"/>
                  <a:pt x="804808" y="939142"/>
                </a:cubicBezTo>
                <a:lnTo>
                  <a:pt x="825685" y="893308"/>
                </a:lnTo>
                <a:cubicBezTo>
                  <a:pt x="834775" y="886386"/>
                  <a:pt x="839146" y="884000"/>
                  <a:pt x="840307" y="884763"/>
                </a:cubicBezTo>
                <a:close/>
                <a:moveTo>
                  <a:pt x="3456708" y="872700"/>
                </a:moveTo>
                <a:lnTo>
                  <a:pt x="3459317" y="873290"/>
                </a:lnTo>
                <a:cubicBezTo>
                  <a:pt x="3444312" y="891905"/>
                  <a:pt x="3435319" y="902521"/>
                  <a:pt x="3429573" y="908707"/>
                </a:cubicBezTo>
                <a:lnTo>
                  <a:pt x="3428364" y="909745"/>
                </a:lnTo>
                <a:lnTo>
                  <a:pt x="3431721" y="905081"/>
                </a:lnTo>
                <a:close/>
                <a:moveTo>
                  <a:pt x="1308291" y="854208"/>
                </a:moveTo>
                <a:cubicBezTo>
                  <a:pt x="1269147" y="902849"/>
                  <a:pt x="1273844" y="904720"/>
                  <a:pt x="1284457" y="901913"/>
                </a:cubicBezTo>
                <a:cubicBezTo>
                  <a:pt x="1290024" y="888631"/>
                  <a:pt x="1296809" y="873290"/>
                  <a:pt x="1308291" y="854208"/>
                </a:cubicBezTo>
                <a:close/>
                <a:moveTo>
                  <a:pt x="809505" y="844667"/>
                </a:moveTo>
                <a:cubicBezTo>
                  <a:pt x="820988" y="855143"/>
                  <a:pt x="837167" y="874226"/>
                  <a:pt x="801851" y="939142"/>
                </a:cubicBezTo>
                <a:lnTo>
                  <a:pt x="800981" y="939142"/>
                </a:lnTo>
                <a:lnTo>
                  <a:pt x="800788" y="939519"/>
                </a:lnTo>
                <a:lnTo>
                  <a:pt x="774765" y="948742"/>
                </a:lnTo>
                <a:cubicBezTo>
                  <a:pt x="743189" y="959616"/>
                  <a:pt x="712297" y="961966"/>
                  <a:pt x="809505" y="844667"/>
                </a:cubicBezTo>
                <a:close/>
                <a:moveTo>
                  <a:pt x="1313859" y="843731"/>
                </a:moveTo>
                <a:cubicBezTo>
                  <a:pt x="1284457" y="875161"/>
                  <a:pt x="1266189" y="896114"/>
                  <a:pt x="1253837" y="911454"/>
                </a:cubicBezTo>
                <a:cubicBezTo>
                  <a:pt x="1263406" y="903784"/>
                  <a:pt x="1279586" y="886573"/>
                  <a:pt x="1308291" y="853273"/>
                </a:cubicBezTo>
                <a:cubicBezTo>
                  <a:pt x="1310205" y="850466"/>
                  <a:pt x="1312119" y="847473"/>
                  <a:pt x="1313859" y="843731"/>
                </a:cubicBezTo>
                <a:close/>
                <a:moveTo>
                  <a:pt x="1116571" y="815108"/>
                </a:moveTo>
                <a:cubicBezTo>
                  <a:pt x="1105089" y="829513"/>
                  <a:pt x="1093606" y="844667"/>
                  <a:pt x="1083168" y="860007"/>
                </a:cubicBezTo>
                <a:cubicBezTo>
                  <a:pt x="1094650" y="848596"/>
                  <a:pt x="1106133" y="836997"/>
                  <a:pt x="1115527" y="829513"/>
                </a:cubicBezTo>
                <a:cubicBezTo>
                  <a:pt x="1113787" y="827456"/>
                  <a:pt x="1113787" y="822779"/>
                  <a:pt x="1116571" y="815108"/>
                </a:cubicBezTo>
                <a:close/>
                <a:moveTo>
                  <a:pt x="3727412" y="809496"/>
                </a:moveTo>
                <a:lnTo>
                  <a:pt x="3727412" y="834190"/>
                </a:lnTo>
                <a:lnTo>
                  <a:pt x="3714886" y="849803"/>
                </a:lnTo>
                <a:lnTo>
                  <a:pt x="3714886" y="838119"/>
                </a:lnTo>
                <a:lnTo>
                  <a:pt x="3696504" y="859935"/>
                </a:lnTo>
                <a:lnTo>
                  <a:pt x="3697184" y="856359"/>
                </a:lnTo>
                <a:cubicBezTo>
                  <a:pt x="3702795" y="845649"/>
                  <a:pt x="3715930" y="826614"/>
                  <a:pt x="3727412" y="809496"/>
                </a:cubicBezTo>
                <a:close/>
                <a:moveTo>
                  <a:pt x="3353540" y="754120"/>
                </a:moveTo>
                <a:lnTo>
                  <a:pt x="3244806" y="870484"/>
                </a:lnTo>
                <a:cubicBezTo>
                  <a:pt x="3256288" y="862814"/>
                  <a:pt x="3250547" y="877032"/>
                  <a:pt x="3238195" y="896114"/>
                </a:cubicBezTo>
                <a:cubicBezTo>
                  <a:pt x="3256288" y="883767"/>
                  <a:pt x="3265857" y="881896"/>
                  <a:pt x="3272468" y="882831"/>
                </a:cubicBezTo>
                <a:cubicBezTo>
                  <a:pt x="3280123" y="873290"/>
                  <a:pt x="3289691" y="861878"/>
                  <a:pt x="3301174" y="848596"/>
                </a:cubicBezTo>
                <a:cubicBezTo>
                  <a:pt x="3306741" y="839990"/>
                  <a:pt x="3283950" y="834190"/>
                  <a:pt x="3353540" y="754120"/>
                </a:cubicBezTo>
                <a:close/>
                <a:moveTo>
                  <a:pt x="968692" y="749256"/>
                </a:moveTo>
                <a:lnTo>
                  <a:pt x="927808" y="812302"/>
                </a:lnTo>
                <a:lnTo>
                  <a:pt x="919110" y="804632"/>
                </a:lnTo>
                <a:close/>
                <a:moveTo>
                  <a:pt x="1312989" y="731296"/>
                </a:moveTo>
                <a:lnTo>
                  <a:pt x="1227219" y="839990"/>
                </a:lnTo>
                <a:lnTo>
                  <a:pt x="1315772" y="748321"/>
                </a:lnTo>
                <a:close/>
                <a:moveTo>
                  <a:pt x="3708035" y="725637"/>
                </a:moveTo>
                <a:cubicBezTo>
                  <a:pt x="3707100" y="724561"/>
                  <a:pt x="3704012" y="725497"/>
                  <a:pt x="3697836" y="729238"/>
                </a:cubicBezTo>
                <a:cubicBezTo>
                  <a:pt x="3696792" y="735973"/>
                  <a:pt x="3700620" y="735973"/>
                  <a:pt x="3705317" y="734103"/>
                </a:cubicBezTo>
                <a:cubicBezTo>
                  <a:pt x="3707753" y="729800"/>
                  <a:pt x="3708970" y="726713"/>
                  <a:pt x="3708035" y="725637"/>
                </a:cubicBezTo>
                <a:close/>
                <a:moveTo>
                  <a:pt x="3664107" y="706581"/>
                </a:moveTo>
                <a:cubicBezTo>
                  <a:pt x="3669804" y="705535"/>
                  <a:pt x="3657322" y="718531"/>
                  <a:pt x="3645622" y="737455"/>
                </a:cubicBezTo>
                <a:lnTo>
                  <a:pt x="3639725" y="750315"/>
                </a:lnTo>
                <a:lnTo>
                  <a:pt x="3633112" y="757169"/>
                </a:lnTo>
                <a:lnTo>
                  <a:pt x="3639555" y="719697"/>
                </a:lnTo>
                <a:cubicBezTo>
                  <a:pt x="3653864" y="711138"/>
                  <a:pt x="3661258" y="707105"/>
                  <a:pt x="3664107" y="706581"/>
                </a:cubicBezTo>
                <a:close/>
                <a:moveTo>
                  <a:pt x="1096409" y="696448"/>
                </a:moveTo>
                <a:lnTo>
                  <a:pt x="1094737" y="699165"/>
                </a:lnTo>
                <a:lnTo>
                  <a:pt x="1089341" y="708169"/>
                </a:lnTo>
                <a:lnTo>
                  <a:pt x="1086125" y="712214"/>
                </a:lnTo>
                <a:close/>
                <a:moveTo>
                  <a:pt x="1021652" y="686558"/>
                </a:moveTo>
                <a:lnTo>
                  <a:pt x="1025908" y="688198"/>
                </a:lnTo>
                <a:cubicBezTo>
                  <a:pt x="1024843" y="690700"/>
                  <a:pt x="1020798" y="695470"/>
                  <a:pt x="1012708" y="703608"/>
                </a:cubicBezTo>
                <a:lnTo>
                  <a:pt x="1021046" y="686775"/>
                </a:lnTo>
                <a:close/>
                <a:moveTo>
                  <a:pt x="3377990" y="670377"/>
                </a:moveTo>
                <a:lnTo>
                  <a:pt x="3380452" y="674178"/>
                </a:lnTo>
                <a:cubicBezTo>
                  <a:pt x="3379267" y="677943"/>
                  <a:pt x="3375768" y="684178"/>
                  <a:pt x="3369407" y="693377"/>
                </a:cubicBezTo>
                <a:lnTo>
                  <a:pt x="3355697" y="711346"/>
                </a:lnTo>
                <a:lnTo>
                  <a:pt x="3336374" y="731148"/>
                </a:lnTo>
                <a:lnTo>
                  <a:pt x="3335732" y="731253"/>
                </a:lnTo>
                <a:close/>
                <a:moveTo>
                  <a:pt x="1449429" y="664649"/>
                </a:moveTo>
                <a:cubicBezTo>
                  <a:pt x="1448124" y="663573"/>
                  <a:pt x="1445036" y="664041"/>
                  <a:pt x="1439816" y="666379"/>
                </a:cubicBezTo>
                <a:lnTo>
                  <a:pt x="1382579" y="731296"/>
                </a:lnTo>
                <a:cubicBezTo>
                  <a:pt x="1387450" y="733167"/>
                  <a:pt x="1393017" y="733167"/>
                  <a:pt x="1400672" y="731296"/>
                </a:cubicBezTo>
                <a:cubicBezTo>
                  <a:pt x="1414068" y="715956"/>
                  <a:pt x="1426420" y="701738"/>
                  <a:pt x="1435989" y="689203"/>
                </a:cubicBezTo>
                <a:cubicBezTo>
                  <a:pt x="1440686" y="682655"/>
                  <a:pt x="1444514" y="676856"/>
                  <a:pt x="1448341" y="672179"/>
                </a:cubicBezTo>
                <a:cubicBezTo>
                  <a:pt x="1450255" y="668344"/>
                  <a:pt x="1450734" y="665725"/>
                  <a:pt x="1449429" y="664649"/>
                </a:cubicBezTo>
                <a:close/>
                <a:moveTo>
                  <a:pt x="1726875" y="635885"/>
                </a:moveTo>
                <a:cubicBezTo>
                  <a:pt x="1699213" y="667315"/>
                  <a:pt x="1671551" y="706415"/>
                  <a:pt x="1647716" y="741773"/>
                </a:cubicBezTo>
                <a:lnTo>
                  <a:pt x="1703910" y="690139"/>
                </a:lnTo>
                <a:cubicBezTo>
                  <a:pt x="1704954" y="690139"/>
                  <a:pt x="1704954" y="689203"/>
                  <a:pt x="1705824" y="689203"/>
                </a:cubicBezTo>
                <a:cubicBezTo>
                  <a:pt x="1711565" y="683591"/>
                  <a:pt x="1715393" y="678727"/>
                  <a:pt x="1719220" y="674985"/>
                </a:cubicBezTo>
                <a:cubicBezTo>
                  <a:pt x="1721134" y="662638"/>
                  <a:pt x="1723917" y="649168"/>
                  <a:pt x="1726875" y="635885"/>
                </a:cubicBezTo>
                <a:close/>
                <a:moveTo>
                  <a:pt x="1074415" y="616017"/>
                </a:moveTo>
                <a:cubicBezTo>
                  <a:pt x="1077057" y="619621"/>
                  <a:pt x="1047894" y="654453"/>
                  <a:pt x="1036543" y="675921"/>
                </a:cubicBezTo>
                <a:lnTo>
                  <a:pt x="1059333" y="624474"/>
                </a:lnTo>
                <a:cubicBezTo>
                  <a:pt x="1069119" y="617084"/>
                  <a:pt x="1073534" y="614816"/>
                  <a:pt x="1074415" y="616017"/>
                </a:cubicBezTo>
                <a:close/>
                <a:moveTo>
                  <a:pt x="1390234" y="606327"/>
                </a:moveTo>
                <a:cubicBezTo>
                  <a:pt x="1369183" y="667315"/>
                  <a:pt x="1357874" y="717827"/>
                  <a:pt x="1378751" y="730361"/>
                </a:cubicBezTo>
                <a:lnTo>
                  <a:pt x="1388320" y="716891"/>
                </a:lnTo>
                <a:cubicBezTo>
                  <a:pt x="1371096" y="724561"/>
                  <a:pt x="1414068" y="665444"/>
                  <a:pt x="1437903" y="629151"/>
                </a:cubicBezTo>
                <a:cubicBezTo>
                  <a:pt x="1412154" y="632144"/>
                  <a:pt x="1401716" y="617739"/>
                  <a:pt x="1390234" y="606327"/>
                </a:cubicBezTo>
                <a:close/>
                <a:moveTo>
                  <a:pt x="1029758" y="591922"/>
                </a:moveTo>
                <a:cubicBezTo>
                  <a:pt x="1041240" y="602585"/>
                  <a:pt x="1057420" y="620545"/>
                  <a:pt x="1022103" y="686397"/>
                </a:cubicBezTo>
                <a:lnTo>
                  <a:pt x="1021652" y="686558"/>
                </a:lnTo>
                <a:lnTo>
                  <a:pt x="1021233" y="686397"/>
                </a:lnTo>
                <a:lnTo>
                  <a:pt x="1021046" y="686775"/>
                </a:lnTo>
                <a:lnTo>
                  <a:pt x="995017" y="696076"/>
                </a:lnTo>
                <a:cubicBezTo>
                  <a:pt x="963441" y="706976"/>
                  <a:pt x="932549" y="709221"/>
                  <a:pt x="1029758" y="591922"/>
                </a:cubicBezTo>
                <a:close/>
                <a:moveTo>
                  <a:pt x="1347262" y="590986"/>
                </a:moveTo>
                <a:cubicBezTo>
                  <a:pt x="1335953" y="593980"/>
                  <a:pt x="1321513" y="599592"/>
                  <a:pt x="1303420" y="610068"/>
                </a:cubicBezTo>
                <a:cubicBezTo>
                  <a:pt x="1284457" y="636821"/>
                  <a:pt x="1266189" y="664509"/>
                  <a:pt x="1251924" y="691261"/>
                </a:cubicBezTo>
                <a:lnTo>
                  <a:pt x="1212953" y="727368"/>
                </a:lnTo>
                <a:cubicBezTo>
                  <a:pt x="1212953" y="729238"/>
                  <a:pt x="1211039" y="731296"/>
                  <a:pt x="1209996" y="734103"/>
                </a:cubicBezTo>
                <a:cubicBezTo>
                  <a:pt x="1200427" y="759920"/>
                  <a:pt x="1189988" y="786485"/>
                  <a:pt x="1179550" y="813237"/>
                </a:cubicBezTo>
                <a:cubicBezTo>
                  <a:pt x="1182334" y="810431"/>
                  <a:pt x="1185291" y="808373"/>
                  <a:pt x="1189119" y="804632"/>
                </a:cubicBezTo>
                <a:cubicBezTo>
                  <a:pt x="1258709" y="724561"/>
                  <a:pt x="1250010" y="716891"/>
                  <a:pt x="1280629" y="673114"/>
                </a:cubicBezTo>
                <a:cubicBezTo>
                  <a:pt x="1323427" y="628215"/>
                  <a:pt x="1177636" y="817914"/>
                  <a:pt x="1241485" y="762726"/>
                </a:cubicBezTo>
                <a:cubicBezTo>
                  <a:pt x="1238701" y="763661"/>
                  <a:pt x="1234874" y="765532"/>
                  <a:pt x="1232960" y="765532"/>
                </a:cubicBezTo>
                <a:cubicBezTo>
                  <a:pt x="1237658" y="763661"/>
                  <a:pt x="1241485" y="760855"/>
                  <a:pt x="1245312" y="757862"/>
                </a:cubicBezTo>
                <a:cubicBezTo>
                  <a:pt x="1246182" y="756926"/>
                  <a:pt x="1246182" y="756926"/>
                  <a:pt x="1247226" y="756926"/>
                </a:cubicBezTo>
                <a:cubicBezTo>
                  <a:pt x="1308291" y="677791"/>
                  <a:pt x="1338737" y="621480"/>
                  <a:pt x="1347262" y="590986"/>
                </a:cubicBezTo>
                <a:close/>
                <a:moveTo>
                  <a:pt x="1580910" y="536733"/>
                </a:moveTo>
                <a:cubicBezTo>
                  <a:pt x="1536199" y="584438"/>
                  <a:pt x="1517061" y="608198"/>
                  <a:pt x="1507493" y="624474"/>
                </a:cubicBezTo>
                <a:cubicBezTo>
                  <a:pt x="1517931" y="613062"/>
                  <a:pt x="1532371" y="596786"/>
                  <a:pt x="1552378" y="573027"/>
                </a:cubicBezTo>
                <a:cubicBezTo>
                  <a:pt x="1457910" y="687332"/>
                  <a:pt x="1560033" y="593980"/>
                  <a:pt x="1528544" y="651039"/>
                </a:cubicBezTo>
                <a:cubicBezTo>
                  <a:pt x="1531327" y="648233"/>
                  <a:pt x="1533241" y="645427"/>
                  <a:pt x="1536199" y="642620"/>
                </a:cubicBezTo>
                <a:cubicBezTo>
                  <a:pt x="1544723" y="614932"/>
                  <a:pt x="1550464" y="588180"/>
                  <a:pt x="1580910" y="536733"/>
                </a:cubicBezTo>
                <a:close/>
                <a:moveTo>
                  <a:pt x="2852821" y="528598"/>
                </a:moveTo>
                <a:cubicBezTo>
                  <a:pt x="2849481" y="530150"/>
                  <a:pt x="2843402" y="534488"/>
                  <a:pt x="2833877" y="542345"/>
                </a:cubicBezTo>
                <a:cubicBezTo>
                  <a:pt x="2808999" y="575833"/>
                  <a:pt x="2845360" y="542345"/>
                  <a:pt x="2824309" y="571904"/>
                </a:cubicBezTo>
                <a:lnTo>
                  <a:pt x="2828136" y="570033"/>
                </a:lnTo>
                <a:cubicBezTo>
                  <a:pt x="2848230" y="544356"/>
                  <a:pt x="2862844" y="523941"/>
                  <a:pt x="2852821" y="528598"/>
                </a:cubicBezTo>
                <a:close/>
                <a:moveTo>
                  <a:pt x="1389364" y="494827"/>
                </a:moveTo>
                <a:cubicBezTo>
                  <a:pt x="1370226" y="520457"/>
                  <a:pt x="1347262" y="550016"/>
                  <a:pt x="1324471" y="580510"/>
                </a:cubicBezTo>
                <a:cubicBezTo>
                  <a:pt x="1342564" y="559557"/>
                  <a:pt x="1365355" y="535798"/>
                  <a:pt x="1382579" y="521392"/>
                </a:cubicBezTo>
                <a:cubicBezTo>
                  <a:pt x="1378751" y="519522"/>
                  <a:pt x="1382579" y="509045"/>
                  <a:pt x="1389364" y="494827"/>
                </a:cubicBezTo>
                <a:close/>
                <a:moveTo>
                  <a:pt x="1202341" y="480422"/>
                </a:moveTo>
                <a:lnTo>
                  <a:pt x="1161457" y="543468"/>
                </a:lnTo>
                <a:lnTo>
                  <a:pt x="1152758" y="535798"/>
                </a:lnTo>
                <a:close/>
                <a:moveTo>
                  <a:pt x="2944525" y="478551"/>
                </a:moveTo>
                <a:cubicBezTo>
                  <a:pt x="2936870" y="480422"/>
                  <a:pt x="2928346" y="485286"/>
                  <a:pt x="2920691" y="489963"/>
                </a:cubicBezTo>
                <a:cubicBezTo>
                  <a:pt x="2911122" y="503246"/>
                  <a:pt x="2913906" y="506239"/>
                  <a:pt x="2917733" y="508110"/>
                </a:cubicBezTo>
                <a:cubicBezTo>
                  <a:pt x="2924518" y="500439"/>
                  <a:pt x="2933913" y="491834"/>
                  <a:pt x="2944525" y="478551"/>
                </a:cubicBezTo>
                <a:close/>
                <a:moveTo>
                  <a:pt x="1580040" y="423175"/>
                </a:moveTo>
                <a:lnTo>
                  <a:pt x="1494097" y="531869"/>
                </a:lnTo>
                <a:lnTo>
                  <a:pt x="1582824" y="440387"/>
                </a:lnTo>
                <a:close/>
                <a:moveTo>
                  <a:pt x="1255751" y="417563"/>
                </a:moveTo>
                <a:cubicBezTo>
                  <a:pt x="1262536" y="415692"/>
                  <a:pt x="1262536" y="419434"/>
                  <a:pt x="1247226" y="434587"/>
                </a:cubicBezTo>
                <a:cubicBezTo>
                  <a:pt x="1251054" y="428039"/>
                  <a:pt x="1252967" y="423175"/>
                  <a:pt x="1255751" y="417563"/>
                </a:cubicBezTo>
                <a:close/>
                <a:moveTo>
                  <a:pt x="3296302" y="395675"/>
                </a:moveTo>
                <a:cubicBezTo>
                  <a:pt x="3186698" y="525321"/>
                  <a:pt x="3215230" y="451799"/>
                  <a:pt x="3180957" y="478551"/>
                </a:cubicBezTo>
                <a:cubicBezTo>
                  <a:pt x="3325008" y="321217"/>
                  <a:pt x="3148598" y="548145"/>
                  <a:pt x="3296302" y="395675"/>
                </a:cubicBezTo>
                <a:close/>
                <a:moveTo>
                  <a:pt x="3196267" y="392681"/>
                </a:moveTo>
                <a:lnTo>
                  <a:pt x="3180957" y="408022"/>
                </a:lnTo>
                <a:lnTo>
                  <a:pt x="3150511" y="465268"/>
                </a:lnTo>
                <a:lnTo>
                  <a:pt x="3164777" y="449928"/>
                </a:lnTo>
                <a:close/>
                <a:moveTo>
                  <a:pt x="1957566" y="381269"/>
                </a:moveTo>
                <a:cubicBezTo>
                  <a:pt x="1947997" y="394552"/>
                  <a:pt x="1939472" y="408022"/>
                  <a:pt x="1930948" y="420369"/>
                </a:cubicBezTo>
                <a:lnTo>
                  <a:pt x="1953738" y="399416"/>
                </a:lnTo>
                <a:cubicBezTo>
                  <a:pt x="1955652" y="392681"/>
                  <a:pt x="1956696" y="387069"/>
                  <a:pt x="1957566" y="381269"/>
                </a:cubicBezTo>
                <a:close/>
                <a:moveTo>
                  <a:pt x="2860648" y="375330"/>
                </a:moveTo>
                <a:cubicBezTo>
                  <a:pt x="2857886" y="375330"/>
                  <a:pt x="2851449" y="380334"/>
                  <a:pt x="2842402" y="388940"/>
                </a:cubicBezTo>
                <a:cubicBezTo>
                  <a:pt x="2848143" y="388004"/>
                  <a:pt x="2853884" y="388004"/>
                  <a:pt x="2856842" y="391746"/>
                </a:cubicBezTo>
                <a:cubicBezTo>
                  <a:pt x="2862496" y="380334"/>
                  <a:pt x="2863409" y="375330"/>
                  <a:pt x="2860648" y="375330"/>
                </a:cubicBezTo>
                <a:close/>
                <a:moveTo>
                  <a:pt x="1369183" y="372664"/>
                </a:moveTo>
                <a:cubicBezTo>
                  <a:pt x="1374054" y="376592"/>
                  <a:pt x="1347262" y="409893"/>
                  <a:pt x="1319600" y="443193"/>
                </a:cubicBezTo>
                <a:cubicBezTo>
                  <a:pt x="1330212" y="426169"/>
                  <a:pt x="1345348" y="403158"/>
                  <a:pt x="1369183" y="372664"/>
                </a:cubicBezTo>
                <a:close/>
                <a:moveTo>
                  <a:pt x="3136072" y="334499"/>
                </a:moveTo>
                <a:cubicBezTo>
                  <a:pt x="3130504" y="338428"/>
                  <a:pt x="3124763" y="343105"/>
                  <a:pt x="3119022" y="348905"/>
                </a:cubicBezTo>
                <a:cubicBezTo>
                  <a:pt x="3116064" y="354517"/>
                  <a:pt x="3113281" y="360316"/>
                  <a:pt x="3111367" y="364993"/>
                </a:cubicBezTo>
                <a:cubicBezTo>
                  <a:pt x="3117978" y="355452"/>
                  <a:pt x="3126677" y="345911"/>
                  <a:pt x="3136072" y="334499"/>
                </a:cubicBezTo>
                <a:close/>
                <a:moveTo>
                  <a:pt x="1263406" y="323087"/>
                </a:moveTo>
                <a:cubicBezTo>
                  <a:pt x="1274888" y="333564"/>
                  <a:pt x="1291938" y="352646"/>
                  <a:pt x="1255751" y="417563"/>
                </a:cubicBezTo>
                <a:cubicBezTo>
                  <a:pt x="1231916" y="423175"/>
                  <a:pt x="1133795" y="479486"/>
                  <a:pt x="1263406" y="323087"/>
                </a:cubicBezTo>
                <a:close/>
                <a:moveTo>
                  <a:pt x="1341896" y="308530"/>
                </a:moveTo>
                <a:cubicBezTo>
                  <a:pt x="1344391" y="312564"/>
                  <a:pt x="1315816" y="347221"/>
                  <a:pt x="1304464" y="367987"/>
                </a:cubicBezTo>
                <a:lnTo>
                  <a:pt x="1327255" y="316353"/>
                </a:lnTo>
                <a:cubicBezTo>
                  <a:pt x="1336780" y="309244"/>
                  <a:pt x="1341064" y="307186"/>
                  <a:pt x="1341896" y="308530"/>
                </a:cubicBezTo>
                <a:close/>
                <a:moveTo>
                  <a:pt x="1717524" y="293926"/>
                </a:moveTo>
                <a:cubicBezTo>
                  <a:pt x="1719916" y="293342"/>
                  <a:pt x="1720177" y="295493"/>
                  <a:pt x="1719220" y="299328"/>
                </a:cubicBezTo>
                <a:cubicBezTo>
                  <a:pt x="1716263" y="297457"/>
                  <a:pt x="1712609" y="297457"/>
                  <a:pt x="1703040" y="304941"/>
                </a:cubicBezTo>
                <a:cubicBezTo>
                  <a:pt x="1710608" y="297832"/>
                  <a:pt x="1715132" y="294511"/>
                  <a:pt x="1717524" y="293926"/>
                </a:cubicBezTo>
                <a:close/>
                <a:moveTo>
                  <a:pt x="3125633" y="289787"/>
                </a:moveTo>
                <a:lnTo>
                  <a:pt x="3080922" y="336370"/>
                </a:lnTo>
                <a:cubicBezTo>
                  <a:pt x="3080922" y="340299"/>
                  <a:pt x="3085619" y="339363"/>
                  <a:pt x="3091360" y="336370"/>
                </a:cubicBezTo>
                <a:close/>
                <a:moveTo>
                  <a:pt x="3061784" y="278375"/>
                </a:moveTo>
                <a:cubicBezTo>
                  <a:pt x="3038820" y="306999"/>
                  <a:pt x="3012201" y="338428"/>
                  <a:pt x="2977928" y="373599"/>
                </a:cubicBezTo>
                <a:cubicBezTo>
                  <a:pt x="2973057" y="388004"/>
                  <a:pt x="2984539" y="381269"/>
                  <a:pt x="3001763" y="366116"/>
                </a:cubicBezTo>
                <a:cubicBezTo>
                  <a:pt x="3021770" y="335435"/>
                  <a:pt x="3043691" y="304005"/>
                  <a:pt x="3061784" y="278375"/>
                </a:cubicBezTo>
                <a:close/>
                <a:moveTo>
                  <a:pt x="1673465" y="257235"/>
                </a:moveTo>
                <a:cubicBezTo>
                  <a:pt x="1638148" y="351711"/>
                  <a:pt x="1612400" y="436645"/>
                  <a:pt x="1667724" y="425046"/>
                </a:cubicBezTo>
                <a:cubicBezTo>
                  <a:pt x="1677292" y="413634"/>
                  <a:pt x="1687731" y="402222"/>
                  <a:pt x="1697299" y="390810"/>
                </a:cubicBezTo>
                <a:cubicBezTo>
                  <a:pt x="1726875" y="347034"/>
                  <a:pt x="1733486" y="341234"/>
                  <a:pt x="1737313" y="342170"/>
                </a:cubicBezTo>
                <a:cubicBezTo>
                  <a:pt x="1745838" y="327952"/>
                  <a:pt x="1747752" y="322152"/>
                  <a:pt x="1734530" y="328887"/>
                </a:cubicBezTo>
                <a:lnTo>
                  <a:pt x="1649630" y="424111"/>
                </a:lnTo>
                <a:lnTo>
                  <a:pt x="1663896" y="405029"/>
                </a:lnTo>
                <a:cubicBezTo>
                  <a:pt x="1620924" y="436645"/>
                  <a:pt x="1709651" y="323087"/>
                  <a:pt x="1718176" y="299328"/>
                </a:cubicBezTo>
                <a:cubicBezTo>
                  <a:pt x="1722004" y="302134"/>
                  <a:pt x="1723048" y="308869"/>
                  <a:pt x="1742011" y="289787"/>
                </a:cubicBezTo>
                <a:cubicBezTo>
                  <a:pt x="1700083" y="299328"/>
                  <a:pt x="1693472" y="270705"/>
                  <a:pt x="1673465" y="257235"/>
                </a:cubicBezTo>
                <a:close/>
                <a:moveTo>
                  <a:pt x="1875624" y="198118"/>
                </a:moveTo>
                <a:cubicBezTo>
                  <a:pt x="1828824" y="247694"/>
                  <a:pt x="1810731" y="271640"/>
                  <a:pt x="1800292" y="287916"/>
                </a:cubicBezTo>
                <a:cubicBezTo>
                  <a:pt x="1806034" y="281182"/>
                  <a:pt x="1812645" y="273511"/>
                  <a:pt x="1819256" y="264906"/>
                </a:cubicBezTo>
                <a:cubicBezTo>
                  <a:pt x="1810731" y="275382"/>
                  <a:pt x="1804120" y="283988"/>
                  <a:pt x="1798379" y="290723"/>
                </a:cubicBezTo>
                <a:cubicBezTo>
                  <a:pt x="1790724" y="303070"/>
                  <a:pt x="1788810" y="311676"/>
                  <a:pt x="1782199" y="324958"/>
                </a:cubicBezTo>
                <a:cubicBezTo>
                  <a:pt x="1791594" y="324023"/>
                  <a:pt x="1812645" y="311676"/>
                  <a:pt x="1796465" y="342170"/>
                </a:cubicBezTo>
                <a:cubicBezTo>
                  <a:pt x="1809861" y="327952"/>
                  <a:pt x="1821169" y="314482"/>
                  <a:pt x="1830738" y="303070"/>
                </a:cubicBezTo>
                <a:cubicBezTo>
                  <a:pt x="1838393" y="276317"/>
                  <a:pt x="1845004" y="249752"/>
                  <a:pt x="1875624" y="198118"/>
                </a:cubicBezTo>
                <a:close/>
                <a:moveTo>
                  <a:pt x="1469392" y="173423"/>
                </a:moveTo>
                <a:lnTo>
                  <a:pt x="1428334" y="236282"/>
                </a:lnTo>
                <a:lnTo>
                  <a:pt x="1419809" y="228799"/>
                </a:lnTo>
                <a:close/>
                <a:moveTo>
                  <a:pt x="2492538" y="164818"/>
                </a:moveTo>
                <a:cubicBezTo>
                  <a:pt x="2484884" y="175294"/>
                  <a:pt x="2477229" y="186706"/>
                  <a:pt x="2469574" y="199240"/>
                </a:cubicBezTo>
                <a:cubicBezTo>
                  <a:pt x="2470618" y="198118"/>
                  <a:pt x="2471487" y="197183"/>
                  <a:pt x="2472531" y="196247"/>
                </a:cubicBezTo>
                <a:lnTo>
                  <a:pt x="2482970" y="180158"/>
                </a:lnTo>
                <a:lnTo>
                  <a:pt x="2480186" y="186706"/>
                </a:lnTo>
                <a:cubicBezTo>
                  <a:pt x="2482970" y="182964"/>
                  <a:pt x="2485753" y="180158"/>
                  <a:pt x="2488711" y="177165"/>
                </a:cubicBezTo>
                <a:cubicBezTo>
                  <a:pt x="2492538" y="170617"/>
                  <a:pt x="2493408" y="166688"/>
                  <a:pt x="2492538" y="164818"/>
                </a:cubicBezTo>
                <a:close/>
                <a:moveTo>
                  <a:pt x="1696255" y="129647"/>
                </a:moveTo>
                <a:cubicBezTo>
                  <a:pt x="1683903" y="152470"/>
                  <a:pt x="1652936" y="191804"/>
                  <a:pt x="1618380" y="237568"/>
                </a:cubicBezTo>
                <a:lnTo>
                  <a:pt x="1593061" y="272296"/>
                </a:lnTo>
                <a:lnTo>
                  <a:pt x="1591349" y="274447"/>
                </a:lnTo>
                <a:lnTo>
                  <a:pt x="1591580" y="274327"/>
                </a:lnTo>
                <a:lnTo>
                  <a:pt x="1565734" y="309778"/>
                </a:lnTo>
                <a:cubicBezTo>
                  <a:pt x="1548540" y="334616"/>
                  <a:pt x="1532328" y="359802"/>
                  <a:pt x="1518975" y="384076"/>
                </a:cubicBezTo>
                <a:lnTo>
                  <a:pt x="1479831" y="420369"/>
                </a:lnTo>
                <a:cubicBezTo>
                  <a:pt x="1476003" y="432716"/>
                  <a:pt x="1444514" y="477616"/>
                  <a:pt x="1429378" y="503433"/>
                </a:cubicBezTo>
                <a:cubicBezTo>
                  <a:pt x="1426420" y="509981"/>
                  <a:pt x="1424507" y="515780"/>
                  <a:pt x="1421723" y="522328"/>
                </a:cubicBezTo>
                <a:cubicBezTo>
                  <a:pt x="1423637" y="524386"/>
                  <a:pt x="1434075" y="518586"/>
                  <a:pt x="1455996" y="498569"/>
                </a:cubicBezTo>
                <a:cubicBezTo>
                  <a:pt x="1525586" y="418498"/>
                  <a:pt x="1517061" y="410828"/>
                  <a:pt x="1547507" y="367051"/>
                </a:cubicBezTo>
                <a:cubicBezTo>
                  <a:pt x="1591349" y="321217"/>
                  <a:pt x="1435989" y="523450"/>
                  <a:pt x="1514278" y="450863"/>
                </a:cubicBezTo>
                <a:cubicBezTo>
                  <a:pt x="1595176" y="344040"/>
                  <a:pt x="1621968" y="281182"/>
                  <a:pt x="1617097" y="261164"/>
                </a:cubicBezTo>
                <a:lnTo>
                  <a:pt x="1591580" y="274327"/>
                </a:lnTo>
                <a:lnTo>
                  <a:pt x="1593061" y="272296"/>
                </a:lnTo>
                <a:lnTo>
                  <a:pt x="1608260" y="253207"/>
                </a:lnTo>
                <a:cubicBezTo>
                  <a:pt x="1628525" y="229267"/>
                  <a:pt x="1656937" y="199381"/>
                  <a:pt x="1676248" y="182964"/>
                </a:cubicBezTo>
                <a:cubicBezTo>
                  <a:pt x="1670507" y="179223"/>
                  <a:pt x="1683033" y="155277"/>
                  <a:pt x="1696255" y="129647"/>
                </a:cubicBezTo>
                <a:close/>
                <a:moveTo>
                  <a:pt x="1523230" y="110721"/>
                </a:moveTo>
                <a:lnTo>
                  <a:pt x="1527456" y="112272"/>
                </a:lnTo>
                <a:cubicBezTo>
                  <a:pt x="1526369" y="114774"/>
                  <a:pt x="1522281" y="119544"/>
                  <a:pt x="1514104" y="127589"/>
                </a:cubicBezTo>
                <a:lnTo>
                  <a:pt x="1522610" y="110941"/>
                </a:lnTo>
                <a:close/>
                <a:moveTo>
                  <a:pt x="2901553" y="108507"/>
                </a:moveTo>
                <a:lnTo>
                  <a:pt x="2897165" y="119800"/>
                </a:lnTo>
                <a:lnTo>
                  <a:pt x="2894363" y="122068"/>
                </a:lnTo>
                <a:close/>
                <a:moveTo>
                  <a:pt x="3094375" y="106814"/>
                </a:moveTo>
                <a:cubicBezTo>
                  <a:pt x="3079802" y="110857"/>
                  <a:pt x="2995282" y="208267"/>
                  <a:pt x="2944525" y="261164"/>
                </a:cubicBezTo>
                <a:cubicBezTo>
                  <a:pt x="2957747" y="262099"/>
                  <a:pt x="2987323" y="243953"/>
                  <a:pt x="3009244" y="234411"/>
                </a:cubicBezTo>
                <a:cubicBezTo>
                  <a:pt x="3027511" y="208781"/>
                  <a:pt x="3051346" y="178100"/>
                  <a:pt x="3081791" y="139001"/>
                </a:cubicBezTo>
                <a:cubicBezTo>
                  <a:pt x="3096318" y="114493"/>
                  <a:pt x="3099232" y="105466"/>
                  <a:pt x="3094375" y="106814"/>
                </a:cubicBezTo>
                <a:close/>
                <a:moveTo>
                  <a:pt x="1874580" y="84747"/>
                </a:moveTo>
                <a:lnTo>
                  <a:pt x="1788810" y="193441"/>
                </a:lnTo>
                <a:lnTo>
                  <a:pt x="1877537" y="101959"/>
                </a:lnTo>
                <a:close/>
                <a:moveTo>
                  <a:pt x="1637104" y="65665"/>
                </a:moveTo>
                <a:cubicBezTo>
                  <a:pt x="1641975" y="69407"/>
                  <a:pt x="1615183" y="102894"/>
                  <a:pt x="1587521" y="136194"/>
                </a:cubicBezTo>
                <a:cubicBezTo>
                  <a:pt x="1598134" y="118983"/>
                  <a:pt x="1613269" y="96159"/>
                  <a:pt x="1637104" y="65665"/>
                </a:cubicBezTo>
                <a:close/>
                <a:moveTo>
                  <a:pt x="2573611" y="59866"/>
                </a:moveTo>
                <a:cubicBezTo>
                  <a:pt x="2570653" y="66601"/>
                  <a:pt x="2564912" y="77077"/>
                  <a:pt x="2557431" y="88489"/>
                </a:cubicBezTo>
                <a:cubicBezTo>
                  <a:pt x="2554474" y="92418"/>
                  <a:pt x="2551690" y="95224"/>
                  <a:pt x="2548732" y="98965"/>
                </a:cubicBezTo>
                <a:cubicBezTo>
                  <a:pt x="2549776" y="98030"/>
                  <a:pt x="2550646" y="97095"/>
                  <a:pt x="2552560" y="96159"/>
                </a:cubicBezTo>
                <a:cubicBezTo>
                  <a:pt x="2554474" y="94288"/>
                  <a:pt x="2555517" y="91482"/>
                  <a:pt x="2557431" y="89424"/>
                </a:cubicBezTo>
                <a:cubicBezTo>
                  <a:pt x="2564042" y="78948"/>
                  <a:pt x="2569783" y="69407"/>
                  <a:pt x="2573611" y="59866"/>
                </a:cubicBezTo>
                <a:close/>
                <a:moveTo>
                  <a:pt x="1976880" y="57416"/>
                </a:moveTo>
                <a:cubicBezTo>
                  <a:pt x="1975387" y="57013"/>
                  <a:pt x="1972528" y="57761"/>
                  <a:pt x="1968004" y="59866"/>
                </a:cubicBezTo>
                <a:lnTo>
                  <a:pt x="1945213" y="86618"/>
                </a:lnTo>
                <a:cubicBezTo>
                  <a:pt x="1949041" y="87554"/>
                  <a:pt x="1954782" y="88489"/>
                  <a:pt x="1961393" y="86618"/>
                </a:cubicBezTo>
                <a:cubicBezTo>
                  <a:pt x="1973528" y="70202"/>
                  <a:pt x="1981357" y="58626"/>
                  <a:pt x="1976880" y="57416"/>
                </a:cubicBezTo>
                <a:close/>
                <a:moveTo>
                  <a:pt x="3243936" y="40784"/>
                </a:moveTo>
                <a:cubicBezTo>
                  <a:pt x="3223929" y="61924"/>
                  <a:pt x="3213316" y="72400"/>
                  <a:pt x="3205662" y="78012"/>
                </a:cubicBezTo>
                <a:cubicBezTo>
                  <a:pt x="3217144" y="65665"/>
                  <a:pt x="3229670" y="53318"/>
                  <a:pt x="3243936" y="40784"/>
                </a:cubicBezTo>
                <a:close/>
                <a:moveTo>
                  <a:pt x="1531327" y="16089"/>
                </a:moveTo>
                <a:cubicBezTo>
                  <a:pt x="1542810" y="25630"/>
                  <a:pt x="1558989" y="44712"/>
                  <a:pt x="1523672" y="110564"/>
                </a:cubicBezTo>
                <a:lnTo>
                  <a:pt x="1523230" y="110721"/>
                </a:lnTo>
                <a:lnTo>
                  <a:pt x="1522802" y="110564"/>
                </a:lnTo>
                <a:lnTo>
                  <a:pt x="1522610" y="110941"/>
                </a:lnTo>
                <a:lnTo>
                  <a:pt x="1496587" y="120164"/>
                </a:lnTo>
                <a:cubicBezTo>
                  <a:pt x="1465010" y="131038"/>
                  <a:pt x="1434119" y="133388"/>
                  <a:pt x="1531327" y="16089"/>
                </a:cubicBezTo>
                <a:close/>
                <a:moveTo>
                  <a:pt x="1936515" y="15154"/>
                </a:moveTo>
                <a:cubicBezTo>
                  <a:pt x="1927990" y="46583"/>
                  <a:pt x="1927120" y="71465"/>
                  <a:pt x="1937559" y="81941"/>
                </a:cubicBezTo>
                <a:lnTo>
                  <a:pt x="1947127" y="69407"/>
                </a:lnTo>
                <a:cubicBezTo>
                  <a:pt x="1947997" y="62859"/>
                  <a:pt x="1961393" y="41906"/>
                  <a:pt x="1975659" y="20953"/>
                </a:cubicBezTo>
                <a:cubicBezTo>
                  <a:pt x="1957566" y="24695"/>
                  <a:pt x="1945213" y="20953"/>
                  <a:pt x="1936515" y="15154"/>
                </a:cubicBezTo>
                <a:close/>
                <a:moveTo>
                  <a:pt x="2278027" y="13283"/>
                </a:moveTo>
                <a:lnTo>
                  <a:pt x="2320825" y="13283"/>
                </a:lnTo>
                <a:cubicBezTo>
                  <a:pt x="2296121" y="23759"/>
                  <a:pt x="2279941" y="24695"/>
                  <a:pt x="2278027" y="13283"/>
                </a:cubicBezTo>
                <a:close/>
                <a:moveTo>
                  <a:pt x="1605788" y="13283"/>
                </a:moveTo>
                <a:lnTo>
                  <a:pt x="1608572" y="13283"/>
                </a:lnTo>
                <a:cubicBezTo>
                  <a:pt x="1604745" y="19831"/>
                  <a:pt x="1600917" y="25630"/>
                  <a:pt x="1598134" y="30307"/>
                </a:cubicBezTo>
                <a:close/>
                <a:moveTo>
                  <a:pt x="3284820" y="0"/>
                </a:moveTo>
                <a:lnTo>
                  <a:pt x="3323095" y="0"/>
                </a:lnTo>
                <a:cubicBezTo>
                  <a:pt x="3302044" y="28623"/>
                  <a:pt x="3282906" y="55376"/>
                  <a:pt x="3278209" y="64917"/>
                </a:cubicBezTo>
                <a:lnTo>
                  <a:pt x="3338230" y="0"/>
                </a:lnTo>
                <a:lnTo>
                  <a:pt x="3342058" y="0"/>
                </a:lnTo>
                <a:cubicBezTo>
                  <a:pt x="3195223" y="183152"/>
                  <a:pt x="3555699" y="-158270"/>
                  <a:pt x="3323095" y="132640"/>
                </a:cubicBezTo>
                <a:cubicBezTo>
                  <a:pt x="3329706" y="109629"/>
                  <a:pt x="3245850" y="191757"/>
                  <a:pt x="3360151" y="52383"/>
                </a:cubicBezTo>
                <a:cubicBezTo>
                  <a:pt x="3297346" y="101023"/>
                  <a:pt x="3227582" y="199240"/>
                  <a:pt x="3159036" y="279311"/>
                </a:cubicBezTo>
                <a:cubicBezTo>
                  <a:pt x="3178000" y="272763"/>
                  <a:pt x="3175216" y="291845"/>
                  <a:pt x="3099885" y="387069"/>
                </a:cubicBezTo>
                <a:cubicBezTo>
                  <a:pt x="3117108" y="407086"/>
                  <a:pt x="3177130" y="383327"/>
                  <a:pt x="3075006" y="535798"/>
                </a:cubicBezTo>
                <a:cubicBezTo>
                  <a:pt x="3139899" y="451986"/>
                  <a:pt x="3121806" y="451050"/>
                  <a:pt x="3211403" y="345163"/>
                </a:cubicBezTo>
                <a:cubicBezTo>
                  <a:pt x="3277165" y="305128"/>
                  <a:pt x="3097101" y="554880"/>
                  <a:pt x="3031165" y="672179"/>
                </a:cubicBezTo>
                <a:cubicBezTo>
                  <a:pt x="3034122" y="669373"/>
                  <a:pt x="3036906" y="666567"/>
                  <a:pt x="3040733" y="662638"/>
                </a:cubicBezTo>
                <a:lnTo>
                  <a:pt x="3142857" y="538791"/>
                </a:lnTo>
                <a:cubicBezTo>
                  <a:pt x="3056043" y="674237"/>
                  <a:pt x="3191396" y="496698"/>
                  <a:pt x="3168605" y="560679"/>
                </a:cubicBezTo>
                <a:cubicBezTo>
                  <a:pt x="3153295" y="575833"/>
                  <a:pt x="3109453" y="621667"/>
                  <a:pt x="3114151" y="625596"/>
                </a:cubicBezTo>
                <a:cubicBezTo>
                  <a:pt x="3136072" y="631208"/>
                  <a:pt x="3213316" y="514845"/>
                  <a:pt x="3251417" y="491085"/>
                </a:cubicBezTo>
                <a:cubicBezTo>
                  <a:pt x="3089446" y="716143"/>
                  <a:pt x="3379288" y="363310"/>
                  <a:pt x="3305871" y="495762"/>
                </a:cubicBezTo>
                <a:lnTo>
                  <a:pt x="3345885" y="446186"/>
                </a:lnTo>
                <a:cubicBezTo>
                  <a:pt x="3288648" y="551138"/>
                  <a:pt x="3473583" y="388004"/>
                  <a:pt x="3514641" y="381456"/>
                </a:cubicBezTo>
                <a:cubicBezTo>
                  <a:pt x="3485065" y="411950"/>
                  <a:pt x="3497591" y="366116"/>
                  <a:pt x="3387813" y="496698"/>
                </a:cubicBezTo>
                <a:lnTo>
                  <a:pt x="3379288" y="559744"/>
                </a:lnTo>
                <a:cubicBezTo>
                  <a:pt x="3408864" y="529250"/>
                  <a:pt x="3426958" y="531121"/>
                  <a:pt x="3482282" y="452921"/>
                </a:cubicBezTo>
                <a:cubicBezTo>
                  <a:pt x="3492720" y="433839"/>
                  <a:pt x="3468886" y="454792"/>
                  <a:pt x="3458447" y="460591"/>
                </a:cubicBezTo>
                <a:lnTo>
                  <a:pt x="3517598" y="399603"/>
                </a:lnTo>
                <a:cubicBezTo>
                  <a:pt x="3482282" y="485286"/>
                  <a:pt x="3368850" y="574897"/>
                  <a:pt x="3269684" y="682655"/>
                </a:cubicBezTo>
                <a:lnTo>
                  <a:pt x="3283950" y="668437"/>
                </a:lnTo>
                <a:cubicBezTo>
                  <a:pt x="3277165" y="685649"/>
                  <a:pt x="3266727" y="702673"/>
                  <a:pt x="3254375" y="720820"/>
                </a:cubicBezTo>
                <a:cubicBezTo>
                  <a:pt x="3243936" y="742708"/>
                  <a:pt x="3213316" y="783866"/>
                  <a:pt x="3203748" y="803883"/>
                </a:cubicBezTo>
                <a:cubicBezTo>
                  <a:pt x="3209489" y="799955"/>
                  <a:pt x="3213316" y="798084"/>
                  <a:pt x="3215230" y="799019"/>
                </a:cubicBezTo>
                <a:cubicBezTo>
                  <a:pt x="3309699" y="694067"/>
                  <a:pt x="3308655" y="657961"/>
                  <a:pt x="3425044" y="545339"/>
                </a:cubicBezTo>
                <a:cubicBezTo>
                  <a:pt x="3472930" y="502544"/>
                  <a:pt x="3451629" y="557721"/>
                  <a:pt x="3397765" y="641890"/>
                </a:cubicBezTo>
                <a:lnTo>
                  <a:pt x="3377990" y="670377"/>
                </a:lnTo>
                <a:lnTo>
                  <a:pt x="3377617" y="669800"/>
                </a:lnTo>
                <a:cubicBezTo>
                  <a:pt x="3363155" y="673205"/>
                  <a:pt x="3304588" y="726011"/>
                  <a:pt x="3270554" y="766467"/>
                </a:cubicBezTo>
                <a:cubicBezTo>
                  <a:pt x="3303436" y="732232"/>
                  <a:pt x="3313809" y="733249"/>
                  <a:pt x="3326629" y="732740"/>
                </a:cubicBezTo>
                <a:lnTo>
                  <a:pt x="3335732" y="731253"/>
                </a:lnTo>
                <a:lnTo>
                  <a:pt x="3334403" y="733167"/>
                </a:lnTo>
                <a:lnTo>
                  <a:pt x="3336374" y="731148"/>
                </a:lnTo>
                <a:lnTo>
                  <a:pt x="3341188" y="730361"/>
                </a:lnTo>
                <a:lnTo>
                  <a:pt x="3355697" y="711346"/>
                </a:lnTo>
                <a:lnTo>
                  <a:pt x="3377186" y="689325"/>
                </a:lnTo>
                <a:cubicBezTo>
                  <a:pt x="3568934" y="498067"/>
                  <a:pt x="3441745" y="708367"/>
                  <a:pt x="3606152" y="521579"/>
                </a:cubicBezTo>
                <a:cubicBezTo>
                  <a:pt x="3584231" y="548332"/>
                  <a:pt x="3538476" y="608385"/>
                  <a:pt x="3568051" y="584438"/>
                </a:cubicBezTo>
                <a:lnTo>
                  <a:pt x="3612937" y="525321"/>
                </a:lnTo>
                <a:cubicBezTo>
                  <a:pt x="3714016" y="444315"/>
                  <a:pt x="3456533" y="740837"/>
                  <a:pt x="3508900" y="702673"/>
                </a:cubicBezTo>
                <a:cubicBezTo>
                  <a:pt x="3543347" y="662638"/>
                  <a:pt x="3553785" y="643556"/>
                  <a:pt x="3593800" y="593980"/>
                </a:cubicBezTo>
                <a:cubicBezTo>
                  <a:pt x="3659562" y="567414"/>
                  <a:pt x="3394598" y="899107"/>
                  <a:pt x="3529950" y="791349"/>
                </a:cubicBezTo>
                <a:cubicBezTo>
                  <a:pt x="3549958" y="766654"/>
                  <a:pt x="3569965" y="741773"/>
                  <a:pt x="3560396" y="747572"/>
                </a:cubicBezTo>
                <a:cubicBezTo>
                  <a:pt x="3580403" y="722691"/>
                  <a:pt x="3584231" y="726619"/>
                  <a:pt x="3543347" y="789478"/>
                </a:cubicBezTo>
                <a:lnTo>
                  <a:pt x="3465058" y="861878"/>
                </a:lnTo>
                <a:lnTo>
                  <a:pt x="3456708" y="872700"/>
                </a:lnTo>
                <a:lnTo>
                  <a:pt x="3454851" y="872279"/>
                </a:lnTo>
                <a:cubicBezTo>
                  <a:pt x="3457153" y="854708"/>
                  <a:pt x="3535779" y="746076"/>
                  <a:pt x="3423130" y="870484"/>
                </a:cubicBezTo>
                <a:lnTo>
                  <a:pt x="3390771" y="941013"/>
                </a:lnTo>
                <a:cubicBezTo>
                  <a:pt x="3413126" y="917628"/>
                  <a:pt x="3415258" y="919312"/>
                  <a:pt x="3419303" y="917535"/>
                </a:cubicBezTo>
                <a:lnTo>
                  <a:pt x="3428364" y="909745"/>
                </a:lnTo>
                <a:lnTo>
                  <a:pt x="3409815" y="935523"/>
                </a:lnTo>
                <a:cubicBezTo>
                  <a:pt x="3332155" y="1050189"/>
                  <a:pt x="3583731" y="797873"/>
                  <a:pt x="3546130" y="876283"/>
                </a:cubicBezTo>
                <a:cubicBezTo>
                  <a:pt x="3576141" y="839101"/>
                  <a:pt x="3579338" y="818020"/>
                  <a:pt x="3605630" y="785652"/>
                </a:cubicBezTo>
                <a:lnTo>
                  <a:pt x="3633112" y="757169"/>
                </a:lnTo>
                <a:lnTo>
                  <a:pt x="3631030" y="769274"/>
                </a:lnTo>
                <a:lnTo>
                  <a:pt x="3639725" y="750315"/>
                </a:lnTo>
                <a:lnTo>
                  <a:pt x="3641468" y="748508"/>
                </a:lnTo>
                <a:cubicBezTo>
                  <a:pt x="3653821" y="759920"/>
                  <a:pt x="3416519" y="1030812"/>
                  <a:pt x="3543347" y="915383"/>
                </a:cubicBezTo>
                <a:cubicBezTo>
                  <a:pt x="3564224" y="877219"/>
                  <a:pt x="3676786" y="752249"/>
                  <a:pt x="3692965" y="719884"/>
                </a:cubicBezTo>
                <a:cubicBezTo>
                  <a:pt x="3698706" y="718014"/>
                  <a:pt x="3706361" y="713150"/>
                  <a:pt x="3714886" y="707537"/>
                </a:cubicBezTo>
                <a:lnTo>
                  <a:pt x="3714886" y="735225"/>
                </a:lnTo>
                <a:cubicBezTo>
                  <a:pt x="3712102" y="738967"/>
                  <a:pt x="3709145" y="742708"/>
                  <a:pt x="3705317" y="746637"/>
                </a:cubicBezTo>
                <a:cubicBezTo>
                  <a:pt x="3707231" y="745701"/>
                  <a:pt x="3711058" y="742708"/>
                  <a:pt x="3714886" y="738967"/>
                </a:cubicBezTo>
                <a:lnTo>
                  <a:pt x="3714886" y="791349"/>
                </a:lnTo>
                <a:cubicBezTo>
                  <a:pt x="3682526" y="837184"/>
                  <a:pt x="3645296" y="895366"/>
                  <a:pt x="3584231" y="962153"/>
                </a:cubicBezTo>
                <a:cubicBezTo>
                  <a:pt x="3572922" y="969636"/>
                  <a:pt x="3560396" y="978242"/>
                  <a:pt x="3548044" y="988719"/>
                </a:cubicBezTo>
                <a:cubicBezTo>
                  <a:pt x="3551002" y="984977"/>
                  <a:pt x="3552741" y="982171"/>
                  <a:pt x="3554655" y="979177"/>
                </a:cubicBezTo>
                <a:cubicBezTo>
                  <a:pt x="3551872" y="983106"/>
                  <a:pt x="3549088" y="986848"/>
                  <a:pt x="3546130" y="990776"/>
                </a:cubicBezTo>
                <a:cubicBezTo>
                  <a:pt x="3547174" y="989841"/>
                  <a:pt x="3547174" y="989841"/>
                  <a:pt x="3548044" y="988719"/>
                </a:cubicBezTo>
                <a:cubicBezTo>
                  <a:pt x="3536562" y="1004995"/>
                  <a:pt x="3520382" y="1026883"/>
                  <a:pt x="3531864" y="1016406"/>
                </a:cubicBezTo>
                <a:cubicBezTo>
                  <a:pt x="3551872" y="997324"/>
                  <a:pt x="3568051" y="980300"/>
                  <a:pt x="3584231" y="962153"/>
                </a:cubicBezTo>
                <a:cubicBezTo>
                  <a:pt x="3610066" y="944895"/>
                  <a:pt x="3635314" y="928794"/>
                  <a:pt x="3672819" y="888043"/>
                </a:cubicBezTo>
                <a:lnTo>
                  <a:pt x="3696504" y="859935"/>
                </a:lnTo>
                <a:lnTo>
                  <a:pt x="3695558" y="864901"/>
                </a:lnTo>
                <a:cubicBezTo>
                  <a:pt x="3697662" y="864813"/>
                  <a:pt x="3702795" y="861364"/>
                  <a:pt x="3712102" y="853273"/>
                </a:cubicBezTo>
                <a:lnTo>
                  <a:pt x="3714886" y="849803"/>
                </a:lnTo>
                <a:lnTo>
                  <a:pt x="3714886" y="1115559"/>
                </a:lnTo>
                <a:lnTo>
                  <a:pt x="3728282" y="1115559"/>
                </a:lnTo>
                <a:cubicBezTo>
                  <a:pt x="3722541" y="1121171"/>
                  <a:pt x="3716800" y="1126035"/>
                  <a:pt x="3711058" y="1131648"/>
                </a:cubicBezTo>
                <a:cubicBezTo>
                  <a:pt x="3708275" y="1135576"/>
                  <a:pt x="3704448" y="1139318"/>
                  <a:pt x="3701664" y="1143060"/>
                </a:cubicBezTo>
                <a:lnTo>
                  <a:pt x="3667217" y="1218453"/>
                </a:lnTo>
                <a:cubicBezTo>
                  <a:pt x="3612937" y="1283370"/>
                  <a:pt x="3578664" y="1309935"/>
                  <a:pt x="3512727" y="1393934"/>
                </a:cubicBezTo>
                <a:lnTo>
                  <a:pt x="3475670" y="1403475"/>
                </a:lnTo>
                <a:cubicBezTo>
                  <a:pt x="3459317" y="1418629"/>
                  <a:pt x="3446964" y="1433034"/>
                  <a:pt x="3435482" y="1445381"/>
                </a:cubicBezTo>
                <a:lnTo>
                  <a:pt x="3399296" y="1524516"/>
                </a:lnTo>
                <a:cubicBezTo>
                  <a:pt x="3345015" y="1589433"/>
                  <a:pt x="3310568" y="1616185"/>
                  <a:pt x="3244806" y="1699997"/>
                </a:cubicBezTo>
                <a:lnTo>
                  <a:pt x="3211403" y="1708603"/>
                </a:lnTo>
                <a:cubicBezTo>
                  <a:pt x="3206705" y="1713280"/>
                  <a:pt x="3202008" y="1718144"/>
                  <a:pt x="3197137" y="1721886"/>
                </a:cubicBezTo>
                <a:lnTo>
                  <a:pt x="3164777" y="1792602"/>
                </a:lnTo>
                <a:cubicBezTo>
                  <a:pt x="3137115" y="1824967"/>
                  <a:pt x="3115195" y="1847791"/>
                  <a:pt x="3091360" y="1873608"/>
                </a:cubicBezTo>
                <a:cubicBezTo>
                  <a:pt x="3091360" y="1874543"/>
                  <a:pt x="3090316" y="1875478"/>
                  <a:pt x="3090316" y="1875478"/>
                </a:cubicBezTo>
                <a:lnTo>
                  <a:pt x="3089446" y="1875478"/>
                </a:lnTo>
                <a:cubicBezTo>
                  <a:pt x="3066482" y="1900360"/>
                  <a:pt x="3041777" y="1927861"/>
                  <a:pt x="3010288" y="1967896"/>
                </a:cubicBezTo>
                <a:lnTo>
                  <a:pt x="2980712" y="1975566"/>
                </a:lnTo>
                <a:cubicBezTo>
                  <a:pt x="2976885" y="1979495"/>
                  <a:pt x="2974101" y="1983237"/>
                  <a:pt x="2970274" y="1986978"/>
                </a:cubicBezTo>
                <a:lnTo>
                  <a:pt x="2943481" y="2045160"/>
                </a:lnTo>
                <a:cubicBezTo>
                  <a:pt x="2911122" y="2083324"/>
                  <a:pt x="2886244" y="2108206"/>
                  <a:pt x="2857712" y="2139636"/>
                </a:cubicBezTo>
                <a:cubicBezTo>
                  <a:pt x="2856668" y="2140571"/>
                  <a:pt x="2856668" y="2142442"/>
                  <a:pt x="2855798" y="2143377"/>
                </a:cubicBezTo>
                <a:lnTo>
                  <a:pt x="2853884" y="2143377"/>
                </a:lnTo>
                <a:cubicBezTo>
                  <a:pt x="2834747" y="2164330"/>
                  <a:pt x="2814740" y="2188276"/>
                  <a:pt x="2788992" y="2220641"/>
                </a:cubicBezTo>
                <a:lnTo>
                  <a:pt x="2758546" y="2229247"/>
                </a:lnTo>
                <a:cubicBezTo>
                  <a:pt x="2745150" y="2245523"/>
                  <a:pt x="2731754" y="2259741"/>
                  <a:pt x="2719402" y="2273024"/>
                </a:cubicBezTo>
                <a:lnTo>
                  <a:pt x="2691740" y="2334199"/>
                </a:lnTo>
                <a:cubicBezTo>
                  <a:pt x="2637460" y="2398929"/>
                  <a:pt x="2603186" y="2425681"/>
                  <a:pt x="2537250" y="2509493"/>
                </a:cubicBezTo>
                <a:lnTo>
                  <a:pt x="2506804" y="2518099"/>
                </a:lnTo>
                <a:cubicBezTo>
                  <a:pt x="2488711" y="2537181"/>
                  <a:pt x="2471487" y="2553457"/>
                  <a:pt x="2454438" y="2568610"/>
                </a:cubicBezTo>
                <a:cubicBezTo>
                  <a:pt x="2401898" y="2629786"/>
                  <a:pt x="2401028" y="2654480"/>
                  <a:pt x="2383804" y="2685910"/>
                </a:cubicBezTo>
                <a:lnTo>
                  <a:pt x="2377193" y="2684974"/>
                </a:lnTo>
                <a:lnTo>
                  <a:pt x="2367624" y="2707050"/>
                </a:lnTo>
                <a:cubicBezTo>
                  <a:pt x="2313170" y="2771779"/>
                  <a:pt x="2278897" y="2798532"/>
                  <a:pt x="2213135" y="2882344"/>
                </a:cubicBezTo>
                <a:lnTo>
                  <a:pt x="2175904" y="2891885"/>
                </a:lnTo>
                <a:cubicBezTo>
                  <a:pt x="2077782" y="2990102"/>
                  <a:pt x="2080566" y="3019660"/>
                  <a:pt x="2059515" y="3057825"/>
                </a:cubicBezTo>
                <a:lnTo>
                  <a:pt x="2041422" y="3055954"/>
                </a:lnTo>
                <a:cubicBezTo>
                  <a:pt x="2032027" y="3066431"/>
                  <a:pt x="2019501" y="3080836"/>
                  <a:pt x="2015673" y="3087383"/>
                </a:cubicBezTo>
                <a:lnTo>
                  <a:pt x="2012890" y="3074101"/>
                </a:lnTo>
                <a:cubicBezTo>
                  <a:pt x="1909897" y="3237983"/>
                  <a:pt x="1822213" y="3246589"/>
                  <a:pt x="1749666" y="3379228"/>
                </a:cubicBezTo>
                <a:cubicBezTo>
                  <a:pt x="1750710" y="3365759"/>
                  <a:pt x="1806903" y="3287746"/>
                  <a:pt x="1851789" y="3228629"/>
                </a:cubicBezTo>
                <a:cubicBezTo>
                  <a:pt x="1867969" y="3186536"/>
                  <a:pt x="1807947" y="3260994"/>
                  <a:pt x="1768803" y="3297287"/>
                </a:cubicBezTo>
                <a:lnTo>
                  <a:pt x="1701997" y="3407852"/>
                </a:lnTo>
                <a:cubicBezTo>
                  <a:pt x="1711565" y="3344806"/>
                  <a:pt x="1607702" y="3522158"/>
                  <a:pt x="1525586" y="3578469"/>
                </a:cubicBezTo>
                <a:cubicBezTo>
                  <a:pt x="1573255" y="3479316"/>
                  <a:pt x="1282543" y="3789121"/>
                  <a:pt x="1264276" y="3787250"/>
                </a:cubicBezTo>
                <a:cubicBezTo>
                  <a:pt x="1263406" y="3743474"/>
                  <a:pt x="1376838" y="3674815"/>
                  <a:pt x="1419809" y="3598486"/>
                </a:cubicBezTo>
                <a:cubicBezTo>
                  <a:pt x="1421723" y="3571734"/>
                  <a:pt x="1351089" y="3665274"/>
                  <a:pt x="1322557" y="3682485"/>
                </a:cubicBezTo>
                <a:lnTo>
                  <a:pt x="1442600" y="3533757"/>
                </a:lnTo>
                <a:cubicBezTo>
                  <a:pt x="1449385" y="3497463"/>
                  <a:pt x="1323427" y="3669016"/>
                  <a:pt x="1364485" y="3606157"/>
                </a:cubicBezTo>
                <a:cubicBezTo>
                  <a:pt x="1276802" y="3684356"/>
                  <a:pt x="1318730" y="3665274"/>
                  <a:pt x="1224262" y="3779767"/>
                </a:cubicBezTo>
                <a:cubicBezTo>
                  <a:pt x="1250010" y="3745344"/>
                  <a:pt x="1286197" y="3678557"/>
                  <a:pt x="1231916" y="3730191"/>
                </a:cubicBezTo>
                <a:cubicBezTo>
                  <a:pt x="1197643" y="3770226"/>
                  <a:pt x="1204254" y="3791179"/>
                  <a:pt x="1181464" y="3798662"/>
                </a:cubicBezTo>
                <a:cubicBezTo>
                  <a:pt x="1216607" y="3688098"/>
                  <a:pt x="1068902" y="3841691"/>
                  <a:pt x="1058463" y="3791179"/>
                </a:cubicBezTo>
                <a:lnTo>
                  <a:pt x="998268" y="3865450"/>
                </a:lnTo>
                <a:cubicBezTo>
                  <a:pt x="1008881" y="3846368"/>
                  <a:pt x="1033585" y="3812132"/>
                  <a:pt x="1009751" y="3833085"/>
                </a:cubicBezTo>
                <a:lnTo>
                  <a:pt x="969736" y="3882661"/>
                </a:lnTo>
                <a:cubicBezTo>
                  <a:pt x="964865" y="3878920"/>
                  <a:pt x="1024016" y="3748151"/>
                  <a:pt x="983132" y="3753950"/>
                </a:cubicBezTo>
                <a:lnTo>
                  <a:pt x="917196" y="3851232"/>
                </a:lnTo>
                <a:lnTo>
                  <a:pt x="989743" y="3731126"/>
                </a:lnTo>
                <a:lnTo>
                  <a:pt x="880139" y="3860773"/>
                </a:lnTo>
                <a:cubicBezTo>
                  <a:pt x="985046" y="3727198"/>
                  <a:pt x="894405" y="3788186"/>
                  <a:pt x="911455" y="3733932"/>
                </a:cubicBezTo>
                <a:lnTo>
                  <a:pt x="841865" y="3814003"/>
                </a:lnTo>
                <a:lnTo>
                  <a:pt x="873354" y="3756756"/>
                </a:lnTo>
                <a:lnTo>
                  <a:pt x="827599" y="3815874"/>
                </a:lnTo>
                <a:cubicBezTo>
                  <a:pt x="824815" y="3798849"/>
                  <a:pt x="930592" y="3651991"/>
                  <a:pt x="862916" y="3705309"/>
                </a:cubicBezTo>
                <a:cubicBezTo>
                  <a:pt x="891448" y="3688098"/>
                  <a:pt x="781843" y="3817744"/>
                  <a:pt x="732261" y="3873120"/>
                </a:cubicBezTo>
                <a:lnTo>
                  <a:pt x="826729" y="3701568"/>
                </a:lnTo>
                <a:cubicBezTo>
                  <a:pt x="780974" y="3753015"/>
                  <a:pt x="754181" y="3759749"/>
                  <a:pt x="714167" y="3817744"/>
                </a:cubicBezTo>
                <a:lnTo>
                  <a:pt x="775232" y="3726262"/>
                </a:lnTo>
                <a:lnTo>
                  <a:pt x="719908" y="3791179"/>
                </a:lnTo>
                <a:cubicBezTo>
                  <a:pt x="573074" y="3860773"/>
                  <a:pt x="942944" y="3351541"/>
                  <a:pt x="656929" y="3582398"/>
                </a:cubicBezTo>
                <a:lnTo>
                  <a:pt x="636922" y="3607092"/>
                </a:lnTo>
                <a:lnTo>
                  <a:pt x="740785" y="3429740"/>
                </a:lnTo>
                <a:cubicBezTo>
                  <a:pt x="721822" y="3441152"/>
                  <a:pt x="622656" y="3551716"/>
                  <a:pt x="579685" y="3584268"/>
                </a:cubicBezTo>
                <a:cubicBezTo>
                  <a:pt x="688419" y="3467904"/>
                  <a:pt x="576901" y="3553774"/>
                  <a:pt x="662671" y="3445081"/>
                </a:cubicBezTo>
                <a:cubicBezTo>
                  <a:pt x="613958" y="3486987"/>
                  <a:pt x="593081" y="3525151"/>
                  <a:pt x="553066" y="3574727"/>
                </a:cubicBezTo>
                <a:cubicBezTo>
                  <a:pt x="428152" y="3663403"/>
                  <a:pt x="580728" y="3443958"/>
                  <a:pt x="480519" y="3498399"/>
                </a:cubicBezTo>
                <a:cubicBezTo>
                  <a:pt x="649275" y="3363888"/>
                  <a:pt x="615001" y="3405046"/>
                  <a:pt x="691202" y="3358276"/>
                </a:cubicBezTo>
                <a:cubicBezTo>
                  <a:pt x="729477" y="3264735"/>
                  <a:pt x="620743" y="3382035"/>
                  <a:pt x="630311" y="3319176"/>
                </a:cubicBezTo>
                <a:lnTo>
                  <a:pt x="593951" y="3385963"/>
                </a:lnTo>
                <a:cubicBezTo>
                  <a:pt x="427109" y="3550781"/>
                  <a:pt x="644577" y="3247711"/>
                  <a:pt x="466253" y="3443958"/>
                </a:cubicBezTo>
                <a:cubicBezTo>
                  <a:pt x="478605" y="3399246"/>
                  <a:pt x="639880" y="3186536"/>
                  <a:pt x="592037" y="3202812"/>
                </a:cubicBezTo>
                <a:lnTo>
                  <a:pt x="447116" y="3385963"/>
                </a:lnTo>
                <a:lnTo>
                  <a:pt x="430066" y="3370623"/>
                </a:lnTo>
                <a:lnTo>
                  <a:pt x="534973" y="3250517"/>
                </a:lnTo>
                <a:cubicBezTo>
                  <a:pt x="535843" y="3238170"/>
                  <a:pt x="513052" y="3258188"/>
                  <a:pt x="487304" y="3287746"/>
                </a:cubicBezTo>
                <a:cubicBezTo>
                  <a:pt x="595864" y="3139018"/>
                  <a:pt x="514966" y="3199070"/>
                  <a:pt x="593081" y="3076907"/>
                </a:cubicBezTo>
                <a:lnTo>
                  <a:pt x="539670" y="3134154"/>
                </a:lnTo>
                <a:cubicBezTo>
                  <a:pt x="552023" y="3116942"/>
                  <a:pt x="565419" y="3098982"/>
                  <a:pt x="573943" y="3087383"/>
                </a:cubicBezTo>
                <a:cubicBezTo>
                  <a:pt x="480519" y="3188594"/>
                  <a:pt x="501570" y="3137895"/>
                  <a:pt x="417540" y="3233306"/>
                </a:cubicBezTo>
                <a:cubicBezTo>
                  <a:pt x="402404" y="3261929"/>
                  <a:pt x="365174" y="3328717"/>
                  <a:pt x="420498" y="3262865"/>
                </a:cubicBezTo>
                <a:cubicBezTo>
                  <a:pt x="328987" y="3394382"/>
                  <a:pt x="348994" y="3313376"/>
                  <a:pt x="340469" y="3305706"/>
                </a:cubicBezTo>
                <a:cubicBezTo>
                  <a:pt x="398577" y="3258188"/>
                  <a:pt x="400490" y="3231435"/>
                  <a:pt x="415800" y="3202812"/>
                </a:cubicBezTo>
                <a:cubicBezTo>
                  <a:pt x="401360" y="3218153"/>
                  <a:pt x="395619" y="3227694"/>
                  <a:pt x="375612" y="3252388"/>
                </a:cubicBezTo>
                <a:cubicBezTo>
                  <a:pt x="304108" y="3302900"/>
                  <a:pt x="562635" y="2993095"/>
                  <a:pt x="370915" y="3192335"/>
                </a:cubicBezTo>
                <a:lnTo>
                  <a:pt x="465209" y="3077842"/>
                </a:lnTo>
                <a:lnTo>
                  <a:pt x="383267" y="3146501"/>
                </a:lnTo>
                <a:cubicBezTo>
                  <a:pt x="577771" y="2921631"/>
                  <a:pt x="386225" y="3107401"/>
                  <a:pt x="565419" y="2896749"/>
                </a:cubicBezTo>
                <a:cubicBezTo>
                  <a:pt x="557764" y="2876731"/>
                  <a:pt x="455814" y="3026395"/>
                  <a:pt x="471994" y="2997772"/>
                </a:cubicBezTo>
                <a:cubicBezTo>
                  <a:pt x="421367" y="3028266"/>
                  <a:pt x="576901" y="2801338"/>
                  <a:pt x="481563" y="2901426"/>
                </a:cubicBezTo>
                <a:cubicBezTo>
                  <a:pt x="537757" y="2812750"/>
                  <a:pt x="483476" y="2849043"/>
                  <a:pt x="513922" y="2794790"/>
                </a:cubicBezTo>
                <a:lnTo>
                  <a:pt x="430066" y="2890014"/>
                </a:lnTo>
                <a:cubicBezTo>
                  <a:pt x="445202" y="2861391"/>
                  <a:pt x="481563" y="2808073"/>
                  <a:pt x="462426" y="2819485"/>
                </a:cubicBezTo>
                <a:cubicBezTo>
                  <a:pt x="450073" y="2833890"/>
                  <a:pt x="438591" y="2848108"/>
                  <a:pt x="429022" y="2860455"/>
                </a:cubicBezTo>
                <a:cubicBezTo>
                  <a:pt x="462426" y="2783191"/>
                  <a:pt x="450073" y="2765232"/>
                  <a:pt x="439635" y="2743156"/>
                </a:cubicBezTo>
                <a:cubicBezTo>
                  <a:pt x="384311" y="2808073"/>
                  <a:pt x="349864" y="2848108"/>
                  <a:pt x="338555" y="2880473"/>
                </a:cubicBezTo>
                <a:cubicBezTo>
                  <a:pt x="246871" y="2954931"/>
                  <a:pt x="409015" y="2717526"/>
                  <a:pt x="358562" y="2728938"/>
                </a:cubicBezTo>
                <a:lnTo>
                  <a:pt x="318374" y="2778514"/>
                </a:lnTo>
                <a:lnTo>
                  <a:pt x="375612" y="2687032"/>
                </a:lnTo>
                <a:cubicBezTo>
                  <a:pt x="349864" y="2721268"/>
                  <a:pt x="321332" y="2751762"/>
                  <a:pt x="286015" y="2791797"/>
                </a:cubicBezTo>
                <a:cubicBezTo>
                  <a:pt x="250698" y="2788991"/>
                  <a:pt x="230691" y="2759432"/>
                  <a:pt x="367957" y="2576281"/>
                </a:cubicBezTo>
                <a:cubicBezTo>
                  <a:pt x="329857" y="2622115"/>
                  <a:pt x="268791" y="2670756"/>
                  <a:pt x="220252" y="2748956"/>
                </a:cubicBezTo>
                <a:cubicBezTo>
                  <a:pt x="312807" y="2597421"/>
                  <a:pt x="262180" y="2597421"/>
                  <a:pt x="269835" y="2538303"/>
                </a:cubicBezTo>
                <a:lnTo>
                  <a:pt x="276446" y="2531568"/>
                </a:lnTo>
                <a:lnTo>
                  <a:pt x="307936" y="2474322"/>
                </a:lnTo>
                <a:lnTo>
                  <a:pt x="292626" y="2489662"/>
                </a:lnTo>
                <a:lnTo>
                  <a:pt x="269835" y="2530633"/>
                </a:lnTo>
                <a:cubicBezTo>
                  <a:pt x="275576" y="2503881"/>
                  <a:pt x="291756" y="2466652"/>
                  <a:pt x="334728" y="2400987"/>
                </a:cubicBezTo>
                <a:cubicBezTo>
                  <a:pt x="305152" y="2431481"/>
                  <a:pt x="225994" y="2517163"/>
                  <a:pt x="192590" y="2543916"/>
                </a:cubicBezTo>
                <a:cubicBezTo>
                  <a:pt x="296453" y="2423810"/>
                  <a:pt x="72374" y="2623051"/>
                  <a:pt x="179194" y="2476193"/>
                </a:cubicBezTo>
                <a:cubicBezTo>
                  <a:pt x="149619" y="2506687"/>
                  <a:pt x="163015" y="2504816"/>
                  <a:pt x="123870" y="2542045"/>
                </a:cubicBezTo>
                <a:cubicBezTo>
                  <a:pt x="114476" y="2490598"/>
                  <a:pt x="200245" y="2298841"/>
                  <a:pt x="86814" y="2355152"/>
                </a:cubicBezTo>
                <a:cubicBezTo>
                  <a:pt x="286015" y="2119618"/>
                  <a:pt x="205987" y="2149177"/>
                  <a:pt x="284101" y="2019530"/>
                </a:cubicBezTo>
                <a:cubicBezTo>
                  <a:pt x="160231" y="2151047"/>
                  <a:pt x="232605" y="2101471"/>
                  <a:pt x="147705" y="2210165"/>
                </a:cubicBezTo>
                <a:cubicBezTo>
                  <a:pt x="164059" y="2168259"/>
                  <a:pt x="-1044" y="2376105"/>
                  <a:pt x="76201" y="2247394"/>
                </a:cubicBezTo>
                <a:cubicBezTo>
                  <a:pt x="56194" y="2272275"/>
                  <a:pt x="41928" y="2287429"/>
                  <a:pt x="45756" y="2291358"/>
                </a:cubicBezTo>
                <a:cubicBezTo>
                  <a:pt x="27662" y="2289300"/>
                  <a:pt x="194504" y="2125417"/>
                  <a:pt x="143008" y="2150112"/>
                </a:cubicBezTo>
                <a:lnTo>
                  <a:pt x="58108" y="2245523"/>
                </a:lnTo>
                <a:lnTo>
                  <a:pt x="159187" y="2108206"/>
                </a:lnTo>
                <a:cubicBezTo>
                  <a:pt x="75331" y="2134023"/>
                  <a:pt x="114476" y="2027200"/>
                  <a:pt x="0" y="2096794"/>
                </a:cubicBezTo>
                <a:cubicBezTo>
                  <a:pt x="17224" y="2072848"/>
                  <a:pt x="59152" y="2027200"/>
                  <a:pt x="84900" y="2005125"/>
                </a:cubicBezTo>
                <a:cubicBezTo>
                  <a:pt x="69590" y="1994648"/>
                  <a:pt x="194504" y="1818232"/>
                  <a:pt x="96208" y="1899425"/>
                </a:cubicBezTo>
                <a:lnTo>
                  <a:pt x="65763" y="1943201"/>
                </a:lnTo>
                <a:cubicBezTo>
                  <a:pt x="-29575" y="2001383"/>
                  <a:pt x="144051" y="1800272"/>
                  <a:pt x="148749" y="1734420"/>
                </a:cubicBezTo>
                <a:cubicBezTo>
                  <a:pt x="162145" y="1732549"/>
                  <a:pt x="115346" y="1818232"/>
                  <a:pt x="214511" y="1706732"/>
                </a:cubicBezTo>
                <a:cubicBezTo>
                  <a:pt x="274533" y="1632461"/>
                  <a:pt x="251742" y="1627597"/>
                  <a:pt x="198332" y="1679044"/>
                </a:cubicBezTo>
                <a:lnTo>
                  <a:pt x="312807" y="1552204"/>
                </a:lnTo>
                <a:cubicBezTo>
                  <a:pt x="246871" y="1636203"/>
                  <a:pt x="265138" y="1638074"/>
                  <a:pt x="239390" y="1685779"/>
                </a:cubicBezTo>
                <a:cubicBezTo>
                  <a:pt x="246001" y="1673432"/>
                  <a:pt x="268791" y="1645744"/>
                  <a:pt x="290886" y="1618992"/>
                </a:cubicBezTo>
                <a:cubicBezTo>
                  <a:pt x="261311" y="1668568"/>
                  <a:pt x="270705" y="1678109"/>
                  <a:pt x="250698" y="1723008"/>
                </a:cubicBezTo>
                <a:lnTo>
                  <a:pt x="227907" y="1717209"/>
                </a:lnTo>
                <a:cubicBezTo>
                  <a:pt x="121957" y="1850784"/>
                  <a:pt x="253656" y="1740219"/>
                  <a:pt x="217469" y="1793537"/>
                </a:cubicBezTo>
                <a:cubicBezTo>
                  <a:pt x="322202" y="1673432"/>
                  <a:pt x="298367" y="1681102"/>
                  <a:pt x="390922" y="1593362"/>
                </a:cubicBezTo>
                <a:cubicBezTo>
                  <a:pt x="451987" y="1575215"/>
                  <a:pt x="294540" y="1734420"/>
                  <a:pt x="221122" y="1866873"/>
                </a:cubicBezTo>
                <a:lnTo>
                  <a:pt x="182152" y="1903166"/>
                </a:lnTo>
                <a:cubicBezTo>
                  <a:pt x="175367" y="1925990"/>
                  <a:pt x="70460" y="2059565"/>
                  <a:pt x="158317" y="1980430"/>
                </a:cubicBezTo>
                <a:cubicBezTo>
                  <a:pt x="227907" y="1900360"/>
                  <a:pt x="219209" y="1892690"/>
                  <a:pt x="249828" y="1848913"/>
                </a:cubicBezTo>
                <a:cubicBezTo>
                  <a:pt x="293670" y="1803078"/>
                  <a:pt x="138310" y="2005125"/>
                  <a:pt x="216425" y="1932725"/>
                </a:cubicBezTo>
                <a:cubicBezTo>
                  <a:pt x="307066" y="1814490"/>
                  <a:pt x="329857" y="1749574"/>
                  <a:pt x="316635" y="1739097"/>
                </a:cubicBezTo>
                <a:cubicBezTo>
                  <a:pt x="324115" y="1731614"/>
                  <a:pt x="331770" y="1723008"/>
                  <a:pt x="339425" y="1714402"/>
                </a:cubicBezTo>
                <a:cubicBezTo>
                  <a:pt x="334728" y="1717209"/>
                  <a:pt x="328987" y="1720015"/>
                  <a:pt x="323246" y="1723008"/>
                </a:cubicBezTo>
                <a:cubicBezTo>
                  <a:pt x="340469" y="1699062"/>
                  <a:pt x="382397" y="1653414"/>
                  <a:pt x="408145" y="1631526"/>
                </a:cubicBezTo>
                <a:cubicBezTo>
                  <a:pt x="392836" y="1620862"/>
                  <a:pt x="517750" y="1444633"/>
                  <a:pt x="419454" y="1525639"/>
                </a:cubicBezTo>
                <a:lnTo>
                  <a:pt x="389008" y="1569415"/>
                </a:lnTo>
                <a:cubicBezTo>
                  <a:pt x="372828" y="1578956"/>
                  <a:pt x="364304" y="1581763"/>
                  <a:pt x="361346" y="1578021"/>
                </a:cubicBezTo>
                <a:cubicBezTo>
                  <a:pt x="361346" y="1579892"/>
                  <a:pt x="361346" y="1581950"/>
                  <a:pt x="360476" y="1584756"/>
                </a:cubicBezTo>
                <a:cubicBezTo>
                  <a:pt x="352821" y="1584756"/>
                  <a:pt x="314721" y="1620862"/>
                  <a:pt x="331770" y="1583820"/>
                </a:cubicBezTo>
                <a:cubicBezTo>
                  <a:pt x="347950" y="1573344"/>
                  <a:pt x="357519" y="1571286"/>
                  <a:pt x="360476" y="1575215"/>
                </a:cubicBezTo>
                <a:cubicBezTo>
                  <a:pt x="359432" y="1548462"/>
                  <a:pt x="468167" y="1413016"/>
                  <a:pt x="471994" y="1360634"/>
                </a:cubicBezTo>
                <a:cubicBezTo>
                  <a:pt x="485390" y="1358763"/>
                  <a:pt x="438591" y="1444633"/>
                  <a:pt x="537757" y="1332946"/>
                </a:cubicBezTo>
                <a:cubicBezTo>
                  <a:pt x="597778" y="1258675"/>
                  <a:pt x="574987" y="1253811"/>
                  <a:pt x="521577" y="1305258"/>
                </a:cubicBezTo>
                <a:lnTo>
                  <a:pt x="636052" y="1178605"/>
                </a:lnTo>
                <a:cubicBezTo>
                  <a:pt x="570116" y="1262417"/>
                  <a:pt x="588383" y="1264288"/>
                  <a:pt x="562635" y="1311993"/>
                </a:cubicBezTo>
                <a:cubicBezTo>
                  <a:pt x="569246" y="1299646"/>
                  <a:pt x="592037" y="1271958"/>
                  <a:pt x="614132" y="1245206"/>
                </a:cubicBezTo>
                <a:cubicBezTo>
                  <a:pt x="584556" y="1294782"/>
                  <a:pt x="593951" y="1304323"/>
                  <a:pt x="573943" y="1349222"/>
                </a:cubicBezTo>
                <a:lnTo>
                  <a:pt x="551153" y="1343422"/>
                </a:lnTo>
                <a:cubicBezTo>
                  <a:pt x="445202" y="1476998"/>
                  <a:pt x="576901" y="1366433"/>
                  <a:pt x="540540" y="1419751"/>
                </a:cubicBezTo>
                <a:cubicBezTo>
                  <a:pt x="642663" y="1302452"/>
                  <a:pt x="622656" y="1307316"/>
                  <a:pt x="707556" y="1225188"/>
                </a:cubicBezTo>
                <a:cubicBezTo>
                  <a:pt x="711384" y="1211905"/>
                  <a:pt x="704599" y="1209099"/>
                  <a:pt x="676937" y="1230052"/>
                </a:cubicBezTo>
                <a:cubicBezTo>
                  <a:pt x="672239" y="1238658"/>
                  <a:pt x="663714" y="1250069"/>
                  <a:pt x="652232" y="1266159"/>
                </a:cubicBezTo>
                <a:cubicBezTo>
                  <a:pt x="661801" y="1252876"/>
                  <a:pt x="669282" y="1241464"/>
                  <a:pt x="674153" y="1231923"/>
                </a:cubicBezTo>
                <a:cubicBezTo>
                  <a:pt x="672239" y="1232858"/>
                  <a:pt x="671195" y="1233794"/>
                  <a:pt x="669282" y="1235664"/>
                </a:cubicBezTo>
                <a:lnTo>
                  <a:pt x="638836" y="1279628"/>
                </a:lnTo>
                <a:cubicBezTo>
                  <a:pt x="591167" y="1308719"/>
                  <a:pt x="610696" y="1272940"/>
                  <a:pt x="642751" y="1221680"/>
                </a:cubicBezTo>
                <a:lnTo>
                  <a:pt x="649333" y="1210980"/>
                </a:lnTo>
                <a:lnTo>
                  <a:pt x="651928" y="1207743"/>
                </a:lnTo>
                <a:cubicBezTo>
                  <a:pt x="656690" y="1201312"/>
                  <a:pt x="660442" y="1195781"/>
                  <a:pt x="662709" y="1191566"/>
                </a:cubicBezTo>
                <a:lnTo>
                  <a:pt x="663544" y="1187878"/>
                </a:lnTo>
                <a:lnTo>
                  <a:pt x="693394" y="1139353"/>
                </a:lnTo>
                <a:cubicBezTo>
                  <a:pt x="708850" y="1112156"/>
                  <a:pt x="720604" y="1087263"/>
                  <a:pt x="721822" y="1070847"/>
                </a:cubicBezTo>
                <a:cubicBezTo>
                  <a:pt x="735218" y="1068789"/>
                  <a:pt x="693116" y="1146053"/>
                  <a:pt x="774189" y="1058312"/>
                </a:cubicBezTo>
                <a:cubicBezTo>
                  <a:pt x="788454" y="1041288"/>
                  <a:pt x="796109" y="1031747"/>
                  <a:pt x="799937" y="1027818"/>
                </a:cubicBezTo>
                <a:cubicBezTo>
                  <a:pt x="843778" y="968701"/>
                  <a:pt x="820988" y="967766"/>
                  <a:pt x="771405" y="1015471"/>
                </a:cubicBezTo>
                <a:lnTo>
                  <a:pt x="885880" y="888631"/>
                </a:lnTo>
                <a:cubicBezTo>
                  <a:pt x="819944" y="973565"/>
                  <a:pt x="838037" y="974500"/>
                  <a:pt x="812289" y="1022206"/>
                </a:cubicBezTo>
                <a:cubicBezTo>
                  <a:pt x="819074" y="1009672"/>
                  <a:pt x="841865" y="982171"/>
                  <a:pt x="863786" y="955418"/>
                </a:cubicBezTo>
                <a:cubicBezTo>
                  <a:pt x="850563" y="978242"/>
                  <a:pt x="844822" y="992647"/>
                  <a:pt x="840995" y="1005930"/>
                </a:cubicBezTo>
                <a:cubicBezTo>
                  <a:pt x="854391" y="981235"/>
                  <a:pt x="878225" y="945877"/>
                  <a:pt x="899102" y="910519"/>
                </a:cubicBezTo>
                <a:cubicBezTo>
                  <a:pt x="889534" y="923053"/>
                  <a:pt x="876312" y="939142"/>
                  <a:pt x="862916" y="955418"/>
                </a:cubicBezTo>
                <a:cubicBezTo>
                  <a:pt x="873354" y="938207"/>
                  <a:pt x="888664" y="915383"/>
                  <a:pt x="912499" y="884889"/>
                </a:cubicBezTo>
                <a:cubicBezTo>
                  <a:pt x="912499" y="884889"/>
                  <a:pt x="913368" y="885825"/>
                  <a:pt x="913368" y="886760"/>
                </a:cubicBezTo>
                <a:cubicBezTo>
                  <a:pt x="928678" y="859072"/>
                  <a:pt x="941030" y="834377"/>
                  <a:pt x="942074" y="817166"/>
                </a:cubicBezTo>
                <a:cubicBezTo>
                  <a:pt x="955470" y="815295"/>
                  <a:pt x="908671" y="900978"/>
                  <a:pt x="1007837" y="789478"/>
                </a:cubicBezTo>
                <a:cubicBezTo>
                  <a:pt x="1067858" y="715020"/>
                  <a:pt x="1045067" y="710343"/>
                  <a:pt x="991657" y="761790"/>
                </a:cubicBezTo>
                <a:lnTo>
                  <a:pt x="1106133" y="634950"/>
                </a:lnTo>
                <a:cubicBezTo>
                  <a:pt x="1050809" y="705479"/>
                  <a:pt x="1054636" y="718014"/>
                  <a:pt x="1042110" y="748508"/>
                </a:cubicBezTo>
                <a:cubicBezTo>
                  <a:pt x="1053592" y="734103"/>
                  <a:pt x="1056550" y="733167"/>
                  <a:pt x="1054636" y="738031"/>
                </a:cubicBezTo>
                <a:cubicBezTo>
                  <a:pt x="1063161" y="726619"/>
                  <a:pt x="1073599" y="715020"/>
                  <a:pt x="1083168" y="702673"/>
                </a:cubicBezTo>
                <a:cubicBezTo>
                  <a:pt x="1053592" y="752249"/>
                  <a:pt x="1063161" y="761790"/>
                  <a:pt x="1043154" y="806690"/>
                </a:cubicBezTo>
                <a:lnTo>
                  <a:pt x="1020189" y="800890"/>
                </a:lnTo>
                <a:cubicBezTo>
                  <a:pt x="914412" y="934465"/>
                  <a:pt x="1045937" y="823901"/>
                  <a:pt x="1009751" y="877219"/>
                </a:cubicBezTo>
                <a:cubicBezTo>
                  <a:pt x="1080602" y="795699"/>
                  <a:pt x="1092345" y="773214"/>
                  <a:pt x="1121972" y="739285"/>
                </a:cubicBezTo>
                <a:lnTo>
                  <a:pt x="1123147" y="738053"/>
                </a:lnTo>
                <a:lnTo>
                  <a:pt x="1160413" y="698931"/>
                </a:lnTo>
                <a:cubicBezTo>
                  <a:pt x="1161283" y="690326"/>
                  <a:pt x="1155715" y="688455"/>
                  <a:pt x="1137448" y="700802"/>
                </a:cubicBezTo>
                <a:cubicBezTo>
                  <a:pt x="1133795" y="707537"/>
                  <a:pt x="1128053" y="715207"/>
                  <a:pt x="1121268" y="723626"/>
                </a:cubicBezTo>
                <a:cubicBezTo>
                  <a:pt x="1127010" y="716143"/>
                  <a:pt x="1131881" y="708473"/>
                  <a:pt x="1135534" y="701738"/>
                </a:cubicBezTo>
                <a:cubicBezTo>
                  <a:pt x="1131881" y="704544"/>
                  <a:pt x="1127010" y="708473"/>
                  <a:pt x="1121268" y="713150"/>
                </a:cubicBezTo>
                <a:lnTo>
                  <a:pt x="1090823" y="757113"/>
                </a:lnTo>
                <a:cubicBezTo>
                  <a:pt x="1055071" y="778932"/>
                  <a:pt x="1057118" y="764260"/>
                  <a:pt x="1073899" y="733936"/>
                </a:cubicBezTo>
                <a:lnTo>
                  <a:pt x="1089341" y="708169"/>
                </a:lnTo>
                <a:lnTo>
                  <a:pt x="1123052" y="665771"/>
                </a:lnTo>
                <a:cubicBezTo>
                  <a:pt x="1132577" y="652769"/>
                  <a:pt x="1138057" y="643462"/>
                  <a:pt x="1135708" y="641498"/>
                </a:cubicBezTo>
                <a:cubicBezTo>
                  <a:pt x="1123791" y="656838"/>
                  <a:pt x="1114005" y="670215"/>
                  <a:pt x="1105893" y="681907"/>
                </a:cubicBezTo>
                <a:lnTo>
                  <a:pt x="1096409" y="696448"/>
                </a:lnTo>
                <a:lnTo>
                  <a:pt x="1145380" y="616838"/>
                </a:lnTo>
                <a:cubicBezTo>
                  <a:pt x="1160837" y="589642"/>
                  <a:pt x="1172591" y="564748"/>
                  <a:pt x="1173809" y="548332"/>
                </a:cubicBezTo>
                <a:cubicBezTo>
                  <a:pt x="1187031" y="546274"/>
                  <a:pt x="1141275" y="631208"/>
                  <a:pt x="1237658" y="522515"/>
                </a:cubicBezTo>
                <a:cubicBezTo>
                  <a:pt x="1242355" y="516715"/>
                  <a:pt x="1246182" y="512038"/>
                  <a:pt x="1250010" y="507174"/>
                </a:cubicBezTo>
                <a:cubicBezTo>
                  <a:pt x="1296809" y="446186"/>
                  <a:pt x="1273844" y="444315"/>
                  <a:pt x="1223392" y="492956"/>
                </a:cubicBezTo>
                <a:lnTo>
                  <a:pt x="1337693" y="366116"/>
                </a:lnTo>
                <a:cubicBezTo>
                  <a:pt x="1281499" y="438516"/>
                  <a:pt x="1287240" y="450115"/>
                  <a:pt x="1272974" y="482480"/>
                </a:cubicBezTo>
                <a:cubicBezTo>
                  <a:pt x="1273844" y="482480"/>
                  <a:pt x="1272974" y="485286"/>
                  <a:pt x="1270017" y="491085"/>
                </a:cubicBezTo>
                <a:cubicBezTo>
                  <a:pt x="1279586" y="476680"/>
                  <a:pt x="1297679" y="454792"/>
                  <a:pt x="1315772" y="433839"/>
                </a:cubicBezTo>
                <a:cubicBezTo>
                  <a:pt x="1286197" y="483415"/>
                  <a:pt x="1295765" y="492956"/>
                  <a:pt x="1275758" y="537855"/>
                </a:cubicBezTo>
                <a:lnTo>
                  <a:pt x="1252967" y="532056"/>
                </a:lnTo>
                <a:cubicBezTo>
                  <a:pt x="1147017" y="665631"/>
                  <a:pt x="1278716" y="554880"/>
                  <a:pt x="1242355" y="608385"/>
                </a:cubicBezTo>
                <a:cubicBezTo>
                  <a:pt x="1347262" y="488279"/>
                  <a:pt x="1323427" y="495762"/>
                  <a:pt x="1415982" y="408022"/>
                </a:cubicBezTo>
                <a:cubicBezTo>
                  <a:pt x="1417896" y="407086"/>
                  <a:pt x="1419809" y="407086"/>
                  <a:pt x="1421723" y="407086"/>
                </a:cubicBezTo>
                <a:cubicBezTo>
                  <a:pt x="1431292" y="383327"/>
                  <a:pt x="1428334" y="372851"/>
                  <a:pt x="1388320" y="406151"/>
                </a:cubicBezTo>
                <a:lnTo>
                  <a:pt x="1377881" y="421492"/>
                </a:lnTo>
                <a:cubicBezTo>
                  <a:pt x="1373010" y="430097"/>
                  <a:pt x="1365355" y="440574"/>
                  <a:pt x="1354917" y="455727"/>
                </a:cubicBezTo>
                <a:cubicBezTo>
                  <a:pt x="1359614" y="448057"/>
                  <a:pt x="1364485" y="441509"/>
                  <a:pt x="1368313" y="435710"/>
                </a:cubicBezTo>
                <a:lnTo>
                  <a:pt x="1357874" y="450115"/>
                </a:lnTo>
                <a:cubicBezTo>
                  <a:pt x="1312989" y="477803"/>
                  <a:pt x="1328299" y="446186"/>
                  <a:pt x="1357874" y="399603"/>
                </a:cubicBezTo>
                <a:cubicBezTo>
                  <a:pt x="1357874" y="399603"/>
                  <a:pt x="1357874" y="399603"/>
                  <a:pt x="1357874" y="398481"/>
                </a:cubicBezTo>
                <a:cubicBezTo>
                  <a:pt x="1390234" y="347034"/>
                  <a:pt x="1438773" y="275569"/>
                  <a:pt x="1440686" y="241333"/>
                </a:cubicBezTo>
                <a:cubicBezTo>
                  <a:pt x="1453212" y="239276"/>
                  <a:pt x="1414938" y="310927"/>
                  <a:pt x="1484528" y="238340"/>
                </a:cubicBezTo>
                <a:cubicBezTo>
                  <a:pt x="1499838" y="219258"/>
                  <a:pt x="1505579" y="213646"/>
                  <a:pt x="1506623" y="214581"/>
                </a:cubicBezTo>
                <a:cubicBezTo>
                  <a:pt x="1566644" y="140123"/>
                  <a:pt x="1543679" y="135446"/>
                  <a:pt x="1490269" y="186893"/>
                </a:cubicBezTo>
                <a:lnTo>
                  <a:pt x="1604745" y="60053"/>
                </a:lnTo>
                <a:cubicBezTo>
                  <a:pt x="1538982" y="144052"/>
                  <a:pt x="1557075" y="145923"/>
                  <a:pt x="1531327" y="193628"/>
                </a:cubicBezTo>
                <a:cubicBezTo>
                  <a:pt x="1537938" y="181094"/>
                  <a:pt x="1560903" y="153593"/>
                  <a:pt x="1582824" y="126840"/>
                </a:cubicBezTo>
                <a:cubicBezTo>
                  <a:pt x="1553248" y="176417"/>
                  <a:pt x="1562817" y="185958"/>
                  <a:pt x="1542810" y="230670"/>
                </a:cubicBezTo>
                <a:lnTo>
                  <a:pt x="1519845" y="225057"/>
                </a:lnTo>
                <a:cubicBezTo>
                  <a:pt x="1414068" y="358446"/>
                  <a:pt x="1545593" y="247881"/>
                  <a:pt x="1509406" y="301386"/>
                </a:cubicBezTo>
                <a:cubicBezTo>
                  <a:pt x="1561860" y="241240"/>
                  <a:pt x="1582128" y="213084"/>
                  <a:pt x="1600830" y="188998"/>
                </a:cubicBezTo>
                <a:lnTo>
                  <a:pt x="1625645" y="159446"/>
                </a:lnTo>
                <a:lnTo>
                  <a:pt x="1631537" y="152429"/>
                </a:lnTo>
                <a:cubicBezTo>
                  <a:pt x="1643933" y="138930"/>
                  <a:pt x="1659764" y="122958"/>
                  <a:pt x="1682859" y="101023"/>
                </a:cubicBezTo>
                <a:cubicBezTo>
                  <a:pt x="1697299" y="97282"/>
                  <a:pt x="1699213" y="103081"/>
                  <a:pt x="1693472" y="115428"/>
                </a:cubicBezTo>
                <a:cubicBezTo>
                  <a:pt x="1718176" y="67723"/>
                  <a:pt x="1743925" y="17211"/>
                  <a:pt x="1681989" y="67723"/>
                </a:cubicBezTo>
                <a:lnTo>
                  <a:pt x="1651544" y="111500"/>
                </a:lnTo>
                <a:cubicBezTo>
                  <a:pt x="1648586" y="113558"/>
                  <a:pt x="1645803" y="115428"/>
                  <a:pt x="1642845" y="116364"/>
                </a:cubicBezTo>
                <a:cubicBezTo>
                  <a:pt x="1638148" y="124034"/>
                  <a:pt x="1630493" y="134511"/>
                  <a:pt x="1620924" y="147793"/>
                </a:cubicBezTo>
                <a:cubicBezTo>
                  <a:pt x="1629623" y="136381"/>
                  <a:pt x="1636234" y="125905"/>
                  <a:pt x="1640931" y="117299"/>
                </a:cubicBezTo>
                <a:cubicBezTo>
                  <a:pt x="1622838" y="125905"/>
                  <a:pt x="1620054" y="121041"/>
                  <a:pt x="1624752" y="107758"/>
                </a:cubicBezTo>
                <a:cubicBezTo>
                  <a:pt x="1619011" y="109629"/>
                  <a:pt x="1617097" y="105887"/>
                  <a:pt x="1623882" y="91482"/>
                </a:cubicBezTo>
                <a:cubicBezTo>
                  <a:pt x="1628579" y="88676"/>
                  <a:pt x="1632407" y="86805"/>
                  <a:pt x="1636234" y="84934"/>
                </a:cubicBezTo>
                <a:cubicBezTo>
                  <a:pt x="1648586" y="62859"/>
                  <a:pt x="1668593" y="32365"/>
                  <a:pt x="1686687" y="2806"/>
                </a:cubicBezTo>
                <a:lnTo>
                  <a:pt x="1826041" y="2806"/>
                </a:lnTo>
                <a:cubicBezTo>
                  <a:pt x="1819256" y="14218"/>
                  <a:pt x="1812645" y="24882"/>
                  <a:pt x="1805860" y="36294"/>
                </a:cubicBezTo>
                <a:lnTo>
                  <a:pt x="1766889" y="72400"/>
                </a:lnTo>
                <a:cubicBezTo>
                  <a:pt x="1760104" y="95411"/>
                  <a:pt x="1655197" y="228799"/>
                  <a:pt x="1743055" y="149664"/>
                </a:cubicBezTo>
                <a:cubicBezTo>
                  <a:pt x="1812645" y="69594"/>
                  <a:pt x="1803946" y="61924"/>
                  <a:pt x="1834565" y="18147"/>
                </a:cubicBezTo>
                <a:cubicBezTo>
                  <a:pt x="1878407" y="-27688"/>
                  <a:pt x="1723048" y="174546"/>
                  <a:pt x="1801162" y="101959"/>
                </a:cubicBezTo>
                <a:cubicBezTo>
                  <a:pt x="1810731" y="89611"/>
                  <a:pt x="1819256" y="78200"/>
                  <a:pt x="1826911" y="67723"/>
                </a:cubicBezTo>
                <a:cubicBezTo>
                  <a:pt x="1840307" y="45835"/>
                  <a:pt x="1852659" y="23759"/>
                  <a:pt x="1866055" y="7670"/>
                </a:cubicBezTo>
                <a:cubicBezTo>
                  <a:pt x="1866055" y="8606"/>
                  <a:pt x="1865011" y="9541"/>
                  <a:pt x="1865011" y="10477"/>
                </a:cubicBezTo>
                <a:cubicBezTo>
                  <a:pt x="1866925" y="7670"/>
                  <a:pt x="1867969" y="5800"/>
                  <a:pt x="1869882" y="2806"/>
                </a:cubicBezTo>
                <a:lnTo>
                  <a:pt x="2262718" y="2806"/>
                </a:lnTo>
                <a:cubicBezTo>
                  <a:pt x="2235925" y="30494"/>
                  <a:pt x="2207394" y="68658"/>
                  <a:pt x="2182515" y="104952"/>
                </a:cubicBezTo>
                <a:lnTo>
                  <a:pt x="2257846" y="34236"/>
                </a:lnTo>
                <a:cubicBezTo>
                  <a:pt x="2281681" y="20018"/>
                  <a:pt x="2295077" y="17211"/>
                  <a:pt x="2298904" y="24882"/>
                </a:cubicBezTo>
                <a:cubicBezTo>
                  <a:pt x="2318042" y="9541"/>
                  <a:pt x="2326566" y="9541"/>
                  <a:pt x="2314214" y="31430"/>
                </a:cubicBezTo>
                <a:cubicBezTo>
                  <a:pt x="2305515" y="41906"/>
                  <a:pt x="2298035" y="51447"/>
                  <a:pt x="2292293" y="59117"/>
                </a:cubicBezTo>
                <a:cubicBezTo>
                  <a:pt x="2291249" y="61924"/>
                  <a:pt x="2289336" y="64917"/>
                  <a:pt x="2288466" y="67723"/>
                </a:cubicBezTo>
                <a:cubicBezTo>
                  <a:pt x="2300818" y="51447"/>
                  <a:pt x="2309343" y="40035"/>
                  <a:pt x="2314214" y="31430"/>
                </a:cubicBezTo>
                <a:cubicBezTo>
                  <a:pt x="2321869" y="21888"/>
                  <a:pt x="2329350" y="12347"/>
                  <a:pt x="2338049" y="2806"/>
                </a:cubicBezTo>
                <a:lnTo>
                  <a:pt x="2542121" y="2806"/>
                </a:lnTo>
                <a:cubicBezTo>
                  <a:pt x="2545949" y="5800"/>
                  <a:pt x="2551690" y="5800"/>
                  <a:pt x="2560215" y="2806"/>
                </a:cubicBezTo>
                <a:lnTo>
                  <a:pt x="2625977" y="2806"/>
                </a:lnTo>
                <a:lnTo>
                  <a:pt x="2609798" y="27688"/>
                </a:lnTo>
                <a:cubicBezTo>
                  <a:pt x="2607884" y="30494"/>
                  <a:pt x="2606840" y="33300"/>
                  <a:pt x="2604926" y="37229"/>
                </a:cubicBezTo>
                <a:lnTo>
                  <a:pt x="2629805" y="2806"/>
                </a:lnTo>
                <a:lnTo>
                  <a:pt x="2634502" y="2806"/>
                </a:lnTo>
                <a:lnTo>
                  <a:pt x="2608754" y="49576"/>
                </a:lnTo>
                <a:cubicBezTo>
                  <a:pt x="2621280" y="34423"/>
                  <a:pt x="2634502" y="18147"/>
                  <a:pt x="2645984" y="2806"/>
                </a:cubicBezTo>
                <a:lnTo>
                  <a:pt x="2656423" y="2806"/>
                </a:lnTo>
                <a:lnTo>
                  <a:pt x="2645114" y="17211"/>
                </a:lnTo>
                <a:cubicBezTo>
                  <a:pt x="2647028" y="15341"/>
                  <a:pt x="2648942" y="13283"/>
                  <a:pt x="2651725" y="11412"/>
                </a:cubicBezTo>
                <a:lnTo>
                  <a:pt x="2658337" y="2806"/>
                </a:lnTo>
                <a:lnTo>
                  <a:pt x="2674690" y="2806"/>
                </a:lnTo>
                <a:cubicBezTo>
                  <a:pt x="2671733" y="6735"/>
                  <a:pt x="2668949" y="9541"/>
                  <a:pt x="2665991" y="13283"/>
                </a:cubicBezTo>
                <a:lnTo>
                  <a:pt x="2665122" y="30494"/>
                </a:lnTo>
                <a:cubicBezTo>
                  <a:pt x="2665991" y="28623"/>
                  <a:pt x="2667905" y="25817"/>
                  <a:pt x="2668949" y="23759"/>
                </a:cubicBezTo>
                <a:lnTo>
                  <a:pt x="2674690" y="2806"/>
                </a:lnTo>
                <a:lnTo>
                  <a:pt x="2959661" y="2806"/>
                </a:lnTo>
                <a:cubicBezTo>
                  <a:pt x="2926258" y="53318"/>
                  <a:pt x="2881546" y="115428"/>
                  <a:pt x="2803258" y="204104"/>
                </a:cubicBezTo>
                <a:cubicBezTo>
                  <a:pt x="2822395" y="192693"/>
                  <a:pt x="2859625" y="157334"/>
                  <a:pt x="2885374" y="124034"/>
                </a:cubicBezTo>
                <a:cubicBezTo>
                  <a:pt x="2885483" y="126770"/>
                  <a:pt x="2887038" y="127197"/>
                  <a:pt x="2889733" y="125815"/>
                </a:cubicBezTo>
                <a:lnTo>
                  <a:pt x="2894363" y="122068"/>
                </a:lnTo>
                <a:lnTo>
                  <a:pt x="2891659" y="127168"/>
                </a:lnTo>
                <a:cubicBezTo>
                  <a:pt x="2890332" y="131003"/>
                  <a:pt x="2891028" y="132453"/>
                  <a:pt x="2893899" y="131517"/>
                </a:cubicBezTo>
                <a:cubicBezTo>
                  <a:pt x="2893899" y="132453"/>
                  <a:pt x="2893029" y="134324"/>
                  <a:pt x="2893029" y="134324"/>
                </a:cubicBezTo>
                <a:cubicBezTo>
                  <a:pt x="2893899" y="133388"/>
                  <a:pt x="2893899" y="133388"/>
                  <a:pt x="2894942" y="132453"/>
                </a:cubicBezTo>
                <a:cubicBezTo>
                  <a:pt x="2893899" y="132453"/>
                  <a:pt x="2893899" y="131517"/>
                  <a:pt x="2893899" y="131517"/>
                </a:cubicBezTo>
                <a:cubicBezTo>
                  <a:pt x="2894421" y="129085"/>
                  <a:pt x="2894899" y="126466"/>
                  <a:pt x="2895964" y="122888"/>
                </a:cubicBezTo>
                <a:lnTo>
                  <a:pt x="2897165" y="119800"/>
                </a:lnTo>
                <a:lnTo>
                  <a:pt x="2900937" y="116747"/>
                </a:lnTo>
                <a:cubicBezTo>
                  <a:pt x="2928965" y="89763"/>
                  <a:pt x="2987062" y="15715"/>
                  <a:pt x="3009244" y="2806"/>
                </a:cubicBezTo>
                <a:lnTo>
                  <a:pt x="3017943" y="2806"/>
                </a:lnTo>
                <a:cubicBezTo>
                  <a:pt x="3018813" y="4677"/>
                  <a:pt x="3018813" y="6735"/>
                  <a:pt x="3017943" y="10477"/>
                </a:cubicBezTo>
                <a:cubicBezTo>
                  <a:pt x="3020726" y="7670"/>
                  <a:pt x="3022640" y="4677"/>
                  <a:pt x="3024554" y="2806"/>
                </a:cubicBezTo>
                <a:lnTo>
                  <a:pt x="3077964" y="2806"/>
                </a:lnTo>
                <a:lnTo>
                  <a:pt x="3058827" y="17211"/>
                </a:lnTo>
                <a:cubicBezTo>
                  <a:pt x="3050302" y="66788"/>
                  <a:pt x="2897726" y="228799"/>
                  <a:pt x="2836661" y="316540"/>
                </a:cubicBezTo>
                <a:cubicBezTo>
                  <a:pt x="2800474" y="373786"/>
                  <a:pt x="2810043" y="379586"/>
                  <a:pt x="2824309" y="379586"/>
                </a:cubicBezTo>
                <a:cubicBezTo>
                  <a:pt x="2854754" y="340486"/>
                  <a:pt x="2879633" y="306999"/>
                  <a:pt x="2899640" y="276504"/>
                </a:cubicBezTo>
                <a:cubicBezTo>
                  <a:pt x="2903467" y="267899"/>
                  <a:pt x="2913906" y="249752"/>
                  <a:pt x="2934957" y="218323"/>
                </a:cubicBezTo>
                <a:cubicBezTo>
                  <a:pt x="3034122" y="107758"/>
                  <a:pt x="3042647" y="115428"/>
                  <a:pt x="3001763" y="177352"/>
                </a:cubicBezTo>
                <a:cubicBezTo>
                  <a:pt x="3064568" y="106823"/>
                  <a:pt x="3105626" y="48641"/>
                  <a:pt x="3137985" y="935"/>
                </a:cubicBezTo>
                <a:lnTo>
                  <a:pt x="3224799" y="935"/>
                </a:lnTo>
                <a:cubicBezTo>
                  <a:pt x="3197137" y="44899"/>
                  <a:pt x="3177130" y="81941"/>
                  <a:pt x="3198181" y="66788"/>
                </a:cubicBezTo>
                <a:cubicBezTo>
                  <a:pt x="3154165" y="116364"/>
                  <a:pt x="3128417" y="168746"/>
                  <a:pt x="3073267" y="242269"/>
                </a:cubicBezTo>
                <a:lnTo>
                  <a:pt x="3150511" y="201111"/>
                </a:lnTo>
                <a:cubicBezTo>
                  <a:pt x="3125633" y="221129"/>
                  <a:pt x="3085619" y="274634"/>
                  <a:pt x="3061784" y="307934"/>
                </a:cubicBezTo>
                <a:cubicBezTo>
                  <a:pt x="3127547" y="230857"/>
                  <a:pt x="3125633" y="257422"/>
                  <a:pt x="3203748" y="155464"/>
                </a:cubicBezTo>
                <a:cubicBezTo>
                  <a:pt x="3109453" y="252745"/>
                  <a:pt x="3219058" y="95411"/>
                  <a:pt x="3284820" y="0"/>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21" name="Freeform: Shape 20">
            <a:extLst>
              <a:ext uri="{FF2B5EF4-FFF2-40B4-BE49-F238E27FC236}">
                <a16:creationId xmlns:a16="http://schemas.microsoft.com/office/drawing/2014/main" id="{AA06F331-EF14-C58A-7FB2-DF4BABA8FE81}"/>
              </a:ext>
            </a:extLst>
          </p:cNvPr>
          <p:cNvSpPr/>
          <p:nvPr/>
        </p:nvSpPr>
        <p:spPr>
          <a:xfrm>
            <a:off x="2" y="5158534"/>
            <a:ext cx="2799933" cy="1699466"/>
          </a:xfrm>
          <a:custGeom>
            <a:avLst/>
            <a:gdLst>
              <a:gd name="connsiteX0" fmla="*/ 2783670 w 2799933"/>
              <a:gd name="connsiteY0" fmla="*/ 1435886 h 1699466"/>
              <a:gd name="connsiteX1" fmla="*/ 2730291 w 2799933"/>
              <a:gd name="connsiteY1" fmla="*/ 1546492 h 1699466"/>
              <a:gd name="connsiteX2" fmla="*/ 2783670 w 2799933"/>
              <a:gd name="connsiteY2" fmla="*/ 1435886 h 1699466"/>
              <a:gd name="connsiteX3" fmla="*/ 1359913 w 2799933"/>
              <a:gd name="connsiteY3" fmla="*/ 523 h 1699466"/>
              <a:gd name="connsiteX4" fmla="*/ 1366818 w 2799933"/>
              <a:gd name="connsiteY4" fmla="*/ 10376 h 1699466"/>
              <a:gd name="connsiteX5" fmla="*/ 1300060 w 2799933"/>
              <a:gd name="connsiteY5" fmla="*/ 81888 h 1699466"/>
              <a:gd name="connsiteX6" fmla="*/ 1385835 w 2799933"/>
              <a:gd name="connsiteY6" fmla="*/ 24630 h 1699466"/>
              <a:gd name="connsiteX7" fmla="*/ 1265698 w 2799933"/>
              <a:gd name="connsiteY7" fmla="*/ 166757 h 1699466"/>
              <a:gd name="connsiteX8" fmla="*/ 1501250 w 2799933"/>
              <a:gd name="connsiteY8" fmla="*/ 407030 h 1699466"/>
              <a:gd name="connsiteX9" fmla="*/ 1290486 w 2799933"/>
              <a:gd name="connsiteY9" fmla="*/ 631094 h 1699466"/>
              <a:gd name="connsiteX10" fmla="*/ 1363014 w 2799933"/>
              <a:gd name="connsiteY10" fmla="*/ 580596 h 1699466"/>
              <a:gd name="connsiteX11" fmla="*/ 1424919 w 2799933"/>
              <a:gd name="connsiteY11" fmla="*/ 490922 h 1699466"/>
              <a:gd name="connsiteX12" fmla="*/ 1833069 w 2799933"/>
              <a:gd name="connsiteY12" fmla="*/ 325011 h 1699466"/>
              <a:gd name="connsiteX13" fmla="*/ 1830183 w 2799933"/>
              <a:gd name="connsiteY13" fmla="*/ 316459 h 1699466"/>
              <a:gd name="connsiteX14" fmla="*/ 1928417 w 2799933"/>
              <a:gd name="connsiteY14" fmla="*/ 300251 h 1699466"/>
              <a:gd name="connsiteX15" fmla="*/ 1890252 w 2799933"/>
              <a:gd name="connsiteY15" fmla="*/ 319310 h 1699466"/>
              <a:gd name="connsiteX16" fmla="*/ 1835954 w 2799933"/>
              <a:gd name="connsiteY16" fmla="*/ 434722 h 1699466"/>
              <a:gd name="connsiteX17" fmla="*/ 1865464 w 2799933"/>
              <a:gd name="connsiteY17" fmla="*/ 386098 h 1699466"/>
              <a:gd name="connsiteX18" fmla="*/ 1929335 w 2799933"/>
              <a:gd name="connsiteY18" fmla="*/ 401328 h 1699466"/>
              <a:gd name="connsiteX19" fmla="*/ 1948484 w 2799933"/>
              <a:gd name="connsiteY19" fmla="*/ 364106 h 1699466"/>
              <a:gd name="connsiteX20" fmla="*/ 1966583 w 2799933"/>
              <a:gd name="connsiteY20" fmla="*/ 375591 h 1699466"/>
              <a:gd name="connsiteX21" fmla="*/ 1872152 w 2799933"/>
              <a:gd name="connsiteY21" fmla="*/ 504279 h 1699466"/>
              <a:gd name="connsiteX22" fmla="*/ 1979961 w 2799933"/>
              <a:gd name="connsiteY22" fmla="*/ 419410 h 1699466"/>
              <a:gd name="connsiteX23" fmla="*/ 1977993 w 2799933"/>
              <a:gd name="connsiteY23" fmla="*/ 461356 h 1699466"/>
              <a:gd name="connsiteX24" fmla="*/ 2041865 w 2799933"/>
              <a:gd name="connsiteY24" fmla="*/ 386993 h 1699466"/>
              <a:gd name="connsiteX25" fmla="*/ 2163969 w 2799933"/>
              <a:gd name="connsiteY25" fmla="*/ 343174 h 1699466"/>
              <a:gd name="connsiteX26" fmla="*/ 2229677 w 2799933"/>
              <a:gd name="connsiteY26" fmla="*/ 371763 h 1699466"/>
              <a:gd name="connsiteX27" fmla="*/ 2187708 w 2799933"/>
              <a:gd name="connsiteY27" fmla="*/ 429917 h 1699466"/>
              <a:gd name="connsiteX28" fmla="*/ 2266007 w 2799933"/>
              <a:gd name="connsiteY28" fmla="*/ 346025 h 1699466"/>
              <a:gd name="connsiteX29" fmla="*/ 2125804 w 2799933"/>
              <a:gd name="connsiteY29" fmla="*/ 570089 h 1699466"/>
              <a:gd name="connsiteX30" fmla="*/ 2179183 w 2799933"/>
              <a:gd name="connsiteY30" fmla="*/ 550053 h 1699466"/>
              <a:gd name="connsiteX31" fmla="*/ 2267843 w 2799933"/>
              <a:gd name="connsiteY31" fmla="*/ 403202 h 1699466"/>
              <a:gd name="connsiteX32" fmla="*/ 2429949 w 2799933"/>
              <a:gd name="connsiteY32" fmla="*/ 732172 h 1699466"/>
              <a:gd name="connsiteX33" fmla="*/ 2353617 w 2799933"/>
              <a:gd name="connsiteY33" fmla="*/ 821846 h 1699466"/>
              <a:gd name="connsiteX34" fmla="*/ 2392832 w 2799933"/>
              <a:gd name="connsiteY34" fmla="*/ 805638 h 1699466"/>
              <a:gd name="connsiteX35" fmla="*/ 2435720 w 2799933"/>
              <a:gd name="connsiteY35" fmla="*/ 750335 h 1699466"/>
              <a:gd name="connsiteX36" fmla="*/ 2487132 w 2799933"/>
              <a:gd name="connsiteY36" fmla="*/ 724597 h 1699466"/>
              <a:gd name="connsiteX37" fmla="*/ 2436638 w 2799933"/>
              <a:gd name="connsiteY37" fmla="*/ 801810 h 1699466"/>
              <a:gd name="connsiteX38" fmla="*/ 2531986 w 2799933"/>
              <a:gd name="connsiteY38" fmla="*/ 774118 h 1699466"/>
              <a:gd name="connsiteX39" fmla="*/ 2467196 w 2799933"/>
              <a:gd name="connsiteY39" fmla="*/ 901910 h 1699466"/>
              <a:gd name="connsiteX40" fmla="*/ 2567267 w 2799933"/>
              <a:gd name="connsiteY40" fmla="*/ 790326 h 1699466"/>
              <a:gd name="connsiteX41" fmla="*/ 2703666 w 2799933"/>
              <a:gd name="connsiteY41" fmla="*/ 860942 h 1699466"/>
              <a:gd name="connsiteX42" fmla="*/ 2630220 w 2799933"/>
              <a:gd name="connsiteY42" fmla="*/ 962019 h 1699466"/>
              <a:gd name="connsiteX43" fmla="*/ 2723602 w 2799933"/>
              <a:gd name="connsiteY43" fmla="*/ 979123 h 1699466"/>
              <a:gd name="connsiteX44" fmla="*/ 2689371 w 2799933"/>
              <a:gd name="connsiteY44" fmla="*/ 1013494 h 1699466"/>
              <a:gd name="connsiteX45" fmla="*/ 2785637 w 2799933"/>
              <a:gd name="connsiteY45" fmla="*/ 1337659 h 1699466"/>
              <a:gd name="connsiteX46" fmla="*/ 2704584 w 2799933"/>
              <a:gd name="connsiteY46" fmla="*/ 1460727 h 1699466"/>
              <a:gd name="connsiteX47" fmla="*/ 2769374 w 2799933"/>
              <a:gd name="connsiteY47" fmla="*/ 1431162 h 1699466"/>
              <a:gd name="connsiteX48" fmla="*/ 2799933 w 2799933"/>
              <a:gd name="connsiteY48" fmla="*/ 1389216 h 1699466"/>
              <a:gd name="connsiteX49" fmla="*/ 2782752 w 2799933"/>
              <a:gd name="connsiteY49" fmla="*/ 1434990 h 1699466"/>
              <a:gd name="connsiteX50" fmla="*/ 2706552 w 2799933"/>
              <a:gd name="connsiteY50" fmla="*/ 1520755 h 1699466"/>
              <a:gd name="connsiteX51" fmla="*/ 2699863 w 2799933"/>
              <a:gd name="connsiteY51" fmla="*/ 1496972 h 1699466"/>
              <a:gd name="connsiteX52" fmla="*/ 2696059 w 2799933"/>
              <a:gd name="connsiteY52" fmla="*/ 1534112 h 1699466"/>
              <a:gd name="connsiteX53" fmla="*/ 2711273 w 2799933"/>
              <a:gd name="connsiteY53" fmla="*/ 1536067 h 1699466"/>
              <a:gd name="connsiteX54" fmla="*/ 2655926 w 2799933"/>
              <a:gd name="connsiteY54" fmla="*/ 1598049 h 1699466"/>
              <a:gd name="connsiteX55" fmla="*/ 2608597 w 2799933"/>
              <a:gd name="connsiteY55" fmla="*/ 1662994 h 1699466"/>
              <a:gd name="connsiteX56" fmla="*/ 2580484 w 2799933"/>
              <a:gd name="connsiteY56" fmla="*/ 1699466 h 1699466"/>
              <a:gd name="connsiteX57" fmla="*/ 0 w 2799933"/>
              <a:gd name="connsiteY57" fmla="*/ 1699466 h 1699466"/>
              <a:gd name="connsiteX58" fmla="*/ 0 w 2799933"/>
              <a:gd name="connsiteY58" fmla="*/ 1116073 h 1699466"/>
              <a:gd name="connsiteX59" fmla="*/ 133674 w 2799933"/>
              <a:gd name="connsiteY59" fmla="*/ 967681 h 1699466"/>
              <a:gd name="connsiteX60" fmla="*/ 876697 w 2799933"/>
              <a:gd name="connsiteY60" fmla="*/ 141915 h 1699466"/>
              <a:gd name="connsiteX61" fmla="*/ 1038802 w 2799933"/>
              <a:gd name="connsiteY61" fmla="*/ 93291 h 1699466"/>
              <a:gd name="connsiteX62" fmla="*/ 1107396 w 2799933"/>
              <a:gd name="connsiteY62" fmla="*/ 27562 h 1699466"/>
              <a:gd name="connsiteX63" fmla="*/ 1102674 w 2799933"/>
              <a:gd name="connsiteY63" fmla="*/ 60874 h 1699466"/>
              <a:gd name="connsiteX64" fmla="*/ 1019654 w 2799933"/>
              <a:gd name="connsiteY64" fmla="*/ 129535 h 1699466"/>
              <a:gd name="connsiteX65" fmla="*/ 1081690 w 2799933"/>
              <a:gd name="connsiteY65" fmla="*/ 240142 h 1699466"/>
              <a:gd name="connsiteX66" fmla="*/ 1225696 w 2799933"/>
              <a:gd name="connsiteY66" fmla="*/ 129535 h 1699466"/>
              <a:gd name="connsiteX67" fmla="*/ 1170349 w 2799933"/>
              <a:gd name="connsiteY67" fmla="*/ 191517 h 1699466"/>
              <a:gd name="connsiteX68" fmla="*/ 1177956 w 2799933"/>
              <a:gd name="connsiteY68" fmla="*/ 218232 h 1699466"/>
              <a:gd name="connsiteX69" fmla="*/ 1339144 w 2799933"/>
              <a:gd name="connsiteY69" fmla="*/ 17055 h 1699466"/>
              <a:gd name="connsiteX70" fmla="*/ 1355641 w 2799933"/>
              <a:gd name="connsiteY70" fmla="*/ 1259 h 1699466"/>
              <a:gd name="connsiteX71" fmla="*/ 1359913 w 2799933"/>
              <a:gd name="connsiteY71" fmla="*/ 523 h 1699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2799933" h="1699466">
                <a:moveTo>
                  <a:pt x="2783670" y="1435886"/>
                </a:moveTo>
                <a:cubicBezTo>
                  <a:pt x="2781834" y="1455922"/>
                  <a:pt x="2784719" y="1472130"/>
                  <a:pt x="2730291" y="1546492"/>
                </a:cubicBezTo>
                <a:cubicBezTo>
                  <a:pt x="2715077" y="1543642"/>
                  <a:pt x="2733176" y="1507397"/>
                  <a:pt x="2783670" y="1435886"/>
                </a:cubicBezTo>
                <a:close/>
                <a:moveTo>
                  <a:pt x="1359913" y="523"/>
                </a:moveTo>
                <a:cubicBezTo>
                  <a:pt x="1362018" y="2905"/>
                  <a:pt x="1359293" y="12530"/>
                  <a:pt x="1366818" y="10376"/>
                </a:cubicBezTo>
                <a:cubicBezTo>
                  <a:pt x="1355407" y="19906"/>
                  <a:pt x="1309635" y="63725"/>
                  <a:pt x="1300060" y="81888"/>
                </a:cubicBezTo>
                <a:cubicBezTo>
                  <a:pt x="1305700" y="102902"/>
                  <a:pt x="1345833" y="37987"/>
                  <a:pt x="1385835" y="24630"/>
                </a:cubicBezTo>
                <a:cubicBezTo>
                  <a:pt x="1374424" y="37091"/>
                  <a:pt x="1292453" y="108603"/>
                  <a:pt x="1265698" y="166757"/>
                </a:cubicBezTo>
                <a:cubicBezTo>
                  <a:pt x="1247599" y="253500"/>
                  <a:pt x="1462166" y="377464"/>
                  <a:pt x="1501250" y="407030"/>
                </a:cubicBezTo>
                <a:cubicBezTo>
                  <a:pt x="1480265" y="426089"/>
                  <a:pt x="1304782" y="618714"/>
                  <a:pt x="1290486" y="631094"/>
                </a:cubicBezTo>
                <a:lnTo>
                  <a:pt x="1363014" y="580596"/>
                </a:lnTo>
                <a:lnTo>
                  <a:pt x="1424919" y="490922"/>
                </a:lnTo>
                <a:cubicBezTo>
                  <a:pt x="1554630" y="381292"/>
                  <a:pt x="1725260" y="407030"/>
                  <a:pt x="1833069" y="325011"/>
                </a:cubicBezTo>
                <a:lnTo>
                  <a:pt x="1830183" y="316459"/>
                </a:lnTo>
                <a:cubicBezTo>
                  <a:pt x="1892219" y="277364"/>
                  <a:pt x="1908351" y="283065"/>
                  <a:pt x="1928417" y="300251"/>
                </a:cubicBezTo>
                <a:lnTo>
                  <a:pt x="1890252" y="319310"/>
                </a:lnTo>
                <a:cubicBezTo>
                  <a:pt x="1804477" y="427066"/>
                  <a:pt x="1819691" y="428939"/>
                  <a:pt x="1835954" y="434722"/>
                </a:cubicBezTo>
                <a:lnTo>
                  <a:pt x="1865464" y="386098"/>
                </a:lnTo>
                <a:cubicBezTo>
                  <a:pt x="1959894" y="304975"/>
                  <a:pt x="1898908" y="396523"/>
                  <a:pt x="1929335" y="401328"/>
                </a:cubicBezTo>
                <a:lnTo>
                  <a:pt x="1948484" y="364106"/>
                </a:lnTo>
                <a:cubicBezTo>
                  <a:pt x="1972223" y="345048"/>
                  <a:pt x="1963698" y="366957"/>
                  <a:pt x="1966583" y="375591"/>
                </a:cubicBezTo>
                <a:cubicBezTo>
                  <a:pt x="1917925" y="409880"/>
                  <a:pt x="1914122" y="448976"/>
                  <a:pt x="1872152" y="504279"/>
                </a:cubicBezTo>
                <a:cubicBezTo>
                  <a:pt x="1957927" y="393672"/>
                  <a:pt x="1966583" y="423238"/>
                  <a:pt x="1979961" y="419410"/>
                </a:cubicBezTo>
                <a:cubicBezTo>
                  <a:pt x="1915958" y="499555"/>
                  <a:pt x="2043832" y="384143"/>
                  <a:pt x="1977993" y="461356"/>
                </a:cubicBezTo>
                <a:cubicBezTo>
                  <a:pt x="1999896" y="447102"/>
                  <a:pt x="2034258" y="400351"/>
                  <a:pt x="2041865" y="386993"/>
                </a:cubicBezTo>
                <a:cubicBezTo>
                  <a:pt x="2020881" y="437573"/>
                  <a:pt x="2132492" y="332667"/>
                  <a:pt x="2163969" y="343174"/>
                </a:cubicBezTo>
                <a:cubicBezTo>
                  <a:pt x="2182068" y="405156"/>
                  <a:pt x="2110590" y="415582"/>
                  <a:pt x="2229677" y="371763"/>
                </a:cubicBezTo>
                <a:lnTo>
                  <a:pt x="2187708" y="429917"/>
                </a:lnTo>
                <a:lnTo>
                  <a:pt x="2266007" y="346025"/>
                </a:lnTo>
                <a:cubicBezTo>
                  <a:pt x="2137214" y="509980"/>
                  <a:pt x="2255514" y="412731"/>
                  <a:pt x="2125804" y="570089"/>
                </a:cubicBezTo>
                <a:cubicBezTo>
                  <a:pt x="2182987" y="513809"/>
                  <a:pt x="2119115" y="597782"/>
                  <a:pt x="2179183" y="550053"/>
                </a:cubicBezTo>
                <a:cubicBezTo>
                  <a:pt x="2264958" y="442297"/>
                  <a:pt x="2215381" y="473817"/>
                  <a:pt x="2267843" y="403202"/>
                </a:cubicBezTo>
                <a:cubicBezTo>
                  <a:pt x="2340371" y="400351"/>
                  <a:pt x="2424178" y="663511"/>
                  <a:pt x="2429949" y="732172"/>
                </a:cubicBezTo>
                <a:cubicBezTo>
                  <a:pt x="2416571" y="736000"/>
                  <a:pt x="2372766" y="788452"/>
                  <a:pt x="2353617" y="821846"/>
                </a:cubicBezTo>
                <a:lnTo>
                  <a:pt x="2392832" y="805638"/>
                </a:lnTo>
                <a:cubicBezTo>
                  <a:pt x="2414735" y="777946"/>
                  <a:pt x="2412768" y="772244"/>
                  <a:pt x="2435720" y="750335"/>
                </a:cubicBezTo>
                <a:cubicBezTo>
                  <a:pt x="2460508" y="734126"/>
                  <a:pt x="2408964" y="808489"/>
                  <a:pt x="2487132" y="724597"/>
                </a:cubicBezTo>
                <a:cubicBezTo>
                  <a:pt x="2443326" y="774118"/>
                  <a:pt x="2448048" y="789430"/>
                  <a:pt x="2436638" y="801810"/>
                </a:cubicBezTo>
                <a:cubicBezTo>
                  <a:pt x="2516772" y="723620"/>
                  <a:pt x="2386143" y="926752"/>
                  <a:pt x="2531986" y="774118"/>
                </a:cubicBezTo>
                <a:cubicBezTo>
                  <a:pt x="2573955" y="766543"/>
                  <a:pt x="2447130" y="881874"/>
                  <a:pt x="2467196" y="901910"/>
                </a:cubicBezTo>
                <a:lnTo>
                  <a:pt x="2567267" y="790326"/>
                </a:lnTo>
                <a:cubicBezTo>
                  <a:pt x="2556774" y="805638"/>
                  <a:pt x="2661697" y="916245"/>
                  <a:pt x="2703666" y="860942"/>
                </a:cubicBezTo>
                <a:cubicBezTo>
                  <a:pt x="2681633" y="888552"/>
                  <a:pt x="2649238" y="928625"/>
                  <a:pt x="2630220" y="962019"/>
                </a:cubicBezTo>
                <a:cubicBezTo>
                  <a:pt x="2672190" y="954363"/>
                  <a:pt x="2680714" y="983929"/>
                  <a:pt x="2723602" y="979123"/>
                </a:cubicBezTo>
                <a:cubicBezTo>
                  <a:pt x="2711273" y="988653"/>
                  <a:pt x="2710355" y="985802"/>
                  <a:pt x="2689371" y="1013494"/>
                </a:cubicBezTo>
                <a:cubicBezTo>
                  <a:pt x="2765571" y="1072626"/>
                  <a:pt x="2764653" y="1216545"/>
                  <a:pt x="2785637" y="1337659"/>
                </a:cubicBezTo>
                <a:cubicBezTo>
                  <a:pt x="2792326" y="1358672"/>
                  <a:pt x="2699863" y="1442564"/>
                  <a:pt x="2704584" y="1460727"/>
                </a:cubicBezTo>
                <a:cubicBezTo>
                  <a:pt x="2685567" y="1496972"/>
                  <a:pt x="2744586" y="1447370"/>
                  <a:pt x="2769374" y="1431162"/>
                </a:cubicBezTo>
                <a:cubicBezTo>
                  <a:pt x="2779867" y="1415849"/>
                  <a:pt x="2778030" y="1410148"/>
                  <a:pt x="2799933" y="1389216"/>
                </a:cubicBezTo>
                <a:cubicBezTo>
                  <a:pt x="2786555" y="1412103"/>
                  <a:pt x="2783670" y="1424483"/>
                  <a:pt x="2782752" y="1434990"/>
                </a:cubicBezTo>
                <a:cubicBezTo>
                  <a:pt x="2748390" y="1465451"/>
                  <a:pt x="2712191" y="1491189"/>
                  <a:pt x="2706552" y="1520755"/>
                </a:cubicBezTo>
                <a:lnTo>
                  <a:pt x="2699863" y="1496972"/>
                </a:lnTo>
                <a:cubicBezTo>
                  <a:pt x="2644516" y="1558873"/>
                  <a:pt x="2713109" y="1492166"/>
                  <a:pt x="2696059" y="1534112"/>
                </a:cubicBezTo>
                <a:lnTo>
                  <a:pt x="2711273" y="1536067"/>
                </a:lnTo>
                <a:lnTo>
                  <a:pt x="2655926" y="1598049"/>
                </a:lnTo>
                <a:cubicBezTo>
                  <a:pt x="2642090" y="1617597"/>
                  <a:pt x="2626351" y="1639283"/>
                  <a:pt x="2608597" y="1662994"/>
                </a:cubicBezTo>
                <a:lnTo>
                  <a:pt x="2580484" y="1699466"/>
                </a:lnTo>
                <a:lnTo>
                  <a:pt x="0" y="1699466"/>
                </a:lnTo>
                <a:lnTo>
                  <a:pt x="0" y="1116073"/>
                </a:lnTo>
                <a:lnTo>
                  <a:pt x="133674" y="967681"/>
                </a:lnTo>
                <a:cubicBezTo>
                  <a:pt x="514573" y="544718"/>
                  <a:pt x="829989" y="193655"/>
                  <a:pt x="876697" y="141915"/>
                </a:cubicBezTo>
                <a:cubicBezTo>
                  <a:pt x="983456" y="57128"/>
                  <a:pt x="886271" y="224911"/>
                  <a:pt x="1038802" y="93291"/>
                </a:cubicBezTo>
                <a:cubicBezTo>
                  <a:pt x="1057820" y="59001"/>
                  <a:pt x="1055983" y="100947"/>
                  <a:pt x="1107396" y="27562"/>
                </a:cubicBezTo>
                <a:cubicBezTo>
                  <a:pt x="1087460" y="59001"/>
                  <a:pt x="1100707" y="55173"/>
                  <a:pt x="1102674" y="60874"/>
                </a:cubicBezTo>
                <a:cubicBezTo>
                  <a:pt x="1077886" y="76186"/>
                  <a:pt x="1053098" y="92395"/>
                  <a:pt x="1019654" y="129535"/>
                </a:cubicBezTo>
                <a:cubicBezTo>
                  <a:pt x="1032114" y="173436"/>
                  <a:pt x="1079722" y="183943"/>
                  <a:pt x="1081690" y="240142"/>
                </a:cubicBezTo>
                <a:cubicBezTo>
                  <a:pt x="1067394" y="291699"/>
                  <a:pt x="1223729" y="123834"/>
                  <a:pt x="1225696" y="129535"/>
                </a:cubicBezTo>
                <a:lnTo>
                  <a:pt x="1170349" y="191517"/>
                </a:lnTo>
                <a:lnTo>
                  <a:pt x="1177956" y="218232"/>
                </a:lnTo>
                <a:cubicBezTo>
                  <a:pt x="1231336" y="149571"/>
                  <a:pt x="1320127" y="53299"/>
                  <a:pt x="1339144" y="17055"/>
                </a:cubicBezTo>
                <a:cubicBezTo>
                  <a:pt x="1347472" y="7994"/>
                  <a:pt x="1352530" y="3285"/>
                  <a:pt x="1355641" y="1259"/>
                </a:cubicBezTo>
                <a:cubicBezTo>
                  <a:pt x="1357974" y="-261"/>
                  <a:pt x="1359212" y="-272"/>
                  <a:pt x="1359913" y="523"/>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4352092"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3943378" y="34725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3943378" y="57732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3943378" y="80739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dirty="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178B41C-0E4B-D643-0176-4AFC706AA68C}"/>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5" name="Shape">
            <a:extLst>
              <a:ext uri="{FF2B5EF4-FFF2-40B4-BE49-F238E27FC236}">
                <a16:creationId xmlns:a16="http://schemas.microsoft.com/office/drawing/2014/main" id="{DC4190C8-728A-824E-566A-84D686479D8C}"/>
              </a:ext>
            </a:extLst>
          </p:cNvPr>
          <p:cNvSpPr/>
          <p:nvPr/>
        </p:nvSpPr>
        <p:spPr>
          <a:xfrm>
            <a:off x="317391" y="2270297"/>
            <a:ext cx="5645344" cy="4587703"/>
          </a:xfrm>
          <a:custGeom>
            <a:avLst/>
            <a:gdLst/>
            <a:ahLst/>
            <a:cxnLst>
              <a:cxn ang="0">
                <a:pos x="wd2" y="hd2"/>
              </a:cxn>
              <a:cxn ang="5400000">
                <a:pos x="wd2" y="hd2"/>
              </a:cxn>
              <a:cxn ang="10800000">
                <a:pos x="wd2" y="hd2"/>
              </a:cxn>
              <a:cxn ang="16200000">
                <a:pos x="wd2" y="hd2"/>
              </a:cxn>
            </a:cxnLst>
            <a:rect l="0" t="0" r="r" b="b"/>
            <a:pathLst>
              <a:path w="21600" h="21509" extrusionOk="0">
                <a:moveTo>
                  <a:pt x="21600" y="6487"/>
                </a:moveTo>
                <a:cubicBezTo>
                  <a:pt x="21549" y="6594"/>
                  <a:pt x="21538" y="6652"/>
                  <a:pt x="21535" y="6701"/>
                </a:cubicBezTo>
                <a:cubicBezTo>
                  <a:pt x="21404" y="6848"/>
                  <a:pt x="21266" y="6964"/>
                  <a:pt x="21244" y="7102"/>
                </a:cubicBezTo>
                <a:lnTo>
                  <a:pt x="21218" y="6990"/>
                </a:lnTo>
                <a:cubicBezTo>
                  <a:pt x="21008" y="7280"/>
                  <a:pt x="21266" y="6964"/>
                  <a:pt x="21204" y="7164"/>
                </a:cubicBezTo>
                <a:lnTo>
                  <a:pt x="21262" y="7173"/>
                </a:lnTo>
                <a:lnTo>
                  <a:pt x="21051" y="7462"/>
                </a:lnTo>
                <a:cubicBezTo>
                  <a:pt x="20161" y="9012"/>
                  <a:pt x="16744" y="13778"/>
                  <a:pt x="14476" y="16900"/>
                </a:cubicBezTo>
                <a:cubicBezTo>
                  <a:pt x="13579" y="18218"/>
                  <a:pt x="12394" y="19897"/>
                  <a:pt x="11234" y="21509"/>
                </a:cubicBezTo>
                <a:lnTo>
                  <a:pt x="1523" y="21509"/>
                </a:lnTo>
                <a:cubicBezTo>
                  <a:pt x="1239" y="21322"/>
                  <a:pt x="974" y="21126"/>
                  <a:pt x="909" y="20979"/>
                </a:cubicBezTo>
                <a:lnTo>
                  <a:pt x="640" y="21260"/>
                </a:lnTo>
                <a:cubicBezTo>
                  <a:pt x="789" y="20943"/>
                  <a:pt x="603" y="21108"/>
                  <a:pt x="701" y="20823"/>
                </a:cubicBezTo>
                <a:cubicBezTo>
                  <a:pt x="647" y="20828"/>
                  <a:pt x="483" y="21086"/>
                  <a:pt x="451" y="21171"/>
                </a:cubicBezTo>
                <a:cubicBezTo>
                  <a:pt x="552" y="20899"/>
                  <a:pt x="320" y="21095"/>
                  <a:pt x="433" y="20863"/>
                </a:cubicBezTo>
                <a:lnTo>
                  <a:pt x="520" y="20761"/>
                </a:lnTo>
                <a:cubicBezTo>
                  <a:pt x="694" y="20320"/>
                  <a:pt x="44" y="21121"/>
                  <a:pt x="214" y="20667"/>
                </a:cubicBezTo>
                <a:lnTo>
                  <a:pt x="258" y="20609"/>
                </a:lnTo>
                <a:cubicBezTo>
                  <a:pt x="367" y="20364"/>
                  <a:pt x="98" y="20645"/>
                  <a:pt x="0" y="20707"/>
                </a:cubicBezTo>
                <a:cubicBezTo>
                  <a:pt x="65" y="20511"/>
                  <a:pt x="291" y="20289"/>
                  <a:pt x="360" y="20102"/>
                </a:cubicBezTo>
                <a:cubicBezTo>
                  <a:pt x="84" y="20449"/>
                  <a:pt x="225" y="20160"/>
                  <a:pt x="218" y="20070"/>
                </a:cubicBezTo>
                <a:cubicBezTo>
                  <a:pt x="280" y="20093"/>
                  <a:pt x="371" y="20079"/>
                  <a:pt x="607" y="19741"/>
                </a:cubicBezTo>
                <a:cubicBezTo>
                  <a:pt x="542" y="19705"/>
                  <a:pt x="854" y="19367"/>
                  <a:pt x="701" y="19443"/>
                </a:cubicBezTo>
                <a:lnTo>
                  <a:pt x="407" y="19848"/>
                </a:lnTo>
                <a:cubicBezTo>
                  <a:pt x="313" y="19923"/>
                  <a:pt x="334" y="19781"/>
                  <a:pt x="458" y="19594"/>
                </a:cubicBezTo>
                <a:cubicBezTo>
                  <a:pt x="418" y="19665"/>
                  <a:pt x="429" y="19705"/>
                  <a:pt x="440" y="19750"/>
                </a:cubicBezTo>
                <a:cubicBezTo>
                  <a:pt x="749" y="19313"/>
                  <a:pt x="3329" y="15799"/>
                  <a:pt x="5575" y="12740"/>
                </a:cubicBezTo>
                <a:cubicBezTo>
                  <a:pt x="5383" y="12971"/>
                  <a:pt x="5499" y="12718"/>
                  <a:pt x="5492" y="12637"/>
                </a:cubicBezTo>
                <a:cubicBezTo>
                  <a:pt x="5554" y="12660"/>
                  <a:pt x="5644" y="12646"/>
                  <a:pt x="5881" y="12308"/>
                </a:cubicBezTo>
                <a:cubicBezTo>
                  <a:pt x="5815" y="12272"/>
                  <a:pt x="6128" y="11934"/>
                  <a:pt x="5975" y="12009"/>
                </a:cubicBezTo>
                <a:lnTo>
                  <a:pt x="5681" y="12415"/>
                </a:lnTo>
                <a:cubicBezTo>
                  <a:pt x="5586" y="12490"/>
                  <a:pt x="5608" y="12348"/>
                  <a:pt x="5732" y="12161"/>
                </a:cubicBezTo>
                <a:cubicBezTo>
                  <a:pt x="5692" y="12232"/>
                  <a:pt x="5703" y="12272"/>
                  <a:pt x="5713" y="12317"/>
                </a:cubicBezTo>
                <a:cubicBezTo>
                  <a:pt x="6259" y="11551"/>
                  <a:pt x="13797" y="1303"/>
                  <a:pt x="14258" y="666"/>
                </a:cubicBezTo>
                <a:cubicBezTo>
                  <a:pt x="14669" y="270"/>
                  <a:pt x="14295" y="1054"/>
                  <a:pt x="14876" y="439"/>
                </a:cubicBezTo>
                <a:cubicBezTo>
                  <a:pt x="14949" y="283"/>
                  <a:pt x="14942" y="479"/>
                  <a:pt x="15138" y="132"/>
                </a:cubicBezTo>
                <a:cubicBezTo>
                  <a:pt x="15061" y="274"/>
                  <a:pt x="15112" y="256"/>
                  <a:pt x="15120" y="288"/>
                </a:cubicBezTo>
                <a:cubicBezTo>
                  <a:pt x="15025" y="363"/>
                  <a:pt x="14931" y="435"/>
                  <a:pt x="14803" y="608"/>
                </a:cubicBezTo>
                <a:cubicBezTo>
                  <a:pt x="14854" y="813"/>
                  <a:pt x="15032" y="862"/>
                  <a:pt x="15040" y="1125"/>
                </a:cubicBezTo>
                <a:cubicBezTo>
                  <a:pt x="14985" y="1365"/>
                  <a:pt x="15581" y="581"/>
                  <a:pt x="15588" y="608"/>
                </a:cubicBezTo>
                <a:lnTo>
                  <a:pt x="15378" y="898"/>
                </a:lnTo>
                <a:lnTo>
                  <a:pt x="15407" y="1022"/>
                </a:lnTo>
                <a:cubicBezTo>
                  <a:pt x="15610" y="706"/>
                  <a:pt x="15952" y="256"/>
                  <a:pt x="16021" y="83"/>
                </a:cubicBezTo>
                <a:cubicBezTo>
                  <a:pt x="16148" y="-91"/>
                  <a:pt x="16072" y="65"/>
                  <a:pt x="16126" y="52"/>
                </a:cubicBezTo>
                <a:cubicBezTo>
                  <a:pt x="16083" y="96"/>
                  <a:pt x="15905" y="301"/>
                  <a:pt x="15872" y="386"/>
                </a:cubicBezTo>
                <a:cubicBezTo>
                  <a:pt x="15894" y="484"/>
                  <a:pt x="16046" y="181"/>
                  <a:pt x="16199" y="118"/>
                </a:cubicBezTo>
                <a:cubicBezTo>
                  <a:pt x="16155" y="176"/>
                  <a:pt x="15847" y="515"/>
                  <a:pt x="15741" y="782"/>
                </a:cubicBezTo>
                <a:cubicBezTo>
                  <a:pt x="15672" y="1187"/>
                  <a:pt x="16490" y="1766"/>
                  <a:pt x="16639" y="1904"/>
                </a:cubicBezTo>
                <a:cubicBezTo>
                  <a:pt x="16559" y="1993"/>
                  <a:pt x="15890" y="2893"/>
                  <a:pt x="15836" y="2951"/>
                </a:cubicBezTo>
                <a:lnTo>
                  <a:pt x="16112" y="2715"/>
                </a:lnTo>
                <a:lnTo>
                  <a:pt x="16348" y="2296"/>
                </a:lnTo>
                <a:cubicBezTo>
                  <a:pt x="16842" y="1784"/>
                  <a:pt x="17489" y="1904"/>
                  <a:pt x="17904" y="1521"/>
                </a:cubicBezTo>
                <a:lnTo>
                  <a:pt x="17893" y="1481"/>
                </a:lnTo>
                <a:cubicBezTo>
                  <a:pt x="18129" y="1303"/>
                  <a:pt x="18191" y="1325"/>
                  <a:pt x="18267" y="1405"/>
                </a:cubicBezTo>
                <a:lnTo>
                  <a:pt x="18122" y="1494"/>
                </a:lnTo>
                <a:cubicBezTo>
                  <a:pt x="17795" y="1998"/>
                  <a:pt x="17853" y="2011"/>
                  <a:pt x="17915" y="2033"/>
                </a:cubicBezTo>
                <a:lnTo>
                  <a:pt x="18027" y="1806"/>
                </a:lnTo>
                <a:cubicBezTo>
                  <a:pt x="18383" y="1428"/>
                  <a:pt x="18151" y="1855"/>
                  <a:pt x="18271" y="1877"/>
                </a:cubicBezTo>
                <a:lnTo>
                  <a:pt x="18343" y="1704"/>
                </a:lnTo>
                <a:cubicBezTo>
                  <a:pt x="18434" y="1615"/>
                  <a:pt x="18402" y="1713"/>
                  <a:pt x="18413" y="1757"/>
                </a:cubicBezTo>
                <a:cubicBezTo>
                  <a:pt x="18227" y="1918"/>
                  <a:pt x="18216" y="2100"/>
                  <a:pt x="18053" y="2358"/>
                </a:cubicBezTo>
                <a:cubicBezTo>
                  <a:pt x="18376" y="1837"/>
                  <a:pt x="18409" y="1980"/>
                  <a:pt x="18463" y="1962"/>
                </a:cubicBezTo>
                <a:cubicBezTo>
                  <a:pt x="18216" y="2336"/>
                  <a:pt x="18703" y="1797"/>
                  <a:pt x="18456" y="2158"/>
                </a:cubicBezTo>
                <a:cubicBezTo>
                  <a:pt x="18540" y="2091"/>
                  <a:pt x="18674" y="1873"/>
                  <a:pt x="18700" y="1811"/>
                </a:cubicBezTo>
                <a:cubicBezTo>
                  <a:pt x="18620" y="2042"/>
                  <a:pt x="19041" y="1557"/>
                  <a:pt x="19165" y="1606"/>
                </a:cubicBezTo>
                <a:cubicBezTo>
                  <a:pt x="19234" y="1895"/>
                  <a:pt x="18961" y="1944"/>
                  <a:pt x="19416" y="1739"/>
                </a:cubicBezTo>
                <a:lnTo>
                  <a:pt x="19256" y="2011"/>
                </a:lnTo>
                <a:lnTo>
                  <a:pt x="19554" y="1619"/>
                </a:lnTo>
                <a:cubicBezTo>
                  <a:pt x="19063" y="2385"/>
                  <a:pt x="19517" y="1926"/>
                  <a:pt x="19019" y="2666"/>
                </a:cubicBezTo>
                <a:cubicBezTo>
                  <a:pt x="19238" y="2403"/>
                  <a:pt x="18994" y="2790"/>
                  <a:pt x="19223" y="2572"/>
                </a:cubicBezTo>
                <a:cubicBezTo>
                  <a:pt x="19550" y="2069"/>
                  <a:pt x="19361" y="2216"/>
                  <a:pt x="19561" y="1886"/>
                </a:cubicBezTo>
                <a:cubicBezTo>
                  <a:pt x="19837" y="1873"/>
                  <a:pt x="20157" y="3102"/>
                  <a:pt x="20179" y="3423"/>
                </a:cubicBezTo>
                <a:cubicBezTo>
                  <a:pt x="20128" y="3441"/>
                  <a:pt x="19961" y="3686"/>
                  <a:pt x="19888" y="3842"/>
                </a:cubicBezTo>
                <a:lnTo>
                  <a:pt x="20037" y="3766"/>
                </a:lnTo>
                <a:cubicBezTo>
                  <a:pt x="20117" y="3637"/>
                  <a:pt x="20110" y="3610"/>
                  <a:pt x="20201" y="3507"/>
                </a:cubicBezTo>
                <a:cubicBezTo>
                  <a:pt x="20295" y="3432"/>
                  <a:pt x="20099" y="3779"/>
                  <a:pt x="20397" y="3387"/>
                </a:cubicBezTo>
                <a:cubicBezTo>
                  <a:pt x="20230" y="3619"/>
                  <a:pt x="20244" y="3686"/>
                  <a:pt x="20204" y="3748"/>
                </a:cubicBezTo>
                <a:cubicBezTo>
                  <a:pt x="20510" y="3383"/>
                  <a:pt x="20008" y="4327"/>
                  <a:pt x="20568" y="3619"/>
                </a:cubicBezTo>
                <a:cubicBezTo>
                  <a:pt x="20728" y="3583"/>
                  <a:pt x="20241" y="4122"/>
                  <a:pt x="20321" y="4216"/>
                </a:cubicBezTo>
                <a:lnTo>
                  <a:pt x="20702" y="3695"/>
                </a:lnTo>
                <a:cubicBezTo>
                  <a:pt x="20662" y="3766"/>
                  <a:pt x="21062" y="4282"/>
                  <a:pt x="21222" y="4024"/>
                </a:cubicBezTo>
                <a:cubicBezTo>
                  <a:pt x="21142" y="4153"/>
                  <a:pt x="21018" y="4340"/>
                  <a:pt x="20942" y="4496"/>
                </a:cubicBezTo>
                <a:cubicBezTo>
                  <a:pt x="21102" y="4461"/>
                  <a:pt x="21135" y="4599"/>
                  <a:pt x="21298" y="4576"/>
                </a:cubicBezTo>
                <a:cubicBezTo>
                  <a:pt x="21251" y="4621"/>
                  <a:pt x="21247" y="4607"/>
                  <a:pt x="21167" y="4737"/>
                </a:cubicBezTo>
                <a:cubicBezTo>
                  <a:pt x="21458" y="5017"/>
                  <a:pt x="21455" y="5685"/>
                  <a:pt x="21535" y="6251"/>
                </a:cubicBezTo>
                <a:cubicBezTo>
                  <a:pt x="21556" y="6349"/>
                  <a:pt x="21204" y="6741"/>
                  <a:pt x="21226" y="6825"/>
                </a:cubicBezTo>
                <a:cubicBezTo>
                  <a:pt x="21157" y="6995"/>
                  <a:pt x="21378" y="6763"/>
                  <a:pt x="21473" y="6687"/>
                </a:cubicBezTo>
                <a:cubicBezTo>
                  <a:pt x="21520" y="6616"/>
                  <a:pt x="21513" y="6589"/>
                  <a:pt x="21600" y="6487"/>
                </a:cubicBezTo>
                <a:close/>
                <a:moveTo>
                  <a:pt x="21542" y="6696"/>
                </a:moveTo>
                <a:cubicBezTo>
                  <a:pt x="21538" y="6701"/>
                  <a:pt x="21538" y="6701"/>
                  <a:pt x="21542" y="6696"/>
                </a:cubicBezTo>
                <a:cubicBezTo>
                  <a:pt x="21538" y="6701"/>
                  <a:pt x="21538" y="6701"/>
                  <a:pt x="21538" y="6705"/>
                </a:cubicBezTo>
                <a:cubicBezTo>
                  <a:pt x="21538" y="6701"/>
                  <a:pt x="21538" y="6701"/>
                  <a:pt x="21542" y="6696"/>
                </a:cubicBezTo>
                <a:close/>
                <a:moveTo>
                  <a:pt x="182" y="20053"/>
                </a:moveTo>
                <a:cubicBezTo>
                  <a:pt x="193" y="20057"/>
                  <a:pt x="207" y="20062"/>
                  <a:pt x="222" y="20066"/>
                </a:cubicBezTo>
                <a:cubicBezTo>
                  <a:pt x="222" y="20048"/>
                  <a:pt x="211" y="20035"/>
                  <a:pt x="182" y="20053"/>
                </a:cubicBezTo>
                <a:close/>
                <a:moveTo>
                  <a:pt x="21331" y="7222"/>
                </a:moveTo>
                <a:cubicBezTo>
                  <a:pt x="21538" y="6874"/>
                  <a:pt x="21527" y="6799"/>
                  <a:pt x="21535" y="6705"/>
                </a:cubicBezTo>
                <a:cubicBezTo>
                  <a:pt x="21342" y="7044"/>
                  <a:pt x="21273" y="7213"/>
                  <a:pt x="21331" y="7222"/>
                </a:cubicBezTo>
                <a:close/>
                <a:moveTo>
                  <a:pt x="5463" y="12615"/>
                </a:moveTo>
                <a:cubicBezTo>
                  <a:pt x="5474" y="12620"/>
                  <a:pt x="5488" y="12624"/>
                  <a:pt x="5503" y="12633"/>
                </a:cubicBezTo>
                <a:cubicBezTo>
                  <a:pt x="5499" y="12611"/>
                  <a:pt x="5492" y="12597"/>
                  <a:pt x="5463" y="12615"/>
                </a:cubicBezTo>
                <a:close/>
                <a:moveTo>
                  <a:pt x="18714" y="1820"/>
                </a:moveTo>
                <a:cubicBezTo>
                  <a:pt x="18718" y="1811"/>
                  <a:pt x="18721" y="1806"/>
                  <a:pt x="18718" y="1806"/>
                </a:cubicBezTo>
                <a:cubicBezTo>
                  <a:pt x="18714" y="1806"/>
                  <a:pt x="18714" y="1811"/>
                  <a:pt x="18714" y="1820"/>
                </a:cubicBezTo>
                <a:close/>
                <a:moveTo>
                  <a:pt x="16657" y="1900"/>
                </a:moveTo>
                <a:cubicBezTo>
                  <a:pt x="16657" y="1900"/>
                  <a:pt x="16657" y="1904"/>
                  <a:pt x="16657" y="1900"/>
                </a:cubicBezTo>
                <a:cubicBezTo>
                  <a:pt x="16664" y="1891"/>
                  <a:pt x="16664" y="1891"/>
                  <a:pt x="16657" y="19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 name="Freeform: Shape 5">
            <a:extLst>
              <a:ext uri="{FF2B5EF4-FFF2-40B4-BE49-F238E27FC236}">
                <a16:creationId xmlns:a16="http://schemas.microsoft.com/office/drawing/2014/main" id="{B7511D16-7A32-227A-7F1A-4C3F0EFAA355}"/>
              </a:ext>
            </a:extLst>
          </p:cNvPr>
          <p:cNvSpPr/>
          <p:nvPr/>
        </p:nvSpPr>
        <p:spPr>
          <a:xfrm>
            <a:off x="5798399" y="1"/>
            <a:ext cx="3344289" cy="2304095"/>
          </a:xfrm>
          <a:custGeom>
            <a:avLst/>
            <a:gdLst>
              <a:gd name="connsiteX0" fmla="*/ 1140897 w 3344289"/>
              <a:gd name="connsiteY0" fmla="*/ 2057816 h 2304095"/>
              <a:gd name="connsiteX1" fmla="*/ 1119992 w 3344289"/>
              <a:gd name="connsiteY1" fmla="*/ 2073242 h 2304095"/>
              <a:gd name="connsiteX2" fmla="*/ 1047805 w 3344289"/>
              <a:gd name="connsiteY2" fmla="*/ 2192916 h 2304095"/>
              <a:gd name="connsiteX3" fmla="*/ 1140897 w 3344289"/>
              <a:gd name="connsiteY3" fmla="*/ 2057816 h 2304095"/>
              <a:gd name="connsiteX4" fmla="*/ 1200363 w 3344289"/>
              <a:gd name="connsiteY4" fmla="*/ 1972869 h 2304095"/>
              <a:gd name="connsiteX5" fmla="*/ 1157023 w 3344289"/>
              <a:gd name="connsiteY5" fmla="*/ 2007653 h 2304095"/>
              <a:gd name="connsiteX6" fmla="*/ 1184523 w 3344289"/>
              <a:gd name="connsiteY6" fmla="*/ 2002922 h 2304095"/>
              <a:gd name="connsiteX7" fmla="*/ 1200363 w 3344289"/>
              <a:gd name="connsiteY7" fmla="*/ 1972869 h 2304095"/>
              <a:gd name="connsiteX8" fmla="*/ 858744 w 3344289"/>
              <a:gd name="connsiteY8" fmla="*/ 1750242 h 2304095"/>
              <a:gd name="connsiteX9" fmla="*/ 828432 w 3344289"/>
              <a:gd name="connsiteY9" fmla="*/ 1821530 h 2304095"/>
              <a:gd name="connsiteX10" fmla="*/ 858744 w 3344289"/>
              <a:gd name="connsiteY10" fmla="*/ 1750242 h 2304095"/>
              <a:gd name="connsiteX11" fmla="*/ 486403 w 3344289"/>
              <a:gd name="connsiteY11" fmla="*/ 1714114 h 2304095"/>
              <a:gd name="connsiteX12" fmla="*/ 405622 w 3344289"/>
              <a:gd name="connsiteY12" fmla="*/ 1818627 h 2304095"/>
              <a:gd name="connsiteX13" fmla="*/ 486403 w 3344289"/>
              <a:gd name="connsiteY13" fmla="*/ 1714114 h 2304095"/>
              <a:gd name="connsiteX14" fmla="*/ 1727019 w 3344289"/>
              <a:gd name="connsiteY14" fmla="*/ 1661858 h 2304095"/>
              <a:gd name="connsiteX15" fmla="*/ 1657645 w 3344289"/>
              <a:gd name="connsiteY15" fmla="*/ 1743575 h 2304095"/>
              <a:gd name="connsiteX16" fmla="*/ 1721238 w 3344289"/>
              <a:gd name="connsiteY16" fmla="*/ 1675191 h 2304095"/>
              <a:gd name="connsiteX17" fmla="*/ 1727019 w 3344289"/>
              <a:gd name="connsiteY17" fmla="*/ 1661858 h 2304095"/>
              <a:gd name="connsiteX18" fmla="*/ 581377 w 3344289"/>
              <a:gd name="connsiteY18" fmla="*/ 1620841 h 2304095"/>
              <a:gd name="connsiteX19" fmla="*/ 549059 w 3344289"/>
              <a:gd name="connsiteY19" fmla="*/ 1645729 h 2304095"/>
              <a:gd name="connsiteX20" fmla="*/ 549996 w 3344289"/>
              <a:gd name="connsiteY20" fmla="*/ 1635299 h 2304095"/>
              <a:gd name="connsiteX21" fmla="*/ 549059 w 3344289"/>
              <a:gd name="connsiteY21" fmla="*/ 1645729 h 2304095"/>
              <a:gd name="connsiteX22" fmla="*/ 548121 w 3344289"/>
              <a:gd name="connsiteY22" fmla="*/ 1661965 h 2304095"/>
              <a:gd name="connsiteX23" fmla="*/ 581377 w 3344289"/>
              <a:gd name="connsiteY23" fmla="*/ 1620841 h 2304095"/>
              <a:gd name="connsiteX24" fmla="*/ 1052493 w 3344289"/>
              <a:gd name="connsiteY24" fmla="*/ 1584978 h 2304095"/>
              <a:gd name="connsiteX25" fmla="*/ 1036399 w 3344289"/>
              <a:gd name="connsiteY25" fmla="*/ 1594440 h 2304095"/>
              <a:gd name="connsiteX26" fmla="*/ 930931 w 3344289"/>
              <a:gd name="connsiteY26" fmla="*/ 1715082 h 2304095"/>
              <a:gd name="connsiteX27" fmla="*/ 904369 w 3344289"/>
              <a:gd name="connsiteY27" fmla="*/ 1774972 h 2304095"/>
              <a:gd name="connsiteX28" fmla="*/ 999368 w 3344289"/>
              <a:gd name="connsiteY28" fmla="*/ 1647665 h 2304095"/>
              <a:gd name="connsiteX29" fmla="*/ 1018430 w 3344289"/>
              <a:gd name="connsiteY29" fmla="*/ 1636267 h 2304095"/>
              <a:gd name="connsiteX30" fmla="*/ 1052493 w 3344289"/>
              <a:gd name="connsiteY30" fmla="*/ 1584978 h 2304095"/>
              <a:gd name="connsiteX31" fmla="*/ 537653 w 3344289"/>
              <a:gd name="connsiteY31" fmla="*/ 1561216 h 2304095"/>
              <a:gd name="connsiteX32" fmla="*/ 497809 w 3344289"/>
              <a:gd name="connsiteY32" fmla="*/ 1604870 h 2304095"/>
              <a:gd name="connsiteX33" fmla="*/ 748879 w 3344289"/>
              <a:gd name="connsiteY33" fmla="*/ 1501110 h 2304095"/>
              <a:gd name="connsiteX34" fmla="*/ 703901 w 3344289"/>
              <a:gd name="connsiteY34" fmla="*/ 1517561 h 2304095"/>
              <a:gd name="connsiteX35" fmla="*/ 588121 w 3344289"/>
              <a:gd name="connsiteY35" fmla="*/ 1682825 h 2304095"/>
              <a:gd name="connsiteX36" fmla="*/ 702026 w 3344289"/>
              <a:gd name="connsiteY36" fmla="*/ 1544119 h 2304095"/>
              <a:gd name="connsiteX37" fmla="*/ 696401 w 3344289"/>
              <a:gd name="connsiteY37" fmla="*/ 1566914 h 2304095"/>
              <a:gd name="connsiteX38" fmla="*/ 748879 w 3344289"/>
              <a:gd name="connsiteY38" fmla="*/ 1501110 h 2304095"/>
              <a:gd name="connsiteX39" fmla="*/ 1013587 w 3344289"/>
              <a:gd name="connsiteY39" fmla="*/ 1375953 h 2304095"/>
              <a:gd name="connsiteX40" fmla="*/ 985149 w 3344289"/>
              <a:gd name="connsiteY40" fmla="*/ 1386383 h 2304095"/>
              <a:gd name="connsiteX41" fmla="*/ 970931 w 3344289"/>
              <a:gd name="connsiteY41" fmla="*/ 1412081 h 2304095"/>
              <a:gd name="connsiteX42" fmla="*/ 961400 w 3344289"/>
              <a:gd name="connsiteY42" fmla="*/ 1417779 h 2304095"/>
              <a:gd name="connsiteX43" fmla="*/ 928119 w 3344289"/>
              <a:gd name="connsiteY43" fmla="*/ 1459606 h 2304095"/>
              <a:gd name="connsiteX44" fmla="*/ 930931 w 3344289"/>
              <a:gd name="connsiteY44" fmla="*/ 1457671 h 2304095"/>
              <a:gd name="connsiteX45" fmla="*/ 964212 w 3344289"/>
              <a:gd name="connsiteY45" fmla="*/ 1439607 h 2304095"/>
              <a:gd name="connsiteX46" fmla="*/ 972806 w 3344289"/>
              <a:gd name="connsiteY46" fmla="*/ 1435843 h 2304095"/>
              <a:gd name="connsiteX47" fmla="*/ 1013587 w 3344289"/>
              <a:gd name="connsiteY47" fmla="*/ 1375953 h 2304095"/>
              <a:gd name="connsiteX48" fmla="*/ 478747 w 3344289"/>
              <a:gd name="connsiteY48" fmla="*/ 1330363 h 2304095"/>
              <a:gd name="connsiteX49" fmla="*/ 471247 w 3344289"/>
              <a:gd name="connsiteY49" fmla="*/ 1342728 h 2304095"/>
              <a:gd name="connsiteX50" fmla="*/ 426560 w 3344289"/>
              <a:gd name="connsiteY50" fmla="*/ 1388318 h 2304095"/>
              <a:gd name="connsiteX51" fmla="*/ 478747 w 3344289"/>
              <a:gd name="connsiteY51" fmla="*/ 1330363 h 2304095"/>
              <a:gd name="connsiteX52" fmla="*/ 425622 w 3344289"/>
              <a:gd name="connsiteY52" fmla="*/ 1290472 h 2304095"/>
              <a:gd name="connsiteX53" fmla="*/ 412341 w 3344289"/>
              <a:gd name="connsiteY53" fmla="*/ 1320901 h 2304095"/>
              <a:gd name="connsiteX54" fmla="*/ 425622 w 3344289"/>
              <a:gd name="connsiteY54" fmla="*/ 1290472 h 2304095"/>
              <a:gd name="connsiteX55" fmla="*/ 556485 w 3344289"/>
              <a:gd name="connsiteY55" fmla="*/ 1008491 h 2304095"/>
              <a:gd name="connsiteX56" fmla="*/ 442653 w 3344289"/>
              <a:gd name="connsiteY56" fmla="*/ 1119509 h 2304095"/>
              <a:gd name="connsiteX57" fmla="*/ 421872 w 3344289"/>
              <a:gd name="connsiteY57" fmla="*/ 1132842 h 2304095"/>
              <a:gd name="connsiteX58" fmla="*/ 442653 w 3344289"/>
              <a:gd name="connsiteY58" fmla="*/ 1119509 h 2304095"/>
              <a:gd name="connsiteX59" fmla="*/ 507340 w 3344289"/>
              <a:gd name="connsiteY59" fmla="*/ 1080586 h 2304095"/>
              <a:gd name="connsiteX60" fmla="*/ 556485 w 3344289"/>
              <a:gd name="connsiteY60" fmla="*/ 1008491 h 2304095"/>
              <a:gd name="connsiteX61" fmla="*/ 267967 w 3344289"/>
              <a:gd name="connsiteY61" fmla="*/ 961773 h 2304095"/>
              <a:gd name="connsiteX62" fmla="*/ 267030 w 3344289"/>
              <a:gd name="connsiteY62" fmla="*/ 970374 h 2304095"/>
              <a:gd name="connsiteX63" fmla="*/ 259373 w 3344289"/>
              <a:gd name="connsiteY63" fmla="*/ 978976 h 2304095"/>
              <a:gd name="connsiteX64" fmla="*/ 379197 w 3344289"/>
              <a:gd name="connsiteY64" fmla="*/ 949829 h 2304095"/>
              <a:gd name="connsiteX65" fmla="*/ 356248 w 3344289"/>
              <a:gd name="connsiteY65" fmla="*/ 963708 h 2304095"/>
              <a:gd name="connsiteX66" fmla="*/ 325935 w 3344289"/>
              <a:gd name="connsiteY66" fmla="*/ 1008330 h 2304095"/>
              <a:gd name="connsiteX67" fmla="*/ 290779 w 3344289"/>
              <a:gd name="connsiteY67" fmla="*/ 1060587 h 2304095"/>
              <a:gd name="connsiteX68" fmla="*/ 325935 w 3344289"/>
              <a:gd name="connsiteY68" fmla="*/ 1008330 h 2304095"/>
              <a:gd name="connsiteX69" fmla="*/ 379197 w 3344289"/>
              <a:gd name="connsiteY69" fmla="*/ 949829 h 2304095"/>
              <a:gd name="connsiteX70" fmla="*/ 461169 w 3344289"/>
              <a:gd name="connsiteY70" fmla="*/ 890579 h 2304095"/>
              <a:gd name="connsiteX71" fmla="*/ 434216 w 3344289"/>
              <a:gd name="connsiteY71" fmla="*/ 891560 h 2304095"/>
              <a:gd name="connsiteX72" fmla="*/ 470309 w 3344289"/>
              <a:gd name="connsiteY72" fmla="*/ 895323 h 2304095"/>
              <a:gd name="connsiteX73" fmla="*/ 461169 w 3344289"/>
              <a:gd name="connsiteY73" fmla="*/ 890579 h 2304095"/>
              <a:gd name="connsiteX74" fmla="*/ 682027 w 3344289"/>
              <a:gd name="connsiteY74" fmla="*/ 823175 h 2304095"/>
              <a:gd name="connsiteX75" fmla="*/ 542496 w 3344289"/>
              <a:gd name="connsiteY75" fmla="*/ 1014997 h 2304095"/>
              <a:gd name="connsiteX76" fmla="*/ 678277 w 3344289"/>
              <a:gd name="connsiteY76" fmla="*/ 833605 h 2304095"/>
              <a:gd name="connsiteX77" fmla="*/ 682027 w 3344289"/>
              <a:gd name="connsiteY77" fmla="*/ 823175 h 2304095"/>
              <a:gd name="connsiteX78" fmla="*/ 688745 w 3344289"/>
              <a:gd name="connsiteY78" fmla="*/ 793713 h 2304095"/>
              <a:gd name="connsiteX79" fmla="*/ 647027 w 3344289"/>
              <a:gd name="connsiteY79" fmla="*/ 838336 h 2304095"/>
              <a:gd name="connsiteX80" fmla="*/ 688745 w 3344289"/>
              <a:gd name="connsiteY80" fmla="*/ 798444 h 2304095"/>
              <a:gd name="connsiteX81" fmla="*/ 688745 w 3344289"/>
              <a:gd name="connsiteY81" fmla="*/ 793713 h 2304095"/>
              <a:gd name="connsiteX82" fmla="*/ 473122 w 3344289"/>
              <a:gd name="connsiteY82" fmla="*/ 591354 h 2304095"/>
              <a:gd name="connsiteX83" fmla="*/ 462653 w 3344289"/>
              <a:gd name="connsiteY83" fmla="*/ 608451 h 2304095"/>
              <a:gd name="connsiteX84" fmla="*/ 474997 w 3344289"/>
              <a:gd name="connsiteY84" fmla="*/ 592322 h 2304095"/>
              <a:gd name="connsiteX85" fmla="*/ 473122 w 3344289"/>
              <a:gd name="connsiteY85" fmla="*/ 591354 h 2304095"/>
              <a:gd name="connsiteX86" fmla="*/ 501559 w 3344289"/>
              <a:gd name="connsiteY86" fmla="*/ 535335 h 2304095"/>
              <a:gd name="connsiteX87" fmla="*/ 488278 w 3344289"/>
              <a:gd name="connsiteY87" fmla="*/ 550496 h 2304095"/>
              <a:gd name="connsiteX88" fmla="*/ 493122 w 3344289"/>
              <a:gd name="connsiteY88" fmla="*/ 547700 h 2304095"/>
              <a:gd name="connsiteX89" fmla="*/ 501559 w 3344289"/>
              <a:gd name="connsiteY89" fmla="*/ 535335 h 2304095"/>
              <a:gd name="connsiteX90" fmla="*/ 450310 w 3344289"/>
              <a:gd name="connsiteY90" fmla="*/ 527701 h 2304095"/>
              <a:gd name="connsiteX91" fmla="*/ 304998 w 3344289"/>
              <a:gd name="connsiteY91" fmla="*/ 723393 h 2304095"/>
              <a:gd name="connsiteX92" fmla="*/ 414216 w 3344289"/>
              <a:gd name="connsiteY92" fmla="*/ 651245 h 2304095"/>
              <a:gd name="connsiteX93" fmla="*/ 445622 w 3344289"/>
              <a:gd name="connsiteY93" fmla="*/ 596085 h 2304095"/>
              <a:gd name="connsiteX94" fmla="*/ 452184 w 3344289"/>
              <a:gd name="connsiteY94" fmla="*/ 541033 h 2304095"/>
              <a:gd name="connsiteX95" fmla="*/ 450310 w 3344289"/>
              <a:gd name="connsiteY95" fmla="*/ 527701 h 2304095"/>
              <a:gd name="connsiteX96" fmla="*/ 769526 w 3344289"/>
              <a:gd name="connsiteY96" fmla="*/ 519206 h 2304095"/>
              <a:gd name="connsiteX97" fmla="*/ 757182 w 3344289"/>
              <a:gd name="connsiteY97" fmla="*/ 520066 h 2304095"/>
              <a:gd name="connsiteX98" fmla="*/ 749526 w 3344289"/>
              <a:gd name="connsiteY98" fmla="*/ 531464 h 2304095"/>
              <a:gd name="connsiteX99" fmla="*/ 769526 w 3344289"/>
              <a:gd name="connsiteY99" fmla="*/ 519206 h 2304095"/>
              <a:gd name="connsiteX100" fmla="*/ 656402 w 3344289"/>
              <a:gd name="connsiteY100" fmla="*/ 461251 h 2304095"/>
              <a:gd name="connsiteX101" fmla="*/ 594683 w 3344289"/>
              <a:gd name="connsiteY101" fmla="*/ 525765 h 2304095"/>
              <a:gd name="connsiteX102" fmla="*/ 639371 w 3344289"/>
              <a:gd name="connsiteY102" fmla="*/ 486842 h 2304095"/>
              <a:gd name="connsiteX103" fmla="*/ 656402 w 3344289"/>
              <a:gd name="connsiteY103" fmla="*/ 461251 h 2304095"/>
              <a:gd name="connsiteX104" fmla="*/ 467497 w 3344289"/>
              <a:gd name="connsiteY104" fmla="*/ 457380 h 2304095"/>
              <a:gd name="connsiteX105" fmla="*/ 462653 w 3344289"/>
              <a:gd name="connsiteY105" fmla="*/ 492540 h 2304095"/>
              <a:gd name="connsiteX106" fmla="*/ 467497 w 3344289"/>
              <a:gd name="connsiteY106" fmla="*/ 457380 h 2304095"/>
              <a:gd name="connsiteX107" fmla="*/ 433278 w 3344289"/>
              <a:gd name="connsiteY107" fmla="*/ 407059 h 2304095"/>
              <a:gd name="connsiteX108" fmla="*/ 422810 w 3344289"/>
              <a:gd name="connsiteY108" fmla="*/ 409962 h 2304095"/>
              <a:gd name="connsiteX109" fmla="*/ 407654 w 3344289"/>
              <a:gd name="connsiteY109" fmla="*/ 421360 h 2304095"/>
              <a:gd name="connsiteX110" fmla="*/ 406560 w 3344289"/>
              <a:gd name="connsiteY110" fmla="*/ 434585 h 2304095"/>
              <a:gd name="connsiteX111" fmla="*/ 281248 w 3344289"/>
              <a:gd name="connsiteY111" fmla="*/ 339642 h 2304095"/>
              <a:gd name="connsiteX112" fmla="*/ 195780 w 3344289"/>
              <a:gd name="connsiteY112" fmla="*/ 447918 h 2304095"/>
              <a:gd name="connsiteX113" fmla="*/ 284061 w 3344289"/>
              <a:gd name="connsiteY113" fmla="*/ 356738 h 2304095"/>
              <a:gd name="connsiteX114" fmla="*/ 391404 w 3344289"/>
              <a:gd name="connsiteY114" fmla="*/ 315879 h 2304095"/>
              <a:gd name="connsiteX115" fmla="*/ 372498 w 3344289"/>
              <a:gd name="connsiteY115" fmla="*/ 339642 h 2304095"/>
              <a:gd name="connsiteX116" fmla="*/ 376248 w 3344289"/>
              <a:gd name="connsiteY116" fmla="*/ 338674 h 2304095"/>
              <a:gd name="connsiteX117" fmla="*/ 391404 w 3344289"/>
              <a:gd name="connsiteY117" fmla="*/ 315879 h 2304095"/>
              <a:gd name="connsiteX118" fmla="*/ 747651 w 3344289"/>
              <a:gd name="connsiteY118" fmla="*/ 253193 h 2304095"/>
              <a:gd name="connsiteX119" fmla="*/ 714370 w 3344289"/>
              <a:gd name="connsiteY119" fmla="*/ 296848 h 2304095"/>
              <a:gd name="connsiteX120" fmla="*/ 713433 w 3344289"/>
              <a:gd name="connsiteY120" fmla="*/ 298783 h 2304095"/>
              <a:gd name="connsiteX121" fmla="*/ 724839 w 3344289"/>
              <a:gd name="connsiteY121" fmla="*/ 291149 h 2304095"/>
              <a:gd name="connsiteX122" fmla="*/ 747651 w 3344289"/>
              <a:gd name="connsiteY122" fmla="*/ 254161 h 2304095"/>
              <a:gd name="connsiteX123" fmla="*/ 747651 w 3344289"/>
              <a:gd name="connsiteY123" fmla="*/ 253193 h 2304095"/>
              <a:gd name="connsiteX124" fmla="*/ 705776 w 3344289"/>
              <a:gd name="connsiteY124" fmla="*/ 237065 h 2304095"/>
              <a:gd name="connsiteX125" fmla="*/ 649839 w 3344289"/>
              <a:gd name="connsiteY125" fmla="*/ 318675 h 2304095"/>
              <a:gd name="connsiteX126" fmla="*/ 670620 w 3344289"/>
              <a:gd name="connsiteY126" fmla="*/ 298783 h 2304095"/>
              <a:gd name="connsiteX127" fmla="*/ 672652 w 3344289"/>
              <a:gd name="connsiteY127" fmla="*/ 297815 h 2304095"/>
              <a:gd name="connsiteX128" fmla="*/ 700151 w 3344289"/>
              <a:gd name="connsiteY128" fmla="*/ 265558 h 2304095"/>
              <a:gd name="connsiteX129" fmla="*/ 705776 w 3344289"/>
              <a:gd name="connsiteY129" fmla="*/ 237065 h 2304095"/>
              <a:gd name="connsiteX130" fmla="*/ 43706 w 3344289"/>
              <a:gd name="connsiteY130" fmla="*/ 225318 h 2304095"/>
              <a:gd name="connsiteX131" fmla="*/ 5781 w 3344289"/>
              <a:gd name="connsiteY131" fmla="*/ 284590 h 2304095"/>
              <a:gd name="connsiteX132" fmla="*/ 28594 w 3344289"/>
              <a:gd name="connsiteY132" fmla="*/ 233194 h 2304095"/>
              <a:gd name="connsiteX133" fmla="*/ 43706 w 3344289"/>
              <a:gd name="connsiteY133" fmla="*/ 225318 h 2304095"/>
              <a:gd name="connsiteX134" fmla="*/ 418005 w 3344289"/>
              <a:gd name="connsiteY134" fmla="*/ 210802 h 2304095"/>
              <a:gd name="connsiteX135" fmla="*/ 418793 w 3344289"/>
              <a:gd name="connsiteY135" fmla="*/ 215445 h 2304095"/>
              <a:gd name="connsiteX136" fmla="*/ 418472 w 3344289"/>
              <a:gd name="connsiteY136" fmla="*/ 216046 h 2304095"/>
              <a:gd name="connsiteX137" fmla="*/ 413377 w 3344289"/>
              <a:gd name="connsiteY137" fmla="*/ 215439 h 2304095"/>
              <a:gd name="connsiteX138" fmla="*/ 402810 w 3344289"/>
              <a:gd name="connsiteY138" fmla="*/ 221796 h 2304095"/>
              <a:gd name="connsiteX139" fmla="*/ 418005 w 3344289"/>
              <a:gd name="connsiteY139" fmla="*/ 210802 h 2304095"/>
              <a:gd name="connsiteX140" fmla="*/ 481716 w 3344289"/>
              <a:gd name="connsiteY140" fmla="*/ 169648 h 2304095"/>
              <a:gd name="connsiteX141" fmla="*/ 476872 w 3344289"/>
              <a:gd name="connsiteY141" fmla="*/ 170508 h 2304095"/>
              <a:gd name="connsiteX142" fmla="*/ 456091 w 3344289"/>
              <a:gd name="connsiteY142" fmla="*/ 203840 h 2304095"/>
              <a:gd name="connsiteX143" fmla="*/ 388591 w 3344289"/>
              <a:gd name="connsiteY143" fmla="*/ 134487 h 2304095"/>
              <a:gd name="connsiteX144" fmla="*/ 371404 w 3344289"/>
              <a:gd name="connsiteY144" fmla="*/ 340610 h 2304095"/>
              <a:gd name="connsiteX145" fmla="*/ 397185 w 3344289"/>
              <a:gd name="connsiteY145" fmla="*/ 308245 h 2304095"/>
              <a:gd name="connsiteX146" fmla="*/ 439841 w 3344289"/>
              <a:gd name="connsiteY146" fmla="*/ 258892 h 2304095"/>
              <a:gd name="connsiteX147" fmla="*/ 464528 w 3344289"/>
              <a:gd name="connsiteY147" fmla="*/ 211367 h 2304095"/>
              <a:gd name="connsiteX148" fmla="*/ 379998 w 3344289"/>
              <a:gd name="connsiteY148" fmla="*/ 306417 h 2304095"/>
              <a:gd name="connsiteX149" fmla="*/ 428435 w 3344289"/>
              <a:gd name="connsiteY149" fmla="*/ 239860 h 2304095"/>
              <a:gd name="connsiteX150" fmla="*/ 368591 w 3344289"/>
              <a:gd name="connsiteY150" fmla="*/ 317815 h 2304095"/>
              <a:gd name="connsiteX151" fmla="*/ 411871 w 3344289"/>
              <a:gd name="connsiteY151" fmla="*/ 228426 h 2304095"/>
              <a:gd name="connsiteX152" fmla="*/ 418472 w 3344289"/>
              <a:gd name="connsiteY152" fmla="*/ 216046 h 2304095"/>
              <a:gd name="connsiteX153" fmla="*/ 418903 w 3344289"/>
              <a:gd name="connsiteY153" fmla="*/ 216098 h 2304095"/>
              <a:gd name="connsiteX154" fmla="*/ 418793 w 3344289"/>
              <a:gd name="connsiteY154" fmla="*/ 215445 h 2304095"/>
              <a:gd name="connsiteX155" fmla="*/ 418903 w 3344289"/>
              <a:gd name="connsiteY155" fmla="*/ 215237 h 2304095"/>
              <a:gd name="connsiteX156" fmla="*/ 472184 w 3344289"/>
              <a:gd name="connsiteY156" fmla="*/ 171475 h 2304095"/>
              <a:gd name="connsiteX157" fmla="*/ 388591 w 3344289"/>
              <a:gd name="connsiteY157" fmla="*/ 134487 h 2304095"/>
              <a:gd name="connsiteX158" fmla="*/ 171093 w 3344289"/>
              <a:gd name="connsiteY158" fmla="*/ 90725 h 2304095"/>
              <a:gd name="connsiteX159" fmla="*/ 130156 w 3344289"/>
              <a:gd name="connsiteY159" fmla="*/ 153411 h 2304095"/>
              <a:gd name="connsiteX160" fmla="*/ 121718 w 3344289"/>
              <a:gd name="connsiteY160" fmla="*/ 145885 h 2304095"/>
              <a:gd name="connsiteX161" fmla="*/ 605152 w 3344289"/>
              <a:gd name="connsiteY161" fmla="*/ 81263 h 2304095"/>
              <a:gd name="connsiteX162" fmla="*/ 492184 w 3344289"/>
              <a:gd name="connsiteY162" fmla="*/ 240828 h 2304095"/>
              <a:gd name="connsiteX163" fmla="*/ 495934 w 3344289"/>
              <a:gd name="connsiteY163" fmla="*/ 259860 h 2304095"/>
              <a:gd name="connsiteX164" fmla="*/ 563434 w 3344289"/>
              <a:gd name="connsiteY164" fmla="*/ 176206 h 2304095"/>
              <a:gd name="connsiteX165" fmla="*/ 605152 w 3344289"/>
              <a:gd name="connsiteY165" fmla="*/ 81263 h 2304095"/>
              <a:gd name="connsiteX166" fmla="*/ 224217 w 3344289"/>
              <a:gd name="connsiteY166" fmla="*/ 28039 h 2304095"/>
              <a:gd name="connsiteX167" fmla="*/ 215624 w 3344289"/>
              <a:gd name="connsiteY167" fmla="*/ 45135 h 2304095"/>
              <a:gd name="connsiteX168" fmla="*/ 224217 w 3344289"/>
              <a:gd name="connsiteY168" fmla="*/ 28039 h 2304095"/>
              <a:gd name="connsiteX169" fmla="*/ 359060 w 3344289"/>
              <a:gd name="connsiteY169" fmla="*/ 20405 h 2304095"/>
              <a:gd name="connsiteX170" fmla="*/ 327810 w 3344289"/>
              <a:gd name="connsiteY170" fmla="*/ 75565 h 2304095"/>
              <a:gd name="connsiteX171" fmla="*/ 359060 w 3344289"/>
              <a:gd name="connsiteY171" fmla="*/ 20405 h 2304095"/>
              <a:gd name="connsiteX172" fmla="*/ 362922 w 3344289"/>
              <a:gd name="connsiteY172" fmla="*/ 0 h 2304095"/>
              <a:gd name="connsiteX173" fmla="*/ 390655 w 3344289"/>
              <a:gd name="connsiteY173" fmla="*/ 0 h 2304095"/>
              <a:gd name="connsiteX174" fmla="*/ 387654 w 3344289"/>
              <a:gd name="connsiteY174" fmla="*/ 4276 h 2304095"/>
              <a:gd name="connsiteX175" fmla="*/ 360154 w 3344289"/>
              <a:gd name="connsiteY175" fmla="*/ 12878 h 2304095"/>
              <a:gd name="connsiteX176" fmla="*/ 359060 w 3344289"/>
              <a:gd name="connsiteY176" fmla="*/ 19545 h 2304095"/>
              <a:gd name="connsiteX177" fmla="*/ 330623 w 3344289"/>
              <a:gd name="connsiteY177" fmla="*/ 18577 h 2304095"/>
              <a:gd name="connsiteX178" fmla="*/ 359060 w 3344289"/>
              <a:gd name="connsiteY178" fmla="*/ 9975 h 2304095"/>
              <a:gd name="connsiteX179" fmla="*/ 326321 w 3344289"/>
              <a:gd name="connsiteY179" fmla="*/ 0 h 2304095"/>
              <a:gd name="connsiteX180" fmla="*/ 330672 w 3344289"/>
              <a:gd name="connsiteY180" fmla="*/ 0 h 2304095"/>
              <a:gd name="connsiteX181" fmla="*/ 322615 w 3344289"/>
              <a:gd name="connsiteY181" fmla="*/ 12999 h 2304095"/>
              <a:gd name="connsiteX182" fmla="*/ 288904 w 3344289"/>
              <a:gd name="connsiteY182" fmla="*/ 54705 h 2304095"/>
              <a:gd name="connsiteX183" fmla="*/ 307967 w 3344289"/>
              <a:gd name="connsiteY183" fmla="*/ 25096 h 2304095"/>
              <a:gd name="connsiteX184" fmla="*/ 296694 w 3344289"/>
              <a:gd name="connsiteY184" fmla="*/ 0 h 2304095"/>
              <a:gd name="connsiteX185" fmla="*/ 299287 w 3344289"/>
              <a:gd name="connsiteY185" fmla="*/ 0 h 2304095"/>
              <a:gd name="connsiteX186" fmla="*/ 290679 w 3344289"/>
              <a:gd name="connsiteY186" fmla="*/ 11555 h 2304095"/>
              <a:gd name="connsiteX187" fmla="*/ 238436 w 3344289"/>
              <a:gd name="connsiteY187" fmla="*/ 116423 h 2304095"/>
              <a:gd name="connsiteX188" fmla="*/ 289842 w 3344289"/>
              <a:gd name="connsiteY188" fmla="*/ 49974 h 2304095"/>
              <a:gd name="connsiteX189" fmla="*/ 249842 w 3344289"/>
              <a:gd name="connsiteY189" fmla="*/ 153519 h 2304095"/>
              <a:gd name="connsiteX190" fmla="*/ 227030 w 3344289"/>
              <a:gd name="connsiteY190" fmla="*/ 147820 h 2304095"/>
              <a:gd name="connsiteX191" fmla="*/ 216717 w 3344289"/>
              <a:gd name="connsiteY191" fmla="*/ 223839 h 2304095"/>
              <a:gd name="connsiteX192" fmla="*/ 389529 w 3344289"/>
              <a:gd name="connsiteY192" fmla="*/ 24276 h 2304095"/>
              <a:gd name="connsiteX193" fmla="*/ 220467 w 3344289"/>
              <a:gd name="connsiteY193" fmla="*/ 296955 h 2304095"/>
              <a:gd name="connsiteX194" fmla="*/ 181561 w 3344289"/>
              <a:gd name="connsiteY194" fmla="*/ 333083 h 2304095"/>
              <a:gd name="connsiteX195" fmla="*/ 157812 w 3344289"/>
              <a:gd name="connsiteY195" fmla="*/ 409962 h 2304095"/>
              <a:gd name="connsiteX196" fmla="*/ 248905 w 3344289"/>
              <a:gd name="connsiteY196" fmla="*/ 278891 h 2304095"/>
              <a:gd name="connsiteX197" fmla="*/ 215624 w 3344289"/>
              <a:gd name="connsiteY197" fmla="*/ 362545 h 2304095"/>
              <a:gd name="connsiteX198" fmla="*/ 315467 w 3344289"/>
              <a:gd name="connsiteY198" fmla="*/ 169648 h 2304095"/>
              <a:gd name="connsiteX199" fmla="*/ 338279 w 3344289"/>
              <a:gd name="connsiteY199" fmla="*/ 144917 h 2304095"/>
              <a:gd name="connsiteX200" fmla="*/ 322029 w 3344289"/>
              <a:gd name="connsiteY200" fmla="*/ 153519 h 2304095"/>
              <a:gd name="connsiteX201" fmla="*/ 406560 w 3344289"/>
              <a:gd name="connsiteY201" fmla="*/ 62339 h 2304095"/>
              <a:gd name="connsiteX202" fmla="*/ 414001 w 3344289"/>
              <a:gd name="connsiteY202" fmla="*/ 33012 h 2304095"/>
              <a:gd name="connsiteX203" fmla="*/ 430590 w 3344289"/>
              <a:gd name="connsiteY203" fmla="*/ 0 h 2304095"/>
              <a:gd name="connsiteX204" fmla="*/ 481170 w 3344289"/>
              <a:gd name="connsiteY204" fmla="*/ 0 h 2304095"/>
              <a:gd name="connsiteX205" fmla="*/ 469623 w 3344289"/>
              <a:gd name="connsiteY205" fmla="*/ 17786 h 2304095"/>
              <a:gd name="connsiteX206" fmla="*/ 479841 w 3344289"/>
              <a:gd name="connsiteY206" fmla="*/ 39544 h 2304095"/>
              <a:gd name="connsiteX207" fmla="*/ 507204 w 3344289"/>
              <a:gd name="connsiteY207" fmla="*/ 6293 h 2304095"/>
              <a:gd name="connsiteX208" fmla="*/ 511816 w 3344289"/>
              <a:gd name="connsiteY208" fmla="*/ 0 h 2304095"/>
              <a:gd name="connsiteX209" fmla="*/ 517935 w 3344289"/>
              <a:gd name="connsiteY209" fmla="*/ 0 h 2304095"/>
              <a:gd name="connsiteX210" fmla="*/ 515270 w 3344289"/>
              <a:gd name="connsiteY210" fmla="*/ 5217 h 2304095"/>
              <a:gd name="connsiteX211" fmla="*/ 517804 w 3344289"/>
              <a:gd name="connsiteY211" fmla="*/ 7112 h 2304095"/>
              <a:gd name="connsiteX212" fmla="*/ 527791 w 3344289"/>
              <a:gd name="connsiteY212" fmla="*/ 0 h 2304095"/>
              <a:gd name="connsiteX213" fmla="*/ 574672 w 3344289"/>
              <a:gd name="connsiteY213" fmla="*/ 0 h 2304095"/>
              <a:gd name="connsiteX214" fmla="*/ 517809 w 3344289"/>
              <a:gd name="connsiteY214" fmla="*/ 72769 h 2304095"/>
              <a:gd name="connsiteX215" fmla="*/ 592816 w 3344289"/>
              <a:gd name="connsiteY215" fmla="*/ 0 h 2304095"/>
              <a:gd name="connsiteX216" fmla="*/ 3344289 w 3344289"/>
              <a:gd name="connsiteY216" fmla="*/ 0 h 2304095"/>
              <a:gd name="connsiteX217" fmla="*/ 3293746 w 3344289"/>
              <a:gd name="connsiteY217" fmla="*/ 54772 h 2304095"/>
              <a:gd name="connsiteX218" fmla="*/ 3232633 w 3344289"/>
              <a:gd name="connsiteY218" fmla="*/ 128789 h 2304095"/>
              <a:gd name="connsiteX219" fmla="*/ 3199352 w 3344289"/>
              <a:gd name="connsiteY219" fmla="*/ 137283 h 2304095"/>
              <a:gd name="connsiteX220" fmla="*/ 3185133 w 3344289"/>
              <a:gd name="connsiteY220" fmla="*/ 150616 h 2304095"/>
              <a:gd name="connsiteX221" fmla="*/ 3152790 w 3344289"/>
              <a:gd name="connsiteY221" fmla="*/ 220936 h 2304095"/>
              <a:gd name="connsiteX222" fmla="*/ 3079665 w 3344289"/>
              <a:gd name="connsiteY222" fmla="*/ 301686 h 2304095"/>
              <a:gd name="connsiteX223" fmla="*/ 3078728 w 3344289"/>
              <a:gd name="connsiteY223" fmla="*/ 303514 h 2304095"/>
              <a:gd name="connsiteX224" fmla="*/ 3077791 w 3344289"/>
              <a:gd name="connsiteY224" fmla="*/ 303514 h 2304095"/>
              <a:gd name="connsiteX225" fmla="*/ 2998885 w 3344289"/>
              <a:gd name="connsiteY225" fmla="*/ 395662 h 2304095"/>
              <a:gd name="connsiteX226" fmla="*/ 2969510 w 3344289"/>
              <a:gd name="connsiteY226" fmla="*/ 403296 h 2304095"/>
              <a:gd name="connsiteX227" fmla="*/ 2959041 w 3344289"/>
              <a:gd name="connsiteY227" fmla="*/ 414693 h 2304095"/>
              <a:gd name="connsiteX228" fmla="*/ 2932323 w 3344289"/>
              <a:gd name="connsiteY228" fmla="*/ 472649 h 2304095"/>
              <a:gd name="connsiteX229" fmla="*/ 2846855 w 3344289"/>
              <a:gd name="connsiteY229" fmla="*/ 566624 h 2304095"/>
              <a:gd name="connsiteX230" fmla="*/ 2844979 w 3344289"/>
              <a:gd name="connsiteY230" fmla="*/ 570495 h 2304095"/>
              <a:gd name="connsiteX231" fmla="*/ 2843105 w 3344289"/>
              <a:gd name="connsiteY231" fmla="*/ 570495 h 2304095"/>
              <a:gd name="connsiteX232" fmla="*/ 2778574 w 3344289"/>
              <a:gd name="connsiteY232" fmla="*/ 647374 h 2304095"/>
              <a:gd name="connsiteX233" fmla="*/ 2748105 w 3344289"/>
              <a:gd name="connsiteY233" fmla="*/ 655976 h 2304095"/>
              <a:gd name="connsiteX234" fmla="*/ 2709199 w 3344289"/>
              <a:gd name="connsiteY234" fmla="*/ 699630 h 2304095"/>
              <a:gd name="connsiteX235" fmla="*/ 2681699 w 3344289"/>
              <a:gd name="connsiteY235" fmla="*/ 760489 h 2304095"/>
              <a:gd name="connsiteX236" fmla="*/ 2527794 w 3344289"/>
              <a:gd name="connsiteY236" fmla="*/ 935214 h 2304095"/>
              <a:gd name="connsiteX237" fmla="*/ 2497326 w 3344289"/>
              <a:gd name="connsiteY237" fmla="*/ 943816 h 2304095"/>
              <a:gd name="connsiteX238" fmla="*/ 2445139 w 3344289"/>
              <a:gd name="connsiteY238" fmla="*/ 994137 h 2304095"/>
              <a:gd name="connsiteX239" fmla="*/ 2374827 w 3344289"/>
              <a:gd name="connsiteY239" fmla="*/ 1111015 h 2304095"/>
              <a:gd name="connsiteX240" fmla="*/ 2368108 w 3344289"/>
              <a:gd name="connsiteY240" fmla="*/ 1110047 h 2304095"/>
              <a:gd name="connsiteX241" fmla="*/ 2358733 w 3344289"/>
              <a:gd name="connsiteY241" fmla="*/ 1131875 h 2304095"/>
              <a:gd name="connsiteX242" fmla="*/ 2204828 w 3344289"/>
              <a:gd name="connsiteY242" fmla="*/ 1306708 h 2304095"/>
              <a:gd name="connsiteX243" fmla="*/ 2167797 w 3344289"/>
              <a:gd name="connsiteY243" fmla="*/ 1316170 h 2304095"/>
              <a:gd name="connsiteX244" fmla="*/ 2051860 w 3344289"/>
              <a:gd name="connsiteY244" fmla="*/ 1481433 h 2304095"/>
              <a:gd name="connsiteX245" fmla="*/ 2033736 w 3344289"/>
              <a:gd name="connsiteY245" fmla="*/ 1480466 h 2304095"/>
              <a:gd name="connsiteX246" fmla="*/ 2008111 w 3344289"/>
              <a:gd name="connsiteY246" fmla="*/ 1511862 h 2304095"/>
              <a:gd name="connsiteX247" fmla="*/ 2005298 w 3344289"/>
              <a:gd name="connsiteY247" fmla="*/ 1498530 h 2304095"/>
              <a:gd name="connsiteX248" fmla="*/ 1743113 w 3344289"/>
              <a:gd name="connsiteY248" fmla="*/ 1802498 h 2304095"/>
              <a:gd name="connsiteX249" fmla="*/ 1844831 w 3344289"/>
              <a:gd name="connsiteY249" fmla="*/ 1652396 h 2304095"/>
              <a:gd name="connsiteX250" fmla="*/ 1762175 w 3344289"/>
              <a:gd name="connsiteY250" fmla="*/ 1720888 h 2304095"/>
              <a:gd name="connsiteX251" fmla="*/ 1695613 w 3344289"/>
              <a:gd name="connsiteY251" fmla="*/ 1830992 h 2304095"/>
              <a:gd name="connsiteX252" fmla="*/ 1519833 w 3344289"/>
              <a:gd name="connsiteY252" fmla="*/ 2001094 h 2304095"/>
              <a:gd name="connsiteX253" fmla="*/ 1259679 w 3344289"/>
              <a:gd name="connsiteY253" fmla="*/ 2209152 h 2304095"/>
              <a:gd name="connsiteX254" fmla="*/ 1414521 w 3344289"/>
              <a:gd name="connsiteY254" fmla="*/ 2020986 h 2304095"/>
              <a:gd name="connsiteX255" fmla="*/ 1317647 w 3344289"/>
              <a:gd name="connsiteY255" fmla="*/ 2104639 h 2304095"/>
              <a:gd name="connsiteX256" fmla="*/ 1437334 w 3344289"/>
              <a:gd name="connsiteY256" fmla="*/ 1956472 h 2304095"/>
              <a:gd name="connsiteX257" fmla="*/ 1359365 w 3344289"/>
              <a:gd name="connsiteY257" fmla="*/ 2028620 h 2304095"/>
              <a:gd name="connsiteX258" fmla="*/ 1219679 w 3344289"/>
              <a:gd name="connsiteY258" fmla="*/ 2201518 h 2304095"/>
              <a:gd name="connsiteX259" fmla="*/ 1227335 w 3344289"/>
              <a:gd name="connsiteY259" fmla="*/ 2152057 h 2304095"/>
              <a:gd name="connsiteX260" fmla="*/ 1177023 w 3344289"/>
              <a:gd name="connsiteY260" fmla="*/ 2220549 h 2304095"/>
              <a:gd name="connsiteX261" fmla="*/ 1054524 w 3344289"/>
              <a:gd name="connsiteY261" fmla="*/ 2212915 h 2304095"/>
              <a:gd name="connsiteX262" fmla="*/ 994681 w 3344289"/>
              <a:gd name="connsiteY262" fmla="*/ 2286999 h 2304095"/>
              <a:gd name="connsiteX263" fmla="*/ 1006087 w 3344289"/>
              <a:gd name="connsiteY263" fmla="*/ 2254742 h 2304095"/>
              <a:gd name="connsiteX264" fmla="*/ 966087 w 3344289"/>
              <a:gd name="connsiteY264" fmla="*/ 2304095 h 2304095"/>
              <a:gd name="connsiteX265" fmla="*/ 979368 w 3344289"/>
              <a:gd name="connsiteY265" fmla="*/ 2175820 h 2304095"/>
              <a:gd name="connsiteX266" fmla="*/ 913900 w 3344289"/>
              <a:gd name="connsiteY266" fmla="*/ 2272698 h 2304095"/>
              <a:gd name="connsiteX267" fmla="*/ 986087 w 3344289"/>
              <a:gd name="connsiteY267" fmla="*/ 2153025 h 2304095"/>
              <a:gd name="connsiteX268" fmla="*/ 876869 w 3344289"/>
              <a:gd name="connsiteY268" fmla="*/ 2282268 h 2304095"/>
              <a:gd name="connsiteX269" fmla="*/ 908119 w 3344289"/>
              <a:gd name="connsiteY269" fmla="*/ 2155928 h 2304095"/>
              <a:gd name="connsiteX270" fmla="*/ 838900 w 3344289"/>
              <a:gd name="connsiteY270" fmla="*/ 2235710 h 2304095"/>
              <a:gd name="connsiteX271" fmla="*/ 870150 w 3344289"/>
              <a:gd name="connsiteY271" fmla="*/ 2178723 h 2304095"/>
              <a:gd name="connsiteX272" fmla="*/ 824526 w 3344289"/>
              <a:gd name="connsiteY272" fmla="*/ 2237646 h 2304095"/>
              <a:gd name="connsiteX273" fmla="*/ 859682 w 3344289"/>
              <a:gd name="connsiteY273" fmla="*/ 2128402 h 2304095"/>
              <a:gd name="connsiteX274" fmla="*/ 729526 w 3344289"/>
              <a:gd name="connsiteY274" fmla="*/ 2295601 h 2304095"/>
              <a:gd name="connsiteX275" fmla="*/ 823588 w 3344289"/>
              <a:gd name="connsiteY275" fmla="*/ 2124531 h 2304095"/>
              <a:gd name="connsiteX276" fmla="*/ 711558 w 3344289"/>
              <a:gd name="connsiteY276" fmla="*/ 2240441 h 2304095"/>
              <a:gd name="connsiteX277" fmla="*/ 772338 w 3344289"/>
              <a:gd name="connsiteY277" fmla="*/ 2149261 h 2304095"/>
              <a:gd name="connsiteX278" fmla="*/ 717183 w 3344289"/>
              <a:gd name="connsiteY278" fmla="*/ 2213883 h 2304095"/>
              <a:gd name="connsiteX279" fmla="*/ 654527 w 3344289"/>
              <a:gd name="connsiteY279" fmla="*/ 2005825 h 2304095"/>
              <a:gd name="connsiteX280" fmla="*/ 634527 w 3344289"/>
              <a:gd name="connsiteY280" fmla="*/ 2030555 h 2304095"/>
              <a:gd name="connsiteX281" fmla="*/ 738120 w 3344289"/>
              <a:gd name="connsiteY281" fmla="*/ 1853894 h 2304095"/>
              <a:gd name="connsiteX282" fmla="*/ 577652 w 3344289"/>
              <a:gd name="connsiteY282" fmla="*/ 2007761 h 2304095"/>
              <a:gd name="connsiteX283" fmla="*/ 660308 w 3344289"/>
              <a:gd name="connsiteY283" fmla="*/ 1869055 h 2304095"/>
              <a:gd name="connsiteX284" fmla="*/ 551090 w 3344289"/>
              <a:gd name="connsiteY284" fmla="*/ 1998191 h 2304095"/>
              <a:gd name="connsiteX285" fmla="*/ 478747 w 3344289"/>
              <a:gd name="connsiteY285" fmla="*/ 1922279 h 2304095"/>
              <a:gd name="connsiteX286" fmla="*/ 688745 w 3344289"/>
              <a:gd name="connsiteY286" fmla="*/ 1782606 h 2304095"/>
              <a:gd name="connsiteX287" fmla="*/ 627964 w 3344289"/>
              <a:gd name="connsiteY287" fmla="*/ 1743683 h 2304095"/>
              <a:gd name="connsiteX288" fmla="*/ 591871 w 3344289"/>
              <a:gd name="connsiteY288" fmla="*/ 1810132 h 2304095"/>
              <a:gd name="connsiteX289" fmla="*/ 464528 w 3344289"/>
              <a:gd name="connsiteY289" fmla="*/ 1868088 h 2304095"/>
              <a:gd name="connsiteX290" fmla="*/ 589996 w 3344289"/>
              <a:gd name="connsiteY290" fmla="*/ 1627773 h 2304095"/>
              <a:gd name="connsiteX291" fmla="*/ 445622 w 3344289"/>
              <a:gd name="connsiteY291" fmla="*/ 1810132 h 2304095"/>
              <a:gd name="connsiteX292" fmla="*/ 428435 w 3344289"/>
              <a:gd name="connsiteY292" fmla="*/ 1794972 h 2304095"/>
              <a:gd name="connsiteX293" fmla="*/ 532965 w 3344289"/>
              <a:gd name="connsiteY293" fmla="*/ 1675298 h 2304095"/>
              <a:gd name="connsiteX294" fmla="*/ 485466 w 3344289"/>
              <a:gd name="connsiteY294" fmla="*/ 1712286 h 2304095"/>
              <a:gd name="connsiteX295" fmla="*/ 590933 w 3344289"/>
              <a:gd name="connsiteY295" fmla="*/ 1502400 h 2304095"/>
              <a:gd name="connsiteX296" fmla="*/ 537653 w 3344289"/>
              <a:gd name="connsiteY296" fmla="*/ 1559388 h 2304095"/>
              <a:gd name="connsiteX297" fmla="*/ 571871 w 3344289"/>
              <a:gd name="connsiteY297" fmla="*/ 1512830 h 2304095"/>
              <a:gd name="connsiteX298" fmla="*/ 416091 w 3344289"/>
              <a:gd name="connsiteY298" fmla="*/ 1658202 h 2304095"/>
              <a:gd name="connsiteX299" fmla="*/ 418903 w 3344289"/>
              <a:gd name="connsiteY299" fmla="*/ 1687663 h 2304095"/>
              <a:gd name="connsiteX300" fmla="*/ 339217 w 3344289"/>
              <a:gd name="connsiteY300" fmla="*/ 1730350 h 2304095"/>
              <a:gd name="connsiteX301" fmla="*/ 414216 w 3344289"/>
              <a:gd name="connsiteY301" fmla="*/ 1627773 h 2304095"/>
              <a:gd name="connsiteX302" fmla="*/ 374373 w 3344289"/>
              <a:gd name="connsiteY302" fmla="*/ 1677126 h 2304095"/>
              <a:gd name="connsiteX303" fmla="*/ 369529 w 3344289"/>
              <a:gd name="connsiteY303" fmla="*/ 1617343 h 2304095"/>
              <a:gd name="connsiteX304" fmla="*/ 463591 w 3344289"/>
              <a:gd name="connsiteY304" fmla="*/ 1503368 h 2304095"/>
              <a:gd name="connsiteX305" fmla="*/ 381872 w 3344289"/>
              <a:gd name="connsiteY305" fmla="*/ 1571753 h 2304095"/>
              <a:gd name="connsiteX306" fmla="*/ 563434 w 3344289"/>
              <a:gd name="connsiteY306" fmla="*/ 1322836 h 2304095"/>
              <a:gd name="connsiteX307" fmla="*/ 470309 w 3344289"/>
              <a:gd name="connsiteY307" fmla="*/ 1423586 h 2304095"/>
              <a:gd name="connsiteX308" fmla="*/ 479841 w 3344289"/>
              <a:gd name="connsiteY308" fmla="*/ 1327567 h 2304095"/>
              <a:gd name="connsiteX309" fmla="*/ 512028 w 3344289"/>
              <a:gd name="connsiteY309" fmla="*/ 1221227 h 2304095"/>
              <a:gd name="connsiteX310" fmla="*/ 428435 w 3344289"/>
              <a:gd name="connsiteY310" fmla="*/ 1316170 h 2304095"/>
              <a:gd name="connsiteX311" fmla="*/ 460778 w 3344289"/>
              <a:gd name="connsiteY311" fmla="*/ 1245957 h 2304095"/>
              <a:gd name="connsiteX312" fmla="*/ 427497 w 3344289"/>
              <a:gd name="connsiteY312" fmla="*/ 1286708 h 2304095"/>
              <a:gd name="connsiteX313" fmla="*/ 437966 w 3344289"/>
              <a:gd name="connsiteY313" fmla="*/ 1169938 h 2304095"/>
              <a:gd name="connsiteX314" fmla="*/ 337342 w 3344289"/>
              <a:gd name="connsiteY314" fmla="*/ 1306708 h 2304095"/>
              <a:gd name="connsiteX315" fmla="*/ 357185 w 3344289"/>
              <a:gd name="connsiteY315" fmla="*/ 1155637 h 2304095"/>
              <a:gd name="connsiteX316" fmla="*/ 317342 w 3344289"/>
              <a:gd name="connsiteY316" fmla="*/ 1205098 h 2304095"/>
              <a:gd name="connsiteX317" fmla="*/ 374373 w 3344289"/>
              <a:gd name="connsiteY317" fmla="*/ 1113918 h 2304095"/>
              <a:gd name="connsiteX318" fmla="*/ 284998 w 3344289"/>
              <a:gd name="connsiteY318" fmla="*/ 1218324 h 2304095"/>
              <a:gd name="connsiteX319" fmla="*/ 366716 w 3344289"/>
              <a:gd name="connsiteY319" fmla="*/ 1003707 h 2304095"/>
              <a:gd name="connsiteX320" fmla="*/ 219530 w 3344289"/>
              <a:gd name="connsiteY320" fmla="*/ 1175637 h 2304095"/>
              <a:gd name="connsiteX321" fmla="*/ 268905 w 3344289"/>
              <a:gd name="connsiteY321" fmla="*/ 965643 h 2304095"/>
              <a:gd name="connsiteX322" fmla="*/ 275467 w 3344289"/>
              <a:gd name="connsiteY322" fmla="*/ 959084 h 2304095"/>
              <a:gd name="connsiteX323" fmla="*/ 306873 w 3344289"/>
              <a:gd name="connsiteY323" fmla="*/ 901990 h 2304095"/>
              <a:gd name="connsiteX324" fmla="*/ 291717 w 3344289"/>
              <a:gd name="connsiteY324" fmla="*/ 917258 h 2304095"/>
              <a:gd name="connsiteX325" fmla="*/ 268905 w 3344289"/>
              <a:gd name="connsiteY325" fmla="*/ 958117 h 2304095"/>
              <a:gd name="connsiteX326" fmla="*/ 333435 w 3344289"/>
              <a:gd name="connsiteY326" fmla="*/ 828874 h 2304095"/>
              <a:gd name="connsiteX327" fmla="*/ 191874 w 3344289"/>
              <a:gd name="connsiteY327" fmla="*/ 971342 h 2304095"/>
              <a:gd name="connsiteX328" fmla="*/ 178593 w 3344289"/>
              <a:gd name="connsiteY328" fmla="*/ 903925 h 2304095"/>
              <a:gd name="connsiteX329" fmla="*/ 123593 w 3344289"/>
              <a:gd name="connsiteY329" fmla="*/ 969514 h 2304095"/>
              <a:gd name="connsiteX330" fmla="*/ 86562 w 3344289"/>
              <a:gd name="connsiteY330" fmla="*/ 783284 h 2304095"/>
              <a:gd name="connsiteX331" fmla="*/ 283123 w 3344289"/>
              <a:gd name="connsiteY331" fmla="*/ 448993 h 2304095"/>
              <a:gd name="connsiteX332" fmla="*/ 147343 w 3344289"/>
              <a:gd name="connsiteY332" fmla="*/ 638880 h 2304095"/>
              <a:gd name="connsiteX333" fmla="*/ 76093 w 3344289"/>
              <a:gd name="connsiteY333" fmla="*/ 675975 h 2304095"/>
              <a:gd name="connsiteX334" fmla="*/ 45625 w 3344289"/>
              <a:gd name="connsiteY334" fmla="*/ 719630 h 2304095"/>
              <a:gd name="connsiteX335" fmla="*/ 142499 w 3344289"/>
              <a:gd name="connsiteY335" fmla="*/ 579097 h 2304095"/>
              <a:gd name="connsiteX336" fmla="*/ 57969 w 3344289"/>
              <a:gd name="connsiteY336" fmla="*/ 674040 h 2304095"/>
              <a:gd name="connsiteX337" fmla="*/ 158749 w 3344289"/>
              <a:gd name="connsiteY337" fmla="*/ 537270 h 2304095"/>
              <a:gd name="connsiteX338" fmla="*/ 0 w 3344289"/>
              <a:gd name="connsiteY338" fmla="*/ 525873 h 2304095"/>
              <a:gd name="connsiteX339" fmla="*/ 84687 w 3344289"/>
              <a:gd name="connsiteY339" fmla="*/ 434693 h 2304095"/>
              <a:gd name="connsiteX340" fmla="*/ 95937 w 3344289"/>
              <a:gd name="connsiteY340" fmla="*/ 329212 h 2304095"/>
              <a:gd name="connsiteX341" fmla="*/ 65625 w 3344289"/>
              <a:gd name="connsiteY341" fmla="*/ 372974 h 2304095"/>
              <a:gd name="connsiteX342" fmla="*/ 148280 w 3344289"/>
              <a:gd name="connsiteY342" fmla="*/ 164917 h 2304095"/>
              <a:gd name="connsiteX343" fmla="*/ 213749 w 3344289"/>
              <a:gd name="connsiteY343" fmla="*/ 137390 h 2304095"/>
              <a:gd name="connsiteX344" fmla="*/ 197655 w 3344289"/>
              <a:gd name="connsiteY344" fmla="*/ 109757 h 2304095"/>
              <a:gd name="connsiteX345" fmla="*/ 183055 w 3344289"/>
              <a:gd name="connsiteY345" fmla="*/ 0 h 2304095"/>
              <a:gd name="connsiteX346" fmla="*/ 236368 w 3344289"/>
              <a:gd name="connsiteY346" fmla="*/ 0 h 2304095"/>
              <a:gd name="connsiteX347" fmla="*/ 224217 w 3344289"/>
              <a:gd name="connsiteY347" fmla="*/ 28039 h 2304095"/>
              <a:gd name="connsiteX348" fmla="*/ 174192 w 3344289"/>
              <a:gd name="connsiteY348" fmla="*/ 13858 h 2304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Lst>
            <a:rect l="l" t="t" r="r" b="b"/>
            <a:pathLst>
              <a:path w="3344289" h="2304095">
                <a:moveTo>
                  <a:pt x="1140897" y="2057816"/>
                </a:moveTo>
                <a:cubicBezTo>
                  <a:pt x="1137050" y="2059797"/>
                  <a:pt x="1130324" y="2064694"/>
                  <a:pt x="1119992" y="2073242"/>
                </a:cubicBezTo>
                <a:cubicBezTo>
                  <a:pt x="1108586" y="2105499"/>
                  <a:pt x="975618" y="2255602"/>
                  <a:pt x="1047805" y="2192916"/>
                </a:cubicBezTo>
                <a:cubicBezTo>
                  <a:pt x="1053684" y="2172970"/>
                  <a:pt x="1167826" y="2043947"/>
                  <a:pt x="1140897" y="2057816"/>
                </a:cubicBezTo>
                <a:close/>
                <a:moveTo>
                  <a:pt x="1200363" y="1972869"/>
                </a:moveTo>
                <a:cubicBezTo>
                  <a:pt x="1199289" y="1970369"/>
                  <a:pt x="1188351" y="1978675"/>
                  <a:pt x="1157023" y="2007653"/>
                </a:cubicBezTo>
                <a:cubicBezTo>
                  <a:pt x="1140930" y="2036147"/>
                  <a:pt x="1155148" y="2033351"/>
                  <a:pt x="1184523" y="2002922"/>
                </a:cubicBezTo>
                <a:cubicBezTo>
                  <a:pt x="1192648" y="1988675"/>
                  <a:pt x="1201437" y="1975369"/>
                  <a:pt x="1200363" y="1972869"/>
                </a:cubicBezTo>
                <a:close/>
                <a:moveTo>
                  <a:pt x="858744" y="1750242"/>
                </a:moveTo>
                <a:cubicBezTo>
                  <a:pt x="819838" y="1803466"/>
                  <a:pt x="717183" y="1932602"/>
                  <a:pt x="828432" y="1821530"/>
                </a:cubicBezTo>
                <a:cubicBezTo>
                  <a:pt x="944212" y="1675191"/>
                  <a:pt x="816088" y="1815831"/>
                  <a:pt x="858744" y="1750242"/>
                </a:cubicBezTo>
                <a:close/>
                <a:moveTo>
                  <a:pt x="486403" y="1714114"/>
                </a:moveTo>
                <a:cubicBezTo>
                  <a:pt x="466403" y="1741748"/>
                  <a:pt x="440778" y="1774972"/>
                  <a:pt x="405622" y="1818627"/>
                </a:cubicBezTo>
                <a:cubicBezTo>
                  <a:pt x="418903" y="1793036"/>
                  <a:pt x="454997" y="1747446"/>
                  <a:pt x="486403" y="1714114"/>
                </a:cubicBezTo>
                <a:close/>
                <a:moveTo>
                  <a:pt x="1727019" y="1661858"/>
                </a:moveTo>
                <a:cubicBezTo>
                  <a:pt x="1707957" y="1684760"/>
                  <a:pt x="1681394" y="1712286"/>
                  <a:pt x="1657645" y="1743575"/>
                </a:cubicBezTo>
                <a:cubicBezTo>
                  <a:pt x="1680457" y="1721748"/>
                  <a:pt x="1703269" y="1698953"/>
                  <a:pt x="1721238" y="1675191"/>
                </a:cubicBezTo>
                <a:cubicBezTo>
                  <a:pt x="1724207" y="1668524"/>
                  <a:pt x="1726082" y="1663793"/>
                  <a:pt x="1727019" y="1661858"/>
                </a:cubicBezTo>
                <a:close/>
                <a:moveTo>
                  <a:pt x="581377" y="1620841"/>
                </a:moveTo>
                <a:cubicBezTo>
                  <a:pt x="582018" y="1617412"/>
                  <a:pt x="559801" y="1638606"/>
                  <a:pt x="549059" y="1645729"/>
                </a:cubicBezTo>
                <a:lnTo>
                  <a:pt x="549996" y="1635299"/>
                </a:lnTo>
                <a:cubicBezTo>
                  <a:pt x="540621" y="1650568"/>
                  <a:pt x="542496" y="1650568"/>
                  <a:pt x="549059" y="1645729"/>
                </a:cubicBezTo>
                <a:lnTo>
                  <a:pt x="548121" y="1661965"/>
                </a:lnTo>
                <a:cubicBezTo>
                  <a:pt x="572379" y="1633821"/>
                  <a:pt x="580992" y="1622899"/>
                  <a:pt x="581377" y="1620841"/>
                </a:cubicBezTo>
                <a:close/>
                <a:moveTo>
                  <a:pt x="1052493" y="1584978"/>
                </a:moveTo>
                <a:cubicBezTo>
                  <a:pt x="1047805" y="1587774"/>
                  <a:pt x="1042180" y="1590677"/>
                  <a:pt x="1036399" y="1594440"/>
                </a:cubicBezTo>
                <a:cubicBezTo>
                  <a:pt x="1002181" y="1638202"/>
                  <a:pt x="964212" y="1695190"/>
                  <a:pt x="930931" y="1715082"/>
                </a:cubicBezTo>
                <a:cubicBezTo>
                  <a:pt x="912025" y="1725512"/>
                  <a:pt x="870150" y="1801531"/>
                  <a:pt x="904369" y="1774972"/>
                </a:cubicBezTo>
                <a:cubicBezTo>
                  <a:pt x="958587" y="1710351"/>
                  <a:pt x="926244" y="1723684"/>
                  <a:pt x="999368" y="1647665"/>
                </a:cubicBezTo>
                <a:lnTo>
                  <a:pt x="1018430" y="1636267"/>
                </a:lnTo>
                <a:cubicBezTo>
                  <a:pt x="1006087" y="1643901"/>
                  <a:pt x="1029837" y="1614440"/>
                  <a:pt x="1052493" y="1584978"/>
                </a:cubicBezTo>
                <a:close/>
                <a:moveTo>
                  <a:pt x="537653" y="1561216"/>
                </a:moveTo>
                <a:cubicBezTo>
                  <a:pt x="521559" y="1583043"/>
                  <a:pt x="505465" y="1603042"/>
                  <a:pt x="497809" y="1604870"/>
                </a:cubicBezTo>
                <a:close/>
                <a:moveTo>
                  <a:pt x="748879" y="1501110"/>
                </a:moveTo>
                <a:cubicBezTo>
                  <a:pt x="755815" y="1486030"/>
                  <a:pt x="654800" y="1590220"/>
                  <a:pt x="703901" y="1517561"/>
                </a:cubicBezTo>
                <a:cubicBezTo>
                  <a:pt x="634527" y="1597344"/>
                  <a:pt x="632652" y="1623902"/>
                  <a:pt x="588121" y="1682825"/>
                </a:cubicBezTo>
                <a:cubicBezTo>
                  <a:pt x="607027" y="1671427"/>
                  <a:pt x="662183" y="1593473"/>
                  <a:pt x="702026" y="1544119"/>
                </a:cubicBezTo>
                <a:cubicBezTo>
                  <a:pt x="711558" y="1538421"/>
                  <a:pt x="706870" y="1547990"/>
                  <a:pt x="696401" y="1566914"/>
                </a:cubicBezTo>
                <a:cubicBezTo>
                  <a:pt x="732261" y="1524416"/>
                  <a:pt x="746567" y="1506137"/>
                  <a:pt x="748879" y="1501110"/>
                </a:cubicBezTo>
                <a:close/>
                <a:moveTo>
                  <a:pt x="1013587" y="1375953"/>
                </a:moveTo>
                <a:cubicBezTo>
                  <a:pt x="1007024" y="1375953"/>
                  <a:pt x="995618" y="1381652"/>
                  <a:pt x="985149" y="1386383"/>
                </a:cubicBezTo>
                <a:lnTo>
                  <a:pt x="970931" y="1412081"/>
                </a:lnTo>
                <a:lnTo>
                  <a:pt x="961400" y="1417779"/>
                </a:lnTo>
                <a:lnTo>
                  <a:pt x="928119" y="1459606"/>
                </a:lnTo>
                <a:cubicBezTo>
                  <a:pt x="929056" y="1458638"/>
                  <a:pt x="929994" y="1457671"/>
                  <a:pt x="930931" y="1457671"/>
                </a:cubicBezTo>
                <a:cubicBezTo>
                  <a:pt x="999368" y="1378856"/>
                  <a:pt x="987024" y="1403479"/>
                  <a:pt x="964212" y="1439607"/>
                </a:cubicBezTo>
                <a:cubicBezTo>
                  <a:pt x="967025" y="1438639"/>
                  <a:pt x="969837" y="1436811"/>
                  <a:pt x="972806" y="1435843"/>
                </a:cubicBezTo>
                <a:cubicBezTo>
                  <a:pt x="987024" y="1415844"/>
                  <a:pt x="1002181" y="1394017"/>
                  <a:pt x="1013587" y="1375953"/>
                </a:cubicBezTo>
                <a:close/>
                <a:moveTo>
                  <a:pt x="478747" y="1330363"/>
                </a:moveTo>
                <a:cubicBezTo>
                  <a:pt x="475934" y="1334234"/>
                  <a:pt x="474997" y="1337997"/>
                  <a:pt x="471247" y="1342728"/>
                </a:cubicBezTo>
                <a:lnTo>
                  <a:pt x="426560" y="1388318"/>
                </a:lnTo>
                <a:cubicBezTo>
                  <a:pt x="448435" y="1362727"/>
                  <a:pt x="465466" y="1343696"/>
                  <a:pt x="478747" y="1330363"/>
                </a:cubicBezTo>
                <a:close/>
                <a:moveTo>
                  <a:pt x="425622" y="1290472"/>
                </a:moveTo>
                <a:cubicBezTo>
                  <a:pt x="420935" y="1300901"/>
                  <a:pt x="418903" y="1308536"/>
                  <a:pt x="412341" y="1320901"/>
                </a:cubicBezTo>
                <a:cubicBezTo>
                  <a:pt x="400935" y="1328535"/>
                  <a:pt x="409529" y="1312299"/>
                  <a:pt x="425622" y="1290472"/>
                </a:cubicBezTo>
                <a:close/>
                <a:moveTo>
                  <a:pt x="556485" y="1008491"/>
                </a:moveTo>
                <a:cubicBezTo>
                  <a:pt x="542726" y="1017707"/>
                  <a:pt x="477126" y="1088664"/>
                  <a:pt x="442653" y="1119509"/>
                </a:cubicBezTo>
                <a:lnTo>
                  <a:pt x="421872" y="1132842"/>
                </a:lnTo>
                <a:cubicBezTo>
                  <a:pt x="420935" y="1137573"/>
                  <a:pt x="429372" y="1131875"/>
                  <a:pt x="442653" y="1119509"/>
                </a:cubicBezTo>
                <a:lnTo>
                  <a:pt x="507340" y="1080586"/>
                </a:lnTo>
                <a:cubicBezTo>
                  <a:pt x="554332" y="1019660"/>
                  <a:pt x="564740" y="1002962"/>
                  <a:pt x="556485" y="1008491"/>
                </a:cubicBezTo>
                <a:close/>
                <a:moveTo>
                  <a:pt x="267967" y="961773"/>
                </a:moveTo>
                <a:cubicBezTo>
                  <a:pt x="267030" y="964676"/>
                  <a:pt x="267030" y="967579"/>
                  <a:pt x="267030" y="970374"/>
                </a:cubicBezTo>
                <a:lnTo>
                  <a:pt x="259373" y="978976"/>
                </a:lnTo>
                <a:close/>
                <a:moveTo>
                  <a:pt x="379197" y="949829"/>
                </a:moveTo>
                <a:cubicBezTo>
                  <a:pt x="376648" y="950456"/>
                  <a:pt x="369568" y="954676"/>
                  <a:pt x="356248" y="963708"/>
                </a:cubicBezTo>
                <a:lnTo>
                  <a:pt x="325935" y="1008330"/>
                </a:lnTo>
                <a:cubicBezTo>
                  <a:pt x="306873" y="1029297"/>
                  <a:pt x="289842" y="1050157"/>
                  <a:pt x="290779" y="1060587"/>
                </a:cubicBezTo>
                <a:lnTo>
                  <a:pt x="325935" y="1008330"/>
                </a:lnTo>
                <a:cubicBezTo>
                  <a:pt x="353709" y="978412"/>
                  <a:pt x="386843" y="947949"/>
                  <a:pt x="379197" y="949829"/>
                </a:cubicBezTo>
                <a:close/>
                <a:moveTo>
                  <a:pt x="461169" y="890579"/>
                </a:moveTo>
                <a:cubicBezTo>
                  <a:pt x="452732" y="890108"/>
                  <a:pt x="441325" y="890592"/>
                  <a:pt x="434216" y="891560"/>
                </a:cubicBezTo>
                <a:cubicBezTo>
                  <a:pt x="403747" y="935214"/>
                  <a:pt x="405622" y="965643"/>
                  <a:pt x="470309" y="895323"/>
                </a:cubicBezTo>
                <a:cubicBezTo>
                  <a:pt x="475075" y="892474"/>
                  <a:pt x="469606" y="891049"/>
                  <a:pt x="461169" y="890579"/>
                </a:cubicBezTo>
                <a:close/>
                <a:moveTo>
                  <a:pt x="682027" y="823175"/>
                </a:moveTo>
                <a:cubicBezTo>
                  <a:pt x="613746" y="900054"/>
                  <a:pt x="484528" y="1056823"/>
                  <a:pt x="542496" y="1014997"/>
                </a:cubicBezTo>
                <a:cubicBezTo>
                  <a:pt x="602340" y="935214"/>
                  <a:pt x="644996" y="880162"/>
                  <a:pt x="678277" y="833605"/>
                </a:cubicBezTo>
                <a:cubicBezTo>
                  <a:pt x="680152" y="829734"/>
                  <a:pt x="681089" y="825970"/>
                  <a:pt x="682027" y="823175"/>
                </a:cubicBezTo>
                <a:close/>
                <a:moveTo>
                  <a:pt x="688745" y="793713"/>
                </a:moveTo>
                <a:lnTo>
                  <a:pt x="647027" y="838336"/>
                </a:lnTo>
                <a:cubicBezTo>
                  <a:pt x="655464" y="833605"/>
                  <a:pt x="674527" y="813605"/>
                  <a:pt x="688745" y="798444"/>
                </a:cubicBezTo>
                <a:cubicBezTo>
                  <a:pt x="688745" y="796509"/>
                  <a:pt x="688745" y="794681"/>
                  <a:pt x="688745" y="793713"/>
                </a:cubicBezTo>
                <a:close/>
                <a:moveTo>
                  <a:pt x="473122" y="591354"/>
                </a:moveTo>
                <a:cubicBezTo>
                  <a:pt x="465466" y="601784"/>
                  <a:pt x="461716" y="608451"/>
                  <a:pt x="462653" y="608451"/>
                </a:cubicBezTo>
                <a:cubicBezTo>
                  <a:pt x="467497" y="602752"/>
                  <a:pt x="471247" y="597053"/>
                  <a:pt x="474997" y="592322"/>
                </a:cubicBezTo>
                <a:cubicBezTo>
                  <a:pt x="474059" y="592322"/>
                  <a:pt x="473122" y="592322"/>
                  <a:pt x="473122" y="591354"/>
                </a:cubicBezTo>
                <a:close/>
                <a:moveTo>
                  <a:pt x="501559" y="535335"/>
                </a:moveTo>
                <a:cubicBezTo>
                  <a:pt x="494997" y="542001"/>
                  <a:pt x="491090" y="546732"/>
                  <a:pt x="488278" y="550496"/>
                </a:cubicBezTo>
                <a:cubicBezTo>
                  <a:pt x="490153" y="549528"/>
                  <a:pt x="491090" y="548560"/>
                  <a:pt x="493122" y="547700"/>
                </a:cubicBezTo>
                <a:cubicBezTo>
                  <a:pt x="495934" y="543829"/>
                  <a:pt x="498747" y="540066"/>
                  <a:pt x="501559" y="535335"/>
                </a:cubicBezTo>
                <a:close/>
                <a:moveTo>
                  <a:pt x="450310" y="527701"/>
                </a:moveTo>
                <a:cubicBezTo>
                  <a:pt x="396247" y="578989"/>
                  <a:pt x="334373" y="679739"/>
                  <a:pt x="304998" y="723393"/>
                </a:cubicBezTo>
                <a:cubicBezTo>
                  <a:pt x="582340" y="390931"/>
                  <a:pt x="306873" y="753822"/>
                  <a:pt x="414216" y="651245"/>
                </a:cubicBezTo>
                <a:cubicBezTo>
                  <a:pt x="433278" y="624579"/>
                  <a:pt x="430310" y="619848"/>
                  <a:pt x="445622" y="596085"/>
                </a:cubicBezTo>
                <a:cubicBezTo>
                  <a:pt x="444685" y="582860"/>
                  <a:pt x="448435" y="562861"/>
                  <a:pt x="452184" y="541033"/>
                </a:cubicBezTo>
                <a:cubicBezTo>
                  <a:pt x="449372" y="538130"/>
                  <a:pt x="448435" y="534367"/>
                  <a:pt x="450310" y="527701"/>
                </a:cubicBezTo>
                <a:close/>
                <a:moveTo>
                  <a:pt x="769526" y="519206"/>
                </a:moveTo>
                <a:cubicBezTo>
                  <a:pt x="764682" y="519206"/>
                  <a:pt x="759995" y="520066"/>
                  <a:pt x="757182" y="520066"/>
                </a:cubicBezTo>
                <a:cubicBezTo>
                  <a:pt x="754214" y="523937"/>
                  <a:pt x="751401" y="527701"/>
                  <a:pt x="749526" y="531464"/>
                </a:cubicBezTo>
                <a:cubicBezTo>
                  <a:pt x="755307" y="528668"/>
                  <a:pt x="761870" y="524905"/>
                  <a:pt x="769526" y="519206"/>
                </a:cubicBezTo>
                <a:close/>
                <a:moveTo>
                  <a:pt x="656402" y="461251"/>
                </a:moveTo>
                <a:cubicBezTo>
                  <a:pt x="643121" y="475444"/>
                  <a:pt x="619371" y="500175"/>
                  <a:pt x="594683" y="525765"/>
                </a:cubicBezTo>
                <a:cubicBezTo>
                  <a:pt x="604215" y="521034"/>
                  <a:pt x="617496" y="510604"/>
                  <a:pt x="639371" y="486842"/>
                </a:cubicBezTo>
                <a:cubicBezTo>
                  <a:pt x="644058" y="479315"/>
                  <a:pt x="649839" y="470713"/>
                  <a:pt x="656402" y="461251"/>
                </a:cubicBezTo>
                <a:close/>
                <a:moveTo>
                  <a:pt x="467497" y="457380"/>
                </a:moveTo>
                <a:cubicBezTo>
                  <a:pt x="449372" y="488777"/>
                  <a:pt x="442653" y="506841"/>
                  <a:pt x="462653" y="492540"/>
                </a:cubicBezTo>
                <a:cubicBezTo>
                  <a:pt x="464528" y="481143"/>
                  <a:pt x="466403" y="468778"/>
                  <a:pt x="467497" y="457380"/>
                </a:cubicBezTo>
                <a:close/>
                <a:moveTo>
                  <a:pt x="433278" y="407059"/>
                </a:moveTo>
                <a:cubicBezTo>
                  <a:pt x="430310" y="407059"/>
                  <a:pt x="426560" y="408027"/>
                  <a:pt x="422810" y="409962"/>
                </a:cubicBezTo>
                <a:lnTo>
                  <a:pt x="407654" y="421360"/>
                </a:lnTo>
                <a:lnTo>
                  <a:pt x="406560" y="434585"/>
                </a:lnTo>
                <a:close/>
                <a:moveTo>
                  <a:pt x="281248" y="339642"/>
                </a:moveTo>
                <a:lnTo>
                  <a:pt x="195780" y="447918"/>
                </a:lnTo>
                <a:lnTo>
                  <a:pt x="284061" y="356738"/>
                </a:lnTo>
                <a:close/>
                <a:moveTo>
                  <a:pt x="391404" y="315879"/>
                </a:moveTo>
                <a:cubicBezTo>
                  <a:pt x="383904" y="325341"/>
                  <a:pt x="377185" y="333943"/>
                  <a:pt x="372498" y="339642"/>
                </a:cubicBezTo>
                <a:cubicBezTo>
                  <a:pt x="373435" y="339642"/>
                  <a:pt x="375310" y="338674"/>
                  <a:pt x="376248" y="338674"/>
                </a:cubicBezTo>
                <a:cubicBezTo>
                  <a:pt x="381872" y="330180"/>
                  <a:pt x="386716" y="322546"/>
                  <a:pt x="391404" y="315879"/>
                </a:cubicBezTo>
                <a:close/>
                <a:moveTo>
                  <a:pt x="747651" y="253193"/>
                </a:moveTo>
                <a:cubicBezTo>
                  <a:pt x="728589" y="274053"/>
                  <a:pt x="731557" y="277924"/>
                  <a:pt x="714370" y="296848"/>
                </a:cubicBezTo>
                <a:cubicBezTo>
                  <a:pt x="713433" y="296848"/>
                  <a:pt x="713433" y="297815"/>
                  <a:pt x="713433" y="298783"/>
                </a:cubicBezTo>
                <a:cubicBezTo>
                  <a:pt x="715308" y="297815"/>
                  <a:pt x="719214" y="295880"/>
                  <a:pt x="724839" y="291149"/>
                </a:cubicBezTo>
                <a:cubicBezTo>
                  <a:pt x="728589" y="283622"/>
                  <a:pt x="735307" y="271257"/>
                  <a:pt x="747651" y="254161"/>
                </a:cubicBezTo>
                <a:cubicBezTo>
                  <a:pt x="747651" y="254161"/>
                  <a:pt x="747651" y="253193"/>
                  <a:pt x="747651" y="253193"/>
                </a:cubicBezTo>
                <a:close/>
                <a:moveTo>
                  <a:pt x="705776" y="237065"/>
                </a:moveTo>
                <a:cubicBezTo>
                  <a:pt x="684995" y="265558"/>
                  <a:pt x="665933" y="295020"/>
                  <a:pt x="649839" y="318675"/>
                </a:cubicBezTo>
                <a:lnTo>
                  <a:pt x="670620" y="298783"/>
                </a:lnTo>
                <a:cubicBezTo>
                  <a:pt x="671714" y="298783"/>
                  <a:pt x="671714" y="297815"/>
                  <a:pt x="672652" y="297815"/>
                </a:cubicBezTo>
                <a:cubicBezTo>
                  <a:pt x="683120" y="285450"/>
                  <a:pt x="691558" y="275021"/>
                  <a:pt x="700151" y="265558"/>
                </a:cubicBezTo>
                <a:cubicBezTo>
                  <a:pt x="702026" y="256957"/>
                  <a:pt x="703901" y="247494"/>
                  <a:pt x="705776" y="237065"/>
                </a:cubicBezTo>
                <a:close/>
                <a:moveTo>
                  <a:pt x="43706" y="225318"/>
                </a:moveTo>
                <a:cubicBezTo>
                  <a:pt x="46533" y="229289"/>
                  <a:pt x="17852" y="263865"/>
                  <a:pt x="5781" y="284590"/>
                </a:cubicBezTo>
                <a:lnTo>
                  <a:pt x="28594" y="233194"/>
                </a:lnTo>
                <a:cubicBezTo>
                  <a:pt x="38320" y="226070"/>
                  <a:pt x="42764" y="223994"/>
                  <a:pt x="43706" y="225318"/>
                </a:cubicBezTo>
                <a:close/>
                <a:moveTo>
                  <a:pt x="418005" y="210802"/>
                </a:moveTo>
                <a:lnTo>
                  <a:pt x="418793" y="215445"/>
                </a:lnTo>
                <a:lnTo>
                  <a:pt x="418472" y="216046"/>
                </a:lnTo>
                <a:lnTo>
                  <a:pt x="413377" y="215439"/>
                </a:lnTo>
                <a:cubicBezTo>
                  <a:pt x="410896" y="216151"/>
                  <a:pt x="407576" y="218033"/>
                  <a:pt x="402810" y="221796"/>
                </a:cubicBezTo>
                <a:cubicBezTo>
                  <a:pt x="410857" y="214700"/>
                  <a:pt x="415622" y="211393"/>
                  <a:pt x="418005" y="210802"/>
                </a:cubicBezTo>
                <a:close/>
                <a:moveTo>
                  <a:pt x="481716" y="169648"/>
                </a:moveTo>
                <a:cubicBezTo>
                  <a:pt x="478747" y="170508"/>
                  <a:pt x="477809" y="170508"/>
                  <a:pt x="476872" y="170508"/>
                </a:cubicBezTo>
                <a:cubicBezTo>
                  <a:pt x="472184" y="179110"/>
                  <a:pt x="465466" y="190507"/>
                  <a:pt x="456091" y="203840"/>
                </a:cubicBezTo>
                <a:close/>
                <a:moveTo>
                  <a:pt x="388591" y="134487"/>
                </a:moveTo>
                <a:cubicBezTo>
                  <a:pt x="346716" y="245559"/>
                  <a:pt x="304061" y="357706"/>
                  <a:pt x="371404" y="340610"/>
                </a:cubicBezTo>
                <a:cubicBezTo>
                  <a:pt x="377185" y="332976"/>
                  <a:pt x="386716" y="321578"/>
                  <a:pt x="397185" y="308245"/>
                </a:cubicBezTo>
                <a:cubicBezTo>
                  <a:pt x="433278" y="255129"/>
                  <a:pt x="435153" y="256957"/>
                  <a:pt x="439841" y="258892"/>
                </a:cubicBezTo>
                <a:cubicBezTo>
                  <a:pt x="467497" y="226635"/>
                  <a:pt x="487340" y="199969"/>
                  <a:pt x="464528" y="211367"/>
                </a:cubicBezTo>
                <a:lnTo>
                  <a:pt x="379998" y="306417"/>
                </a:lnTo>
                <a:lnTo>
                  <a:pt x="428435" y="239860"/>
                </a:lnTo>
                <a:cubicBezTo>
                  <a:pt x="409529" y="265558"/>
                  <a:pt x="387654" y="293084"/>
                  <a:pt x="368591" y="317815"/>
                </a:cubicBezTo>
                <a:cubicBezTo>
                  <a:pt x="322107" y="354319"/>
                  <a:pt x="388313" y="267257"/>
                  <a:pt x="411871" y="228426"/>
                </a:cubicBezTo>
                <a:lnTo>
                  <a:pt x="418472" y="216046"/>
                </a:lnTo>
                <a:lnTo>
                  <a:pt x="418903" y="216098"/>
                </a:lnTo>
                <a:lnTo>
                  <a:pt x="418793" y="215445"/>
                </a:lnTo>
                <a:lnTo>
                  <a:pt x="418903" y="215237"/>
                </a:lnTo>
                <a:cubicBezTo>
                  <a:pt x="424685" y="219001"/>
                  <a:pt x="423747" y="231366"/>
                  <a:pt x="472184" y="171475"/>
                </a:cubicBezTo>
                <a:cubicBezTo>
                  <a:pt x="420935" y="182873"/>
                  <a:pt x="421872" y="138251"/>
                  <a:pt x="388591" y="134487"/>
                </a:cubicBezTo>
                <a:close/>
                <a:moveTo>
                  <a:pt x="171093" y="90725"/>
                </a:moveTo>
                <a:lnTo>
                  <a:pt x="130156" y="153411"/>
                </a:lnTo>
                <a:lnTo>
                  <a:pt x="121718" y="145885"/>
                </a:lnTo>
                <a:close/>
                <a:moveTo>
                  <a:pt x="605152" y="81263"/>
                </a:moveTo>
                <a:cubicBezTo>
                  <a:pt x="495934" y="198141"/>
                  <a:pt x="540621" y="172443"/>
                  <a:pt x="492184" y="240828"/>
                </a:cubicBezTo>
                <a:cubicBezTo>
                  <a:pt x="500622" y="238893"/>
                  <a:pt x="508278" y="238893"/>
                  <a:pt x="495934" y="259860"/>
                </a:cubicBezTo>
                <a:cubicBezTo>
                  <a:pt x="532028" y="220936"/>
                  <a:pt x="550934" y="195238"/>
                  <a:pt x="563434" y="176206"/>
                </a:cubicBezTo>
                <a:cubicBezTo>
                  <a:pt x="570934" y="152551"/>
                  <a:pt x="578590" y="125886"/>
                  <a:pt x="605152" y="81263"/>
                </a:cubicBezTo>
                <a:close/>
                <a:moveTo>
                  <a:pt x="224217" y="28039"/>
                </a:moveTo>
                <a:cubicBezTo>
                  <a:pt x="230936" y="26211"/>
                  <a:pt x="231874" y="29007"/>
                  <a:pt x="215624" y="45135"/>
                </a:cubicBezTo>
                <a:cubicBezTo>
                  <a:pt x="219530" y="38469"/>
                  <a:pt x="221405" y="33738"/>
                  <a:pt x="224217" y="28039"/>
                </a:cubicBezTo>
                <a:close/>
                <a:moveTo>
                  <a:pt x="359060" y="20405"/>
                </a:moveTo>
                <a:cubicBezTo>
                  <a:pt x="363904" y="20405"/>
                  <a:pt x="359060" y="30942"/>
                  <a:pt x="327810" y="75565"/>
                </a:cubicBezTo>
                <a:cubicBezTo>
                  <a:pt x="344842" y="50834"/>
                  <a:pt x="356248" y="31910"/>
                  <a:pt x="359060" y="20405"/>
                </a:cubicBezTo>
                <a:close/>
                <a:moveTo>
                  <a:pt x="362922" y="0"/>
                </a:moveTo>
                <a:lnTo>
                  <a:pt x="390655" y="0"/>
                </a:lnTo>
                <a:lnTo>
                  <a:pt x="387654" y="4276"/>
                </a:lnTo>
                <a:cubicBezTo>
                  <a:pt x="370466" y="13846"/>
                  <a:pt x="362966" y="16642"/>
                  <a:pt x="360154" y="12878"/>
                </a:cubicBezTo>
                <a:cubicBezTo>
                  <a:pt x="360154" y="14706"/>
                  <a:pt x="360154" y="16642"/>
                  <a:pt x="359060" y="19545"/>
                </a:cubicBezTo>
                <a:cubicBezTo>
                  <a:pt x="351560" y="20405"/>
                  <a:pt x="314529" y="55565"/>
                  <a:pt x="330623" y="18577"/>
                </a:cubicBezTo>
                <a:cubicBezTo>
                  <a:pt x="347810" y="9008"/>
                  <a:pt x="356248" y="7180"/>
                  <a:pt x="359060" y="9975"/>
                </a:cubicBezTo>
                <a:close/>
                <a:moveTo>
                  <a:pt x="326321" y="0"/>
                </a:moveTo>
                <a:lnTo>
                  <a:pt x="330672" y="0"/>
                </a:lnTo>
                <a:lnTo>
                  <a:pt x="322615" y="12999"/>
                </a:lnTo>
                <a:cubicBezTo>
                  <a:pt x="313357" y="25244"/>
                  <a:pt x="301248" y="39974"/>
                  <a:pt x="288904" y="54705"/>
                </a:cubicBezTo>
                <a:cubicBezTo>
                  <a:pt x="294061" y="46157"/>
                  <a:pt x="300232" y="36399"/>
                  <a:pt x="307967" y="25096"/>
                </a:cubicBezTo>
                <a:close/>
                <a:moveTo>
                  <a:pt x="296694" y="0"/>
                </a:moveTo>
                <a:lnTo>
                  <a:pt x="299287" y="0"/>
                </a:lnTo>
                <a:lnTo>
                  <a:pt x="290679" y="11555"/>
                </a:lnTo>
                <a:cubicBezTo>
                  <a:pt x="249938" y="69006"/>
                  <a:pt x="260995" y="74933"/>
                  <a:pt x="238436" y="116423"/>
                </a:cubicBezTo>
                <a:cubicBezTo>
                  <a:pt x="245155" y="104166"/>
                  <a:pt x="267967" y="76532"/>
                  <a:pt x="289842" y="49974"/>
                </a:cubicBezTo>
                <a:cubicBezTo>
                  <a:pt x="260311" y="99327"/>
                  <a:pt x="269842" y="108897"/>
                  <a:pt x="249842" y="153519"/>
                </a:cubicBezTo>
                <a:lnTo>
                  <a:pt x="227030" y="147820"/>
                </a:lnTo>
                <a:cubicBezTo>
                  <a:pt x="121718" y="280827"/>
                  <a:pt x="252811" y="170615"/>
                  <a:pt x="216717" y="223839"/>
                </a:cubicBezTo>
                <a:cubicBezTo>
                  <a:pt x="321092" y="104166"/>
                  <a:pt x="297342" y="111692"/>
                  <a:pt x="389529" y="24276"/>
                </a:cubicBezTo>
                <a:cubicBezTo>
                  <a:pt x="450310" y="6319"/>
                  <a:pt x="293592" y="164917"/>
                  <a:pt x="220467" y="296955"/>
                </a:cubicBezTo>
                <a:lnTo>
                  <a:pt x="181561" y="333083"/>
                </a:lnTo>
                <a:cubicBezTo>
                  <a:pt x="174843" y="355878"/>
                  <a:pt x="70312" y="488885"/>
                  <a:pt x="157812" y="409962"/>
                </a:cubicBezTo>
                <a:cubicBezTo>
                  <a:pt x="227030" y="330180"/>
                  <a:pt x="218592" y="322546"/>
                  <a:pt x="248905" y="278891"/>
                </a:cubicBezTo>
                <a:cubicBezTo>
                  <a:pt x="292654" y="233301"/>
                  <a:pt x="137812" y="434693"/>
                  <a:pt x="215624" y="362545"/>
                </a:cubicBezTo>
                <a:cubicBezTo>
                  <a:pt x="305936" y="244699"/>
                  <a:pt x="328748" y="180077"/>
                  <a:pt x="315467" y="169648"/>
                </a:cubicBezTo>
                <a:cubicBezTo>
                  <a:pt x="322967" y="162013"/>
                  <a:pt x="330623" y="153519"/>
                  <a:pt x="338279" y="144917"/>
                </a:cubicBezTo>
                <a:cubicBezTo>
                  <a:pt x="333435" y="147820"/>
                  <a:pt x="327810" y="150616"/>
                  <a:pt x="322029" y="153519"/>
                </a:cubicBezTo>
                <a:cubicBezTo>
                  <a:pt x="339217" y="129756"/>
                  <a:pt x="380935" y="84166"/>
                  <a:pt x="406560" y="62339"/>
                </a:cubicBezTo>
                <a:cubicBezTo>
                  <a:pt x="402810" y="59974"/>
                  <a:pt x="406872" y="48334"/>
                  <a:pt x="414001" y="33012"/>
                </a:cubicBezTo>
                <a:lnTo>
                  <a:pt x="430590" y="0"/>
                </a:lnTo>
                <a:lnTo>
                  <a:pt x="481170" y="0"/>
                </a:lnTo>
                <a:lnTo>
                  <a:pt x="469623" y="17786"/>
                </a:lnTo>
                <a:cubicBezTo>
                  <a:pt x="445212" y="55249"/>
                  <a:pt x="425701" y="88010"/>
                  <a:pt x="479841" y="39544"/>
                </a:cubicBezTo>
                <a:cubicBezTo>
                  <a:pt x="490700" y="26695"/>
                  <a:pt x="499723" y="15782"/>
                  <a:pt x="507204" y="6293"/>
                </a:cubicBezTo>
                <a:lnTo>
                  <a:pt x="511816" y="0"/>
                </a:lnTo>
                <a:lnTo>
                  <a:pt x="517935" y="0"/>
                </a:lnTo>
                <a:lnTo>
                  <a:pt x="515270" y="5217"/>
                </a:lnTo>
                <a:cubicBezTo>
                  <a:pt x="514977" y="7180"/>
                  <a:pt x="515729" y="7926"/>
                  <a:pt x="517804" y="7112"/>
                </a:cubicBezTo>
                <a:lnTo>
                  <a:pt x="527791" y="0"/>
                </a:lnTo>
                <a:lnTo>
                  <a:pt x="574672" y="0"/>
                </a:lnTo>
                <a:lnTo>
                  <a:pt x="517809" y="72769"/>
                </a:lnTo>
                <a:lnTo>
                  <a:pt x="592816" y="0"/>
                </a:lnTo>
                <a:lnTo>
                  <a:pt x="3344289" y="0"/>
                </a:lnTo>
                <a:lnTo>
                  <a:pt x="3293746" y="54772"/>
                </a:lnTo>
                <a:cubicBezTo>
                  <a:pt x="3275836" y="74839"/>
                  <a:pt x="3256383" y="97876"/>
                  <a:pt x="3232633" y="128789"/>
                </a:cubicBezTo>
                <a:lnTo>
                  <a:pt x="3199352" y="137283"/>
                </a:lnTo>
                <a:cubicBezTo>
                  <a:pt x="3194508" y="142014"/>
                  <a:pt x="3189821" y="146853"/>
                  <a:pt x="3185133" y="150616"/>
                </a:cubicBezTo>
                <a:lnTo>
                  <a:pt x="3152790" y="220936"/>
                </a:lnTo>
                <a:cubicBezTo>
                  <a:pt x="3125290" y="253193"/>
                  <a:pt x="3103415" y="275988"/>
                  <a:pt x="3079665" y="301686"/>
                </a:cubicBezTo>
                <a:cubicBezTo>
                  <a:pt x="3079665" y="302546"/>
                  <a:pt x="3078728" y="303514"/>
                  <a:pt x="3078728" y="303514"/>
                </a:cubicBezTo>
                <a:lnTo>
                  <a:pt x="3077791" y="303514"/>
                </a:lnTo>
                <a:cubicBezTo>
                  <a:pt x="3054978" y="328245"/>
                  <a:pt x="3030291" y="355771"/>
                  <a:pt x="2998885" y="395662"/>
                </a:cubicBezTo>
                <a:lnTo>
                  <a:pt x="2969510" y="403296"/>
                </a:lnTo>
                <a:cubicBezTo>
                  <a:pt x="2965604" y="407059"/>
                  <a:pt x="2962791" y="410930"/>
                  <a:pt x="2959041" y="414693"/>
                </a:cubicBezTo>
                <a:lnTo>
                  <a:pt x="2932323" y="472649"/>
                </a:lnTo>
                <a:cubicBezTo>
                  <a:pt x="2900135" y="510604"/>
                  <a:pt x="2875448" y="535335"/>
                  <a:pt x="2846855" y="566624"/>
                </a:cubicBezTo>
                <a:cubicBezTo>
                  <a:pt x="2845917" y="567592"/>
                  <a:pt x="2844979" y="569527"/>
                  <a:pt x="2844979" y="570495"/>
                </a:cubicBezTo>
                <a:lnTo>
                  <a:pt x="2843105" y="570495"/>
                </a:lnTo>
                <a:cubicBezTo>
                  <a:pt x="2824042" y="591354"/>
                  <a:pt x="2804199" y="615117"/>
                  <a:pt x="2778574" y="647374"/>
                </a:cubicBezTo>
                <a:lnTo>
                  <a:pt x="2748105" y="655976"/>
                </a:lnTo>
                <a:cubicBezTo>
                  <a:pt x="2734824" y="672104"/>
                  <a:pt x="2721543" y="686405"/>
                  <a:pt x="2709199" y="699630"/>
                </a:cubicBezTo>
                <a:lnTo>
                  <a:pt x="2681699" y="760489"/>
                </a:lnTo>
                <a:cubicBezTo>
                  <a:pt x="2627481" y="825003"/>
                  <a:pt x="2593263" y="851669"/>
                  <a:pt x="2527794" y="935214"/>
                </a:cubicBezTo>
                <a:lnTo>
                  <a:pt x="2497326" y="943816"/>
                </a:lnTo>
                <a:cubicBezTo>
                  <a:pt x="2479357" y="962848"/>
                  <a:pt x="2462170" y="978976"/>
                  <a:pt x="2445139" y="994137"/>
                </a:cubicBezTo>
                <a:cubicBezTo>
                  <a:pt x="2392795" y="1054995"/>
                  <a:pt x="2391858" y="1079618"/>
                  <a:pt x="2374827" y="1111015"/>
                </a:cubicBezTo>
                <a:lnTo>
                  <a:pt x="2368108" y="1110047"/>
                </a:lnTo>
                <a:lnTo>
                  <a:pt x="2358733" y="1131875"/>
                </a:lnTo>
                <a:cubicBezTo>
                  <a:pt x="2304515" y="1196496"/>
                  <a:pt x="2270296" y="1223055"/>
                  <a:pt x="2204828" y="1306708"/>
                </a:cubicBezTo>
                <a:lnTo>
                  <a:pt x="2167797" y="1316170"/>
                </a:lnTo>
                <a:cubicBezTo>
                  <a:pt x="2069829" y="1414016"/>
                  <a:pt x="2072798" y="1443478"/>
                  <a:pt x="2051860" y="1481433"/>
                </a:cubicBezTo>
                <a:lnTo>
                  <a:pt x="2033736" y="1480466"/>
                </a:lnTo>
                <a:cubicBezTo>
                  <a:pt x="2024361" y="1491003"/>
                  <a:pt x="2012017" y="1505196"/>
                  <a:pt x="2008111" y="1511862"/>
                </a:cubicBezTo>
                <a:lnTo>
                  <a:pt x="2005298" y="1498530"/>
                </a:lnTo>
                <a:cubicBezTo>
                  <a:pt x="1902643" y="1661965"/>
                  <a:pt x="1815300" y="1670460"/>
                  <a:pt x="1743113" y="1802498"/>
                </a:cubicBezTo>
                <a:cubicBezTo>
                  <a:pt x="1744050" y="1789273"/>
                  <a:pt x="1800144" y="1711318"/>
                  <a:pt x="1844831" y="1652396"/>
                </a:cubicBezTo>
                <a:cubicBezTo>
                  <a:pt x="1860924" y="1610676"/>
                  <a:pt x="1801081" y="1684760"/>
                  <a:pt x="1762175" y="1720888"/>
                </a:cubicBezTo>
                <a:lnTo>
                  <a:pt x="1695613" y="1830992"/>
                </a:lnTo>
                <a:cubicBezTo>
                  <a:pt x="1705144" y="1768306"/>
                  <a:pt x="1601551" y="1944967"/>
                  <a:pt x="1519833" y="2001094"/>
                </a:cubicBezTo>
                <a:cubicBezTo>
                  <a:pt x="1567333" y="1902280"/>
                  <a:pt x="1277647" y="2210980"/>
                  <a:pt x="1259679" y="2209152"/>
                </a:cubicBezTo>
                <a:cubicBezTo>
                  <a:pt x="1258741" y="2165390"/>
                  <a:pt x="1371709" y="2097005"/>
                  <a:pt x="1414521" y="2020986"/>
                </a:cubicBezTo>
                <a:cubicBezTo>
                  <a:pt x="1416396" y="1994428"/>
                  <a:pt x="1346084" y="2087543"/>
                  <a:pt x="1317647" y="2104639"/>
                </a:cubicBezTo>
                <a:lnTo>
                  <a:pt x="1437334" y="1956472"/>
                </a:lnTo>
                <a:cubicBezTo>
                  <a:pt x="1443896" y="1920344"/>
                  <a:pt x="1318584" y="2091306"/>
                  <a:pt x="1359365" y="2028620"/>
                </a:cubicBezTo>
                <a:cubicBezTo>
                  <a:pt x="1272022" y="2106467"/>
                  <a:pt x="1313741" y="2087543"/>
                  <a:pt x="1219679" y="2201518"/>
                </a:cubicBezTo>
                <a:cubicBezTo>
                  <a:pt x="1245460" y="2167325"/>
                  <a:pt x="1281553" y="2100768"/>
                  <a:pt x="1227335" y="2152057"/>
                </a:cubicBezTo>
                <a:cubicBezTo>
                  <a:pt x="1193117" y="2192056"/>
                  <a:pt x="1199835" y="2212915"/>
                  <a:pt x="1177023" y="2220549"/>
                </a:cubicBezTo>
                <a:cubicBezTo>
                  <a:pt x="1212179" y="2110338"/>
                  <a:pt x="1064836" y="2263236"/>
                  <a:pt x="1054524" y="2212915"/>
                </a:cubicBezTo>
                <a:lnTo>
                  <a:pt x="994681" y="2286999"/>
                </a:lnTo>
                <a:cubicBezTo>
                  <a:pt x="1004993" y="2267967"/>
                  <a:pt x="1029837" y="2233775"/>
                  <a:pt x="1006087" y="2254742"/>
                </a:cubicBezTo>
                <a:lnTo>
                  <a:pt x="966087" y="2304095"/>
                </a:lnTo>
                <a:cubicBezTo>
                  <a:pt x="961400" y="2300332"/>
                  <a:pt x="1020305" y="2170121"/>
                  <a:pt x="979368" y="2175820"/>
                </a:cubicBezTo>
                <a:lnTo>
                  <a:pt x="913900" y="2272698"/>
                </a:lnTo>
                <a:lnTo>
                  <a:pt x="986087" y="2153025"/>
                </a:lnTo>
                <a:lnTo>
                  <a:pt x="876869" y="2282268"/>
                </a:lnTo>
                <a:cubicBezTo>
                  <a:pt x="981243" y="2149261"/>
                  <a:pt x="891088" y="2210012"/>
                  <a:pt x="908119" y="2155928"/>
                </a:cubicBezTo>
                <a:lnTo>
                  <a:pt x="838900" y="2235710"/>
                </a:lnTo>
                <a:lnTo>
                  <a:pt x="870150" y="2178723"/>
                </a:lnTo>
                <a:lnTo>
                  <a:pt x="824526" y="2237646"/>
                </a:lnTo>
                <a:cubicBezTo>
                  <a:pt x="821713" y="2220549"/>
                  <a:pt x="927181" y="2074210"/>
                  <a:pt x="859682" y="2128402"/>
                </a:cubicBezTo>
                <a:cubicBezTo>
                  <a:pt x="888275" y="2111306"/>
                  <a:pt x="779057" y="2240441"/>
                  <a:pt x="729526" y="2295601"/>
                </a:cubicBezTo>
                <a:lnTo>
                  <a:pt x="823588" y="2124531"/>
                </a:lnTo>
                <a:cubicBezTo>
                  <a:pt x="777963" y="2175820"/>
                  <a:pt x="751401" y="2182486"/>
                  <a:pt x="711558" y="2240441"/>
                </a:cubicBezTo>
                <a:lnTo>
                  <a:pt x="772338" y="2149261"/>
                </a:lnTo>
                <a:lnTo>
                  <a:pt x="717183" y="2213883"/>
                </a:lnTo>
                <a:cubicBezTo>
                  <a:pt x="570934" y="2283236"/>
                  <a:pt x="939525" y="1775940"/>
                  <a:pt x="654527" y="2005825"/>
                </a:cubicBezTo>
                <a:lnTo>
                  <a:pt x="634527" y="2030555"/>
                </a:lnTo>
                <a:lnTo>
                  <a:pt x="738120" y="1853894"/>
                </a:lnTo>
                <a:cubicBezTo>
                  <a:pt x="719214" y="1865292"/>
                  <a:pt x="620308" y="1975396"/>
                  <a:pt x="577652" y="2007761"/>
                </a:cubicBezTo>
                <a:cubicBezTo>
                  <a:pt x="685933" y="1891850"/>
                  <a:pt x="574684" y="1977331"/>
                  <a:pt x="660308" y="1869055"/>
                </a:cubicBezTo>
                <a:cubicBezTo>
                  <a:pt x="611871" y="1910882"/>
                  <a:pt x="590933" y="1948838"/>
                  <a:pt x="551090" y="1998191"/>
                </a:cubicBezTo>
                <a:cubicBezTo>
                  <a:pt x="426560" y="2086575"/>
                  <a:pt x="578590" y="1868088"/>
                  <a:pt x="478747" y="1922279"/>
                </a:cubicBezTo>
                <a:cubicBezTo>
                  <a:pt x="647027" y="1788305"/>
                  <a:pt x="612808" y="1829164"/>
                  <a:pt x="688745" y="1782606"/>
                </a:cubicBezTo>
                <a:cubicBezTo>
                  <a:pt x="726714" y="1689491"/>
                  <a:pt x="618433" y="1806369"/>
                  <a:pt x="627964" y="1743683"/>
                </a:cubicBezTo>
                <a:lnTo>
                  <a:pt x="591871" y="1810132"/>
                </a:lnTo>
                <a:cubicBezTo>
                  <a:pt x="425622" y="1974428"/>
                  <a:pt x="642183" y="1672395"/>
                  <a:pt x="464528" y="1868088"/>
                </a:cubicBezTo>
                <a:cubicBezTo>
                  <a:pt x="476872" y="1823465"/>
                  <a:pt x="637496" y="1611644"/>
                  <a:pt x="589996" y="1627773"/>
                </a:cubicBezTo>
                <a:lnTo>
                  <a:pt x="445622" y="1810132"/>
                </a:lnTo>
                <a:lnTo>
                  <a:pt x="428435" y="1794972"/>
                </a:lnTo>
                <a:lnTo>
                  <a:pt x="532965" y="1675298"/>
                </a:lnTo>
                <a:cubicBezTo>
                  <a:pt x="533903" y="1662933"/>
                  <a:pt x="511090" y="1682825"/>
                  <a:pt x="485466" y="1712286"/>
                </a:cubicBezTo>
                <a:cubicBezTo>
                  <a:pt x="593746" y="1564119"/>
                  <a:pt x="512965" y="1624009"/>
                  <a:pt x="590933" y="1502400"/>
                </a:cubicBezTo>
                <a:lnTo>
                  <a:pt x="537653" y="1559388"/>
                </a:lnTo>
                <a:cubicBezTo>
                  <a:pt x="549996" y="1542292"/>
                  <a:pt x="563434" y="1524228"/>
                  <a:pt x="571871" y="1512830"/>
                </a:cubicBezTo>
                <a:cubicBezTo>
                  <a:pt x="478747" y="1613472"/>
                  <a:pt x="499684" y="1563151"/>
                  <a:pt x="416091" y="1658202"/>
                </a:cubicBezTo>
                <a:cubicBezTo>
                  <a:pt x="400935" y="1686696"/>
                  <a:pt x="363904" y="1753145"/>
                  <a:pt x="418903" y="1687663"/>
                </a:cubicBezTo>
                <a:cubicBezTo>
                  <a:pt x="327810" y="1818734"/>
                  <a:pt x="347810" y="1737984"/>
                  <a:pt x="339217" y="1730350"/>
                </a:cubicBezTo>
                <a:cubicBezTo>
                  <a:pt x="397185" y="1682825"/>
                  <a:pt x="399060" y="1656266"/>
                  <a:pt x="414216" y="1627773"/>
                </a:cubicBezTo>
                <a:cubicBezTo>
                  <a:pt x="399997" y="1642934"/>
                  <a:pt x="394216" y="1652503"/>
                  <a:pt x="374373" y="1677126"/>
                </a:cubicBezTo>
                <a:cubicBezTo>
                  <a:pt x="303123" y="1727554"/>
                  <a:pt x="560465" y="1418747"/>
                  <a:pt x="369529" y="1617343"/>
                </a:cubicBezTo>
                <a:lnTo>
                  <a:pt x="463591" y="1503368"/>
                </a:lnTo>
                <a:lnTo>
                  <a:pt x="381872" y="1571753"/>
                </a:lnTo>
                <a:cubicBezTo>
                  <a:pt x="575777" y="1347567"/>
                  <a:pt x="384841" y="1532830"/>
                  <a:pt x="563434" y="1322836"/>
                </a:cubicBezTo>
                <a:cubicBezTo>
                  <a:pt x="555777" y="1302944"/>
                  <a:pt x="454059" y="1452079"/>
                  <a:pt x="470309" y="1423586"/>
                </a:cubicBezTo>
                <a:cubicBezTo>
                  <a:pt x="419997" y="1453907"/>
                  <a:pt x="574684" y="1227893"/>
                  <a:pt x="479841" y="1327567"/>
                </a:cubicBezTo>
                <a:cubicBezTo>
                  <a:pt x="535778" y="1239291"/>
                  <a:pt x="481716" y="1275311"/>
                  <a:pt x="512028" y="1221227"/>
                </a:cubicBezTo>
                <a:lnTo>
                  <a:pt x="428435" y="1316170"/>
                </a:lnTo>
                <a:cubicBezTo>
                  <a:pt x="443747" y="1287676"/>
                  <a:pt x="479841" y="1234560"/>
                  <a:pt x="460778" y="1245957"/>
                </a:cubicBezTo>
                <a:cubicBezTo>
                  <a:pt x="448435" y="1260150"/>
                  <a:pt x="437028" y="1274451"/>
                  <a:pt x="427497" y="1286708"/>
                </a:cubicBezTo>
                <a:cubicBezTo>
                  <a:pt x="460778" y="1209829"/>
                  <a:pt x="448435" y="1191765"/>
                  <a:pt x="437966" y="1169938"/>
                </a:cubicBezTo>
                <a:cubicBezTo>
                  <a:pt x="382810" y="1234452"/>
                  <a:pt x="348748" y="1274451"/>
                  <a:pt x="337342" y="1306708"/>
                </a:cubicBezTo>
                <a:cubicBezTo>
                  <a:pt x="246092" y="1380791"/>
                  <a:pt x="407654" y="1144240"/>
                  <a:pt x="357185" y="1155637"/>
                </a:cubicBezTo>
                <a:lnTo>
                  <a:pt x="317342" y="1205098"/>
                </a:lnTo>
                <a:lnTo>
                  <a:pt x="374373" y="1113918"/>
                </a:lnTo>
                <a:cubicBezTo>
                  <a:pt x="348748" y="1148111"/>
                  <a:pt x="320154" y="1178432"/>
                  <a:pt x="284998" y="1218324"/>
                </a:cubicBezTo>
                <a:cubicBezTo>
                  <a:pt x="249842" y="1215528"/>
                  <a:pt x="229999" y="1186066"/>
                  <a:pt x="366716" y="1003707"/>
                </a:cubicBezTo>
                <a:cubicBezTo>
                  <a:pt x="328748" y="1049297"/>
                  <a:pt x="267967" y="1097682"/>
                  <a:pt x="219530" y="1175637"/>
                </a:cubicBezTo>
                <a:cubicBezTo>
                  <a:pt x="311560" y="1024566"/>
                  <a:pt x="261248" y="1024566"/>
                  <a:pt x="268905" y="965643"/>
                </a:cubicBezTo>
                <a:lnTo>
                  <a:pt x="275467" y="959084"/>
                </a:lnTo>
                <a:lnTo>
                  <a:pt x="306873" y="901990"/>
                </a:lnTo>
                <a:lnTo>
                  <a:pt x="291717" y="917258"/>
                </a:lnTo>
                <a:lnTo>
                  <a:pt x="268905" y="958117"/>
                </a:lnTo>
                <a:cubicBezTo>
                  <a:pt x="274530" y="931451"/>
                  <a:pt x="290779" y="894463"/>
                  <a:pt x="333435" y="828874"/>
                </a:cubicBezTo>
                <a:cubicBezTo>
                  <a:pt x="304061" y="859303"/>
                  <a:pt x="225155" y="944784"/>
                  <a:pt x="191874" y="971342"/>
                </a:cubicBezTo>
                <a:cubicBezTo>
                  <a:pt x="295467" y="851669"/>
                  <a:pt x="72187" y="1050264"/>
                  <a:pt x="178593" y="903925"/>
                </a:cubicBezTo>
                <a:cubicBezTo>
                  <a:pt x="149218" y="934354"/>
                  <a:pt x="162499" y="932419"/>
                  <a:pt x="123593" y="969514"/>
                </a:cubicBezTo>
                <a:cubicBezTo>
                  <a:pt x="114062" y="918226"/>
                  <a:pt x="199530" y="727264"/>
                  <a:pt x="86562" y="783284"/>
                </a:cubicBezTo>
                <a:cubicBezTo>
                  <a:pt x="284998" y="548668"/>
                  <a:pt x="205311" y="578129"/>
                  <a:pt x="283123" y="448993"/>
                </a:cubicBezTo>
                <a:cubicBezTo>
                  <a:pt x="159687" y="580064"/>
                  <a:pt x="231874" y="530604"/>
                  <a:pt x="147343" y="638880"/>
                </a:cubicBezTo>
                <a:cubicBezTo>
                  <a:pt x="163437" y="597161"/>
                  <a:pt x="-938" y="804251"/>
                  <a:pt x="76093" y="675975"/>
                </a:cubicBezTo>
                <a:cubicBezTo>
                  <a:pt x="56094" y="700706"/>
                  <a:pt x="41875" y="715867"/>
                  <a:pt x="45625" y="719630"/>
                </a:cubicBezTo>
                <a:cubicBezTo>
                  <a:pt x="27656" y="717802"/>
                  <a:pt x="193905" y="554366"/>
                  <a:pt x="142499" y="579097"/>
                </a:cubicBezTo>
                <a:lnTo>
                  <a:pt x="57969" y="674040"/>
                </a:lnTo>
                <a:lnTo>
                  <a:pt x="158749" y="537270"/>
                </a:lnTo>
                <a:cubicBezTo>
                  <a:pt x="75156" y="562968"/>
                  <a:pt x="114062" y="456520"/>
                  <a:pt x="0" y="525873"/>
                </a:cubicBezTo>
                <a:cubicBezTo>
                  <a:pt x="17188" y="502110"/>
                  <a:pt x="58906" y="456520"/>
                  <a:pt x="84687" y="434693"/>
                </a:cubicBezTo>
                <a:cubicBezTo>
                  <a:pt x="69375" y="424263"/>
                  <a:pt x="193905" y="248462"/>
                  <a:pt x="95937" y="329212"/>
                </a:cubicBezTo>
                <a:lnTo>
                  <a:pt x="65625" y="372974"/>
                </a:lnTo>
                <a:cubicBezTo>
                  <a:pt x="-29375" y="430929"/>
                  <a:pt x="143437" y="230506"/>
                  <a:pt x="148280" y="164917"/>
                </a:cubicBezTo>
                <a:cubicBezTo>
                  <a:pt x="161562" y="162981"/>
                  <a:pt x="114999" y="248462"/>
                  <a:pt x="213749" y="137390"/>
                </a:cubicBezTo>
                <a:cubicBezTo>
                  <a:pt x="273592" y="63307"/>
                  <a:pt x="250780" y="58468"/>
                  <a:pt x="197655" y="109757"/>
                </a:cubicBezTo>
                <a:close/>
                <a:moveTo>
                  <a:pt x="183055" y="0"/>
                </a:moveTo>
                <a:lnTo>
                  <a:pt x="236368" y="0"/>
                </a:lnTo>
                <a:lnTo>
                  <a:pt x="224217" y="28039"/>
                </a:lnTo>
                <a:cubicBezTo>
                  <a:pt x="206854" y="32179"/>
                  <a:pt x="146425" y="65461"/>
                  <a:pt x="174192" y="13858"/>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3B8C98-37B4-0161-E83B-A2F15CDA4301}"/>
              </a:ext>
            </a:extLst>
          </p:cNvPr>
          <p:cNvSpPr>
            <a:spLocks noGrp="1"/>
          </p:cNvSpPr>
          <p:nvPr>
            <p:ph type="pic" sz="quarter" idx="13"/>
          </p:nvPr>
        </p:nvSpPr>
        <p:spPr/>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a:t>
            </a:r>
          </a:p>
          <a:p>
            <a:r>
              <a:rPr lang="en-US" noProof="1"/>
              <a:t>Duis aute irure dolor in reprehenderit in voluptate velit esse cillum dolore eu fugiat nulla pariatur. Excepteur sint occaecat cupidatat non provident.</a:t>
            </a:r>
          </a:p>
        </p:txBody>
      </p:sp>
      <p:sp>
        <p:nvSpPr>
          <p:cNvPr id="7" name="Shape">
            <a:extLst>
              <a:ext uri="{FF2B5EF4-FFF2-40B4-BE49-F238E27FC236}">
                <a16:creationId xmlns:a16="http://schemas.microsoft.com/office/drawing/2014/main" id="{CC5AF8A7-F97D-7ED5-C714-B6F7D58A5422}"/>
              </a:ext>
            </a:extLst>
          </p:cNvPr>
          <p:cNvSpPr/>
          <p:nvPr/>
        </p:nvSpPr>
        <p:spPr>
          <a:xfrm>
            <a:off x="0" y="4120545"/>
            <a:ext cx="4088713" cy="2737455"/>
          </a:xfrm>
          <a:custGeom>
            <a:avLst/>
            <a:gdLst/>
            <a:ahLst/>
            <a:cxnLst>
              <a:cxn ang="0">
                <a:pos x="wd2" y="hd2"/>
              </a:cxn>
              <a:cxn ang="5400000">
                <a:pos x="wd2" y="hd2"/>
              </a:cxn>
              <a:cxn ang="10800000">
                <a:pos x="wd2" y="hd2"/>
              </a:cxn>
              <a:cxn ang="16200000">
                <a:pos x="wd2" y="hd2"/>
              </a:cxn>
            </a:cxnLst>
            <a:rect l="0" t="0" r="r" b="b"/>
            <a:pathLst>
              <a:path w="21600" h="21450" extrusionOk="0">
                <a:moveTo>
                  <a:pt x="21514" y="11251"/>
                </a:moveTo>
                <a:cubicBezTo>
                  <a:pt x="21504" y="11416"/>
                  <a:pt x="21519" y="11543"/>
                  <a:pt x="21232" y="12118"/>
                </a:cubicBezTo>
                <a:cubicBezTo>
                  <a:pt x="21152" y="12103"/>
                  <a:pt x="21247" y="11827"/>
                  <a:pt x="21514" y="11251"/>
                </a:cubicBezTo>
                <a:close/>
                <a:moveTo>
                  <a:pt x="14754" y="3197"/>
                </a:moveTo>
                <a:cubicBezTo>
                  <a:pt x="14754" y="3197"/>
                  <a:pt x="14754" y="3197"/>
                  <a:pt x="14754" y="3197"/>
                </a:cubicBezTo>
                <a:cubicBezTo>
                  <a:pt x="14769" y="3175"/>
                  <a:pt x="14764" y="3175"/>
                  <a:pt x="14754" y="3197"/>
                </a:cubicBezTo>
                <a:close/>
                <a:moveTo>
                  <a:pt x="21524" y="11244"/>
                </a:moveTo>
                <a:cubicBezTo>
                  <a:pt x="21519" y="11244"/>
                  <a:pt x="21519" y="11244"/>
                  <a:pt x="21524" y="11244"/>
                </a:cubicBezTo>
                <a:cubicBezTo>
                  <a:pt x="21519" y="11251"/>
                  <a:pt x="21519" y="11251"/>
                  <a:pt x="21519" y="11259"/>
                </a:cubicBezTo>
                <a:cubicBezTo>
                  <a:pt x="21519" y="11251"/>
                  <a:pt x="21519" y="11244"/>
                  <a:pt x="21524" y="11244"/>
                </a:cubicBezTo>
                <a:close/>
                <a:moveTo>
                  <a:pt x="21439" y="11221"/>
                </a:moveTo>
                <a:cubicBezTo>
                  <a:pt x="21308" y="11348"/>
                  <a:pt x="21001" y="11737"/>
                  <a:pt x="21096" y="11453"/>
                </a:cubicBezTo>
                <a:cubicBezTo>
                  <a:pt x="21071" y="11311"/>
                  <a:pt x="21560" y="10654"/>
                  <a:pt x="21524" y="10489"/>
                </a:cubicBezTo>
                <a:cubicBezTo>
                  <a:pt x="21414" y="9540"/>
                  <a:pt x="21419" y="8412"/>
                  <a:pt x="21016" y="7949"/>
                </a:cubicBezTo>
                <a:cubicBezTo>
                  <a:pt x="21127" y="7732"/>
                  <a:pt x="21132" y="7755"/>
                  <a:pt x="21197" y="7680"/>
                </a:cubicBezTo>
                <a:cubicBezTo>
                  <a:pt x="20970" y="7717"/>
                  <a:pt x="20925" y="7486"/>
                  <a:pt x="20703" y="7545"/>
                </a:cubicBezTo>
                <a:cubicBezTo>
                  <a:pt x="20804" y="7284"/>
                  <a:pt x="20975" y="6970"/>
                  <a:pt x="21091" y="6754"/>
                </a:cubicBezTo>
                <a:cubicBezTo>
                  <a:pt x="20870" y="7187"/>
                  <a:pt x="20316" y="6320"/>
                  <a:pt x="20371" y="6201"/>
                </a:cubicBezTo>
                <a:lnTo>
                  <a:pt x="19842" y="7075"/>
                </a:lnTo>
                <a:cubicBezTo>
                  <a:pt x="19736" y="6918"/>
                  <a:pt x="20406" y="6014"/>
                  <a:pt x="20185" y="6074"/>
                </a:cubicBezTo>
                <a:cubicBezTo>
                  <a:pt x="19414" y="7269"/>
                  <a:pt x="20104" y="5678"/>
                  <a:pt x="19681" y="6290"/>
                </a:cubicBezTo>
                <a:cubicBezTo>
                  <a:pt x="19741" y="6193"/>
                  <a:pt x="19716" y="6074"/>
                  <a:pt x="19948" y="5685"/>
                </a:cubicBezTo>
                <a:cubicBezTo>
                  <a:pt x="19535" y="6343"/>
                  <a:pt x="19807" y="5760"/>
                  <a:pt x="19676" y="5887"/>
                </a:cubicBezTo>
                <a:cubicBezTo>
                  <a:pt x="19555" y="6059"/>
                  <a:pt x="19565" y="6104"/>
                  <a:pt x="19449" y="6320"/>
                </a:cubicBezTo>
                <a:lnTo>
                  <a:pt x="19243" y="6447"/>
                </a:lnTo>
                <a:cubicBezTo>
                  <a:pt x="19343" y="6186"/>
                  <a:pt x="19575" y="5775"/>
                  <a:pt x="19646" y="5745"/>
                </a:cubicBezTo>
                <a:cubicBezTo>
                  <a:pt x="19615" y="5207"/>
                  <a:pt x="19172" y="3145"/>
                  <a:pt x="18789" y="3167"/>
                </a:cubicBezTo>
                <a:cubicBezTo>
                  <a:pt x="18512" y="3720"/>
                  <a:pt x="18774" y="3474"/>
                  <a:pt x="18321" y="4318"/>
                </a:cubicBezTo>
                <a:cubicBezTo>
                  <a:pt x="18003" y="4691"/>
                  <a:pt x="18341" y="4034"/>
                  <a:pt x="18039" y="4475"/>
                </a:cubicBezTo>
                <a:cubicBezTo>
                  <a:pt x="18724" y="3242"/>
                  <a:pt x="18099" y="4004"/>
                  <a:pt x="18779" y="2719"/>
                </a:cubicBezTo>
                <a:lnTo>
                  <a:pt x="18366" y="3376"/>
                </a:lnTo>
                <a:lnTo>
                  <a:pt x="18588" y="2921"/>
                </a:lnTo>
                <a:cubicBezTo>
                  <a:pt x="17958" y="3264"/>
                  <a:pt x="18336" y="3182"/>
                  <a:pt x="18240" y="2697"/>
                </a:cubicBezTo>
                <a:cubicBezTo>
                  <a:pt x="18074" y="2614"/>
                  <a:pt x="17485" y="3436"/>
                  <a:pt x="17595" y="3040"/>
                </a:cubicBezTo>
                <a:cubicBezTo>
                  <a:pt x="17555" y="3145"/>
                  <a:pt x="17374" y="3511"/>
                  <a:pt x="17258" y="3623"/>
                </a:cubicBezTo>
                <a:cubicBezTo>
                  <a:pt x="17605" y="3018"/>
                  <a:pt x="16930" y="3922"/>
                  <a:pt x="17268" y="3294"/>
                </a:cubicBezTo>
                <a:cubicBezTo>
                  <a:pt x="17197" y="3324"/>
                  <a:pt x="17152" y="3092"/>
                  <a:pt x="16699" y="3959"/>
                </a:cubicBezTo>
                <a:cubicBezTo>
                  <a:pt x="16920" y="3526"/>
                  <a:pt x="16940" y="3219"/>
                  <a:pt x="17197" y="2943"/>
                </a:cubicBezTo>
                <a:cubicBezTo>
                  <a:pt x="17182" y="2876"/>
                  <a:pt x="17228" y="2704"/>
                  <a:pt x="17102" y="2853"/>
                </a:cubicBezTo>
                <a:lnTo>
                  <a:pt x="17001" y="3145"/>
                </a:lnTo>
                <a:cubicBezTo>
                  <a:pt x="16840" y="3107"/>
                  <a:pt x="17162" y="2390"/>
                  <a:pt x="16663" y="3025"/>
                </a:cubicBezTo>
                <a:lnTo>
                  <a:pt x="16507" y="3406"/>
                </a:lnTo>
                <a:cubicBezTo>
                  <a:pt x="16422" y="3362"/>
                  <a:pt x="16341" y="3347"/>
                  <a:pt x="16794" y="2502"/>
                </a:cubicBezTo>
                <a:lnTo>
                  <a:pt x="16996" y="2353"/>
                </a:lnTo>
                <a:cubicBezTo>
                  <a:pt x="16890" y="2218"/>
                  <a:pt x="16804" y="2174"/>
                  <a:pt x="16477" y="2480"/>
                </a:cubicBezTo>
                <a:lnTo>
                  <a:pt x="16492" y="2547"/>
                </a:lnTo>
                <a:cubicBezTo>
                  <a:pt x="15923" y="3190"/>
                  <a:pt x="15021" y="2988"/>
                  <a:pt x="14336" y="3847"/>
                </a:cubicBezTo>
                <a:lnTo>
                  <a:pt x="14009" y="4550"/>
                </a:lnTo>
                <a:lnTo>
                  <a:pt x="13626" y="4946"/>
                </a:lnTo>
                <a:cubicBezTo>
                  <a:pt x="13701" y="4848"/>
                  <a:pt x="14628" y="3339"/>
                  <a:pt x="14739" y="3190"/>
                </a:cubicBezTo>
                <a:cubicBezTo>
                  <a:pt x="14533" y="2958"/>
                  <a:pt x="13399" y="1987"/>
                  <a:pt x="13495" y="1307"/>
                </a:cubicBezTo>
                <a:cubicBezTo>
                  <a:pt x="13636" y="851"/>
                  <a:pt x="14069" y="291"/>
                  <a:pt x="14130" y="194"/>
                </a:cubicBezTo>
                <a:cubicBezTo>
                  <a:pt x="13918" y="298"/>
                  <a:pt x="13707" y="806"/>
                  <a:pt x="13676" y="642"/>
                </a:cubicBezTo>
                <a:cubicBezTo>
                  <a:pt x="13727" y="500"/>
                  <a:pt x="13968" y="156"/>
                  <a:pt x="14029" y="82"/>
                </a:cubicBezTo>
                <a:cubicBezTo>
                  <a:pt x="13958" y="112"/>
                  <a:pt x="14059" y="-150"/>
                  <a:pt x="13883" y="134"/>
                </a:cubicBezTo>
                <a:cubicBezTo>
                  <a:pt x="13782" y="418"/>
                  <a:pt x="13314" y="1172"/>
                  <a:pt x="13032" y="1703"/>
                </a:cubicBezTo>
                <a:lnTo>
                  <a:pt x="12991" y="1494"/>
                </a:lnTo>
                <a:lnTo>
                  <a:pt x="13283" y="1008"/>
                </a:lnTo>
                <a:cubicBezTo>
                  <a:pt x="13273" y="963"/>
                  <a:pt x="12447" y="2278"/>
                  <a:pt x="12523" y="1875"/>
                </a:cubicBezTo>
                <a:cubicBezTo>
                  <a:pt x="12513" y="1434"/>
                  <a:pt x="12261" y="1352"/>
                  <a:pt x="12195" y="1008"/>
                </a:cubicBezTo>
                <a:cubicBezTo>
                  <a:pt x="12372" y="717"/>
                  <a:pt x="12503" y="590"/>
                  <a:pt x="12634" y="470"/>
                </a:cubicBezTo>
                <a:cubicBezTo>
                  <a:pt x="12624" y="425"/>
                  <a:pt x="12553" y="455"/>
                  <a:pt x="12659" y="209"/>
                </a:cubicBezTo>
                <a:cubicBezTo>
                  <a:pt x="12387" y="784"/>
                  <a:pt x="12397" y="455"/>
                  <a:pt x="12296" y="724"/>
                </a:cubicBezTo>
                <a:cubicBezTo>
                  <a:pt x="11490" y="1755"/>
                  <a:pt x="12004" y="440"/>
                  <a:pt x="11440" y="1105"/>
                </a:cubicBezTo>
                <a:cubicBezTo>
                  <a:pt x="10855" y="2084"/>
                  <a:pt x="2090" y="16504"/>
                  <a:pt x="0" y="19978"/>
                </a:cubicBezTo>
                <a:lnTo>
                  <a:pt x="0" y="20120"/>
                </a:lnTo>
                <a:cubicBezTo>
                  <a:pt x="25" y="20113"/>
                  <a:pt x="20" y="20142"/>
                  <a:pt x="0" y="20195"/>
                </a:cubicBezTo>
                <a:lnTo>
                  <a:pt x="0" y="21450"/>
                </a:lnTo>
                <a:lnTo>
                  <a:pt x="15827" y="21450"/>
                </a:lnTo>
                <a:cubicBezTo>
                  <a:pt x="18029" y="17699"/>
                  <a:pt x="20089" y="14106"/>
                  <a:pt x="20839" y="12514"/>
                </a:cubicBezTo>
                <a:lnTo>
                  <a:pt x="21132" y="12029"/>
                </a:lnTo>
                <a:lnTo>
                  <a:pt x="21051" y="12014"/>
                </a:lnTo>
                <a:cubicBezTo>
                  <a:pt x="21142" y="11685"/>
                  <a:pt x="20779" y="12208"/>
                  <a:pt x="21071" y="11722"/>
                </a:cubicBezTo>
                <a:lnTo>
                  <a:pt x="21106" y="11909"/>
                </a:lnTo>
                <a:cubicBezTo>
                  <a:pt x="21137" y="11677"/>
                  <a:pt x="21328" y="11476"/>
                  <a:pt x="21509" y="11236"/>
                </a:cubicBezTo>
                <a:cubicBezTo>
                  <a:pt x="21514" y="11154"/>
                  <a:pt x="21529" y="11057"/>
                  <a:pt x="21600" y="10878"/>
                </a:cubicBezTo>
                <a:cubicBezTo>
                  <a:pt x="21484" y="11057"/>
                  <a:pt x="21494" y="11102"/>
                  <a:pt x="21439" y="11221"/>
                </a:cubicBezTo>
                <a:close/>
                <a:moveTo>
                  <a:pt x="17605" y="3055"/>
                </a:moveTo>
                <a:cubicBezTo>
                  <a:pt x="17610" y="3040"/>
                  <a:pt x="17616" y="3033"/>
                  <a:pt x="17610" y="3033"/>
                </a:cubicBezTo>
                <a:cubicBezTo>
                  <a:pt x="17605" y="3040"/>
                  <a:pt x="17605" y="3048"/>
                  <a:pt x="17605" y="3055"/>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D850C8F3-9911-47C9-1990-F86982DCA2F5}"/>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2" name="Shape">
            <a:extLst>
              <a:ext uri="{FF2B5EF4-FFF2-40B4-BE49-F238E27FC236}">
                <a16:creationId xmlns:a16="http://schemas.microsoft.com/office/drawing/2014/main" id="{8C565D6F-A56C-974C-C55E-D9ACA9819476}"/>
              </a:ext>
            </a:extLst>
          </p:cNvPr>
          <p:cNvSpPr/>
          <p:nvPr/>
        </p:nvSpPr>
        <p:spPr>
          <a:xfrm>
            <a:off x="6771625" y="286057"/>
            <a:ext cx="2372375" cy="4359517"/>
          </a:xfrm>
          <a:custGeom>
            <a:avLst/>
            <a:gdLst/>
            <a:ahLst/>
            <a:cxnLst>
              <a:cxn ang="0">
                <a:pos x="wd2" y="hd2"/>
              </a:cxn>
              <a:cxn ang="5400000">
                <a:pos x="wd2" y="hd2"/>
              </a:cxn>
              <a:cxn ang="10800000">
                <a:pos x="wd2" y="hd2"/>
              </a:cxn>
              <a:cxn ang="16200000">
                <a:pos x="wd2" y="hd2"/>
              </a:cxn>
            </a:cxnLst>
            <a:rect l="0" t="0" r="r" b="b"/>
            <a:pathLst>
              <a:path w="21017" h="21478" extrusionOk="0">
                <a:moveTo>
                  <a:pt x="3801" y="18119"/>
                </a:moveTo>
                <a:cubicBezTo>
                  <a:pt x="3818" y="18114"/>
                  <a:pt x="3852" y="18095"/>
                  <a:pt x="3886" y="18077"/>
                </a:cubicBezTo>
                <a:cubicBezTo>
                  <a:pt x="3835" y="18110"/>
                  <a:pt x="3793" y="18128"/>
                  <a:pt x="3801" y="18119"/>
                </a:cubicBezTo>
                <a:close/>
                <a:moveTo>
                  <a:pt x="363" y="18241"/>
                </a:moveTo>
                <a:lnTo>
                  <a:pt x="211" y="18330"/>
                </a:lnTo>
                <a:cubicBezTo>
                  <a:pt x="245" y="18312"/>
                  <a:pt x="304" y="18279"/>
                  <a:pt x="363" y="18241"/>
                </a:cubicBezTo>
                <a:close/>
                <a:moveTo>
                  <a:pt x="769" y="18002"/>
                </a:moveTo>
                <a:cubicBezTo>
                  <a:pt x="769" y="17997"/>
                  <a:pt x="760" y="18002"/>
                  <a:pt x="769" y="18002"/>
                </a:cubicBezTo>
                <a:cubicBezTo>
                  <a:pt x="608" y="18095"/>
                  <a:pt x="473" y="18180"/>
                  <a:pt x="363" y="18241"/>
                </a:cubicBezTo>
                <a:lnTo>
                  <a:pt x="769" y="18002"/>
                </a:lnTo>
                <a:close/>
                <a:moveTo>
                  <a:pt x="617" y="16381"/>
                </a:moveTo>
                <a:cubicBezTo>
                  <a:pt x="735" y="16306"/>
                  <a:pt x="819" y="16249"/>
                  <a:pt x="895" y="16198"/>
                </a:cubicBezTo>
                <a:cubicBezTo>
                  <a:pt x="895" y="16198"/>
                  <a:pt x="895" y="16198"/>
                  <a:pt x="895" y="16193"/>
                </a:cubicBezTo>
                <a:lnTo>
                  <a:pt x="617" y="16381"/>
                </a:lnTo>
                <a:close/>
                <a:moveTo>
                  <a:pt x="6217" y="20059"/>
                </a:moveTo>
                <a:cubicBezTo>
                  <a:pt x="6200" y="20078"/>
                  <a:pt x="6251" y="20050"/>
                  <a:pt x="6217" y="20059"/>
                </a:cubicBezTo>
                <a:lnTo>
                  <a:pt x="6217" y="20059"/>
                </a:lnTo>
                <a:close/>
                <a:moveTo>
                  <a:pt x="1022" y="16945"/>
                </a:moveTo>
                <a:cubicBezTo>
                  <a:pt x="1039" y="16930"/>
                  <a:pt x="1047" y="16926"/>
                  <a:pt x="1056" y="16916"/>
                </a:cubicBezTo>
                <a:cubicBezTo>
                  <a:pt x="963" y="16977"/>
                  <a:pt x="878" y="17034"/>
                  <a:pt x="1022" y="16945"/>
                </a:cubicBezTo>
                <a:close/>
                <a:moveTo>
                  <a:pt x="10044" y="21121"/>
                </a:moveTo>
                <a:cubicBezTo>
                  <a:pt x="10035" y="21125"/>
                  <a:pt x="10027" y="21125"/>
                  <a:pt x="10027" y="21125"/>
                </a:cubicBezTo>
                <a:cubicBezTo>
                  <a:pt x="10019" y="21135"/>
                  <a:pt x="10027" y="21130"/>
                  <a:pt x="10044" y="21121"/>
                </a:cubicBezTo>
                <a:close/>
                <a:moveTo>
                  <a:pt x="8101" y="20468"/>
                </a:moveTo>
                <a:cubicBezTo>
                  <a:pt x="8076" y="20482"/>
                  <a:pt x="8059" y="20496"/>
                  <a:pt x="8042" y="20515"/>
                </a:cubicBezTo>
                <a:cubicBezTo>
                  <a:pt x="8067" y="20496"/>
                  <a:pt x="8084" y="20482"/>
                  <a:pt x="8101" y="20468"/>
                </a:cubicBezTo>
                <a:close/>
                <a:moveTo>
                  <a:pt x="11286" y="21421"/>
                </a:moveTo>
                <a:lnTo>
                  <a:pt x="11184" y="21478"/>
                </a:lnTo>
                <a:cubicBezTo>
                  <a:pt x="11210" y="21464"/>
                  <a:pt x="11252" y="21440"/>
                  <a:pt x="11286" y="21421"/>
                </a:cubicBezTo>
                <a:close/>
                <a:moveTo>
                  <a:pt x="11159" y="21036"/>
                </a:moveTo>
                <a:lnTo>
                  <a:pt x="10779" y="21271"/>
                </a:lnTo>
                <a:cubicBezTo>
                  <a:pt x="10939" y="21172"/>
                  <a:pt x="11058" y="21102"/>
                  <a:pt x="11159" y="21036"/>
                </a:cubicBezTo>
                <a:close/>
                <a:moveTo>
                  <a:pt x="8312" y="20355"/>
                </a:moveTo>
                <a:cubicBezTo>
                  <a:pt x="8312" y="20355"/>
                  <a:pt x="8304" y="20360"/>
                  <a:pt x="8295" y="20360"/>
                </a:cubicBezTo>
                <a:cubicBezTo>
                  <a:pt x="8270" y="20379"/>
                  <a:pt x="8245" y="20397"/>
                  <a:pt x="8211" y="20426"/>
                </a:cubicBezTo>
                <a:lnTo>
                  <a:pt x="8312" y="20355"/>
                </a:lnTo>
                <a:close/>
                <a:moveTo>
                  <a:pt x="8295" y="20360"/>
                </a:moveTo>
                <a:cubicBezTo>
                  <a:pt x="8490" y="20214"/>
                  <a:pt x="8481" y="20195"/>
                  <a:pt x="8371" y="20247"/>
                </a:cubicBezTo>
                <a:cubicBezTo>
                  <a:pt x="8169" y="20374"/>
                  <a:pt x="8185" y="20393"/>
                  <a:pt x="8101" y="20468"/>
                </a:cubicBezTo>
                <a:cubicBezTo>
                  <a:pt x="8185" y="20411"/>
                  <a:pt x="8270" y="20374"/>
                  <a:pt x="8295" y="20360"/>
                </a:cubicBezTo>
                <a:close/>
                <a:moveTo>
                  <a:pt x="3632" y="10185"/>
                </a:moveTo>
                <a:lnTo>
                  <a:pt x="3362" y="10344"/>
                </a:lnTo>
                <a:cubicBezTo>
                  <a:pt x="3446" y="10316"/>
                  <a:pt x="3539" y="10255"/>
                  <a:pt x="3632" y="10185"/>
                </a:cubicBezTo>
                <a:close/>
                <a:moveTo>
                  <a:pt x="19370" y="498"/>
                </a:moveTo>
                <a:lnTo>
                  <a:pt x="19370" y="498"/>
                </a:lnTo>
                <a:cubicBezTo>
                  <a:pt x="19699" y="291"/>
                  <a:pt x="19572" y="366"/>
                  <a:pt x="19370" y="498"/>
                </a:cubicBezTo>
                <a:close/>
                <a:moveTo>
                  <a:pt x="20265" y="38"/>
                </a:moveTo>
                <a:lnTo>
                  <a:pt x="20316" y="0"/>
                </a:lnTo>
                <a:cubicBezTo>
                  <a:pt x="20299" y="14"/>
                  <a:pt x="20282" y="28"/>
                  <a:pt x="20265" y="38"/>
                </a:cubicBezTo>
                <a:close/>
                <a:moveTo>
                  <a:pt x="321" y="15859"/>
                </a:moveTo>
                <a:lnTo>
                  <a:pt x="169" y="15944"/>
                </a:lnTo>
                <a:cubicBezTo>
                  <a:pt x="220" y="15916"/>
                  <a:pt x="270" y="15888"/>
                  <a:pt x="321" y="15859"/>
                </a:cubicBezTo>
                <a:close/>
                <a:moveTo>
                  <a:pt x="1360" y="14779"/>
                </a:moveTo>
                <a:cubicBezTo>
                  <a:pt x="1318" y="14807"/>
                  <a:pt x="1275" y="14831"/>
                  <a:pt x="1225" y="14859"/>
                </a:cubicBezTo>
                <a:cubicBezTo>
                  <a:pt x="1115" y="14948"/>
                  <a:pt x="1123" y="14990"/>
                  <a:pt x="1191" y="15014"/>
                </a:cubicBezTo>
                <a:lnTo>
                  <a:pt x="1656" y="14723"/>
                </a:lnTo>
                <a:lnTo>
                  <a:pt x="1360" y="14779"/>
                </a:lnTo>
                <a:close/>
                <a:moveTo>
                  <a:pt x="21017" y="1057"/>
                </a:moveTo>
                <a:lnTo>
                  <a:pt x="20755" y="1264"/>
                </a:lnTo>
                <a:cubicBezTo>
                  <a:pt x="20029" y="1344"/>
                  <a:pt x="20814" y="658"/>
                  <a:pt x="19809" y="972"/>
                </a:cubicBezTo>
                <a:lnTo>
                  <a:pt x="20020" y="855"/>
                </a:lnTo>
                <a:cubicBezTo>
                  <a:pt x="20198" y="695"/>
                  <a:pt x="18103" y="2006"/>
                  <a:pt x="20214" y="122"/>
                </a:cubicBezTo>
                <a:lnTo>
                  <a:pt x="20307" y="61"/>
                </a:lnTo>
                <a:cubicBezTo>
                  <a:pt x="20282" y="61"/>
                  <a:pt x="20122" y="160"/>
                  <a:pt x="20265" y="42"/>
                </a:cubicBezTo>
                <a:lnTo>
                  <a:pt x="19817" y="413"/>
                </a:lnTo>
                <a:cubicBezTo>
                  <a:pt x="19539" y="536"/>
                  <a:pt x="19066" y="794"/>
                  <a:pt x="18947" y="794"/>
                </a:cubicBezTo>
                <a:cubicBezTo>
                  <a:pt x="19040" y="719"/>
                  <a:pt x="19226" y="597"/>
                  <a:pt x="19370" y="503"/>
                </a:cubicBezTo>
                <a:lnTo>
                  <a:pt x="19074" y="512"/>
                </a:lnTo>
                <a:lnTo>
                  <a:pt x="19632" y="103"/>
                </a:lnTo>
                <a:cubicBezTo>
                  <a:pt x="19268" y="282"/>
                  <a:pt x="18027" y="1099"/>
                  <a:pt x="18609" y="578"/>
                </a:cubicBezTo>
                <a:cubicBezTo>
                  <a:pt x="17782" y="1165"/>
                  <a:pt x="18027" y="878"/>
                  <a:pt x="17596" y="1170"/>
                </a:cubicBezTo>
                <a:cubicBezTo>
                  <a:pt x="17697" y="1095"/>
                  <a:pt x="17849" y="986"/>
                  <a:pt x="17984" y="883"/>
                </a:cubicBezTo>
                <a:cubicBezTo>
                  <a:pt x="17815" y="902"/>
                  <a:pt x="17444" y="977"/>
                  <a:pt x="16962" y="1245"/>
                </a:cubicBezTo>
                <a:cubicBezTo>
                  <a:pt x="16962" y="1245"/>
                  <a:pt x="16498" y="1644"/>
                  <a:pt x="15940" y="2109"/>
                </a:cubicBezTo>
                <a:cubicBezTo>
                  <a:pt x="15737" y="2152"/>
                  <a:pt x="15450" y="2246"/>
                  <a:pt x="15095" y="2438"/>
                </a:cubicBezTo>
                <a:cubicBezTo>
                  <a:pt x="15095" y="2438"/>
                  <a:pt x="13524" y="3786"/>
                  <a:pt x="12663" y="4430"/>
                </a:cubicBezTo>
                <a:cubicBezTo>
                  <a:pt x="12764" y="4280"/>
                  <a:pt x="12654" y="4369"/>
                  <a:pt x="12485" y="4505"/>
                </a:cubicBezTo>
                <a:cubicBezTo>
                  <a:pt x="11852" y="4942"/>
                  <a:pt x="12037" y="4712"/>
                  <a:pt x="11632" y="4984"/>
                </a:cubicBezTo>
                <a:cubicBezTo>
                  <a:pt x="11733" y="4909"/>
                  <a:pt x="11885" y="4801"/>
                  <a:pt x="12021" y="4698"/>
                </a:cubicBezTo>
                <a:cubicBezTo>
                  <a:pt x="11852" y="4717"/>
                  <a:pt x="11480" y="4792"/>
                  <a:pt x="10998" y="5059"/>
                </a:cubicBezTo>
                <a:cubicBezTo>
                  <a:pt x="10998" y="5059"/>
                  <a:pt x="9427" y="6408"/>
                  <a:pt x="8566" y="7051"/>
                </a:cubicBezTo>
                <a:cubicBezTo>
                  <a:pt x="8709" y="6840"/>
                  <a:pt x="8430" y="7103"/>
                  <a:pt x="8160" y="7305"/>
                </a:cubicBezTo>
                <a:lnTo>
                  <a:pt x="8388" y="7169"/>
                </a:lnTo>
                <a:cubicBezTo>
                  <a:pt x="8329" y="7235"/>
                  <a:pt x="8219" y="7319"/>
                  <a:pt x="8092" y="7413"/>
                </a:cubicBezTo>
                <a:cubicBezTo>
                  <a:pt x="7991" y="7465"/>
                  <a:pt x="7940" y="7479"/>
                  <a:pt x="7991" y="7413"/>
                </a:cubicBezTo>
                <a:cubicBezTo>
                  <a:pt x="8042" y="7380"/>
                  <a:pt x="8101" y="7343"/>
                  <a:pt x="8160" y="7300"/>
                </a:cubicBezTo>
                <a:lnTo>
                  <a:pt x="8008" y="7390"/>
                </a:lnTo>
                <a:cubicBezTo>
                  <a:pt x="8033" y="7361"/>
                  <a:pt x="8067" y="7328"/>
                  <a:pt x="8118" y="7282"/>
                </a:cubicBezTo>
                <a:cubicBezTo>
                  <a:pt x="7290" y="7869"/>
                  <a:pt x="7535" y="7582"/>
                  <a:pt x="7104" y="7873"/>
                </a:cubicBezTo>
                <a:cubicBezTo>
                  <a:pt x="7205" y="7803"/>
                  <a:pt x="7358" y="7690"/>
                  <a:pt x="7493" y="7587"/>
                </a:cubicBezTo>
                <a:cubicBezTo>
                  <a:pt x="7324" y="7606"/>
                  <a:pt x="6952" y="7681"/>
                  <a:pt x="6471" y="7949"/>
                </a:cubicBezTo>
                <a:cubicBezTo>
                  <a:pt x="6471" y="7949"/>
                  <a:pt x="4899" y="9297"/>
                  <a:pt x="4038" y="9940"/>
                </a:cubicBezTo>
                <a:cubicBezTo>
                  <a:pt x="4181" y="9729"/>
                  <a:pt x="3903" y="9992"/>
                  <a:pt x="3632" y="10194"/>
                </a:cubicBezTo>
                <a:lnTo>
                  <a:pt x="3860" y="10058"/>
                </a:lnTo>
                <a:cubicBezTo>
                  <a:pt x="3708" y="10232"/>
                  <a:pt x="3151" y="10584"/>
                  <a:pt x="3032" y="10701"/>
                </a:cubicBezTo>
                <a:cubicBezTo>
                  <a:pt x="3075" y="10673"/>
                  <a:pt x="3134" y="10640"/>
                  <a:pt x="3185" y="10603"/>
                </a:cubicBezTo>
                <a:lnTo>
                  <a:pt x="3109" y="10650"/>
                </a:lnTo>
                <a:cubicBezTo>
                  <a:pt x="3201" y="10584"/>
                  <a:pt x="3269" y="10542"/>
                  <a:pt x="3328" y="10509"/>
                </a:cubicBezTo>
                <a:cubicBezTo>
                  <a:pt x="3446" y="10434"/>
                  <a:pt x="3539" y="10377"/>
                  <a:pt x="3522" y="10406"/>
                </a:cubicBezTo>
                <a:lnTo>
                  <a:pt x="3463" y="10438"/>
                </a:lnTo>
                <a:cubicBezTo>
                  <a:pt x="3565" y="10401"/>
                  <a:pt x="3522" y="10485"/>
                  <a:pt x="3506" y="10523"/>
                </a:cubicBezTo>
                <a:lnTo>
                  <a:pt x="3041" y="10819"/>
                </a:lnTo>
                <a:cubicBezTo>
                  <a:pt x="3962" y="10283"/>
                  <a:pt x="1993" y="11857"/>
                  <a:pt x="2019" y="11913"/>
                </a:cubicBezTo>
                <a:cubicBezTo>
                  <a:pt x="1495" y="12322"/>
                  <a:pt x="2289" y="11904"/>
                  <a:pt x="2069" y="12134"/>
                </a:cubicBezTo>
                <a:cubicBezTo>
                  <a:pt x="2036" y="12303"/>
                  <a:pt x="1453" y="12599"/>
                  <a:pt x="1115" y="12891"/>
                </a:cubicBezTo>
                <a:cubicBezTo>
                  <a:pt x="895" y="13121"/>
                  <a:pt x="1639" y="12538"/>
                  <a:pt x="1698" y="12538"/>
                </a:cubicBezTo>
                <a:lnTo>
                  <a:pt x="1140" y="13003"/>
                </a:lnTo>
                <a:cubicBezTo>
                  <a:pt x="1039" y="13008"/>
                  <a:pt x="785" y="13201"/>
                  <a:pt x="617" y="13323"/>
                </a:cubicBezTo>
                <a:cubicBezTo>
                  <a:pt x="617" y="13421"/>
                  <a:pt x="-118" y="14037"/>
                  <a:pt x="828" y="13464"/>
                </a:cubicBezTo>
                <a:cubicBezTo>
                  <a:pt x="490" y="13811"/>
                  <a:pt x="118" y="14046"/>
                  <a:pt x="118" y="14103"/>
                </a:cubicBezTo>
                <a:cubicBezTo>
                  <a:pt x="270" y="13985"/>
                  <a:pt x="397" y="13872"/>
                  <a:pt x="583" y="13750"/>
                </a:cubicBezTo>
                <a:cubicBezTo>
                  <a:pt x="220" y="14037"/>
                  <a:pt x="701" y="13699"/>
                  <a:pt x="777" y="13628"/>
                </a:cubicBezTo>
                <a:cubicBezTo>
                  <a:pt x="1242" y="13412"/>
                  <a:pt x="-583" y="14906"/>
                  <a:pt x="439" y="14267"/>
                </a:cubicBezTo>
                <a:lnTo>
                  <a:pt x="253" y="14384"/>
                </a:lnTo>
                <a:cubicBezTo>
                  <a:pt x="1022" y="13915"/>
                  <a:pt x="1723" y="13431"/>
                  <a:pt x="2188" y="13196"/>
                </a:cubicBezTo>
                <a:lnTo>
                  <a:pt x="1884" y="13431"/>
                </a:lnTo>
                <a:lnTo>
                  <a:pt x="2247" y="13252"/>
                </a:lnTo>
                <a:cubicBezTo>
                  <a:pt x="2036" y="13426"/>
                  <a:pt x="1816" y="13544"/>
                  <a:pt x="1723" y="13605"/>
                </a:cubicBezTo>
                <a:cubicBezTo>
                  <a:pt x="2137" y="13426"/>
                  <a:pt x="1825" y="13755"/>
                  <a:pt x="1808" y="13872"/>
                </a:cubicBezTo>
                <a:lnTo>
                  <a:pt x="3767" y="12505"/>
                </a:lnTo>
                <a:cubicBezTo>
                  <a:pt x="3362" y="12853"/>
                  <a:pt x="2534" y="13553"/>
                  <a:pt x="3210" y="13140"/>
                </a:cubicBezTo>
                <a:lnTo>
                  <a:pt x="2568" y="13609"/>
                </a:lnTo>
                <a:cubicBezTo>
                  <a:pt x="1394" y="14544"/>
                  <a:pt x="3244" y="13309"/>
                  <a:pt x="2897" y="13600"/>
                </a:cubicBezTo>
                <a:lnTo>
                  <a:pt x="2222" y="14126"/>
                </a:lnTo>
                <a:lnTo>
                  <a:pt x="2162" y="14070"/>
                </a:lnTo>
                <a:cubicBezTo>
                  <a:pt x="1850" y="14361"/>
                  <a:pt x="1639" y="14535"/>
                  <a:pt x="1208" y="14882"/>
                </a:cubicBezTo>
                <a:cubicBezTo>
                  <a:pt x="1216" y="14878"/>
                  <a:pt x="1225" y="14873"/>
                  <a:pt x="1225" y="14868"/>
                </a:cubicBezTo>
                <a:cubicBezTo>
                  <a:pt x="1250" y="14845"/>
                  <a:pt x="1284" y="14821"/>
                  <a:pt x="1326" y="14793"/>
                </a:cubicBezTo>
                <a:lnTo>
                  <a:pt x="1351" y="14788"/>
                </a:lnTo>
                <a:cubicBezTo>
                  <a:pt x="1732" y="14554"/>
                  <a:pt x="2027" y="14413"/>
                  <a:pt x="2053" y="14464"/>
                </a:cubicBezTo>
                <a:cubicBezTo>
                  <a:pt x="2019" y="14577"/>
                  <a:pt x="2627" y="14262"/>
                  <a:pt x="1951" y="14840"/>
                </a:cubicBezTo>
                <a:lnTo>
                  <a:pt x="2745" y="14370"/>
                </a:lnTo>
                <a:lnTo>
                  <a:pt x="2374" y="14718"/>
                </a:lnTo>
                <a:lnTo>
                  <a:pt x="1765" y="15108"/>
                </a:lnTo>
                <a:cubicBezTo>
                  <a:pt x="1715" y="15028"/>
                  <a:pt x="1326" y="15075"/>
                  <a:pt x="1182" y="15028"/>
                </a:cubicBezTo>
                <a:lnTo>
                  <a:pt x="904" y="15207"/>
                </a:lnTo>
                <a:cubicBezTo>
                  <a:pt x="971" y="15249"/>
                  <a:pt x="1309" y="15122"/>
                  <a:pt x="1292" y="15188"/>
                </a:cubicBezTo>
                <a:cubicBezTo>
                  <a:pt x="1199" y="15268"/>
                  <a:pt x="726" y="15629"/>
                  <a:pt x="312" y="15874"/>
                </a:cubicBezTo>
                <a:lnTo>
                  <a:pt x="802" y="15601"/>
                </a:lnTo>
                <a:cubicBezTo>
                  <a:pt x="1090" y="15695"/>
                  <a:pt x="1115" y="15676"/>
                  <a:pt x="650" y="16263"/>
                </a:cubicBezTo>
                <a:lnTo>
                  <a:pt x="938" y="16057"/>
                </a:lnTo>
                <a:cubicBezTo>
                  <a:pt x="1166" y="15972"/>
                  <a:pt x="1385" y="15888"/>
                  <a:pt x="895" y="16212"/>
                </a:cubicBezTo>
                <a:cubicBezTo>
                  <a:pt x="929" y="16362"/>
                  <a:pt x="684" y="16696"/>
                  <a:pt x="0" y="17250"/>
                </a:cubicBezTo>
                <a:lnTo>
                  <a:pt x="735" y="16804"/>
                </a:lnTo>
                <a:cubicBezTo>
                  <a:pt x="726" y="16846"/>
                  <a:pt x="-321" y="17569"/>
                  <a:pt x="701" y="16935"/>
                </a:cubicBezTo>
                <a:lnTo>
                  <a:pt x="1081" y="16771"/>
                </a:lnTo>
                <a:cubicBezTo>
                  <a:pt x="1064" y="16832"/>
                  <a:pt x="1503" y="16583"/>
                  <a:pt x="1132" y="16874"/>
                </a:cubicBezTo>
                <a:cubicBezTo>
                  <a:pt x="1132" y="16874"/>
                  <a:pt x="1132" y="16874"/>
                  <a:pt x="1132" y="16874"/>
                </a:cubicBezTo>
                <a:cubicBezTo>
                  <a:pt x="1132" y="16874"/>
                  <a:pt x="1132" y="16874"/>
                  <a:pt x="1132" y="16874"/>
                </a:cubicBezTo>
                <a:cubicBezTo>
                  <a:pt x="1106" y="16893"/>
                  <a:pt x="1081" y="16912"/>
                  <a:pt x="1056" y="16935"/>
                </a:cubicBezTo>
                <a:cubicBezTo>
                  <a:pt x="1081" y="16921"/>
                  <a:pt x="1098" y="16907"/>
                  <a:pt x="1115" y="16898"/>
                </a:cubicBezTo>
                <a:cubicBezTo>
                  <a:pt x="887" y="17156"/>
                  <a:pt x="1757" y="16484"/>
                  <a:pt x="1444" y="16813"/>
                </a:cubicBezTo>
                <a:cubicBezTo>
                  <a:pt x="963" y="17161"/>
                  <a:pt x="2390" y="16254"/>
                  <a:pt x="2281" y="16390"/>
                </a:cubicBezTo>
                <a:lnTo>
                  <a:pt x="1301" y="17081"/>
                </a:lnTo>
                <a:cubicBezTo>
                  <a:pt x="794" y="17518"/>
                  <a:pt x="1850" y="16865"/>
                  <a:pt x="1977" y="16945"/>
                </a:cubicBezTo>
                <a:cubicBezTo>
                  <a:pt x="1672" y="17217"/>
                  <a:pt x="819" y="17800"/>
                  <a:pt x="0" y="18274"/>
                </a:cubicBezTo>
                <a:cubicBezTo>
                  <a:pt x="1005" y="17706"/>
                  <a:pt x="642" y="17898"/>
                  <a:pt x="1174" y="17654"/>
                </a:cubicBezTo>
                <a:cubicBezTo>
                  <a:pt x="794" y="17912"/>
                  <a:pt x="709" y="17959"/>
                  <a:pt x="338" y="18171"/>
                </a:cubicBezTo>
                <a:cubicBezTo>
                  <a:pt x="-51" y="18504"/>
                  <a:pt x="726" y="17973"/>
                  <a:pt x="760" y="18020"/>
                </a:cubicBezTo>
                <a:cubicBezTo>
                  <a:pt x="1512" y="17560"/>
                  <a:pt x="2695" y="16827"/>
                  <a:pt x="2754" y="16804"/>
                </a:cubicBezTo>
                <a:lnTo>
                  <a:pt x="2965" y="16644"/>
                </a:lnTo>
                <a:cubicBezTo>
                  <a:pt x="3413" y="16428"/>
                  <a:pt x="3649" y="16348"/>
                  <a:pt x="3345" y="16620"/>
                </a:cubicBezTo>
                <a:lnTo>
                  <a:pt x="2973" y="16855"/>
                </a:lnTo>
                <a:lnTo>
                  <a:pt x="3227" y="16780"/>
                </a:lnTo>
                <a:lnTo>
                  <a:pt x="2762" y="17085"/>
                </a:lnTo>
                <a:lnTo>
                  <a:pt x="2999" y="17053"/>
                </a:lnTo>
                <a:lnTo>
                  <a:pt x="3117" y="16963"/>
                </a:lnTo>
                <a:cubicBezTo>
                  <a:pt x="3201" y="16940"/>
                  <a:pt x="3438" y="16879"/>
                  <a:pt x="3235" y="17062"/>
                </a:cubicBezTo>
                <a:lnTo>
                  <a:pt x="2973" y="17226"/>
                </a:lnTo>
                <a:cubicBezTo>
                  <a:pt x="2272" y="17823"/>
                  <a:pt x="3438" y="17203"/>
                  <a:pt x="3666" y="17231"/>
                </a:cubicBezTo>
                <a:lnTo>
                  <a:pt x="3117" y="17560"/>
                </a:lnTo>
                <a:cubicBezTo>
                  <a:pt x="2635" y="17931"/>
                  <a:pt x="3953" y="17043"/>
                  <a:pt x="3742" y="17245"/>
                </a:cubicBezTo>
                <a:lnTo>
                  <a:pt x="3092" y="17668"/>
                </a:lnTo>
                <a:cubicBezTo>
                  <a:pt x="4004" y="17147"/>
                  <a:pt x="2973" y="17828"/>
                  <a:pt x="2678" y="18058"/>
                </a:cubicBezTo>
                <a:lnTo>
                  <a:pt x="3522" y="17499"/>
                </a:lnTo>
                <a:lnTo>
                  <a:pt x="3404" y="17654"/>
                </a:lnTo>
                <a:cubicBezTo>
                  <a:pt x="3185" y="17879"/>
                  <a:pt x="2357" y="18377"/>
                  <a:pt x="1901" y="18659"/>
                </a:cubicBezTo>
                <a:lnTo>
                  <a:pt x="2627" y="18255"/>
                </a:lnTo>
                <a:lnTo>
                  <a:pt x="1875" y="18748"/>
                </a:lnTo>
                <a:cubicBezTo>
                  <a:pt x="2796" y="18208"/>
                  <a:pt x="1765" y="18861"/>
                  <a:pt x="2306" y="18598"/>
                </a:cubicBezTo>
                <a:cubicBezTo>
                  <a:pt x="2027" y="18786"/>
                  <a:pt x="1841" y="18880"/>
                  <a:pt x="1740" y="18974"/>
                </a:cubicBezTo>
                <a:lnTo>
                  <a:pt x="2914" y="18354"/>
                </a:lnTo>
                <a:lnTo>
                  <a:pt x="2382" y="18617"/>
                </a:lnTo>
                <a:lnTo>
                  <a:pt x="3497" y="17912"/>
                </a:lnTo>
                <a:cubicBezTo>
                  <a:pt x="4401" y="17414"/>
                  <a:pt x="3463" y="18044"/>
                  <a:pt x="3818" y="17875"/>
                </a:cubicBezTo>
                <a:lnTo>
                  <a:pt x="3455" y="18067"/>
                </a:lnTo>
                <a:cubicBezTo>
                  <a:pt x="3801" y="17940"/>
                  <a:pt x="3328" y="18246"/>
                  <a:pt x="3125" y="18429"/>
                </a:cubicBezTo>
                <a:cubicBezTo>
                  <a:pt x="3320" y="18288"/>
                  <a:pt x="3607" y="18081"/>
                  <a:pt x="3784" y="18006"/>
                </a:cubicBezTo>
                <a:cubicBezTo>
                  <a:pt x="3869" y="17983"/>
                  <a:pt x="3404" y="18265"/>
                  <a:pt x="3303" y="18354"/>
                </a:cubicBezTo>
                <a:cubicBezTo>
                  <a:pt x="4046" y="17884"/>
                  <a:pt x="4494" y="17668"/>
                  <a:pt x="4190" y="17922"/>
                </a:cubicBezTo>
                <a:cubicBezTo>
                  <a:pt x="4080" y="17987"/>
                  <a:pt x="3979" y="18053"/>
                  <a:pt x="3911" y="18095"/>
                </a:cubicBezTo>
                <a:cubicBezTo>
                  <a:pt x="4046" y="18025"/>
                  <a:pt x="4240" y="17907"/>
                  <a:pt x="4080" y="18034"/>
                </a:cubicBezTo>
                <a:lnTo>
                  <a:pt x="3244" y="18551"/>
                </a:lnTo>
                <a:lnTo>
                  <a:pt x="4063" y="18077"/>
                </a:lnTo>
                <a:cubicBezTo>
                  <a:pt x="3869" y="18236"/>
                  <a:pt x="4502" y="17884"/>
                  <a:pt x="3945" y="18236"/>
                </a:cubicBezTo>
                <a:lnTo>
                  <a:pt x="3767" y="18330"/>
                </a:lnTo>
                <a:lnTo>
                  <a:pt x="3776" y="18589"/>
                </a:lnTo>
                <a:lnTo>
                  <a:pt x="3125" y="19012"/>
                </a:lnTo>
                <a:cubicBezTo>
                  <a:pt x="4055" y="18448"/>
                  <a:pt x="2897" y="19303"/>
                  <a:pt x="4021" y="18575"/>
                </a:cubicBezTo>
                <a:cubicBezTo>
                  <a:pt x="3446" y="18993"/>
                  <a:pt x="4612" y="18396"/>
                  <a:pt x="3311" y="19195"/>
                </a:cubicBezTo>
                <a:cubicBezTo>
                  <a:pt x="3345" y="19345"/>
                  <a:pt x="4646" y="18608"/>
                  <a:pt x="4190" y="19110"/>
                </a:cubicBezTo>
                <a:cubicBezTo>
                  <a:pt x="3168" y="19838"/>
                  <a:pt x="3674" y="19716"/>
                  <a:pt x="3666" y="19857"/>
                </a:cubicBezTo>
                <a:cubicBezTo>
                  <a:pt x="4325" y="19702"/>
                  <a:pt x="4866" y="19524"/>
                  <a:pt x="5423" y="19439"/>
                </a:cubicBezTo>
                <a:cubicBezTo>
                  <a:pt x="4038" y="20487"/>
                  <a:pt x="6259" y="19307"/>
                  <a:pt x="5541" y="19942"/>
                </a:cubicBezTo>
                <a:lnTo>
                  <a:pt x="6175" y="19585"/>
                </a:lnTo>
                <a:cubicBezTo>
                  <a:pt x="5313" y="20252"/>
                  <a:pt x="6614" y="19594"/>
                  <a:pt x="5812" y="20271"/>
                </a:cubicBezTo>
                <a:cubicBezTo>
                  <a:pt x="6107" y="20125"/>
                  <a:pt x="6200" y="20083"/>
                  <a:pt x="6234" y="20073"/>
                </a:cubicBezTo>
                <a:cubicBezTo>
                  <a:pt x="6259" y="20050"/>
                  <a:pt x="6361" y="19975"/>
                  <a:pt x="6741" y="19730"/>
                </a:cubicBezTo>
                <a:cubicBezTo>
                  <a:pt x="6513" y="19923"/>
                  <a:pt x="6918" y="19758"/>
                  <a:pt x="6150" y="20242"/>
                </a:cubicBezTo>
                <a:lnTo>
                  <a:pt x="6065" y="20285"/>
                </a:lnTo>
                <a:cubicBezTo>
                  <a:pt x="5296" y="20768"/>
                  <a:pt x="6530" y="20130"/>
                  <a:pt x="5913" y="20576"/>
                </a:cubicBezTo>
                <a:lnTo>
                  <a:pt x="6707" y="20040"/>
                </a:lnTo>
                <a:lnTo>
                  <a:pt x="6640" y="20172"/>
                </a:lnTo>
                <a:lnTo>
                  <a:pt x="6462" y="20261"/>
                </a:lnTo>
                <a:cubicBezTo>
                  <a:pt x="8574" y="19298"/>
                  <a:pt x="6124" y="21036"/>
                  <a:pt x="8050" y="20158"/>
                </a:cubicBezTo>
                <a:cubicBezTo>
                  <a:pt x="7121" y="20703"/>
                  <a:pt x="8574" y="19895"/>
                  <a:pt x="7603" y="20520"/>
                </a:cubicBezTo>
                <a:cubicBezTo>
                  <a:pt x="6454" y="21346"/>
                  <a:pt x="8000" y="20435"/>
                  <a:pt x="8380" y="20266"/>
                </a:cubicBezTo>
                <a:cubicBezTo>
                  <a:pt x="8430" y="20238"/>
                  <a:pt x="8481" y="20200"/>
                  <a:pt x="8566" y="20153"/>
                </a:cubicBezTo>
                <a:lnTo>
                  <a:pt x="8549" y="20294"/>
                </a:lnTo>
                <a:cubicBezTo>
                  <a:pt x="7256" y="21041"/>
                  <a:pt x="9638" y="19688"/>
                  <a:pt x="8540" y="20322"/>
                </a:cubicBezTo>
                <a:cubicBezTo>
                  <a:pt x="7890" y="21078"/>
                  <a:pt x="9165" y="20703"/>
                  <a:pt x="9055" y="21168"/>
                </a:cubicBezTo>
                <a:lnTo>
                  <a:pt x="9360" y="20956"/>
                </a:lnTo>
                <a:cubicBezTo>
                  <a:pt x="9376" y="21046"/>
                  <a:pt x="9858" y="20862"/>
                  <a:pt x="9410" y="21224"/>
                </a:cubicBezTo>
                <a:cubicBezTo>
                  <a:pt x="8963" y="21586"/>
                  <a:pt x="10339" y="20797"/>
                  <a:pt x="10415" y="20778"/>
                </a:cubicBezTo>
                <a:cubicBezTo>
                  <a:pt x="10965" y="20501"/>
                  <a:pt x="10187" y="21064"/>
                  <a:pt x="10052" y="21140"/>
                </a:cubicBezTo>
                <a:cubicBezTo>
                  <a:pt x="10314" y="21055"/>
                  <a:pt x="11429" y="20430"/>
                  <a:pt x="11049" y="20787"/>
                </a:cubicBezTo>
                <a:cubicBezTo>
                  <a:pt x="10044" y="21473"/>
                  <a:pt x="12333" y="20303"/>
                  <a:pt x="11159" y="21055"/>
                </a:cubicBezTo>
                <a:lnTo>
                  <a:pt x="11260" y="20994"/>
                </a:lnTo>
                <a:cubicBezTo>
                  <a:pt x="10559" y="21600"/>
                  <a:pt x="12080" y="20778"/>
                  <a:pt x="11463" y="21342"/>
                </a:cubicBezTo>
                <a:cubicBezTo>
                  <a:pt x="11463" y="21342"/>
                  <a:pt x="11378" y="21393"/>
                  <a:pt x="11294" y="21445"/>
                </a:cubicBezTo>
                <a:lnTo>
                  <a:pt x="15121" y="19340"/>
                </a:lnTo>
                <a:lnTo>
                  <a:pt x="18643" y="16996"/>
                </a:lnTo>
                <a:lnTo>
                  <a:pt x="19640" y="16447"/>
                </a:lnTo>
                <a:lnTo>
                  <a:pt x="21017" y="15531"/>
                </a:lnTo>
                <a:lnTo>
                  <a:pt x="21017" y="1057"/>
                </a:lnTo>
                <a:close/>
                <a:moveTo>
                  <a:pt x="3176" y="10593"/>
                </a:moveTo>
                <a:lnTo>
                  <a:pt x="3455" y="10434"/>
                </a:lnTo>
                <a:cubicBezTo>
                  <a:pt x="3421" y="10443"/>
                  <a:pt x="3379" y="10466"/>
                  <a:pt x="3320" y="10499"/>
                </a:cubicBezTo>
                <a:cubicBezTo>
                  <a:pt x="3277" y="10532"/>
                  <a:pt x="3227" y="10560"/>
                  <a:pt x="3176" y="10593"/>
                </a:cubicBezTo>
                <a:close/>
                <a:moveTo>
                  <a:pt x="1808" y="13872"/>
                </a:moveTo>
                <a:cubicBezTo>
                  <a:pt x="1808" y="13868"/>
                  <a:pt x="1808" y="13868"/>
                  <a:pt x="1808" y="13863"/>
                </a:cubicBezTo>
                <a:lnTo>
                  <a:pt x="1377" y="14164"/>
                </a:lnTo>
                <a:lnTo>
                  <a:pt x="1808" y="13872"/>
                </a:lnTo>
                <a:close/>
                <a:moveTo>
                  <a:pt x="465" y="13356"/>
                </a:moveTo>
                <a:cubicBezTo>
                  <a:pt x="414" y="13449"/>
                  <a:pt x="490" y="13402"/>
                  <a:pt x="617" y="13318"/>
                </a:cubicBezTo>
                <a:cubicBezTo>
                  <a:pt x="617" y="13290"/>
                  <a:pt x="574" y="13299"/>
                  <a:pt x="465" y="13356"/>
                </a:cubicBezTo>
                <a:close/>
                <a:moveTo>
                  <a:pt x="12401" y="4449"/>
                </a:moveTo>
                <a:cubicBezTo>
                  <a:pt x="12401" y="4416"/>
                  <a:pt x="12223" y="4543"/>
                  <a:pt x="12021" y="4688"/>
                </a:cubicBezTo>
                <a:cubicBezTo>
                  <a:pt x="12088" y="4679"/>
                  <a:pt x="12122" y="4679"/>
                  <a:pt x="12122" y="4679"/>
                </a:cubicBezTo>
                <a:cubicBezTo>
                  <a:pt x="12181" y="4622"/>
                  <a:pt x="12342" y="4505"/>
                  <a:pt x="12401" y="4449"/>
                </a:cubicBezTo>
                <a:close/>
                <a:moveTo>
                  <a:pt x="7881" y="7338"/>
                </a:moveTo>
                <a:cubicBezTo>
                  <a:pt x="7881" y="7305"/>
                  <a:pt x="7704" y="7432"/>
                  <a:pt x="7501" y="7577"/>
                </a:cubicBezTo>
                <a:cubicBezTo>
                  <a:pt x="7569" y="7568"/>
                  <a:pt x="7603" y="7568"/>
                  <a:pt x="7603" y="7568"/>
                </a:cubicBezTo>
                <a:cubicBezTo>
                  <a:pt x="7662" y="7516"/>
                  <a:pt x="7814" y="7399"/>
                  <a:pt x="7881" y="7338"/>
                </a:cubicBezTo>
                <a:close/>
                <a:moveTo>
                  <a:pt x="18365" y="634"/>
                </a:moveTo>
                <a:cubicBezTo>
                  <a:pt x="18365" y="601"/>
                  <a:pt x="18187" y="728"/>
                  <a:pt x="17984" y="874"/>
                </a:cubicBezTo>
                <a:cubicBezTo>
                  <a:pt x="18052" y="864"/>
                  <a:pt x="18086" y="864"/>
                  <a:pt x="18086" y="864"/>
                </a:cubicBezTo>
                <a:cubicBezTo>
                  <a:pt x="18145" y="813"/>
                  <a:pt x="18305" y="695"/>
                  <a:pt x="18365" y="634"/>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A226D1C-20A8-8CE5-8E57-EB591014A154}"/>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7" name="Shape">
            <a:extLst>
              <a:ext uri="{FF2B5EF4-FFF2-40B4-BE49-F238E27FC236}">
                <a16:creationId xmlns:a16="http://schemas.microsoft.com/office/drawing/2014/main" id="{0AA76037-5B5E-1D07-1B7C-13B94D977A1C}"/>
              </a:ext>
            </a:extLst>
          </p:cNvPr>
          <p:cNvSpPr/>
          <p:nvPr/>
        </p:nvSpPr>
        <p:spPr>
          <a:xfrm>
            <a:off x="5868848" y="3894475"/>
            <a:ext cx="3223115" cy="2963525"/>
          </a:xfrm>
          <a:custGeom>
            <a:avLst/>
            <a:gdLst/>
            <a:ahLst/>
            <a:cxnLst>
              <a:cxn ang="0">
                <a:pos x="wd2" y="hd2"/>
              </a:cxn>
              <a:cxn ang="5400000">
                <a:pos x="wd2" y="hd2"/>
              </a:cxn>
              <a:cxn ang="10800000">
                <a:pos x="wd2" y="hd2"/>
              </a:cxn>
              <a:cxn ang="16200000">
                <a:pos x="wd2" y="hd2"/>
              </a:cxn>
            </a:cxnLst>
            <a:rect l="0" t="0" r="r" b="b"/>
            <a:pathLst>
              <a:path w="21139" h="21600" extrusionOk="0">
                <a:moveTo>
                  <a:pt x="314" y="17444"/>
                </a:moveTo>
                <a:cubicBezTo>
                  <a:pt x="233" y="17555"/>
                  <a:pt x="183" y="17618"/>
                  <a:pt x="214" y="17493"/>
                </a:cubicBezTo>
                <a:cubicBezTo>
                  <a:pt x="289" y="17416"/>
                  <a:pt x="314" y="17410"/>
                  <a:pt x="314" y="17444"/>
                </a:cubicBezTo>
                <a:close/>
                <a:moveTo>
                  <a:pt x="5080" y="9612"/>
                </a:moveTo>
                <a:cubicBezTo>
                  <a:pt x="5080" y="9570"/>
                  <a:pt x="4961" y="9737"/>
                  <a:pt x="4830" y="9931"/>
                </a:cubicBezTo>
                <a:cubicBezTo>
                  <a:pt x="4873" y="9917"/>
                  <a:pt x="4898" y="9917"/>
                  <a:pt x="4898" y="9917"/>
                </a:cubicBezTo>
                <a:cubicBezTo>
                  <a:pt x="4936" y="9841"/>
                  <a:pt x="5036" y="9688"/>
                  <a:pt x="5080" y="9612"/>
                </a:cubicBezTo>
                <a:close/>
                <a:moveTo>
                  <a:pt x="2297" y="13344"/>
                </a:moveTo>
                <a:lnTo>
                  <a:pt x="2122" y="13552"/>
                </a:lnTo>
                <a:cubicBezTo>
                  <a:pt x="2172" y="13511"/>
                  <a:pt x="2234" y="13434"/>
                  <a:pt x="2297" y="13344"/>
                </a:cubicBezTo>
                <a:close/>
                <a:moveTo>
                  <a:pt x="8044" y="5824"/>
                </a:moveTo>
                <a:cubicBezTo>
                  <a:pt x="8044" y="5782"/>
                  <a:pt x="7925" y="5949"/>
                  <a:pt x="7794" y="6144"/>
                </a:cubicBezTo>
                <a:cubicBezTo>
                  <a:pt x="7838" y="6130"/>
                  <a:pt x="7863" y="6130"/>
                  <a:pt x="7863" y="6130"/>
                </a:cubicBezTo>
                <a:cubicBezTo>
                  <a:pt x="7900" y="6053"/>
                  <a:pt x="8000" y="5900"/>
                  <a:pt x="8044" y="5824"/>
                </a:cubicBezTo>
                <a:close/>
                <a:moveTo>
                  <a:pt x="321" y="21454"/>
                </a:moveTo>
                <a:cubicBezTo>
                  <a:pt x="396" y="21357"/>
                  <a:pt x="452" y="21281"/>
                  <a:pt x="502" y="21211"/>
                </a:cubicBezTo>
                <a:cubicBezTo>
                  <a:pt x="502" y="21211"/>
                  <a:pt x="502" y="21211"/>
                  <a:pt x="502" y="21204"/>
                </a:cubicBezTo>
                <a:lnTo>
                  <a:pt x="321" y="21454"/>
                </a:lnTo>
                <a:close/>
                <a:moveTo>
                  <a:pt x="121" y="20773"/>
                </a:moveTo>
                <a:lnTo>
                  <a:pt x="21" y="20884"/>
                </a:lnTo>
                <a:cubicBezTo>
                  <a:pt x="52" y="20850"/>
                  <a:pt x="89" y="20815"/>
                  <a:pt x="121" y="20773"/>
                </a:cubicBezTo>
                <a:close/>
                <a:moveTo>
                  <a:pt x="1096" y="18174"/>
                </a:moveTo>
                <a:cubicBezTo>
                  <a:pt x="1096" y="18174"/>
                  <a:pt x="1096" y="18167"/>
                  <a:pt x="1096" y="18160"/>
                </a:cubicBezTo>
                <a:lnTo>
                  <a:pt x="815" y="18556"/>
                </a:lnTo>
                <a:lnTo>
                  <a:pt x="1096" y="18174"/>
                </a:lnTo>
                <a:close/>
                <a:moveTo>
                  <a:pt x="1997" y="13879"/>
                </a:moveTo>
                <a:lnTo>
                  <a:pt x="2178" y="13670"/>
                </a:lnTo>
                <a:cubicBezTo>
                  <a:pt x="2159" y="13684"/>
                  <a:pt x="2128" y="13712"/>
                  <a:pt x="2090" y="13761"/>
                </a:cubicBezTo>
                <a:cubicBezTo>
                  <a:pt x="2059" y="13789"/>
                  <a:pt x="2028" y="13830"/>
                  <a:pt x="1997" y="13879"/>
                </a:cubicBezTo>
                <a:close/>
                <a:moveTo>
                  <a:pt x="802" y="19355"/>
                </a:moveTo>
                <a:cubicBezTo>
                  <a:pt x="771" y="19390"/>
                  <a:pt x="746" y="19425"/>
                  <a:pt x="715" y="19460"/>
                </a:cubicBezTo>
                <a:cubicBezTo>
                  <a:pt x="640" y="19578"/>
                  <a:pt x="652" y="19633"/>
                  <a:pt x="696" y="19661"/>
                </a:cubicBezTo>
                <a:lnTo>
                  <a:pt x="996" y="19279"/>
                </a:lnTo>
                <a:lnTo>
                  <a:pt x="802" y="19355"/>
                </a:lnTo>
                <a:close/>
                <a:moveTo>
                  <a:pt x="20764" y="8896"/>
                </a:moveTo>
                <a:lnTo>
                  <a:pt x="19682" y="8215"/>
                </a:lnTo>
                <a:lnTo>
                  <a:pt x="19044" y="8882"/>
                </a:lnTo>
                <a:cubicBezTo>
                  <a:pt x="19901" y="7388"/>
                  <a:pt x="18531" y="8611"/>
                  <a:pt x="19082" y="7471"/>
                </a:cubicBezTo>
                <a:lnTo>
                  <a:pt x="18581" y="8104"/>
                </a:lnTo>
                <a:cubicBezTo>
                  <a:pt x="18506" y="8083"/>
                  <a:pt x="18819" y="7687"/>
                  <a:pt x="18894" y="7562"/>
                </a:cubicBezTo>
                <a:cubicBezTo>
                  <a:pt x="18337" y="7131"/>
                  <a:pt x="17212" y="7388"/>
                  <a:pt x="17437" y="6067"/>
                </a:cubicBezTo>
                <a:cubicBezTo>
                  <a:pt x="17731" y="5595"/>
                  <a:pt x="17418" y="5692"/>
                  <a:pt x="17731" y="5205"/>
                </a:cubicBezTo>
                <a:cubicBezTo>
                  <a:pt x="16993" y="5817"/>
                  <a:pt x="16855" y="5629"/>
                  <a:pt x="16787" y="5386"/>
                </a:cubicBezTo>
                <a:lnTo>
                  <a:pt x="16849" y="5324"/>
                </a:lnTo>
                <a:lnTo>
                  <a:pt x="16693" y="5365"/>
                </a:lnTo>
                <a:cubicBezTo>
                  <a:pt x="16730" y="5310"/>
                  <a:pt x="16793" y="5233"/>
                  <a:pt x="16830" y="5185"/>
                </a:cubicBezTo>
                <a:cubicBezTo>
                  <a:pt x="16317" y="5657"/>
                  <a:pt x="16649" y="4962"/>
                  <a:pt x="16743" y="4622"/>
                </a:cubicBezTo>
                <a:lnTo>
                  <a:pt x="16799" y="4559"/>
                </a:lnTo>
                <a:cubicBezTo>
                  <a:pt x="16393" y="3809"/>
                  <a:pt x="14998" y="4406"/>
                  <a:pt x="15198" y="2884"/>
                </a:cubicBezTo>
                <a:cubicBezTo>
                  <a:pt x="15780" y="1550"/>
                  <a:pt x="14391" y="2648"/>
                  <a:pt x="14804" y="1446"/>
                </a:cubicBezTo>
                <a:cubicBezTo>
                  <a:pt x="15254" y="751"/>
                  <a:pt x="14348" y="542"/>
                  <a:pt x="14066" y="785"/>
                </a:cubicBezTo>
                <a:lnTo>
                  <a:pt x="13522" y="1640"/>
                </a:lnTo>
                <a:cubicBezTo>
                  <a:pt x="13047" y="1744"/>
                  <a:pt x="13560" y="848"/>
                  <a:pt x="12903" y="1258"/>
                </a:cubicBezTo>
                <a:lnTo>
                  <a:pt x="13041" y="1105"/>
                </a:lnTo>
                <a:cubicBezTo>
                  <a:pt x="13153" y="896"/>
                  <a:pt x="11784" y="2613"/>
                  <a:pt x="13172" y="146"/>
                </a:cubicBezTo>
                <a:lnTo>
                  <a:pt x="13234" y="69"/>
                </a:lnTo>
                <a:cubicBezTo>
                  <a:pt x="13216" y="69"/>
                  <a:pt x="13116" y="202"/>
                  <a:pt x="13203" y="49"/>
                </a:cubicBezTo>
                <a:lnTo>
                  <a:pt x="12909" y="535"/>
                </a:lnTo>
                <a:cubicBezTo>
                  <a:pt x="12728" y="695"/>
                  <a:pt x="12415" y="1029"/>
                  <a:pt x="12334" y="1036"/>
                </a:cubicBezTo>
                <a:cubicBezTo>
                  <a:pt x="12390" y="938"/>
                  <a:pt x="12515" y="778"/>
                  <a:pt x="12609" y="653"/>
                </a:cubicBezTo>
                <a:lnTo>
                  <a:pt x="12415" y="667"/>
                </a:lnTo>
                <a:lnTo>
                  <a:pt x="12778" y="132"/>
                </a:lnTo>
                <a:cubicBezTo>
                  <a:pt x="12540" y="368"/>
                  <a:pt x="11727" y="1439"/>
                  <a:pt x="12109" y="758"/>
                </a:cubicBezTo>
                <a:cubicBezTo>
                  <a:pt x="11565" y="1529"/>
                  <a:pt x="11727" y="1147"/>
                  <a:pt x="11446" y="1536"/>
                </a:cubicBezTo>
                <a:cubicBezTo>
                  <a:pt x="11515" y="1439"/>
                  <a:pt x="11608" y="1293"/>
                  <a:pt x="11702" y="1161"/>
                </a:cubicBezTo>
                <a:cubicBezTo>
                  <a:pt x="11590" y="1188"/>
                  <a:pt x="11346" y="1286"/>
                  <a:pt x="11033" y="1633"/>
                </a:cubicBezTo>
                <a:cubicBezTo>
                  <a:pt x="11033" y="1633"/>
                  <a:pt x="10727" y="2154"/>
                  <a:pt x="10358" y="2766"/>
                </a:cubicBezTo>
                <a:cubicBezTo>
                  <a:pt x="10226" y="2822"/>
                  <a:pt x="10033" y="2947"/>
                  <a:pt x="9807" y="3197"/>
                </a:cubicBezTo>
                <a:cubicBezTo>
                  <a:pt x="9807" y="3197"/>
                  <a:pt x="8776" y="4962"/>
                  <a:pt x="8213" y="5803"/>
                </a:cubicBezTo>
                <a:cubicBezTo>
                  <a:pt x="8275" y="5609"/>
                  <a:pt x="8207" y="5720"/>
                  <a:pt x="8094" y="5900"/>
                </a:cubicBezTo>
                <a:cubicBezTo>
                  <a:pt x="7675" y="6470"/>
                  <a:pt x="7800" y="6172"/>
                  <a:pt x="7537" y="6526"/>
                </a:cubicBezTo>
                <a:cubicBezTo>
                  <a:pt x="7606" y="6429"/>
                  <a:pt x="7700" y="6283"/>
                  <a:pt x="7794" y="6151"/>
                </a:cubicBezTo>
                <a:cubicBezTo>
                  <a:pt x="7681" y="6178"/>
                  <a:pt x="7437" y="6276"/>
                  <a:pt x="7125" y="6623"/>
                </a:cubicBezTo>
                <a:cubicBezTo>
                  <a:pt x="7125" y="6623"/>
                  <a:pt x="6093" y="8389"/>
                  <a:pt x="5530" y="9229"/>
                </a:cubicBezTo>
                <a:cubicBezTo>
                  <a:pt x="5624" y="8951"/>
                  <a:pt x="5442" y="9299"/>
                  <a:pt x="5261" y="9563"/>
                </a:cubicBezTo>
                <a:lnTo>
                  <a:pt x="5405" y="9389"/>
                </a:lnTo>
                <a:cubicBezTo>
                  <a:pt x="5367" y="9473"/>
                  <a:pt x="5292" y="9591"/>
                  <a:pt x="5211" y="9709"/>
                </a:cubicBezTo>
                <a:cubicBezTo>
                  <a:pt x="5142" y="9778"/>
                  <a:pt x="5111" y="9792"/>
                  <a:pt x="5149" y="9709"/>
                </a:cubicBezTo>
                <a:cubicBezTo>
                  <a:pt x="5186" y="9667"/>
                  <a:pt x="5224" y="9619"/>
                  <a:pt x="5261" y="9563"/>
                </a:cubicBezTo>
                <a:lnTo>
                  <a:pt x="5161" y="9681"/>
                </a:lnTo>
                <a:cubicBezTo>
                  <a:pt x="5180" y="9646"/>
                  <a:pt x="5205" y="9598"/>
                  <a:pt x="5236" y="9542"/>
                </a:cubicBezTo>
                <a:cubicBezTo>
                  <a:pt x="4692" y="10314"/>
                  <a:pt x="4855" y="9931"/>
                  <a:pt x="4573" y="10321"/>
                </a:cubicBezTo>
                <a:cubicBezTo>
                  <a:pt x="4642" y="10223"/>
                  <a:pt x="4736" y="10077"/>
                  <a:pt x="4830" y="9945"/>
                </a:cubicBezTo>
                <a:cubicBezTo>
                  <a:pt x="4717" y="9973"/>
                  <a:pt x="4473" y="10070"/>
                  <a:pt x="4160" y="10418"/>
                </a:cubicBezTo>
                <a:cubicBezTo>
                  <a:pt x="4160" y="10418"/>
                  <a:pt x="3129" y="12183"/>
                  <a:pt x="2566" y="13024"/>
                </a:cubicBezTo>
                <a:cubicBezTo>
                  <a:pt x="2660" y="12746"/>
                  <a:pt x="2478" y="13094"/>
                  <a:pt x="2297" y="13358"/>
                </a:cubicBezTo>
                <a:lnTo>
                  <a:pt x="2441" y="13184"/>
                </a:lnTo>
                <a:cubicBezTo>
                  <a:pt x="2341" y="13413"/>
                  <a:pt x="1978" y="13872"/>
                  <a:pt x="1897" y="14025"/>
                </a:cubicBezTo>
                <a:cubicBezTo>
                  <a:pt x="1928" y="13990"/>
                  <a:pt x="1959" y="13941"/>
                  <a:pt x="1997" y="13893"/>
                </a:cubicBezTo>
                <a:lnTo>
                  <a:pt x="1947" y="13948"/>
                </a:lnTo>
                <a:cubicBezTo>
                  <a:pt x="2009" y="13865"/>
                  <a:pt x="2053" y="13809"/>
                  <a:pt x="2090" y="13768"/>
                </a:cubicBezTo>
                <a:cubicBezTo>
                  <a:pt x="2166" y="13670"/>
                  <a:pt x="2228" y="13594"/>
                  <a:pt x="2222" y="13636"/>
                </a:cubicBezTo>
                <a:lnTo>
                  <a:pt x="2184" y="13684"/>
                </a:lnTo>
                <a:cubicBezTo>
                  <a:pt x="2253" y="13636"/>
                  <a:pt x="2222" y="13747"/>
                  <a:pt x="2209" y="13795"/>
                </a:cubicBezTo>
                <a:lnTo>
                  <a:pt x="1909" y="14185"/>
                </a:lnTo>
                <a:cubicBezTo>
                  <a:pt x="2509" y="13483"/>
                  <a:pt x="1221" y="15547"/>
                  <a:pt x="1240" y="15616"/>
                </a:cubicBezTo>
                <a:cubicBezTo>
                  <a:pt x="896" y="16151"/>
                  <a:pt x="1421" y="15602"/>
                  <a:pt x="1277" y="15908"/>
                </a:cubicBezTo>
                <a:cubicBezTo>
                  <a:pt x="1252" y="16131"/>
                  <a:pt x="877" y="16520"/>
                  <a:pt x="652" y="16902"/>
                </a:cubicBezTo>
                <a:cubicBezTo>
                  <a:pt x="508" y="17208"/>
                  <a:pt x="996" y="16436"/>
                  <a:pt x="1034" y="16436"/>
                </a:cubicBezTo>
                <a:lnTo>
                  <a:pt x="671" y="17048"/>
                </a:lnTo>
                <a:cubicBezTo>
                  <a:pt x="602" y="17055"/>
                  <a:pt x="440" y="17305"/>
                  <a:pt x="327" y="17465"/>
                </a:cubicBezTo>
                <a:cubicBezTo>
                  <a:pt x="327" y="17590"/>
                  <a:pt x="-155" y="18396"/>
                  <a:pt x="465" y="17645"/>
                </a:cubicBezTo>
                <a:cubicBezTo>
                  <a:pt x="239" y="18097"/>
                  <a:pt x="2" y="18410"/>
                  <a:pt x="2" y="18479"/>
                </a:cubicBezTo>
                <a:cubicBezTo>
                  <a:pt x="102" y="18327"/>
                  <a:pt x="183" y="18174"/>
                  <a:pt x="302" y="18021"/>
                </a:cubicBezTo>
                <a:cubicBezTo>
                  <a:pt x="64" y="18396"/>
                  <a:pt x="383" y="17951"/>
                  <a:pt x="427" y="17861"/>
                </a:cubicBezTo>
                <a:cubicBezTo>
                  <a:pt x="727" y="17576"/>
                  <a:pt x="-461" y="19536"/>
                  <a:pt x="208" y="18695"/>
                </a:cubicBezTo>
                <a:lnTo>
                  <a:pt x="89" y="18848"/>
                </a:lnTo>
                <a:cubicBezTo>
                  <a:pt x="590" y="18229"/>
                  <a:pt x="1052" y="17597"/>
                  <a:pt x="1353" y="17284"/>
                </a:cubicBezTo>
                <a:lnTo>
                  <a:pt x="1152" y="17590"/>
                </a:lnTo>
                <a:lnTo>
                  <a:pt x="1390" y="17354"/>
                </a:lnTo>
                <a:cubicBezTo>
                  <a:pt x="1246" y="17583"/>
                  <a:pt x="1109" y="17736"/>
                  <a:pt x="1046" y="17812"/>
                </a:cubicBezTo>
                <a:cubicBezTo>
                  <a:pt x="1321" y="17583"/>
                  <a:pt x="1115" y="18007"/>
                  <a:pt x="1102" y="18167"/>
                </a:cubicBezTo>
                <a:lnTo>
                  <a:pt x="2384" y="16374"/>
                </a:lnTo>
                <a:cubicBezTo>
                  <a:pt x="2122" y="16832"/>
                  <a:pt x="1578" y="17743"/>
                  <a:pt x="2015" y="17201"/>
                </a:cubicBezTo>
                <a:lnTo>
                  <a:pt x="1590" y="17812"/>
                </a:lnTo>
                <a:cubicBezTo>
                  <a:pt x="821" y="19035"/>
                  <a:pt x="2028" y="17416"/>
                  <a:pt x="1809" y="17798"/>
                </a:cubicBezTo>
                <a:lnTo>
                  <a:pt x="1365" y="18486"/>
                </a:lnTo>
                <a:lnTo>
                  <a:pt x="1328" y="18417"/>
                </a:lnTo>
                <a:cubicBezTo>
                  <a:pt x="1127" y="18799"/>
                  <a:pt x="984" y="19029"/>
                  <a:pt x="702" y="19480"/>
                </a:cubicBezTo>
                <a:cubicBezTo>
                  <a:pt x="708" y="19473"/>
                  <a:pt x="708" y="19473"/>
                  <a:pt x="715" y="19466"/>
                </a:cubicBezTo>
                <a:cubicBezTo>
                  <a:pt x="733" y="19439"/>
                  <a:pt x="752" y="19404"/>
                  <a:pt x="783" y="19369"/>
                </a:cubicBezTo>
                <a:lnTo>
                  <a:pt x="802" y="19362"/>
                </a:lnTo>
                <a:cubicBezTo>
                  <a:pt x="1052" y="19056"/>
                  <a:pt x="1246" y="18876"/>
                  <a:pt x="1265" y="18938"/>
                </a:cubicBezTo>
                <a:cubicBezTo>
                  <a:pt x="1246" y="19084"/>
                  <a:pt x="1640" y="18674"/>
                  <a:pt x="1196" y="19432"/>
                </a:cubicBezTo>
                <a:lnTo>
                  <a:pt x="1715" y="18813"/>
                </a:lnTo>
                <a:lnTo>
                  <a:pt x="1471" y="19272"/>
                </a:lnTo>
                <a:lnTo>
                  <a:pt x="1071" y="19786"/>
                </a:lnTo>
                <a:cubicBezTo>
                  <a:pt x="1040" y="19682"/>
                  <a:pt x="783" y="19744"/>
                  <a:pt x="690" y="19682"/>
                </a:cubicBezTo>
                <a:lnTo>
                  <a:pt x="508" y="19911"/>
                </a:lnTo>
                <a:cubicBezTo>
                  <a:pt x="552" y="19967"/>
                  <a:pt x="777" y="19800"/>
                  <a:pt x="765" y="19883"/>
                </a:cubicBezTo>
                <a:cubicBezTo>
                  <a:pt x="708" y="19988"/>
                  <a:pt x="396" y="20460"/>
                  <a:pt x="121" y="20780"/>
                </a:cubicBezTo>
                <a:lnTo>
                  <a:pt x="440" y="20425"/>
                </a:lnTo>
                <a:cubicBezTo>
                  <a:pt x="627" y="20551"/>
                  <a:pt x="646" y="20523"/>
                  <a:pt x="339" y="21294"/>
                </a:cubicBezTo>
                <a:lnTo>
                  <a:pt x="527" y="21023"/>
                </a:lnTo>
                <a:cubicBezTo>
                  <a:pt x="677" y="20912"/>
                  <a:pt x="821" y="20801"/>
                  <a:pt x="502" y="21225"/>
                </a:cubicBezTo>
                <a:cubicBezTo>
                  <a:pt x="508" y="21308"/>
                  <a:pt x="490" y="21433"/>
                  <a:pt x="427" y="21600"/>
                </a:cubicBezTo>
                <a:lnTo>
                  <a:pt x="1246" y="21600"/>
                </a:lnTo>
                <a:cubicBezTo>
                  <a:pt x="1353" y="21475"/>
                  <a:pt x="1434" y="21398"/>
                  <a:pt x="1409" y="21454"/>
                </a:cubicBezTo>
                <a:lnTo>
                  <a:pt x="1303" y="21600"/>
                </a:lnTo>
                <a:lnTo>
                  <a:pt x="2059" y="21600"/>
                </a:lnTo>
                <a:cubicBezTo>
                  <a:pt x="2159" y="21517"/>
                  <a:pt x="2209" y="21503"/>
                  <a:pt x="2178" y="21600"/>
                </a:cubicBezTo>
                <a:lnTo>
                  <a:pt x="12715" y="21600"/>
                </a:lnTo>
                <a:lnTo>
                  <a:pt x="12784" y="21524"/>
                </a:lnTo>
                <a:lnTo>
                  <a:pt x="14873" y="18744"/>
                </a:lnTo>
                <a:lnTo>
                  <a:pt x="15467" y="18090"/>
                </a:lnTo>
                <a:lnTo>
                  <a:pt x="16418" y="16825"/>
                </a:lnTo>
                <a:lnTo>
                  <a:pt x="16686" y="16527"/>
                </a:lnTo>
                <a:lnTo>
                  <a:pt x="19207" y="13184"/>
                </a:lnTo>
                <a:lnTo>
                  <a:pt x="21139" y="10320"/>
                </a:lnTo>
                <a:lnTo>
                  <a:pt x="20270" y="10369"/>
                </a:lnTo>
                <a:lnTo>
                  <a:pt x="20764" y="8896"/>
                </a:lnTo>
                <a:close/>
                <a:moveTo>
                  <a:pt x="11952" y="827"/>
                </a:moveTo>
                <a:cubicBezTo>
                  <a:pt x="11952" y="785"/>
                  <a:pt x="11834" y="952"/>
                  <a:pt x="11702" y="1147"/>
                </a:cubicBezTo>
                <a:cubicBezTo>
                  <a:pt x="11746" y="1133"/>
                  <a:pt x="11771" y="1133"/>
                  <a:pt x="11771" y="1133"/>
                </a:cubicBezTo>
                <a:cubicBezTo>
                  <a:pt x="11809" y="1056"/>
                  <a:pt x="11915" y="904"/>
                  <a:pt x="11952" y="827"/>
                </a:cubicBezTo>
                <a:close/>
                <a:moveTo>
                  <a:pt x="12609" y="646"/>
                </a:moveTo>
                <a:lnTo>
                  <a:pt x="12609" y="646"/>
                </a:lnTo>
                <a:cubicBezTo>
                  <a:pt x="12828" y="382"/>
                  <a:pt x="12740" y="480"/>
                  <a:pt x="12609" y="646"/>
                </a:cubicBezTo>
                <a:close/>
                <a:moveTo>
                  <a:pt x="13203" y="49"/>
                </a:moveTo>
                <a:lnTo>
                  <a:pt x="13234" y="0"/>
                </a:lnTo>
                <a:cubicBezTo>
                  <a:pt x="13222" y="14"/>
                  <a:pt x="13209" y="35"/>
                  <a:pt x="13203" y="49"/>
                </a:cubicBezTo>
                <a:close/>
                <a:moveTo>
                  <a:pt x="16824" y="5199"/>
                </a:moveTo>
                <a:cubicBezTo>
                  <a:pt x="16843" y="5185"/>
                  <a:pt x="16849" y="5178"/>
                  <a:pt x="16868" y="5164"/>
                </a:cubicBezTo>
                <a:cubicBezTo>
                  <a:pt x="16868" y="5150"/>
                  <a:pt x="16849" y="5171"/>
                  <a:pt x="16824" y="5199"/>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Freeform: Shape 7">
            <a:extLst>
              <a:ext uri="{FF2B5EF4-FFF2-40B4-BE49-F238E27FC236}">
                <a16:creationId xmlns:a16="http://schemas.microsoft.com/office/drawing/2014/main" id="{1CA5BE0B-B9CE-D33B-493D-0185244C6ADD}"/>
              </a:ext>
            </a:extLst>
          </p:cNvPr>
          <p:cNvSpPr/>
          <p:nvPr/>
        </p:nvSpPr>
        <p:spPr>
          <a:xfrm>
            <a:off x="0" y="4239854"/>
            <a:ext cx="2947841" cy="2618146"/>
          </a:xfrm>
          <a:custGeom>
            <a:avLst/>
            <a:gdLst>
              <a:gd name="connsiteX0" fmla="*/ 99697 w 2947841"/>
              <a:gd name="connsiteY0" fmla="*/ 1611245 h 2618146"/>
              <a:gd name="connsiteX1" fmla="*/ 88170 w 2947841"/>
              <a:gd name="connsiteY1" fmla="*/ 1634104 h 2618146"/>
              <a:gd name="connsiteX2" fmla="*/ 99697 w 2947841"/>
              <a:gd name="connsiteY2" fmla="*/ 1611245 h 2618146"/>
              <a:gd name="connsiteX3" fmla="*/ 107336 w 2947841"/>
              <a:gd name="connsiteY3" fmla="*/ 1596912 h 2618146"/>
              <a:gd name="connsiteX4" fmla="*/ 64422 w 2947841"/>
              <a:gd name="connsiteY4" fmla="*/ 1644607 h 2618146"/>
              <a:gd name="connsiteX5" fmla="*/ 101503 w 2947841"/>
              <a:gd name="connsiteY5" fmla="*/ 1606426 h 2618146"/>
              <a:gd name="connsiteX6" fmla="*/ 107336 w 2947841"/>
              <a:gd name="connsiteY6" fmla="*/ 1596912 h 2618146"/>
              <a:gd name="connsiteX7" fmla="*/ 106364 w 2947841"/>
              <a:gd name="connsiteY7" fmla="*/ 1496828 h 2618146"/>
              <a:gd name="connsiteX8" fmla="*/ 30952 w 2947841"/>
              <a:gd name="connsiteY8" fmla="*/ 1593082 h 2618146"/>
              <a:gd name="connsiteX9" fmla="*/ 109141 w 2947841"/>
              <a:gd name="connsiteY9" fmla="*/ 1512026 h 2618146"/>
              <a:gd name="connsiteX10" fmla="*/ 419121 w 2947841"/>
              <a:gd name="connsiteY10" fmla="*/ 1476811 h 2618146"/>
              <a:gd name="connsiteX11" fmla="*/ 385651 w 2947841"/>
              <a:gd name="connsiteY11" fmla="*/ 1523517 h 2618146"/>
              <a:gd name="connsiteX12" fmla="*/ 415232 w 2947841"/>
              <a:gd name="connsiteY12" fmla="*/ 1495839 h 2618146"/>
              <a:gd name="connsiteX13" fmla="*/ 419121 w 2947841"/>
              <a:gd name="connsiteY13" fmla="*/ 1476811 h 2618146"/>
              <a:gd name="connsiteX14" fmla="*/ 197237 w 2947841"/>
              <a:gd name="connsiteY14" fmla="*/ 1471768 h 2618146"/>
              <a:gd name="connsiteX15" fmla="*/ 189275 w 2947841"/>
              <a:gd name="connsiteY15" fmla="*/ 1473969 h 2618146"/>
              <a:gd name="connsiteX16" fmla="*/ 168304 w 2947841"/>
              <a:gd name="connsiteY16" fmla="*/ 1497692 h 2618146"/>
              <a:gd name="connsiteX17" fmla="*/ 182609 w 2947841"/>
              <a:gd name="connsiteY17" fmla="*/ 1497692 h 2618146"/>
              <a:gd name="connsiteX18" fmla="*/ 197237 w 2947841"/>
              <a:gd name="connsiteY18" fmla="*/ 1471768 h 2618146"/>
              <a:gd name="connsiteX19" fmla="*/ 161638 w 2947841"/>
              <a:gd name="connsiteY19" fmla="*/ 1434800 h 2618146"/>
              <a:gd name="connsiteX20" fmla="*/ 162610 w 2947841"/>
              <a:gd name="connsiteY20" fmla="*/ 1493986 h 2618146"/>
              <a:gd name="connsiteX21" fmla="*/ 171220 w 2947841"/>
              <a:gd name="connsiteY21" fmla="*/ 1482494 h 2618146"/>
              <a:gd name="connsiteX22" fmla="*/ 195941 w 2947841"/>
              <a:gd name="connsiteY22" fmla="*/ 1439619 h 2618146"/>
              <a:gd name="connsiteX23" fmla="*/ 161638 w 2947841"/>
              <a:gd name="connsiteY23" fmla="*/ 1434800 h 2618146"/>
              <a:gd name="connsiteX24" fmla="*/ 309406 w 2947841"/>
              <a:gd name="connsiteY24" fmla="*/ 1368077 h 2618146"/>
              <a:gd name="connsiteX25" fmla="*/ 308096 w 2947841"/>
              <a:gd name="connsiteY25" fmla="*/ 1370701 h 2618146"/>
              <a:gd name="connsiteX26" fmla="*/ 302506 w 2947841"/>
              <a:gd name="connsiteY26" fmla="*/ 1377129 h 2618146"/>
              <a:gd name="connsiteX27" fmla="*/ 315100 w 2947841"/>
              <a:gd name="connsiteY27" fmla="*/ 1359551 h 2618146"/>
              <a:gd name="connsiteX28" fmla="*/ 262742 w 2947841"/>
              <a:gd name="connsiteY28" fmla="*/ 1419602 h 2618146"/>
              <a:gd name="connsiteX29" fmla="*/ 280519 w 2947841"/>
              <a:gd name="connsiteY29" fmla="*/ 1402411 h 2618146"/>
              <a:gd name="connsiteX30" fmla="*/ 302506 w 2947841"/>
              <a:gd name="connsiteY30" fmla="*/ 1377129 h 2618146"/>
              <a:gd name="connsiteX31" fmla="*/ 290310 w 2947841"/>
              <a:gd name="connsiteY31" fmla="*/ 1393129 h 2618146"/>
              <a:gd name="connsiteX32" fmla="*/ 288435 w 2947841"/>
              <a:gd name="connsiteY32" fmla="*/ 1410088 h 2618146"/>
              <a:gd name="connsiteX33" fmla="*/ 308096 w 2947841"/>
              <a:gd name="connsiteY33" fmla="*/ 1370701 h 2618146"/>
              <a:gd name="connsiteX34" fmla="*/ 310378 w 2947841"/>
              <a:gd name="connsiteY34" fmla="*/ 1368077 h 2618146"/>
              <a:gd name="connsiteX35" fmla="*/ 315100 w 2947841"/>
              <a:gd name="connsiteY35" fmla="*/ 1359551 h 2618146"/>
              <a:gd name="connsiteX36" fmla="*/ 139695 w 2947841"/>
              <a:gd name="connsiteY36" fmla="*/ 1333727 h 2618146"/>
              <a:gd name="connsiteX37" fmla="*/ 110113 w 2947841"/>
              <a:gd name="connsiteY37" fmla="*/ 1373761 h 2618146"/>
              <a:gd name="connsiteX38" fmla="*/ 138723 w 2947841"/>
              <a:gd name="connsiteY38" fmla="*/ 1346083 h 2618146"/>
              <a:gd name="connsiteX39" fmla="*/ 139695 w 2947841"/>
              <a:gd name="connsiteY39" fmla="*/ 1333727 h 2618146"/>
              <a:gd name="connsiteX40" fmla="*/ 2232832 w 2947841"/>
              <a:gd name="connsiteY40" fmla="*/ 1331873 h 2618146"/>
              <a:gd name="connsiteX41" fmla="*/ 2183170 w 2947841"/>
              <a:gd name="connsiteY41" fmla="*/ 1382410 h 2618146"/>
              <a:gd name="connsiteX42" fmla="*/ 2154561 w 2947841"/>
              <a:gd name="connsiteY42" fmla="*/ 1444314 h 2618146"/>
              <a:gd name="connsiteX43" fmla="*/ 2215529 w 2947841"/>
              <a:gd name="connsiteY43" fmla="*/ 1385252 h 2618146"/>
              <a:gd name="connsiteX44" fmla="*/ 2232832 w 2947841"/>
              <a:gd name="connsiteY44" fmla="*/ 1331873 h 2618146"/>
              <a:gd name="connsiteX45" fmla="*/ 2467318 w 2947841"/>
              <a:gd name="connsiteY45" fmla="*/ 1305184 h 2618146"/>
              <a:gd name="connsiteX46" fmla="*/ 2336632 w 2947841"/>
              <a:gd name="connsiteY46" fmla="*/ 1476811 h 2618146"/>
              <a:gd name="connsiteX47" fmla="*/ 2304273 w 2947841"/>
              <a:gd name="connsiteY47" fmla="*/ 1500658 h 2618146"/>
              <a:gd name="connsiteX48" fmla="*/ 2309967 w 2947841"/>
              <a:gd name="connsiteY48" fmla="*/ 1492009 h 2618146"/>
              <a:gd name="connsiteX49" fmla="*/ 2302329 w 2947841"/>
              <a:gd name="connsiteY49" fmla="*/ 1501523 h 2618146"/>
              <a:gd name="connsiteX50" fmla="*/ 2304273 w 2947841"/>
              <a:gd name="connsiteY50" fmla="*/ 1500658 h 2618146"/>
              <a:gd name="connsiteX51" fmla="*/ 2289968 w 2947841"/>
              <a:gd name="connsiteY51" fmla="*/ 1525370 h 2618146"/>
              <a:gd name="connsiteX52" fmla="*/ 2336632 w 2947841"/>
              <a:gd name="connsiteY52" fmla="*/ 1477676 h 2618146"/>
              <a:gd name="connsiteX53" fmla="*/ 2486344 w 2947841"/>
              <a:gd name="connsiteY53" fmla="*/ 1321371 h 2618146"/>
              <a:gd name="connsiteX54" fmla="*/ 2465373 w 2947841"/>
              <a:gd name="connsiteY54" fmla="*/ 1329031 h 2618146"/>
              <a:gd name="connsiteX55" fmla="*/ 2438708 w 2947841"/>
              <a:gd name="connsiteY55" fmla="*/ 1367088 h 2618146"/>
              <a:gd name="connsiteX56" fmla="*/ 2467318 w 2947841"/>
              <a:gd name="connsiteY56" fmla="*/ 1305184 h 2618146"/>
              <a:gd name="connsiteX57" fmla="*/ 2121091 w 2947841"/>
              <a:gd name="connsiteY57" fmla="*/ 1279360 h 2618146"/>
              <a:gd name="connsiteX58" fmla="*/ 2024847 w 2947841"/>
              <a:gd name="connsiteY58" fmla="*/ 1382410 h 2618146"/>
              <a:gd name="connsiteX59" fmla="*/ 2018181 w 2947841"/>
              <a:gd name="connsiteY59" fmla="*/ 1405269 h 2618146"/>
              <a:gd name="connsiteX60" fmla="*/ 2048595 w 2947841"/>
              <a:gd name="connsiteY60" fmla="*/ 1393777 h 2618146"/>
              <a:gd name="connsiteX61" fmla="*/ 2074427 w 2947841"/>
              <a:gd name="connsiteY61" fmla="*/ 1363258 h 2618146"/>
              <a:gd name="connsiteX62" fmla="*/ 2121091 w 2947841"/>
              <a:gd name="connsiteY62" fmla="*/ 1279360 h 2618146"/>
              <a:gd name="connsiteX63" fmla="*/ 9009 w 2947841"/>
              <a:gd name="connsiteY63" fmla="*/ 1275529 h 2618146"/>
              <a:gd name="connsiteX64" fmla="*/ 0 w 2947841"/>
              <a:gd name="connsiteY64" fmla="*/ 1289340 h 2618146"/>
              <a:gd name="connsiteX65" fmla="*/ 0 w 2947841"/>
              <a:gd name="connsiteY65" fmla="*/ 1285555 h 2618146"/>
              <a:gd name="connsiteX66" fmla="*/ 2076303 w 2947841"/>
              <a:gd name="connsiteY66" fmla="*/ 1260103 h 2618146"/>
              <a:gd name="connsiteX67" fmla="*/ 2067817 w 2947841"/>
              <a:gd name="connsiteY67" fmla="*/ 1271814 h 2618146"/>
              <a:gd name="connsiteX68" fmla="*/ 2047762 w 2947841"/>
              <a:gd name="connsiteY68" fmla="*/ 1289862 h 2618146"/>
              <a:gd name="connsiteX69" fmla="*/ 313294 w 2947841"/>
              <a:gd name="connsiteY69" fmla="*/ 1258478 h 2618146"/>
              <a:gd name="connsiteX70" fmla="*/ 237883 w 2947841"/>
              <a:gd name="connsiteY70" fmla="*/ 1354732 h 2618146"/>
              <a:gd name="connsiteX71" fmla="*/ 316072 w 2947841"/>
              <a:gd name="connsiteY71" fmla="*/ 1273676 h 2618146"/>
              <a:gd name="connsiteX72" fmla="*/ 2434959 w 2947841"/>
              <a:gd name="connsiteY72" fmla="*/ 1254508 h 2618146"/>
              <a:gd name="connsiteX73" fmla="*/ 2432875 w 2947841"/>
              <a:gd name="connsiteY73" fmla="*/ 1262185 h 2618146"/>
              <a:gd name="connsiteX74" fmla="*/ 2426209 w 2947841"/>
              <a:gd name="connsiteY74" fmla="*/ 1257489 h 2618146"/>
              <a:gd name="connsiteX75" fmla="*/ 2434959 w 2947841"/>
              <a:gd name="connsiteY75" fmla="*/ 1254508 h 2618146"/>
              <a:gd name="connsiteX76" fmla="*/ 2396363 w 2947841"/>
              <a:gd name="connsiteY76" fmla="*/ 1237189 h 2618146"/>
              <a:gd name="connsiteX77" fmla="*/ 2367185 w 2947841"/>
              <a:gd name="connsiteY77" fmla="*/ 1292704 h 2618146"/>
              <a:gd name="connsiteX78" fmla="*/ 2374824 w 2947841"/>
              <a:gd name="connsiteY78" fmla="*/ 1248840 h 2618146"/>
              <a:gd name="connsiteX79" fmla="*/ 2396363 w 2947841"/>
              <a:gd name="connsiteY79" fmla="*/ 1237189 h 2618146"/>
              <a:gd name="connsiteX80" fmla="*/ 56223 w 2947841"/>
              <a:gd name="connsiteY80" fmla="*/ 1219504 h 2618146"/>
              <a:gd name="connsiteX81" fmla="*/ 59856 w 2947841"/>
              <a:gd name="connsiteY81" fmla="*/ 1221224 h 2618146"/>
              <a:gd name="connsiteX82" fmla="*/ 48173 w 2947841"/>
              <a:gd name="connsiteY82" fmla="*/ 1234631 h 2618146"/>
              <a:gd name="connsiteX83" fmla="*/ 55607 w 2947841"/>
              <a:gd name="connsiteY83" fmla="*/ 1219719 h 2618146"/>
              <a:gd name="connsiteX84" fmla="*/ 434432 w 2947841"/>
              <a:gd name="connsiteY84" fmla="*/ 1200281 h 2618146"/>
              <a:gd name="connsiteX85" fmla="*/ 425787 w 2947841"/>
              <a:gd name="connsiteY85" fmla="*/ 1202134 h 2618146"/>
              <a:gd name="connsiteX86" fmla="*/ 375235 w 2947841"/>
              <a:gd name="connsiteY86" fmla="*/ 1259343 h 2618146"/>
              <a:gd name="connsiteX87" fmla="*/ 390511 w 2947841"/>
              <a:gd name="connsiteY87" fmla="*/ 1259343 h 2618146"/>
              <a:gd name="connsiteX88" fmla="*/ 421898 w 2947841"/>
              <a:gd name="connsiteY88" fmla="*/ 1222151 h 2618146"/>
              <a:gd name="connsiteX89" fmla="*/ 432453 w 2947841"/>
              <a:gd name="connsiteY89" fmla="*/ 1206953 h 2618146"/>
              <a:gd name="connsiteX90" fmla="*/ 434432 w 2947841"/>
              <a:gd name="connsiteY90" fmla="*/ 1200281 h 2618146"/>
              <a:gd name="connsiteX91" fmla="*/ 2535423 w 2947841"/>
              <a:gd name="connsiteY91" fmla="*/ 1185679 h 2618146"/>
              <a:gd name="connsiteX92" fmla="*/ 2506343 w 2947841"/>
              <a:gd name="connsiteY92" fmla="*/ 1222151 h 2618146"/>
              <a:gd name="connsiteX93" fmla="*/ 2532035 w 2947841"/>
              <a:gd name="connsiteY93" fmla="*/ 1187801 h 2618146"/>
              <a:gd name="connsiteX94" fmla="*/ 2535423 w 2947841"/>
              <a:gd name="connsiteY94" fmla="*/ 1185679 h 2618146"/>
              <a:gd name="connsiteX95" fmla="*/ 156916 w 2947841"/>
              <a:gd name="connsiteY95" fmla="*/ 1180264 h 2618146"/>
              <a:gd name="connsiteX96" fmla="*/ 113030 w 2947841"/>
              <a:gd name="connsiteY96" fmla="*/ 1243156 h 2618146"/>
              <a:gd name="connsiteX97" fmla="*/ 156916 w 2947841"/>
              <a:gd name="connsiteY97" fmla="*/ 1180264 h 2618146"/>
              <a:gd name="connsiteX98" fmla="*/ 680353 w 2947841"/>
              <a:gd name="connsiteY98" fmla="*/ 1174456 h 2618146"/>
              <a:gd name="connsiteX99" fmla="*/ 609802 w 2947841"/>
              <a:gd name="connsiteY99" fmla="*/ 1268857 h 2618146"/>
              <a:gd name="connsiteX100" fmla="*/ 659382 w 2947841"/>
              <a:gd name="connsiteY100" fmla="*/ 1223139 h 2618146"/>
              <a:gd name="connsiteX101" fmla="*/ 661327 w 2947841"/>
              <a:gd name="connsiteY101" fmla="*/ 1222151 h 2618146"/>
              <a:gd name="connsiteX102" fmla="*/ 672715 w 2947841"/>
              <a:gd name="connsiteY102" fmla="*/ 1209795 h 2618146"/>
              <a:gd name="connsiteX103" fmla="*/ 680353 w 2947841"/>
              <a:gd name="connsiteY103" fmla="*/ 1174456 h 2618146"/>
              <a:gd name="connsiteX104" fmla="*/ 102364 w 2947841"/>
              <a:gd name="connsiteY104" fmla="*/ 1156833 h 2618146"/>
              <a:gd name="connsiteX105" fmla="*/ 69144 w 2947841"/>
              <a:gd name="connsiteY105" fmla="*/ 1209795 h 2618146"/>
              <a:gd name="connsiteX106" fmla="*/ 89143 w 2947841"/>
              <a:gd name="connsiteY106" fmla="*/ 1164077 h 2618146"/>
              <a:gd name="connsiteX107" fmla="*/ 102364 w 2947841"/>
              <a:gd name="connsiteY107" fmla="*/ 1156833 h 2618146"/>
              <a:gd name="connsiteX108" fmla="*/ 382873 w 2947841"/>
              <a:gd name="connsiteY108" fmla="*/ 1147767 h 2618146"/>
              <a:gd name="connsiteX109" fmla="*/ 372318 w 2947841"/>
              <a:gd name="connsiteY109" fmla="*/ 1258478 h 2618146"/>
              <a:gd name="connsiteX110" fmla="*/ 380929 w 2947841"/>
              <a:gd name="connsiteY110" fmla="*/ 1246987 h 2618146"/>
              <a:gd name="connsiteX111" fmla="*/ 424815 w 2947841"/>
              <a:gd name="connsiteY111" fmla="*/ 1168772 h 2618146"/>
              <a:gd name="connsiteX112" fmla="*/ 382873 w 2947841"/>
              <a:gd name="connsiteY112" fmla="*/ 1147767 h 2618146"/>
              <a:gd name="connsiteX113" fmla="*/ 344681 w 2947841"/>
              <a:gd name="connsiteY113" fmla="*/ 1135411 h 2618146"/>
              <a:gd name="connsiteX114" fmla="*/ 305656 w 2947841"/>
              <a:gd name="connsiteY114" fmla="*/ 1152586 h 2618146"/>
              <a:gd name="connsiteX115" fmla="*/ 259826 w 2947841"/>
              <a:gd name="connsiteY115" fmla="*/ 1224993 h 2618146"/>
              <a:gd name="connsiteX116" fmla="*/ 225522 w 2947841"/>
              <a:gd name="connsiteY116" fmla="*/ 1257489 h 2618146"/>
              <a:gd name="connsiteX117" fmla="*/ 222606 w 2947841"/>
              <a:gd name="connsiteY117" fmla="*/ 1263173 h 2618146"/>
              <a:gd name="connsiteX118" fmla="*/ 195941 w 2947841"/>
              <a:gd name="connsiteY118" fmla="*/ 1333727 h 2618146"/>
              <a:gd name="connsiteX119" fmla="*/ 204552 w 2947841"/>
              <a:gd name="connsiteY119" fmla="*/ 1326066 h 2618146"/>
              <a:gd name="connsiteX120" fmla="*/ 285657 w 2947841"/>
              <a:gd name="connsiteY120" fmla="*/ 1209795 h 2618146"/>
              <a:gd name="connsiteX121" fmla="*/ 250243 w 2947841"/>
              <a:gd name="connsiteY121" fmla="*/ 1288874 h 2618146"/>
              <a:gd name="connsiteX122" fmla="*/ 242744 w 2947841"/>
              <a:gd name="connsiteY122" fmla="*/ 1291839 h 2618146"/>
              <a:gd name="connsiteX123" fmla="*/ 254132 w 2947841"/>
              <a:gd name="connsiteY123" fmla="*/ 1285167 h 2618146"/>
              <a:gd name="connsiteX124" fmla="*/ 255104 w 2947841"/>
              <a:gd name="connsiteY124" fmla="*/ 1284179 h 2618146"/>
              <a:gd name="connsiteX125" fmla="*/ 344681 w 2947841"/>
              <a:gd name="connsiteY125" fmla="*/ 1135411 h 2618146"/>
              <a:gd name="connsiteX126" fmla="*/ 63450 w 2947841"/>
              <a:gd name="connsiteY126" fmla="*/ 1135411 h 2618146"/>
              <a:gd name="connsiteX127" fmla="*/ 56784 w 2947841"/>
              <a:gd name="connsiteY127" fmla="*/ 1219309 h 2618146"/>
              <a:gd name="connsiteX128" fmla="*/ 56223 w 2947841"/>
              <a:gd name="connsiteY128" fmla="*/ 1219504 h 2618146"/>
              <a:gd name="connsiteX129" fmla="*/ 55811 w 2947841"/>
              <a:gd name="connsiteY129" fmla="*/ 1219309 h 2618146"/>
              <a:gd name="connsiteX130" fmla="*/ 55607 w 2947841"/>
              <a:gd name="connsiteY130" fmla="*/ 1219719 h 2618146"/>
              <a:gd name="connsiteX131" fmla="*/ 32749 w 2947841"/>
              <a:gd name="connsiteY131" fmla="*/ 1227676 h 2618146"/>
              <a:gd name="connsiteX132" fmla="*/ 63450 w 2947841"/>
              <a:gd name="connsiteY132" fmla="*/ 1135411 h 2618146"/>
              <a:gd name="connsiteX133" fmla="*/ 551612 w 2947841"/>
              <a:gd name="connsiteY133" fmla="*/ 1086728 h 2618146"/>
              <a:gd name="connsiteX134" fmla="*/ 485783 w 2947841"/>
              <a:gd name="connsiteY134" fmla="*/ 1164077 h 2618146"/>
              <a:gd name="connsiteX135" fmla="*/ 524947 w 2947841"/>
              <a:gd name="connsiteY135" fmla="*/ 1118236 h 2618146"/>
              <a:gd name="connsiteX136" fmla="*/ 503976 w 2947841"/>
              <a:gd name="connsiteY136" fmla="*/ 1186936 h 2618146"/>
              <a:gd name="connsiteX137" fmla="*/ 510642 w 2947841"/>
              <a:gd name="connsiteY137" fmla="*/ 1179275 h 2618146"/>
              <a:gd name="connsiteX138" fmla="*/ 551612 w 2947841"/>
              <a:gd name="connsiteY138" fmla="*/ 1086728 h 2618146"/>
              <a:gd name="connsiteX139" fmla="*/ 1677624 w 2947841"/>
              <a:gd name="connsiteY139" fmla="*/ 1079876 h 2618146"/>
              <a:gd name="connsiteX140" fmla="*/ 1660566 w 2947841"/>
              <a:gd name="connsiteY140" fmla="*/ 1092535 h 2618146"/>
              <a:gd name="connsiteX141" fmla="*/ 1651955 w 2947841"/>
              <a:gd name="connsiteY141" fmla="*/ 1118236 h 2618146"/>
              <a:gd name="connsiteX142" fmla="*/ 1654872 w 2947841"/>
              <a:gd name="connsiteY142" fmla="*/ 1116382 h 2618146"/>
              <a:gd name="connsiteX143" fmla="*/ 1677624 w 2947841"/>
              <a:gd name="connsiteY143" fmla="*/ 1079876 h 2618146"/>
              <a:gd name="connsiteX144" fmla="*/ 380929 w 2947841"/>
              <a:gd name="connsiteY144" fmla="*/ 1049536 h 2618146"/>
              <a:gd name="connsiteX145" fmla="*/ 323710 w 2947841"/>
              <a:gd name="connsiteY145" fmla="*/ 1125897 h 2618146"/>
              <a:gd name="connsiteX146" fmla="*/ 375235 w 2947841"/>
              <a:gd name="connsiteY146" fmla="*/ 1073383 h 2618146"/>
              <a:gd name="connsiteX147" fmla="*/ 380929 w 2947841"/>
              <a:gd name="connsiteY147" fmla="*/ 1049536 h 2618146"/>
              <a:gd name="connsiteX148" fmla="*/ 215940 w 2947841"/>
              <a:gd name="connsiteY148" fmla="*/ 1037180 h 2618146"/>
              <a:gd name="connsiteX149" fmla="*/ 179692 w 2947841"/>
              <a:gd name="connsiteY149" fmla="*/ 1092535 h 2618146"/>
              <a:gd name="connsiteX150" fmla="*/ 172054 w 2947841"/>
              <a:gd name="connsiteY150" fmla="*/ 1085863 h 2618146"/>
              <a:gd name="connsiteX151" fmla="*/ 1758754 w 2947841"/>
              <a:gd name="connsiteY151" fmla="*/ 1035326 h 2618146"/>
              <a:gd name="connsiteX152" fmla="*/ 1736811 w 2947841"/>
              <a:gd name="connsiteY152" fmla="*/ 1045829 h 2618146"/>
              <a:gd name="connsiteX153" fmla="*/ 1734033 w 2947841"/>
              <a:gd name="connsiteY153" fmla="*/ 1062015 h 2618146"/>
              <a:gd name="connsiteX154" fmla="*/ 1758754 w 2947841"/>
              <a:gd name="connsiteY154" fmla="*/ 1035326 h 2618146"/>
              <a:gd name="connsiteX155" fmla="*/ 550640 w 2947841"/>
              <a:gd name="connsiteY155" fmla="*/ 986643 h 2618146"/>
              <a:gd name="connsiteX156" fmla="*/ 475367 w 2947841"/>
              <a:gd name="connsiteY156" fmla="*/ 1083021 h 2618146"/>
              <a:gd name="connsiteX157" fmla="*/ 553556 w 2947841"/>
              <a:gd name="connsiteY157" fmla="*/ 1001965 h 2618146"/>
              <a:gd name="connsiteX158" fmla="*/ 263873 w 2947841"/>
              <a:gd name="connsiteY158" fmla="*/ 981581 h 2618146"/>
              <a:gd name="connsiteX159" fmla="*/ 266787 w 2947841"/>
              <a:gd name="connsiteY159" fmla="*/ 983183 h 2618146"/>
              <a:gd name="connsiteX160" fmla="*/ 255104 w 2947841"/>
              <a:gd name="connsiteY160" fmla="*/ 996157 h 2618146"/>
              <a:gd name="connsiteX161" fmla="*/ 261937 w 2947841"/>
              <a:gd name="connsiteY161" fmla="*/ 982561 h 2618146"/>
              <a:gd name="connsiteX162" fmla="*/ 263714 w 2947841"/>
              <a:gd name="connsiteY162" fmla="*/ 981948 h 2618146"/>
              <a:gd name="connsiteX163" fmla="*/ 2070538 w 2947841"/>
              <a:gd name="connsiteY163" fmla="*/ 961931 h 2618146"/>
              <a:gd name="connsiteX164" fmla="*/ 1983825 w 2947841"/>
              <a:gd name="connsiteY164" fmla="*/ 1030009 h 2618146"/>
              <a:gd name="connsiteX165" fmla="*/ 1975035 w 2947841"/>
              <a:gd name="connsiteY165" fmla="*/ 1033079 h 2618146"/>
              <a:gd name="connsiteX166" fmla="*/ 1978374 w 2947841"/>
              <a:gd name="connsiteY166" fmla="*/ 1027835 h 2618146"/>
              <a:gd name="connsiteX167" fmla="*/ 1983200 w 2947841"/>
              <a:gd name="connsiteY167" fmla="*/ 1019839 h 2618146"/>
              <a:gd name="connsiteX168" fmla="*/ 2004031 w 2947841"/>
              <a:gd name="connsiteY168" fmla="*/ 997741 h 2618146"/>
              <a:gd name="connsiteX169" fmla="*/ 2070538 w 2947841"/>
              <a:gd name="connsiteY169" fmla="*/ 961931 h 2618146"/>
              <a:gd name="connsiteX170" fmla="*/ 1981933 w 2947841"/>
              <a:gd name="connsiteY170" fmla="*/ 959954 h 2618146"/>
              <a:gd name="connsiteX171" fmla="*/ 1954296 w 2947841"/>
              <a:gd name="connsiteY171" fmla="*/ 1010490 h 2618146"/>
              <a:gd name="connsiteX172" fmla="*/ 1940964 w 2947841"/>
              <a:gd name="connsiteY172" fmla="*/ 1023835 h 2618146"/>
              <a:gd name="connsiteX173" fmla="*/ 1968601 w 2947841"/>
              <a:gd name="connsiteY173" fmla="*/ 973298 h 2618146"/>
              <a:gd name="connsiteX174" fmla="*/ 885340 w 2947841"/>
              <a:gd name="connsiteY174" fmla="*/ 948586 h 2618146"/>
              <a:gd name="connsiteX175" fmla="*/ 862424 w 2947841"/>
              <a:gd name="connsiteY175" fmla="*/ 982813 h 2618146"/>
              <a:gd name="connsiteX176" fmla="*/ 882562 w 2947841"/>
              <a:gd name="connsiteY176" fmla="*/ 963784 h 2618146"/>
              <a:gd name="connsiteX177" fmla="*/ 885340 w 2947841"/>
              <a:gd name="connsiteY177" fmla="*/ 948586 h 2618146"/>
              <a:gd name="connsiteX178" fmla="*/ 1684181 w 2947841"/>
              <a:gd name="connsiteY178" fmla="*/ 944362 h 2618146"/>
              <a:gd name="connsiteX179" fmla="*/ 1674465 w 2947841"/>
              <a:gd name="connsiteY179" fmla="*/ 957125 h 2618146"/>
              <a:gd name="connsiteX180" fmla="*/ 1668204 w 2947841"/>
              <a:gd name="connsiteY180" fmla="*/ 956123 h 2618146"/>
              <a:gd name="connsiteX181" fmla="*/ 363847 w 2947841"/>
              <a:gd name="connsiteY181" fmla="*/ 941790 h 2618146"/>
              <a:gd name="connsiteX182" fmla="*/ 319961 w 2947841"/>
              <a:gd name="connsiteY182" fmla="*/ 1004807 h 2618146"/>
              <a:gd name="connsiteX183" fmla="*/ 363847 w 2947841"/>
              <a:gd name="connsiteY183" fmla="*/ 941790 h 2618146"/>
              <a:gd name="connsiteX184" fmla="*/ 1928465 w 2947841"/>
              <a:gd name="connsiteY184" fmla="*/ 907564 h 2618146"/>
              <a:gd name="connsiteX185" fmla="*/ 1913327 w 2947841"/>
              <a:gd name="connsiteY185" fmla="*/ 919920 h 2618146"/>
              <a:gd name="connsiteX186" fmla="*/ 1906522 w 2947841"/>
              <a:gd name="connsiteY186" fmla="*/ 934253 h 2618146"/>
              <a:gd name="connsiteX187" fmla="*/ 1928465 w 2947841"/>
              <a:gd name="connsiteY187" fmla="*/ 907564 h 2618146"/>
              <a:gd name="connsiteX188" fmla="*/ 270381 w 2947841"/>
              <a:gd name="connsiteY188" fmla="*/ 897926 h 2618146"/>
              <a:gd name="connsiteX189" fmla="*/ 279462 w 2947841"/>
              <a:gd name="connsiteY189" fmla="*/ 945484 h 2618146"/>
              <a:gd name="connsiteX190" fmla="*/ 263873 w 2947841"/>
              <a:gd name="connsiteY190" fmla="*/ 981581 h 2618146"/>
              <a:gd name="connsiteX191" fmla="*/ 262742 w 2947841"/>
              <a:gd name="connsiteY191" fmla="*/ 980959 h 2618146"/>
              <a:gd name="connsiteX192" fmla="*/ 261937 w 2947841"/>
              <a:gd name="connsiteY192" fmla="*/ 982561 h 2618146"/>
              <a:gd name="connsiteX193" fmla="*/ 239679 w 2947841"/>
              <a:gd name="connsiteY193" fmla="*/ 990244 h 2618146"/>
              <a:gd name="connsiteX194" fmla="*/ 270381 w 2947841"/>
              <a:gd name="connsiteY194" fmla="*/ 897926 h 2618146"/>
              <a:gd name="connsiteX195" fmla="*/ 339849 w 2947841"/>
              <a:gd name="connsiteY195" fmla="*/ 884931 h 2618146"/>
              <a:gd name="connsiteX196" fmla="*/ 306628 w 2947841"/>
              <a:gd name="connsiteY196" fmla="*/ 938083 h 2618146"/>
              <a:gd name="connsiteX197" fmla="*/ 326627 w 2947841"/>
              <a:gd name="connsiteY197" fmla="*/ 892242 h 2618146"/>
              <a:gd name="connsiteX198" fmla="*/ 339849 w 2947841"/>
              <a:gd name="connsiteY198" fmla="*/ 884931 h 2618146"/>
              <a:gd name="connsiteX199" fmla="*/ 672263 w 2947841"/>
              <a:gd name="connsiteY199" fmla="*/ 872133 h 2618146"/>
              <a:gd name="connsiteX200" fmla="*/ 673687 w 2947841"/>
              <a:gd name="connsiteY200" fmla="*/ 876056 h 2618146"/>
              <a:gd name="connsiteX201" fmla="*/ 659382 w 2947841"/>
              <a:gd name="connsiteY201" fmla="*/ 881740 h 2618146"/>
              <a:gd name="connsiteX202" fmla="*/ 672263 w 2947841"/>
              <a:gd name="connsiteY202" fmla="*/ 872133 h 2618146"/>
              <a:gd name="connsiteX203" fmla="*/ 1919993 w 2947841"/>
              <a:gd name="connsiteY203" fmla="*/ 868395 h 2618146"/>
              <a:gd name="connsiteX204" fmla="*/ 1879857 w 2947841"/>
              <a:gd name="connsiteY204" fmla="*/ 909417 h 2618146"/>
              <a:gd name="connsiteX205" fmla="*/ 1889439 w 2947841"/>
              <a:gd name="connsiteY205" fmla="*/ 909417 h 2618146"/>
              <a:gd name="connsiteX206" fmla="*/ 1862774 w 2947841"/>
              <a:gd name="connsiteY206" fmla="*/ 857892 h 2618146"/>
              <a:gd name="connsiteX207" fmla="*/ 1788335 w 2947841"/>
              <a:gd name="connsiteY207" fmla="*/ 941790 h 2618146"/>
              <a:gd name="connsiteX208" fmla="*/ 1809306 w 2947841"/>
              <a:gd name="connsiteY208" fmla="*/ 935118 h 2618146"/>
              <a:gd name="connsiteX209" fmla="*/ 1862774 w 2947841"/>
              <a:gd name="connsiteY209" fmla="*/ 857892 h 2618146"/>
              <a:gd name="connsiteX210" fmla="*/ 633690 w 2947841"/>
              <a:gd name="connsiteY210" fmla="*/ 838864 h 2618146"/>
              <a:gd name="connsiteX211" fmla="*/ 604239 w 2947841"/>
              <a:gd name="connsiteY211" fmla="*/ 980199 h 2618146"/>
              <a:gd name="connsiteX212" fmla="*/ 615874 w 2947841"/>
              <a:gd name="connsiteY212" fmla="*/ 983248 h 2618146"/>
              <a:gd name="connsiteX213" fmla="*/ 612719 w 2947841"/>
              <a:gd name="connsiteY213" fmla="*/ 987632 h 2618146"/>
              <a:gd name="connsiteX214" fmla="*/ 616429 w 2947841"/>
              <a:gd name="connsiteY214" fmla="*/ 983393 h 2618146"/>
              <a:gd name="connsiteX215" fmla="*/ 628829 w 2947841"/>
              <a:gd name="connsiteY215" fmla="*/ 986643 h 2618146"/>
              <a:gd name="connsiteX216" fmla="*/ 655494 w 2947841"/>
              <a:gd name="connsiteY216" fmla="*/ 956123 h 2618146"/>
              <a:gd name="connsiteX217" fmla="*/ 690908 w 2947841"/>
              <a:gd name="connsiteY217" fmla="*/ 913248 h 2618146"/>
              <a:gd name="connsiteX218" fmla="*/ 687019 w 2947841"/>
              <a:gd name="connsiteY218" fmla="*/ 902745 h 2618146"/>
              <a:gd name="connsiteX219" fmla="*/ 616429 w 2947841"/>
              <a:gd name="connsiteY219" fmla="*/ 983393 h 2618146"/>
              <a:gd name="connsiteX220" fmla="*/ 615874 w 2947841"/>
              <a:gd name="connsiteY220" fmla="*/ 983248 h 2618146"/>
              <a:gd name="connsiteX221" fmla="*/ 625079 w 2947841"/>
              <a:gd name="connsiteY221" fmla="*/ 970457 h 2618146"/>
              <a:gd name="connsiteX222" fmla="*/ 673687 w 2947841"/>
              <a:gd name="connsiteY222" fmla="*/ 876056 h 2618146"/>
              <a:gd name="connsiteX223" fmla="*/ 694658 w 2947841"/>
              <a:gd name="connsiteY223" fmla="*/ 867406 h 2618146"/>
              <a:gd name="connsiteX224" fmla="*/ 633690 w 2947841"/>
              <a:gd name="connsiteY224" fmla="*/ 838864 h 2618146"/>
              <a:gd name="connsiteX225" fmla="*/ 811872 w 2947841"/>
              <a:gd name="connsiteY225" fmla="*/ 787339 h 2618146"/>
              <a:gd name="connsiteX226" fmla="*/ 745210 w 2947841"/>
              <a:gd name="connsiteY226" fmla="*/ 866541 h 2618146"/>
              <a:gd name="connsiteX227" fmla="*/ 762292 w 2947841"/>
              <a:gd name="connsiteY227" fmla="*/ 846525 h 2618146"/>
              <a:gd name="connsiteX228" fmla="*/ 744238 w 2947841"/>
              <a:gd name="connsiteY228" fmla="*/ 869383 h 2618146"/>
              <a:gd name="connsiteX229" fmla="*/ 729933 w 2947841"/>
              <a:gd name="connsiteY229" fmla="*/ 899903 h 2618146"/>
              <a:gd name="connsiteX230" fmla="*/ 742294 w 2947841"/>
              <a:gd name="connsiteY230" fmla="*/ 915101 h 2618146"/>
              <a:gd name="connsiteX231" fmla="*/ 772847 w 2947841"/>
              <a:gd name="connsiteY231" fmla="*/ 880875 h 2618146"/>
              <a:gd name="connsiteX232" fmla="*/ 811872 w 2947841"/>
              <a:gd name="connsiteY232" fmla="*/ 787339 h 2618146"/>
              <a:gd name="connsiteX233" fmla="*/ 452452 w 2947841"/>
              <a:gd name="connsiteY233" fmla="*/ 765468 h 2618146"/>
              <a:gd name="connsiteX234" fmla="*/ 416204 w 2947841"/>
              <a:gd name="connsiteY234" fmla="*/ 820700 h 2618146"/>
              <a:gd name="connsiteX235" fmla="*/ 408566 w 2947841"/>
              <a:gd name="connsiteY235" fmla="*/ 814028 h 2618146"/>
              <a:gd name="connsiteX236" fmla="*/ 1358364 w 2947841"/>
              <a:gd name="connsiteY236" fmla="*/ 756819 h 2618146"/>
              <a:gd name="connsiteX237" fmla="*/ 1338226 w 2947841"/>
              <a:gd name="connsiteY237" fmla="*/ 787339 h 2618146"/>
              <a:gd name="connsiteX238" fmla="*/ 1340170 w 2947841"/>
              <a:gd name="connsiteY238" fmla="*/ 784497 h 2618146"/>
              <a:gd name="connsiteX239" fmla="*/ 1349753 w 2947841"/>
              <a:gd name="connsiteY239" fmla="*/ 770164 h 2618146"/>
              <a:gd name="connsiteX240" fmla="*/ 1347809 w 2947841"/>
              <a:gd name="connsiteY240" fmla="*/ 775971 h 2618146"/>
              <a:gd name="connsiteX241" fmla="*/ 1355447 w 2947841"/>
              <a:gd name="connsiteY241" fmla="*/ 767322 h 2618146"/>
              <a:gd name="connsiteX242" fmla="*/ 1358364 w 2947841"/>
              <a:gd name="connsiteY242" fmla="*/ 756819 h 2618146"/>
              <a:gd name="connsiteX243" fmla="*/ 652716 w 2947841"/>
              <a:gd name="connsiteY243" fmla="*/ 726299 h 2618146"/>
              <a:gd name="connsiteX244" fmla="*/ 495366 w 2947841"/>
              <a:gd name="connsiteY244" fmla="*/ 951428 h 2618146"/>
              <a:gd name="connsiteX245" fmla="*/ 461062 w 2947841"/>
              <a:gd name="connsiteY245" fmla="*/ 983801 h 2618146"/>
              <a:gd name="connsiteX246" fmla="*/ 416204 w 2947841"/>
              <a:gd name="connsiteY246" fmla="*/ 1057197 h 2618146"/>
              <a:gd name="connsiteX247" fmla="*/ 409538 w 2947841"/>
              <a:gd name="connsiteY247" fmla="*/ 1073383 h 2618146"/>
              <a:gd name="connsiteX248" fmla="*/ 440091 w 2947841"/>
              <a:gd name="connsiteY248" fmla="*/ 1052501 h 2618146"/>
              <a:gd name="connsiteX249" fmla="*/ 521058 w 2947841"/>
              <a:gd name="connsiteY249" fmla="*/ 936106 h 2618146"/>
              <a:gd name="connsiteX250" fmla="*/ 491616 w 2947841"/>
              <a:gd name="connsiteY250" fmla="*/ 1010490 h 2618146"/>
              <a:gd name="connsiteX251" fmla="*/ 583137 w 2947841"/>
              <a:gd name="connsiteY251" fmla="*/ 842694 h 2618146"/>
              <a:gd name="connsiteX252" fmla="*/ 560222 w 2947841"/>
              <a:gd name="connsiteY252" fmla="*/ 855050 h 2618146"/>
              <a:gd name="connsiteX253" fmla="*/ 635495 w 2947841"/>
              <a:gd name="connsiteY253" fmla="*/ 773994 h 2618146"/>
              <a:gd name="connsiteX254" fmla="*/ 652716 w 2947841"/>
              <a:gd name="connsiteY254" fmla="*/ 726299 h 2618146"/>
              <a:gd name="connsiteX255" fmla="*/ 500087 w 2947841"/>
              <a:gd name="connsiteY255" fmla="*/ 709124 h 2618146"/>
              <a:gd name="connsiteX256" fmla="*/ 492449 w 2947841"/>
              <a:gd name="connsiteY256" fmla="*/ 724446 h 2618146"/>
              <a:gd name="connsiteX257" fmla="*/ 500087 w 2947841"/>
              <a:gd name="connsiteY257" fmla="*/ 709124 h 2618146"/>
              <a:gd name="connsiteX258" fmla="*/ 1720701 w 2947841"/>
              <a:gd name="connsiteY258" fmla="*/ 708259 h 2618146"/>
              <a:gd name="connsiteX259" fmla="*/ 1714034 w 2947841"/>
              <a:gd name="connsiteY259" fmla="*/ 728276 h 2618146"/>
              <a:gd name="connsiteX260" fmla="*/ 1720701 w 2947841"/>
              <a:gd name="connsiteY260" fmla="*/ 708259 h 2618146"/>
              <a:gd name="connsiteX261" fmla="*/ 1889445 w 2947841"/>
              <a:gd name="connsiteY261" fmla="*/ 707570 h 2618146"/>
              <a:gd name="connsiteX262" fmla="*/ 1876454 w 2947841"/>
              <a:gd name="connsiteY262" fmla="*/ 724711 h 2618146"/>
              <a:gd name="connsiteX263" fmla="*/ 1826527 w 2947841"/>
              <a:gd name="connsiteY263" fmla="*/ 784497 h 2618146"/>
              <a:gd name="connsiteX264" fmla="*/ 1844917 w 2947841"/>
              <a:gd name="connsiteY264" fmla="*/ 752987 h 2618146"/>
              <a:gd name="connsiteX265" fmla="*/ 1844429 w 2947841"/>
              <a:gd name="connsiteY265" fmla="*/ 750324 h 2618146"/>
              <a:gd name="connsiteX266" fmla="*/ 1860691 w 2947841"/>
              <a:gd name="connsiteY266" fmla="*/ 733034 h 2618146"/>
              <a:gd name="connsiteX267" fmla="*/ 1879730 w 2947841"/>
              <a:gd name="connsiteY267" fmla="*/ 714567 h 2618146"/>
              <a:gd name="connsiteX268" fmla="*/ 811039 w 2947841"/>
              <a:gd name="connsiteY268" fmla="*/ 686266 h 2618146"/>
              <a:gd name="connsiteX269" fmla="*/ 735627 w 2947841"/>
              <a:gd name="connsiteY269" fmla="*/ 782643 h 2618146"/>
              <a:gd name="connsiteX270" fmla="*/ 813816 w 2947841"/>
              <a:gd name="connsiteY270" fmla="*/ 701587 h 2618146"/>
              <a:gd name="connsiteX271" fmla="*/ 601192 w 2947841"/>
              <a:gd name="connsiteY271" fmla="*/ 669091 h 2618146"/>
              <a:gd name="connsiteX272" fmla="*/ 557306 w 2947841"/>
              <a:gd name="connsiteY272" fmla="*/ 732107 h 2618146"/>
              <a:gd name="connsiteX273" fmla="*/ 601192 w 2947841"/>
              <a:gd name="connsiteY273" fmla="*/ 669091 h 2618146"/>
              <a:gd name="connsiteX274" fmla="*/ 1429887 w 2947841"/>
              <a:gd name="connsiteY274" fmla="*/ 664395 h 2618146"/>
              <a:gd name="connsiteX275" fmla="*/ 1414610 w 2947841"/>
              <a:gd name="connsiteY275" fmla="*/ 689107 h 2618146"/>
              <a:gd name="connsiteX276" fmla="*/ 1411908 w 2947841"/>
              <a:gd name="connsiteY276" fmla="*/ 693743 h 2618146"/>
              <a:gd name="connsiteX277" fmla="*/ 1407944 w 2947841"/>
              <a:gd name="connsiteY277" fmla="*/ 698745 h 2618146"/>
              <a:gd name="connsiteX278" fmla="*/ 1410721 w 2947841"/>
              <a:gd name="connsiteY278" fmla="*/ 695780 h 2618146"/>
              <a:gd name="connsiteX279" fmla="*/ 1411908 w 2947841"/>
              <a:gd name="connsiteY279" fmla="*/ 693743 h 2618146"/>
              <a:gd name="connsiteX280" fmla="*/ 1415582 w 2947841"/>
              <a:gd name="connsiteY280" fmla="*/ 689107 h 2618146"/>
              <a:gd name="connsiteX281" fmla="*/ 1429887 w 2947841"/>
              <a:gd name="connsiteY281" fmla="*/ 664395 h 2618146"/>
              <a:gd name="connsiteX282" fmla="*/ 901912 w 2947841"/>
              <a:gd name="connsiteY282" fmla="*/ 662196 h 2618146"/>
              <a:gd name="connsiteX283" fmla="*/ 893950 w 2947841"/>
              <a:gd name="connsiteY283" fmla="*/ 664395 h 2618146"/>
              <a:gd name="connsiteX284" fmla="*/ 872979 w 2947841"/>
              <a:gd name="connsiteY284" fmla="*/ 688243 h 2618146"/>
              <a:gd name="connsiteX285" fmla="*/ 887284 w 2947841"/>
              <a:gd name="connsiteY285" fmla="*/ 688243 h 2618146"/>
              <a:gd name="connsiteX286" fmla="*/ 901912 w 2947841"/>
              <a:gd name="connsiteY286" fmla="*/ 662196 h 2618146"/>
              <a:gd name="connsiteX287" fmla="*/ 2023875 w 2947841"/>
              <a:gd name="connsiteY287" fmla="*/ 647220 h 2618146"/>
              <a:gd name="connsiteX288" fmla="*/ 2003251 w 2947841"/>
              <a:gd name="connsiteY288" fmla="*/ 669229 h 2618146"/>
              <a:gd name="connsiteX289" fmla="*/ 1998405 w 2947841"/>
              <a:gd name="connsiteY289" fmla="*/ 673559 h 2618146"/>
              <a:gd name="connsiteX290" fmla="*/ 1999154 w 2947841"/>
              <a:gd name="connsiteY290" fmla="*/ 671963 h 2618146"/>
              <a:gd name="connsiteX291" fmla="*/ 866313 w 2947841"/>
              <a:gd name="connsiteY291" fmla="*/ 625226 h 2618146"/>
              <a:gd name="connsiteX292" fmla="*/ 867285 w 2947841"/>
              <a:gd name="connsiteY292" fmla="*/ 684412 h 2618146"/>
              <a:gd name="connsiteX293" fmla="*/ 875757 w 2947841"/>
              <a:gd name="connsiteY293" fmla="*/ 672921 h 2618146"/>
              <a:gd name="connsiteX294" fmla="*/ 900616 w 2947841"/>
              <a:gd name="connsiteY294" fmla="*/ 630045 h 2618146"/>
              <a:gd name="connsiteX295" fmla="*/ 866313 w 2947841"/>
              <a:gd name="connsiteY295" fmla="*/ 625226 h 2618146"/>
              <a:gd name="connsiteX296" fmla="*/ 506754 w 2947841"/>
              <a:gd name="connsiteY296" fmla="*/ 625226 h 2618146"/>
              <a:gd name="connsiteX297" fmla="*/ 500087 w 2947841"/>
              <a:gd name="connsiteY297" fmla="*/ 709124 h 2618146"/>
              <a:gd name="connsiteX298" fmla="*/ 506754 w 2947841"/>
              <a:gd name="connsiteY298" fmla="*/ 625226 h 2618146"/>
              <a:gd name="connsiteX299" fmla="*/ 1527102 w 2947841"/>
              <a:gd name="connsiteY299" fmla="*/ 622384 h 2618146"/>
              <a:gd name="connsiteX300" fmla="*/ 1519464 w 2947841"/>
              <a:gd name="connsiteY300" fmla="*/ 631899 h 2618146"/>
              <a:gd name="connsiteX301" fmla="*/ 1518492 w 2947841"/>
              <a:gd name="connsiteY301" fmla="*/ 647220 h 2618146"/>
              <a:gd name="connsiteX302" fmla="*/ 1522380 w 2947841"/>
              <a:gd name="connsiteY302" fmla="*/ 641536 h 2618146"/>
              <a:gd name="connsiteX303" fmla="*/ 1226706 w 2947841"/>
              <a:gd name="connsiteY303" fmla="*/ 611882 h 2618146"/>
              <a:gd name="connsiteX304" fmla="*/ 1168515 w 2947841"/>
              <a:gd name="connsiteY304" fmla="*/ 615712 h 2618146"/>
              <a:gd name="connsiteX305" fmla="*/ 1090326 w 2947841"/>
              <a:gd name="connsiteY305" fmla="*/ 712955 h 2618146"/>
              <a:gd name="connsiteX306" fmla="*/ 1157127 w 2947841"/>
              <a:gd name="connsiteY306" fmla="*/ 651051 h 2618146"/>
              <a:gd name="connsiteX307" fmla="*/ 1193375 w 2947841"/>
              <a:gd name="connsiteY307" fmla="*/ 642401 h 2618146"/>
              <a:gd name="connsiteX308" fmla="*/ 1210839 w 2947841"/>
              <a:gd name="connsiteY308" fmla="*/ 633119 h 2618146"/>
              <a:gd name="connsiteX309" fmla="*/ 1207713 w 2947841"/>
              <a:gd name="connsiteY309" fmla="*/ 648046 h 2618146"/>
              <a:gd name="connsiteX310" fmla="*/ 1207679 w 2947841"/>
              <a:gd name="connsiteY310" fmla="*/ 648085 h 2618146"/>
              <a:gd name="connsiteX311" fmla="*/ 1206720 w 2947841"/>
              <a:gd name="connsiteY311" fmla="*/ 649446 h 2618146"/>
              <a:gd name="connsiteX312" fmla="*/ 1188514 w 2947841"/>
              <a:gd name="connsiteY312" fmla="*/ 672921 h 2618146"/>
              <a:gd name="connsiteX313" fmla="*/ 1184764 w 2947841"/>
              <a:gd name="connsiteY313" fmla="*/ 680582 h 2618146"/>
              <a:gd name="connsiteX314" fmla="*/ 1206720 w 2947841"/>
              <a:gd name="connsiteY314" fmla="*/ 649446 h 2618146"/>
              <a:gd name="connsiteX315" fmla="*/ 1207679 w 2947841"/>
              <a:gd name="connsiteY315" fmla="*/ 648209 h 2618146"/>
              <a:gd name="connsiteX316" fmla="*/ 1207713 w 2947841"/>
              <a:gd name="connsiteY316" fmla="*/ 648046 h 2618146"/>
              <a:gd name="connsiteX317" fmla="*/ 1237261 w 2947841"/>
              <a:gd name="connsiteY317" fmla="*/ 613859 h 2618146"/>
              <a:gd name="connsiteX318" fmla="*/ 1226706 w 2947841"/>
              <a:gd name="connsiteY318" fmla="*/ 611882 h 2618146"/>
              <a:gd name="connsiteX319" fmla="*/ 1533769 w 2947841"/>
              <a:gd name="connsiteY319" fmla="*/ 596684 h 2618146"/>
              <a:gd name="connsiteX320" fmla="*/ 1520436 w 2947841"/>
              <a:gd name="connsiteY320" fmla="*/ 612870 h 2618146"/>
              <a:gd name="connsiteX321" fmla="*/ 1520436 w 2947841"/>
              <a:gd name="connsiteY321" fmla="*/ 610028 h 2618146"/>
              <a:gd name="connsiteX322" fmla="*/ 1500437 w 2947841"/>
              <a:gd name="connsiteY322" fmla="*/ 635729 h 2618146"/>
              <a:gd name="connsiteX323" fmla="*/ 1506132 w 2947841"/>
              <a:gd name="connsiteY323" fmla="*/ 631034 h 2618146"/>
              <a:gd name="connsiteX324" fmla="*/ 1520436 w 2947841"/>
              <a:gd name="connsiteY324" fmla="*/ 612870 h 2618146"/>
              <a:gd name="connsiteX325" fmla="*/ 1520436 w 2947841"/>
              <a:gd name="connsiteY325" fmla="*/ 617689 h 2618146"/>
              <a:gd name="connsiteX326" fmla="*/ 1530852 w 2947841"/>
              <a:gd name="connsiteY326" fmla="*/ 608175 h 2618146"/>
              <a:gd name="connsiteX327" fmla="*/ 828121 w 2947841"/>
              <a:gd name="connsiteY327" fmla="*/ 596684 h 2618146"/>
              <a:gd name="connsiteX328" fmla="*/ 783263 w 2947841"/>
              <a:gd name="connsiteY328" fmla="*/ 609040 h 2618146"/>
              <a:gd name="connsiteX329" fmla="*/ 756598 w 2947841"/>
              <a:gd name="connsiteY329" fmla="*/ 652904 h 2618146"/>
              <a:gd name="connsiteX330" fmla="*/ 722295 w 2947841"/>
              <a:gd name="connsiteY330" fmla="*/ 685401 h 2618146"/>
              <a:gd name="connsiteX331" fmla="*/ 701324 w 2947841"/>
              <a:gd name="connsiteY331" fmla="*/ 753977 h 2618146"/>
              <a:gd name="connsiteX332" fmla="*/ 782430 w 2947841"/>
              <a:gd name="connsiteY332" fmla="*/ 637706 h 2618146"/>
              <a:gd name="connsiteX333" fmla="*/ 752848 w 2947841"/>
              <a:gd name="connsiteY333" fmla="*/ 712090 h 2618146"/>
              <a:gd name="connsiteX334" fmla="*/ 775764 w 2947841"/>
              <a:gd name="connsiteY334" fmla="*/ 681570 h 2618146"/>
              <a:gd name="connsiteX335" fmla="*/ 810067 w 2947841"/>
              <a:gd name="connsiteY335" fmla="*/ 628192 h 2618146"/>
              <a:gd name="connsiteX336" fmla="*/ 809095 w 2947841"/>
              <a:gd name="connsiteY336" fmla="*/ 631034 h 2618146"/>
              <a:gd name="connsiteX337" fmla="*/ 828121 w 2947841"/>
              <a:gd name="connsiteY337" fmla="*/ 596684 h 2618146"/>
              <a:gd name="connsiteX338" fmla="*/ 600109 w 2947841"/>
              <a:gd name="connsiteY338" fmla="*/ 585110 h 2618146"/>
              <a:gd name="connsiteX339" fmla="*/ 566889 w 2947841"/>
              <a:gd name="connsiteY339" fmla="*/ 637706 h 2618146"/>
              <a:gd name="connsiteX340" fmla="*/ 586887 w 2947841"/>
              <a:gd name="connsiteY340" fmla="*/ 591865 h 2618146"/>
              <a:gd name="connsiteX341" fmla="*/ 600109 w 2947841"/>
              <a:gd name="connsiteY341" fmla="*/ 585110 h 2618146"/>
              <a:gd name="connsiteX342" fmla="*/ 2049568 w 2947841"/>
              <a:gd name="connsiteY342" fmla="*/ 569994 h 2618146"/>
              <a:gd name="connsiteX343" fmla="*/ 2044846 w 2947841"/>
              <a:gd name="connsiteY343" fmla="*/ 578520 h 2618146"/>
              <a:gd name="connsiteX344" fmla="*/ 2044846 w 2947841"/>
              <a:gd name="connsiteY344" fmla="*/ 577655 h 2618146"/>
              <a:gd name="connsiteX345" fmla="*/ 2049568 w 2947841"/>
              <a:gd name="connsiteY345" fmla="*/ 569994 h 2618146"/>
              <a:gd name="connsiteX346" fmla="*/ 1289618 w 2947841"/>
              <a:gd name="connsiteY346" fmla="*/ 559492 h 2618146"/>
              <a:gd name="connsiteX347" fmla="*/ 1261009 w 2947841"/>
              <a:gd name="connsiteY347" fmla="*/ 586181 h 2618146"/>
              <a:gd name="connsiteX348" fmla="*/ 1289618 w 2947841"/>
              <a:gd name="connsiteY348" fmla="*/ 559492 h 2618146"/>
              <a:gd name="connsiteX349" fmla="*/ 1014081 w 2947841"/>
              <a:gd name="connsiteY349" fmla="*/ 557638 h 2618146"/>
              <a:gd name="connsiteX350" fmla="*/ 1012914 w 2947841"/>
              <a:gd name="connsiteY350" fmla="*/ 559970 h 2618146"/>
              <a:gd name="connsiteX351" fmla="*/ 1008012 w 2947841"/>
              <a:gd name="connsiteY351" fmla="*/ 565594 h 2618146"/>
              <a:gd name="connsiteX352" fmla="*/ 1326838 w 2947841"/>
              <a:gd name="connsiteY352" fmla="*/ 549977 h 2618146"/>
              <a:gd name="connsiteX353" fmla="*/ 1281008 w 2947841"/>
              <a:gd name="connsiteY353" fmla="*/ 614724 h 2618146"/>
              <a:gd name="connsiteX354" fmla="*/ 1282952 w 2947841"/>
              <a:gd name="connsiteY354" fmla="*/ 615712 h 2618146"/>
              <a:gd name="connsiteX355" fmla="*/ 1326838 w 2947841"/>
              <a:gd name="connsiteY355" fmla="*/ 549977 h 2618146"/>
              <a:gd name="connsiteX356" fmla="*/ 1019775 w 2947841"/>
              <a:gd name="connsiteY356" fmla="*/ 548989 h 2618146"/>
              <a:gd name="connsiteX357" fmla="*/ 967417 w 2947841"/>
              <a:gd name="connsiteY357" fmla="*/ 609040 h 2618146"/>
              <a:gd name="connsiteX358" fmla="*/ 985090 w 2947841"/>
              <a:gd name="connsiteY358" fmla="*/ 591895 h 2618146"/>
              <a:gd name="connsiteX359" fmla="*/ 1008012 w 2947841"/>
              <a:gd name="connsiteY359" fmla="*/ 565594 h 2618146"/>
              <a:gd name="connsiteX360" fmla="*/ 994985 w 2947841"/>
              <a:gd name="connsiteY360" fmla="*/ 582671 h 2618146"/>
              <a:gd name="connsiteX361" fmla="*/ 993110 w 2947841"/>
              <a:gd name="connsiteY361" fmla="*/ 599526 h 2618146"/>
              <a:gd name="connsiteX362" fmla="*/ 1012914 w 2947841"/>
              <a:gd name="connsiteY362" fmla="*/ 559970 h 2618146"/>
              <a:gd name="connsiteX363" fmla="*/ 1015053 w 2947841"/>
              <a:gd name="connsiteY363" fmla="*/ 557515 h 2618146"/>
              <a:gd name="connsiteX364" fmla="*/ 1019775 w 2947841"/>
              <a:gd name="connsiteY364" fmla="*/ 548989 h 2618146"/>
              <a:gd name="connsiteX365" fmla="*/ 1549228 w 2947841"/>
              <a:gd name="connsiteY365" fmla="*/ 524544 h 2618146"/>
              <a:gd name="connsiteX366" fmla="*/ 1537258 w 2947841"/>
              <a:gd name="connsiteY366" fmla="*/ 540015 h 2618146"/>
              <a:gd name="connsiteX367" fmla="*/ 1526130 w 2947841"/>
              <a:gd name="connsiteY367" fmla="*/ 558503 h 2618146"/>
              <a:gd name="connsiteX368" fmla="*/ 1535713 w 2947841"/>
              <a:gd name="connsiteY368" fmla="*/ 548001 h 2618146"/>
              <a:gd name="connsiteX369" fmla="*/ 1525158 w 2947841"/>
              <a:gd name="connsiteY369" fmla="*/ 564187 h 2618146"/>
              <a:gd name="connsiteX370" fmla="*/ 1513918 w 2947841"/>
              <a:gd name="connsiteY370" fmla="*/ 573680 h 2618146"/>
              <a:gd name="connsiteX371" fmla="*/ 1542379 w 2947841"/>
              <a:gd name="connsiteY371" fmla="*/ 528972 h 2618146"/>
              <a:gd name="connsiteX372" fmla="*/ 844370 w 2947841"/>
              <a:gd name="connsiteY372" fmla="*/ 523288 h 2618146"/>
              <a:gd name="connsiteX373" fmla="*/ 814789 w 2947841"/>
              <a:gd name="connsiteY373" fmla="*/ 563322 h 2618146"/>
              <a:gd name="connsiteX374" fmla="*/ 843398 w 2947841"/>
              <a:gd name="connsiteY374" fmla="*/ 535644 h 2618146"/>
              <a:gd name="connsiteX375" fmla="*/ 844370 w 2947841"/>
              <a:gd name="connsiteY375" fmla="*/ 523288 h 2618146"/>
              <a:gd name="connsiteX376" fmla="*/ 1168515 w 2947841"/>
              <a:gd name="connsiteY376" fmla="*/ 492769 h 2618146"/>
              <a:gd name="connsiteX377" fmla="*/ 1130462 w 2947841"/>
              <a:gd name="connsiteY377" fmla="*/ 521311 h 2618146"/>
              <a:gd name="connsiteX378" fmla="*/ 1129490 w 2947841"/>
              <a:gd name="connsiteY378" fmla="*/ 532802 h 2618146"/>
              <a:gd name="connsiteX379" fmla="*/ 1773058 w 2947841"/>
              <a:gd name="connsiteY379" fmla="*/ 479424 h 2618146"/>
              <a:gd name="connsiteX380" fmla="*/ 1758754 w 2947841"/>
              <a:gd name="connsiteY380" fmla="*/ 505125 h 2618146"/>
              <a:gd name="connsiteX381" fmla="*/ 1755004 w 2947841"/>
              <a:gd name="connsiteY381" fmla="*/ 508955 h 2618146"/>
              <a:gd name="connsiteX382" fmla="*/ 713684 w 2947841"/>
              <a:gd name="connsiteY382" fmla="*/ 466079 h 2618146"/>
              <a:gd name="connsiteX383" fmla="*/ 677437 w 2947841"/>
              <a:gd name="connsiteY383" fmla="*/ 521311 h 2618146"/>
              <a:gd name="connsiteX384" fmla="*/ 669798 w 2947841"/>
              <a:gd name="connsiteY384" fmla="*/ 514639 h 2618146"/>
              <a:gd name="connsiteX385" fmla="*/ 1898050 w 2947841"/>
              <a:gd name="connsiteY385" fmla="*/ 460272 h 2618146"/>
              <a:gd name="connsiteX386" fmla="*/ 1896106 w 2947841"/>
              <a:gd name="connsiteY386" fmla="*/ 463114 h 2618146"/>
              <a:gd name="connsiteX387" fmla="*/ 1896463 w 2947841"/>
              <a:gd name="connsiteY387" fmla="*/ 462459 h 2618146"/>
              <a:gd name="connsiteX388" fmla="*/ 1017969 w 2947841"/>
              <a:gd name="connsiteY388" fmla="*/ 448904 h 2618146"/>
              <a:gd name="connsiteX389" fmla="*/ 942558 w 2947841"/>
              <a:gd name="connsiteY389" fmla="*/ 545159 h 2618146"/>
              <a:gd name="connsiteX390" fmla="*/ 1020747 w 2947841"/>
              <a:gd name="connsiteY390" fmla="*/ 464102 h 2618146"/>
              <a:gd name="connsiteX391" fmla="*/ 1858886 w 2947841"/>
              <a:gd name="connsiteY391" fmla="*/ 444085 h 2618146"/>
              <a:gd name="connsiteX392" fmla="*/ 1848470 w 2947841"/>
              <a:gd name="connsiteY392" fmla="*/ 446062 h 2618146"/>
              <a:gd name="connsiteX393" fmla="*/ 1581404 w 2947841"/>
              <a:gd name="connsiteY393" fmla="*/ 432718 h 2618146"/>
              <a:gd name="connsiteX394" fmla="*/ 1470856 w 2947841"/>
              <a:gd name="connsiteY394" fmla="*/ 572836 h 2618146"/>
              <a:gd name="connsiteX395" fmla="*/ 760487 w 2947841"/>
              <a:gd name="connsiteY395" fmla="*/ 409735 h 2618146"/>
              <a:gd name="connsiteX396" fmla="*/ 752848 w 2947841"/>
              <a:gd name="connsiteY396" fmla="*/ 425057 h 2618146"/>
              <a:gd name="connsiteX397" fmla="*/ 760487 w 2947841"/>
              <a:gd name="connsiteY397" fmla="*/ 409735 h 2618146"/>
              <a:gd name="connsiteX398" fmla="*/ 1954296 w 2947841"/>
              <a:gd name="connsiteY398" fmla="*/ 375509 h 2618146"/>
              <a:gd name="connsiteX399" fmla="*/ 1924602 w 2947841"/>
              <a:gd name="connsiteY399" fmla="*/ 410945 h 2618146"/>
              <a:gd name="connsiteX400" fmla="*/ 1926773 w 2947841"/>
              <a:gd name="connsiteY400" fmla="*/ 406971 h 2618146"/>
              <a:gd name="connsiteX401" fmla="*/ 861452 w 2947841"/>
              <a:gd name="connsiteY401" fmla="*/ 369702 h 2618146"/>
              <a:gd name="connsiteX402" fmla="*/ 817705 w 2947841"/>
              <a:gd name="connsiteY402" fmla="*/ 432718 h 2618146"/>
              <a:gd name="connsiteX403" fmla="*/ 861452 w 2947841"/>
              <a:gd name="connsiteY403" fmla="*/ 369702 h 2618146"/>
              <a:gd name="connsiteX404" fmla="*/ 1793057 w 2947841"/>
              <a:gd name="connsiteY404" fmla="*/ 360187 h 2618146"/>
              <a:gd name="connsiteX405" fmla="*/ 1774030 w 2947841"/>
              <a:gd name="connsiteY405" fmla="*/ 405905 h 2618146"/>
              <a:gd name="connsiteX406" fmla="*/ 1767364 w 2947841"/>
              <a:gd name="connsiteY406" fmla="*/ 386877 h 2618146"/>
              <a:gd name="connsiteX407" fmla="*/ 1600101 w 2947841"/>
              <a:gd name="connsiteY407" fmla="*/ 350417 h 2618146"/>
              <a:gd name="connsiteX408" fmla="*/ 1598625 w 2947841"/>
              <a:gd name="connsiteY408" fmla="*/ 354504 h 2618146"/>
              <a:gd name="connsiteX409" fmla="*/ 1493771 w 2947841"/>
              <a:gd name="connsiteY409" fmla="*/ 474605 h 2618146"/>
              <a:gd name="connsiteX410" fmla="*/ 1534741 w 2947841"/>
              <a:gd name="connsiteY410" fmla="*/ 410724 h 2618146"/>
              <a:gd name="connsiteX411" fmla="*/ 1600101 w 2947841"/>
              <a:gd name="connsiteY411" fmla="*/ 350417 h 2618146"/>
              <a:gd name="connsiteX412" fmla="*/ 807040 w 2947841"/>
              <a:gd name="connsiteY412" fmla="*/ 347138 h 2618146"/>
              <a:gd name="connsiteX413" fmla="*/ 773819 w 2947841"/>
              <a:gd name="connsiteY413" fmla="*/ 400221 h 2618146"/>
              <a:gd name="connsiteX414" fmla="*/ 793818 w 2947841"/>
              <a:gd name="connsiteY414" fmla="*/ 354504 h 2618146"/>
              <a:gd name="connsiteX415" fmla="*/ 807040 w 2947841"/>
              <a:gd name="connsiteY415" fmla="*/ 347138 h 2618146"/>
              <a:gd name="connsiteX416" fmla="*/ 1139819 w 2947841"/>
              <a:gd name="connsiteY416" fmla="*/ 334348 h 2618146"/>
              <a:gd name="connsiteX417" fmla="*/ 1140878 w 2947841"/>
              <a:gd name="connsiteY417" fmla="*/ 338317 h 2618146"/>
              <a:gd name="connsiteX418" fmla="*/ 1140264 w 2947841"/>
              <a:gd name="connsiteY418" fmla="*/ 338561 h 2618146"/>
              <a:gd name="connsiteX419" fmla="*/ 1139906 w 2947841"/>
              <a:gd name="connsiteY419" fmla="*/ 338317 h 2618146"/>
              <a:gd name="connsiteX420" fmla="*/ 1139625 w 2947841"/>
              <a:gd name="connsiteY420" fmla="*/ 338815 h 2618146"/>
              <a:gd name="connsiteX421" fmla="*/ 1126573 w 2947841"/>
              <a:gd name="connsiteY421" fmla="*/ 344001 h 2618146"/>
              <a:gd name="connsiteX422" fmla="*/ 1139819 w 2947841"/>
              <a:gd name="connsiteY422" fmla="*/ 334348 h 2618146"/>
              <a:gd name="connsiteX423" fmla="*/ 768125 w 2947841"/>
              <a:gd name="connsiteY423" fmla="*/ 325837 h 2618146"/>
              <a:gd name="connsiteX424" fmla="*/ 760487 w 2947841"/>
              <a:gd name="connsiteY424" fmla="*/ 409735 h 2618146"/>
              <a:gd name="connsiteX425" fmla="*/ 768125 w 2947841"/>
              <a:gd name="connsiteY425" fmla="*/ 325837 h 2618146"/>
              <a:gd name="connsiteX426" fmla="*/ 1389750 w 2947841"/>
              <a:gd name="connsiteY426" fmla="*/ 299148 h 2618146"/>
              <a:gd name="connsiteX427" fmla="*/ 1366835 w 2947841"/>
              <a:gd name="connsiteY427" fmla="*/ 333498 h 2618146"/>
              <a:gd name="connsiteX428" fmla="*/ 1389750 w 2947841"/>
              <a:gd name="connsiteY428" fmla="*/ 299148 h 2618146"/>
              <a:gd name="connsiteX429" fmla="*/ 1194347 w 2947841"/>
              <a:gd name="connsiteY429" fmla="*/ 290622 h 2618146"/>
              <a:gd name="connsiteX430" fmla="*/ 1096020 w 2947841"/>
              <a:gd name="connsiteY430" fmla="*/ 428887 h 2618146"/>
              <a:gd name="connsiteX431" fmla="*/ 1123674 w 2947841"/>
              <a:gd name="connsiteY431" fmla="*/ 367047 h 2618146"/>
              <a:gd name="connsiteX432" fmla="*/ 1139625 w 2947841"/>
              <a:gd name="connsiteY432" fmla="*/ 338815 h 2618146"/>
              <a:gd name="connsiteX433" fmla="*/ 1140264 w 2947841"/>
              <a:gd name="connsiteY433" fmla="*/ 338561 h 2618146"/>
              <a:gd name="connsiteX434" fmla="*/ 1143706 w 2947841"/>
              <a:gd name="connsiteY434" fmla="*/ 340908 h 2618146"/>
              <a:gd name="connsiteX435" fmla="*/ 1194347 w 2947841"/>
              <a:gd name="connsiteY435" fmla="*/ 290622 h 2618146"/>
              <a:gd name="connsiteX436" fmla="*/ 1817916 w 2947841"/>
              <a:gd name="connsiteY436" fmla="*/ 233414 h 2618146"/>
              <a:gd name="connsiteX437" fmla="*/ 1797918 w 2947841"/>
              <a:gd name="connsiteY437" fmla="*/ 290622 h 2618146"/>
              <a:gd name="connsiteX438" fmla="*/ 1786391 w 2947841"/>
              <a:gd name="connsiteY438" fmla="*/ 280120 h 2618146"/>
              <a:gd name="connsiteX439" fmla="*/ 920615 w 2947841"/>
              <a:gd name="connsiteY439" fmla="*/ 227606 h 2618146"/>
              <a:gd name="connsiteX440" fmla="*/ 884367 w 2947841"/>
              <a:gd name="connsiteY440" fmla="*/ 282962 h 2618146"/>
              <a:gd name="connsiteX441" fmla="*/ 876729 w 2947841"/>
              <a:gd name="connsiteY441" fmla="*/ 276289 h 2618146"/>
              <a:gd name="connsiteX442" fmla="*/ 1788335 w 2947841"/>
              <a:gd name="connsiteY442" fmla="*/ 195233 h 2618146"/>
              <a:gd name="connsiteX443" fmla="*/ 1677787 w 2947841"/>
              <a:gd name="connsiteY443" fmla="*/ 335352 h 2618146"/>
              <a:gd name="connsiteX444" fmla="*/ 1467288 w 2947841"/>
              <a:gd name="connsiteY444" fmla="*/ 188444 h 2618146"/>
              <a:gd name="connsiteX445" fmla="*/ 1388778 w 2947841"/>
              <a:gd name="connsiteY445" fmla="*/ 299148 h 2618146"/>
              <a:gd name="connsiteX446" fmla="*/ 1456552 w 2947841"/>
              <a:gd name="connsiteY446" fmla="*/ 194245 h 2618146"/>
              <a:gd name="connsiteX447" fmla="*/ 1467288 w 2947841"/>
              <a:gd name="connsiteY447" fmla="*/ 188444 h 2618146"/>
              <a:gd name="connsiteX448" fmla="*/ 967809 w 2947841"/>
              <a:gd name="connsiteY448" fmla="*/ 171540 h 2618146"/>
              <a:gd name="connsiteX449" fmla="*/ 971462 w 2947841"/>
              <a:gd name="connsiteY449" fmla="*/ 172977 h 2618146"/>
              <a:gd name="connsiteX450" fmla="*/ 959779 w 2947841"/>
              <a:gd name="connsiteY450" fmla="*/ 186707 h 2618146"/>
              <a:gd name="connsiteX451" fmla="*/ 967242 w 2947841"/>
              <a:gd name="connsiteY451" fmla="*/ 171737 h 2618146"/>
              <a:gd name="connsiteX452" fmla="*/ 1087450 w 2947841"/>
              <a:gd name="connsiteY452" fmla="*/ 165237 h 2618146"/>
              <a:gd name="connsiteX453" fmla="*/ 1085743 w 2947841"/>
              <a:gd name="connsiteY453" fmla="*/ 174367 h 2618146"/>
              <a:gd name="connsiteX454" fmla="*/ 1058939 w 2947841"/>
              <a:gd name="connsiteY454" fmla="*/ 213397 h 2618146"/>
              <a:gd name="connsiteX455" fmla="*/ 1078191 w 2947841"/>
              <a:gd name="connsiteY455" fmla="*/ 184375 h 2618146"/>
              <a:gd name="connsiteX456" fmla="*/ 1087253 w 2947841"/>
              <a:gd name="connsiteY456" fmla="*/ 165333 h 2618146"/>
              <a:gd name="connsiteX457" fmla="*/ 1084510 w 2947841"/>
              <a:gd name="connsiteY457" fmla="*/ 154581 h 2618146"/>
              <a:gd name="connsiteX458" fmla="*/ 1088520 w 2947841"/>
              <a:gd name="connsiteY458" fmla="*/ 164713 h 2618146"/>
              <a:gd name="connsiteX459" fmla="*/ 1087450 w 2947841"/>
              <a:gd name="connsiteY459" fmla="*/ 165237 h 2618146"/>
              <a:gd name="connsiteX460" fmla="*/ 1087548 w 2947841"/>
              <a:gd name="connsiteY460" fmla="*/ 164713 h 2618146"/>
              <a:gd name="connsiteX461" fmla="*/ 1087253 w 2947841"/>
              <a:gd name="connsiteY461" fmla="*/ 165333 h 2618146"/>
              <a:gd name="connsiteX462" fmla="*/ 1079250 w 2947841"/>
              <a:gd name="connsiteY462" fmla="*/ 169250 h 2618146"/>
              <a:gd name="connsiteX463" fmla="*/ 1062689 w 2947841"/>
              <a:gd name="connsiteY463" fmla="*/ 163725 h 2618146"/>
              <a:gd name="connsiteX464" fmla="*/ 1084510 w 2947841"/>
              <a:gd name="connsiteY464" fmla="*/ 154581 h 2618146"/>
              <a:gd name="connsiteX465" fmla="*/ 1678759 w 2947841"/>
              <a:gd name="connsiteY465" fmla="*/ 150380 h 2618146"/>
              <a:gd name="connsiteX466" fmla="*/ 1690147 w 2947841"/>
              <a:gd name="connsiteY466" fmla="*/ 159895 h 2618146"/>
              <a:gd name="connsiteX467" fmla="*/ 1647233 w 2947841"/>
              <a:gd name="connsiteY467" fmla="*/ 197086 h 2618146"/>
              <a:gd name="connsiteX468" fmla="*/ 1678759 w 2947841"/>
              <a:gd name="connsiteY468" fmla="*/ 150380 h 2618146"/>
              <a:gd name="connsiteX469" fmla="*/ 1053245 w 2947841"/>
              <a:gd name="connsiteY469" fmla="*/ 142720 h 2618146"/>
              <a:gd name="connsiteX470" fmla="*/ 996027 w 2947841"/>
              <a:gd name="connsiteY470" fmla="*/ 245770 h 2618146"/>
              <a:gd name="connsiteX471" fmla="*/ 993110 w 2947841"/>
              <a:gd name="connsiteY471" fmla="*/ 253307 h 2618146"/>
              <a:gd name="connsiteX472" fmla="*/ 1033246 w 2947841"/>
              <a:gd name="connsiteY472" fmla="*/ 202770 h 2618146"/>
              <a:gd name="connsiteX473" fmla="*/ 997971 w 2947841"/>
              <a:gd name="connsiteY473" fmla="*/ 295318 h 2618146"/>
              <a:gd name="connsiteX474" fmla="*/ 977833 w 2947841"/>
              <a:gd name="connsiteY474" fmla="*/ 290499 h 2618146"/>
              <a:gd name="connsiteX475" fmla="*/ 969362 w 2947841"/>
              <a:gd name="connsiteY475" fmla="*/ 358210 h 2618146"/>
              <a:gd name="connsiteX476" fmla="*/ 1122824 w 2947841"/>
              <a:gd name="connsiteY476" fmla="*/ 180900 h 2618146"/>
              <a:gd name="connsiteX477" fmla="*/ 972139 w 2947841"/>
              <a:gd name="connsiteY477" fmla="*/ 423080 h 2618146"/>
              <a:gd name="connsiteX478" fmla="*/ 937836 w 2947841"/>
              <a:gd name="connsiteY478" fmla="*/ 455577 h 2618146"/>
              <a:gd name="connsiteX479" fmla="*/ 934920 w 2947841"/>
              <a:gd name="connsiteY479" fmla="*/ 461260 h 2618146"/>
              <a:gd name="connsiteX480" fmla="*/ 908255 w 2947841"/>
              <a:gd name="connsiteY480" fmla="*/ 531814 h 2618146"/>
              <a:gd name="connsiteX481" fmla="*/ 916865 w 2947841"/>
              <a:gd name="connsiteY481" fmla="*/ 524153 h 2618146"/>
              <a:gd name="connsiteX482" fmla="*/ 997971 w 2947841"/>
              <a:gd name="connsiteY482" fmla="*/ 407882 h 2618146"/>
              <a:gd name="connsiteX483" fmla="*/ 962695 w 2947841"/>
              <a:gd name="connsiteY483" fmla="*/ 486961 h 2618146"/>
              <a:gd name="connsiteX484" fmla="*/ 955057 w 2947841"/>
              <a:gd name="connsiteY484" fmla="*/ 489803 h 2618146"/>
              <a:gd name="connsiteX485" fmla="*/ 966445 w 2947841"/>
              <a:gd name="connsiteY485" fmla="*/ 483131 h 2618146"/>
              <a:gd name="connsiteX486" fmla="*/ 967417 w 2947841"/>
              <a:gd name="connsiteY486" fmla="*/ 482266 h 2618146"/>
              <a:gd name="connsiteX487" fmla="*/ 1056023 w 2947841"/>
              <a:gd name="connsiteY487" fmla="*/ 310639 h 2618146"/>
              <a:gd name="connsiteX488" fmla="*/ 1148516 w 2947841"/>
              <a:gd name="connsiteY488" fmla="*/ 203759 h 2618146"/>
              <a:gd name="connsiteX489" fmla="*/ 1110463 w 2947841"/>
              <a:gd name="connsiteY489" fmla="*/ 457430 h 2618146"/>
              <a:gd name="connsiteX490" fmla="*/ 1237261 w 2947841"/>
              <a:gd name="connsiteY490" fmla="*/ 318177 h 2618146"/>
              <a:gd name="connsiteX491" fmla="*/ 1216290 w 2947841"/>
              <a:gd name="connsiteY491" fmla="*/ 386877 h 2618146"/>
              <a:gd name="connsiteX492" fmla="*/ 1341143 w 2947841"/>
              <a:gd name="connsiteY492" fmla="*/ 220934 h 2618146"/>
              <a:gd name="connsiteX493" fmla="*/ 1239205 w 2947841"/>
              <a:gd name="connsiteY493" fmla="*/ 467933 h 2618146"/>
              <a:gd name="connsiteX494" fmla="*/ 1241010 w 2947841"/>
              <a:gd name="connsiteY494" fmla="*/ 465956 h 2618146"/>
              <a:gd name="connsiteX495" fmla="*/ 1257259 w 2947841"/>
              <a:gd name="connsiteY495" fmla="*/ 441244 h 2618146"/>
              <a:gd name="connsiteX496" fmla="*/ 1262953 w 2947841"/>
              <a:gd name="connsiteY496" fmla="*/ 437413 h 2618146"/>
              <a:gd name="connsiteX497" fmla="*/ 1293507 w 2947841"/>
              <a:gd name="connsiteY497" fmla="*/ 390707 h 2618146"/>
              <a:gd name="connsiteX498" fmla="*/ 1269620 w 2947841"/>
              <a:gd name="connsiteY498" fmla="*/ 435436 h 2618146"/>
              <a:gd name="connsiteX499" fmla="*/ 1246843 w 2947841"/>
              <a:gd name="connsiteY499" fmla="*/ 472628 h 2618146"/>
              <a:gd name="connsiteX500" fmla="*/ 1189625 w 2947841"/>
              <a:gd name="connsiteY500" fmla="*/ 565176 h 2618146"/>
              <a:gd name="connsiteX501" fmla="*/ 1209624 w 2947841"/>
              <a:gd name="connsiteY501" fmla="*/ 548001 h 2618146"/>
              <a:gd name="connsiteX502" fmla="*/ 1272536 w 2947841"/>
              <a:gd name="connsiteY502" fmla="*/ 465091 h 2618146"/>
              <a:gd name="connsiteX503" fmla="*/ 1192402 w 2947841"/>
              <a:gd name="connsiteY503" fmla="*/ 589023 h 2618146"/>
              <a:gd name="connsiteX504" fmla="*/ 1234344 w 2947841"/>
              <a:gd name="connsiteY504" fmla="*/ 548989 h 2618146"/>
              <a:gd name="connsiteX505" fmla="*/ 1374613 w 2947841"/>
              <a:gd name="connsiteY505" fmla="*/ 340170 h 2618146"/>
              <a:gd name="connsiteX506" fmla="*/ 1416554 w 2947841"/>
              <a:gd name="connsiteY506" fmla="*/ 308662 h 2618146"/>
              <a:gd name="connsiteX507" fmla="*/ 1479467 w 2947841"/>
              <a:gd name="connsiteY507" fmla="*/ 225753 h 2618146"/>
              <a:gd name="connsiteX508" fmla="*/ 1269620 w 2947841"/>
              <a:gd name="connsiteY508" fmla="*/ 515627 h 2618146"/>
              <a:gd name="connsiteX509" fmla="*/ 1373640 w 2947841"/>
              <a:gd name="connsiteY509" fmla="*/ 419250 h 2618146"/>
              <a:gd name="connsiteX510" fmla="*/ 1374613 w 2947841"/>
              <a:gd name="connsiteY510" fmla="*/ 497464 h 2618146"/>
              <a:gd name="connsiteX511" fmla="*/ 1397389 w 2947841"/>
              <a:gd name="connsiteY511" fmla="*/ 484119 h 2618146"/>
              <a:gd name="connsiteX512" fmla="*/ 1402250 w 2947841"/>
              <a:gd name="connsiteY512" fmla="*/ 475594 h 2618146"/>
              <a:gd name="connsiteX513" fmla="*/ 1400305 w 2947841"/>
              <a:gd name="connsiteY513" fmla="*/ 520323 h 2618146"/>
              <a:gd name="connsiteX514" fmla="*/ 1466134 w 2947841"/>
              <a:gd name="connsiteY514" fmla="*/ 432594 h 2618146"/>
              <a:gd name="connsiteX515" fmla="*/ 1449885 w 2947841"/>
              <a:gd name="connsiteY515" fmla="*/ 442109 h 2618146"/>
              <a:gd name="connsiteX516" fmla="*/ 1481411 w 2947841"/>
              <a:gd name="connsiteY516" fmla="*/ 394537 h 2618146"/>
              <a:gd name="connsiteX517" fmla="*/ 1489049 w 2947841"/>
              <a:gd name="connsiteY517" fmla="*/ 401210 h 2618146"/>
              <a:gd name="connsiteX518" fmla="*/ 1559600 w 2947841"/>
              <a:gd name="connsiteY518" fmla="*/ 268628 h 2618146"/>
              <a:gd name="connsiteX519" fmla="*/ 1469884 w 2947841"/>
              <a:gd name="connsiteY519" fmla="*/ 390707 h 2618146"/>
              <a:gd name="connsiteX520" fmla="*/ 1469884 w 2947841"/>
              <a:gd name="connsiteY520" fmla="*/ 328679 h 2618146"/>
              <a:gd name="connsiteX521" fmla="*/ 1479467 w 2947841"/>
              <a:gd name="connsiteY521" fmla="*/ 362041 h 2618146"/>
              <a:gd name="connsiteX522" fmla="*/ 1533769 w 2947841"/>
              <a:gd name="connsiteY522" fmla="*/ 272459 h 2618146"/>
              <a:gd name="connsiteX523" fmla="*/ 1604319 w 2947841"/>
              <a:gd name="connsiteY523" fmla="*/ 246635 h 2618146"/>
              <a:gd name="connsiteX524" fmla="*/ 1609180 w 2947841"/>
              <a:gd name="connsiteY524" fmla="*/ 238109 h 2618146"/>
              <a:gd name="connsiteX525" fmla="*/ 1586265 w 2947841"/>
              <a:gd name="connsiteY525" fmla="*/ 330656 h 2618146"/>
              <a:gd name="connsiteX526" fmla="*/ 1460440 w 2947841"/>
              <a:gd name="connsiteY526" fmla="*/ 445939 h 2618146"/>
              <a:gd name="connsiteX527" fmla="*/ 1488373 w 2947841"/>
              <a:gd name="connsiteY527" fmla="*/ 595256 h 2618146"/>
              <a:gd name="connsiteX528" fmla="*/ 1513918 w 2947841"/>
              <a:gd name="connsiteY528" fmla="*/ 573680 h 2618146"/>
              <a:gd name="connsiteX529" fmla="*/ 1468912 w 2947841"/>
              <a:gd name="connsiteY529" fmla="*/ 644378 h 2618146"/>
              <a:gd name="connsiteX530" fmla="*/ 1465162 w 2947841"/>
              <a:gd name="connsiteY530" fmla="*/ 652904 h 2618146"/>
              <a:gd name="connsiteX531" fmla="*/ 1505159 w 2947841"/>
              <a:gd name="connsiteY531" fmla="*/ 596684 h 2618146"/>
              <a:gd name="connsiteX532" fmla="*/ 1467940 w 2947841"/>
              <a:gd name="connsiteY532" fmla="*/ 663407 h 2618146"/>
              <a:gd name="connsiteX533" fmla="*/ 1559146 w 2947841"/>
              <a:gd name="connsiteY533" fmla="*/ 518131 h 2618146"/>
              <a:gd name="connsiteX534" fmla="*/ 1549228 w 2947841"/>
              <a:gd name="connsiteY534" fmla="*/ 524544 h 2618146"/>
              <a:gd name="connsiteX535" fmla="*/ 1557656 w 2947841"/>
              <a:gd name="connsiteY535" fmla="*/ 513650 h 2618146"/>
              <a:gd name="connsiteX536" fmla="*/ 1607236 w 2947841"/>
              <a:gd name="connsiteY536" fmla="*/ 435436 h 2618146"/>
              <a:gd name="connsiteX537" fmla="*/ 1691119 w 2947841"/>
              <a:gd name="connsiteY537" fmla="*/ 395402 h 2618146"/>
              <a:gd name="connsiteX538" fmla="*/ 1745421 w 2947841"/>
              <a:gd name="connsiteY538" fmla="*/ 305820 h 2618146"/>
              <a:gd name="connsiteX539" fmla="*/ 1732089 w 2947841"/>
              <a:gd name="connsiteY539" fmla="*/ 319165 h 2618146"/>
              <a:gd name="connsiteX540" fmla="*/ 1772225 w 2947841"/>
              <a:gd name="connsiteY540" fmla="*/ 266651 h 2618146"/>
              <a:gd name="connsiteX541" fmla="*/ 1654872 w 2947841"/>
              <a:gd name="connsiteY541" fmla="*/ 470775 h 2618146"/>
              <a:gd name="connsiteX542" fmla="*/ 1757920 w 2947841"/>
              <a:gd name="connsiteY542" fmla="*/ 365871 h 2618146"/>
              <a:gd name="connsiteX543" fmla="*/ 1652927 w 2947841"/>
              <a:gd name="connsiteY543" fmla="*/ 485973 h 2618146"/>
              <a:gd name="connsiteX544" fmla="*/ 1658760 w 2947841"/>
              <a:gd name="connsiteY544" fmla="*/ 516492 h 2618146"/>
              <a:gd name="connsiteX545" fmla="*/ 1770281 w 2947841"/>
              <a:gd name="connsiteY545" fmla="*/ 364883 h 2618146"/>
              <a:gd name="connsiteX546" fmla="*/ 1695008 w 2947841"/>
              <a:gd name="connsiteY546" fmla="*/ 510809 h 2618146"/>
              <a:gd name="connsiteX547" fmla="*/ 1712090 w 2947841"/>
              <a:gd name="connsiteY547" fmla="*/ 488815 h 2618146"/>
              <a:gd name="connsiteX548" fmla="*/ 1697785 w 2947841"/>
              <a:gd name="connsiteY548" fmla="*/ 526007 h 2618146"/>
              <a:gd name="connsiteX549" fmla="*/ 1738755 w 2947841"/>
              <a:gd name="connsiteY549" fmla="*/ 462125 h 2618146"/>
              <a:gd name="connsiteX550" fmla="*/ 1763614 w 2947841"/>
              <a:gd name="connsiteY550" fmla="*/ 516492 h 2618146"/>
              <a:gd name="connsiteX551" fmla="*/ 1726395 w 2947841"/>
              <a:gd name="connsiteY551" fmla="*/ 576543 h 2618146"/>
              <a:gd name="connsiteX552" fmla="*/ 1769308 w 2947841"/>
              <a:gd name="connsiteY552" fmla="*/ 529837 h 2618146"/>
              <a:gd name="connsiteX553" fmla="*/ 1729311 w 2947841"/>
              <a:gd name="connsiteY553" fmla="*/ 591865 h 2618146"/>
              <a:gd name="connsiteX554" fmla="*/ 1868469 w 2947841"/>
              <a:gd name="connsiteY554" fmla="*/ 451623 h 2618146"/>
              <a:gd name="connsiteX555" fmla="*/ 1866524 w 2947841"/>
              <a:gd name="connsiteY555" fmla="*/ 451623 h 2618146"/>
              <a:gd name="connsiteX556" fmla="*/ 1946658 w 2947841"/>
              <a:gd name="connsiteY556" fmla="*/ 370567 h 2618146"/>
              <a:gd name="connsiteX557" fmla="*/ 1926773 w 2947841"/>
              <a:gd name="connsiteY557" fmla="*/ 406971 h 2618146"/>
              <a:gd name="connsiteX558" fmla="*/ 1918760 w 2947841"/>
              <a:gd name="connsiteY558" fmla="*/ 416130 h 2618146"/>
              <a:gd name="connsiteX559" fmla="*/ 1890412 w 2947841"/>
              <a:gd name="connsiteY559" fmla="*/ 451746 h 2618146"/>
              <a:gd name="connsiteX560" fmla="*/ 1924602 w 2947841"/>
              <a:gd name="connsiteY560" fmla="*/ 410945 h 2618146"/>
              <a:gd name="connsiteX561" fmla="*/ 1896463 w 2947841"/>
              <a:gd name="connsiteY561" fmla="*/ 462459 h 2618146"/>
              <a:gd name="connsiteX562" fmla="*/ 1869721 w 2947841"/>
              <a:gd name="connsiteY562" fmla="*/ 499313 h 2618146"/>
              <a:gd name="connsiteX563" fmla="*/ 1649178 w 2947841"/>
              <a:gd name="connsiteY563" fmla="*/ 809209 h 2618146"/>
              <a:gd name="connsiteX564" fmla="*/ 1721673 w 2947841"/>
              <a:gd name="connsiteY564" fmla="*/ 738656 h 2618146"/>
              <a:gd name="connsiteX565" fmla="*/ 1839859 w 2947841"/>
              <a:gd name="connsiteY565" fmla="*/ 637582 h 2618146"/>
              <a:gd name="connsiteX566" fmla="*/ 1871385 w 2947841"/>
              <a:gd name="connsiteY566" fmla="*/ 590876 h 2618146"/>
              <a:gd name="connsiteX567" fmla="*/ 1853192 w 2947841"/>
              <a:gd name="connsiteY567" fmla="*/ 628068 h 2618146"/>
              <a:gd name="connsiteX568" fmla="*/ 1918049 w 2947841"/>
              <a:gd name="connsiteY568" fmla="*/ 556526 h 2618146"/>
              <a:gd name="connsiteX569" fmla="*/ 1894161 w 2947841"/>
              <a:gd name="connsiteY569" fmla="*/ 609905 h 2618146"/>
              <a:gd name="connsiteX570" fmla="*/ 1992488 w 2947841"/>
              <a:gd name="connsiteY570" fmla="*/ 483131 h 2618146"/>
              <a:gd name="connsiteX571" fmla="*/ 1959018 w 2947841"/>
              <a:gd name="connsiteY571" fmla="*/ 553684 h 2618146"/>
              <a:gd name="connsiteX572" fmla="*/ 2022069 w 2947841"/>
              <a:gd name="connsiteY572" fmla="*/ 470775 h 2618146"/>
              <a:gd name="connsiteX573" fmla="*/ 1953324 w 2947841"/>
              <a:gd name="connsiteY573" fmla="*/ 585192 h 2618146"/>
              <a:gd name="connsiteX574" fmla="*/ 1877079 w 2947841"/>
              <a:gd name="connsiteY574" fmla="*/ 642401 h 2618146"/>
              <a:gd name="connsiteX575" fmla="*/ 1680703 w 2947841"/>
              <a:gd name="connsiteY575" fmla="*/ 907440 h 2618146"/>
              <a:gd name="connsiteX576" fmla="*/ 1670148 w 2947841"/>
              <a:gd name="connsiteY576" fmla="*/ 962796 h 2618146"/>
              <a:gd name="connsiteX577" fmla="*/ 1674465 w 2947841"/>
              <a:gd name="connsiteY577" fmla="*/ 957125 h 2618146"/>
              <a:gd name="connsiteX578" fmla="*/ 1680564 w 2947841"/>
              <a:gd name="connsiteY578" fmla="*/ 958100 h 2618146"/>
              <a:gd name="connsiteX579" fmla="*/ 1684800 w 2947841"/>
              <a:gd name="connsiteY579" fmla="*/ 943906 h 2618146"/>
              <a:gd name="connsiteX580" fmla="*/ 1684181 w 2947841"/>
              <a:gd name="connsiteY580" fmla="*/ 944362 h 2618146"/>
              <a:gd name="connsiteX581" fmla="*/ 1707090 w 2947841"/>
              <a:gd name="connsiteY581" fmla="*/ 914267 h 2618146"/>
              <a:gd name="connsiteX582" fmla="*/ 1736950 w 2947841"/>
              <a:gd name="connsiteY582" fmla="*/ 872225 h 2618146"/>
              <a:gd name="connsiteX583" fmla="*/ 1767364 w 2947841"/>
              <a:gd name="connsiteY583" fmla="*/ 820700 h 2618146"/>
              <a:gd name="connsiteX584" fmla="*/ 1843453 w 2947841"/>
              <a:gd name="connsiteY584" fmla="*/ 745004 h 2618146"/>
              <a:gd name="connsiteX585" fmla="*/ 1844429 w 2947841"/>
              <a:gd name="connsiteY585" fmla="*/ 750324 h 2618146"/>
              <a:gd name="connsiteX586" fmla="*/ 1809471 w 2947841"/>
              <a:gd name="connsiteY586" fmla="*/ 787493 h 2618146"/>
              <a:gd name="connsiteX587" fmla="*/ 1757781 w 2947841"/>
              <a:gd name="connsiteY587" fmla="*/ 842694 h 2618146"/>
              <a:gd name="connsiteX588" fmla="*/ 1815972 w 2947841"/>
              <a:gd name="connsiteY588" fmla="*/ 818847 h 2618146"/>
              <a:gd name="connsiteX589" fmla="*/ 1879857 w 2947841"/>
              <a:gd name="connsiteY589" fmla="*/ 734949 h 2618146"/>
              <a:gd name="connsiteX590" fmla="*/ 1890976 w 2947841"/>
              <a:gd name="connsiteY590" fmla="*/ 706468 h 2618146"/>
              <a:gd name="connsiteX591" fmla="*/ 1889445 w 2947841"/>
              <a:gd name="connsiteY591" fmla="*/ 707570 h 2618146"/>
              <a:gd name="connsiteX592" fmla="*/ 1916069 w 2947841"/>
              <a:gd name="connsiteY592" fmla="*/ 672442 h 2618146"/>
              <a:gd name="connsiteX593" fmla="*/ 1973323 w 2947841"/>
              <a:gd name="connsiteY593" fmla="*/ 589023 h 2618146"/>
              <a:gd name="connsiteX594" fmla="*/ 2054428 w 2947841"/>
              <a:gd name="connsiteY594" fmla="*/ 583215 h 2618146"/>
              <a:gd name="connsiteX595" fmla="*/ 2004362 w 2947841"/>
              <a:gd name="connsiteY595" fmla="*/ 660874 h 2618146"/>
              <a:gd name="connsiteX596" fmla="*/ 1999154 w 2947841"/>
              <a:gd name="connsiteY596" fmla="*/ 671963 h 2618146"/>
              <a:gd name="connsiteX597" fmla="*/ 1990544 w 2947841"/>
              <a:gd name="connsiteY597" fmla="*/ 680582 h 2618146"/>
              <a:gd name="connsiteX598" fmla="*/ 1998405 w 2947841"/>
              <a:gd name="connsiteY598" fmla="*/ 673559 h 2618146"/>
              <a:gd name="connsiteX599" fmla="*/ 1992753 w 2947841"/>
              <a:gd name="connsiteY599" fmla="*/ 685594 h 2618146"/>
              <a:gd name="connsiteX600" fmla="*/ 2000126 w 2947841"/>
              <a:gd name="connsiteY600" fmla="*/ 686266 h 2618146"/>
              <a:gd name="connsiteX601" fmla="*/ 1889439 w 2947841"/>
              <a:gd name="connsiteY601" fmla="*/ 841706 h 2618146"/>
              <a:gd name="connsiteX602" fmla="*/ 1958046 w 2947841"/>
              <a:gd name="connsiteY602" fmla="*/ 805379 h 2618146"/>
              <a:gd name="connsiteX603" fmla="*/ 1879857 w 2947841"/>
              <a:gd name="connsiteY603" fmla="*/ 900768 h 2618146"/>
              <a:gd name="connsiteX604" fmla="*/ 2005820 w 2947841"/>
              <a:gd name="connsiteY604" fmla="*/ 765345 h 2618146"/>
              <a:gd name="connsiteX605" fmla="*/ 2094426 w 2947841"/>
              <a:gd name="connsiteY605" fmla="*/ 605209 h 2618146"/>
              <a:gd name="connsiteX606" fmla="*/ 2165949 w 2947841"/>
              <a:gd name="connsiteY606" fmla="*/ 568017 h 2618146"/>
              <a:gd name="connsiteX607" fmla="*/ 2072483 w 2947841"/>
              <a:gd name="connsiteY607" fmla="*/ 686266 h 2618146"/>
              <a:gd name="connsiteX608" fmla="*/ 2155533 w 2947841"/>
              <a:gd name="connsiteY608" fmla="*/ 596560 h 2618146"/>
              <a:gd name="connsiteX609" fmla="*/ 2112619 w 2947841"/>
              <a:gd name="connsiteY609" fmla="*/ 746316 h 2618146"/>
              <a:gd name="connsiteX610" fmla="*/ 2145950 w 2947841"/>
              <a:gd name="connsiteY610" fmla="*/ 675763 h 2618146"/>
              <a:gd name="connsiteX611" fmla="*/ 1967629 w 2947841"/>
              <a:gd name="connsiteY611" fmla="*/ 876921 h 2618146"/>
              <a:gd name="connsiteX612" fmla="*/ 1915271 w 2947841"/>
              <a:gd name="connsiteY612" fmla="*/ 972310 h 2618146"/>
              <a:gd name="connsiteX613" fmla="*/ 1893328 w 2947841"/>
              <a:gd name="connsiteY613" fmla="*/ 1103903 h 2618146"/>
              <a:gd name="connsiteX614" fmla="*/ 2014431 w 2947841"/>
              <a:gd name="connsiteY614" fmla="*/ 935118 h 2618146"/>
              <a:gd name="connsiteX615" fmla="*/ 2004883 w 2947841"/>
              <a:gd name="connsiteY615" fmla="*/ 983907 h 2618146"/>
              <a:gd name="connsiteX616" fmla="*/ 1983200 w 2947841"/>
              <a:gd name="connsiteY616" fmla="*/ 1019839 h 2618146"/>
              <a:gd name="connsiteX617" fmla="*/ 1968601 w 2947841"/>
              <a:gd name="connsiteY617" fmla="*/ 1035326 h 2618146"/>
              <a:gd name="connsiteX618" fmla="*/ 1975035 w 2947841"/>
              <a:gd name="connsiteY618" fmla="*/ 1033079 h 2618146"/>
              <a:gd name="connsiteX619" fmla="*/ 1912739 w 2947841"/>
              <a:gd name="connsiteY619" fmla="*/ 1130891 h 2618146"/>
              <a:gd name="connsiteX620" fmla="*/ 1855136 w 2947841"/>
              <a:gd name="connsiteY620" fmla="*/ 1224993 h 2618146"/>
              <a:gd name="connsiteX621" fmla="*/ 1863747 w 2947841"/>
              <a:gd name="connsiteY621" fmla="*/ 1216343 h 2618146"/>
              <a:gd name="connsiteX622" fmla="*/ 1953324 w 2947841"/>
              <a:gd name="connsiteY622" fmla="*/ 1106745 h 2618146"/>
              <a:gd name="connsiteX623" fmla="*/ 1976239 w 2947841"/>
              <a:gd name="connsiteY623" fmla="*/ 1126762 h 2618146"/>
              <a:gd name="connsiteX624" fmla="*/ 1927631 w 2947841"/>
              <a:gd name="connsiteY624" fmla="*/ 1183970 h 2618146"/>
              <a:gd name="connsiteX625" fmla="*/ 2048734 w 2947841"/>
              <a:gd name="connsiteY625" fmla="*/ 1064734 h 2618146"/>
              <a:gd name="connsiteX626" fmla="*/ 2096370 w 2947841"/>
              <a:gd name="connsiteY626" fmla="*/ 1069553 h 2618146"/>
              <a:gd name="connsiteX627" fmla="*/ 2131645 w 2947841"/>
              <a:gd name="connsiteY627" fmla="*/ 1025688 h 2618146"/>
              <a:gd name="connsiteX628" fmla="*/ 2281358 w 2947841"/>
              <a:gd name="connsiteY628" fmla="*/ 968480 h 2618146"/>
              <a:gd name="connsiteX629" fmla="*/ 2168865 w 2947841"/>
              <a:gd name="connsiteY629" fmla="*/ 1070541 h 2618146"/>
              <a:gd name="connsiteX630" fmla="*/ 2161227 w 2947841"/>
              <a:gd name="connsiteY630" fmla="*/ 1125773 h 2618146"/>
              <a:gd name="connsiteX631" fmla="*/ 2252749 w 2947841"/>
              <a:gd name="connsiteY631" fmla="*/ 1030507 h 2618146"/>
              <a:gd name="connsiteX632" fmla="*/ 2231778 w 2947841"/>
              <a:gd name="connsiteY632" fmla="*/ 1037180 h 2618146"/>
              <a:gd name="connsiteX633" fmla="*/ 2284274 w 2947841"/>
              <a:gd name="connsiteY633" fmla="*/ 982813 h 2618146"/>
              <a:gd name="connsiteX634" fmla="*/ 2131784 w 2947841"/>
              <a:gd name="connsiteY634" fmla="*/ 1164876 h 2618146"/>
              <a:gd name="connsiteX635" fmla="*/ 2076413 w 2947841"/>
              <a:gd name="connsiteY635" fmla="*/ 1221774 h 2618146"/>
              <a:gd name="connsiteX636" fmla="*/ 2077344 w 2947841"/>
              <a:gd name="connsiteY636" fmla="*/ 1220174 h 2618146"/>
              <a:gd name="connsiteX637" fmla="*/ 2064983 w 2947841"/>
              <a:gd name="connsiteY637" fmla="*/ 1233518 h 2618146"/>
              <a:gd name="connsiteX638" fmla="*/ 2076413 w 2947841"/>
              <a:gd name="connsiteY638" fmla="*/ 1221774 h 2618146"/>
              <a:gd name="connsiteX639" fmla="*/ 2050679 w 2947841"/>
              <a:gd name="connsiteY639" fmla="*/ 1266015 h 2618146"/>
              <a:gd name="connsiteX640" fmla="*/ 2005820 w 2947841"/>
              <a:gd name="connsiteY640" fmla="*/ 1339410 h 2618146"/>
              <a:gd name="connsiteX641" fmla="*/ 2016236 w 2947841"/>
              <a:gd name="connsiteY641" fmla="*/ 1334592 h 2618146"/>
              <a:gd name="connsiteX642" fmla="*/ 2065858 w 2947841"/>
              <a:gd name="connsiteY642" fmla="*/ 1274518 h 2618146"/>
              <a:gd name="connsiteX643" fmla="*/ 2067817 w 2947841"/>
              <a:gd name="connsiteY643" fmla="*/ 1271814 h 2618146"/>
              <a:gd name="connsiteX644" fmla="*/ 2071107 w 2947841"/>
              <a:gd name="connsiteY644" fmla="*/ 1268853 h 2618146"/>
              <a:gd name="connsiteX645" fmla="*/ 2110675 w 2947841"/>
              <a:gd name="connsiteY645" fmla="*/ 1257489 h 2618146"/>
              <a:gd name="connsiteX646" fmla="*/ 2090559 w 2947841"/>
              <a:gd name="connsiteY646" fmla="*/ 1245240 h 2618146"/>
              <a:gd name="connsiteX647" fmla="*/ 2076303 w 2947841"/>
              <a:gd name="connsiteY647" fmla="*/ 1260103 h 2618146"/>
              <a:gd name="connsiteX648" fmla="*/ 2101769 w 2947841"/>
              <a:gd name="connsiteY648" fmla="*/ 1224962 h 2618146"/>
              <a:gd name="connsiteX649" fmla="*/ 2202196 w 2947841"/>
              <a:gd name="connsiteY649" fmla="*/ 1109586 h 2618146"/>
              <a:gd name="connsiteX650" fmla="*/ 2122063 w 2947841"/>
              <a:gd name="connsiteY650" fmla="*/ 1276518 h 2618146"/>
              <a:gd name="connsiteX651" fmla="*/ 2363436 w 2947841"/>
              <a:gd name="connsiteY651" fmla="*/ 1089570 h 2618146"/>
              <a:gd name="connsiteX652" fmla="*/ 2329966 w 2947841"/>
              <a:gd name="connsiteY652" fmla="*/ 1144925 h 2618146"/>
              <a:gd name="connsiteX653" fmla="*/ 2370102 w 2947841"/>
              <a:gd name="connsiteY653" fmla="*/ 1092411 h 2618146"/>
              <a:gd name="connsiteX654" fmla="*/ 2278441 w 2947841"/>
              <a:gd name="connsiteY654" fmla="*/ 1248840 h 2618146"/>
              <a:gd name="connsiteX655" fmla="*/ 2353853 w 2947841"/>
              <a:gd name="connsiteY655" fmla="*/ 1152462 h 2618146"/>
              <a:gd name="connsiteX656" fmla="*/ 2297607 w 2947841"/>
              <a:gd name="connsiteY656" fmla="*/ 1327054 h 2618146"/>
              <a:gd name="connsiteX657" fmla="*/ 2324272 w 2947841"/>
              <a:gd name="connsiteY657" fmla="*/ 1287885 h 2618146"/>
              <a:gd name="connsiteX658" fmla="*/ 2308995 w 2947841"/>
              <a:gd name="connsiteY658" fmla="*/ 1325077 h 2618146"/>
              <a:gd name="connsiteX659" fmla="*/ 2239416 w 2947841"/>
              <a:gd name="connsiteY659" fmla="*/ 1388959 h 2618146"/>
              <a:gd name="connsiteX660" fmla="*/ 2310939 w 2947841"/>
              <a:gd name="connsiteY660" fmla="*/ 1401438 h 2618146"/>
              <a:gd name="connsiteX661" fmla="*/ 2395795 w 2947841"/>
              <a:gd name="connsiteY661" fmla="*/ 1287885 h 2618146"/>
              <a:gd name="connsiteX662" fmla="*/ 2308995 w 2947841"/>
              <a:gd name="connsiteY662" fmla="*/ 1435665 h 2618146"/>
              <a:gd name="connsiteX663" fmla="*/ 2441486 w 2947841"/>
              <a:gd name="connsiteY663" fmla="*/ 1263173 h 2618146"/>
              <a:gd name="connsiteX664" fmla="*/ 2453013 w 2947841"/>
              <a:gd name="connsiteY664" fmla="*/ 1287020 h 2618146"/>
              <a:gd name="connsiteX665" fmla="*/ 2514953 w 2947841"/>
              <a:gd name="connsiteY665" fmla="*/ 1223016 h 2618146"/>
              <a:gd name="connsiteX666" fmla="*/ 2533147 w 2947841"/>
              <a:gd name="connsiteY666" fmla="*/ 1244021 h 2618146"/>
              <a:gd name="connsiteX667" fmla="*/ 2568422 w 2947841"/>
              <a:gd name="connsiteY667" fmla="*/ 1200157 h 2618146"/>
              <a:gd name="connsiteX668" fmla="*/ 2576894 w 2947841"/>
              <a:gd name="connsiteY668" fmla="*/ 1257366 h 2618146"/>
              <a:gd name="connsiteX669" fmla="*/ 2630362 w 2947841"/>
              <a:gd name="connsiteY669" fmla="*/ 1191631 h 2618146"/>
              <a:gd name="connsiteX670" fmla="*/ 2643695 w 2947841"/>
              <a:gd name="connsiteY670" fmla="*/ 1228823 h 2618146"/>
              <a:gd name="connsiteX671" fmla="*/ 2706607 w 2947841"/>
              <a:gd name="connsiteY671" fmla="*/ 1145790 h 2618146"/>
              <a:gd name="connsiteX672" fmla="*/ 2688553 w 2947841"/>
              <a:gd name="connsiteY672" fmla="*/ 1229812 h 2618146"/>
              <a:gd name="connsiteX673" fmla="*/ 2823960 w 2947841"/>
              <a:gd name="connsiteY673" fmla="*/ 1085739 h 2618146"/>
              <a:gd name="connsiteX674" fmla="*/ 2816322 w 2947841"/>
              <a:gd name="connsiteY674" fmla="*/ 1129603 h 2618146"/>
              <a:gd name="connsiteX675" fmla="*/ 2847709 w 2947841"/>
              <a:gd name="connsiteY675" fmla="*/ 1082897 h 2618146"/>
              <a:gd name="connsiteX676" fmla="*/ 2817294 w 2947841"/>
              <a:gd name="connsiteY676" fmla="*/ 1118236 h 2618146"/>
              <a:gd name="connsiteX677" fmla="*/ 2862014 w 2947841"/>
              <a:gd name="connsiteY677" fmla="*/ 1057197 h 2618146"/>
              <a:gd name="connsiteX678" fmla="*/ 2863958 w 2947841"/>
              <a:gd name="connsiteY678" fmla="*/ 1095253 h 2618146"/>
              <a:gd name="connsiteX679" fmla="*/ 2947841 w 2947841"/>
              <a:gd name="connsiteY679" fmla="*/ 974287 h 2618146"/>
              <a:gd name="connsiteX680" fmla="*/ 2866735 w 2947841"/>
              <a:gd name="connsiteY680" fmla="*/ 1152586 h 2618146"/>
              <a:gd name="connsiteX681" fmla="*/ 2730494 w 2947841"/>
              <a:gd name="connsiteY681" fmla="*/ 1308026 h 2618146"/>
              <a:gd name="connsiteX682" fmla="*/ 2697997 w 2947841"/>
              <a:gd name="connsiteY682" fmla="*/ 1316552 h 2618146"/>
              <a:gd name="connsiteX683" fmla="*/ 2690358 w 2947841"/>
              <a:gd name="connsiteY683" fmla="*/ 1324212 h 2618146"/>
              <a:gd name="connsiteX684" fmla="*/ 2660777 w 2947841"/>
              <a:gd name="connsiteY684" fmla="*/ 1389947 h 2618146"/>
              <a:gd name="connsiteX685" fmla="*/ 2596059 w 2947841"/>
              <a:gd name="connsiteY685" fmla="*/ 1461489 h 2618146"/>
              <a:gd name="connsiteX686" fmla="*/ 2595087 w 2947841"/>
              <a:gd name="connsiteY686" fmla="*/ 1463466 h 2618146"/>
              <a:gd name="connsiteX687" fmla="*/ 2594115 w 2947841"/>
              <a:gd name="connsiteY687" fmla="*/ 1463466 h 2618146"/>
              <a:gd name="connsiteX688" fmla="*/ 2524536 w 2947841"/>
              <a:gd name="connsiteY688" fmla="*/ 1545387 h 2618146"/>
              <a:gd name="connsiteX689" fmla="*/ 2498704 w 2947841"/>
              <a:gd name="connsiteY689" fmla="*/ 1552059 h 2618146"/>
              <a:gd name="connsiteX690" fmla="*/ 2438708 w 2947841"/>
              <a:gd name="connsiteY690" fmla="*/ 1612234 h 2618146"/>
              <a:gd name="connsiteX691" fmla="*/ 2431070 w 2947841"/>
              <a:gd name="connsiteY691" fmla="*/ 1622613 h 2618146"/>
              <a:gd name="connsiteX692" fmla="*/ 2400516 w 2947841"/>
              <a:gd name="connsiteY692" fmla="*/ 1689460 h 2618146"/>
              <a:gd name="connsiteX693" fmla="*/ 2264137 w 2947841"/>
              <a:gd name="connsiteY693" fmla="*/ 1844776 h 2618146"/>
              <a:gd name="connsiteX694" fmla="*/ 2231778 w 2947841"/>
              <a:gd name="connsiteY694" fmla="*/ 1853425 h 2618146"/>
              <a:gd name="connsiteX695" fmla="*/ 2196502 w 2947841"/>
              <a:gd name="connsiteY695" fmla="*/ 1890617 h 2618146"/>
              <a:gd name="connsiteX696" fmla="*/ 2164004 w 2947841"/>
              <a:gd name="connsiteY696" fmla="*/ 1961171 h 2618146"/>
              <a:gd name="connsiteX697" fmla="*/ 2027763 w 2947841"/>
              <a:gd name="connsiteY697" fmla="*/ 2116611 h 2618146"/>
              <a:gd name="connsiteX698" fmla="*/ 1998182 w 2947841"/>
              <a:gd name="connsiteY698" fmla="*/ 2124272 h 2618146"/>
              <a:gd name="connsiteX699" fmla="*/ 1985683 w 2947841"/>
              <a:gd name="connsiteY699" fmla="*/ 2136628 h 2618146"/>
              <a:gd name="connsiteX700" fmla="*/ 1957074 w 2947841"/>
              <a:gd name="connsiteY700" fmla="*/ 2198656 h 2618146"/>
              <a:gd name="connsiteX701" fmla="*/ 1892356 w 2947841"/>
              <a:gd name="connsiteY701" fmla="*/ 2270074 h 2618146"/>
              <a:gd name="connsiteX702" fmla="*/ 1891384 w 2947841"/>
              <a:gd name="connsiteY702" fmla="*/ 2272051 h 2618146"/>
              <a:gd name="connsiteX703" fmla="*/ 1890412 w 2947841"/>
              <a:gd name="connsiteY703" fmla="*/ 2272051 h 2618146"/>
              <a:gd name="connsiteX704" fmla="*/ 1820833 w 2947841"/>
              <a:gd name="connsiteY704" fmla="*/ 2353972 h 2618146"/>
              <a:gd name="connsiteX705" fmla="*/ 1795001 w 2947841"/>
              <a:gd name="connsiteY705" fmla="*/ 2360644 h 2618146"/>
              <a:gd name="connsiteX706" fmla="*/ 1786391 w 2947841"/>
              <a:gd name="connsiteY706" fmla="*/ 2371147 h 2618146"/>
              <a:gd name="connsiteX707" fmla="*/ 1763614 w 2947841"/>
              <a:gd name="connsiteY707" fmla="*/ 2422672 h 2618146"/>
              <a:gd name="connsiteX708" fmla="*/ 1687231 w 2947841"/>
              <a:gd name="connsiteY708" fmla="*/ 2506570 h 2618146"/>
              <a:gd name="connsiteX709" fmla="*/ 1685425 w 2947841"/>
              <a:gd name="connsiteY709" fmla="*/ 2510401 h 2618146"/>
              <a:gd name="connsiteX710" fmla="*/ 1684453 w 2947841"/>
              <a:gd name="connsiteY710" fmla="*/ 2510401 h 2618146"/>
              <a:gd name="connsiteX711" fmla="*/ 1627235 w 2947841"/>
              <a:gd name="connsiteY711" fmla="*/ 2579101 h 2618146"/>
              <a:gd name="connsiteX712" fmla="*/ 1600570 w 2947841"/>
              <a:gd name="connsiteY712" fmla="*/ 2586638 h 2618146"/>
              <a:gd name="connsiteX713" fmla="*/ 1572933 w 2947841"/>
              <a:gd name="connsiteY713" fmla="*/ 2618146 h 2618146"/>
              <a:gd name="connsiteX714" fmla="*/ 0 w 2947841"/>
              <a:gd name="connsiteY714" fmla="*/ 2618146 h 2618146"/>
              <a:gd name="connsiteX715" fmla="*/ 0 w 2947841"/>
              <a:gd name="connsiteY715" fmla="*/ 1558974 h 2618146"/>
              <a:gd name="connsiteX716" fmla="*/ 32137 w 2947841"/>
              <a:gd name="connsiteY716" fmla="*/ 1519354 h 2618146"/>
              <a:gd name="connsiteX717" fmla="*/ 76782 w 2947841"/>
              <a:gd name="connsiteY717" fmla="*/ 1447279 h 2618146"/>
              <a:gd name="connsiteX718" fmla="*/ 47201 w 2947841"/>
              <a:gd name="connsiteY718" fmla="*/ 1521540 h 2618146"/>
              <a:gd name="connsiteX719" fmla="*/ 53867 w 2947841"/>
              <a:gd name="connsiteY719" fmla="*/ 1513014 h 2618146"/>
              <a:gd name="connsiteX720" fmla="*/ 46229 w 2947841"/>
              <a:gd name="connsiteY720" fmla="*/ 1515856 h 2618146"/>
              <a:gd name="connsiteX721" fmla="*/ 55811 w 2947841"/>
              <a:gd name="connsiteY721" fmla="*/ 1510172 h 2618146"/>
              <a:gd name="connsiteX722" fmla="*/ 123446 w 2947841"/>
              <a:gd name="connsiteY722" fmla="*/ 1406257 h 2618146"/>
              <a:gd name="connsiteX723" fmla="*/ 78727 w 2947841"/>
              <a:gd name="connsiteY723" fmla="*/ 1418613 h 2618146"/>
              <a:gd name="connsiteX724" fmla="*/ 51923 w 2947841"/>
              <a:gd name="connsiteY724" fmla="*/ 1462478 h 2618146"/>
              <a:gd name="connsiteX725" fmla="*/ 27202 w 2947841"/>
              <a:gd name="connsiteY725" fmla="*/ 1485336 h 2618146"/>
              <a:gd name="connsiteX726" fmla="*/ 0 w 2947841"/>
              <a:gd name="connsiteY726" fmla="*/ 1557002 h 2618146"/>
              <a:gd name="connsiteX727" fmla="*/ 0 w 2947841"/>
              <a:gd name="connsiteY727" fmla="*/ 1368527 h 2618146"/>
              <a:gd name="connsiteX728" fmla="*/ 5735 w 2947841"/>
              <a:gd name="connsiteY728" fmla="*/ 1365272 h 2618146"/>
              <a:gd name="connsiteX729" fmla="*/ 50117 w 2947841"/>
              <a:gd name="connsiteY729" fmla="*/ 1320382 h 2618146"/>
              <a:gd name="connsiteX730" fmla="*/ 35813 w 2947841"/>
              <a:gd name="connsiteY730" fmla="*/ 1295546 h 2618146"/>
              <a:gd name="connsiteX731" fmla="*/ 136917 w 2947841"/>
              <a:gd name="connsiteY731" fmla="*/ 1183970 h 2618146"/>
              <a:gd name="connsiteX732" fmla="*/ 80532 w 2947841"/>
              <a:gd name="connsiteY732" fmla="*/ 1284179 h 2618146"/>
              <a:gd name="connsiteX733" fmla="*/ 92059 w 2947841"/>
              <a:gd name="connsiteY733" fmla="*/ 1274664 h 2618146"/>
              <a:gd name="connsiteX734" fmla="*/ 117752 w 2947841"/>
              <a:gd name="connsiteY734" fmla="*/ 1243156 h 2618146"/>
              <a:gd name="connsiteX735" fmla="*/ 82476 w 2947841"/>
              <a:gd name="connsiteY735" fmla="*/ 1335704 h 2618146"/>
              <a:gd name="connsiteX736" fmla="*/ 62478 w 2947841"/>
              <a:gd name="connsiteY736" fmla="*/ 1330885 h 2618146"/>
              <a:gd name="connsiteX737" fmla="*/ 53867 w 2947841"/>
              <a:gd name="connsiteY737" fmla="*/ 1398596 h 2618146"/>
              <a:gd name="connsiteX738" fmla="*/ 187331 w 2947841"/>
              <a:gd name="connsiteY738" fmla="*/ 1241303 h 2618146"/>
              <a:gd name="connsiteX739" fmla="*/ 167332 w 2947841"/>
              <a:gd name="connsiteY739" fmla="*/ 1243156 h 2618146"/>
              <a:gd name="connsiteX740" fmla="*/ 153027 w 2947841"/>
              <a:gd name="connsiteY740" fmla="*/ 1263173 h 2618146"/>
              <a:gd name="connsiteX741" fmla="*/ 166360 w 2947841"/>
              <a:gd name="connsiteY741" fmla="*/ 1244145 h 2618146"/>
              <a:gd name="connsiteX742" fmla="*/ 153999 w 2947841"/>
              <a:gd name="connsiteY742" fmla="*/ 1253659 h 2618146"/>
              <a:gd name="connsiteX743" fmla="*/ 127335 w 2947841"/>
              <a:gd name="connsiteY743" fmla="*/ 1292704 h 2618146"/>
              <a:gd name="connsiteX744" fmla="*/ 200802 w 2947841"/>
              <a:gd name="connsiteY744" fmla="*/ 1107733 h 2618146"/>
              <a:gd name="connsiteX745" fmla="*/ 258020 w 2947841"/>
              <a:gd name="connsiteY745" fmla="*/ 1084874 h 2618146"/>
              <a:gd name="connsiteX746" fmla="*/ 268436 w 2947841"/>
              <a:gd name="connsiteY746" fmla="*/ 1071530 h 2618146"/>
              <a:gd name="connsiteX747" fmla="*/ 244549 w 2947841"/>
              <a:gd name="connsiteY747" fmla="*/ 1059050 h 2618146"/>
              <a:gd name="connsiteX748" fmla="*/ 345653 w 2947841"/>
              <a:gd name="connsiteY748" fmla="*/ 947598 h 2618146"/>
              <a:gd name="connsiteX749" fmla="*/ 288435 w 2947841"/>
              <a:gd name="connsiteY749" fmla="*/ 1050524 h 2618146"/>
              <a:gd name="connsiteX750" fmla="*/ 285657 w 2947841"/>
              <a:gd name="connsiteY750" fmla="*/ 1058185 h 2618146"/>
              <a:gd name="connsiteX751" fmla="*/ 325655 w 2947841"/>
              <a:gd name="connsiteY751" fmla="*/ 1007648 h 2618146"/>
              <a:gd name="connsiteX752" fmla="*/ 290379 w 2947841"/>
              <a:gd name="connsiteY752" fmla="*/ 1100072 h 2618146"/>
              <a:gd name="connsiteX753" fmla="*/ 270381 w 2947841"/>
              <a:gd name="connsiteY753" fmla="*/ 1095377 h 2618146"/>
              <a:gd name="connsiteX754" fmla="*/ 261770 w 2947841"/>
              <a:gd name="connsiteY754" fmla="*/ 1163089 h 2618146"/>
              <a:gd name="connsiteX755" fmla="*/ 415232 w 2947841"/>
              <a:gd name="connsiteY755" fmla="*/ 985655 h 2618146"/>
              <a:gd name="connsiteX756" fmla="*/ 421065 w 2947841"/>
              <a:gd name="connsiteY756" fmla="*/ 984790 h 2618146"/>
              <a:gd name="connsiteX757" fmla="*/ 391484 w 2947841"/>
              <a:gd name="connsiteY757" fmla="*/ 983801 h 2618146"/>
              <a:gd name="connsiteX758" fmla="*/ 381901 w 2947841"/>
              <a:gd name="connsiteY758" fmla="*/ 997146 h 2618146"/>
              <a:gd name="connsiteX759" fmla="*/ 360930 w 2947841"/>
              <a:gd name="connsiteY759" fmla="*/ 1027665 h 2618146"/>
              <a:gd name="connsiteX760" fmla="*/ 373290 w 2947841"/>
              <a:gd name="connsiteY760" fmla="*/ 1009502 h 2618146"/>
              <a:gd name="connsiteX761" fmla="*/ 363847 w 2947841"/>
              <a:gd name="connsiteY761" fmla="*/ 1022847 h 2618146"/>
              <a:gd name="connsiteX762" fmla="*/ 352136 w 2947841"/>
              <a:gd name="connsiteY762" fmla="*/ 1028152 h 2618146"/>
              <a:gd name="connsiteX763" fmla="*/ 343145 w 2947841"/>
              <a:gd name="connsiteY763" fmla="*/ 1032226 h 2618146"/>
              <a:gd name="connsiteX764" fmla="*/ 363847 w 2947841"/>
              <a:gd name="connsiteY764" fmla="*/ 978117 h 2618146"/>
              <a:gd name="connsiteX765" fmla="*/ 363847 w 2947841"/>
              <a:gd name="connsiteY765" fmla="*/ 977129 h 2618146"/>
              <a:gd name="connsiteX766" fmla="*/ 437175 w 2947841"/>
              <a:gd name="connsiteY766" fmla="*/ 837875 h 2618146"/>
              <a:gd name="connsiteX767" fmla="*/ 475367 w 2947841"/>
              <a:gd name="connsiteY767" fmla="*/ 835033 h 2618146"/>
              <a:gd name="connsiteX768" fmla="*/ 494393 w 2947841"/>
              <a:gd name="connsiteY768" fmla="*/ 814028 h 2618146"/>
              <a:gd name="connsiteX769" fmla="*/ 480089 w 2947841"/>
              <a:gd name="connsiteY769" fmla="*/ 789316 h 2618146"/>
              <a:gd name="connsiteX770" fmla="*/ 581193 w 2947841"/>
              <a:gd name="connsiteY770" fmla="*/ 677740 h 2618146"/>
              <a:gd name="connsiteX771" fmla="*/ 516336 w 2947841"/>
              <a:gd name="connsiteY771" fmla="*/ 795988 h 2618146"/>
              <a:gd name="connsiteX772" fmla="*/ 562167 w 2947841"/>
              <a:gd name="connsiteY772" fmla="*/ 736802 h 2618146"/>
              <a:gd name="connsiteX773" fmla="*/ 526891 w 2947841"/>
              <a:gd name="connsiteY773" fmla="*/ 829350 h 2618146"/>
              <a:gd name="connsiteX774" fmla="*/ 506893 w 2947841"/>
              <a:gd name="connsiteY774" fmla="*/ 824531 h 2618146"/>
              <a:gd name="connsiteX775" fmla="*/ 498282 w 2947841"/>
              <a:gd name="connsiteY775" fmla="*/ 892242 h 2618146"/>
              <a:gd name="connsiteX776" fmla="*/ 651744 w 2947841"/>
              <a:gd name="connsiteY776" fmla="*/ 714932 h 2618146"/>
              <a:gd name="connsiteX777" fmla="*/ 661327 w 2947841"/>
              <a:gd name="connsiteY777" fmla="*/ 728276 h 2618146"/>
              <a:gd name="connsiteX778" fmla="*/ 651744 w 2947841"/>
              <a:gd name="connsiteY778" fmla="*/ 686266 h 2618146"/>
              <a:gd name="connsiteX779" fmla="*/ 625079 w 2947841"/>
              <a:gd name="connsiteY779" fmla="*/ 725435 h 2618146"/>
              <a:gd name="connsiteX780" fmla="*/ 617441 w 2947841"/>
              <a:gd name="connsiteY780" fmla="*/ 730130 h 2618146"/>
              <a:gd name="connsiteX781" fmla="*/ 598414 w 2947841"/>
              <a:gd name="connsiteY781" fmla="*/ 757808 h 2618146"/>
              <a:gd name="connsiteX782" fmla="*/ 616469 w 2947841"/>
              <a:gd name="connsiteY782" fmla="*/ 730130 h 2618146"/>
              <a:gd name="connsiteX783" fmla="*/ 602164 w 2947841"/>
              <a:gd name="connsiteY783" fmla="*/ 721604 h 2618146"/>
              <a:gd name="connsiteX784" fmla="*/ 601192 w 2947841"/>
              <a:gd name="connsiteY784" fmla="*/ 707271 h 2618146"/>
              <a:gd name="connsiteX785" fmla="*/ 612719 w 2947841"/>
              <a:gd name="connsiteY785" fmla="*/ 701587 h 2618146"/>
              <a:gd name="connsiteX786" fmla="*/ 699380 w 2947841"/>
              <a:gd name="connsiteY786" fmla="*/ 540340 h 2618146"/>
              <a:gd name="connsiteX787" fmla="*/ 757570 w 2947841"/>
              <a:gd name="connsiteY787" fmla="*/ 516616 h 2618146"/>
              <a:gd name="connsiteX788" fmla="*/ 743266 w 2947841"/>
              <a:gd name="connsiteY788" fmla="*/ 491780 h 2618146"/>
              <a:gd name="connsiteX789" fmla="*/ 844370 w 2947841"/>
              <a:gd name="connsiteY789" fmla="*/ 380204 h 2618146"/>
              <a:gd name="connsiteX790" fmla="*/ 779513 w 2947841"/>
              <a:gd name="connsiteY790" fmla="*/ 498452 h 2618146"/>
              <a:gd name="connsiteX791" fmla="*/ 825344 w 2947841"/>
              <a:gd name="connsiteY791" fmla="*/ 439390 h 2618146"/>
              <a:gd name="connsiteX792" fmla="*/ 790068 w 2947841"/>
              <a:gd name="connsiteY792" fmla="*/ 531814 h 2618146"/>
              <a:gd name="connsiteX793" fmla="*/ 770069 w 2947841"/>
              <a:gd name="connsiteY793" fmla="*/ 526995 h 2618146"/>
              <a:gd name="connsiteX794" fmla="*/ 761459 w 2947841"/>
              <a:gd name="connsiteY794" fmla="*/ 594707 h 2618146"/>
              <a:gd name="connsiteX795" fmla="*/ 894922 w 2947841"/>
              <a:gd name="connsiteY795" fmla="*/ 437413 h 2618146"/>
              <a:gd name="connsiteX796" fmla="*/ 874924 w 2947841"/>
              <a:gd name="connsiteY796" fmla="*/ 439390 h 2618146"/>
              <a:gd name="connsiteX797" fmla="*/ 860619 w 2947841"/>
              <a:gd name="connsiteY797" fmla="*/ 459407 h 2618146"/>
              <a:gd name="connsiteX798" fmla="*/ 873951 w 2947841"/>
              <a:gd name="connsiteY798" fmla="*/ 440255 h 2618146"/>
              <a:gd name="connsiteX799" fmla="*/ 861591 w 2947841"/>
              <a:gd name="connsiteY799" fmla="*/ 449769 h 2618146"/>
              <a:gd name="connsiteX800" fmla="*/ 834787 w 2947841"/>
              <a:gd name="connsiteY800" fmla="*/ 488938 h 2618146"/>
              <a:gd name="connsiteX801" fmla="*/ 908255 w 2947841"/>
              <a:gd name="connsiteY801" fmla="*/ 303967 h 2618146"/>
              <a:gd name="connsiteX802" fmla="*/ 965473 w 2947841"/>
              <a:gd name="connsiteY802" fmla="*/ 280985 h 2618146"/>
              <a:gd name="connsiteX803" fmla="*/ 976028 w 2947841"/>
              <a:gd name="connsiteY803" fmla="*/ 267640 h 2618146"/>
              <a:gd name="connsiteX804" fmla="*/ 952141 w 2947841"/>
              <a:gd name="connsiteY804" fmla="*/ 254295 h 2618146"/>
              <a:gd name="connsiteX805" fmla="*/ 1068383 w 2947841"/>
              <a:gd name="connsiteY805" fmla="*/ 131352 h 2618146"/>
              <a:gd name="connsiteX806" fmla="*/ 1024636 w 2947841"/>
              <a:gd name="connsiteY806" fmla="*/ 194245 h 2618146"/>
              <a:gd name="connsiteX807" fmla="*/ 1068383 w 2947841"/>
              <a:gd name="connsiteY807" fmla="*/ 131352 h 2618146"/>
              <a:gd name="connsiteX808" fmla="*/ 1278230 w 2947841"/>
              <a:gd name="connsiteY808" fmla="*/ 89341 h 2618146"/>
              <a:gd name="connsiteX809" fmla="*/ 1142822 w 2947841"/>
              <a:gd name="connsiteY809" fmla="*/ 283950 h 2618146"/>
              <a:gd name="connsiteX810" fmla="*/ 1154211 w 2947841"/>
              <a:gd name="connsiteY810" fmla="*/ 242928 h 2618146"/>
              <a:gd name="connsiteX811" fmla="*/ 1278230 w 2947841"/>
              <a:gd name="connsiteY811" fmla="*/ 89341 h 2618146"/>
              <a:gd name="connsiteX812" fmla="*/ 975056 w 2947841"/>
              <a:gd name="connsiteY812" fmla="*/ 87488 h 2618146"/>
              <a:gd name="connsiteX813" fmla="*/ 968251 w 2947841"/>
              <a:gd name="connsiteY813" fmla="*/ 171386 h 2618146"/>
              <a:gd name="connsiteX814" fmla="*/ 967809 w 2947841"/>
              <a:gd name="connsiteY814" fmla="*/ 171540 h 2618146"/>
              <a:gd name="connsiteX815" fmla="*/ 967417 w 2947841"/>
              <a:gd name="connsiteY815" fmla="*/ 171386 h 2618146"/>
              <a:gd name="connsiteX816" fmla="*/ 967242 w 2947841"/>
              <a:gd name="connsiteY816" fmla="*/ 171737 h 2618146"/>
              <a:gd name="connsiteX817" fmla="*/ 944237 w 2947841"/>
              <a:gd name="connsiteY817" fmla="*/ 179753 h 2618146"/>
              <a:gd name="connsiteX818" fmla="*/ 975056 w 2947841"/>
              <a:gd name="connsiteY818" fmla="*/ 87488 h 2618146"/>
              <a:gd name="connsiteX819" fmla="*/ 1194335 w 2947841"/>
              <a:gd name="connsiteY819" fmla="*/ 89 h 2618146"/>
              <a:gd name="connsiteX820" fmla="*/ 1176154 w 2947841"/>
              <a:gd name="connsiteY820" fmla="*/ 38804 h 2618146"/>
              <a:gd name="connsiteX821" fmla="*/ 1155183 w 2947841"/>
              <a:gd name="connsiteY821" fmla="*/ 45477 h 2618146"/>
              <a:gd name="connsiteX822" fmla="*/ 1194335 w 2947841"/>
              <a:gd name="connsiteY822" fmla="*/ 89 h 2618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Lst>
            <a:rect l="l" t="t" r="r" b="b"/>
            <a:pathLst>
              <a:path w="2947841" h="2618146">
                <a:moveTo>
                  <a:pt x="99697" y="1611245"/>
                </a:moveTo>
                <a:cubicBezTo>
                  <a:pt x="88170" y="1626443"/>
                  <a:pt x="86365" y="1632251"/>
                  <a:pt x="88170" y="1634104"/>
                </a:cubicBezTo>
                <a:cubicBezTo>
                  <a:pt x="91087" y="1627432"/>
                  <a:pt x="94837" y="1619771"/>
                  <a:pt x="99697" y="1611245"/>
                </a:cubicBezTo>
                <a:close/>
                <a:moveTo>
                  <a:pt x="107336" y="1596912"/>
                </a:moveTo>
                <a:cubicBezTo>
                  <a:pt x="88170" y="1616929"/>
                  <a:pt x="74838" y="1632251"/>
                  <a:pt x="64422" y="1644607"/>
                </a:cubicBezTo>
                <a:cubicBezTo>
                  <a:pt x="71088" y="1639788"/>
                  <a:pt x="82476" y="1628420"/>
                  <a:pt x="101503" y="1606426"/>
                </a:cubicBezTo>
                <a:cubicBezTo>
                  <a:pt x="103447" y="1603585"/>
                  <a:pt x="105392" y="1600743"/>
                  <a:pt x="107336" y="1596912"/>
                </a:cubicBezTo>
                <a:close/>
                <a:moveTo>
                  <a:pt x="106364" y="1496828"/>
                </a:moveTo>
                <a:lnTo>
                  <a:pt x="30952" y="1593082"/>
                </a:lnTo>
                <a:lnTo>
                  <a:pt x="109141" y="1512026"/>
                </a:lnTo>
                <a:close/>
                <a:moveTo>
                  <a:pt x="419121" y="1476811"/>
                </a:moveTo>
                <a:cubicBezTo>
                  <a:pt x="407594" y="1492009"/>
                  <a:pt x="396206" y="1507330"/>
                  <a:pt x="385651" y="1523517"/>
                </a:cubicBezTo>
                <a:lnTo>
                  <a:pt x="415232" y="1495839"/>
                </a:lnTo>
                <a:cubicBezTo>
                  <a:pt x="417176" y="1489167"/>
                  <a:pt x="418149" y="1483483"/>
                  <a:pt x="419121" y="1476811"/>
                </a:cubicBezTo>
                <a:close/>
                <a:moveTo>
                  <a:pt x="197237" y="1471768"/>
                </a:moveTo>
                <a:cubicBezTo>
                  <a:pt x="195906" y="1471390"/>
                  <a:pt x="193337" y="1472054"/>
                  <a:pt x="189275" y="1473969"/>
                </a:cubicBezTo>
                <a:lnTo>
                  <a:pt x="168304" y="1497692"/>
                </a:lnTo>
                <a:cubicBezTo>
                  <a:pt x="172054" y="1498681"/>
                  <a:pt x="176915" y="1498681"/>
                  <a:pt x="182609" y="1497692"/>
                </a:cubicBezTo>
                <a:cubicBezTo>
                  <a:pt x="194066" y="1483421"/>
                  <a:pt x="201227" y="1472903"/>
                  <a:pt x="197237" y="1471768"/>
                </a:cubicBezTo>
                <a:close/>
                <a:moveTo>
                  <a:pt x="161638" y="1434800"/>
                </a:moveTo>
                <a:cubicBezTo>
                  <a:pt x="153999" y="1463466"/>
                  <a:pt x="153027" y="1485336"/>
                  <a:pt x="162610" y="1493986"/>
                </a:cubicBezTo>
                <a:lnTo>
                  <a:pt x="171220" y="1482494"/>
                </a:lnTo>
                <a:cubicBezTo>
                  <a:pt x="172054" y="1476811"/>
                  <a:pt x="183581" y="1458647"/>
                  <a:pt x="195941" y="1439619"/>
                </a:cubicBezTo>
                <a:cubicBezTo>
                  <a:pt x="179692" y="1443449"/>
                  <a:pt x="169276" y="1439619"/>
                  <a:pt x="161638" y="1434800"/>
                </a:cubicBezTo>
                <a:close/>
                <a:moveTo>
                  <a:pt x="309406" y="1368077"/>
                </a:moveTo>
                <a:lnTo>
                  <a:pt x="308096" y="1370701"/>
                </a:lnTo>
                <a:lnTo>
                  <a:pt x="302506" y="1377129"/>
                </a:lnTo>
                <a:close/>
                <a:moveTo>
                  <a:pt x="315100" y="1359551"/>
                </a:moveTo>
                <a:cubicBezTo>
                  <a:pt x="289407" y="1387105"/>
                  <a:pt x="273158" y="1406257"/>
                  <a:pt x="262742" y="1419602"/>
                </a:cubicBezTo>
                <a:cubicBezTo>
                  <a:pt x="267047" y="1416266"/>
                  <a:pt x="272776" y="1410767"/>
                  <a:pt x="280519" y="1402411"/>
                </a:cubicBezTo>
                <a:lnTo>
                  <a:pt x="302506" y="1377129"/>
                </a:lnTo>
                <a:lnTo>
                  <a:pt x="290310" y="1393129"/>
                </a:lnTo>
                <a:cubicBezTo>
                  <a:pt x="277342" y="1411640"/>
                  <a:pt x="281248" y="1412219"/>
                  <a:pt x="288435" y="1410088"/>
                </a:cubicBezTo>
                <a:lnTo>
                  <a:pt x="308096" y="1370701"/>
                </a:lnTo>
                <a:lnTo>
                  <a:pt x="310378" y="1368077"/>
                </a:lnTo>
                <a:cubicBezTo>
                  <a:pt x="311350" y="1364246"/>
                  <a:pt x="313294" y="1362393"/>
                  <a:pt x="315100" y="1359551"/>
                </a:cubicBezTo>
                <a:close/>
                <a:moveTo>
                  <a:pt x="139695" y="1333727"/>
                </a:moveTo>
                <a:cubicBezTo>
                  <a:pt x="130112" y="1346083"/>
                  <a:pt x="120668" y="1359551"/>
                  <a:pt x="110113" y="1373761"/>
                </a:cubicBezTo>
                <a:cubicBezTo>
                  <a:pt x="120668" y="1363258"/>
                  <a:pt x="130112" y="1353744"/>
                  <a:pt x="138723" y="1346083"/>
                </a:cubicBezTo>
                <a:cubicBezTo>
                  <a:pt x="136778" y="1344229"/>
                  <a:pt x="136778" y="1340399"/>
                  <a:pt x="139695" y="1333727"/>
                </a:cubicBezTo>
                <a:close/>
                <a:moveTo>
                  <a:pt x="2232832" y="1331873"/>
                </a:moveTo>
                <a:cubicBezTo>
                  <a:pt x="2226448" y="1336321"/>
                  <a:pt x="2211744" y="1350933"/>
                  <a:pt x="2183170" y="1382410"/>
                </a:cubicBezTo>
                <a:lnTo>
                  <a:pt x="2154561" y="1444314"/>
                </a:lnTo>
                <a:cubicBezTo>
                  <a:pt x="2193586" y="1403292"/>
                  <a:pt x="2162199" y="1450986"/>
                  <a:pt x="2215529" y="1385252"/>
                </a:cubicBezTo>
                <a:cubicBezTo>
                  <a:pt x="2196259" y="1396650"/>
                  <a:pt x="2251985" y="1318529"/>
                  <a:pt x="2232832" y="1331873"/>
                </a:cubicBezTo>
                <a:close/>
                <a:moveTo>
                  <a:pt x="2467318" y="1305184"/>
                </a:moveTo>
                <a:cubicBezTo>
                  <a:pt x="2434820" y="1348060"/>
                  <a:pt x="2400516" y="1406257"/>
                  <a:pt x="2336632" y="1476811"/>
                </a:cubicBezTo>
                <a:cubicBezTo>
                  <a:pt x="2326077" y="1483483"/>
                  <a:pt x="2315661" y="1491020"/>
                  <a:pt x="2304273" y="1500658"/>
                </a:cubicBezTo>
                <a:cubicBezTo>
                  <a:pt x="2306078" y="1497692"/>
                  <a:pt x="2308995" y="1493986"/>
                  <a:pt x="2309967" y="1492009"/>
                </a:cubicBezTo>
                <a:cubicBezTo>
                  <a:pt x="2307050" y="1495839"/>
                  <a:pt x="2305106" y="1498681"/>
                  <a:pt x="2302329" y="1501523"/>
                </a:cubicBezTo>
                <a:cubicBezTo>
                  <a:pt x="2303301" y="1501523"/>
                  <a:pt x="2303301" y="1500658"/>
                  <a:pt x="2304273" y="1500658"/>
                </a:cubicBezTo>
                <a:cubicBezTo>
                  <a:pt x="2293718" y="1514868"/>
                  <a:pt x="2279413" y="1534020"/>
                  <a:pt x="2289968" y="1525370"/>
                </a:cubicBezTo>
                <a:cubicBezTo>
                  <a:pt x="2307050" y="1509184"/>
                  <a:pt x="2322327" y="1492997"/>
                  <a:pt x="2336632" y="1477676"/>
                </a:cubicBezTo>
                <a:cubicBezTo>
                  <a:pt x="2372879" y="1452963"/>
                  <a:pt x="2408155" y="1430969"/>
                  <a:pt x="2486344" y="1321371"/>
                </a:cubicBezTo>
                <a:lnTo>
                  <a:pt x="2465373" y="1329031"/>
                </a:lnTo>
                <a:cubicBezTo>
                  <a:pt x="2469123" y="1331873"/>
                  <a:pt x="2455791" y="1345218"/>
                  <a:pt x="2438708" y="1367088"/>
                </a:cubicBezTo>
                <a:cubicBezTo>
                  <a:pt x="2395795" y="1404280"/>
                  <a:pt x="2453013" y="1329896"/>
                  <a:pt x="2467318" y="1305184"/>
                </a:cubicBezTo>
                <a:close/>
                <a:moveTo>
                  <a:pt x="2121091" y="1279360"/>
                </a:moveTo>
                <a:lnTo>
                  <a:pt x="2024847" y="1382410"/>
                </a:lnTo>
                <a:cubicBezTo>
                  <a:pt x="2035263" y="1375737"/>
                  <a:pt x="2029569" y="1388094"/>
                  <a:pt x="2018181" y="1405269"/>
                </a:cubicBezTo>
                <a:cubicBezTo>
                  <a:pt x="2034291" y="1393777"/>
                  <a:pt x="2042901" y="1392913"/>
                  <a:pt x="2048595" y="1393777"/>
                </a:cubicBezTo>
                <a:cubicBezTo>
                  <a:pt x="2055401" y="1385252"/>
                  <a:pt x="2063872" y="1375737"/>
                  <a:pt x="2074427" y="1363258"/>
                </a:cubicBezTo>
                <a:cubicBezTo>
                  <a:pt x="2079149" y="1354732"/>
                  <a:pt x="2060122" y="1349913"/>
                  <a:pt x="2121091" y="1279360"/>
                </a:cubicBezTo>
                <a:close/>
                <a:moveTo>
                  <a:pt x="9009" y="1275529"/>
                </a:moveTo>
                <a:lnTo>
                  <a:pt x="0" y="1289340"/>
                </a:lnTo>
                <a:lnTo>
                  <a:pt x="0" y="1285555"/>
                </a:lnTo>
                <a:close/>
                <a:moveTo>
                  <a:pt x="2076303" y="1260103"/>
                </a:moveTo>
                <a:lnTo>
                  <a:pt x="2067817" y="1271814"/>
                </a:lnTo>
                <a:lnTo>
                  <a:pt x="2047762" y="1289862"/>
                </a:lnTo>
                <a:close/>
                <a:moveTo>
                  <a:pt x="313294" y="1258478"/>
                </a:moveTo>
                <a:lnTo>
                  <a:pt x="237883" y="1354732"/>
                </a:lnTo>
                <a:lnTo>
                  <a:pt x="316072" y="1273676"/>
                </a:lnTo>
                <a:close/>
                <a:moveTo>
                  <a:pt x="2434959" y="1254508"/>
                </a:moveTo>
                <a:cubicBezTo>
                  <a:pt x="2435792" y="1255574"/>
                  <a:pt x="2434820" y="1258416"/>
                  <a:pt x="2432875" y="1262185"/>
                </a:cubicBezTo>
                <a:cubicBezTo>
                  <a:pt x="2428154" y="1263173"/>
                  <a:pt x="2425237" y="1263173"/>
                  <a:pt x="2426209" y="1257489"/>
                </a:cubicBezTo>
                <a:cubicBezTo>
                  <a:pt x="2431487" y="1254153"/>
                  <a:pt x="2434125" y="1253443"/>
                  <a:pt x="2434959" y="1254508"/>
                </a:cubicBezTo>
                <a:close/>
                <a:moveTo>
                  <a:pt x="2396363" y="1237189"/>
                </a:moveTo>
                <a:cubicBezTo>
                  <a:pt x="2403746" y="1235851"/>
                  <a:pt x="2374997" y="1262679"/>
                  <a:pt x="2367185" y="1292704"/>
                </a:cubicBezTo>
                <a:lnTo>
                  <a:pt x="2374824" y="1248840"/>
                </a:lnTo>
                <a:cubicBezTo>
                  <a:pt x="2387427" y="1241210"/>
                  <a:pt x="2393902" y="1237635"/>
                  <a:pt x="2396363" y="1237189"/>
                </a:cubicBezTo>
                <a:close/>
                <a:moveTo>
                  <a:pt x="56223" y="1219504"/>
                </a:moveTo>
                <a:lnTo>
                  <a:pt x="59856" y="1221224"/>
                </a:lnTo>
                <a:cubicBezTo>
                  <a:pt x="58902" y="1223386"/>
                  <a:pt x="55325" y="1227464"/>
                  <a:pt x="48173" y="1234631"/>
                </a:cubicBezTo>
                <a:lnTo>
                  <a:pt x="55607" y="1219719"/>
                </a:lnTo>
                <a:close/>
                <a:moveTo>
                  <a:pt x="434432" y="1200281"/>
                </a:moveTo>
                <a:cubicBezTo>
                  <a:pt x="433356" y="1199323"/>
                  <a:pt x="430509" y="1199787"/>
                  <a:pt x="425787" y="1202134"/>
                </a:cubicBezTo>
                <a:lnTo>
                  <a:pt x="375235" y="1259343"/>
                </a:lnTo>
                <a:cubicBezTo>
                  <a:pt x="378984" y="1260331"/>
                  <a:pt x="384817" y="1261320"/>
                  <a:pt x="390511" y="1259343"/>
                </a:cubicBezTo>
                <a:cubicBezTo>
                  <a:pt x="401900" y="1245998"/>
                  <a:pt x="413427" y="1232654"/>
                  <a:pt x="421898" y="1222151"/>
                </a:cubicBezTo>
                <a:cubicBezTo>
                  <a:pt x="425787" y="1216467"/>
                  <a:pt x="429537" y="1210783"/>
                  <a:pt x="432453" y="1206953"/>
                </a:cubicBezTo>
                <a:cubicBezTo>
                  <a:pt x="434814" y="1203617"/>
                  <a:pt x="435508" y="1201238"/>
                  <a:pt x="434432" y="1200281"/>
                </a:cubicBezTo>
                <a:close/>
                <a:moveTo>
                  <a:pt x="2535423" y="1185679"/>
                </a:moveTo>
                <a:cubicBezTo>
                  <a:pt x="2534596" y="1188210"/>
                  <a:pt x="2522071" y="1203617"/>
                  <a:pt x="2506343" y="1222151"/>
                </a:cubicBezTo>
                <a:cubicBezTo>
                  <a:pt x="2513009" y="1212637"/>
                  <a:pt x="2521620" y="1201269"/>
                  <a:pt x="2532035" y="1187801"/>
                </a:cubicBezTo>
                <a:cubicBezTo>
                  <a:pt x="2534674" y="1185422"/>
                  <a:pt x="2535698" y="1184835"/>
                  <a:pt x="2535423" y="1185679"/>
                </a:cubicBezTo>
                <a:close/>
                <a:moveTo>
                  <a:pt x="156916" y="1180264"/>
                </a:moveTo>
                <a:cubicBezTo>
                  <a:pt x="161638" y="1183105"/>
                  <a:pt x="137750" y="1212637"/>
                  <a:pt x="113030" y="1243156"/>
                </a:cubicBezTo>
                <a:cubicBezTo>
                  <a:pt x="122474" y="1226970"/>
                  <a:pt x="135945" y="1207941"/>
                  <a:pt x="156916" y="1180264"/>
                </a:cubicBezTo>
                <a:close/>
                <a:moveTo>
                  <a:pt x="680353" y="1174456"/>
                </a:moveTo>
                <a:cubicBezTo>
                  <a:pt x="656466" y="1202134"/>
                  <a:pt x="631745" y="1237472"/>
                  <a:pt x="609802" y="1268857"/>
                </a:cubicBezTo>
                <a:lnTo>
                  <a:pt x="659382" y="1223139"/>
                </a:lnTo>
                <a:cubicBezTo>
                  <a:pt x="660355" y="1223139"/>
                  <a:pt x="660355" y="1222151"/>
                  <a:pt x="661327" y="1222151"/>
                </a:cubicBezTo>
                <a:cubicBezTo>
                  <a:pt x="666049" y="1217455"/>
                  <a:pt x="669798" y="1212637"/>
                  <a:pt x="672715" y="1209795"/>
                </a:cubicBezTo>
                <a:cubicBezTo>
                  <a:pt x="675631" y="1198303"/>
                  <a:pt x="678409" y="1186936"/>
                  <a:pt x="680353" y="1174456"/>
                </a:cubicBezTo>
                <a:close/>
                <a:moveTo>
                  <a:pt x="102364" y="1156833"/>
                </a:moveTo>
                <a:cubicBezTo>
                  <a:pt x="104688" y="1160239"/>
                  <a:pt x="79143" y="1191168"/>
                  <a:pt x="69144" y="1209795"/>
                </a:cubicBezTo>
                <a:lnTo>
                  <a:pt x="89143" y="1164077"/>
                </a:lnTo>
                <a:cubicBezTo>
                  <a:pt x="97718" y="1157621"/>
                  <a:pt x="101590" y="1155698"/>
                  <a:pt x="102364" y="1156833"/>
                </a:cubicBezTo>
                <a:close/>
                <a:moveTo>
                  <a:pt x="382873" y="1147767"/>
                </a:moveTo>
                <a:cubicBezTo>
                  <a:pt x="363847" y="1202134"/>
                  <a:pt x="354264" y="1247975"/>
                  <a:pt x="372318" y="1258478"/>
                </a:cubicBezTo>
                <a:lnTo>
                  <a:pt x="380929" y="1246987"/>
                </a:lnTo>
                <a:cubicBezTo>
                  <a:pt x="365652" y="1253659"/>
                  <a:pt x="403844" y="1201269"/>
                  <a:pt x="424815" y="1168772"/>
                </a:cubicBezTo>
                <a:cubicBezTo>
                  <a:pt x="401900" y="1170749"/>
                  <a:pt x="393289" y="1159258"/>
                  <a:pt x="382873" y="1147767"/>
                </a:cubicBezTo>
                <a:close/>
                <a:moveTo>
                  <a:pt x="344681" y="1135411"/>
                </a:moveTo>
                <a:cubicBezTo>
                  <a:pt x="334265" y="1137264"/>
                  <a:pt x="321766" y="1143072"/>
                  <a:pt x="305656" y="1152586"/>
                </a:cubicBezTo>
                <a:cubicBezTo>
                  <a:pt x="288435" y="1176433"/>
                  <a:pt x="273158" y="1201145"/>
                  <a:pt x="259826" y="1224993"/>
                </a:cubicBezTo>
                <a:lnTo>
                  <a:pt x="225522" y="1257489"/>
                </a:lnTo>
                <a:cubicBezTo>
                  <a:pt x="225522" y="1259343"/>
                  <a:pt x="224550" y="1261320"/>
                  <a:pt x="222606" y="1263173"/>
                </a:cubicBezTo>
                <a:cubicBezTo>
                  <a:pt x="214134" y="1286032"/>
                  <a:pt x="204552" y="1309879"/>
                  <a:pt x="195941" y="1333727"/>
                </a:cubicBezTo>
                <a:cubicBezTo>
                  <a:pt x="198858" y="1331873"/>
                  <a:pt x="200663" y="1329031"/>
                  <a:pt x="204552" y="1326066"/>
                </a:cubicBezTo>
                <a:cubicBezTo>
                  <a:pt x="266492" y="1255512"/>
                  <a:pt x="258854" y="1248840"/>
                  <a:pt x="285657" y="1209795"/>
                </a:cubicBezTo>
                <a:cubicBezTo>
                  <a:pt x="323710" y="1170749"/>
                  <a:pt x="194969" y="1338546"/>
                  <a:pt x="250243" y="1288874"/>
                </a:cubicBezTo>
                <a:cubicBezTo>
                  <a:pt x="247465" y="1289862"/>
                  <a:pt x="244549" y="1290851"/>
                  <a:pt x="242744" y="1291839"/>
                </a:cubicBezTo>
                <a:cubicBezTo>
                  <a:pt x="246493" y="1289862"/>
                  <a:pt x="250243" y="1288009"/>
                  <a:pt x="254132" y="1285167"/>
                </a:cubicBezTo>
                <a:cubicBezTo>
                  <a:pt x="254132" y="1285167"/>
                  <a:pt x="255104" y="1284179"/>
                  <a:pt x="255104" y="1284179"/>
                </a:cubicBezTo>
                <a:cubicBezTo>
                  <a:pt x="309406" y="1211648"/>
                  <a:pt x="336071" y="1162100"/>
                  <a:pt x="344681" y="1135411"/>
                </a:cubicBezTo>
                <a:close/>
                <a:moveTo>
                  <a:pt x="63450" y="1135411"/>
                </a:moveTo>
                <a:cubicBezTo>
                  <a:pt x="72894" y="1144925"/>
                  <a:pt x="88170" y="1161112"/>
                  <a:pt x="56784" y="1219309"/>
                </a:cubicBezTo>
                <a:lnTo>
                  <a:pt x="56223" y="1219504"/>
                </a:lnTo>
                <a:lnTo>
                  <a:pt x="55811" y="1219309"/>
                </a:lnTo>
                <a:lnTo>
                  <a:pt x="55607" y="1219719"/>
                </a:lnTo>
                <a:lnTo>
                  <a:pt x="32749" y="1227676"/>
                </a:lnTo>
                <a:cubicBezTo>
                  <a:pt x="4626" y="1237164"/>
                  <a:pt x="-23107" y="1239110"/>
                  <a:pt x="63450" y="1135411"/>
                </a:cubicBezTo>
                <a:close/>
                <a:moveTo>
                  <a:pt x="551612" y="1086728"/>
                </a:moveTo>
                <a:cubicBezTo>
                  <a:pt x="512587" y="1128738"/>
                  <a:pt x="495366" y="1149744"/>
                  <a:pt x="485783" y="1164077"/>
                </a:cubicBezTo>
                <a:cubicBezTo>
                  <a:pt x="495366" y="1153574"/>
                  <a:pt x="507726" y="1139241"/>
                  <a:pt x="524947" y="1118236"/>
                </a:cubicBezTo>
                <a:cubicBezTo>
                  <a:pt x="441064" y="1219309"/>
                  <a:pt x="531613" y="1136399"/>
                  <a:pt x="503976" y="1186936"/>
                </a:cubicBezTo>
                <a:cubicBezTo>
                  <a:pt x="505920" y="1184094"/>
                  <a:pt x="508698" y="1182117"/>
                  <a:pt x="510642" y="1179275"/>
                </a:cubicBezTo>
                <a:cubicBezTo>
                  <a:pt x="519253" y="1155428"/>
                  <a:pt x="523975" y="1132569"/>
                  <a:pt x="551612" y="1086728"/>
                </a:cubicBezTo>
                <a:close/>
                <a:moveTo>
                  <a:pt x="1677624" y="1079876"/>
                </a:moveTo>
                <a:cubicBezTo>
                  <a:pt x="1674619" y="1081368"/>
                  <a:pt x="1669141" y="1085369"/>
                  <a:pt x="1660566" y="1092535"/>
                </a:cubicBezTo>
                <a:cubicBezTo>
                  <a:pt x="1638623" y="1122066"/>
                  <a:pt x="1671121" y="1092535"/>
                  <a:pt x="1651955" y="1118236"/>
                </a:cubicBezTo>
                <a:lnTo>
                  <a:pt x="1654872" y="1116382"/>
                </a:lnTo>
                <a:cubicBezTo>
                  <a:pt x="1673412" y="1093493"/>
                  <a:pt x="1686640" y="1075399"/>
                  <a:pt x="1677624" y="1079876"/>
                </a:cubicBezTo>
                <a:close/>
                <a:moveTo>
                  <a:pt x="380929" y="1049536"/>
                </a:moveTo>
                <a:cubicBezTo>
                  <a:pt x="363847" y="1072518"/>
                  <a:pt x="343709" y="1098219"/>
                  <a:pt x="323710" y="1125897"/>
                </a:cubicBezTo>
                <a:cubicBezTo>
                  <a:pt x="340931" y="1106868"/>
                  <a:pt x="360930" y="1085863"/>
                  <a:pt x="375235" y="1073383"/>
                </a:cubicBezTo>
                <a:cubicBezTo>
                  <a:pt x="372318" y="1071530"/>
                  <a:pt x="375235" y="1062015"/>
                  <a:pt x="380929" y="1049536"/>
                </a:cubicBezTo>
                <a:close/>
                <a:moveTo>
                  <a:pt x="215940" y="1037180"/>
                </a:moveTo>
                <a:lnTo>
                  <a:pt x="179692" y="1092535"/>
                </a:lnTo>
                <a:lnTo>
                  <a:pt x="172054" y="1085863"/>
                </a:lnTo>
                <a:close/>
                <a:moveTo>
                  <a:pt x="1758754" y="1035326"/>
                </a:moveTo>
                <a:cubicBezTo>
                  <a:pt x="1752087" y="1037180"/>
                  <a:pt x="1744449" y="1041010"/>
                  <a:pt x="1736811" y="1045829"/>
                </a:cubicBezTo>
                <a:cubicBezTo>
                  <a:pt x="1728339" y="1057197"/>
                  <a:pt x="1731117" y="1060038"/>
                  <a:pt x="1734033" y="1062015"/>
                </a:cubicBezTo>
                <a:cubicBezTo>
                  <a:pt x="1741671" y="1055343"/>
                  <a:pt x="1749310" y="1046694"/>
                  <a:pt x="1758754" y="1035326"/>
                </a:cubicBezTo>
                <a:close/>
                <a:moveTo>
                  <a:pt x="550640" y="986643"/>
                </a:moveTo>
                <a:lnTo>
                  <a:pt x="475367" y="1083021"/>
                </a:lnTo>
                <a:lnTo>
                  <a:pt x="553556" y="1001965"/>
                </a:lnTo>
                <a:close/>
                <a:moveTo>
                  <a:pt x="263873" y="981581"/>
                </a:moveTo>
                <a:lnTo>
                  <a:pt x="266787" y="983183"/>
                </a:lnTo>
                <a:cubicBezTo>
                  <a:pt x="265832" y="985438"/>
                  <a:pt x="262256" y="989485"/>
                  <a:pt x="255104" y="996157"/>
                </a:cubicBezTo>
                <a:lnTo>
                  <a:pt x="261937" y="982561"/>
                </a:lnTo>
                <a:lnTo>
                  <a:pt x="263714" y="981948"/>
                </a:lnTo>
                <a:close/>
                <a:moveTo>
                  <a:pt x="2070538" y="961931"/>
                </a:moveTo>
                <a:cubicBezTo>
                  <a:pt x="1998356" y="1048393"/>
                  <a:pt x="1994215" y="1033032"/>
                  <a:pt x="1983825" y="1030009"/>
                </a:cubicBezTo>
                <a:lnTo>
                  <a:pt x="1975035" y="1033079"/>
                </a:lnTo>
                <a:lnTo>
                  <a:pt x="1978374" y="1027835"/>
                </a:lnTo>
                <a:lnTo>
                  <a:pt x="1983200" y="1019839"/>
                </a:lnTo>
                <a:lnTo>
                  <a:pt x="2004031" y="997741"/>
                </a:lnTo>
                <a:cubicBezTo>
                  <a:pt x="2061014" y="941105"/>
                  <a:pt x="1956310" y="1080318"/>
                  <a:pt x="2070538" y="961931"/>
                </a:cubicBezTo>
                <a:close/>
                <a:moveTo>
                  <a:pt x="1981933" y="959954"/>
                </a:moveTo>
                <a:lnTo>
                  <a:pt x="1954296" y="1010490"/>
                </a:lnTo>
                <a:lnTo>
                  <a:pt x="1940964" y="1023835"/>
                </a:lnTo>
                <a:lnTo>
                  <a:pt x="1968601" y="973298"/>
                </a:lnTo>
                <a:close/>
                <a:moveTo>
                  <a:pt x="885340" y="948586"/>
                </a:moveTo>
                <a:cubicBezTo>
                  <a:pt x="876729" y="959954"/>
                  <a:pt x="869091" y="972310"/>
                  <a:pt x="862424" y="982813"/>
                </a:cubicBezTo>
                <a:lnTo>
                  <a:pt x="882562" y="963784"/>
                </a:lnTo>
                <a:cubicBezTo>
                  <a:pt x="882562" y="958965"/>
                  <a:pt x="884367" y="954270"/>
                  <a:pt x="885340" y="948586"/>
                </a:cubicBezTo>
                <a:close/>
                <a:moveTo>
                  <a:pt x="1684181" y="944362"/>
                </a:moveTo>
                <a:lnTo>
                  <a:pt x="1674465" y="957125"/>
                </a:lnTo>
                <a:lnTo>
                  <a:pt x="1668204" y="956123"/>
                </a:lnTo>
                <a:close/>
                <a:moveTo>
                  <a:pt x="363847" y="941790"/>
                </a:moveTo>
                <a:cubicBezTo>
                  <a:pt x="368568" y="945621"/>
                  <a:pt x="344681" y="974287"/>
                  <a:pt x="319961" y="1004807"/>
                </a:cubicBezTo>
                <a:cubicBezTo>
                  <a:pt x="329404" y="988620"/>
                  <a:pt x="342737" y="969468"/>
                  <a:pt x="363847" y="941790"/>
                </a:cubicBezTo>
                <a:close/>
                <a:moveTo>
                  <a:pt x="1928465" y="907564"/>
                </a:moveTo>
                <a:cubicBezTo>
                  <a:pt x="1923743" y="911394"/>
                  <a:pt x="1919021" y="915101"/>
                  <a:pt x="1913327" y="919920"/>
                </a:cubicBezTo>
                <a:cubicBezTo>
                  <a:pt x="1910410" y="924739"/>
                  <a:pt x="1908466" y="929434"/>
                  <a:pt x="1906522" y="934253"/>
                </a:cubicBezTo>
                <a:cubicBezTo>
                  <a:pt x="1913327" y="926592"/>
                  <a:pt x="1919993" y="918067"/>
                  <a:pt x="1928465" y="907564"/>
                </a:cubicBezTo>
                <a:close/>
                <a:moveTo>
                  <a:pt x="270381" y="897926"/>
                </a:moveTo>
                <a:cubicBezTo>
                  <a:pt x="278193" y="904413"/>
                  <a:pt x="288192" y="915696"/>
                  <a:pt x="279462" y="945484"/>
                </a:cubicBezTo>
                <a:lnTo>
                  <a:pt x="263873" y="981581"/>
                </a:lnTo>
                <a:lnTo>
                  <a:pt x="262742" y="980959"/>
                </a:lnTo>
                <a:lnTo>
                  <a:pt x="261937" y="982561"/>
                </a:lnTo>
                <a:lnTo>
                  <a:pt x="239679" y="990244"/>
                </a:lnTo>
                <a:cubicBezTo>
                  <a:pt x="211556" y="999679"/>
                  <a:pt x="183824" y="1001625"/>
                  <a:pt x="270381" y="897926"/>
                </a:cubicBezTo>
                <a:close/>
                <a:moveTo>
                  <a:pt x="339849" y="884931"/>
                </a:moveTo>
                <a:cubicBezTo>
                  <a:pt x="342173" y="888157"/>
                  <a:pt x="316627" y="918715"/>
                  <a:pt x="306628" y="938083"/>
                </a:cubicBezTo>
                <a:lnTo>
                  <a:pt x="326627" y="892242"/>
                </a:lnTo>
                <a:cubicBezTo>
                  <a:pt x="335203" y="885817"/>
                  <a:pt x="339074" y="883855"/>
                  <a:pt x="339849" y="884931"/>
                </a:cubicBezTo>
                <a:close/>
                <a:moveTo>
                  <a:pt x="672263" y="872133"/>
                </a:moveTo>
                <a:cubicBezTo>
                  <a:pt x="674416" y="871546"/>
                  <a:pt x="674659" y="873214"/>
                  <a:pt x="673687" y="876056"/>
                </a:cubicBezTo>
                <a:cubicBezTo>
                  <a:pt x="671743" y="875067"/>
                  <a:pt x="667993" y="875067"/>
                  <a:pt x="659382" y="881740"/>
                </a:cubicBezTo>
                <a:cubicBezTo>
                  <a:pt x="666049" y="875561"/>
                  <a:pt x="670111" y="872720"/>
                  <a:pt x="672263" y="872133"/>
                </a:cubicBezTo>
                <a:close/>
                <a:moveTo>
                  <a:pt x="1919993" y="868395"/>
                </a:moveTo>
                <a:lnTo>
                  <a:pt x="1879857" y="909417"/>
                </a:lnTo>
                <a:cubicBezTo>
                  <a:pt x="1879857" y="912259"/>
                  <a:pt x="1883745" y="912259"/>
                  <a:pt x="1889439" y="909417"/>
                </a:cubicBezTo>
                <a:close/>
                <a:moveTo>
                  <a:pt x="1862774" y="857892"/>
                </a:moveTo>
                <a:cubicBezTo>
                  <a:pt x="1842637" y="882728"/>
                  <a:pt x="1818888" y="910406"/>
                  <a:pt x="1788335" y="941790"/>
                </a:cubicBezTo>
                <a:cubicBezTo>
                  <a:pt x="1784585" y="955258"/>
                  <a:pt x="1794029" y="948586"/>
                  <a:pt x="1809306" y="935118"/>
                </a:cubicBezTo>
                <a:cubicBezTo>
                  <a:pt x="1827499" y="908429"/>
                  <a:pt x="1846526" y="880875"/>
                  <a:pt x="1862774" y="857892"/>
                </a:cubicBezTo>
                <a:close/>
                <a:moveTo>
                  <a:pt x="633690" y="838864"/>
                </a:moveTo>
                <a:cubicBezTo>
                  <a:pt x="610045" y="901787"/>
                  <a:pt x="591245" y="959915"/>
                  <a:pt x="604239" y="980199"/>
                </a:cubicBezTo>
                <a:lnTo>
                  <a:pt x="615874" y="983248"/>
                </a:lnTo>
                <a:lnTo>
                  <a:pt x="612719" y="987632"/>
                </a:lnTo>
                <a:lnTo>
                  <a:pt x="616429" y="983393"/>
                </a:lnTo>
                <a:lnTo>
                  <a:pt x="628829" y="986643"/>
                </a:lnTo>
                <a:cubicBezTo>
                  <a:pt x="637439" y="977129"/>
                  <a:pt x="646050" y="966626"/>
                  <a:pt x="655494" y="956123"/>
                </a:cubicBezTo>
                <a:cubicBezTo>
                  <a:pt x="682298" y="917078"/>
                  <a:pt x="687019" y="912259"/>
                  <a:pt x="690908" y="913248"/>
                </a:cubicBezTo>
                <a:cubicBezTo>
                  <a:pt x="697574" y="901756"/>
                  <a:pt x="698408" y="897061"/>
                  <a:pt x="687019" y="902745"/>
                </a:cubicBezTo>
                <a:lnTo>
                  <a:pt x="616429" y="983393"/>
                </a:lnTo>
                <a:lnTo>
                  <a:pt x="615874" y="983248"/>
                </a:lnTo>
                <a:lnTo>
                  <a:pt x="625079" y="970457"/>
                </a:lnTo>
                <a:cubicBezTo>
                  <a:pt x="586887" y="998134"/>
                  <a:pt x="666049" y="898050"/>
                  <a:pt x="673687" y="876056"/>
                </a:cubicBezTo>
                <a:cubicBezTo>
                  <a:pt x="677437" y="878898"/>
                  <a:pt x="677437" y="884581"/>
                  <a:pt x="694658" y="867406"/>
                </a:cubicBezTo>
                <a:cubicBezTo>
                  <a:pt x="657438" y="876056"/>
                  <a:pt x="650772" y="850355"/>
                  <a:pt x="633690" y="838864"/>
                </a:cubicBezTo>
                <a:close/>
                <a:moveTo>
                  <a:pt x="811872" y="787339"/>
                </a:moveTo>
                <a:cubicBezTo>
                  <a:pt x="770903" y="831203"/>
                  <a:pt x="753821" y="852208"/>
                  <a:pt x="745210" y="866541"/>
                </a:cubicBezTo>
                <a:cubicBezTo>
                  <a:pt x="749932" y="860858"/>
                  <a:pt x="755626" y="854062"/>
                  <a:pt x="762292" y="846525"/>
                </a:cubicBezTo>
                <a:cubicBezTo>
                  <a:pt x="754793" y="856039"/>
                  <a:pt x="748960" y="862711"/>
                  <a:pt x="744238" y="869383"/>
                </a:cubicBezTo>
                <a:cubicBezTo>
                  <a:pt x="737572" y="880875"/>
                  <a:pt x="735627" y="887547"/>
                  <a:pt x="729933" y="899903"/>
                </a:cubicBezTo>
                <a:cubicBezTo>
                  <a:pt x="737572" y="898915"/>
                  <a:pt x="756598" y="888412"/>
                  <a:pt x="742294" y="915101"/>
                </a:cubicBezTo>
                <a:cubicBezTo>
                  <a:pt x="754654" y="901756"/>
                  <a:pt x="764236" y="890389"/>
                  <a:pt x="772847" y="880875"/>
                </a:cubicBezTo>
                <a:cubicBezTo>
                  <a:pt x="779513" y="856039"/>
                  <a:pt x="785207" y="833180"/>
                  <a:pt x="811872" y="787339"/>
                </a:cubicBezTo>
                <a:close/>
                <a:moveTo>
                  <a:pt x="452452" y="765468"/>
                </a:moveTo>
                <a:lnTo>
                  <a:pt x="416204" y="820700"/>
                </a:lnTo>
                <a:lnTo>
                  <a:pt x="408566" y="814028"/>
                </a:lnTo>
                <a:close/>
                <a:moveTo>
                  <a:pt x="1358364" y="756819"/>
                </a:moveTo>
                <a:cubicBezTo>
                  <a:pt x="1351697" y="766457"/>
                  <a:pt x="1344059" y="776836"/>
                  <a:pt x="1338226" y="787339"/>
                </a:cubicBezTo>
                <a:cubicBezTo>
                  <a:pt x="1339198" y="786474"/>
                  <a:pt x="1340170" y="785485"/>
                  <a:pt x="1340170" y="784497"/>
                </a:cubicBezTo>
                <a:lnTo>
                  <a:pt x="1349753" y="770164"/>
                </a:lnTo>
                <a:lnTo>
                  <a:pt x="1347809" y="775971"/>
                </a:lnTo>
                <a:cubicBezTo>
                  <a:pt x="1350725" y="773129"/>
                  <a:pt x="1352531" y="770164"/>
                  <a:pt x="1355447" y="767322"/>
                </a:cubicBezTo>
                <a:cubicBezTo>
                  <a:pt x="1358364" y="762626"/>
                  <a:pt x="1359197" y="758796"/>
                  <a:pt x="1358364" y="756819"/>
                </a:cubicBezTo>
                <a:close/>
                <a:moveTo>
                  <a:pt x="652716" y="726299"/>
                </a:moveTo>
                <a:cubicBezTo>
                  <a:pt x="630773" y="766457"/>
                  <a:pt x="543001" y="865553"/>
                  <a:pt x="495366" y="951428"/>
                </a:cubicBezTo>
                <a:lnTo>
                  <a:pt x="461062" y="983801"/>
                </a:lnTo>
                <a:cubicBezTo>
                  <a:pt x="458146" y="995292"/>
                  <a:pt x="429537" y="1034338"/>
                  <a:pt x="416204" y="1057197"/>
                </a:cubicBezTo>
                <a:cubicBezTo>
                  <a:pt x="414260" y="1062880"/>
                  <a:pt x="412454" y="1068688"/>
                  <a:pt x="409538" y="1073383"/>
                </a:cubicBezTo>
                <a:cubicBezTo>
                  <a:pt x="411482" y="1075360"/>
                  <a:pt x="420093" y="1069676"/>
                  <a:pt x="440091" y="1052501"/>
                </a:cubicBezTo>
                <a:cubicBezTo>
                  <a:pt x="502032" y="981948"/>
                  <a:pt x="494393" y="975275"/>
                  <a:pt x="521058" y="936106"/>
                </a:cubicBezTo>
                <a:cubicBezTo>
                  <a:pt x="560222" y="896073"/>
                  <a:pt x="421898" y="1074372"/>
                  <a:pt x="491616" y="1010490"/>
                </a:cubicBezTo>
                <a:cubicBezTo>
                  <a:pt x="563972" y="916090"/>
                  <a:pt x="587859" y="860858"/>
                  <a:pt x="583137" y="842694"/>
                </a:cubicBezTo>
                <a:cubicBezTo>
                  <a:pt x="576471" y="845536"/>
                  <a:pt x="568833" y="849366"/>
                  <a:pt x="560222" y="855050"/>
                </a:cubicBezTo>
                <a:cubicBezTo>
                  <a:pt x="575499" y="834045"/>
                  <a:pt x="612719" y="793146"/>
                  <a:pt x="635495" y="773994"/>
                </a:cubicBezTo>
                <a:cubicBezTo>
                  <a:pt x="630773" y="771152"/>
                  <a:pt x="641189" y="749282"/>
                  <a:pt x="652716" y="726299"/>
                </a:cubicBezTo>
                <a:close/>
                <a:moveTo>
                  <a:pt x="500087" y="709124"/>
                </a:moveTo>
                <a:cubicBezTo>
                  <a:pt x="505920" y="707271"/>
                  <a:pt x="505920" y="710113"/>
                  <a:pt x="492449" y="724446"/>
                </a:cubicBezTo>
                <a:cubicBezTo>
                  <a:pt x="496338" y="717774"/>
                  <a:pt x="497310" y="714932"/>
                  <a:pt x="500087" y="709124"/>
                </a:cubicBezTo>
                <a:close/>
                <a:moveTo>
                  <a:pt x="1720701" y="708259"/>
                </a:moveTo>
                <a:cubicBezTo>
                  <a:pt x="1712090" y="723458"/>
                  <a:pt x="1709174" y="730130"/>
                  <a:pt x="1714034" y="728276"/>
                </a:cubicBezTo>
                <a:cubicBezTo>
                  <a:pt x="1714868" y="724446"/>
                  <a:pt x="1715840" y="718762"/>
                  <a:pt x="1720701" y="708259"/>
                </a:cubicBezTo>
                <a:close/>
                <a:moveTo>
                  <a:pt x="1889445" y="707570"/>
                </a:moveTo>
                <a:lnTo>
                  <a:pt x="1876454" y="724711"/>
                </a:lnTo>
                <a:cubicBezTo>
                  <a:pt x="1861655" y="743366"/>
                  <a:pt x="1845137" y="763275"/>
                  <a:pt x="1826527" y="784497"/>
                </a:cubicBezTo>
                <a:cubicBezTo>
                  <a:pt x="1835589" y="770658"/>
                  <a:pt x="1841908" y="759862"/>
                  <a:pt x="1844917" y="752987"/>
                </a:cubicBezTo>
                <a:lnTo>
                  <a:pt x="1844429" y="750324"/>
                </a:lnTo>
                <a:lnTo>
                  <a:pt x="1860691" y="733034"/>
                </a:lnTo>
                <a:cubicBezTo>
                  <a:pt x="1868052" y="725527"/>
                  <a:pt x="1874540" y="719183"/>
                  <a:pt x="1879730" y="714567"/>
                </a:cubicBezTo>
                <a:close/>
                <a:moveTo>
                  <a:pt x="811039" y="686266"/>
                </a:moveTo>
                <a:lnTo>
                  <a:pt x="735627" y="782643"/>
                </a:lnTo>
                <a:lnTo>
                  <a:pt x="813816" y="701587"/>
                </a:lnTo>
                <a:close/>
                <a:moveTo>
                  <a:pt x="601192" y="669091"/>
                </a:moveTo>
                <a:cubicBezTo>
                  <a:pt x="605080" y="672921"/>
                  <a:pt x="581193" y="702452"/>
                  <a:pt x="557306" y="732107"/>
                </a:cubicBezTo>
                <a:cubicBezTo>
                  <a:pt x="566889" y="715920"/>
                  <a:pt x="580221" y="696768"/>
                  <a:pt x="601192" y="669091"/>
                </a:cubicBezTo>
                <a:close/>
                <a:moveTo>
                  <a:pt x="1429887" y="664395"/>
                </a:moveTo>
                <a:cubicBezTo>
                  <a:pt x="1426970" y="672921"/>
                  <a:pt x="1422248" y="681570"/>
                  <a:pt x="1414610" y="689107"/>
                </a:cubicBezTo>
                <a:lnTo>
                  <a:pt x="1411908" y="693743"/>
                </a:lnTo>
                <a:lnTo>
                  <a:pt x="1407944" y="698745"/>
                </a:lnTo>
                <a:cubicBezTo>
                  <a:pt x="1408916" y="697757"/>
                  <a:pt x="1409749" y="696768"/>
                  <a:pt x="1410721" y="695780"/>
                </a:cubicBezTo>
                <a:lnTo>
                  <a:pt x="1411908" y="693743"/>
                </a:lnTo>
                <a:lnTo>
                  <a:pt x="1415582" y="689107"/>
                </a:lnTo>
                <a:cubicBezTo>
                  <a:pt x="1422248" y="679593"/>
                  <a:pt x="1426970" y="670079"/>
                  <a:pt x="1429887" y="664395"/>
                </a:cubicBezTo>
                <a:close/>
                <a:moveTo>
                  <a:pt x="901912" y="662196"/>
                </a:moveTo>
                <a:cubicBezTo>
                  <a:pt x="900582" y="661816"/>
                  <a:pt x="898012" y="662480"/>
                  <a:pt x="893950" y="664395"/>
                </a:cubicBezTo>
                <a:lnTo>
                  <a:pt x="872979" y="688243"/>
                </a:lnTo>
                <a:cubicBezTo>
                  <a:pt x="876729" y="689107"/>
                  <a:pt x="881590" y="689107"/>
                  <a:pt x="887284" y="688243"/>
                </a:cubicBezTo>
                <a:cubicBezTo>
                  <a:pt x="898741" y="673879"/>
                  <a:pt x="905902" y="663337"/>
                  <a:pt x="901912" y="662196"/>
                </a:cubicBezTo>
                <a:close/>
                <a:moveTo>
                  <a:pt x="2023875" y="647220"/>
                </a:moveTo>
                <a:cubicBezTo>
                  <a:pt x="2015264" y="656734"/>
                  <a:pt x="2008598" y="663870"/>
                  <a:pt x="2003251" y="669229"/>
                </a:cubicBezTo>
                <a:lnTo>
                  <a:pt x="1998405" y="673559"/>
                </a:lnTo>
                <a:lnTo>
                  <a:pt x="1999154" y="671963"/>
                </a:lnTo>
                <a:close/>
                <a:moveTo>
                  <a:pt x="866313" y="625226"/>
                </a:moveTo>
                <a:cubicBezTo>
                  <a:pt x="858675" y="652904"/>
                  <a:pt x="857702" y="674898"/>
                  <a:pt x="867285" y="684412"/>
                </a:cubicBezTo>
                <a:lnTo>
                  <a:pt x="875757" y="672921"/>
                </a:lnTo>
                <a:cubicBezTo>
                  <a:pt x="876729" y="667237"/>
                  <a:pt x="888256" y="649074"/>
                  <a:pt x="900616" y="630045"/>
                </a:cubicBezTo>
                <a:cubicBezTo>
                  <a:pt x="884367" y="633876"/>
                  <a:pt x="873951" y="630045"/>
                  <a:pt x="866313" y="625226"/>
                </a:cubicBezTo>
                <a:close/>
                <a:moveTo>
                  <a:pt x="506754" y="625226"/>
                </a:moveTo>
                <a:cubicBezTo>
                  <a:pt x="517308" y="634864"/>
                  <a:pt x="531613" y="651051"/>
                  <a:pt x="500087" y="709124"/>
                </a:cubicBezTo>
                <a:cubicBezTo>
                  <a:pt x="479117" y="713943"/>
                  <a:pt x="391484" y="763491"/>
                  <a:pt x="506754" y="625226"/>
                </a:cubicBezTo>
                <a:close/>
                <a:moveTo>
                  <a:pt x="1527102" y="622384"/>
                </a:moveTo>
                <a:cubicBezTo>
                  <a:pt x="1525158" y="625226"/>
                  <a:pt x="1522380" y="629057"/>
                  <a:pt x="1519464" y="631899"/>
                </a:cubicBezTo>
                <a:lnTo>
                  <a:pt x="1518492" y="647220"/>
                </a:lnTo>
                <a:cubicBezTo>
                  <a:pt x="1519464" y="645243"/>
                  <a:pt x="1520436" y="643390"/>
                  <a:pt x="1522380" y="641536"/>
                </a:cubicBezTo>
                <a:close/>
                <a:moveTo>
                  <a:pt x="1226706" y="611882"/>
                </a:moveTo>
                <a:cubicBezTo>
                  <a:pt x="1190458" y="634864"/>
                  <a:pt x="1164765" y="636718"/>
                  <a:pt x="1168515" y="615712"/>
                </a:cubicBezTo>
                <a:cubicBezTo>
                  <a:pt x="1142822" y="640548"/>
                  <a:pt x="1115185" y="677740"/>
                  <a:pt x="1090326" y="712955"/>
                </a:cubicBezTo>
                <a:lnTo>
                  <a:pt x="1157127" y="651051"/>
                </a:lnTo>
                <a:cubicBezTo>
                  <a:pt x="1178098" y="638571"/>
                  <a:pt x="1189486" y="635729"/>
                  <a:pt x="1193375" y="642401"/>
                </a:cubicBezTo>
                <a:cubicBezTo>
                  <a:pt x="1201916" y="635729"/>
                  <a:pt x="1208096" y="632393"/>
                  <a:pt x="1210839" y="633119"/>
                </a:cubicBezTo>
                <a:lnTo>
                  <a:pt x="1207713" y="648046"/>
                </a:lnTo>
                <a:lnTo>
                  <a:pt x="1207679" y="648085"/>
                </a:lnTo>
                <a:lnTo>
                  <a:pt x="1206720" y="649446"/>
                </a:lnTo>
                <a:lnTo>
                  <a:pt x="1188514" y="672921"/>
                </a:lnTo>
                <a:cubicBezTo>
                  <a:pt x="1187681" y="675763"/>
                  <a:pt x="1186708" y="677740"/>
                  <a:pt x="1184764" y="680582"/>
                </a:cubicBezTo>
                <a:lnTo>
                  <a:pt x="1206720" y="649446"/>
                </a:lnTo>
                <a:lnTo>
                  <a:pt x="1207679" y="648209"/>
                </a:lnTo>
                <a:lnTo>
                  <a:pt x="1207713" y="648046"/>
                </a:lnTo>
                <a:lnTo>
                  <a:pt x="1237261" y="613859"/>
                </a:lnTo>
                <a:cubicBezTo>
                  <a:pt x="1232400" y="614724"/>
                  <a:pt x="1228650" y="614724"/>
                  <a:pt x="1226706" y="611882"/>
                </a:cubicBezTo>
                <a:close/>
                <a:moveTo>
                  <a:pt x="1533769" y="596684"/>
                </a:moveTo>
                <a:lnTo>
                  <a:pt x="1520436" y="612870"/>
                </a:lnTo>
                <a:lnTo>
                  <a:pt x="1520436" y="610028"/>
                </a:lnTo>
                <a:lnTo>
                  <a:pt x="1500437" y="635729"/>
                </a:lnTo>
                <a:cubicBezTo>
                  <a:pt x="1502243" y="633876"/>
                  <a:pt x="1504187" y="631899"/>
                  <a:pt x="1506132" y="631034"/>
                </a:cubicBezTo>
                <a:lnTo>
                  <a:pt x="1520436" y="612870"/>
                </a:lnTo>
                <a:lnTo>
                  <a:pt x="1520436" y="617689"/>
                </a:lnTo>
                <a:cubicBezTo>
                  <a:pt x="1524186" y="613859"/>
                  <a:pt x="1528075" y="611017"/>
                  <a:pt x="1530852" y="608175"/>
                </a:cubicBezTo>
                <a:close/>
                <a:moveTo>
                  <a:pt x="828121" y="596684"/>
                </a:moveTo>
                <a:cubicBezTo>
                  <a:pt x="817705" y="594707"/>
                  <a:pt x="804373" y="597672"/>
                  <a:pt x="783263" y="609040"/>
                </a:cubicBezTo>
                <a:cubicBezTo>
                  <a:pt x="773819" y="623373"/>
                  <a:pt x="765209" y="638571"/>
                  <a:pt x="756598" y="652904"/>
                </a:cubicBezTo>
                <a:lnTo>
                  <a:pt x="722295" y="685401"/>
                </a:lnTo>
                <a:cubicBezTo>
                  <a:pt x="716601" y="705418"/>
                  <a:pt x="623135" y="823666"/>
                  <a:pt x="701324" y="753977"/>
                </a:cubicBezTo>
                <a:cubicBezTo>
                  <a:pt x="763264" y="683424"/>
                  <a:pt x="755626" y="676751"/>
                  <a:pt x="782430" y="637706"/>
                </a:cubicBezTo>
                <a:cubicBezTo>
                  <a:pt x="821455" y="597672"/>
                  <a:pt x="683270" y="775971"/>
                  <a:pt x="752848" y="712090"/>
                </a:cubicBezTo>
                <a:cubicBezTo>
                  <a:pt x="761459" y="701587"/>
                  <a:pt x="768125" y="691084"/>
                  <a:pt x="775764" y="681570"/>
                </a:cubicBezTo>
                <a:cubicBezTo>
                  <a:pt x="787152" y="661553"/>
                  <a:pt x="798540" y="643390"/>
                  <a:pt x="810067" y="628192"/>
                </a:cubicBezTo>
                <a:cubicBezTo>
                  <a:pt x="810067" y="629057"/>
                  <a:pt x="809095" y="630045"/>
                  <a:pt x="809095" y="631034"/>
                </a:cubicBezTo>
                <a:cubicBezTo>
                  <a:pt x="816733" y="617689"/>
                  <a:pt x="823399" y="606198"/>
                  <a:pt x="828121" y="596684"/>
                </a:cubicBezTo>
                <a:close/>
                <a:moveTo>
                  <a:pt x="600109" y="585110"/>
                </a:moveTo>
                <a:cubicBezTo>
                  <a:pt x="602433" y="588706"/>
                  <a:pt x="576888" y="619079"/>
                  <a:pt x="566889" y="637706"/>
                </a:cubicBezTo>
                <a:lnTo>
                  <a:pt x="586887" y="591865"/>
                </a:lnTo>
                <a:cubicBezTo>
                  <a:pt x="595463" y="585687"/>
                  <a:pt x="599334" y="583911"/>
                  <a:pt x="600109" y="585110"/>
                </a:cubicBezTo>
                <a:close/>
                <a:moveTo>
                  <a:pt x="2049568" y="569994"/>
                </a:moveTo>
                <a:lnTo>
                  <a:pt x="2044846" y="578520"/>
                </a:lnTo>
                <a:cubicBezTo>
                  <a:pt x="2045818" y="577655"/>
                  <a:pt x="2044846" y="578520"/>
                  <a:pt x="2044846" y="577655"/>
                </a:cubicBezTo>
                <a:cubicBezTo>
                  <a:pt x="2045818" y="574690"/>
                  <a:pt x="2047762" y="571848"/>
                  <a:pt x="2049568" y="569994"/>
                </a:cubicBezTo>
                <a:close/>
                <a:moveTo>
                  <a:pt x="1289618" y="559492"/>
                </a:moveTo>
                <a:cubicBezTo>
                  <a:pt x="1285868" y="559492"/>
                  <a:pt x="1274341" y="570983"/>
                  <a:pt x="1261009" y="586181"/>
                </a:cubicBezTo>
                <a:cubicBezTo>
                  <a:pt x="1270592" y="578520"/>
                  <a:pt x="1280174" y="569994"/>
                  <a:pt x="1289618" y="559492"/>
                </a:cubicBezTo>
                <a:close/>
                <a:moveTo>
                  <a:pt x="1014081" y="557638"/>
                </a:moveTo>
                <a:lnTo>
                  <a:pt x="1012914" y="559970"/>
                </a:lnTo>
                <a:lnTo>
                  <a:pt x="1008012" y="565594"/>
                </a:lnTo>
                <a:close/>
                <a:moveTo>
                  <a:pt x="1326838" y="549977"/>
                </a:moveTo>
                <a:cubicBezTo>
                  <a:pt x="1313505" y="569994"/>
                  <a:pt x="1298229" y="591000"/>
                  <a:pt x="1281008" y="614724"/>
                </a:cubicBezTo>
                <a:cubicBezTo>
                  <a:pt x="1281980" y="614724"/>
                  <a:pt x="1281980" y="615712"/>
                  <a:pt x="1282952" y="615712"/>
                </a:cubicBezTo>
                <a:cubicBezTo>
                  <a:pt x="1302117" y="590011"/>
                  <a:pt x="1316422" y="568017"/>
                  <a:pt x="1326838" y="549977"/>
                </a:cubicBezTo>
                <a:close/>
                <a:moveTo>
                  <a:pt x="1019775" y="548989"/>
                </a:moveTo>
                <a:cubicBezTo>
                  <a:pt x="994082" y="576667"/>
                  <a:pt x="977833" y="595695"/>
                  <a:pt x="967417" y="609040"/>
                </a:cubicBezTo>
                <a:cubicBezTo>
                  <a:pt x="971653" y="605703"/>
                  <a:pt x="977347" y="600236"/>
                  <a:pt x="985090" y="591895"/>
                </a:cubicBezTo>
                <a:lnTo>
                  <a:pt x="1008012" y="565594"/>
                </a:lnTo>
                <a:lnTo>
                  <a:pt x="994985" y="582671"/>
                </a:lnTo>
                <a:cubicBezTo>
                  <a:pt x="982017" y="601147"/>
                  <a:pt x="985923" y="601657"/>
                  <a:pt x="993110" y="599526"/>
                </a:cubicBezTo>
                <a:lnTo>
                  <a:pt x="1012914" y="559970"/>
                </a:lnTo>
                <a:lnTo>
                  <a:pt x="1015053" y="557515"/>
                </a:lnTo>
                <a:cubicBezTo>
                  <a:pt x="1016025" y="554673"/>
                  <a:pt x="1017831" y="551831"/>
                  <a:pt x="1019775" y="548989"/>
                </a:cubicBezTo>
                <a:close/>
                <a:moveTo>
                  <a:pt x="1549228" y="524544"/>
                </a:moveTo>
                <a:lnTo>
                  <a:pt x="1537258" y="540015"/>
                </a:lnTo>
                <a:cubicBezTo>
                  <a:pt x="1531894" y="548001"/>
                  <a:pt x="1528074" y="554673"/>
                  <a:pt x="1526130" y="558503"/>
                </a:cubicBezTo>
                <a:lnTo>
                  <a:pt x="1535713" y="548001"/>
                </a:lnTo>
                <a:lnTo>
                  <a:pt x="1525158" y="564187"/>
                </a:lnTo>
                <a:lnTo>
                  <a:pt x="1513918" y="573680"/>
                </a:lnTo>
                <a:lnTo>
                  <a:pt x="1542379" y="528972"/>
                </a:lnTo>
                <a:close/>
                <a:moveTo>
                  <a:pt x="844370" y="523288"/>
                </a:moveTo>
                <a:cubicBezTo>
                  <a:pt x="834787" y="535644"/>
                  <a:pt x="825344" y="548989"/>
                  <a:pt x="814789" y="563322"/>
                </a:cubicBezTo>
                <a:cubicBezTo>
                  <a:pt x="825344" y="552819"/>
                  <a:pt x="834787" y="543305"/>
                  <a:pt x="843398" y="535644"/>
                </a:cubicBezTo>
                <a:cubicBezTo>
                  <a:pt x="841454" y="534656"/>
                  <a:pt x="841454" y="529961"/>
                  <a:pt x="844370" y="523288"/>
                </a:cubicBezTo>
                <a:close/>
                <a:moveTo>
                  <a:pt x="1168515" y="492769"/>
                </a:moveTo>
                <a:lnTo>
                  <a:pt x="1130462" y="521311"/>
                </a:lnTo>
                <a:lnTo>
                  <a:pt x="1129490" y="532802"/>
                </a:lnTo>
                <a:close/>
                <a:moveTo>
                  <a:pt x="1773058" y="479424"/>
                </a:moveTo>
                <a:cubicBezTo>
                  <a:pt x="1780697" y="474605"/>
                  <a:pt x="1775975" y="483254"/>
                  <a:pt x="1758754" y="505125"/>
                </a:cubicBezTo>
                <a:cubicBezTo>
                  <a:pt x="1756948" y="507102"/>
                  <a:pt x="1755976" y="507967"/>
                  <a:pt x="1755004" y="508955"/>
                </a:cubicBezTo>
                <a:close/>
                <a:moveTo>
                  <a:pt x="713684" y="466079"/>
                </a:moveTo>
                <a:lnTo>
                  <a:pt x="677437" y="521311"/>
                </a:lnTo>
                <a:lnTo>
                  <a:pt x="669798" y="514639"/>
                </a:lnTo>
                <a:close/>
                <a:moveTo>
                  <a:pt x="1898050" y="460272"/>
                </a:moveTo>
                <a:lnTo>
                  <a:pt x="1896106" y="463114"/>
                </a:lnTo>
                <a:lnTo>
                  <a:pt x="1896463" y="462459"/>
                </a:lnTo>
                <a:close/>
                <a:moveTo>
                  <a:pt x="1017969" y="448904"/>
                </a:moveTo>
                <a:lnTo>
                  <a:pt x="942558" y="545159"/>
                </a:lnTo>
                <a:lnTo>
                  <a:pt x="1020747" y="464102"/>
                </a:lnTo>
                <a:close/>
                <a:moveTo>
                  <a:pt x="1858886" y="444085"/>
                </a:moveTo>
                <a:cubicBezTo>
                  <a:pt x="1851247" y="448904"/>
                  <a:pt x="1846526" y="450758"/>
                  <a:pt x="1848470" y="446062"/>
                </a:cubicBezTo>
                <a:close/>
                <a:moveTo>
                  <a:pt x="1581404" y="432718"/>
                </a:moveTo>
                <a:cubicBezTo>
                  <a:pt x="1558489" y="474605"/>
                  <a:pt x="1465995" y="581362"/>
                  <a:pt x="1470856" y="572836"/>
                </a:cubicBezTo>
                <a:close/>
                <a:moveTo>
                  <a:pt x="760487" y="409735"/>
                </a:moveTo>
                <a:cubicBezTo>
                  <a:pt x="767153" y="407882"/>
                  <a:pt x="767153" y="410724"/>
                  <a:pt x="752848" y="425057"/>
                </a:cubicBezTo>
                <a:cubicBezTo>
                  <a:pt x="756598" y="418385"/>
                  <a:pt x="757570" y="415543"/>
                  <a:pt x="760487" y="409735"/>
                </a:cubicBezTo>
                <a:close/>
                <a:moveTo>
                  <a:pt x="1954296" y="375509"/>
                </a:moveTo>
                <a:lnTo>
                  <a:pt x="1924602" y="410945"/>
                </a:lnTo>
                <a:lnTo>
                  <a:pt x="1926773" y="406971"/>
                </a:lnTo>
                <a:close/>
                <a:moveTo>
                  <a:pt x="861452" y="369702"/>
                </a:moveTo>
                <a:cubicBezTo>
                  <a:pt x="866313" y="373532"/>
                  <a:pt x="842426" y="403063"/>
                  <a:pt x="817705" y="432718"/>
                </a:cubicBezTo>
                <a:cubicBezTo>
                  <a:pt x="827149" y="416408"/>
                  <a:pt x="840481" y="397379"/>
                  <a:pt x="861452" y="369702"/>
                </a:cubicBezTo>
                <a:close/>
                <a:moveTo>
                  <a:pt x="1793057" y="360187"/>
                </a:moveTo>
                <a:lnTo>
                  <a:pt x="1774030" y="405905"/>
                </a:lnTo>
                <a:lnTo>
                  <a:pt x="1767364" y="386877"/>
                </a:lnTo>
                <a:close/>
                <a:moveTo>
                  <a:pt x="1600101" y="350417"/>
                </a:moveTo>
                <a:cubicBezTo>
                  <a:pt x="1600800" y="350189"/>
                  <a:pt x="1600413" y="351399"/>
                  <a:pt x="1598625" y="354504"/>
                </a:cubicBezTo>
                <a:lnTo>
                  <a:pt x="1493771" y="474605"/>
                </a:lnTo>
                <a:lnTo>
                  <a:pt x="1534741" y="410724"/>
                </a:lnTo>
                <a:cubicBezTo>
                  <a:pt x="1537171" y="424131"/>
                  <a:pt x="1595212" y="352017"/>
                  <a:pt x="1600101" y="350417"/>
                </a:cubicBezTo>
                <a:close/>
                <a:moveTo>
                  <a:pt x="807040" y="347138"/>
                </a:moveTo>
                <a:cubicBezTo>
                  <a:pt x="809364" y="350341"/>
                  <a:pt x="783819" y="380945"/>
                  <a:pt x="773819" y="400221"/>
                </a:cubicBezTo>
                <a:lnTo>
                  <a:pt x="793818" y="354504"/>
                </a:lnTo>
                <a:cubicBezTo>
                  <a:pt x="802394" y="348048"/>
                  <a:pt x="806265" y="346071"/>
                  <a:pt x="807040" y="347138"/>
                </a:cubicBezTo>
                <a:close/>
                <a:moveTo>
                  <a:pt x="1139819" y="334348"/>
                </a:moveTo>
                <a:cubicBezTo>
                  <a:pt x="1141850" y="333745"/>
                  <a:pt x="1141850" y="335413"/>
                  <a:pt x="1140878" y="338317"/>
                </a:cubicBezTo>
                <a:lnTo>
                  <a:pt x="1140264" y="338561"/>
                </a:lnTo>
                <a:lnTo>
                  <a:pt x="1139906" y="338317"/>
                </a:lnTo>
                <a:lnTo>
                  <a:pt x="1139625" y="338815"/>
                </a:lnTo>
                <a:lnTo>
                  <a:pt x="1126573" y="344001"/>
                </a:lnTo>
                <a:cubicBezTo>
                  <a:pt x="1133726" y="337823"/>
                  <a:pt x="1137788" y="334950"/>
                  <a:pt x="1139819" y="334348"/>
                </a:cubicBezTo>
                <a:close/>
                <a:moveTo>
                  <a:pt x="768125" y="325837"/>
                </a:moveTo>
                <a:cubicBezTo>
                  <a:pt x="777569" y="334487"/>
                  <a:pt x="792846" y="351662"/>
                  <a:pt x="760487" y="409735"/>
                </a:cubicBezTo>
                <a:cubicBezTo>
                  <a:pt x="740488" y="414554"/>
                  <a:pt x="652716" y="464102"/>
                  <a:pt x="768125" y="325837"/>
                </a:cubicBezTo>
                <a:close/>
                <a:moveTo>
                  <a:pt x="1389750" y="299148"/>
                </a:moveTo>
                <a:cubicBezTo>
                  <a:pt x="1382112" y="310639"/>
                  <a:pt x="1374474" y="321142"/>
                  <a:pt x="1366835" y="333498"/>
                </a:cubicBezTo>
                <a:cubicBezTo>
                  <a:pt x="1366002" y="329668"/>
                  <a:pt x="1375446" y="316323"/>
                  <a:pt x="1389750" y="299148"/>
                </a:cubicBezTo>
                <a:close/>
                <a:moveTo>
                  <a:pt x="1194347" y="290622"/>
                </a:moveTo>
                <a:cubicBezTo>
                  <a:pt x="1189486" y="310639"/>
                  <a:pt x="1136156" y="376374"/>
                  <a:pt x="1096020" y="428887"/>
                </a:cubicBezTo>
                <a:cubicBezTo>
                  <a:pt x="1061022" y="457430"/>
                  <a:pt x="1099457" y="404515"/>
                  <a:pt x="1123674" y="367047"/>
                </a:cubicBezTo>
                <a:lnTo>
                  <a:pt x="1139625" y="338815"/>
                </a:lnTo>
                <a:lnTo>
                  <a:pt x="1140264" y="338561"/>
                </a:lnTo>
                <a:lnTo>
                  <a:pt x="1143706" y="340908"/>
                </a:lnTo>
                <a:cubicBezTo>
                  <a:pt x="1147970" y="342634"/>
                  <a:pt x="1156433" y="337792"/>
                  <a:pt x="1194347" y="290622"/>
                </a:cubicBezTo>
                <a:close/>
                <a:moveTo>
                  <a:pt x="1817916" y="233414"/>
                </a:moveTo>
                <a:lnTo>
                  <a:pt x="1797918" y="290622"/>
                </a:lnTo>
                <a:lnTo>
                  <a:pt x="1786391" y="280120"/>
                </a:lnTo>
                <a:close/>
                <a:moveTo>
                  <a:pt x="920615" y="227606"/>
                </a:moveTo>
                <a:lnTo>
                  <a:pt x="884367" y="282962"/>
                </a:lnTo>
                <a:lnTo>
                  <a:pt x="876729" y="276289"/>
                </a:lnTo>
                <a:close/>
                <a:moveTo>
                  <a:pt x="1788335" y="195233"/>
                </a:moveTo>
                <a:cubicBezTo>
                  <a:pt x="1765420" y="237244"/>
                  <a:pt x="1672926" y="344001"/>
                  <a:pt x="1677787" y="335352"/>
                </a:cubicBezTo>
                <a:close/>
                <a:moveTo>
                  <a:pt x="1467288" y="188444"/>
                </a:moveTo>
                <a:cubicBezTo>
                  <a:pt x="1481346" y="185707"/>
                  <a:pt x="1423047" y="254064"/>
                  <a:pt x="1388778" y="299148"/>
                </a:cubicBezTo>
                <a:cubicBezTo>
                  <a:pt x="1415582" y="258126"/>
                  <a:pt x="1440303" y="220069"/>
                  <a:pt x="1456552" y="194245"/>
                </a:cubicBezTo>
                <a:cubicBezTo>
                  <a:pt x="1461794" y="190677"/>
                  <a:pt x="1465279" y="188835"/>
                  <a:pt x="1467288" y="188444"/>
                </a:cubicBezTo>
                <a:close/>
                <a:moveTo>
                  <a:pt x="967809" y="171540"/>
                </a:moveTo>
                <a:lnTo>
                  <a:pt x="971462" y="172977"/>
                </a:lnTo>
                <a:cubicBezTo>
                  <a:pt x="970507" y="175247"/>
                  <a:pt x="966931" y="179541"/>
                  <a:pt x="959779" y="186707"/>
                </a:cubicBezTo>
                <a:lnTo>
                  <a:pt x="967242" y="171737"/>
                </a:lnTo>
                <a:close/>
                <a:moveTo>
                  <a:pt x="1087450" y="165237"/>
                </a:moveTo>
                <a:lnTo>
                  <a:pt x="1085743" y="174367"/>
                </a:lnTo>
                <a:cubicBezTo>
                  <a:pt x="1081576" y="181641"/>
                  <a:pt x="1073244" y="193812"/>
                  <a:pt x="1058939" y="213397"/>
                </a:cubicBezTo>
                <a:cubicBezTo>
                  <a:pt x="1066994" y="202400"/>
                  <a:pt x="1073417" y="192607"/>
                  <a:pt x="1078191" y="184375"/>
                </a:cubicBezTo>
                <a:lnTo>
                  <a:pt x="1087253" y="165333"/>
                </a:lnTo>
                <a:close/>
                <a:moveTo>
                  <a:pt x="1084510" y="154581"/>
                </a:moveTo>
                <a:cubicBezTo>
                  <a:pt x="1088694" y="154952"/>
                  <a:pt x="1089909" y="158535"/>
                  <a:pt x="1088520" y="164713"/>
                </a:cubicBezTo>
                <a:lnTo>
                  <a:pt x="1087450" y="165237"/>
                </a:lnTo>
                <a:lnTo>
                  <a:pt x="1087548" y="164713"/>
                </a:lnTo>
                <a:lnTo>
                  <a:pt x="1087253" y="165333"/>
                </a:lnTo>
                <a:lnTo>
                  <a:pt x="1079250" y="169250"/>
                </a:lnTo>
                <a:cubicBezTo>
                  <a:pt x="1067558" y="176791"/>
                  <a:pt x="1051960" y="188746"/>
                  <a:pt x="1062689" y="163725"/>
                </a:cubicBezTo>
                <a:cubicBezTo>
                  <a:pt x="1073174" y="157052"/>
                  <a:pt x="1080327" y="154211"/>
                  <a:pt x="1084510" y="154581"/>
                </a:cubicBezTo>
                <a:close/>
                <a:moveTo>
                  <a:pt x="1678759" y="150380"/>
                </a:moveTo>
                <a:lnTo>
                  <a:pt x="1690147" y="159895"/>
                </a:lnTo>
                <a:cubicBezTo>
                  <a:pt x="1675842" y="184730"/>
                  <a:pt x="1655844" y="192391"/>
                  <a:pt x="1647233" y="197086"/>
                </a:cubicBezTo>
                <a:cubicBezTo>
                  <a:pt x="1650983" y="188561"/>
                  <a:pt x="1647233" y="184730"/>
                  <a:pt x="1678759" y="150380"/>
                </a:cubicBezTo>
                <a:close/>
                <a:moveTo>
                  <a:pt x="1053245" y="142720"/>
                </a:moveTo>
                <a:cubicBezTo>
                  <a:pt x="1002693" y="207589"/>
                  <a:pt x="1008387" y="217103"/>
                  <a:pt x="996027" y="245770"/>
                </a:cubicBezTo>
                <a:cubicBezTo>
                  <a:pt x="996999" y="245770"/>
                  <a:pt x="996027" y="248612"/>
                  <a:pt x="993110" y="253307"/>
                </a:cubicBezTo>
                <a:cubicBezTo>
                  <a:pt x="1001721" y="240951"/>
                  <a:pt x="1017969" y="221922"/>
                  <a:pt x="1033246" y="202770"/>
                </a:cubicBezTo>
                <a:cubicBezTo>
                  <a:pt x="1006443" y="246635"/>
                  <a:pt x="1015053" y="255284"/>
                  <a:pt x="997971" y="295318"/>
                </a:cubicBezTo>
                <a:lnTo>
                  <a:pt x="977833" y="290499"/>
                </a:lnTo>
                <a:cubicBezTo>
                  <a:pt x="884506" y="408747"/>
                  <a:pt x="1000749" y="310516"/>
                  <a:pt x="969362" y="358210"/>
                </a:cubicBezTo>
                <a:cubicBezTo>
                  <a:pt x="1061856" y="251453"/>
                  <a:pt x="1040885" y="259114"/>
                  <a:pt x="1122824" y="180900"/>
                </a:cubicBezTo>
                <a:cubicBezTo>
                  <a:pt x="1176154" y="164713"/>
                  <a:pt x="1036996" y="305820"/>
                  <a:pt x="972139" y="423080"/>
                </a:cubicBezTo>
                <a:lnTo>
                  <a:pt x="937836" y="455577"/>
                </a:lnTo>
                <a:cubicBezTo>
                  <a:pt x="937836" y="457430"/>
                  <a:pt x="936864" y="459284"/>
                  <a:pt x="934920" y="461260"/>
                </a:cubicBezTo>
                <a:cubicBezTo>
                  <a:pt x="926448" y="484119"/>
                  <a:pt x="916865" y="507967"/>
                  <a:pt x="908255" y="531814"/>
                </a:cubicBezTo>
                <a:cubicBezTo>
                  <a:pt x="911171" y="529837"/>
                  <a:pt x="913115" y="526995"/>
                  <a:pt x="916865" y="524153"/>
                </a:cubicBezTo>
                <a:cubicBezTo>
                  <a:pt x="978806" y="453600"/>
                  <a:pt x="971167" y="446927"/>
                  <a:pt x="997971" y="407882"/>
                </a:cubicBezTo>
                <a:cubicBezTo>
                  <a:pt x="1036024" y="368713"/>
                  <a:pt x="907283" y="536633"/>
                  <a:pt x="962695" y="486961"/>
                </a:cubicBezTo>
                <a:cubicBezTo>
                  <a:pt x="959779" y="487950"/>
                  <a:pt x="956863" y="488938"/>
                  <a:pt x="955057" y="489803"/>
                </a:cubicBezTo>
                <a:cubicBezTo>
                  <a:pt x="958807" y="487950"/>
                  <a:pt x="962695" y="485973"/>
                  <a:pt x="966445" y="483131"/>
                </a:cubicBezTo>
                <a:cubicBezTo>
                  <a:pt x="966445" y="483131"/>
                  <a:pt x="967417" y="482266"/>
                  <a:pt x="967417" y="482266"/>
                </a:cubicBezTo>
                <a:cubicBezTo>
                  <a:pt x="1047551" y="377362"/>
                  <a:pt x="1067550" y="320154"/>
                  <a:pt x="1056023" y="310639"/>
                </a:cubicBezTo>
                <a:cubicBezTo>
                  <a:pt x="1081854" y="282962"/>
                  <a:pt x="1113241" y="247623"/>
                  <a:pt x="1148516" y="203759"/>
                </a:cubicBezTo>
                <a:cubicBezTo>
                  <a:pt x="1108519" y="318177"/>
                  <a:pt x="1027413" y="485108"/>
                  <a:pt x="1110463" y="457430"/>
                </a:cubicBezTo>
                <a:cubicBezTo>
                  <a:pt x="1209624" y="307674"/>
                  <a:pt x="1118102" y="464102"/>
                  <a:pt x="1237261" y="318177"/>
                </a:cubicBezTo>
                <a:cubicBezTo>
                  <a:pt x="1153377" y="419250"/>
                  <a:pt x="1243927" y="336340"/>
                  <a:pt x="1216290" y="386877"/>
                </a:cubicBezTo>
                <a:cubicBezTo>
                  <a:pt x="1312533" y="283826"/>
                  <a:pt x="1271564" y="285803"/>
                  <a:pt x="1341143" y="220934"/>
                </a:cubicBezTo>
                <a:cubicBezTo>
                  <a:pt x="1334476" y="264798"/>
                  <a:pt x="1184764" y="484119"/>
                  <a:pt x="1239205" y="467933"/>
                </a:cubicBezTo>
                <a:cubicBezTo>
                  <a:pt x="1240177" y="466944"/>
                  <a:pt x="1240177" y="466944"/>
                  <a:pt x="1241010" y="465956"/>
                </a:cubicBezTo>
                <a:cubicBezTo>
                  <a:pt x="1246843" y="456442"/>
                  <a:pt x="1252537" y="447916"/>
                  <a:pt x="1257259" y="441244"/>
                </a:cubicBezTo>
                <a:cubicBezTo>
                  <a:pt x="1259204" y="440255"/>
                  <a:pt x="1261148" y="438402"/>
                  <a:pt x="1262953" y="437413"/>
                </a:cubicBezTo>
                <a:cubicBezTo>
                  <a:pt x="1277258" y="416408"/>
                  <a:pt x="1281147" y="405905"/>
                  <a:pt x="1293507" y="390707"/>
                </a:cubicBezTo>
                <a:cubicBezTo>
                  <a:pt x="1290590" y="399233"/>
                  <a:pt x="1282119" y="415419"/>
                  <a:pt x="1269620" y="435436"/>
                </a:cubicBezTo>
                <a:cubicBezTo>
                  <a:pt x="1271564" y="438402"/>
                  <a:pt x="1261148" y="453600"/>
                  <a:pt x="1246843" y="472628"/>
                </a:cubicBezTo>
                <a:cubicBezTo>
                  <a:pt x="1225872" y="505125"/>
                  <a:pt x="1203929" y="540340"/>
                  <a:pt x="1189625" y="565176"/>
                </a:cubicBezTo>
                <a:cubicBezTo>
                  <a:pt x="1195319" y="560357"/>
                  <a:pt x="1201013" y="555661"/>
                  <a:pt x="1209624" y="548001"/>
                </a:cubicBezTo>
                <a:lnTo>
                  <a:pt x="1272536" y="465091"/>
                </a:lnTo>
                <a:cubicBezTo>
                  <a:pt x="1293507" y="462249"/>
                  <a:pt x="1248649" y="519458"/>
                  <a:pt x="1192402" y="589023"/>
                </a:cubicBezTo>
                <a:cubicBezTo>
                  <a:pt x="1201985" y="581362"/>
                  <a:pt x="1215318" y="569006"/>
                  <a:pt x="1234344" y="548989"/>
                </a:cubicBezTo>
                <a:cubicBezTo>
                  <a:pt x="1281147" y="481277"/>
                  <a:pt x="1330727" y="406894"/>
                  <a:pt x="1374613" y="340170"/>
                </a:cubicBezTo>
                <a:cubicBezTo>
                  <a:pt x="1375585" y="343012"/>
                  <a:pt x="1386973" y="335352"/>
                  <a:pt x="1416554" y="308662"/>
                </a:cubicBezTo>
                <a:lnTo>
                  <a:pt x="1479467" y="225753"/>
                </a:lnTo>
                <a:cubicBezTo>
                  <a:pt x="1516686" y="219945"/>
                  <a:pt x="1345031" y="407882"/>
                  <a:pt x="1269620" y="515627"/>
                </a:cubicBezTo>
                <a:lnTo>
                  <a:pt x="1373640" y="419250"/>
                </a:lnTo>
                <a:cubicBezTo>
                  <a:pt x="1425998" y="386877"/>
                  <a:pt x="1422248" y="420238"/>
                  <a:pt x="1374613" y="497464"/>
                </a:cubicBezTo>
                <a:cubicBezTo>
                  <a:pt x="1377390" y="498452"/>
                  <a:pt x="1383084" y="495611"/>
                  <a:pt x="1397389" y="484119"/>
                </a:cubicBezTo>
                <a:lnTo>
                  <a:pt x="1402250" y="475594"/>
                </a:lnTo>
                <a:cubicBezTo>
                  <a:pt x="1397389" y="505125"/>
                  <a:pt x="1405999" y="500306"/>
                  <a:pt x="1400305" y="520323"/>
                </a:cubicBezTo>
                <a:cubicBezTo>
                  <a:pt x="1424193" y="488938"/>
                  <a:pt x="1446136" y="459284"/>
                  <a:pt x="1466134" y="432594"/>
                </a:cubicBezTo>
                <a:cubicBezTo>
                  <a:pt x="1459468" y="437413"/>
                  <a:pt x="1452802" y="439267"/>
                  <a:pt x="1449885" y="442109"/>
                </a:cubicBezTo>
                <a:cubicBezTo>
                  <a:pt x="1454607" y="433583"/>
                  <a:pt x="1450857" y="430741"/>
                  <a:pt x="1481411" y="394537"/>
                </a:cubicBezTo>
                <a:lnTo>
                  <a:pt x="1489049" y="401210"/>
                </a:lnTo>
                <a:cubicBezTo>
                  <a:pt x="1539463" y="331521"/>
                  <a:pt x="1568072" y="284815"/>
                  <a:pt x="1559600" y="268628"/>
                </a:cubicBezTo>
                <a:cubicBezTo>
                  <a:pt x="1476550" y="358210"/>
                  <a:pt x="1482244" y="388730"/>
                  <a:pt x="1469884" y="390707"/>
                </a:cubicBezTo>
                <a:cubicBezTo>
                  <a:pt x="1480439" y="362041"/>
                  <a:pt x="1403222" y="420238"/>
                  <a:pt x="1469884" y="328679"/>
                </a:cubicBezTo>
                <a:lnTo>
                  <a:pt x="1479467" y="362041"/>
                </a:lnTo>
                <a:cubicBezTo>
                  <a:pt x="1602514" y="219945"/>
                  <a:pt x="1476550" y="346843"/>
                  <a:pt x="1533769" y="272459"/>
                </a:cubicBezTo>
                <a:cubicBezTo>
                  <a:pt x="1638623" y="163725"/>
                  <a:pt x="1539463" y="302978"/>
                  <a:pt x="1604319" y="246635"/>
                </a:cubicBezTo>
                <a:lnTo>
                  <a:pt x="1609180" y="238109"/>
                </a:lnTo>
                <a:cubicBezTo>
                  <a:pt x="1602514" y="281973"/>
                  <a:pt x="1624318" y="251453"/>
                  <a:pt x="1586265" y="330656"/>
                </a:cubicBezTo>
                <a:cubicBezTo>
                  <a:pt x="1476550" y="459284"/>
                  <a:pt x="1511826" y="404052"/>
                  <a:pt x="1460440" y="445939"/>
                </a:cubicBezTo>
                <a:cubicBezTo>
                  <a:pt x="1480881" y="475478"/>
                  <a:pt x="1326286" y="724495"/>
                  <a:pt x="1488373" y="595256"/>
                </a:cubicBezTo>
                <a:lnTo>
                  <a:pt x="1513918" y="573680"/>
                </a:lnTo>
                <a:lnTo>
                  <a:pt x="1468912" y="644378"/>
                </a:lnTo>
                <a:cubicBezTo>
                  <a:pt x="1467940" y="647220"/>
                  <a:pt x="1465995" y="650062"/>
                  <a:pt x="1465162" y="652904"/>
                </a:cubicBezTo>
                <a:lnTo>
                  <a:pt x="1505159" y="596684"/>
                </a:lnTo>
                <a:lnTo>
                  <a:pt x="1467940" y="663407"/>
                </a:lnTo>
                <a:cubicBezTo>
                  <a:pt x="1526391" y="594969"/>
                  <a:pt x="1585480" y="507611"/>
                  <a:pt x="1559146" y="518131"/>
                </a:cubicBezTo>
                <a:lnTo>
                  <a:pt x="1549228" y="524544"/>
                </a:lnTo>
                <a:lnTo>
                  <a:pt x="1557656" y="513650"/>
                </a:lnTo>
                <a:lnTo>
                  <a:pt x="1607236" y="435436"/>
                </a:lnTo>
                <a:cubicBezTo>
                  <a:pt x="1636817" y="423080"/>
                  <a:pt x="1550018" y="560357"/>
                  <a:pt x="1691119" y="395402"/>
                </a:cubicBezTo>
                <a:cubicBezTo>
                  <a:pt x="1635845" y="434571"/>
                  <a:pt x="1727367" y="340170"/>
                  <a:pt x="1745421" y="305820"/>
                </a:cubicBezTo>
                <a:lnTo>
                  <a:pt x="1732089" y="319165"/>
                </a:lnTo>
                <a:cubicBezTo>
                  <a:pt x="1736950" y="310516"/>
                  <a:pt x="1750282" y="285803"/>
                  <a:pt x="1772225" y="266651"/>
                </a:cubicBezTo>
                <a:cubicBezTo>
                  <a:pt x="1703480" y="364018"/>
                  <a:pt x="1690147" y="409735"/>
                  <a:pt x="1654872" y="470775"/>
                </a:cubicBezTo>
                <a:cubicBezTo>
                  <a:pt x="1681537" y="430741"/>
                  <a:pt x="1735005" y="388730"/>
                  <a:pt x="1757920" y="365871"/>
                </a:cubicBezTo>
                <a:cubicBezTo>
                  <a:pt x="1743616" y="403063"/>
                  <a:pt x="1695841" y="436425"/>
                  <a:pt x="1652927" y="485973"/>
                </a:cubicBezTo>
                <a:cubicBezTo>
                  <a:pt x="1652094" y="498452"/>
                  <a:pt x="1580571" y="597549"/>
                  <a:pt x="1658760" y="516492"/>
                </a:cubicBezTo>
                <a:cubicBezTo>
                  <a:pt x="1727367" y="452611"/>
                  <a:pt x="1716812" y="430741"/>
                  <a:pt x="1770281" y="364883"/>
                </a:cubicBezTo>
                <a:lnTo>
                  <a:pt x="1695008" y="510809"/>
                </a:lnTo>
                <a:lnTo>
                  <a:pt x="1712090" y="488815"/>
                </a:lnTo>
                <a:cubicBezTo>
                  <a:pt x="1690147" y="519334"/>
                  <a:pt x="1675842" y="544170"/>
                  <a:pt x="1697785" y="526007"/>
                </a:cubicBezTo>
                <a:cubicBezTo>
                  <a:pt x="1750282" y="471763"/>
                  <a:pt x="1755976" y="451746"/>
                  <a:pt x="1738755" y="462125"/>
                </a:cubicBezTo>
                <a:cubicBezTo>
                  <a:pt x="1827499" y="391572"/>
                  <a:pt x="1598625" y="678605"/>
                  <a:pt x="1763614" y="516492"/>
                </a:cubicBezTo>
                <a:lnTo>
                  <a:pt x="1726395" y="576543"/>
                </a:lnTo>
                <a:cubicBezTo>
                  <a:pt x="1738755" y="564187"/>
                  <a:pt x="1761670" y="539351"/>
                  <a:pt x="1769308" y="529837"/>
                </a:cubicBezTo>
                <a:lnTo>
                  <a:pt x="1729311" y="591865"/>
                </a:lnTo>
                <a:cubicBezTo>
                  <a:pt x="1695841" y="662418"/>
                  <a:pt x="1837915" y="475470"/>
                  <a:pt x="1868469" y="451623"/>
                </a:cubicBezTo>
                <a:lnTo>
                  <a:pt x="1866524" y="451623"/>
                </a:lnTo>
                <a:cubicBezTo>
                  <a:pt x="1888467" y="436425"/>
                  <a:pt x="1936242" y="388730"/>
                  <a:pt x="1946658" y="370567"/>
                </a:cubicBezTo>
                <a:lnTo>
                  <a:pt x="1926773" y="406971"/>
                </a:lnTo>
                <a:lnTo>
                  <a:pt x="1918760" y="416130"/>
                </a:lnTo>
                <a:cubicBezTo>
                  <a:pt x="1908258" y="428640"/>
                  <a:pt x="1898953" y="440317"/>
                  <a:pt x="1890412" y="451746"/>
                </a:cubicBezTo>
                <a:lnTo>
                  <a:pt x="1924602" y="410945"/>
                </a:lnTo>
                <a:lnTo>
                  <a:pt x="1896463" y="462459"/>
                </a:lnTo>
                <a:lnTo>
                  <a:pt x="1869721" y="499313"/>
                </a:lnTo>
                <a:cubicBezTo>
                  <a:pt x="1810632" y="585638"/>
                  <a:pt x="1792692" y="644872"/>
                  <a:pt x="1649178" y="809209"/>
                </a:cubicBezTo>
                <a:cubicBezTo>
                  <a:pt x="1666399" y="798706"/>
                  <a:pt x="1698758" y="768310"/>
                  <a:pt x="1721673" y="738656"/>
                </a:cubicBezTo>
                <a:cubicBezTo>
                  <a:pt x="1722645" y="762503"/>
                  <a:pt x="1846526" y="589023"/>
                  <a:pt x="1839859" y="637582"/>
                </a:cubicBezTo>
                <a:cubicBezTo>
                  <a:pt x="1870413" y="602367"/>
                  <a:pt x="1861802" y="607063"/>
                  <a:pt x="1871385" y="590876"/>
                </a:cubicBezTo>
                <a:cubicBezTo>
                  <a:pt x="1879023" y="592853"/>
                  <a:pt x="1870413" y="607063"/>
                  <a:pt x="1853192" y="628068"/>
                </a:cubicBezTo>
                <a:cubicBezTo>
                  <a:pt x="1871385" y="608051"/>
                  <a:pt x="1891384" y="585192"/>
                  <a:pt x="1918049" y="556526"/>
                </a:cubicBezTo>
                <a:cubicBezTo>
                  <a:pt x="1857080" y="627080"/>
                  <a:pt x="1877079" y="620407"/>
                  <a:pt x="1894161" y="609905"/>
                </a:cubicBezTo>
                <a:lnTo>
                  <a:pt x="1992488" y="483131"/>
                </a:lnTo>
                <a:cubicBezTo>
                  <a:pt x="1947630" y="544170"/>
                  <a:pt x="1938047" y="561345"/>
                  <a:pt x="1959018" y="553684"/>
                </a:cubicBezTo>
                <a:lnTo>
                  <a:pt x="2022069" y="470775"/>
                </a:lnTo>
                <a:cubicBezTo>
                  <a:pt x="2011515" y="510809"/>
                  <a:pt x="1880829" y="634741"/>
                  <a:pt x="1953324" y="585192"/>
                </a:cubicBezTo>
                <a:lnTo>
                  <a:pt x="1877079" y="642401"/>
                </a:lnTo>
                <a:cubicBezTo>
                  <a:pt x="1869441" y="686266"/>
                  <a:pt x="1734033" y="830214"/>
                  <a:pt x="1680703" y="907440"/>
                </a:cubicBezTo>
                <a:cubicBezTo>
                  <a:pt x="1648205" y="957977"/>
                  <a:pt x="1656816" y="963661"/>
                  <a:pt x="1670148" y="962796"/>
                </a:cubicBezTo>
                <a:lnTo>
                  <a:pt x="1674465" y="957125"/>
                </a:lnTo>
                <a:lnTo>
                  <a:pt x="1680564" y="958100"/>
                </a:lnTo>
                <a:cubicBezTo>
                  <a:pt x="1686328" y="948092"/>
                  <a:pt x="1687300" y="943798"/>
                  <a:pt x="1684800" y="943906"/>
                </a:cubicBezTo>
                <a:lnTo>
                  <a:pt x="1684181" y="944362"/>
                </a:lnTo>
                <a:lnTo>
                  <a:pt x="1707090" y="914267"/>
                </a:lnTo>
                <a:cubicBezTo>
                  <a:pt x="1718062" y="899131"/>
                  <a:pt x="1727853" y="885076"/>
                  <a:pt x="1736950" y="872225"/>
                </a:cubicBezTo>
                <a:cubicBezTo>
                  <a:pt x="1740699" y="864565"/>
                  <a:pt x="1750282" y="848378"/>
                  <a:pt x="1767364" y="820700"/>
                </a:cubicBezTo>
                <a:cubicBezTo>
                  <a:pt x="1811250" y="771585"/>
                  <a:pt x="1835103" y="748695"/>
                  <a:pt x="1843453" y="745004"/>
                </a:cubicBezTo>
                <a:lnTo>
                  <a:pt x="1844429" y="750324"/>
                </a:lnTo>
                <a:lnTo>
                  <a:pt x="1809471" y="787493"/>
                </a:lnTo>
                <a:cubicBezTo>
                  <a:pt x="1791182" y="807278"/>
                  <a:pt x="1772815" y="827187"/>
                  <a:pt x="1757781" y="842694"/>
                </a:cubicBezTo>
                <a:cubicBezTo>
                  <a:pt x="1770281" y="843683"/>
                  <a:pt x="1796946" y="827373"/>
                  <a:pt x="1815972" y="818847"/>
                </a:cubicBezTo>
                <a:cubicBezTo>
                  <a:pt x="1832221" y="795988"/>
                  <a:pt x="1853192" y="769299"/>
                  <a:pt x="1879857" y="734949"/>
                </a:cubicBezTo>
                <a:cubicBezTo>
                  <a:pt x="1892738" y="713264"/>
                  <a:pt x="1895307" y="705279"/>
                  <a:pt x="1890976" y="706468"/>
                </a:cubicBezTo>
                <a:lnTo>
                  <a:pt x="1889445" y="707570"/>
                </a:lnTo>
                <a:lnTo>
                  <a:pt x="1916069" y="672442"/>
                </a:lnTo>
                <a:cubicBezTo>
                  <a:pt x="1939540" y="640023"/>
                  <a:pt x="1957629" y="612376"/>
                  <a:pt x="1973323" y="589023"/>
                </a:cubicBezTo>
                <a:cubicBezTo>
                  <a:pt x="1945686" y="650062"/>
                  <a:pt x="2057345" y="562334"/>
                  <a:pt x="2054428" y="583215"/>
                </a:cubicBezTo>
                <a:cubicBezTo>
                  <a:pt x="2036791" y="608051"/>
                  <a:pt x="2016757" y="638818"/>
                  <a:pt x="2004362" y="660874"/>
                </a:cubicBezTo>
                <a:lnTo>
                  <a:pt x="1999154" y="671963"/>
                </a:lnTo>
                <a:lnTo>
                  <a:pt x="1990544" y="680582"/>
                </a:lnTo>
                <a:lnTo>
                  <a:pt x="1998405" y="673559"/>
                </a:lnTo>
                <a:lnTo>
                  <a:pt x="1992753" y="685594"/>
                </a:lnTo>
                <a:cubicBezTo>
                  <a:pt x="1991629" y="690436"/>
                  <a:pt x="1993669" y="691270"/>
                  <a:pt x="2000126" y="686266"/>
                </a:cubicBezTo>
                <a:cubicBezTo>
                  <a:pt x="1960962" y="730130"/>
                  <a:pt x="1939019" y="776836"/>
                  <a:pt x="1889439" y="841706"/>
                </a:cubicBezTo>
                <a:lnTo>
                  <a:pt x="1958046" y="805379"/>
                </a:lnTo>
                <a:cubicBezTo>
                  <a:pt x="1936242" y="822554"/>
                  <a:pt x="1900966" y="870248"/>
                  <a:pt x="1879857" y="900768"/>
                </a:cubicBezTo>
                <a:cubicBezTo>
                  <a:pt x="1938047" y="832068"/>
                  <a:pt x="1936242" y="855915"/>
                  <a:pt x="2005820" y="765345"/>
                </a:cubicBezTo>
                <a:cubicBezTo>
                  <a:pt x="1914299" y="859746"/>
                  <a:pt x="2040124" y="682435"/>
                  <a:pt x="2094426" y="605209"/>
                </a:cubicBezTo>
                <a:lnTo>
                  <a:pt x="2165949" y="568017"/>
                </a:lnTo>
                <a:cubicBezTo>
                  <a:pt x="2136367" y="591865"/>
                  <a:pt x="2082065" y="669091"/>
                  <a:pt x="2072483" y="686266"/>
                </a:cubicBezTo>
                <a:lnTo>
                  <a:pt x="2155533" y="596560"/>
                </a:lnTo>
                <a:cubicBezTo>
                  <a:pt x="1961935" y="826384"/>
                  <a:pt x="2329966" y="473617"/>
                  <a:pt x="2112619" y="746316"/>
                </a:cubicBezTo>
                <a:cubicBezTo>
                  <a:pt x="2118313" y="726299"/>
                  <a:pt x="2043874" y="798706"/>
                  <a:pt x="2145950" y="675763"/>
                </a:cubicBezTo>
                <a:cubicBezTo>
                  <a:pt x="2090676" y="718639"/>
                  <a:pt x="2028736" y="806367"/>
                  <a:pt x="1967629" y="876921"/>
                </a:cubicBezTo>
                <a:cubicBezTo>
                  <a:pt x="1984850" y="871237"/>
                  <a:pt x="1981933" y="888412"/>
                  <a:pt x="1915271" y="972310"/>
                </a:cubicBezTo>
                <a:cubicBezTo>
                  <a:pt x="1930409" y="990350"/>
                  <a:pt x="1983877" y="968480"/>
                  <a:pt x="1893328" y="1103903"/>
                </a:cubicBezTo>
                <a:cubicBezTo>
                  <a:pt x="1950546" y="1029519"/>
                  <a:pt x="1934297" y="1028530"/>
                  <a:pt x="2014431" y="935118"/>
                </a:cubicBezTo>
                <a:cubicBezTo>
                  <a:pt x="2036200" y="921866"/>
                  <a:pt x="2027425" y="944704"/>
                  <a:pt x="2004883" y="983907"/>
                </a:cubicBezTo>
                <a:lnTo>
                  <a:pt x="1983200" y="1019839"/>
                </a:lnTo>
                <a:lnTo>
                  <a:pt x="1968601" y="1035326"/>
                </a:lnTo>
                <a:lnTo>
                  <a:pt x="1975035" y="1033079"/>
                </a:lnTo>
                <a:lnTo>
                  <a:pt x="1912739" y="1130891"/>
                </a:lnTo>
                <a:cubicBezTo>
                  <a:pt x="1890542" y="1165699"/>
                  <a:pt x="1869684" y="1199014"/>
                  <a:pt x="1855136" y="1224993"/>
                </a:cubicBezTo>
                <a:cubicBezTo>
                  <a:pt x="1858053" y="1222151"/>
                  <a:pt x="1860830" y="1219309"/>
                  <a:pt x="1863747" y="1216343"/>
                </a:cubicBezTo>
                <a:lnTo>
                  <a:pt x="1953324" y="1106745"/>
                </a:lnTo>
                <a:cubicBezTo>
                  <a:pt x="1876107" y="1226846"/>
                  <a:pt x="1996238" y="1069553"/>
                  <a:pt x="1976239" y="1126762"/>
                </a:cubicBezTo>
                <a:cubicBezTo>
                  <a:pt x="1962907" y="1140106"/>
                  <a:pt x="1923743" y="1181128"/>
                  <a:pt x="1927631" y="1183970"/>
                </a:cubicBezTo>
                <a:cubicBezTo>
                  <a:pt x="1947630" y="1188789"/>
                  <a:pt x="2015264" y="1085739"/>
                  <a:pt x="2048734" y="1064734"/>
                </a:cubicBezTo>
                <a:cubicBezTo>
                  <a:pt x="1905688" y="1264038"/>
                  <a:pt x="2162199" y="951305"/>
                  <a:pt x="2096370" y="1069553"/>
                </a:cubicBezTo>
                <a:lnTo>
                  <a:pt x="2131645" y="1025688"/>
                </a:lnTo>
                <a:cubicBezTo>
                  <a:pt x="2081093" y="1118236"/>
                  <a:pt x="2244138" y="974163"/>
                  <a:pt x="2281358" y="968480"/>
                </a:cubicBezTo>
                <a:cubicBezTo>
                  <a:pt x="2255665" y="996157"/>
                  <a:pt x="2266081" y="955135"/>
                  <a:pt x="2168865" y="1070541"/>
                </a:cubicBezTo>
                <a:lnTo>
                  <a:pt x="2161227" y="1125773"/>
                </a:lnTo>
                <a:cubicBezTo>
                  <a:pt x="2186920" y="1098095"/>
                  <a:pt x="2203169" y="1100072"/>
                  <a:pt x="2252749" y="1030507"/>
                </a:cubicBezTo>
                <a:cubicBezTo>
                  <a:pt x="2262331" y="1013332"/>
                  <a:pt x="2240388" y="1032361"/>
                  <a:pt x="2231778" y="1037180"/>
                </a:cubicBezTo>
                <a:lnTo>
                  <a:pt x="2284274" y="982813"/>
                </a:lnTo>
                <a:cubicBezTo>
                  <a:pt x="2260630" y="1039991"/>
                  <a:pt x="2198395" y="1098837"/>
                  <a:pt x="2131784" y="1164876"/>
                </a:cubicBezTo>
                <a:lnTo>
                  <a:pt x="2076413" y="1221774"/>
                </a:lnTo>
                <a:lnTo>
                  <a:pt x="2077344" y="1220174"/>
                </a:lnTo>
                <a:lnTo>
                  <a:pt x="2064983" y="1233518"/>
                </a:lnTo>
                <a:lnTo>
                  <a:pt x="2076413" y="1221774"/>
                </a:lnTo>
                <a:lnTo>
                  <a:pt x="2050679" y="1266015"/>
                </a:lnTo>
                <a:cubicBezTo>
                  <a:pt x="2041096" y="1285044"/>
                  <a:pt x="2014431" y="1322235"/>
                  <a:pt x="2005820" y="1339410"/>
                </a:cubicBezTo>
                <a:cubicBezTo>
                  <a:pt x="2010542" y="1336569"/>
                  <a:pt x="2013459" y="1334592"/>
                  <a:pt x="2016236" y="1334592"/>
                </a:cubicBezTo>
                <a:cubicBezTo>
                  <a:pt x="2036999" y="1311486"/>
                  <a:pt x="2052571" y="1292125"/>
                  <a:pt x="2065858" y="1274518"/>
                </a:cubicBezTo>
                <a:lnTo>
                  <a:pt x="2067817" y="1271814"/>
                </a:lnTo>
                <a:lnTo>
                  <a:pt x="2071107" y="1268853"/>
                </a:lnTo>
                <a:cubicBezTo>
                  <a:pt x="2089374" y="1255682"/>
                  <a:pt x="2094946" y="1262494"/>
                  <a:pt x="2110675" y="1257489"/>
                </a:cubicBezTo>
                <a:cubicBezTo>
                  <a:pt x="2177129" y="1175198"/>
                  <a:pt x="2135855" y="1202374"/>
                  <a:pt x="2090559" y="1245240"/>
                </a:cubicBezTo>
                <a:lnTo>
                  <a:pt x="2076303" y="1260103"/>
                </a:lnTo>
                <a:lnTo>
                  <a:pt x="2101769" y="1224962"/>
                </a:lnTo>
                <a:cubicBezTo>
                  <a:pt x="2125014" y="1192774"/>
                  <a:pt x="2150742" y="1159629"/>
                  <a:pt x="2202196" y="1109586"/>
                </a:cubicBezTo>
                <a:cubicBezTo>
                  <a:pt x="2258443" y="1059050"/>
                  <a:pt x="2207057" y="1162965"/>
                  <a:pt x="2122063" y="1276518"/>
                </a:cubicBezTo>
                <a:cubicBezTo>
                  <a:pt x="2345242" y="1041875"/>
                  <a:pt x="2207890" y="1265027"/>
                  <a:pt x="2363436" y="1089570"/>
                </a:cubicBezTo>
                <a:cubicBezTo>
                  <a:pt x="2343298" y="1113417"/>
                  <a:pt x="2303301" y="1165807"/>
                  <a:pt x="2329966" y="1144925"/>
                </a:cubicBezTo>
                <a:lnTo>
                  <a:pt x="2370102" y="1092411"/>
                </a:lnTo>
                <a:cubicBezTo>
                  <a:pt x="2459679" y="1020870"/>
                  <a:pt x="2231778" y="1283190"/>
                  <a:pt x="2278441" y="1248840"/>
                </a:cubicBezTo>
                <a:cubicBezTo>
                  <a:pt x="2308995" y="1213502"/>
                  <a:pt x="2318577" y="1196327"/>
                  <a:pt x="2353853" y="1152462"/>
                </a:cubicBezTo>
                <a:cubicBezTo>
                  <a:pt x="2412043" y="1128615"/>
                  <a:pt x="2177476" y="1422320"/>
                  <a:pt x="2297607" y="1327054"/>
                </a:cubicBezTo>
                <a:cubicBezTo>
                  <a:pt x="2315661" y="1305060"/>
                  <a:pt x="2332882" y="1283190"/>
                  <a:pt x="2324272" y="1287885"/>
                </a:cubicBezTo>
                <a:cubicBezTo>
                  <a:pt x="2342326" y="1266015"/>
                  <a:pt x="2345242" y="1268857"/>
                  <a:pt x="2308995" y="1325077"/>
                </a:cubicBezTo>
                <a:lnTo>
                  <a:pt x="2239416" y="1388959"/>
                </a:lnTo>
                <a:cubicBezTo>
                  <a:pt x="2053456" y="1625455"/>
                  <a:pt x="2349131" y="1322235"/>
                  <a:pt x="2310939" y="1401438"/>
                </a:cubicBezTo>
                <a:cubicBezTo>
                  <a:pt x="2346215" y="1357574"/>
                  <a:pt x="2339548" y="1339410"/>
                  <a:pt x="2395795" y="1287885"/>
                </a:cubicBezTo>
                <a:cubicBezTo>
                  <a:pt x="2407183" y="1297400"/>
                  <a:pt x="2196502" y="1537726"/>
                  <a:pt x="2308995" y="1435665"/>
                </a:cubicBezTo>
                <a:cubicBezTo>
                  <a:pt x="2327188" y="1402303"/>
                  <a:pt x="2427320" y="1291716"/>
                  <a:pt x="2441486" y="1263173"/>
                </a:cubicBezTo>
                <a:cubicBezTo>
                  <a:pt x="2462596" y="1256501"/>
                  <a:pt x="2525508" y="1196327"/>
                  <a:pt x="2453013" y="1287020"/>
                </a:cubicBezTo>
                <a:cubicBezTo>
                  <a:pt x="2461624" y="1281213"/>
                  <a:pt x="2491205" y="1249829"/>
                  <a:pt x="2514953" y="1223016"/>
                </a:cubicBezTo>
                <a:cubicBezTo>
                  <a:pt x="2461624" y="1295546"/>
                  <a:pt x="2511204" y="1257366"/>
                  <a:pt x="2533147" y="1244021"/>
                </a:cubicBezTo>
                <a:lnTo>
                  <a:pt x="2568422" y="1200157"/>
                </a:lnTo>
                <a:cubicBezTo>
                  <a:pt x="2382462" y="1436653"/>
                  <a:pt x="2574116" y="1230677"/>
                  <a:pt x="2576894" y="1257366"/>
                </a:cubicBezTo>
                <a:lnTo>
                  <a:pt x="2630362" y="1191631"/>
                </a:lnTo>
                <a:cubicBezTo>
                  <a:pt x="2612308" y="1224993"/>
                  <a:pt x="2553145" y="1311733"/>
                  <a:pt x="2643695" y="1228823"/>
                </a:cubicBezTo>
                <a:lnTo>
                  <a:pt x="2706607" y="1145790"/>
                </a:lnTo>
                <a:cubicBezTo>
                  <a:pt x="2665638" y="1209671"/>
                  <a:pt x="2786741" y="1102914"/>
                  <a:pt x="2688553" y="1229812"/>
                </a:cubicBezTo>
                <a:cubicBezTo>
                  <a:pt x="2710496" y="1210660"/>
                  <a:pt x="2803962" y="1081044"/>
                  <a:pt x="2823960" y="1085739"/>
                </a:cubicBezTo>
                <a:cubicBezTo>
                  <a:pt x="2783824" y="1138253"/>
                  <a:pt x="2751465" y="1197315"/>
                  <a:pt x="2816322" y="1129603"/>
                </a:cubicBezTo>
                <a:cubicBezTo>
                  <a:pt x="2846876" y="1094388"/>
                  <a:pt x="2882151" y="1050524"/>
                  <a:pt x="2847709" y="1082897"/>
                </a:cubicBezTo>
                <a:cubicBezTo>
                  <a:pt x="2839237" y="1087716"/>
                  <a:pt x="2834376" y="1096242"/>
                  <a:pt x="2817294" y="1118236"/>
                </a:cubicBezTo>
                <a:lnTo>
                  <a:pt x="2862014" y="1057197"/>
                </a:lnTo>
                <a:cubicBezTo>
                  <a:pt x="2922148" y="1009502"/>
                  <a:pt x="2821044" y="1121078"/>
                  <a:pt x="2863958" y="1095253"/>
                </a:cubicBezTo>
                <a:cubicBezTo>
                  <a:pt x="2893539" y="1052501"/>
                  <a:pt x="2912566" y="1018151"/>
                  <a:pt x="2947841" y="974287"/>
                </a:cubicBezTo>
                <a:lnTo>
                  <a:pt x="2866735" y="1152586"/>
                </a:lnTo>
                <a:cubicBezTo>
                  <a:pt x="2818128" y="1209795"/>
                  <a:pt x="2788546" y="1233642"/>
                  <a:pt x="2730494" y="1308026"/>
                </a:cubicBezTo>
                <a:lnTo>
                  <a:pt x="2697997" y="1316552"/>
                </a:lnTo>
                <a:cubicBezTo>
                  <a:pt x="2695219" y="1319394"/>
                  <a:pt x="2692303" y="1322359"/>
                  <a:pt x="2690358" y="1324212"/>
                </a:cubicBezTo>
                <a:lnTo>
                  <a:pt x="2660777" y="1389947"/>
                </a:lnTo>
                <a:cubicBezTo>
                  <a:pt x="2637028" y="1418613"/>
                  <a:pt x="2617030" y="1438630"/>
                  <a:pt x="2596059" y="1461489"/>
                </a:cubicBezTo>
                <a:cubicBezTo>
                  <a:pt x="2596059" y="1462478"/>
                  <a:pt x="2595087" y="1462478"/>
                  <a:pt x="2595087" y="1463466"/>
                </a:cubicBezTo>
                <a:lnTo>
                  <a:pt x="2594115" y="1463466"/>
                </a:lnTo>
                <a:cubicBezTo>
                  <a:pt x="2574116" y="1485336"/>
                  <a:pt x="2552173" y="1509184"/>
                  <a:pt x="2524536" y="1545387"/>
                </a:cubicBezTo>
                <a:lnTo>
                  <a:pt x="2498704" y="1552059"/>
                </a:lnTo>
                <a:cubicBezTo>
                  <a:pt x="2477734" y="1575907"/>
                  <a:pt x="2457735" y="1595059"/>
                  <a:pt x="2438708" y="1612234"/>
                </a:cubicBezTo>
                <a:cubicBezTo>
                  <a:pt x="2435792" y="1615941"/>
                  <a:pt x="2432875" y="1618906"/>
                  <a:pt x="2431070" y="1622613"/>
                </a:cubicBezTo>
                <a:lnTo>
                  <a:pt x="2400516" y="1689460"/>
                </a:lnTo>
                <a:cubicBezTo>
                  <a:pt x="2351909" y="1746668"/>
                  <a:pt x="2322327" y="1770516"/>
                  <a:pt x="2264137" y="1844776"/>
                </a:cubicBezTo>
                <a:lnTo>
                  <a:pt x="2231778" y="1853425"/>
                </a:lnTo>
                <a:cubicBezTo>
                  <a:pt x="2217473" y="1867759"/>
                  <a:pt x="2205946" y="1880115"/>
                  <a:pt x="2196502" y="1890617"/>
                </a:cubicBezTo>
                <a:lnTo>
                  <a:pt x="2164004" y="1961171"/>
                </a:lnTo>
                <a:cubicBezTo>
                  <a:pt x="2115397" y="2018380"/>
                  <a:pt x="2085815" y="2042227"/>
                  <a:pt x="2027763" y="2116611"/>
                </a:cubicBezTo>
                <a:lnTo>
                  <a:pt x="1998182" y="2124272"/>
                </a:lnTo>
                <a:cubicBezTo>
                  <a:pt x="1994293" y="2127979"/>
                  <a:pt x="1989572" y="2132797"/>
                  <a:pt x="1985683" y="2136628"/>
                </a:cubicBezTo>
                <a:lnTo>
                  <a:pt x="1957074" y="2198656"/>
                </a:lnTo>
                <a:cubicBezTo>
                  <a:pt x="1933325" y="2227198"/>
                  <a:pt x="1913327" y="2247215"/>
                  <a:pt x="1892356" y="2270074"/>
                </a:cubicBezTo>
                <a:cubicBezTo>
                  <a:pt x="1892356" y="2271062"/>
                  <a:pt x="1891384" y="2271062"/>
                  <a:pt x="1891384" y="2272051"/>
                </a:cubicBezTo>
                <a:lnTo>
                  <a:pt x="1890412" y="2272051"/>
                </a:lnTo>
                <a:cubicBezTo>
                  <a:pt x="1870413" y="2293921"/>
                  <a:pt x="1848470" y="2317769"/>
                  <a:pt x="1820833" y="2353972"/>
                </a:cubicBezTo>
                <a:lnTo>
                  <a:pt x="1795001" y="2360644"/>
                </a:lnTo>
                <a:cubicBezTo>
                  <a:pt x="1792224" y="2364475"/>
                  <a:pt x="1789307" y="2367317"/>
                  <a:pt x="1786391" y="2371147"/>
                </a:cubicBezTo>
                <a:lnTo>
                  <a:pt x="1763614" y="2422672"/>
                </a:lnTo>
                <a:cubicBezTo>
                  <a:pt x="1735005" y="2456034"/>
                  <a:pt x="1713062" y="2478893"/>
                  <a:pt x="1687231" y="2506570"/>
                </a:cubicBezTo>
                <a:cubicBezTo>
                  <a:pt x="1686397" y="2507559"/>
                  <a:pt x="1686397" y="2509412"/>
                  <a:pt x="1685425" y="2510401"/>
                </a:cubicBezTo>
                <a:lnTo>
                  <a:pt x="1684453" y="2510401"/>
                </a:lnTo>
                <a:cubicBezTo>
                  <a:pt x="1667232" y="2528564"/>
                  <a:pt x="1649178" y="2550435"/>
                  <a:pt x="1627235" y="2579101"/>
                </a:cubicBezTo>
                <a:lnTo>
                  <a:pt x="1600570" y="2586638"/>
                </a:lnTo>
                <a:cubicBezTo>
                  <a:pt x="1590987" y="2598129"/>
                  <a:pt x="1582376" y="2608632"/>
                  <a:pt x="1572933" y="2618146"/>
                </a:cubicBezTo>
                <a:lnTo>
                  <a:pt x="0" y="2618146"/>
                </a:lnTo>
                <a:lnTo>
                  <a:pt x="0" y="1558974"/>
                </a:lnTo>
                <a:lnTo>
                  <a:pt x="32137" y="1519354"/>
                </a:lnTo>
                <a:cubicBezTo>
                  <a:pt x="56393" y="1486711"/>
                  <a:pt x="57409" y="1475822"/>
                  <a:pt x="76782" y="1447279"/>
                </a:cubicBezTo>
                <a:cubicBezTo>
                  <a:pt x="115808" y="1407122"/>
                  <a:pt x="-22378" y="1585421"/>
                  <a:pt x="47201" y="1521540"/>
                </a:cubicBezTo>
                <a:cubicBezTo>
                  <a:pt x="49145" y="1518698"/>
                  <a:pt x="51923" y="1515856"/>
                  <a:pt x="53867" y="1513014"/>
                </a:cubicBezTo>
                <a:cubicBezTo>
                  <a:pt x="51090" y="1514003"/>
                  <a:pt x="48173" y="1514868"/>
                  <a:pt x="46229" y="1515856"/>
                </a:cubicBezTo>
                <a:cubicBezTo>
                  <a:pt x="49145" y="1514003"/>
                  <a:pt x="51923" y="1512026"/>
                  <a:pt x="55811" y="1510172"/>
                </a:cubicBezTo>
                <a:cubicBezTo>
                  <a:pt x="88170" y="1466308"/>
                  <a:pt x="110113" y="1432946"/>
                  <a:pt x="123446" y="1406257"/>
                </a:cubicBezTo>
                <a:cubicBezTo>
                  <a:pt x="113030" y="1404280"/>
                  <a:pt x="99697" y="1407122"/>
                  <a:pt x="78727" y="1418613"/>
                </a:cubicBezTo>
                <a:cubicBezTo>
                  <a:pt x="69144" y="1432946"/>
                  <a:pt x="60533" y="1448144"/>
                  <a:pt x="51923" y="1462478"/>
                </a:cubicBezTo>
                <a:lnTo>
                  <a:pt x="27202" y="1485336"/>
                </a:lnTo>
                <a:lnTo>
                  <a:pt x="0" y="1557002"/>
                </a:lnTo>
                <a:lnTo>
                  <a:pt x="0" y="1368527"/>
                </a:lnTo>
                <a:lnTo>
                  <a:pt x="5735" y="1365272"/>
                </a:lnTo>
                <a:cubicBezTo>
                  <a:pt x="14339" y="1358586"/>
                  <a:pt x="28174" y="1344940"/>
                  <a:pt x="50117" y="1320382"/>
                </a:cubicBezTo>
                <a:cubicBezTo>
                  <a:pt x="103447" y="1254524"/>
                  <a:pt x="83449" y="1249829"/>
                  <a:pt x="35813" y="1295546"/>
                </a:cubicBezTo>
                <a:lnTo>
                  <a:pt x="136917" y="1183970"/>
                </a:lnTo>
                <a:cubicBezTo>
                  <a:pt x="88170" y="1246987"/>
                  <a:pt x="92059" y="1257489"/>
                  <a:pt x="80532" y="1284179"/>
                </a:cubicBezTo>
                <a:cubicBezTo>
                  <a:pt x="91087" y="1271699"/>
                  <a:pt x="93031" y="1270834"/>
                  <a:pt x="92059" y="1274664"/>
                </a:cubicBezTo>
                <a:cubicBezTo>
                  <a:pt x="99697" y="1265027"/>
                  <a:pt x="109141" y="1253659"/>
                  <a:pt x="117752" y="1243156"/>
                </a:cubicBezTo>
                <a:cubicBezTo>
                  <a:pt x="91087" y="1287020"/>
                  <a:pt x="99697" y="1295546"/>
                  <a:pt x="82476" y="1335704"/>
                </a:cubicBezTo>
                <a:lnTo>
                  <a:pt x="62478" y="1330885"/>
                </a:lnTo>
                <a:cubicBezTo>
                  <a:pt x="-30988" y="1449133"/>
                  <a:pt x="85393" y="1350902"/>
                  <a:pt x="53867" y="1398596"/>
                </a:cubicBezTo>
                <a:cubicBezTo>
                  <a:pt x="137750" y="1302219"/>
                  <a:pt x="128307" y="1298512"/>
                  <a:pt x="187331" y="1241303"/>
                </a:cubicBezTo>
                <a:cubicBezTo>
                  <a:pt x="188303" y="1233642"/>
                  <a:pt x="183581" y="1231665"/>
                  <a:pt x="167332" y="1243156"/>
                </a:cubicBezTo>
                <a:cubicBezTo>
                  <a:pt x="163582" y="1248840"/>
                  <a:pt x="158721" y="1255512"/>
                  <a:pt x="153027" y="1263173"/>
                </a:cubicBezTo>
                <a:cubicBezTo>
                  <a:pt x="157888" y="1256501"/>
                  <a:pt x="162610" y="1249829"/>
                  <a:pt x="166360" y="1244145"/>
                </a:cubicBezTo>
                <a:cubicBezTo>
                  <a:pt x="162610" y="1246987"/>
                  <a:pt x="158721" y="1249829"/>
                  <a:pt x="153999" y="1253659"/>
                </a:cubicBezTo>
                <a:lnTo>
                  <a:pt x="127335" y="1292704"/>
                </a:lnTo>
                <a:cubicBezTo>
                  <a:pt x="43451" y="1344229"/>
                  <a:pt x="196913" y="1165930"/>
                  <a:pt x="200802" y="1107733"/>
                </a:cubicBezTo>
                <a:cubicBezTo>
                  <a:pt x="213162" y="1105880"/>
                  <a:pt x="172193" y="1181128"/>
                  <a:pt x="258020" y="1084874"/>
                </a:cubicBezTo>
                <a:cubicBezTo>
                  <a:pt x="261770" y="1080055"/>
                  <a:pt x="265520" y="1075360"/>
                  <a:pt x="268436" y="1071530"/>
                </a:cubicBezTo>
                <a:cubicBezTo>
                  <a:pt x="309406" y="1017163"/>
                  <a:pt x="289407" y="1016174"/>
                  <a:pt x="244549" y="1059050"/>
                </a:cubicBezTo>
                <a:lnTo>
                  <a:pt x="345653" y="947598"/>
                </a:lnTo>
                <a:cubicBezTo>
                  <a:pt x="295101" y="1012344"/>
                  <a:pt x="300934" y="1021858"/>
                  <a:pt x="288435" y="1050524"/>
                </a:cubicBezTo>
                <a:cubicBezTo>
                  <a:pt x="289407" y="1050524"/>
                  <a:pt x="288435" y="1053366"/>
                  <a:pt x="285657" y="1058185"/>
                </a:cubicBezTo>
                <a:cubicBezTo>
                  <a:pt x="294129" y="1045705"/>
                  <a:pt x="310378" y="1026677"/>
                  <a:pt x="325655" y="1007648"/>
                </a:cubicBezTo>
                <a:cubicBezTo>
                  <a:pt x="298990" y="1051513"/>
                  <a:pt x="307600" y="1060038"/>
                  <a:pt x="290379" y="1100072"/>
                </a:cubicBezTo>
                <a:lnTo>
                  <a:pt x="270381" y="1095377"/>
                </a:lnTo>
                <a:cubicBezTo>
                  <a:pt x="176915" y="1213625"/>
                  <a:pt x="293296" y="1115394"/>
                  <a:pt x="261770" y="1163089"/>
                </a:cubicBezTo>
                <a:cubicBezTo>
                  <a:pt x="354264" y="1056208"/>
                  <a:pt x="333293" y="1063869"/>
                  <a:pt x="415232" y="985655"/>
                </a:cubicBezTo>
                <a:cubicBezTo>
                  <a:pt x="417176" y="984790"/>
                  <a:pt x="419121" y="984790"/>
                  <a:pt x="421065" y="984790"/>
                </a:cubicBezTo>
                <a:cubicBezTo>
                  <a:pt x="429537" y="963784"/>
                  <a:pt x="426759" y="954270"/>
                  <a:pt x="391484" y="983801"/>
                </a:cubicBezTo>
                <a:lnTo>
                  <a:pt x="381901" y="997146"/>
                </a:lnTo>
                <a:cubicBezTo>
                  <a:pt x="377179" y="1004807"/>
                  <a:pt x="370513" y="1014321"/>
                  <a:pt x="360930" y="1027665"/>
                </a:cubicBezTo>
                <a:cubicBezTo>
                  <a:pt x="365652" y="1020993"/>
                  <a:pt x="369541" y="1015309"/>
                  <a:pt x="373290" y="1009502"/>
                </a:cubicBezTo>
                <a:lnTo>
                  <a:pt x="363847" y="1022847"/>
                </a:lnTo>
                <a:lnTo>
                  <a:pt x="352136" y="1028152"/>
                </a:lnTo>
                <a:lnTo>
                  <a:pt x="343145" y="1032226"/>
                </a:lnTo>
                <a:cubicBezTo>
                  <a:pt x="331219" y="1032955"/>
                  <a:pt x="343744" y="1009533"/>
                  <a:pt x="363847" y="978117"/>
                </a:cubicBezTo>
                <a:cubicBezTo>
                  <a:pt x="363847" y="978117"/>
                  <a:pt x="363847" y="978117"/>
                  <a:pt x="363847" y="977129"/>
                </a:cubicBezTo>
                <a:cubicBezTo>
                  <a:pt x="392456" y="931288"/>
                  <a:pt x="435370" y="868395"/>
                  <a:pt x="437175" y="837875"/>
                </a:cubicBezTo>
                <a:cubicBezTo>
                  <a:pt x="448702" y="836022"/>
                  <a:pt x="414399" y="899903"/>
                  <a:pt x="475367" y="835033"/>
                </a:cubicBezTo>
                <a:cubicBezTo>
                  <a:pt x="488699" y="817858"/>
                  <a:pt x="494393" y="813163"/>
                  <a:pt x="494393" y="814028"/>
                </a:cubicBezTo>
                <a:cubicBezTo>
                  <a:pt x="547862" y="748293"/>
                  <a:pt x="527863" y="743474"/>
                  <a:pt x="480089" y="789316"/>
                </a:cubicBezTo>
                <a:lnTo>
                  <a:pt x="581193" y="677740"/>
                </a:lnTo>
                <a:cubicBezTo>
                  <a:pt x="523003" y="752124"/>
                  <a:pt x="539251" y="753977"/>
                  <a:pt x="516336" y="795988"/>
                </a:cubicBezTo>
                <a:cubicBezTo>
                  <a:pt x="522030" y="784497"/>
                  <a:pt x="542168" y="760649"/>
                  <a:pt x="562167" y="736802"/>
                </a:cubicBezTo>
                <a:cubicBezTo>
                  <a:pt x="535502" y="780666"/>
                  <a:pt x="543973" y="789316"/>
                  <a:pt x="526891" y="829350"/>
                </a:cubicBezTo>
                <a:lnTo>
                  <a:pt x="506893" y="824531"/>
                </a:lnTo>
                <a:cubicBezTo>
                  <a:pt x="413427" y="942779"/>
                  <a:pt x="529669" y="844548"/>
                  <a:pt x="498282" y="892242"/>
                </a:cubicBezTo>
                <a:cubicBezTo>
                  <a:pt x="590776" y="785485"/>
                  <a:pt x="569805" y="793023"/>
                  <a:pt x="651744" y="714932"/>
                </a:cubicBezTo>
                <a:cubicBezTo>
                  <a:pt x="664104" y="711101"/>
                  <a:pt x="666049" y="715797"/>
                  <a:pt x="661327" y="728276"/>
                </a:cubicBezTo>
                <a:cubicBezTo>
                  <a:pt x="683270" y="686266"/>
                  <a:pt x="706185" y="640548"/>
                  <a:pt x="651744" y="686266"/>
                </a:cubicBezTo>
                <a:lnTo>
                  <a:pt x="625079" y="725435"/>
                </a:lnTo>
                <a:cubicBezTo>
                  <a:pt x="622163" y="727288"/>
                  <a:pt x="619385" y="728276"/>
                  <a:pt x="617441" y="730130"/>
                </a:cubicBezTo>
                <a:cubicBezTo>
                  <a:pt x="612719" y="736802"/>
                  <a:pt x="606886" y="746316"/>
                  <a:pt x="598414" y="757808"/>
                </a:cubicBezTo>
                <a:cubicBezTo>
                  <a:pt x="606053" y="747305"/>
                  <a:pt x="611747" y="738779"/>
                  <a:pt x="616469" y="730130"/>
                </a:cubicBezTo>
                <a:cubicBezTo>
                  <a:pt x="600220" y="737791"/>
                  <a:pt x="597442" y="733960"/>
                  <a:pt x="602164" y="721604"/>
                </a:cubicBezTo>
                <a:cubicBezTo>
                  <a:pt x="597442" y="722469"/>
                  <a:pt x="595498" y="720616"/>
                  <a:pt x="601192" y="707271"/>
                </a:cubicBezTo>
                <a:cubicBezTo>
                  <a:pt x="605080" y="704429"/>
                  <a:pt x="608830" y="702452"/>
                  <a:pt x="612719" y="701587"/>
                </a:cubicBezTo>
                <a:cubicBezTo>
                  <a:pt x="638412" y="655746"/>
                  <a:pt x="696602" y="575678"/>
                  <a:pt x="699380" y="540340"/>
                </a:cubicBezTo>
                <a:cubicBezTo>
                  <a:pt x="711879" y="538486"/>
                  <a:pt x="669937" y="614724"/>
                  <a:pt x="757570" y="516616"/>
                </a:cubicBezTo>
                <a:cubicBezTo>
                  <a:pt x="811039" y="450758"/>
                  <a:pt x="791040" y="445939"/>
                  <a:pt x="743266" y="491780"/>
                </a:cubicBezTo>
                <a:lnTo>
                  <a:pt x="844370" y="380204"/>
                </a:lnTo>
                <a:cubicBezTo>
                  <a:pt x="786179" y="454588"/>
                  <a:pt x="802428" y="456442"/>
                  <a:pt x="779513" y="498452"/>
                </a:cubicBezTo>
                <a:cubicBezTo>
                  <a:pt x="785207" y="486961"/>
                  <a:pt x="805345" y="463114"/>
                  <a:pt x="825344" y="439390"/>
                </a:cubicBezTo>
                <a:cubicBezTo>
                  <a:pt x="798679" y="483131"/>
                  <a:pt x="807150" y="491780"/>
                  <a:pt x="790068" y="531814"/>
                </a:cubicBezTo>
                <a:lnTo>
                  <a:pt x="770069" y="526995"/>
                </a:lnTo>
                <a:cubicBezTo>
                  <a:pt x="676603" y="645243"/>
                  <a:pt x="792846" y="547136"/>
                  <a:pt x="761459" y="594707"/>
                </a:cubicBezTo>
                <a:cubicBezTo>
                  <a:pt x="845342" y="498452"/>
                  <a:pt x="835760" y="494622"/>
                  <a:pt x="894922" y="437413"/>
                </a:cubicBezTo>
                <a:cubicBezTo>
                  <a:pt x="895894" y="429752"/>
                  <a:pt x="891172" y="427899"/>
                  <a:pt x="874924" y="439390"/>
                </a:cubicBezTo>
                <a:cubicBezTo>
                  <a:pt x="871035" y="445074"/>
                  <a:pt x="866313" y="451746"/>
                  <a:pt x="860619" y="459407"/>
                </a:cubicBezTo>
                <a:cubicBezTo>
                  <a:pt x="865341" y="452735"/>
                  <a:pt x="870063" y="445939"/>
                  <a:pt x="873951" y="440255"/>
                </a:cubicBezTo>
                <a:cubicBezTo>
                  <a:pt x="870063" y="443097"/>
                  <a:pt x="866313" y="445939"/>
                  <a:pt x="861591" y="449769"/>
                </a:cubicBezTo>
                <a:lnTo>
                  <a:pt x="834787" y="488938"/>
                </a:lnTo>
                <a:cubicBezTo>
                  <a:pt x="750904" y="540340"/>
                  <a:pt x="904505" y="362041"/>
                  <a:pt x="908255" y="303967"/>
                </a:cubicBezTo>
                <a:cubicBezTo>
                  <a:pt x="920615" y="301990"/>
                  <a:pt x="879645" y="377362"/>
                  <a:pt x="965473" y="280985"/>
                </a:cubicBezTo>
                <a:cubicBezTo>
                  <a:pt x="969362" y="276289"/>
                  <a:pt x="973111" y="271470"/>
                  <a:pt x="976028" y="267640"/>
                </a:cubicBezTo>
                <a:cubicBezTo>
                  <a:pt x="1016997" y="213273"/>
                  <a:pt x="996999" y="212408"/>
                  <a:pt x="952141" y="254295"/>
                </a:cubicBezTo>
                <a:close/>
                <a:moveTo>
                  <a:pt x="1068383" y="131352"/>
                </a:moveTo>
                <a:cubicBezTo>
                  <a:pt x="1073244" y="135182"/>
                  <a:pt x="1049356" y="164713"/>
                  <a:pt x="1024636" y="194245"/>
                </a:cubicBezTo>
                <a:cubicBezTo>
                  <a:pt x="1034080" y="178058"/>
                  <a:pt x="1047412" y="159030"/>
                  <a:pt x="1068383" y="131352"/>
                </a:cubicBezTo>
                <a:close/>
                <a:moveTo>
                  <a:pt x="1278230" y="89341"/>
                </a:moveTo>
                <a:cubicBezTo>
                  <a:pt x="1271564" y="120849"/>
                  <a:pt x="1210457" y="191403"/>
                  <a:pt x="1142822" y="283950"/>
                </a:cubicBezTo>
                <a:cubicBezTo>
                  <a:pt x="1184764" y="226741"/>
                  <a:pt x="1158099" y="240951"/>
                  <a:pt x="1154211" y="242928"/>
                </a:cubicBezTo>
                <a:cubicBezTo>
                  <a:pt x="1217123" y="210431"/>
                  <a:pt x="1242955" y="133205"/>
                  <a:pt x="1278230" y="89341"/>
                </a:cubicBezTo>
                <a:close/>
                <a:moveTo>
                  <a:pt x="975056" y="87488"/>
                </a:moveTo>
                <a:cubicBezTo>
                  <a:pt x="985472" y="97002"/>
                  <a:pt x="999776" y="113188"/>
                  <a:pt x="968251" y="171386"/>
                </a:cubicBezTo>
                <a:lnTo>
                  <a:pt x="967809" y="171540"/>
                </a:lnTo>
                <a:lnTo>
                  <a:pt x="967417" y="171386"/>
                </a:lnTo>
                <a:lnTo>
                  <a:pt x="967242" y="171737"/>
                </a:lnTo>
                <a:lnTo>
                  <a:pt x="944237" y="179753"/>
                </a:lnTo>
                <a:cubicBezTo>
                  <a:pt x="916153" y="189240"/>
                  <a:pt x="888499" y="191186"/>
                  <a:pt x="975056" y="87488"/>
                </a:cubicBezTo>
                <a:close/>
                <a:moveTo>
                  <a:pt x="1194335" y="89"/>
                </a:moveTo>
                <a:cubicBezTo>
                  <a:pt x="1195987" y="2074"/>
                  <a:pt x="1173810" y="36488"/>
                  <a:pt x="1176154" y="38804"/>
                </a:cubicBezTo>
                <a:cubicBezTo>
                  <a:pt x="1172404" y="35098"/>
                  <a:pt x="1115185" y="97990"/>
                  <a:pt x="1155183" y="45477"/>
                </a:cubicBezTo>
                <a:cubicBezTo>
                  <a:pt x="1183775" y="9381"/>
                  <a:pt x="1193344" y="-1102"/>
                  <a:pt x="1194335" y="89"/>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06B7C010-DFF4-3C4D-601D-2CAC1E19285D}"/>
              </a:ext>
            </a:extLst>
          </p:cNvPr>
          <p:cNvSpPr>
            <a:spLocks noGrp="1"/>
          </p:cNvSpPr>
          <p:nvPr>
            <p:ph type="pic" sz="quarter" idx="13"/>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Freeform: Shape 9">
            <a:extLst>
              <a:ext uri="{FF2B5EF4-FFF2-40B4-BE49-F238E27FC236}">
                <a16:creationId xmlns:a16="http://schemas.microsoft.com/office/drawing/2014/main" id="{EE4D4765-12CB-D55D-951D-D172D1A5AB72}"/>
              </a:ext>
            </a:extLst>
          </p:cNvPr>
          <p:cNvSpPr/>
          <p:nvPr/>
        </p:nvSpPr>
        <p:spPr>
          <a:xfrm>
            <a:off x="3355221" y="1"/>
            <a:ext cx="3618055" cy="2697645"/>
          </a:xfrm>
          <a:custGeom>
            <a:avLst/>
            <a:gdLst>
              <a:gd name="connsiteX0" fmla="*/ 1258665 w 3618055"/>
              <a:gd name="connsiteY0" fmla="*/ 2614718 h 2697645"/>
              <a:gd name="connsiteX1" fmla="*/ 1215690 w 3618055"/>
              <a:gd name="connsiteY1" fmla="*/ 2662343 h 2697645"/>
              <a:gd name="connsiteX2" fmla="*/ 937209 w 3618055"/>
              <a:gd name="connsiteY2" fmla="*/ 2476464 h 2697645"/>
              <a:gd name="connsiteX3" fmla="*/ 925863 w 3618055"/>
              <a:gd name="connsiteY3" fmla="*/ 2490713 h 2697645"/>
              <a:gd name="connsiteX4" fmla="*/ 935318 w 3618055"/>
              <a:gd name="connsiteY4" fmla="*/ 2477363 h 2697645"/>
              <a:gd name="connsiteX5" fmla="*/ 937209 w 3618055"/>
              <a:gd name="connsiteY5" fmla="*/ 2476464 h 2697645"/>
              <a:gd name="connsiteX6" fmla="*/ 951993 w 3618055"/>
              <a:gd name="connsiteY6" fmla="*/ 2451494 h 2697645"/>
              <a:gd name="connsiteX7" fmla="*/ 947249 w 3618055"/>
              <a:gd name="connsiteY7" fmla="*/ 2460236 h 2697645"/>
              <a:gd name="connsiteX8" fmla="*/ 935318 w 3618055"/>
              <a:gd name="connsiteY8" fmla="*/ 2477363 h 2697645"/>
              <a:gd name="connsiteX9" fmla="*/ 913487 w 3618055"/>
              <a:gd name="connsiteY9" fmla="*/ 2499314 h 2697645"/>
              <a:gd name="connsiteX10" fmla="*/ 924446 w 3618055"/>
              <a:gd name="connsiteY10" fmla="*/ 2480813 h 2697645"/>
              <a:gd name="connsiteX11" fmla="*/ 930148 w 3618055"/>
              <a:gd name="connsiteY11" fmla="*/ 2472137 h 2697645"/>
              <a:gd name="connsiteX12" fmla="*/ 945804 w 3618055"/>
              <a:gd name="connsiteY12" fmla="*/ 2458236 h 2697645"/>
              <a:gd name="connsiteX13" fmla="*/ 437662 w 3618055"/>
              <a:gd name="connsiteY13" fmla="*/ 2013950 h 2697645"/>
              <a:gd name="connsiteX14" fmla="*/ 428036 w 3618055"/>
              <a:gd name="connsiteY14" fmla="*/ 2022551 h 2697645"/>
              <a:gd name="connsiteX15" fmla="*/ 437662 w 3618055"/>
              <a:gd name="connsiteY15" fmla="*/ 2013950 h 2697645"/>
              <a:gd name="connsiteX16" fmla="*/ 118269 w 3618055"/>
              <a:gd name="connsiteY16" fmla="*/ 1778521 h 2697645"/>
              <a:gd name="connsiteX17" fmla="*/ 114315 w 3618055"/>
              <a:gd name="connsiteY17" fmla="*/ 1784170 h 2697645"/>
              <a:gd name="connsiteX18" fmla="*/ 118269 w 3618055"/>
              <a:gd name="connsiteY18" fmla="*/ 1778521 h 2697645"/>
              <a:gd name="connsiteX19" fmla="*/ 101079 w 3618055"/>
              <a:gd name="connsiteY19" fmla="*/ 1631667 h 2697645"/>
              <a:gd name="connsiteX20" fmla="*/ 101079 w 3618055"/>
              <a:gd name="connsiteY20" fmla="*/ 1632566 h 2697645"/>
              <a:gd name="connsiteX21" fmla="*/ 69621 w 3618055"/>
              <a:gd name="connsiteY21" fmla="*/ 1669793 h 2697645"/>
              <a:gd name="connsiteX22" fmla="*/ 185826 w 3618055"/>
              <a:gd name="connsiteY22" fmla="*/ 1333209 h 2697645"/>
              <a:gd name="connsiteX23" fmla="*/ 133396 w 3618055"/>
              <a:gd name="connsiteY23" fmla="*/ 1392258 h 2697645"/>
              <a:gd name="connsiteX24" fmla="*/ 137178 w 3618055"/>
              <a:gd name="connsiteY24" fmla="*/ 1360808 h 2697645"/>
              <a:gd name="connsiteX25" fmla="*/ 143758 w 3618055"/>
              <a:gd name="connsiteY25" fmla="*/ 1353851 h 2697645"/>
              <a:gd name="connsiteX26" fmla="*/ 138823 w 3618055"/>
              <a:gd name="connsiteY26" fmla="*/ 1361021 h 2697645"/>
              <a:gd name="connsiteX27" fmla="*/ 138209 w 3618055"/>
              <a:gd name="connsiteY27" fmla="*/ 1361835 h 2697645"/>
              <a:gd name="connsiteX28" fmla="*/ 136319 w 3618055"/>
              <a:gd name="connsiteY28" fmla="*/ 1364659 h 2697645"/>
              <a:gd name="connsiteX29" fmla="*/ 138823 w 3618055"/>
              <a:gd name="connsiteY29" fmla="*/ 1361021 h 2697645"/>
              <a:gd name="connsiteX30" fmla="*/ 146076 w 3618055"/>
              <a:gd name="connsiteY30" fmla="*/ 1351401 h 2697645"/>
              <a:gd name="connsiteX31" fmla="*/ 151163 w 3618055"/>
              <a:gd name="connsiteY31" fmla="*/ 1346023 h 2697645"/>
              <a:gd name="connsiteX32" fmla="*/ 152477 w 3618055"/>
              <a:gd name="connsiteY32" fmla="*/ 1345532 h 2697645"/>
              <a:gd name="connsiteX33" fmla="*/ 153734 w 3618055"/>
              <a:gd name="connsiteY33" fmla="*/ 1344203 h 2697645"/>
              <a:gd name="connsiteX34" fmla="*/ 203016 w 3618055"/>
              <a:gd name="connsiteY34" fmla="*/ 1158627 h 2697645"/>
              <a:gd name="connsiteX35" fmla="*/ 203016 w 3618055"/>
              <a:gd name="connsiteY35" fmla="*/ 1160552 h 2697645"/>
              <a:gd name="connsiteX36" fmla="*/ 154368 w 3618055"/>
              <a:gd name="connsiteY36" fmla="*/ 1219730 h 2697645"/>
              <a:gd name="connsiteX37" fmla="*/ 64635 w 3618055"/>
              <a:gd name="connsiteY37" fmla="*/ 1045437 h 2697645"/>
              <a:gd name="connsiteX38" fmla="*/ 68589 w 3618055"/>
              <a:gd name="connsiteY38" fmla="*/ 1048101 h 2697645"/>
              <a:gd name="connsiteX39" fmla="*/ 51399 w 3618055"/>
              <a:gd name="connsiteY39" fmla="*/ 1055675 h 2697645"/>
              <a:gd name="connsiteX40" fmla="*/ 64635 w 3618055"/>
              <a:gd name="connsiteY40" fmla="*/ 1045437 h 2697645"/>
              <a:gd name="connsiteX41" fmla="*/ 389014 w 3618055"/>
              <a:gd name="connsiteY41" fmla="*/ 462609 h 2697645"/>
              <a:gd name="connsiteX42" fmla="*/ 383804 w 3618055"/>
              <a:gd name="connsiteY42" fmla="*/ 467988 h 2697645"/>
              <a:gd name="connsiteX43" fmla="*/ 387504 w 3618055"/>
              <a:gd name="connsiteY43" fmla="*/ 463927 h 2697645"/>
              <a:gd name="connsiteX44" fmla="*/ 408955 w 3618055"/>
              <a:gd name="connsiteY44" fmla="*/ 412032 h 2697645"/>
              <a:gd name="connsiteX45" fmla="*/ 378528 w 3618055"/>
              <a:gd name="connsiteY45" fmla="*/ 444509 h 2697645"/>
              <a:gd name="connsiteX46" fmla="*/ 702495 w 3618055"/>
              <a:gd name="connsiteY46" fmla="*/ 0 h 2697645"/>
              <a:gd name="connsiteX47" fmla="*/ 3618055 w 3618055"/>
              <a:gd name="connsiteY47" fmla="*/ 0 h 2697645"/>
              <a:gd name="connsiteX48" fmla="*/ 3324066 w 3618055"/>
              <a:gd name="connsiteY48" fmla="*/ 392134 h 2697645"/>
              <a:gd name="connsiteX49" fmla="*/ 2890185 w 3618055"/>
              <a:gd name="connsiteY49" fmla="*/ 909847 h 2697645"/>
              <a:gd name="connsiteX50" fmla="*/ 2843428 w 3618055"/>
              <a:gd name="connsiteY50" fmla="*/ 955547 h 2697645"/>
              <a:gd name="connsiteX51" fmla="*/ 2679434 w 3618055"/>
              <a:gd name="connsiteY51" fmla="*/ 1151951 h 2697645"/>
              <a:gd name="connsiteX52" fmla="*/ 2577324 w 3618055"/>
              <a:gd name="connsiteY52" fmla="*/ 1253106 h 2697645"/>
              <a:gd name="connsiteX53" fmla="*/ 2217018 w 3618055"/>
              <a:gd name="connsiteY53" fmla="*/ 1683143 h 2697645"/>
              <a:gd name="connsiteX54" fmla="*/ 2104422 w 3618055"/>
              <a:gd name="connsiteY54" fmla="*/ 1794696 h 2697645"/>
              <a:gd name="connsiteX55" fmla="*/ 1706813 w 3618055"/>
              <a:gd name="connsiteY55" fmla="*/ 2270432 h 2697645"/>
              <a:gd name="connsiteX56" fmla="*/ 1274824 w 3618055"/>
              <a:gd name="connsiteY56" fmla="*/ 2697645 h 2697645"/>
              <a:gd name="connsiteX57" fmla="*/ 1293905 w 3618055"/>
              <a:gd name="connsiteY57" fmla="*/ 2676592 h 2697645"/>
              <a:gd name="connsiteX58" fmla="*/ 1271042 w 3618055"/>
              <a:gd name="connsiteY58" fmla="*/ 2606117 h 2697645"/>
              <a:gd name="connsiteX59" fmla="*/ 1259525 w 3618055"/>
              <a:gd name="connsiteY59" fmla="*/ 2618441 h 2697645"/>
              <a:gd name="connsiteX60" fmla="*/ 1247148 w 3618055"/>
              <a:gd name="connsiteY60" fmla="*/ 2564141 h 2697645"/>
              <a:gd name="connsiteX61" fmla="*/ 1134724 w 3618055"/>
              <a:gd name="connsiteY61" fmla="*/ 2635642 h 2697645"/>
              <a:gd name="connsiteX62" fmla="*/ 1175637 w 3618055"/>
              <a:gd name="connsiteY62" fmla="*/ 2562215 h 2697645"/>
              <a:gd name="connsiteX63" fmla="*/ 1062182 w 3618055"/>
              <a:gd name="connsiteY63" fmla="*/ 2652844 h 2697645"/>
              <a:gd name="connsiteX64" fmla="*/ 1056509 w 3618055"/>
              <a:gd name="connsiteY64" fmla="*/ 2598415 h 2697645"/>
              <a:gd name="connsiteX65" fmla="*/ 1022128 w 3618055"/>
              <a:gd name="connsiteY65" fmla="*/ 2641419 h 2697645"/>
              <a:gd name="connsiteX66" fmla="*/ 964026 w 3618055"/>
              <a:gd name="connsiteY66" fmla="*/ 2469789 h 2697645"/>
              <a:gd name="connsiteX67" fmla="*/ 964885 w 3618055"/>
              <a:gd name="connsiteY67" fmla="*/ 2464013 h 2697645"/>
              <a:gd name="connsiteX68" fmla="*/ 966776 w 3618055"/>
              <a:gd name="connsiteY68" fmla="*/ 2435386 h 2697645"/>
              <a:gd name="connsiteX69" fmla="*/ 951993 w 3618055"/>
              <a:gd name="connsiteY69" fmla="*/ 2451494 h 2697645"/>
              <a:gd name="connsiteX70" fmla="*/ 952122 w 3618055"/>
              <a:gd name="connsiteY70" fmla="*/ 2451256 h 2697645"/>
              <a:gd name="connsiteX71" fmla="*/ 943913 w 3618055"/>
              <a:gd name="connsiteY71" fmla="*/ 2454513 h 2697645"/>
              <a:gd name="connsiteX72" fmla="*/ 931424 w 3618055"/>
              <a:gd name="connsiteY72" fmla="*/ 2470196 h 2697645"/>
              <a:gd name="connsiteX73" fmla="*/ 930148 w 3618055"/>
              <a:gd name="connsiteY73" fmla="*/ 2472137 h 2697645"/>
              <a:gd name="connsiteX74" fmla="*/ 924432 w 3618055"/>
              <a:gd name="connsiteY74" fmla="*/ 2477212 h 2697645"/>
              <a:gd name="connsiteX75" fmla="*/ 858134 w 3618055"/>
              <a:gd name="connsiteY75" fmla="*/ 2509840 h 2697645"/>
              <a:gd name="connsiteX76" fmla="*/ 908673 w 3618055"/>
              <a:gd name="connsiteY76" fmla="*/ 2436413 h 2697645"/>
              <a:gd name="connsiteX77" fmla="*/ 729380 w 3618055"/>
              <a:gd name="connsiteY77" fmla="*/ 2457337 h 2697645"/>
              <a:gd name="connsiteX78" fmla="*/ 749492 w 3618055"/>
              <a:gd name="connsiteY78" fmla="*/ 2439237 h 2697645"/>
              <a:gd name="connsiteX79" fmla="*/ 757056 w 3618055"/>
              <a:gd name="connsiteY79" fmla="*/ 2412537 h 2697645"/>
              <a:gd name="connsiteX80" fmla="*/ 667495 w 3618055"/>
              <a:gd name="connsiteY80" fmla="*/ 2521265 h 2697645"/>
              <a:gd name="connsiteX81" fmla="*/ 684513 w 3618055"/>
              <a:gd name="connsiteY81" fmla="*/ 2462087 h 2697645"/>
              <a:gd name="connsiteX82" fmla="*/ 694140 w 3618055"/>
              <a:gd name="connsiteY82" fmla="*/ 2453486 h 2697645"/>
              <a:gd name="connsiteX83" fmla="*/ 760838 w 3618055"/>
              <a:gd name="connsiteY83" fmla="*/ 2349636 h 2697645"/>
              <a:gd name="connsiteX84" fmla="*/ 703595 w 3618055"/>
              <a:gd name="connsiteY84" fmla="*/ 2419212 h 2697645"/>
              <a:gd name="connsiteX85" fmla="*/ 655978 w 3618055"/>
              <a:gd name="connsiteY85" fmla="*/ 2459263 h 2697645"/>
              <a:gd name="connsiteX86" fmla="*/ 697062 w 3618055"/>
              <a:gd name="connsiteY86" fmla="*/ 2319982 h 2697645"/>
              <a:gd name="connsiteX87" fmla="*/ 625551 w 3618055"/>
              <a:gd name="connsiteY87" fmla="*/ 2392511 h 2697645"/>
              <a:gd name="connsiteX88" fmla="*/ 612143 w 3618055"/>
              <a:gd name="connsiteY88" fmla="*/ 2290458 h 2697645"/>
              <a:gd name="connsiteX89" fmla="*/ 413768 w 3618055"/>
              <a:gd name="connsiteY89" fmla="*/ 2375310 h 2697645"/>
              <a:gd name="connsiteX90" fmla="*/ 472902 w 3618055"/>
              <a:gd name="connsiteY90" fmla="*/ 2223706 h 2697645"/>
              <a:gd name="connsiteX91" fmla="*/ 373715 w 3618055"/>
              <a:gd name="connsiteY91" fmla="*/ 2240907 h 2697645"/>
              <a:gd name="connsiteX92" fmla="*/ 453821 w 3618055"/>
              <a:gd name="connsiteY92" fmla="*/ 2114977 h 2697645"/>
              <a:gd name="connsiteX93" fmla="*/ 352743 w 3618055"/>
              <a:gd name="connsiteY93" fmla="*/ 2203680 h 2697645"/>
              <a:gd name="connsiteX94" fmla="*/ 426145 w 3618055"/>
              <a:gd name="connsiteY94" fmla="*/ 2117929 h 2697645"/>
              <a:gd name="connsiteX95" fmla="*/ 425285 w 3618055"/>
              <a:gd name="connsiteY95" fmla="*/ 2065426 h 2697645"/>
              <a:gd name="connsiteX96" fmla="*/ 445226 w 3618055"/>
              <a:gd name="connsiteY96" fmla="*/ 2046428 h 2697645"/>
              <a:gd name="connsiteX97" fmla="*/ 458634 w 3618055"/>
              <a:gd name="connsiteY97" fmla="*/ 2013950 h 2697645"/>
              <a:gd name="connsiteX98" fmla="*/ 366151 w 3618055"/>
              <a:gd name="connsiteY98" fmla="*/ 2110227 h 2697645"/>
              <a:gd name="connsiteX99" fmla="*/ 460525 w 3618055"/>
              <a:gd name="connsiteY99" fmla="*/ 2005350 h 2697645"/>
              <a:gd name="connsiteX100" fmla="*/ 441444 w 3618055"/>
              <a:gd name="connsiteY100" fmla="*/ 2017801 h 2697645"/>
              <a:gd name="connsiteX101" fmla="*/ 472902 w 3618055"/>
              <a:gd name="connsiteY101" fmla="*/ 1982500 h 2697645"/>
              <a:gd name="connsiteX102" fmla="*/ 372855 w 3618055"/>
              <a:gd name="connsiteY102" fmla="*/ 2070176 h 2697645"/>
              <a:gd name="connsiteX103" fmla="*/ 427176 w 3618055"/>
              <a:gd name="connsiteY103" fmla="*/ 1999701 h 2697645"/>
              <a:gd name="connsiteX104" fmla="*/ 352743 w 3618055"/>
              <a:gd name="connsiteY104" fmla="*/ 2085452 h 2697645"/>
              <a:gd name="connsiteX105" fmla="*/ 389873 w 3618055"/>
              <a:gd name="connsiteY105" fmla="*/ 2012025 h 2697645"/>
              <a:gd name="connsiteX106" fmla="*/ 430958 w 3618055"/>
              <a:gd name="connsiteY106" fmla="*/ 1973001 h 2697645"/>
              <a:gd name="connsiteX107" fmla="*/ 394687 w 3618055"/>
              <a:gd name="connsiteY107" fmla="*/ 1980574 h 2697645"/>
              <a:gd name="connsiteX108" fmla="*/ 268855 w 3618055"/>
              <a:gd name="connsiteY108" fmla="*/ 2123578 h 2697645"/>
              <a:gd name="connsiteX109" fmla="*/ 328849 w 3618055"/>
              <a:gd name="connsiteY109" fmla="*/ 2070176 h 2697645"/>
              <a:gd name="connsiteX110" fmla="*/ 196312 w 3618055"/>
              <a:gd name="connsiteY110" fmla="*/ 2196106 h 2697645"/>
              <a:gd name="connsiteX111" fmla="*/ 260260 w 3618055"/>
              <a:gd name="connsiteY111" fmla="*/ 2119727 h 2697645"/>
              <a:gd name="connsiteX112" fmla="*/ 211612 w 3618055"/>
              <a:gd name="connsiteY112" fmla="*/ 2150278 h 2697645"/>
              <a:gd name="connsiteX113" fmla="*/ 296531 w 3618055"/>
              <a:gd name="connsiteY113" fmla="*/ 2050150 h 2697645"/>
              <a:gd name="connsiteX114" fmla="*/ 214534 w 3618055"/>
              <a:gd name="connsiteY114" fmla="*/ 2132178 h 2697645"/>
              <a:gd name="connsiteX115" fmla="*/ 384201 w 3618055"/>
              <a:gd name="connsiteY115" fmla="*/ 1928071 h 2697645"/>
              <a:gd name="connsiteX116" fmla="*/ 397609 w 3618055"/>
              <a:gd name="connsiteY116" fmla="*/ 1896621 h 2697645"/>
              <a:gd name="connsiteX117" fmla="*/ 302204 w 3618055"/>
              <a:gd name="connsiteY117" fmla="*/ 2010099 h 2697645"/>
              <a:gd name="connsiteX118" fmla="*/ 348961 w 3618055"/>
              <a:gd name="connsiteY118" fmla="*/ 1931024 h 2697645"/>
              <a:gd name="connsiteX119" fmla="*/ 422363 w 3618055"/>
              <a:gd name="connsiteY119" fmla="*/ 1845145 h 2697645"/>
              <a:gd name="connsiteX120" fmla="*/ 351883 w 3618055"/>
              <a:gd name="connsiteY120" fmla="*/ 1909073 h 2697645"/>
              <a:gd name="connsiteX121" fmla="*/ 413768 w 3618055"/>
              <a:gd name="connsiteY121" fmla="*/ 1842321 h 2697645"/>
              <a:gd name="connsiteX122" fmla="*/ 335553 w 3618055"/>
              <a:gd name="connsiteY122" fmla="*/ 1841422 h 2697645"/>
              <a:gd name="connsiteX123" fmla="*/ 365120 w 3618055"/>
              <a:gd name="connsiteY123" fmla="*/ 1808046 h 2697645"/>
              <a:gd name="connsiteX124" fmla="*/ 351883 w 3618055"/>
              <a:gd name="connsiteY124" fmla="*/ 1788021 h 2697645"/>
              <a:gd name="connsiteX125" fmla="*/ 338475 w 3618055"/>
              <a:gd name="connsiteY125" fmla="*/ 1806121 h 2697645"/>
              <a:gd name="connsiteX126" fmla="*/ 311830 w 3618055"/>
              <a:gd name="connsiteY126" fmla="*/ 1812796 h 2697645"/>
              <a:gd name="connsiteX127" fmla="*/ 364260 w 3618055"/>
              <a:gd name="connsiteY127" fmla="*/ 1750794 h 2697645"/>
              <a:gd name="connsiteX128" fmla="*/ 335553 w 3618055"/>
              <a:gd name="connsiteY128" fmla="*/ 1766069 h 2697645"/>
              <a:gd name="connsiteX129" fmla="*/ 377497 w 3618055"/>
              <a:gd name="connsiteY129" fmla="*/ 1718316 h 2697645"/>
              <a:gd name="connsiteX130" fmla="*/ 334693 w 3618055"/>
              <a:gd name="connsiteY130" fmla="*/ 1723194 h 2697645"/>
              <a:gd name="connsiteX131" fmla="*/ 310799 w 3618055"/>
              <a:gd name="connsiteY131" fmla="*/ 1755543 h 2697645"/>
              <a:gd name="connsiteX132" fmla="*/ 85779 w 3618055"/>
              <a:gd name="connsiteY132" fmla="*/ 2001627 h 2697645"/>
              <a:gd name="connsiteX133" fmla="*/ 82070 w 3618055"/>
              <a:gd name="connsiteY133" fmla="*/ 2002621 h 2697645"/>
              <a:gd name="connsiteX134" fmla="*/ 80843 w 3618055"/>
              <a:gd name="connsiteY134" fmla="*/ 2002950 h 2697645"/>
              <a:gd name="connsiteX135" fmla="*/ 38162 w 3618055"/>
              <a:gd name="connsiteY135" fmla="*/ 2032050 h 2697645"/>
              <a:gd name="connsiteX136" fmla="*/ 132536 w 3618055"/>
              <a:gd name="connsiteY136" fmla="*/ 1927173 h 2697645"/>
              <a:gd name="connsiteX137" fmla="*/ 0 w 3618055"/>
              <a:gd name="connsiteY137" fmla="*/ 2053103 h 2697645"/>
              <a:gd name="connsiteX138" fmla="*/ 223129 w 3618055"/>
              <a:gd name="connsiteY138" fmla="*/ 1783271 h 2697645"/>
              <a:gd name="connsiteX139" fmla="*/ 146805 w 3618055"/>
              <a:gd name="connsiteY139" fmla="*/ 1810870 h 2697645"/>
              <a:gd name="connsiteX140" fmla="*/ 257337 w 3618055"/>
              <a:gd name="connsiteY140" fmla="*/ 1670691 h 2697645"/>
              <a:gd name="connsiteX141" fmla="*/ 162963 w 3618055"/>
              <a:gd name="connsiteY141" fmla="*/ 1756570 h 2697645"/>
              <a:gd name="connsiteX142" fmla="*/ 125832 w 3618055"/>
              <a:gd name="connsiteY142" fmla="*/ 1773643 h 2697645"/>
              <a:gd name="connsiteX143" fmla="*/ 119128 w 3618055"/>
              <a:gd name="connsiteY143" fmla="*/ 1781345 h 2697645"/>
              <a:gd name="connsiteX144" fmla="*/ 127723 w 3618055"/>
              <a:gd name="connsiteY144" fmla="*/ 1768894 h 2697645"/>
              <a:gd name="connsiteX145" fmla="*/ 122050 w 3618055"/>
              <a:gd name="connsiteY145" fmla="*/ 1747969 h 2697645"/>
              <a:gd name="connsiteX146" fmla="*/ 79075 w 3618055"/>
              <a:gd name="connsiteY146" fmla="*/ 1781345 h 2697645"/>
              <a:gd name="connsiteX147" fmla="*/ 82857 w 3618055"/>
              <a:gd name="connsiteY147" fmla="*/ 1754645 h 2697645"/>
              <a:gd name="connsiteX148" fmla="*/ 0 w 3618055"/>
              <a:gd name="connsiteY148" fmla="*/ 1845145 h 2697645"/>
              <a:gd name="connsiteX149" fmla="*/ 101079 w 3618055"/>
              <a:gd name="connsiteY149" fmla="*/ 1634491 h 2697645"/>
              <a:gd name="connsiteX150" fmla="*/ 105720 w 3618055"/>
              <a:gd name="connsiteY150" fmla="*/ 1603041 h 2697645"/>
              <a:gd name="connsiteX151" fmla="*/ 73402 w 3618055"/>
              <a:gd name="connsiteY151" fmla="*/ 1645017 h 2697645"/>
              <a:gd name="connsiteX152" fmla="*/ 90593 w 3618055"/>
              <a:gd name="connsiteY152" fmla="*/ 1510486 h 2697645"/>
              <a:gd name="connsiteX153" fmla="*/ 35240 w 3618055"/>
              <a:gd name="connsiteY153" fmla="*/ 1565814 h 2697645"/>
              <a:gd name="connsiteX154" fmla="*/ 145773 w 3618055"/>
              <a:gd name="connsiteY154" fmla="*/ 1426661 h 2697645"/>
              <a:gd name="connsiteX155" fmla="*/ 101938 w 3618055"/>
              <a:gd name="connsiteY155" fmla="*/ 1430384 h 2697645"/>
              <a:gd name="connsiteX156" fmla="*/ 133396 w 3618055"/>
              <a:gd name="connsiteY156" fmla="*/ 1394184 h 2697645"/>
              <a:gd name="connsiteX157" fmla="*/ 199234 w 3618055"/>
              <a:gd name="connsiteY157" fmla="*/ 1410359 h 2697645"/>
              <a:gd name="connsiteX158" fmla="*/ 267823 w 3618055"/>
              <a:gd name="connsiteY158" fmla="*/ 1331283 h 2697645"/>
              <a:gd name="connsiteX159" fmla="*/ 309767 w 3618055"/>
              <a:gd name="connsiteY159" fmla="*/ 1260680 h 2697645"/>
              <a:gd name="connsiteX160" fmla="*/ 220206 w 3618055"/>
              <a:gd name="connsiteY160" fmla="*/ 1356058 h 2697645"/>
              <a:gd name="connsiteX161" fmla="*/ 231724 w 3618055"/>
              <a:gd name="connsiteY161" fmla="*/ 1279807 h 2697645"/>
              <a:gd name="connsiteX162" fmla="*/ 182579 w 3618055"/>
              <a:gd name="connsiteY162" fmla="*/ 1313691 h 2697645"/>
              <a:gd name="connsiteX163" fmla="*/ 153734 w 3618055"/>
              <a:gd name="connsiteY163" fmla="*/ 1344203 h 2697645"/>
              <a:gd name="connsiteX164" fmla="*/ 152477 w 3618055"/>
              <a:gd name="connsiteY164" fmla="*/ 1344634 h 2697645"/>
              <a:gd name="connsiteX165" fmla="*/ 151163 w 3618055"/>
              <a:gd name="connsiteY165" fmla="*/ 1346023 h 2697645"/>
              <a:gd name="connsiteX166" fmla="*/ 149727 w 3618055"/>
              <a:gd name="connsiteY166" fmla="*/ 1346559 h 2697645"/>
              <a:gd name="connsiteX167" fmla="*/ 146076 w 3618055"/>
              <a:gd name="connsiteY167" fmla="*/ 1351401 h 2697645"/>
              <a:gd name="connsiteX168" fmla="*/ 143758 w 3618055"/>
              <a:gd name="connsiteY168" fmla="*/ 1353851 h 2697645"/>
              <a:gd name="connsiteX169" fmla="*/ 168848 w 3618055"/>
              <a:gd name="connsiteY169" fmla="*/ 1317403 h 2697645"/>
              <a:gd name="connsiteX170" fmla="*/ 244101 w 3618055"/>
              <a:gd name="connsiteY170" fmla="*/ 1199705 h 2697645"/>
              <a:gd name="connsiteX171" fmla="*/ 250805 w 3618055"/>
              <a:gd name="connsiteY171" fmla="*/ 1211130 h 2697645"/>
              <a:gd name="connsiteX172" fmla="*/ 326958 w 3618055"/>
              <a:gd name="connsiteY172" fmla="*/ 1104326 h 2697645"/>
              <a:gd name="connsiteX173" fmla="*/ 289827 w 3618055"/>
              <a:gd name="connsiteY173" fmla="*/ 1106252 h 2697645"/>
              <a:gd name="connsiteX174" fmla="*/ 362369 w 3618055"/>
              <a:gd name="connsiteY174" fmla="*/ 1010874 h 2697645"/>
              <a:gd name="connsiteX175" fmla="*/ 425285 w 3618055"/>
              <a:gd name="connsiteY175" fmla="*/ 882119 h 2697645"/>
              <a:gd name="connsiteX176" fmla="*/ 204048 w 3618055"/>
              <a:gd name="connsiteY176" fmla="*/ 1159654 h 2697645"/>
              <a:gd name="connsiteX177" fmla="*/ 194421 w 3618055"/>
              <a:gd name="connsiteY177" fmla="*/ 1105353 h 2697645"/>
              <a:gd name="connsiteX178" fmla="*/ 253555 w 3618055"/>
              <a:gd name="connsiteY178" fmla="*/ 1033723 h 2697645"/>
              <a:gd name="connsiteX179" fmla="*/ 212643 w 3618055"/>
              <a:gd name="connsiteY179" fmla="*/ 1070052 h 2697645"/>
              <a:gd name="connsiteX180" fmla="*/ 246851 w 3618055"/>
              <a:gd name="connsiteY180" fmla="*/ 1022299 h 2697645"/>
              <a:gd name="connsiteX181" fmla="*/ 28536 w 3618055"/>
              <a:gd name="connsiteY181" fmla="*/ 1263633 h 2697645"/>
              <a:gd name="connsiteX182" fmla="*/ 49508 w 3618055"/>
              <a:gd name="connsiteY182" fmla="*/ 1239756 h 2697645"/>
              <a:gd name="connsiteX183" fmla="*/ 87670 w 3618055"/>
              <a:gd name="connsiteY183" fmla="*/ 1110103 h 2697645"/>
              <a:gd name="connsiteX184" fmla="*/ 65839 w 3618055"/>
              <a:gd name="connsiteY184" fmla="*/ 1134878 h 2697645"/>
              <a:gd name="connsiteX185" fmla="*/ 13237 w 3618055"/>
              <a:gd name="connsiteY185" fmla="*/ 1206380 h 2697645"/>
              <a:gd name="connsiteX186" fmla="*/ 93343 w 3618055"/>
              <a:gd name="connsiteY186" fmla="*/ 1076727 h 2697645"/>
              <a:gd name="connsiteX187" fmla="*/ 69621 w 3618055"/>
              <a:gd name="connsiteY187" fmla="*/ 1048101 h 2697645"/>
              <a:gd name="connsiteX188" fmla="*/ 128755 w 3618055"/>
              <a:gd name="connsiteY188" fmla="*/ 983274 h 2697645"/>
              <a:gd name="connsiteX189" fmla="*/ 191671 w 3618055"/>
              <a:gd name="connsiteY189" fmla="*/ 888795 h 2697645"/>
              <a:gd name="connsiteX190" fmla="*/ 125832 w 3618055"/>
              <a:gd name="connsiteY190" fmla="*/ 960296 h 2697645"/>
              <a:gd name="connsiteX191" fmla="*/ 233615 w 3618055"/>
              <a:gd name="connsiteY191" fmla="*/ 806895 h 2697645"/>
              <a:gd name="connsiteX192" fmla="*/ 227770 w 3618055"/>
              <a:gd name="connsiteY192" fmla="*/ 762094 h 2697645"/>
              <a:gd name="connsiteX193" fmla="*/ 343288 w 3618055"/>
              <a:gd name="connsiteY193" fmla="*/ 539887 h 2697645"/>
              <a:gd name="connsiteX194" fmla="*/ 395718 w 3618055"/>
              <a:gd name="connsiteY194" fmla="*/ 479811 h 2697645"/>
              <a:gd name="connsiteX195" fmla="*/ 390905 w 3618055"/>
              <a:gd name="connsiteY195" fmla="*/ 462609 h 2697645"/>
              <a:gd name="connsiteX196" fmla="*/ 397609 w 3618055"/>
              <a:gd name="connsiteY196" fmla="*/ 455934 h 2697645"/>
              <a:gd name="connsiteX197" fmla="*/ 392345 w 3618055"/>
              <a:gd name="connsiteY197" fmla="*/ 458614 h 2697645"/>
              <a:gd name="connsiteX198" fmla="*/ 387504 w 3618055"/>
              <a:gd name="connsiteY198" fmla="*/ 463927 h 2697645"/>
              <a:gd name="connsiteX199" fmla="*/ 373715 w 3618055"/>
              <a:gd name="connsiteY199" fmla="*/ 475959 h 2697645"/>
              <a:gd name="connsiteX200" fmla="*/ 357556 w 3618055"/>
              <a:gd name="connsiteY200" fmla="*/ 495086 h 2697645"/>
              <a:gd name="connsiteX201" fmla="*/ 383804 w 3618055"/>
              <a:gd name="connsiteY201" fmla="*/ 467988 h 2697645"/>
              <a:gd name="connsiteX202" fmla="*/ 375606 w 3618055"/>
              <a:gd name="connsiteY202" fmla="*/ 476986 h 2697645"/>
              <a:gd name="connsiteX203" fmla="*/ 350852 w 3618055"/>
              <a:gd name="connsiteY203" fmla="*/ 505484 h 2697645"/>
              <a:gd name="connsiteX204" fmla="*/ 359447 w 3618055"/>
              <a:gd name="connsiteY204" fmla="*/ 495985 h 2697645"/>
              <a:gd name="connsiteX205" fmla="*/ 342257 w 3618055"/>
              <a:gd name="connsiteY205" fmla="*/ 516011 h 2697645"/>
              <a:gd name="connsiteX206" fmla="*/ 435771 w 3618055"/>
              <a:gd name="connsiteY206" fmla="*/ 385459 h 2697645"/>
              <a:gd name="connsiteX207" fmla="*/ 409986 w 3618055"/>
              <a:gd name="connsiteY207" fmla="*/ 413059 h 2697645"/>
              <a:gd name="connsiteX208" fmla="*/ 455712 w 3618055"/>
              <a:gd name="connsiteY208" fmla="*/ 361582 h 2697645"/>
              <a:gd name="connsiteX209" fmla="*/ 701172 w 3618055"/>
              <a:gd name="connsiteY209" fmla="*/ 2024 h 2697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Lst>
            <a:rect l="l" t="t" r="r" b="b"/>
            <a:pathLst>
              <a:path w="3618055" h="2697645">
                <a:moveTo>
                  <a:pt x="1258665" y="2614718"/>
                </a:moveTo>
                <a:cubicBezTo>
                  <a:pt x="1247148" y="2628068"/>
                  <a:pt x="1233911" y="2642317"/>
                  <a:pt x="1215690" y="2662343"/>
                </a:cubicBezTo>
                <a:close/>
                <a:moveTo>
                  <a:pt x="937209" y="2476464"/>
                </a:moveTo>
                <a:lnTo>
                  <a:pt x="925863" y="2490713"/>
                </a:lnTo>
                <a:cubicBezTo>
                  <a:pt x="929645" y="2485065"/>
                  <a:pt x="932568" y="2481214"/>
                  <a:pt x="935318" y="2477363"/>
                </a:cubicBezTo>
                <a:cubicBezTo>
                  <a:pt x="936349" y="2477363"/>
                  <a:pt x="937209" y="2476464"/>
                  <a:pt x="937209" y="2476464"/>
                </a:cubicBezTo>
                <a:close/>
                <a:moveTo>
                  <a:pt x="951993" y="2451494"/>
                </a:moveTo>
                <a:lnTo>
                  <a:pt x="947249" y="2460236"/>
                </a:lnTo>
                <a:cubicBezTo>
                  <a:pt x="944494" y="2464542"/>
                  <a:pt x="940561" y="2470207"/>
                  <a:pt x="935318" y="2477363"/>
                </a:cubicBezTo>
                <a:cubicBezTo>
                  <a:pt x="932568" y="2480187"/>
                  <a:pt x="922941" y="2487889"/>
                  <a:pt x="913487" y="2499314"/>
                </a:cubicBezTo>
                <a:cubicBezTo>
                  <a:pt x="918730" y="2491676"/>
                  <a:pt x="920879" y="2486894"/>
                  <a:pt x="924446" y="2480813"/>
                </a:cubicBezTo>
                <a:lnTo>
                  <a:pt x="930148" y="2472137"/>
                </a:lnTo>
                <a:lnTo>
                  <a:pt x="945804" y="2458236"/>
                </a:lnTo>
                <a:close/>
                <a:moveTo>
                  <a:pt x="437662" y="2013950"/>
                </a:moveTo>
                <a:cubicBezTo>
                  <a:pt x="431989" y="2020626"/>
                  <a:pt x="427176" y="2024477"/>
                  <a:pt x="428036" y="2022551"/>
                </a:cubicBezTo>
                <a:cubicBezTo>
                  <a:pt x="429927" y="2020626"/>
                  <a:pt x="433880" y="2017801"/>
                  <a:pt x="437662" y="2013950"/>
                </a:cubicBezTo>
                <a:close/>
                <a:moveTo>
                  <a:pt x="118269" y="1778521"/>
                </a:moveTo>
                <a:cubicBezTo>
                  <a:pt x="117237" y="1780318"/>
                  <a:pt x="116206" y="1781345"/>
                  <a:pt x="114315" y="1784170"/>
                </a:cubicBezTo>
                <a:cubicBezTo>
                  <a:pt x="98156" y="1802270"/>
                  <a:pt x="108642" y="1790845"/>
                  <a:pt x="118269" y="1778521"/>
                </a:cubicBezTo>
                <a:close/>
                <a:moveTo>
                  <a:pt x="101079" y="1631667"/>
                </a:moveTo>
                <a:cubicBezTo>
                  <a:pt x="101079" y="1632566"/>
                  <a:pt x="101079" y="1632566"/>
                  <a:pt x="101079" y="1632566"/>
                </a:cubicBezTo>
                <a:cubicBezTo>
                  <a:pt x="92483" y="1643092"/>
                  <a:pt x="82857" y="1654517"/>
                  <a:pt x="69621" y="1669793"/>
                </a:cubicBezTo>
                <a:close/>
                <a:moveTo>
                  <a:pt x="185826" y="1333209"/>
                </a:moveTo>
                <a:lnTo>
                  <a:pt x="133396" y="1392258"/>
                </a:lnTo>
                <a:cubicBezTo>
                  <a:pt x="125832" y="1387509"/>
                  <a:pt x="124801" y="1378908"/>
                  <a:pt x="137178" y="1360808"/>
                </a:cubicBezTo>
                <a:lnTo>
                  <a:pt x="143758" y="1353851"/>
                </a:lnTo>
                <a:lnTo>
                  <a:pt x="138823" y="1361021"/>
                </a:lnTo>
                <a:lnTo>
                  <a:pt x="138209" y="1361835"/>
                </a:lnTo>
                <a:cubicBezTo>
                  <a:pt x="138209" y="1362734"/>
                  <a:pt x="137178" y="1363632"/>
                  <a:pt x="136319" y="1364659"/>
                </a:cubicBezTo>
                <a:lnTo>
                  <a:pt x="138823" y="1361021"/>
                </a:lnTo>
                <a:lnTo>
                  <a:pt x="146076" y="1351401"/>
                </a:lnTo>
                <a:lnTo>
                  <a:pt x="151163" y="1346023"/>
                </a:lnTo>
                <a:lnTo>
                  <a:pt x="152477" y="1345532"/>
                </a:lnTo>
                <a:lnTo>
                  <a:pt x="153734" y="1344203"/>
                </a:lnTo>
                <a:close/>
                <a:moveTo>
                  <a:pt x="203016" y="1158627"/>
                </a:moveTo>
                <a:cubicBezTo>
                  <a:pt x="203016" y="1159654"/>
                  <a:pt x="203016" y="1159654"/>
                  <a:pt x="203016" y="1160552"/>
                </a:cubicBezTo>
                <a:lnTo>
                  <a:pt x="154368" y="1219730"/>
                </a:lnTo>
                <a:close/>
                <a:moveTo>
                  <a:pt x="64635" y="1045437"/>
                </a:moveTo>
                <a:cubicBezTo>
                  <a:pt x="67386" y="1044250"/>
                  <a:pt x="68589" y="1045212"/>
                  <a:pt x="68589" y="1048101"/>
                </a:cubicBezTo>
                <a:cubicBezTo>
                  <a:pt x="54321" y="1065302"/>
                  <a:pt x="45726" y="1074802"/>
                  <a:pt x="51399" y="1055675"/>
                </a:cubicBezTo>
                <a:cubicBezTo>
                  <a:pt x="57587" y="1049962"/>
                  <a:pt x="61885" y="1046624"/>
                  <a:pt x="64635" y="1045437"/>
                </a:cubicBezTo>
                <a:close/>
                <a:moveTo>
                  <a:pt x="389014" y="462609"/>
                </a:moveTo>
                <a:lnTo>
                  <a:pt x="383804" y="467988"/>
                </a:lnTo>
                <a:lnTo>
                  <a:pt x="387504" y="463927"/>
                </a:lnTo>
                <a:close/>
                <a:moveTo>
                  <a:pt x="408955" y="412032"/>
                </a:moveTo>
                <a:cubicBezTo>
                  <a:pt x="398469" y="426409"/>
                  <a:pt x="387983" y="438732"/>
                  <a:pt x="378528" y="444509"/>
                </a:cubicBezTo>
                <a:close/>
                <a:moveTo>
                  <a:pt x="702495" y="0"/>
                </a:moveTo>
                <a:lnTo>
                  <a:pt x="3618055" y="0"/>
                </a:lnTo>
                <a:lnTo>
                  <a:pt x="3324066" y="392134"/>
                </a:lnTo>
                <a:lnTo>
                  <a:pt x="2890185" y="909847"/>
                </a:lnTo>
                <a:lnTo>
                  <a:pt x="2843428" y="955547"/>
                </a:lnTo>
                <a:lnTo>
                  <a:pt x="2679434" y="1151951"/>
                </a:lnTo>
                <a:lnTo>
                  <a:pt x="2577324" y="1253106"/>
                </a:lnTo>
                <a:lnTo>
                  <a:pt x="2217018" y="1683143"/>
                </a:lnTo>
                <a:lnTo>
                  <a:pt x="2104422" y="1794696"/>
                </a:lnTo>
                <a:lnTo>
                  <a:pt x="1706813" y="2270432"/>
                </a:lnTo>
                <a:lnTo>
                  <a:pt x="1274824" y="2697645"/>
                </a:lnTo>
                <a:cubicBezTo>
                  <a:pt x="1284451" y="2687118"/>
                  <a:pt x="1293905" y="2676592"/>
                  <a:pt x="1293905" y="2676592"/>
                </a:cubicBezTo>
                <a:cubicBezTo>
                  <a:pt x="1363525" y="2562215"/>
                  <a:pt x="1191967" y="2729095"/>
                  <a:pt x="1271042" y="2606117"/>
                </a:cubicBezTo>
                <a:lnTo>
                  <a:pt x="1259525" y="2618441"/>
                </a:lnTo>
                <a:cubicBezTo>
                  <a:pt x="1392061" y="2465938"/>
                  <a:pt x="1133693" y="2703293"/>
                  <a:pt x="1247148" y="2564141"/>
                </a:cubicBezTo>
                <a:cubicBezTo>
                  <a:pt x="1290123" y="2491612"/>
                  <a:pt x="1164291" y="2618441"/>
                  <a:pt x="1134724" y="2635642"/>
                </a:cubicBezTo>
                <a:cubicBezTo>
                  <a:pt x="1149851" y="2620366"/>
                  <a:pt x="1237693" y="2505989"/>
                  <a:pt x="1175637" y="2562215"/>
                </a:cubicBezTo>
                <a:cubicBezTo>
                  <a:pt x="1167042" y="2566066"/>
                  <a:pt x="1011642" y="2726271"/>
                  <a:pt x="1062182" y="2652844"/>
                </a:cubicBezTo>
                <a:cubicBezTo>
                  <a:pt x="1112721" y="2579417"/>
                  <a:pt x="1058400" y="2616515"/>
                  <a:pt x="1056509" y="2598415"/>
                </a:cubicBezTo>
                <a:lnTo>
                  <a:pt x="1022128" y="2641419"/>
                </a:lnTo>
                <a:cubicBezTo>
                  <a:pt x="1034505" y="2546939"/>
                  <a:pt x="890624" y="2623190"/>
                  <a:pt x="964026" y="2469789"/>
                </a:cubicBezTo>
                <a:cubicBezTo>
                  <a:pt x="1087967" y="2341035"/>
                  <a:pt x="819112" y="2615617"/>
                  <a:pt x="964885" y="2464013"/>
                </a:cubicBezTo>
                <a:lnTo>
                  <a:pt x="966776" y="2435386"/>
                </a:lnTo>
                <a:lnTo>
                  <a:pt x="951993" y="2451494"/>
                </a:lnTo>
                <a:lnTo>
                  <a:pt x="952122" y="2451256"/>
                </a:lnTo>
                <a:cubicBezTo>
                  <a:pt x="953196" y="2447806"/>
                  <a:pt x="950102" y="2449250"/>
                  <a:pt x="943913" y="2454513"/>
                </a:cubicBezTo>
                <a:cubicBezTo>
                  <a:pt x="938456" y="2460932"/>
                  <a:pt x="934480" y="2465986"/>
                  <a:pt x="931424" y="2470196"/>
                </a:cubicBezTo>
                <a:lnTo>
                  <a:pt x="930148" y="2472137"/>
                </a:lnTo>
                <a:lnTo>
                  <a:pt x="924432" y="2477212"/>
                </a:lnTo>
                <a:cubicBezTo>
                  <a:pt x="864132" y="2533372"/>
                  <a:pt x="744722" y="2656647"/>
                  <a:pt x="858134" y="2509840"/>
                </a:cubicBezTo>
                <a:cubicBezTo>
                  <a:pt x="967807" y="2383012"/>
                  <a:pt x="803813" y="2546939"/>
                  <a:pt x="908673" y="2436413"/>
                </a:cubicBezTo>
                <a:cubicBezTo>
                  <a:pt x="691217" y="2614718"/>
                  <a:pt x="967807" y="2261831"/>
                  <a:pt x="729380" y="2457337"/>
                </a:cubicBezTo>
                <a:lnTo>
                  <a:pt x="749492" y="2439237"/>
                </a:lnTo>
                <a:lnTo>
                  <a:pt x="757056" y="2412537"/>
                </a:lnTo>
                <a:lnTo>
                  <a:pt x="667495" y="2521265"/>
                </a:lnTo>
                <a:cubicBezTo>
                  <a:pt x="737115" y="2430637"/>
                  <a:pt x="597875" y="2560290"/>
                  <a:pt x="684513" y="2462087"/>
                </a:cubicBezTo>
                <a:lnTo>
                  <a:pt x="694140" y="2453486"/>
                </a:lnTo>
                <a:cubicBezTo>
                  <a:pt x="780950" y="2355284"/>
                  <a:pt x="735052" y="2388660"/>
                  <a:pt x="760838" y="2349636"/>
                </a:cubicBezTo>
                <a:cubicBezTo>
                  <a:pt x="718034" y="2399186"/>
                  <a:pt x="706517" y="2414462"/>
                  <a:pt x="703595" y="2419212"/>
                </a:cubicBezTo>
                <a:cubicBezTo>
                  <a:pt x="699812" y="2421137"/>
                  <a:pt x="689326" y="2429738"/>
                  <a:pt x="655978" y="2459263"/>
                </a:cubicBezTo>
                <a:cubicBezTo>
                  <a:pt x="746570" y="2321908"/>
                  <a:pt x="599766" y="2455412"/>
                  <a:pt x="697062" y="2319982"/>
                </a:cubicBezTo>
                <a:lnTo>
                  <a:pt x="625551" y="2392511"/>
                </a:lnTo>
                <a:cubicBezTo>
                  <a:pt x="706517" y="2263757"/>
                  <a:pt x="455712" y="2503165"/>
                  <a:pt x="612143" y="2290458"/>
                </a:cubicBezTo>
                <a:cubicBezTo>
                  <a:pt x="549226" y="2307659"/>
                  <a:pt x="488201" y="2343859"/>
                  <a:pt x="413768" y="2375310"/>
                </a:cubicBezTo>
                <a:cubicBezTo>
                  <a:pt x="414799" y="2346683"/>
                  <a:pt x="357556" y="2371458"/>
                  <a:pt x="472902" y="2223706"/>
                </a:cubicBezTo>
                <a:cubicBezTo>
                  <a:pt x="524473" y="2121652"/>
                  <a:pt x="377497" y="2271459"/>
                  <a:pt x="373715" y="2240907"/>
                </a:cubicBezTo>
                <a:cubicBezTo>
                  <a:pt x="520519" y="2078777"/>
                  <a:pt x="389014" y="2199829"/>
                  <a:pt x="453821" y="2114977"/>
                </a:cubicBezTo>
                <a:cubicBezTo>
                  <a:pt x="326958" y="2262858"/>
                  <a:pt x="457603" y="2089303"/>
                  <a:pt x="352743" y="2203680"/>
                </a:cubicBezTo>
                <a:lnTo>
                  <a:pt x="426145" y="2117929"/>
                </a:lnTo>
                <a:lnTo>
                  <a:pt x="425285" y="2065426"/>
                </a:lnTo>
                <a:lnTo>
                  <a:pt x="445226" y="2046428"/>
                </a:lnTo>
                <a:cubicBezTo>
                  <a:pt x="508142" y="1974798"/>
                  <a:pt x="436631" y="2046428"/>
                  <a:pt x="458634" y="2013950"/>
                </a:cubicBezTo>
                <a:lnTo>
                  <a:pt x="366151" y="2110227"/>
                </a:lnTo>
                <a:lnTo>
                  <a:pt x="460525" y="2005350"/>
                </a:lnTo>
                <a:cubicBezTo>
                  <a:pt x="478575" y="1979676"/>
                  <a:pt x="456744" y="2003424"/>
                  <a:pt x="441444" y="2017801"/>
                </a:cubicBezTo>
                <a:cubicBezTo>
                  <a:pt x="449008" y="2009201"/>
                  <a:pt x="460525" y="1995850"/>
                  <a:pt x="472902" y="1982500"/>
                </a:cubicBezTo>
                <a:cubicBezTo>
                  <a:pt x="507282" y="1931024"/>
                  <a:pt x="456744" y="1974798"/>
                  <a:pt x="372855" y="2070176"/>
                </a:cubicBezTo>
                <a:cubicBezTo>
                  <a:pt x="384201" y="2052076"/>
                  <a:pt x="436631" y="1994823"/>
                  <a:pt x="427176" y="1999701"/>
                </a:cubicBezTo>
                <a:cubicBezTo>
                  <a:pt x="407064" y="2014849"/>
                  <a:pt x="374746" y="2056826"/>
                  <a:pt x="352743" y="2085452"/>
                </a:cubicBezTo>
                <a:cubicBezTo>
                  <a:pt x="375606" y="2048225"/>
                  <a:pt x="429067" y="1986223"/>
                  <a:pt x="389873" y="2012025"/>
                </a:cubicBezTo>
                <a:lnTo>
                  <a:pt x="430958" y="1973001"/>
                </a:lnTo>
                <a:cubicBezTo>
                  <a:pt x="390905" y="2007275"/>
                  <a:pt x="496797" y="1879548"/>
                  <a:pt x="394687" y="1980574"/>
                </a:cubicBezTo>
                <a:lnTo>
                  <a:pt x="268855" y="2123578"/>
                </a:lnTo>
                <a:lnTo>
                  <a:pt x="328849" y="2070176"/>
                </a:lnTo>
                <a:lnTo>
                  <a:pt x="196312" y="2196106"/>
                </a:lnTo>
                <a:cubicBezTo>
                  <a:pt x="207829" y="2176979"/>
                  <a:pt x="228801" y="2157981"/>
                  <a:pt x="260260" y="2119727"/>
                </a:cubicBezTo>
                <a:cubicBezTo>
                  <a:pt x="199234" y="2173128"/>
                  <a:pt x="315612" y="2039753"/>
                  <a:pt x="211612" y="2150278"/>
                </a:cubicBezTo>
                <a:lnTo>
                  <a:pt x="296531" y="2050150"/>
                </a:lnTo>
                <a:lnTo>
                  <a:pt x="214534" y="2132178"/>
                </a:lnTo>
                <a:cubicBezTo>
                  <a:pt x="265932" y="2074926"/>
                  <a:pt x="359447" y="1973899"/>
                  <a:pt x="384201" y="1928071"/>
                </a:cubicBezTo>
                <a:lnTo>
                  <a:pt x="397609" y="1896621"/>
                </a:lnTo>
                <a:lnTo>
                  <a:pt x="302204" y="2010099"/>
                </a:lnTo>
                <a:cubicBezTo>
                  <a:pt x="335553" y="1963373"/>
                  <a:pt x="451930" y="1825119"/>
                  <a:pt x="348961" y="1931024"/>
                </a:cubicBezTo>
                <a:lnTo>
                  <a:pt x="422363" y="1845145"/>
                </a:lnTo>
                <a:cubicBezTo>
                  <a:pt x="446257" y="1804195"/>
                  <a:pt x="297391" y="1984425"/>
                  <a:pt x="351883" y="1909073"/>
                </a:cubicBezTo>
                <a:lnTo>
                  <a:pt x="413768" y="1842321"/>
                </a:lnTo>
                <a:cubicBezTo>
                  <a:pt x="387983" y="1836544"/>
                  <a:pt x="256478" y="1962474"/>
                  <a:pt x="335553" y="1841422"/>
                </a:cubicBezTo>
                <a:lnTo>
                  <a:pt x="365120" y="1808046"/>
                </a:lnTo>
                <a:cubicBezTo>
                  <a:pt x="387983" y="1770819"/>
                  <a:pt x="361338" y="1783271"/>
                  <a:pt x="351883" y="1788021"/>
                </a:cubicBezTo>
                <a:lnTo>
                  <a:pt x="338475" y="1806121"/>
                </a:lnTo>
                <a:lnTo>
                  <a:pt x="311830" y="1812796"/>
                </a:lnTo>
                <a:lnTo>
                  <a:pt x="364260" y="1750794"/>
                </a:lnTo>
                <a:lnTo>
                  <a:pt x="335553" y="1766069"/>
                </a:lnTo>
                <a:lnTo>
                  <a:pt x="377497" y="1718316"/>
                </a:lnTo>
                <a:cubicBezTo>
                  <a:pt x="411877" y="1663117"/>
                  <a:pt x="385232" y="1679292"/>
                  <a:pt x="334693" y="1723194"/>
                </a:cubicBezTo>
                <a:lnTo>
                  <a:pt x="310799" y="1755543"/>
                </a:lnTo>
                <a:cubicBezTo>
                  <a:pt x="304094" y="1759394"/>
                  <a:pt x="170699" y="1908174"/>
                  <a:pt x="85779" y="2001627"/>
                </a:cubicBezTo>
                <a:lnTo>
                  <a:pt x="82070" y="2002621"/>
                </a:lnTo>
                <a:lnTo>
                  <a:pt x="80843" y="2002950"/>
                </a:lnTo>
                <a:cubicBezTo>
                  <a:pt x="62097" y="2016213"/>
                  <a:pt x="-344" y="2091357"/>
                  <a:pt x="38162" y="2032050"/>
                </a:cubicBezTo>
                <a:cubicBezTo>
                  <a:pt x="80107" y="1989175"/>
                  <a:pt x="89561" y="1979676"/>
                  <a:pt x="132536" y="1927173"/>
                </a:cubicBezTo>
                <a:cubicBezTo>
                  <a:pt x="72371" y="1976723"/>
                  <a:pt x="113455" y="1937699"/>
                  <a:pt x="0" y="2053103"/>
                </a:cubicBezTo>
                <a:cubicBezTo>
                  <a:pt x="92483" y="1956698"/>
                  <a:pt x="188748" y="1838470"/>
                  <a:pt x="223129" y="1783271"/>
                </a:cubicBezTo>
                <a:cubicBezTo>
                  <a:pt x="208689" y="1766968"/>
                  <a:pt x="89561" y="1899573"/>
                  <a:pt x="146805" y="1810870"/>
                </a:cubicBezTo>
                <a:lnTo>
                  <a:pt x="257337" y="1670691"/>
                </a:lnTo>
                <a:cubicBezTo>
                  <a:pt x="269886" y="1643092"/>
                  <a:pt x="108642" y="1827045"/>
                  <a:pt x="162963" y="1756570"/>
                </a:cubicBezTo>
                <a:cubicBezTo>
                  <a:pt x="198375" y="1689818"/>
                  <a:pt x="100047" y="1826146"/>
                  <a:pt x="125832" y="1773643"/>
                </a:cubicBezTo>
                <a:cubicBezTo>
                  <a:pt x="123941" y="1775569"/>
                  <a:pt x="122050" y="1778393"/>
                  <a:pt x="119128" y="1781345"/>
                </a:cubicBezTo>
                <a:cubicBezTo>
                  <a:pt x="122050" y="1776596"/>
                  <a:pt x="124801" y="1772745"/>
                  <a:pt x="127723" y="1768894"/>
                </a:cubicBezTo>
                <a:cubicBezTo>
                  <a:pt x="169667" y="1709844"/>
                  <a:pt x="120160" y="1760293"/>
                  <a:pt x="122050" y="1747969"/>
                </a:cubicBezTo>
                <a:lnTo>
                  <a:pt x="79075" y="1781345"/>
                </a:lnTo>
                <a:cubicBezTo>
                  <a:pt x="-36271" y="1909971"/>
                  <a:pt x="81998" y="1763245"/>
                  <a:pt x="82857" y="1754645"/>
                </a:cubicBezTo>
                <a:lnTo>
                  <a:pt x="0" y="1845145"/>
                </a:lnTo>
                <a:cubicBezTo>
                  <a:pt x="77184" y="1732693"/>
                  <a:pt x="104860" y="1665043"/>
                  <a:pt x="101079" y="1634491"/>
                </a:cubicBezTo>
                <a:cubicBezTo>
                  <a:pt x="156259" y="1568638"/>
                  <a:pt x="131505" y="1585839"/>
                  <a:pt x="105720" y="1603041"/>
                </a:cubicBezTo>
                <a:lnTo>
                  <a:pt x="73402" y="1645017"/>
                </a:lnTo>
                <a:cubicBezTo>
                  <a:pt x="125832" y="1525762"/>
                  <a:pt x="122910" y="1529613"/>
                  <a:pt x="90593" y="1510486"/>
                </a:cubicBezTo>
                <a:lnTo>
                  <a:pt x="35240" y="1565814"/>
                </a:lnTo>
                <a:cubicBezTo>
                  <a:pt x="81998" y="1516263"/>
                  <a:pt x="135287" y="1442836"/>
                  <a:pt x="145773" y="1426661"/>
                </a:cubicBezTo>
                <a:cubicBezTo>
                  <a:pt x="147664" y="1413311"/>
                  <a:pt x="109674" y="1438985"/>
                  <a:pt x="101938" y="1430384"/>
                </a:cubicBezTo>
                <a:lnTo>
                  <a:pt x="133396" y="1394184"/>
                </a:lnTo>
                <a:cubicBezTo>
                  <a:pt x="149727" y="1403683"/>
                  <a:pt x="193562" y="1394184"/>
                  <a:pt x="199234" y="1410359"/>
                </a:cubicBezTo>
                <a:lnTo>
                  <a:pt x="267823" y="1331283"/>
                </a:lnTo>
                <a:lnTo>
                  <a:pt x="309767" y="1260680"/>
                </a:lnTo>
                <a:lnTo>
                  <a:pt x="220206" y="1356058"/>
                </a:lnTo>
                <a:cubicBezTo>
                  <a:pt x="296531" y="1238729"/>
                  <a:pt x="227770" y="1302657"/>
                  <a:pt x="231724" y="1279807"/>
                </a:cubicBezTo>
                <a:cubicBezTo>
                  <a:pt x="229532" y="1271912"/>
                  <a:pt x="210225" y="1286041"/>
                  <a:pt x="182579" y="1313691"/>
                </a:cubicBezTo>
                <a:lnTo>
                  <a:pt x="153734" y="1344203"/>
                </a:lnTo>
                <a:lnTo>
                  <a:pt x="152477" y="1344634"/>
                </a:lnTo>
                <a:lnTo>
                  <a:pt x="151163" y="1346023"/>
                </a:lnTo>
                <a:lnTo>
                  <a:pt x="149727" y="1346559"/>
                </a:lnTo>
                <a:lnTo>
                  <a:pt x="146076" y="1351401"/>
                </a:lnTo>
                <a:lnTo>
                  <a:pt x="143758" y="1353851"/>
                </a:lnTo>
                <a:lnTo>
                  <a:pt x="168848" y="1317403"/>
                </a:lnTo>
                <a:cubicBezTo>
                  <a:pt x="197945" y="1274921"/>
                  <a:pt x="218316" y="1243992"/>
                  <a:pt x="244101" y="1199705"/>
                </a:cubicBezTo>
                <a:lnTo>
                  <a:pt x="250805" y="1211130"/>
                </a:lnTo>
                <a:lnTo>
                  <a:pt x="326958" y="1104326"/>
                </a:lnTo>
                <a:cubicBezTo>
                  <a:pt x="366151" y="1045277"/>
                  <a:pt x="157291" y="1295982"/>
                  <a:pt x="289827" y="1106252"/>
                </a:cubicBezTo>
                <a:lnTo>
                  <a:pt x="362369" y="1010874"/>
                </a:lnTo>
                <a:cubicBezTo>
                  <a:pt x="286045" y="1094827"/>
                  <a:pt x="379387" y="952723"/>
                  <a:pt x="425285" y="882119"/>
                </a:cubicBezTo>
                <a:lnTo>
                  <a:pt x="204048" y="1159654"/>
                </a:lnTo>
                <a:cubicBezTo>
                  <a:pt x="205939" y="1135777"/>
                  <a:pt x="241179" y="1069025"/>
                  <a:pt x="194421" y="1105353"/>
                </a:cubicBezTo>
                <a:cubicBezTo>
                  <a:pt x="204907" y="1092902"/>
                  <a:pt x="229833" y="1069025"/>
                  <a:pt x="253555" y="1033723"/>
                </a:cubicBezTo>
                <a:lnTo>
                  <a:pt x="212643" y="1070052"/>
                </a:lnTo>
                <a:lnTo>
                  <a:pt x="246851" y="1022299"/>
                </a:lnTo>
                <a:cubicBezTo>
                  <a:pt x="194421" y="1070052"/>
                  <a:pt x="115346" y="1168254"/>
                  <a:pt x="28536" y="1263633"/>
                </a:cubicBezTo>
                <a:lnTo>
                  <a:pt x="49508" y="1239756"/>
                </a:lnTo>
                <a:cubicBezTo>
                  <a:pt x="-65838" y="1369409"/>
                  <a:pt x="140100" y="1066201"/>
                  <a:pt x="87670" y="1110103"/>
                </a:cubicBezTo>
                <a:cubicBezTo>
                  <a:pt x="79075" y="1124352"/>
                  <a:pt x="24754" y="1193030"/>
                  <a:pt x="65839" y="1134878"/>
                </a:cubicBezTo>
                <a:cubicBezTo>
                  <a:pt x="44695" y="1159654"/>
                  <a:pt x="30427" y="1182503"/>
                  <a:pt x="13237" y="1206380"/>
                </a:cubicBezTo>
                <a:cubicBezTo>
                  <a:pt x="13237" y="1194955"/>
                  <a:pt x="55181" y="1147202"/>
                  <a:pt x="93343" y="1076727"/>
                </a:cubicBezTo>
                <a:cubicBezTo>
                  <a:pt x="-13408" y="1193030"/>
                  <a:pt x="69621" y="1068126"/>
                  <a:pt x="69621" y="1048101"/>
                </a:cubicBezTo>
                <a:cubicBezTo>
                  <a:pt x="88702" y="1023326"/>
                  <a:pt x="117237" y="984173"/>
                  <a:pt x="128755" y="983274"/>
                </a:cubicBezTo>
                <a:lnTo>
                  <a:pt x="191671" y="888795"/>
                </a:lnTo>
                <a:cubicBezTo>
                  <a:pt x="184967" y="888795"/>
                  <a:pt x="101079" y="1007023"/>
                  <a:pt x="125832" y="960296"/>
                </a:cubicBezTo>
                <a:cubicBezTo>
                  <a:pt x="163994" y="901246"/>
                  <a:pt x="229833" y="841170"/>
                  <a:pt x="233615" y="806895"/>
                </a:cubicBezTo>
                <a:cubicBezTo>
                  <a:pt x="258369" y="760169"/>
                  <a:pt x="168808" y="845021"/>
                  <a:pt x="227770" y="762094"/>
                </a:cubicBezTo>
                <a:cubicBezTo>
                  <a:pt x="225020" y="750541"/>
                  <a:pt x="447117" y="431159"/>
                  <a:pt x="343288" y="539887"/>
                </a:cubicBezTo>
                <a:lnTo>
                  <a:pt x="395718" y="479811"/>
                </a:lnTo>
                <a:cubicBezTo>
                  <a:pt x="397609" y="472108"/>
                  <a:pt x="402423" y="455035"/>
                  <a:pt x="390905" y="462609"/>
                </a:cubicBezTo>
                <a:lnTo>
                  <a:pt x="397609" y="455934"/>
                </a:lnTo>
                <a:cubicBezTo>
                  <a:pt x="398555" y="453110"/>
                  <a:pt x="396406" y="454554"/>
                  <a:pt x="392345" y="458614"/>
                </a:cubicBezTo>
                <a:lnTo>
                  <a:pt x="387504" y="463927"/>
                </a:lnTo>
                <a:lnTo>
                  <a:pt x="373715" y="475959"/>
                </a:lnTo>
                <a:cubicBezTo>
                  <a:pt x="368901" y="481736"/>
                  <a:pt x="363229" y="488411"/>
                  <a:pt x="357556" y="495086"/>
                </a:cubicBezTo>
                <a:lnTo>
                  <a:pt x="383804" y="467988"/>
                </a:lnTo>
                <a:lnTo>
                  <a:pt x="375606" y="476986"/>
                </a:lnTo>
                <a:cubicBezTo>
                  <a:pt x="368901" y="483662"/>
                  <a:pt x="361338" y="492134"/>
                  <a:pt x="350852" y="505484"/>
                </a:cubicBezTo>
                <a:lnTo>
                  <a:pt x="359447" y="495985"/>
                </a:lnTo>
                <a:cubicBezTo>
                  <a:pt x="353774" y="503687"/>
                  <a:pt x="347070" y="510362"/>
                  <a:pt x="342257" y="516011"/>
                </a:cubicBezTo>
                <a:cubicBezTo>
                  <a:pt x="355665" y="492134"/>
                  <a:pt x="418581" y="420632"/>
                  <a:pt x="435771" y="385459"/>
                </a:cubicBezTo>
                <a:lnTo>
                  <a:pt x="409986" y="413059"/>
                </a:lnTo>
                <a:cubicBezTo>
                  <a:pt x="440413" y="371980"/>
                  <a:pt x="472043" y="318707"/>
                  <a:pt x="455712" y="361582"/>
                </a:cubicBezTo>
                <a:cubicBezTo>
                  <a:pt x="528684" y="263573"/>
                  <a:pt x="646716" y="85123"/>
                  <a:pt x="701172" y="2024"/>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FRESH LEAVES">
      <a:dk1>
        <a:srgbClr val="000000"/>
      </a:dk1>
      <a:lt1>
        <a:srgbClr val="FEFEEE"/>
      </a:lt1>
      <a:dk2>
        <a:srgbClr val="5E5E5E"/>
      </a:dk2>
      <a:lt2>
        <a:srgbClr val="FEFEEE"/>
      </a:lt2>
      <a:accent1>
        <a:srgbClr val="F8A870"/>
      </a:accent1>
      <a:accent2>
        <a:srgbClr val="FBDF7F"/>
      </a:accent2>
      <a:accent3>
        <a:srgbClr val="FAC4B5"/>
      </a:accent3>
      <a:accent4>
        <a:srgbClr val="9BD4BA"/>
      </a:accent4>
      <a:accent5>
        <a:srgbClr val="AB93BE"/>
      </a:accent5>
      <a:accent6>
        <a:srgbClr val="7384D0"/>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1_T_PGO_Brushes-4x3.pptx" id="{9BC6C5AE-908E-47F7-9464-134A240D38FE}" vid="{D58EE302-83C1-4622-AF73-8C1AD045AE5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1_T_PGO_Brushes-4x3.pptx" id="{9BC6C5AE-908E-47F7-9464-134A240D38FE}" vid="{81F6972B-BE41-44BA-9E35-D0D763F34DF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353</TotalTime>
  <Words>336</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Brushes</dc:title>
  <dc:creator>PresentationGO.com</dc:creator>
  <dc:description>© Copyright PresentationGo.com</dc:description>
  <cp:lastModifiedBy>Christophe Barroche</cp:lastModifiedBy>
  <cp:revision>6</cp:revision>
  <dcterms:created xsi:type="dcterms:W3CDTF">2019-11-21T05:08:20Z</dcterms:created>
  <dcterms:modified xsi:type="dcterms:W3CDTF">2022-10-04T17:54:00Z</dcterms:modified>
  <cp:category>Templates</cp:category>
</cp:coreProperties>
</file>