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508" autoAdjust="0"/>
    <p:restoredTop sz="93605" autoAdjust="0"/>
  </p:normalViewPr>
  <p:slideViewPr>
    <p:cSldViewPr snapToGrid="0">
      <p:cViewPr>
        <p:scale>
          <a:sx n="125" d="100"/>
          <a:sy n="125" d="100"/>
        </p:scale>
        <p:origin x="1398" y="5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10/4/2022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6" name="Freeform 15">
            <a:extLst>
              <a:ext uri="{FF2B5EF4-FFF2-40B4-BE49-F238E27FC236}">
                <a16:creationId xmlns:a16="http://schemas.microsoft.com/office/drawing/2014/main" id="{4B607396-EC7A-CC1F-250C-DE326997FE30}"/>
              </a:ext>
            </a:extLst>
          </p:cNvPr>
          <p:cNvSpPr>
            <a:spLocks noGrp="1"/>
          </p:cNvSpPr>
          <p:nvPr>
            <p:ph type="pic" sz="quarter" idx="13"/>
          </p:nvPr>
        </p:nvSpPr>
        <p:spPr>
          <a:xfrm>
            <a:off x="6243334" y="476110"/>
            <a:ext cx="5948666" cy="6381890"/>
          </a:xfrm>
          <a:custGeom>
            <a:avLst/>
            <a:gdLst>
              <a:gd name="connsiteX0" fmla="*/ 902347 w 5948666"/>
              <a:gd name="connsiteY0" fmla="*/ 6193144 h 6381890"/>
              <a:gd name="connsiteX1" fmla="*/ 882338 w 5948666"/>
              <a:gd name="connsiteY1" fmla="*/ 6207300 h 6381890"/>
              <a:gd name="connsiteX2" fmla="*/ 902347 w 5948666"/>
              <a:gd name="connsiteY2" fmla="*/ 6193144 h 6381890"/>
              <a:gd name="connsiteX3" fmla="*/ 171903 w 5948666"/>
              <a:gd name="connsiteY3" fmla="*/ 6165461 h 6381890"/>
              <a:gd name="connsiteX4" fmla="*/ 173593 w 5948666"/>
              <a:gd name="connsiteY4" fmla="*/ 6165461 h 6381890"/>
              <a:gd name="connsiteX5" fmla="*/ 79752 w 5948666"/>
              <a:gd name="connsiteY5" fmla="*/ 6253857 h 6381890"/>
              <a:gd name="connsiteX6" fmla="*/ 171903 w 5948666"/>
              <a:gd name="connsiteY6" fmla="*/ 6165461 h 6381890"/>
              <a:gd name="connsiteX7" fmla="*/ 242073 w 5948666"/>
              <a:gd name="connsiteY7" fmla="*/ 5769093 h 6381890"/>
              <a:gd name="connsiteX8" fmla="*/ 233618 w 5948666"/>
              <a:gd name="connsiteY8" fmla="*/ 5779474 h 6381890"/>
              <a:gd name="connsiteX9" fmla="*/ 242073 w 5948666"/>
              <a:gd name="connsiteY9" fmla="*/ 5769093 h 6381890"/>
              <a:gd name="connsiteX10" fmla="*/ 205156 w 5948666"/>
              <a:gd name="connsiteY10" fmla="*/ 5504534 h 6381890"/>
              <a:gd name="connsiteX11" fmla="*/ 205156 w 5948666"/>
              <a:gd name="connsiteY11" fmla="*/ 5505477 h 6381890"/>
              <a:gd name="connsiteX12" fmla="*/ 139495 w 5948666"/>
              <a:gd name="connsiteY12" fmla="*/ 5572797 h 6381890"/>
              <a:gd name="connsiteX13" fmla="*/ 380440 w 5948666"/>
              <a:gd name="connsiteY13" fmla="*/ 4967550 h 6381890"/>
              <a:gd name="connsiteX14" fmla="*/ 272508 w 5948666"/>
              <a:gd name="connsiteY14" fmla="*/ 5073563 h 6381890"/>
              <a:gd name="connsiteX15" fmla="*/ 279835 w 5948666"/>
              <a:gd name="connsiteY15" fmla="*/ 5016939 h 6381890"/>
              <a:gd name="connsiteX16" fmla="*/ 282681 w 5948666"/>
              <a:gd name="connsiteY16" fmla="*/ 5014272 h 6381890"/>
              <a:gd name="connsiteX17" fmla="*/ 279835 w 5948666"/>
              <a:gd name="connsiteY17" fmla="*/ 5017882 h 6381890"/>
              <a:gd name="connsiteX18" fmla="*/ 284625 w 5948666"/>
              <a:gd name="connsiteY18" fmla="*/ 5013164 h 6381890"/>
              <a:gd name="connsiteX19" fmla="*/ 288601 w 5948666"/>
              <a:gd name="connsiteY19" fmla="*/ 5008726 h 6381890"/>
              <a:gd name="connsiteX20" fmla="*/ 311397 w 5948666"/>
              <a:gd name="connsiteY20" fmla="*/ 4987368 h 6381890"/>
              <a:gd name="connsiteX21" fmla="*/ 417638 w 5948666"/>
              <a:gd name="connsiteY21" fmla="*/ 4653602 h 6381890"/>
              <a:gd name="connsiteX22" fmla="*/ 416511 w 5948666"/>
              <a:gd name="connsiteY22" fmla="*/ 4656433 h 6381890"/>
              <a:gd name="connsiteX23" fmla="*/ 317033 w 5948666"/>
              <a:gd name="connsiteY23" fmla="*/ 4763389 h 6381890"/>
              <a:gd name="connsiteX24" fmla="*/ 130653 w 5948666"/>
              <a:gd name="connsiteY24" fmla="*/ 4449362 h 6381890"/>
              <a:gd name="connsiteX25" fmla="*/ 138649 w 5948666"/>
              <a:gd name="connsiteY25" fmla="*/ 4453216 h 6381890"/>
              <a:gd name="connsiteX26" fmla="*/ 103423 w 5948666"/>
              <a:gd name="connsiteY26" fmla="*/ 4467686 h 6381890"/>
              <a:gd name="connsiteX27" fmla="*/ 130653 w 5948666"/>
              <a:gd name="connsiteY27" fmla="*/ 4449362 h 6381890"/>
              <a:gd name="connsiteX28" fmla="*/ 801741 w 5948666"/>
              <a:gd name="connsiteY28" fmla="*/ 3399381 h 6381890"/>
              <a:gd name="connsiteX29" fmla="*/ 736362 w 5948666"/>
              <a:gd name="connsiteY29" fmla="*/ 3458207 h 6381890"/>
              <a:gd name="connsiteX30" fmla="*/ 770461 w 5948666"/>
              <a:gd name="connsiteY30" fmla="*/ 3424233 h 6381890"/>
              <a:gd name="connsiteX31" fmla="*/ 801741 w 5948666"/>
              <a:gd name="connsiteY31" fmla="*/ 3399381 h 6381890"/>
              <a:gd name="connsiteX32" fmla="*/ 843449 w 5948666"/>
              <a:gd name="connsiteY32" fmla="*/ 3309412 h 6381890"/>
              <a:gd name="connsiteX33" fmla="*/ 780888 w 5948666"/>
              <a:gd name="connsiteY33" fmla="*/ 3368238 h 6381890"/>
              <a:gd name="connsiteX34" fmla="*/ 1834564 w 5948666"/>
              <a:gd name="connsiteY34" fmla="*/ 2269734 h 6381890"/>
              <a:gd name="connsiteX35" fmla="*/ 1769185 w 5948666"/>
              <a:gd name="connsiteY35" fmla="*/ 2354984 h 6381890"/>
              <a:gd name="connsiteX36" fmla="*/ 1763056 w 5948666"/>
              <a:gd name="connsiteY36" fmla="*/ 2355338 h 6381890"/>
              <a:gd name="connsiteX37" fmla="*/ 1746364 w 5948666"/>
              <a:gd name="connsiteY37" fmla="*/ 2357695 h 6381890"/>
              <a:gd name="connsiteX38" fmla="*/ 1750304 w 5948666"/>
              <a:gd name="connsiteY38" fmla="*/ 2353097 h 6381890"/>
              <a:gd name="connsiteX39" fmla="*/ 1749515 w 5948666"/>
              <a:gd name="connsiteY39" fmla="*/ 2353306 h 6381890"/>
              <a:gd name="connsiteX40" fmla="*/ 1779044 w 5948666"/>
              <a:gd name="connsiteY40" fmla="*/ 2320032 h 6381890"/>
              <a:gd name="connsiteX41" fmla="*/ 1834564 w 5948666"/>
              <a:gd name="connsiteY41" fmla="*/ 2269734 h 6381890"/>
              <a:gd name="connsiteX42" fmla="*/ 2891341 w 5948666"/>
              <a:gd name="connsiteY42" fmla="*/ 1213068 h 6381890"/>
              <a:gd name="connsiteX43" fmla="*/ 2825962 w 5948666"/>
              <a:gd name="connsiteY43" fmla="*/ 1298319 h 6381890"/>
              <a:gd name="connsiteX44" fmla="*/ 2819832 w 5948666"/>
              <a:gd name="connsiteY44" fmla="*/ 1298672 h 6381890"/>
              <a:gd name="connsiteX45" fmla="*/ 2802785 w 5948666"/>
              <a:gd name="connsiteY45" fmla="*/ 1301080 h 6381890"/>
              <a:gd name="connsiteX46" fmla="*/ 2805953 w 5948666"/>
              <a:gd name="connsiteY46" fmla="*/ 1297375 h 6381890"/>
              <a:gd name="connsiteX47" fmla="*/ 2805538 w 5948666"/>
              <a:gd name="connsiteY47" fmla="*/ 1297485 h 6381890"/>
              <a:gd name="connsiteX48" fmla="*/ 2835821 w 5948666"/>
              <a:gd name="connsiteY48" fmla="*/ 1263322 h 6381890"/>
              <a:gd name="connsiteX49" fmla="*/ 2891341 w 5948666"/>
              <a:gd name="connsiteY49" fmla="*/ 1213068 h 6381890"/>
              <a:gd name="connsiteX50" fmla="*/ 4006415 w 5948666"/>
              <a:gd name="connsiteY50" fmla="*/ 0 h 6381890"/>
              <a:gd name="connsiteX51" fmla="*/ 4115341 w 5948666"/>
              <a:gd name="connsiteY51" fmla="*/ 0 h 6381890"/>
              <a:gd name="connsiteX52" fmla="*/ 4106493 w 5948666"/>
              <a:gd name="connsiteY52" fmla="*/ 10124 h 6381890"/>
              <a:gd name="connsiteX53" fmla="*/ 4116538 w 5948666"/>
              <a:gd name="connsiteY53" fmla="*/ 0 h 6381890"/>
              <a:gd name="connsiteX54" fmla="*/ 4497791 w 5948666"/>
              <a:gd name="connsiteY54" fmla="*/ 0 h 6381890"/>
              <a:gd name="connsiteX55" fmla="*/ 4497823 w 5948666"/>
              <a:gd name="connsiteY55" fmla="*/ 1274 h 6381890"/>
              <a:gd name="connsiteX56" fmla="*/ 4507997 w 5948666"/>
              <a:gd name="connsiteY56" fmla="*/ 5357 h 6381890"/>
              <a:gd name="connsiteX57" fmla="*/ 4524332 w 5948666"/>
              <a:gd name="connsiteY57" fmla="*/ 0 h 6381890"/>
              <a:gd name="connsiteX58" fmla="*/ 4761917 w 5948666"/>
              <a:gd name="connsiteY58" fmla="*/ 0 h 6381890"/>
              <a:gd name="connsiteX59" fmla="*/ 4770417 w 5948666"/>
              <a:gd name="connsiteY59" fmla="*/ 27224 h 6381890"/>
              <a:gd name="connsiteX60" fmla="*/ 4843700 w 5948666"/>
              <a:gd name="connsiteY60" fmla="*/ 47873 h 6381890"/>
              <a:gd name="connsiteX61" fmla="*/ 4882615 w 5948666"/>
              <a:gd name="connsiteY61" fmla="*/ 0 h 6381890"/>
              <a:gd name="connsiteX62" fmla="*/ 5298113 w 5948666"/>
              <a:gd name="connsiteY62" fmla="*/ 0 h 6381890"/>
              <a:gd name="connsiteX63" fmla="*/ 5279413 w 5948666"/>
              <a:gd name="connsiteY63" fmla="*/ 50768 h 6381890"/>
              <a:gd name="connsiteX64" fmla="*/ 5439159 w 5948666"/>
              <a:gd name="connsiteY64" fmla="*/ 397054 h 6381890"/>
              <a:gd name="connsiteX65" fmla="*/ 5943876 w 5948666"/>
              <a:gd name="connsiteY65" fmla="*/ 804117 h 6381890"/>
              <a:gd name="connsiteX66" fmla="*/ 5943876 w 5948666"/>
              <a:gd name="connsiteY66" fmla="*/ 985314 h 6381890"/>
              <a:gd name="connsiteX67" fmla="*/ 5943876 w 5948666"/>
              <a:gd name="connsiteY67" fmla="*/ 1081889 h 6381890"/>
              <a:gd name="connsiteX68" fmla="*/ 5948666 w 5948666"/>
              <a:gd name="connsiteY68" fmla="*/ 1081889 h 6381890"/>
              <a:gd name="connsiteX69" fmla="*/ 5948666 w 5948666"/>
              <a:gd name="connsiteY69" fmla="*/ 4217283 h 6381890"/>
              <a:gd name="connsiteX70" fmla="*/ 5883287 w 5948666"/>
              <a:gd name="connsiteY70" fmla="*/ 4273278 h 6381890"/>
              <a:gd name="connsiteX71" fmla="*/ 5543709 w 5948666"/>
              <a:gd name="connsiteY71" fmla="*/ 4625919 h 6381890"/>
              <a:gd name="connsiteX72" fmla="*/ 5332072 w 5948666"/>
              <a:gd name="connsiteY72" fmla="*/ 4808059 h 6381890"/>
              <a:gd name="connsiteX73" fmla="*/ 4586410 w 5948666"/>
              <a:gd name="connsiteY73" fmla="*/ 5583178 h 6381890"/>
              <a:gd name="connsiteX74" fmla="*/ 4353074 w 5948666"/>
              <a:gd name="connsiteY74" fmla="*/ 5784193 h 6381890"/>
              <a:gd name="connsiteX75" fmla="*/ 3779315 w 5948666"/>
              <a:gd name="connsiteY75" fmla="*/ 6380947 h 6381890"/>
              <a:gd name="connsiteX76" fmla="*/ 917282 w 5948666"/>
              <a:gd name="connsiteY76" fmla="*/ 6380947 h 6381890"/>
              <a:gd name="connsiteX77" fmla="*/ 931654 w 5948666"/>
              <a:gd name="connsiteY77" fmla="*/ 6363959 h 6381890"/>
              <a:gd name="connsiteX78" fmla="*/ 914464 w 5948666"/>
              <a:gd name="connsiteY78" fmla="*/ 6380947 h 6381890"/>
              <a:gd name="connsiteX79" fmla="*/ 863457 w 5948666"/>
              <a:gd name="connsiteY79" fmla="*/ 6380947 h 6381890"/>
              <a:gd name="connsiteX80" fmla="*/ 875575 w 5948666"/>
              <a:gd name="connsiteY80" fmla="*/ 6368678 h 6381890"/>
              <a:gd name="connsiteX81" fmla="*/ 873884 w 5948666"/>
              <a:gd name="connsiteY81" fmla="*/ 6273676 h 6381890"/>
              <a:gd name="connsiteX82" fmla="*/ 915591 w 5948666"/>
              <a:gd name="connsiteY82" fmla="*/ 6238758 h 6381890"/>
              <a:gd name="connsiteX83" fmla="*/ 944054 w 5948666"/>
              <a:gd name="connsiteY83" fmla="*/ 6180875 h 6381890"/>
              <a:gd name="connsiteX84" fmla="*/ 751298 w 5948666"/>
              <a:gd name="connsiteY84" fmla="*/ 6354522 h 6381890"/>
              <a:gd name="connsiteX85" fmla="*/ 946872 w 5948666"/>
              <a:gd name="connsiteY85" fmla="*/ 6165461 h 6381890"/>
              <a:gd name="connsiteX86" fmla="*/ 906855 w 5948666"/>
              <a:gd name="connsiteY86" fmla="*/ 6187481 h 6381890"/>
              <a:gd name="connsiteX87" fmla="*/ 972517 w 5948666"/>
              <a:gd name="connsiteY87" fmla="*/ 6124880 h 6381890"/>
              <a:gd name="connsiteX88" fmla="*/ 764543 w 5948666"/>
              <a:gd name="connsiteY88" fmla="*/ 6283113 h 6381890"/>
              <a:gd name="connsiteX89" fmla="*/ 876702 w 5948666"/>
              <a:gd name="connsiteY89" fmla="*/ 6156024 h 6381890"/>
              <a:gd name="connsiteX90" fmla="*/ 723963 w 5948666"/>
              <a:gd name="connsiteY90" fmla="*/ 6310796 h 6381890"/>
              <a:gd name="connsiteX91" fmla="*/ 800614 w 5948666"/>
              <a:gd name="connsiteY91" fmla="*/ 6178044 h 6381890"/>
              <a:gd name="connsiteX92" fmla="*/ 885156 w 5948666"/>
              <a:gd name="connsiteY92" fmla="*/ 6107893 h 6381890"/>
              <a:gd name="connsiteX93" fmla="*/ 810196 w 5948666"/>
              <a:gd name="connsiteY93" fmla="*/ 6121106 h 6381890"/>
              <a:gd name="connsiteX94" fmla="*/ 549242 w 5948666"/>
              <a:gd name="connsiteY94" fmla="*/ 6379059 h 6381890"/>
              <a:gd name="connsiteX95" fmla="*/ 674646 w 5948666"/>
              <a:gd name="connsiteY95" fmla="*/ 6282169 h 6381890"/>
              <a:gd name="connsiteX96" fmla="*/ 555160 w 5948666"/>
              <a:gd name="connsiteY96" fmla="*/ 6381890 h 6381890"/>
              <a:gd name="connsiteX97" fmla="*/ 523598 w 5948666"/>
              <a:gd name="connsiteY97" fmla="*/ 6381890 h 6381890"/>
              <a:gd name="connsiteX98" fmla="*/ 532334 w 5948666"/>
              <a:gd name="connsiteY98" fmla="*/ 6372453 h 6381890"/>
              <a:gd name="connsiteX99" fmla="*/ 519934 w 5948666"/>
              <a:gd name="connsiteY99" fmla="*/ 6381890 h 6381890"/>
              <a:gd name="connsiteX100" fmla="*/ 501053 w 5948666"/>
              <a:gd name="connsiteY100" fmla="*/ 6381890 h 6381890"/>
              <a:gd name="connsiteX101" fmla="*/ 481890 w 5948666"/>
              <a:gd name="connsiteY101" fmla="*/ 6381890 h 6381890"/>
              <a:gd name="connsiteX102" fmla="*/ 476254 w 5948666"/>
              <a:gd name="connsiteY102" fmla="*/ 6381890 h 6381890"/>
              <a:gd name="connsiteX103" fmla="*/ 606167 w 5948666"/>
              <a:gd name="connsiteY103" fmla="*/ 6248195 h 6381890"/>
              <a:gd name="connsiteX104" fmla="*/ 452582 w 5948666"/>
              <a:gd name="connsiteY104" fmla="*/ 6381890 h 6381890"/>
              <a:gd name="connsiteX105" fmla="*/ 451737 w 5948666"/>
              <a:gd name="connsiteY105" fmla="*/ 6381890 h 6381890"/>
              <a:gd name="connsiteX106" fmla="*/ 789342 w 5948666"/>
              <a:gd name="connsiteY106" fmla="*/ 6028934 h 6381890"/>
              <a:gd name="connsiteX107" fmla="*/ 816959 w 5948666"/>
              <a:gd name="connsiteY107" fmla="*/ 5971996 h 6381890"/>
              <a:gd name="connsiteX108" fmla="*/ 619412 w 5948666"/>
              <a:gd name="connsiteY108" fmla="*/ 6177100 h 6381890"/>
              <a:gd name="connsiteX109" fmla="*/ 716354 w 5948666"/>
              <a:gd name="connsiteY109" fmla="*/ 6035540 h 6381890"/>
              <a:gd name="connsiteX110" fmla="*/ 869093 w 5948666"/>
              <a:gd name="connsiteY110" fmla="*/ 5882027 h 6381890"/>
              <a:gd name="connsiteX111" fmla="*/ 722835 w 5948666"/>
              <a:gd name="connsiteY111" fmla="*/ 5995904 h 6381890"/>
              <a:gd name="connsiteX112" fmla="*/ 851903 w 5948666"/>
              <a:gd name="connsiteY112" fmla="*/ 5875421 h 6381890"/>
              <a:gd name="connsiteX113" fmla="*/ 690709 w 5948666"/>
              <a:gd name="connsiteY113" fmla="*/ 5873533 h 6381890"/>
              <a:gd name="connsiteX114" fmla="*/ 752425 w 5948666"/>
              <a:gd name="connsiteY114" fmla="*/ 5812820 h 6381890"/>
              <a:gd name="connsiteX115" fmla="*/ 725653 w 5948666"/>
              <a:gd name="connsiteY115" fmla="*/ 5775699 h 6381890"/>
              <a:gd name="connsiteX116" fmla="*/ 699164 w 5948666"/>
              <a:gd name="connsiteY116" fmla="*/ 5808101 h 6381890"/>
              <a:gd name="connsiteX117" fmla="*/ 643366 w 5948666"/>
              <a:gd name="connsiteY117" fmla="*/ 5820369 h 6381890"/>
              <a:gd name="connsiteX118" fmla="*/ 752425 w 5948666"/>
              <a:gd name="connsiteY118" fmla="*/ 5709324 h 6381890"/>
              <a:gd name="connsiteX119" fmla="*/ 693527 w 5948666"/>
              <a:gd name="connsiteY119" fmla="*/ 5737636 h 6381890"/>
              <a:gd name="connsiteX120" fmla="*/ 779760 w 5948666"/>
              <a:gd name="connsiteY120" fmla="*/ 5652385 h 6381890"/>
              <a:gd name="connsiteX121" fmla="*/ 691555 w 5948666"/>
              <a:gd name="connsiteY121" fmla="*/ 5659935 h 6381890"/>
              <a:gd name="connsiteX122" fmla="*/ 642239 w 5948666"/>
              <a:gd name="connsiteY122" fmla="*/ 5717817 h 6381890"/>
              <a:gd name="connsiteX123" fmla="*/ 176693 w 5948666"/>
              <a:gd name="connsiteY123" fmla="*/ 6161686 h 6381890"/>
              <a:gd name="connsiteX124" fmla="*/ 78906 w 5948666"/>
              <a:gd name="connsiteY124" fmla="*/ 6216737 h 6381890"/>
              <a:gd name="connsiteX125" fmla="*/ 274199 w 5948666"/>
              <a:gd name="connsiteY125" fmla="*/ 6027991 h 6381890"/>
              <a:gd name="connsiteX126" fmla="*/ 0 w 5948666"/>
              <a:gd name="connsiteY126" fmla="*/ 6254801 h 6381890"/>
              <a:gd name="connsiteX127" fmla="*/ 462164 w 5948666"/>
              <a:gd name="connsiteY127" fmla="*/ 5768150 h 6381890"/>
              <a:gd name="connsiteX128" fmla="*/ 303788 w 5948666"/>
              <a:gd name="connsiteY128" fmla="*/ 5817538 h 6381890"/>
              <a:gd name="connsiteX129" fmla="*/ 533179 w 5948666"/>
              <a:gd name="connsiteY129" fmla="*/ 5565247 h 6381890"/>
              <a:gd name="connsiteX130" fmla="*/ 337887 w 5948666"/>
              <a:gd name="connsiteY130" fmla="*/ 5720648 h 6381890"/>
              <a:gd name="connsiteX131" fmla="*/ 260954 w 5948666"/>
              <a:gd name="connsiteY131" fmla="*/ 5751162 h 6381890"/>
              <a:gd name="connsiteX132" fmla="*/ 246863 w 5948666"/>
              <a:gd name="connsiteY132" fmla="*/ 5765318 h 6381890"/>
              <a:gd name="connsiteX133" fmla="*/ 264899 w 5948666"/>
              <a:gd name="connsiteY133" fmla="*/ 5743613 h 6381890"/>
              <a:gd name="connsiteX134" fmla="*/ 264899 w 5948666"/>
              <a:gd name="connsiteY134" fmla="*/ 5742669 h 6381890"/>
              <a:gd name="connsiteX135" fmla="*/ 253345 w 5948666"/>
              <a:gd name="connsiteY135" fmla="*/ 5704605 h 6381890"/>
              <a:gd name="connsiteX136" fmla="*/ 165139 w 5948666"/>
              <a:gd name="connsiteY136" fmla="*/ 5764375 h 6381890"/>
              <a:gd name="connsiteX137" fmla="*/ 173593 w 5948666"/>
              <a:gd name="connsiteY137" fmla="*/ 5716874 h 6381890"/>
              <a:gd name="connsiteX138" fmla="*/ 1127 w 5948666"/>
              <a:gd name="connsiteY138" fmla="*/ 5880139 h 6381890"/>
              <a:gd name="connsiteX139" fmla="*/ 210792 w 5948666"/>
              <a:gd name="connsiteY139" fmla="*/ 5501703 h 6381890"/>
              <a:gd name="connsiteX140" fmla="*/ 220092 w 5948666"/>
              <a:gd name="connsiteY140" fmla="*/ 5444764 h 6381890"/>
              <a:gd name="connsiteX141" fmla="*/ 152740 w 5948666"/>
              <a:gd name="connsiteY141" fmla="*/ 5520577 h 6381890"/>
              <a:gd name="connsiteX142" fmla="*/ 187966 w 5948666"/>
              <a:gd name="connsiteY142" fmla="*/ 5278667 h 6381890"/>
              <a:gd name="connsiteX143" fmla="*/ 74116 w 5948666"/>
              <a:gd name="connsiteY143" fmla="*/ 5378388 h 6381890"/>
              <a:gd name="connsiteX144" fmla="*/ 303788 w 5948666"/>
              <a:gd name="connsiteY144" fmla="*/ 5127670 h 6381890"/>
              <a:gd name="connsiteX145" fmla="*/ 212483 w 5948666"/>
              <a:gd name="connsiteY145" fmla="*/ 5134591 h 6381890"/>
              <a:gd name="connsiteX146" fmla="*/ 278144 w 5948666"/>
              <a:gd name="connsiteY146" fmla="*/ 5070102 h 6381890"/>
              <a:gd name="connsiteX147" fmla="*/ 413693 w 5948666"/>
              <a:gd name="connsiteY147" fmla="*/ 5099358 h 6381890"/>
              <a:gd name="connsiteX148" fmla="*/ 556006 w 5948666"/>
              <a:gd name="connsiteY148" fmla="*/ 4957169 h 6381890"/>
              <a:gd name="connsiteX149" fmla="*/ 642239 w 5948666"/>
              <a:gd name="connsiteY149" fmla="*/ 4830080 h 6381890"/>
              <a:gd name="connsiteX150" fmla="*/ 456528 w 5948666"/>
              <a:gd name="connsiteY150" fmla="*/ 5002468 h 6381890"/>
              <a:gd name="connsiteX151" fmla="*/ 480200 w 5948666"/>
              <a:gd name="connsiteY151" fmla="*/ 4864998 h 6381890"/>
              <a:gd name="connsiteX152" fmla="*/ 315906 w 5948666"/>
              <a:gd name="connsiteY152" fmla="*/ 4983593 h 6381890"/>
              <a:gd name="connsiteX153" fmla="*/ 309424 w 5948666"/>
              <a:gd name="connsiteY153" fmla="*/ 4985481 h 6381890"/>
              <a:gd name="connsiteX154" fmla="*/ 288601 w 5948666"/>
              <a:gd name="connsiteY154" fmla="*/ 5008726 h 6381890"/>
              <a:gd name="connsiteX155" fmla="*/ 282681 w 5948666"/>
              <a:gd name="connsiteY155" fmla="*/ 5014272 h 6381890"/>
              <a:gd name="connsiteX156" fmla="*/ 347002 w 5948666"/>
              <a:gd name="connsiteY156" fmla="*/ 4932686 h 6381890"/>
              <a:gd name="connsiteX157" fmla="*/ 502744 w 5948666"/>
              <a:gd name="connsiteY157" fmla="*/ 4720921 h 6381890"/>
              <a:gd name="connsiteX158" fmla="*/ 517116 w 5948666"/>
              <a:gd name="connsiteY158" fmla="*/ 4740740 h 6381890"/>
              <a:gd name="connsiteX159" fmla="*/ 675492 w 5948666"/>
              <a:gd name="connsiteY159" fmla="*/ 4548218 h 6381890"/>
              <a:gd name="connsiteX160" fmla="*/ 597713 w 5948666"/>
              <a:gd name="connsiteY160" fmla="*/ 4551993 h 6381890"/>
              <a:gd name="connsiteX161" fmla="*/ 748480 w 5948666"/>
              <a:gd name="connsiteY161" fmla="*/ 4381178 h 6381890"/>
              <a:gd name="connsiteX162" fmla="*/ 879520 w 5948666"/>
              <a:gd name="connsiteY162" fmla="*/ 4149963 h 6381890"/>
              <a:gd name="connsiteX163" fmla="*/ 421302 w 5948666"/>
              <a:gd name="connsiteY163" fmla="*/ 4649827 h 6381890"/>
              <a:gd name="connsiteX164" fmla="*/ 401294 w 5948666"/>
              <a:gd name="connsiteY164" fmla="*/ 4551049 h 6381890"/>
              <a:gd name="connsiteX165" fmla="*/ 522752 w 5948666"/>
              <a:gd name="connsiteY165" fmla="*/ 4422073 h 6381890"/>
              <a:gd name="connsiteX166" fmla="*/ 437365 w 5948666"/>
              <a:gd name="connsiteY166" fmla="*/ 4487505 h 6381890"/>
              <a:gd name="connsiteX167" fmla="*/ 509507 w 5948666"/>
              <a:gd name="connsiteY167" fmla="*/ 4402254 h 6381890"/>
              <a:gd name="connsiteX168" fmla="*/ 58053 w 5948666"/>
              <a:gd name="connsiteY168" fmla="*/ 4837630 h 6381890"/>
              <a:gd name="connsiteX169" fmla="*/ 100605 w 5948666"/>
              <a:gd name="connsiteY169" fmla="*/ 4794847 h 6381890"/>
              <a:gd name="connsiteX170" fmla="*/ 178384 w 5948666"/>
              <a:gd name="connsiteY170" fmla="*/ 4561431 h 6381890"/>
              <a:gd name="connsiteX171" fmla="*/ 133013 w 5948666"/>
              <a:gd name="connsiteY171" fmla="*/ 4605157 h 6381890"/>
              <a:gd name="connsiteX172" fmla="*/ 24799 w 5948666"/>
              <a:gd name="connsiteY172" fmla="*/ 4733190 h 6381890"/>
              <a:gd name="connsiteX173" fmla="*/ 190784 w 5948666"/>
              <a:gd name="connsiteY173" fmla="*/ 4499773 h 6381890"/>
              <a:gd name="connsiteX174" fmla="*/ 141467 w 5948666"/>
              <a:gd name="connsiteY174" fmla="*/ 4448497 h 6381890"/>
              <a:gd name="connsiteX175" fmla="*/ 263772 w 5948666"/>
              <a:gd name="connsiteY175" fmla="*/ 4332104 h 6381890"/>
              <a:gd name="connsiteX176" fmla="*/ 393685 w 5948666"/>
              <a:gd name="connsiteY176" fmla="*/ 4162232 h 6381890"/>
              <a:gd name="connsiteX177" fmla="*/ 258136 w 5948666"/>
              <a:gd name="connsiteY177" fmla="*/ 4291208 h 6381890"/>
              <a:gd name="connsiteX178" fmla="*/ 481045 w 5948666"/>
              <a:gd name="connsiteY178" fmla="*/ 4014066 h 6381890"/>
              <a:gd name="connsiteX179" fmla="*/ 468645 w 5948666"/>
              <a:gd name="connsiteY179" fmla="*/ 3932590 h 6381890"/>
              <a:gd name="connsiteX180" fmla="*/ 707900 w 5948666"/>
              <a:gd name="connsiteY180" fmla="*/ 3532133 h 6381890"/>
              <a:gd name="connsiteX181" fmla="*/ 814986 w 5948666"/>
              <a:gd name="connsiteY181" fmla="*/ 3424233 h 6381890"/>
              <a:gd name="connsiteX182" fmla="*/ 806532 w 5948666"/>
              <a:gd name="connsiteY182" fmla="*/ 3393719 h 6381890"/>
              <a:gd name="connsiteX183" fmla="*/ 820622 w 5948666"/>
              <a:gd name="connsiteY183" fmla="*/ 3381450 h 6381890"/>
              <a:gd name="connsiteX184" fmla="*/ 775252 w 5948666"/>
              <a:gd name="connsiteY184" fmla="*/ 3418571 h 6381890"/>
              <a:gd name="connsiteX185" fmla="*/ 722835 w 5948666"/>
              <a:gd name="connsiteY185" fmla="*/ 3469532 h 6381890"/>
              <a:gd name="connsiteX186" fmla="*/ 740871 w 5948666"/>
              <a:gd name="connsiteY186" fmla="*/ 3453489 h 6381890"/>
              <a:gd name="connsiteX187" fmla="*/ 705927 w 5948666"/>
              <a:gd name="connsiteY187" fmla="*/ 3489665 h 6381890"/>
              <a:gd name="connsiteX188" fmla="*/ 900374 w 5948666"/>
              <a:gd name="connsiteY188" fmla="*/ 3255305 h 6381890"/>
              <a:gd name="connsiteX189" fmla="*/ 848240 w 5948666"/>
              <a:gd name="connsiteY189" fmla="*/ 3304693 h 6381890"/>
              <a:gd name="connsiteX190" fmla="*/ 942927 w 5948666"/>
              <a:gd name="connsiteY190" fmla="*/ 3212522 h 6381890"/>
              <a:gd name="connsiteX191" fmla="*/ 1511332 w 5948666"/>
              <a:gd name="connsiteY191" fmla="*/ 2484905 h 6381890"/>
              <a:gd name="connsiteX192" fmla="*/ 1711815 w 5948666"/>
              <a:gd name="connsiteY192" fmla="*/ 2363296 h 6381890"/>
              <a:gd name="connsiteX193" fmla="*/ 1749515 w 5948666"/>
              <a:gd name="connsiteY193" fmla="*/ 2353306 h 6381890"/>
              <a:gd name="connsiteX194" fmla="*/ 1745513 w 5948666"/>
              <a:gd name="connsiteY194" fmla="*/ 2357815 h 6381890"/>
              <a:gd name="connsiteX195" fmla="*/ 1746364 w 5948666"/>
              <a:gd name="connsiteY195" fmla="*/ 2357695 h 6381890"/>
              <a:gd name="connsiteX196" fmla="*/ 1701516 w 5948666"/>
              <a:gd name="connsiteY196" fmla="*/ 2410035 h 6381890"/>
              <a:gd name="connsiteX197" fmla="*/ 1659280 w 5948666"/>
              <a:gd name="connsiteY197" fmla="*/ 2458480 h 6381890"/>
              <a:gd name="connsiteX198" fmla="*/ 1895435 w 5948666"/>
              <a:gd name="connsiteY198" fmla="*/ 2242051 h 6381890"/>
              <a:gd name="connsiteX199" fmla="*/ 1868945 w 5948666"/>
              <a:gd name="connsiteY199" fmla="*/ 2281058 h 6381890"/>
              <a:gd name="connsiteX200" fmla="*/ 1903044 w 5948666"/>
              <a:gd name="connsiteY200" fmla="*/ 2248657 h 6381890"/>
              <a:gd name="connsiteX201" fmla="*/ 1864154 w 5948666"/>
              <a:gd name="connsiteY201" fmla="*/ 2289552 h 6381890"/>
              <a:gd name="connsiteX202" fmla="*/ 1887826 w 5948666"/>
              <a:gd name="connsiteY202" fmla="*/ 2288609 h 6381890"/>
              <a:gd name="connsiteX203" fmla="*/ 1956023 w 5948666"/>
              <a:gd name="connsiteY203" fmla="*/ 2199583 h 6381890"/>
              <a:gd name="connsiteX204" fmla="*/ 1903889 w 5948666"/>
              <a:gd name="connsiteY204" fmla="*/ 2248657 h 6381890"/>
              <a:gd name="connsiteX205" fmla="*/ 1998858 w 5948666"/>
              <a:gd name="connsiteY205" fmla="*/ 2156800 h 6381890"/>
              <a:gd name="connsiteX206" fmla="*/ 2566981 w 5948666"/>
              <a:gd name="connsiteY206" fmla="*/ 1429183 h 6381890"/>
              <a:gd name="connsiteX207" fmla="*/ 2767583 w 5948666"/>
              <a:gd name="connsiteY207" fmla="*/ 1307574 h 6381890"/>
              <a:gd name="connsiteX208" fmla="*/ 2805538 w 5948666"/>
              <a:gd name="connsiteY208" fmla="*/ 1297485 h 6381890"/>
              <a:gd name="connsiteX209" fmla="*/ 2802290 w 5948666"/>
              <a:gd name="connsiteY209" fmla="*/ 1301150 h 6381890"/>
              <a:gd name="connsiteX210" fmla="*/ 2802785 w 5948666"/>
              <a:gd name="connsiteY210" fmla="*/ 1301080 h 6381890"/>
              <a:gd name="connsiteX211" fmla="*/ 2757271 w 5948666"/>
              <a:gd name="connsiteY211" fmla="*/ 1354313 h 6381890"/>
              <a:gd name="connsiteX212" fmla="*/ 2714930 w 5948666"/>
              <a:gd name="connsiteY212" fmla="*/ 1402758 h 6381890"/>
              <a:gd name="connsiteX213" fmla="*/ 2913322 w 5948666"/>
              <a:gd name="connsiteY213" fmla="*/ 1227224 h 6381890"/>
              <a:gd name="connsiteX214" fmla="*/ 2953902 w 5948666"/>
              <a:gd name="connsiteY214" fmla="*/ 1200485 h 6381890"/>
              <a:gd name="connsiteX215" fmla="*/ 3522307 w 5948666"/>
              <a:gd name="connsiteY215" fmla="*/ 472867 h 6381890"/>
              <a:gd name="connsiteX216" fmla="*/ 3718445 w 5948666"/>
              <a:gd name="connsiteY216" fmla="*/ 352384 h 6381890"/>
              <a:gd name="connsiteX217" fmla="*/ 3958544 w 5948666"/>
              <a:gd name="connsiteY217" fmla="*/ 36548 h 6381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Lst>
            <a:rect l="l" t="t" r="r" b="b"/>
            <a:pathLst>
              <a:path w="5948666" h="6381890">
                <a:moveTo>
                  <a:pt x="902347" y="6193144"/>
                </a:moveTo>
                <a:cubicBezTo>
                  <a:pt x="889947" y="6204469"/>
                  <a:pt x="881493" y="6212018"/>
                  <a:pt x="882338" y="6207300"/>
                </a:cubicBezTo>
                <a:cubicBezTo>
                  <a:pt x="886002" y="6205412"/>
                  <a:pt x="893611" y="6199750"/>
                  <a:pt x="902347" y="6193144"/>
                </a:cubicBezTo>
                <a:close/>
                <a:moveTo>
                  <a:pt x="171903" y="6165461"/>
                </a:moveTo>
                <a:cubicBezTo>
                  <a:pt x="172748" y="6165461"/>
                  <a:pt x="173593" y="6164517"/>
                  <a:pt x="173593" y="6165461"/>
                </a:cubicBezTo>
                <a:lnTo>
                  <a:pt x="79752" y="6253857"/>
                </a:lnTo>
                <a:cubicBezTo>
                  <a:pt x="103423" y="6230893"/>
                  <a:pt x="135831" y="6200694"/>
                  <a:pt x="171903" y="6165461"/>
                </a:cubicBezTo>
                <a:close/>
                <a:moveTo>
                  <a:pt x="242073" y="5769093"/>
                </a:moveTo>
                <a:cubicBezTo>
                  <a:pt x="239254" y="5772868"/>
                  <a:pt x="237282" y="5775699"/>
                  <a:pt x="233618" y="5779474"/>
                </a:cubicBezTo>
                <a:cubicBezTo>
                  <a:pt x="199238" y="5811876"/>
                  <a:pt x="221219" y="5790799"/>
                  <a:pt x="242073" y="5769093"/>
                </a:cubicBezTo>
                <a:close/>
                <a:moveTo>
                  <a:pt x="205156" y="5504534"/>
                </a:moveTo>
                <a:cubicBezTo>
                  <a:pt x="205156" y="5504534"/>
                  <a:pt x="205156" y="5505477"/>
                  <a:pt x="205156" y="5505477"/>
                </a:cubicBezTo>
                <a:cubicBezTo>
                  <a:pt x="187120" y="5524352"/>
                  <a:pt x="166266" y="5546058"/>
                  <a:pt x="139495" y="5572797"/>
                </a:cubicBezTo>
                <a:close/>
                <a:moveTo>
                  <a:pt x="380440" y="4967550"/>
                </a:moveTo>
                <a:lnTo>
                  <a:pt x="272508" y="5073563"/>
                </a:lnTo>
                <a:cubicBezTo>
                  <a:pt x="257290" y="5065069"/>
                  <a:pt x="254472" y="5049969"/>
                  <a:pt x="279835" y="5016939"/>
                </a:cubicBezTo>
                <a:lnTo>
                  <a:pt x="282681" y="5014272"/>
                </a:lnTo>
                <a:lnTo>
                  <a:pt x="279835" y="5017882"/>
                </a:lnTo>
                <a:cubicBezTo>
                  <a:pt x="281807" y="5015995"/>
                  <a:pt x="282935" y="5015051"/>
                  <a:pt x="284625" y="5013164"/>
                </a:cubicBezTo>
                <a:lnTo>
                  <a:pt x="288601" y="5008726"/>
                </a:lnTo>
                <a:lnTo>
                  <a:pt x="311397" y="4987368"/>
                </a:lnTo>
                <a:close/>
                <a:moveTo>
                  <a:pt x="417638" y="4653602"/>
                </a:moveTo>
                <a:cubicBezTo>
                  <a:pt x="416511" y="4654545"/>
                  <a:pt x="416511" y="4655489"/>
                  <a:pt x="416511" y="4656433"/>
                </a:cubicBezTo>
                <a:lnTo>
                  <a:pt x="317033" y="4763389"/>
                </a:lnTo>
                <a:close/>
                <a:moveTo>
                  <a:pt x="130653" y="4449362"/>
                </a:moveTo>
                <a:cubicBezTo>
                  <a:pt x="136254" y="4447317"/>
                  <a:pt x="138649" y="4448969"/>
                  <a:pt x="138649" y="4453216"/>
                </a:cubicBezTo>
                <a:cubicBezTo>
                  <a:pt x="110187" y="4484674"/>
                  <a:pt x="91306" y="4502605"/>
                  <a:pt x="103423" y="4467686"/>
                </a:cubicBezTo>
                <a:cubicBezTo>
                  <a:pt x="116246" y="4457148"/>
                  <a:pt x="125052" y="4451407"/>
                  <a:pt x="130653" y="4449362"/>
                </a:cubicBezTo>
                <a:close/>
                <a:moveTo>
                  <a:pt x="801741" y="3399381"/>
                </a:moveTo>
                <a:lnTo>
                  <a:pt x="736362" y="3458207"/>
                </a:lnTo>
                <a:cubicBezTo>
                  <a:pt x="748480" y="3446882"/>
                  <a:pt x="760034" y="3435558"/>
                  <a:pt x="770461" y="3424233"/>
                </a:cubicBezTo>
                <a:cubicBezTo>
                  <a:pt x="783706" y="3411650"/>
                  <a:pt x="794133" y="3403156"/>
                  <a:pt x="801741" y="3399381"/>
                </a:cubicBezTo>
                <a:close/>
                <a:moveTo>
                  <a:pt x="843449" y="3309412"/>
                </a:moveTo>
                <a:cubicBezTo>
                  <a:pt x="820622" y="3334893"/>
                  <a:pt x="798923" y="3356599"/>
                  <a:pt x="780888" y="3368238"/>
                </a:cubicBezTo>
                <a:close/>
                <a:moveTo>
                  <a:pt x="1834564" y="2269734"/>
                </a:moveTo>
                <a:cubicBezTo>
                  <a:pt x="1820474" y="2290496"/>
                  <a:pt x="1784403" y="2333278"/>
                  <a:pt x="1769185" y="2354984"/>
                </a:cubicBezTo>
                <a:cubicBezTo>
                  <a:pt x="1769185" y="2354984"/>
                  <a:pt x="1767072" y="2354984"/>
                  <a:pt x="1763056" y="2355338"/>
                </a:cubicBezTo>
                <a:lnTo>
                  <a:pt x="1746364" y="2357695"/>
                </a:lnTo>
                <a:lnTo>
                  <a:pt x="1750304" y="2353097"/>
                </a:lnTo>
                <a:lnTo>
                  <a:pt x="1749515" y="2353306"/>
                </a:lnTo>
                <a:lnTo>
                  <a:pt x="1779044" y="2320032"/>
                </a:lnTo>
                <a:cubicBezTo>
                  <a:pt x="1810629" y="2285128"/>
                  <a:pt x="1834564" y="2261240"/>
                  <a:pt x="1834564" y="2269734"/>
                </a:cubicBezTo>
                <a:close/>
                <a:moveTo>
                  <a:pt x="2891341" y="1213068"/>
                </a:moveTo>
                <a:cubicBezTo>
                  <a:pt x="2877250" y="1233830"/>
                  <a:pt x="2841179" y="1276613"/>
                  <a:pt x="2825962" y="1298319"/>
                </a:cubicBezTo>
                <a:cubicBezTo>
                  <a:pt x="2825962" y="1298319"/>
                  <a:pt x="2823848" y="1298319"/>
                  <a:pt x="2819832" y="1298672"/>
                </a:cubicBezTo>
                <a:lnTo>
                  <a:pt x="2802785" y="1301080"/>
                </a:lnTo>
                <a:lnTo>
                  <a:pt x="2805953" y="1297375"/>
                </a:lnTo>
                <a:lnTo>
                  <a:pt x="2805538" y="1297485"/>
                </a:lnTo>
                <a:lnTo>
                  <a:pt x="2835821" y="1263322"/>
                </a:lnTo>
                <a:cubicBezTo>
                  <a:pt x="2867405" y="1228345"/>
                  <a:pt x="2891341" y="1204339"/>
                  <a:pt x="2891341" y="1213068"/>
                </a:cubicBezTo>
                <a:close/>
                <a:moveTo>
                  <a:pt x="4006415" y="0"/>
                </a:moveTo>
                <a:lnTo>
                  <a:pt x="4115341" y="0"/>
                </a:lnTo>
                <a:lnTo>
                  <a:pt x="4106493" y="10124"/>
                </a:lnTo>
                <a:lnTo>
                  <a:pt x="4116538" y="0"/>
                </a:lnTo>
                <a:lnTo>
                  <a:pt x="4497791" y="0"/>
                </a:lnTo>
                <a:lnTo>
                  <a:pt x="4497823" y="1274"/>
                </a:lnTo>
                <a:cubicBezTo>
                  <a:pt x="4499710" y="4562"/>
                  <a:pt x="4503225" y="5784"/>
                  <a:pt x="4507997" y="5357"/>
                </a:cubicBezTo>
                <a:lnTo>
                  <a:pt x="4524332" y="0"/>
                </a:lnTo>
                <a:lnTo>
                  <a:pt x="4761917" y="0"/>
                </a:lnTo>
                <a:lnTo>
                  <a:pt x="4770417" y="27224"/>
                </a:lnTo>
                <a:cubicBezTo>
                  <a:pt x="4780804" y="44806"/>
                  <a:pt x="4801218" y="55030"/>
                  <a:pt x="4843700" y="47873"/>
                </a:cubicBezTo>
                <a:lnTo>
                  <a:pt x="4882615" y="0"/>
                </a:lnTo>
                <a:lnTo>
                  <a:pt x="5298113" y="0"/>
                </a:lnTo>
                <a:lnTo>
                  <a:pt x="5279413" y="50768"/>
                </a:lnTo>
                <a:cubicBezTo>
                  <a:pt x="5211143" y="295142"/>
                  <a:pt x="5634134" y="48463"/>
                  <a:pt x="5439159" y="397054"/>
                </a:cubicBezTo>
                <a:cubicBezTo>
                  <a:pt x="5375752" y="770772"/>
                  <a:pt x="5754219" y="685522"/>
                  <a:pt x="5943876" y="804117"/>
                </a:cubicBezTo>
                <a:lnTo>
                  <a:pt x="5943876" y="985314"/>
                </a:lnTo>
                <a:cubicBezTo>
                  <a:pt x="5920204" y="1043196"/>
                  <a:pt x="5904986" y="1092585"/>
                  <a:pt x="5943876" y="1081889"/>
                </a:cubicBezTo>
                <a:lnTo>
                  <a:pt x="5948666" y="1081889"/>
                </a:lnTo>
                <a:lnTo>
                  <a:pt x="5948666" y="4217283"/>
                </a:lnTo>
                <a:lnTo>
                  <a:pt x="5883287" y="4273278"/>
                </a:lnTo>
                <a:lnTo>
                  <a:pt x="5543709" y="4625919"/>
                </a:lnTo>
                <a:lnTo>
                  <a:pt x="5332072" y="4808059"/>
                </a:lnTo>
                <a:lnTo>
                  <a:pt x="4586410" y="5583178"/>
                </a:lnTo>
                <a:lnTo>
                  <a:pt x="4353074" y="5784193"/>
                </a:lnTo>
                <a:lnTo>
                  <a:pt x="3779315" y="6380947"/>
                </a:lnTo>
                <a:lnTo>
                  <a:pt x="917282" y="6380947"/>
                </a:lnTo>
                <a:cubicBezTo>
                  <a:pt x="921228" y="6376228"/>
                  <a:pt x="926018" y="6370565"/>
                  <a:pt x="931654" y="6363959"/>
                </a:cubicBezTo>
                <a:cubicBezTo>
                  <a:pt x="926018" y="6369622"/>
                  <a:pt x="920382" y="6375284"/>
                  <a:pt x="914464" y="6380947"/>
                </a:cubicBezTo>
                <a:lnTo>
                  <a:pt x="863457" y="6380947"/>
                </a:lnTo>
                <a:lnTo>
                  <a:pt x="875575" y="6368678"/>
                </a:lnTo>
                <a:lnTo>
                  <a:pt x="873884" y="6273676"/>
                </a:lnTo>
                <a:lnTo>
                  <a:pt x="915591" y="6238758"/>
                </a:lnTo>
                <a:cubicBezTo>
                  <a:pt x="1046350" y="6109781"/>
                  <a:pt x="897556" y="6239701"/>
                  <a:pt x="944054" y="6180875"/>
                </a:cubicBezTo>
                <a:lnTo>
                  <a:pt x="751298" y="6354522"/>
                </a:lnTo>
                <a:lnTo>
                  <a:pt x="946872" y="6165461"/>
                </a:lnTo>
                <a:cubicBezTo>
                  <a:pt x="983789" y="6119218"/>
                  <a:pt x="937291" y="6162630"/>
                  <a:pt x="906855" y="6187481"/>
                </a:cubicBezTo>
                <a:cubicBezTo>
                  <a:pt x="924046" y="6173325"/>
                  <a:pt x="947717" y="6149418"/>
                  <a:pt x="972517" y="6124880"/>
                </a:cubicBezTo>
                <a:cubicBezTo>
                  <a:pt x="1042686" y="6032709"/>
                  <a:pt x="938136" y="6111668"/>
                  <a:pt x="764543" y="6283113"/>
                </a:cubicBezTo>
                <a:cubicBezTo>
                  <a:pt x="788496" y="6250082"/>
                  <a:pt x="895583" y="6146586"/>
                  <a:pt x="876702" y="6156024"/>
                </a:cubicBezTo>
                <a:cubicBezTo>
                  <a:pt x="835840" y="6183706"/>
                  <a:pt x="769334" y="6259520"/>
                  <a:pt x="723963" y="6310796"/>
                </a:cubicBezTo>
                <a:cubicBezTo>
                  <a:pt x="771306" y="6243476"/>
                  <a:pt x="880366" y="6132430"/>
                  <a:pt x="800614" y="6178044"/>
                </a:cubicBezTo>
                <a:lnTo>
                  <a:pt x="885156" y="6107893"/>
                </a:lnTo>
                <a:cubicBezTo>
                  <a:pt x="801741" y="6169550"/>
                  <a:pt x="1021833" y="5938965"/>
                  <a:pt x="810196" y="6121106"/>
                </a:cubicBezTo>
                <a:lnTo>
                  <a:pt x="549242" y="6379059"/>
                </a:lnTo>
                <a:lnTo>
                  <a:pt x="674646" y="6282169"/>
                </a:lnTo>
                <a:lnTo>
                  <a:pt x="555160" y="6381890"/>
                </a:lnTo>
                <a:lnTo>
                  <a:pt x="523598" y="6381890"/>
                </a:lnTo>
                <a:cubicBezTo>
                  <a:pt x="526698" y="6379059"/>
                  <a:pt x="529516" y="6375284"/>
                  <a:pt x="532334" y="6372453"/>
                </a:cubicBezTo>
                <a:cubicBezTo>
                  <a:pt x="527543" y="6376228"/>
                  <a:pt x="523598" y="6379059"/>
                  <a:pt x="519934" y="6381890"/>
                </a:cubicBezTo>
                <a:lnTo>
                  <a:pt x="501053" y="6381890"/>
                </a:lnTo>
                <a:cubicBezTo>
                  <a:pt x="517962" y="6357353"/>
                  <a:pt x="554033" y="6316458"/>
                  <a:pt x="481890" y="6381890"/>
                </a:cubicBezTo>
                <a:lnTo>
                  <a:pt x="476254" y="6381890"/>
                </a:lnTo>
                <a:lnTo>
                  <a:pt x="606167" y="6248195"/>
                </a:lnTo>
                <a:lnTo>
                  <a:pt x="452582" y="6381890"/>
                </a:lnTo>
                <a:lnTo>
                  <a:pt x="451737" y="6381890"/>
                </a:lnTo>
                <a:cubicBezTo>
                  <a:pt x="561642" y="6277451"/>
                  <a:pt x="740871" y="6108837"/>
                  <a:pt x="789342" y="6028934"/>
                </a:cubicBezTo>
                <a:lnTo>
                  <a:pt x="816959" y="5971996"/>
                </a:lnTo>
                <a:lnTo>
                  <a:pt x="619412" y="6177100"/>
                </a:lnTo>
                <a:cubicBezTo>
                  <a:pt x="687891" y="6093423"/>
                  <a:pt x="929682" y="5844907"/>
                  <a:pt x="716354" y="6035540"/>
                </a:cubicBezTo>
                <a:lnTo>
                  <a:pt x="869093" y="5882027"/>
                </a:lnTo>
                <a:cubicBezTo>
                  <a:pt x="918410" y="5806214"/>
                  <a:pt x="610113" y="6130543"/>
                  <a:pt x="722835" y="5995904"/>
                </a:cubicBezTo>
                <a:lnTo>
                  <a:pt x="851903" y="5875421"/>
                </a:lnTo>
                <a:cubicBezTo>
                  <a:pt x="799769" y="5864096"/>
                  <a:pt x="527543" y="6091535"/>
                  <a:pt x="690709" y="5873533"/>
                </a:cubicBezTo>
                <a:lnTo>
                  <a:pt x="752425" y="5812820"/>
                </a:lnTo>
                <a:cubicBezTo>
                  <a:pt x="800614" y="5745500"/>
                  <a:pt x="745662" y="5766262"/>
                  <a:pt x="725653" y="5775699"/>
                </a:cubicBezTo>
                <a:lnTo>
                  <a:pt x="699164" y="5808101"/>
                </a:lnTo>
                <a:lnTo>
                  <a:pt x="643366" y="5820369"/>
                </a:lnTo>
                <a:lnTo>
                  <a:pt x="752425" y="5709324"/>
                </a:lnTo>
                <a:lnTo>
                  <a:pt x="693527" y="5737636"/>
                </a:lnTo>
                <a:lnTo>
                  <a:pt x="779760" y="5652385"/>
                </a:lnTo>
                <a:cubicBezTo>
                  <a:pt x="851903" y="5551720"/>
                  <a:pt x="796105" y="5581291"/>
                  <a:pt x="691555" y="5659935"/>
                </a:cubicBezTo>
                <a:lnTo>
                  <a:pt x="642239" y="5717817"/>
                </a:lnTo>
                <a:cubicBezTo>
                  <a:pt x="628148" y="5725367"/>
                  <a:pt x="351132" y="5994016"/>
                  <a:pt x="176693" y="6161686"/>
                </a:cubicBezTo>
                <a:cubicBezTo>
                  <a:pt x="170775" y="6144699"/>
                  <a:pt x="-12117" y="6339108"/>
                  <a:pt x="78906" y="6216737"/>
                </a:cubicBezTo>
                <a:cubicBezTo>
                  <a:pt x="165139" y="6139036"/>
                  <a:pt x="185993" y="6122049"/>
                  <a:pt x="274199" y="6027991"/>
                </a:cubicBezTo>
                <a:cubicBezTo>
                  <a:pt x="149922" y="6116387"/>
                  <a:pt x="234464" y="6046865"/>
                  <a:pt x="0" y="6254801"/>
                </a:cubicBezTo>
                <a:cubicBezTo>
                  <a:pt x="191629" y="6081154"/>
                  <a:pt x="390867" y="5868814"/>
                  <a:pt x="462164" y="5768150"/>
                </a:cubicBezTo>
                <a:cubicBezTo>
                  <a:pt x="431729" y="5738579"/>
                  <a:pt x="185993" y="5976714"/>
                  <a:pt x="303788" y="5817538"/>
                </a:cubicBezTo>
                <a:lnTo>
                  <a:pt x="533179" y="5565247"/>
                </a:lnTo>
                <a:cubicBezTo>
                  <a:pt x="559669" y="5515859"/>
                  <a:pt x="226010" y="5847738"/>
                  <a:pt x="337887" y="5720648"/>
                </a:cubicBezTo>
                <a:cubicBezTo>
                  <a:pt x="411720" y="5600165"/>
                  <a:pt x="206847" y="5845850"/>
                  <a:pt x="260954" y="5751162"/>
                </a:cubicBezTo>
                <a:cubicBezTo>
                  <a:pt x="256163" y="5755881"/>
                  <a:pt x="251372" y="5760600"/>
                  <a:pt x="246863" y="5765318"/>
                </a:cubicBezTo>
                <a:cubicBezTo>
                  <a:pt x="253345" y="5756825"/>
                  <a:pt x="258981" y="5750219"/>
                  <a:pt x="264899" y="5743613"/>
                </a:cubicBezTo>
                <a:cubicBezTo>
                  <a:pt x="264899" y="5743613"/>
                  <a:pt x="264899" y="5742669"/>
                  <a:pt x="264899" y="5742669"/>
                </a:cubicBezTo>
                <a:cubicBezTo>
                  <a:pt x="351132" y="5636342"/>
                  <a:pt x="249681" y="5726311"/>
                  <a:pt x="253345" y="5704605"/>
                </a:cubicBezTo>
                <a:lnTo>
                  <a:pt x="165139" y="5764375"/>
                </a:lnTo>
                <a:cubicBezTo>
                  <a:pt x="-72988" y="5996847"/>
                  <a:pt x="170775" y="5732917"/>
                  <a:pt x="173593" y="5716874"/>
                </a:cubicBezTo>
                <a:lnTo>
                  <a:pt x="1127" y="5880139"/>
                </a:lnTo>
                <a:cubicBezTo>
                  <a:pt x="161476" y="5678810"/>
                  <a:pt x="218401" y="5556439"/>
                  <a:pt x="210792" y="5501703"/>
                </a:cubicBezTo>
                <a:cubicBezTo>
                  <a:pt x="323515" y="5382163"/>
                  <a:pt x="272508" y="5413306"/>
                  <a:pt x="220092" y="5444764"/>
                </a:cubicBezTo>
                <a:lnTo>
                  <a:pt x="152740" y="5520577"/>
                </a:lnTo>
                <a:cubicBezTo>
                  <a:pt x="260954" y="5306035"/>
                  <a:pt x="254472" y="5312641"/>
                  <a:pt x="187966" y="5278667"/>
                </a:cubicBezTo>
                <a:lnTo>
                  <a:pt x="74116" y="5378388"/>
                </a:lnTo>
                <a:cubicBezTo>
                  <a:pt x="172748" y="5288104"/>
                  <a:pt x="282935" y="5157240"/>
                  <a:pt x="303788" y="5127670"/>
                </a:cubicBezTo>
                <a:cubicBezTo>
                  <a:pt x="308297" y="5103133"/>
                  <a:pt x="227700" y="5149690"/>
                  <a:pt x="212483" y="5134591"/>
                </a:cubicBezTo>
                <a:lnTo>
                  <a:pt x="278144" y="5070102"/>
                </a:lnTo>
                <a:cubicBezTo>
                  <a:pt x="311397" y="5088033"/>
                  <a:pt x="402421" y="5071046"/>
                  <a:pt x="413693" y="5099358"/>
                </a:cubicBezTo>
                <a:lnTo>
                  <a:pt x="556006" y="4957169"/>
                </a:lnTo>
                <a:lnTo>
                  <a:pt x="642239" y="4830080"/>
                </a:lnTo>
                <a:lnTo>
                  <a:pt x="456528" y="5002468"/>
                </a:lnTo>
                <a:cubicBezTo>
                  <a:pt x="614903" y="4790128"/>
                  <a:pt x="472591" y="4906837"/>
                  <a:pt x="480200" y="4864998"/>
                </a:cubicBezTo>
                <a:cubicBezTo>
                  <a:pt x="474282" y="4847067"/>
                  <a:pt x="405239" y="4898343"/>
                  <a:pt x="315906" y="4983593"/>
                </a:cubicBezTo>
                <a:lnTo>
                  <a:pt x="309424" y="4985481"/>
                </a:lnTo>
                <a:lnTo>
                  <a:pt x="288601" y="5008726"/>
                </a:lnTo>
                <a:lnTo>
                  <a:pt x="282681" y="5014272"/>
                </a:lnTo>
                <a:lnTo>
                  <a:pt x="347002" y="4932686"/>
                </a:lnTo>
                <a:cubicBezTo>
                  <a:pt x="407000" y="4855993"/>
                  <a:pt x="448849" y="4799959"/>
                  <a:pt x="502744" y="4720921"/>
                </a:cubicBezTo>
                <a:lnTo>
                  <a:pt x="517116" y="4740740"/>
                </a:lnTo>
                <a:lnTo>
                  <a:pt x="675492" y="4548218"/>
                </a:lnTo>
                <a:cubicBezTo>
                  <a:pt x="754116" y="4441891"/>
                  <a:pt x="324642" y="4892681"/>
                  <a:pt x="597713" y="4551993"/>
                </a:cubicBezTo>
                <a:lnTo>
                  <a:pt x="748480" y="4381178"/>
                </a:lnTo>
                <a:cubicBezTo>
                  <a:pt x="590950" y="4532175"/>
                  <a:pt x="785678" y="4277053"/>
                  <a:pt x="879520" y="4149963"/>
                </a:cubicBezTo>
                <a:lnTo>
                  <a:pt x="421302" y="4649827"/>
                </a:lnTo>
                <a:cubicBezTo>
                  <a:pt x="424965" y="4606101"/>
                  <a:pt x="499081" y="4486561"/>
                  <a:pt x="401294" y="4551049"/>
                </a:cubicBezTo>
                <a:cubicBezTo>
                  <a:pt x="422147" y="4529344"/>
                  <a:pt x="472591" y="4485617"/>
                  <a:pt x="522752" y="4422073"/>
                </a:cubicBezTo>
                <a:lnTo>
                  <a:pt x="437365" y="4487505"/>
                </a:lnTo>
                <a:lnTo>
                  <a:pt x="509507" y="4402254"/>
                </a:lnTo>
                <a:cubicBezTo>
                  <a:pt x="402421" y="4489392"/>
                  <a:pt x="237282" y="4664927"/>
                  <a:pt x="58053" y="4837630"/>
                </a:cubicBezTo>
                <a:lnTo>
                  <a:pt x="100605" y="4794847"/>
                </a:lnTo>
                <a:cubicBezTo>
                  <a:pt x="-138367" y="5027320"/>
                  <a:pt x="286598" y="4482786"/>
                  <a:pt x="178384" y="4561431"/>
                </a:cubicBezTo>
                <a:cubicBezTo>
                  <a:pt x="160348" y="4586282"/>
                  <a:pt x="47626" y="4709597"/>
                  <a:pt x="133013" y="4605157"/>
                </a:cubicBezTo>
                <a:cubicBezTo>
                  <a:pt x="89333" y="4648883"/>
                  <a:pt x="60871" y="4690407"/>
                  <a:pt x="24799" y="4733190"/>
                </a:cubicBezTo>
                <a:cubicBezTo>
                  <a:pt x="25645" y="4712428"/>
                  <a:pt x="111032" y="4625919"/>
                  <a:pt x="190784" y="4499773"/>
                </a:cubicBezTo>
                <a:cubicBezTo>
                  <a:pt x="-29308" y="4709597"/>
                  <a:pt x="140622" y="4484674"/>
                  <a:pt x="141467" y="4448497"/>
                </a:cubicBezTo>
                <a:cubicBezTo>
                  <a:pt x="180357" y="4404142"/>
                  <a:pt x="239254" y="4333047"/>
                  <a:pt x="263772" y="4332104"/>
                </a:cubicBezTo>
                <a:lnTo>
                  <a:pt x="393685" y="4162232"/>
                </a:lnTo>
                <a:cubicBezTo>
                  <a:pt x="380440" y="4162232"/>
                  <a:pt x="207974" y="4375515"/>
                  <a:pt x="258136" y="4291208"/>
                </a:cubicBezTo>
                <a:cubicBezTo>
                  <a:pt x="337887" y="4184881"/>
                  <a:pt x="473436" y="4075723"/>
                  <a:pt x="481045" y="4014066"/>
                </a:cubicBezTo>
                <a:cubicBezTo>
                  <a:pt x="532334" y="3928815"/>
                  <a:pt x="346341" y="4081385"/>
                  <a:pt x="468645" y="3932590"/>
                </a:cubicBezTo>
                <a:cubicBezTo>
                  <a:pt x="462164" y="3912772"/>
                  <a:pt x="923200" y="3336780"/>
                  <a:pt x="707900" y="3532133"/>
                </a:cubicBezTo>
                <a:lnTo>
                  <a:pt x="814986" y="3424233"/>
                </a:lnTo>
                <a:cubicBezTo>
                  <a:pt x="820622" y="3410706"/>
                  <a:pt x="831049" y="3380507"/>
                  <a:pt x="806532" y="3393719"/>
                </a:cubicBezTo>
                <a:lnTo>
                  <a:pt x="820622" y="3381450"/>
                </a:lnTo>
                <a:cubicBezTo>
                  <a:pt x="824568" y="3370126"/>
                  <a:pt x="802587" y="3390888"/>
                  <a:pt x="775252" y="3418571"/>
                </a:cubicBezTo>
                <a:cubicBezTo>
                  <a:pt x="760879" y="3430839"/>
                  <a:pt x="744816" y="3445939"/>
                  <a:pt x="722835" y="3469532"/>
                </a:cubicBezTo>
                <a:lnTo>
                  <a:pt x="740871" y="3453489"/>
                </a:lnTo>
                <a:cubicBezTo>
                  <a:pt x="728753" y="3466701"/>
                  <a:pt x="716354" y="3479284"/>
                  <a:pt x="705927" y="3489665"/>
                </a:cubicBezTo>
                <a:cubicBezTo>
                  <a:pt x="735235" y="3447826"/>
                  <a:pt x="864303" y="3318849"/>
                  <a:pt x="900374" y="3255305"/>
                </a:cubicBezTo>
                <a:lnTo>
                  <a:pt x="848240" y="3304693"/>
                </a:lnTo>
                <a:cubicBezTo>
                  <a:pt x="911646" y="3231712"/>
                  <a:pt x="976180" y="3134822"/>
                  <a:pt x="942927" y="3212522"/>
                </a:cubicBezTo>
                <a:cubicBezTo>
                  <a:pt x="1144137" y="2977218"/>
                  <a:pt x="1511332" y="2484905"/>
                  <a:pt x="1511332" y="2484905"/>
                </a:cubicBezTo>
                <a:cubicBezTo>
                  <a:pt x="1595240" y="2412473"/>
                  <a:pt x="1665198" y="2378794"/>
                  <a:pt x="1711815" y="2363296"/>
                </a:cubicBezTo>
                <a:lnTo>
                  <a:pt x="1749515" y="2353306"/>
                </a:lnTo>
                <a:lnTo>
                  <a:pt x="1745513" y="2357815"/>
                </a:lnTo>
                <a:lnTo>
                  <a:pt x="1746364" y="2357695"/>
                </a:lnTo>
                <a:lnTo>
                  <a:pt x="1701516" y="2410035"/>
                </a:lnTo>
                <a:cubicBezTo>
                  <a:pt x="1685770" y="2428281"/>
                  <a:pt x="1671116" y="2445111"/>
                  <a:pt x="1659280" y="2458480"/>
                </a:cubicBezTo>
                <a:cubicBezTo>
                  <a:pt x="1759886" y="2351209"/>
                  <a:pt x="1700988" y="2456593"/>
                  <a:pt x="1895435" y="2242051"/>
                </a:cubicBezTo>
                <a:cubicBezTo>
                  <a:pt x="1883035" y="2258409"/>
                  <a:pt x="1874581" y="2271621"/>
                  <a:pt x="1868945" y="2281058"/>
                </a:cubicBezTo>
                <a:lnTo>
                  <a:pt x="1903044" y="2248657"/>
                </a:lnTo>
                <a:cubicBezTo>
                  <a:pt x="1889799" y="2264072"/>
                  <a:pt x="1876554" y="2278227"/>
                  <a:pt x="1864154" y="2289552"/>
                </a:cubicBezTo>
                <a:cubicBezTo>
                  <a:pt x="1852600" y="2312516"/>
                  <a:pt x="1864154" y="2307483"/>
                  <a:pt x="1887826" y="2288609"/>
                </a:cubicBezTo>
                <a:cubicBezTo>
                  <a:pt x="1916288" y="2255578"/>
                  <a:pt x="1942778" y="2223176"/>
                  <a:pt x="1956023" y="2199583"/>
                </a:cubicBezTo>
                <a:lnTo>
                  <a:pt x="1903889" y="2248657"/>
                </a:lnTo>
                <a:cubicBezTo>
                  <a:pt x="1967577" y="2175675"/>
                  <a:pt x="2032111" y="2079100"/>
                  <a:pt x="1998858" y="2156800"/>
                </a:cubicBezTo>
                <a:cubicBezTo>
                  <a:pt x="2199786" y="1921496"/>
                  <a:pt x="2566981" y="1429183"/>
                  <a:pt x="2566981" y="1429183"/>
                </a:cubicBezTo>
                <a:cubicBezTo>
                  <a:pt x="2650889" y="1356751"/>
                  <a:pt x="2721006" y="1323072"/>
                  <a:pt x="2767583" y="1307574"/>
                </a:cubicBezTo>
                <a:lnTo>
                  <a:pt x="2805538" y="1297485"/>
                </a:lnTo>
                <a:lnTo>
                  <a:pt x="2802290" y="1301150"/>
                </a:lnTo>
                <a:lnTo>
                  <a:pt x="2802785" y="1301080"/>
                </a:lnTo>
                <a:lnTo>
                  <a:pt x="2757271" y="1354313"/>
                </a:lnTo>
                <a:cubicBezTo>
                  <a:pt x="2741490" y="1372559"/>
                  <a:pt x="2726766" y="1389389"/>
                  <a:pt x="2714930" y="1402758"/>
                </a:cubicBezTo>
                <a:cubicBezTo>
                  <a:pt x="2807926" y="1303037"/>
                  <a:pt x="2764246" y="1386400"/>
                  <a:pt x="2913322" y="1227224"/>
                </a:cubicBezTo>
                <a:cubicBezTo>
                  <a:pt x="2952211" y="1177835"/>
                  <a:pt x="2977856" y="1145434"/>
                  <a:pt x="2953902" y="1200485"/>
                </a:cubicBezTo>
                <a:cubicBezTo>
                  <a:pt x="3155112" y="965496"/>
                  <a:pt x="3522307" y="472867"/>
                  <a:pt x="3522307" y="472867"/>
                </a:cubicBezTo>
                <a:cubicBezTo>
                  <a:pt x="3603749" y="401773"/>
                  <a:pt x="3671946" y="368742"/>
                  <a:pt x="3718445" y="352384"/>
                </a:cubicBezTo>
                <a:cubicBezTo>
                  <a:pt x="3850330" y="181883"/>
                  <a:pt x="3958544" y="36548"/>
                  <a:pt x="3958544" y="36548"/>
                </a:cubicBezTo>
                <a:close/>
              </a:path>
            </a:pathLst>
          </a:custGeom>
          <a:noFill/>
        </p:spPr>
        <p:txBody>
          <a:bodyPr wrap="square" anchor="ctr">
            <a:noAutofit/>
          </a:bodyPr>
          <a:lstStyle>
            <a:lvl1pPr marL="0" indent="0" algn="ctr">
              <a:buNone/>
              <a:defRPr b="1">
                <a:solidFill>
                  <a:sysClr val="windowText" lastClr="000000"/>
                </a:solidFill>
              </a:defRPr>
            </a:lvl1pPr>
          </a:lstStyle>
          <a:p>
            <a:endParaRPr lang="en-US"/>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652034" y="469570"/>
            <a:ext cx="7120365" cy="2387600"/>
          </a:xfrm>
        </p:spPr>
        <p:txBody>
          <a:bodyPr anchor="b"/>
          <a:lstStyle>
            <a:lvl1pPr algn="l">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652035" y="2949245"/>
            <a:ext cx="5992080" cy="16557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5" name="Freeform: Shape 4">
            <a:extLst>
              <a:ext uri="{FF2B5EF4-FFF2-40B4-BE49-F238E27FC236}">
                <a16:creationId xmlns:a16="http://schemas.microsoft.com/office/drawing/2014/main" id="{6622CA5D-E540-1159-AC1B-BD4B222E6C70}"/>
              </a:ext>
            </a:extLst>
          </p:cNvPr>
          <p:cNvSpPr/>
          <p:nvPr/>
        </p:nvSpPr>
        <p:spPr>
          <a:xfrm>
            <a:off x="8105460" y="2"/>
            <a:ext cx="3004055" cy="1581319"/>
          </a:xfrm>
          <a:custGeom>
            <a:avLst/>
            <a:gdLst>
              <a:gd name="connsiteX0" fmla="*/ 1213072 w 3004055"/>
              <a:gd name="connsiteY0" fmla="*/ 1335068 h 1581319"/>
              <a:gd name="connsiteX1" fmla="*/ 1189094 w 3004055"/>
              <a:gd name="connsiteY1" fmla="*/ 1350490 h 1581319"/>
              <a:gd name="connsiteX2" fmla="*/ 1106455 w 3004055"/>
              <a:gd name="connsiteY2" fmla="*/ 1470187 h 1581319"/>
              <a:gd name="connsiteX3" fmla="*/ 1213072 w 3004055"/>
              <a:gd name="connsiteY3" fmla="*/ 1335068 h 1581319"/>
              <a:gd name="connsiteX4" fmla="*/ 1281100 w 3004055"/>
              <a:gd name="connsiteY4" fmla="*/ 1250194 h 1581319"/>
              <a:gd name="connsiteX5" fmla="*/ 1230762 w 3004055"/>
              <a:gd name="connsiteY5" fmla="*/ 1284968 h 1581319"/>
              <a:gd name="connsiteX6" fmla="*/ 1263062 w 3004055"/>
              <a:gd name="connsiteY6" fmla="*/ 1280209 h 1581319"/>
              <a:gd name="connsiteX7" fmla="*/ 1281100 w 3004055"/>
              <a:gd name="connsiteY7" fmla="*/ 1250194 h 1581319"/>
              <a:gd name="connsiteX8" fmla="*/ 888884 w 3004055"/>
              <a:gd name="connsiteY8" fmla="*/ 1026612 h 1581319"/>
              <a:gd name="connsiteX9" fmla="*/ 853787 w 3004055"/>
              <a:gd name="connsiteY9" fmla="*/ 1097845 h 1581319"/>
              <a:gd name="connsiteX10" fmla="*/ 888884 w 3004055"/>
              <a:gd name="connsiteY10" fmla="*/ 1026612 h 1581319"/>
              <a:gd name="connsiteX11" fmla="*/ 459613 w 3004055"/>
              <a:gd name="connsiteY11" fmla="*/ 991472 h 1581319"/>
              <a:gd name="connsiteX12" fmla="*/ 367467 w 3004055"/>
              <a:gd name="connsiteY12" fmla="*/ 1095942 h 1581319"/>
              <a:gd name="connsiteX13" fmla="*/ 459613 w 3004055"/>
              <a:gd name="connsiteY13" fmla="*/ 991472 h 1581319"/>
              <a:gd name="connsiteX14" fmla="*/ 1886134 w 3004055"/>
              <a:gd name="connsiteY14" fmla="*/ 938322 h 1581319"/>
              <a:gd name="connsiteX15" fmla="*/ 1806432 w 3004055"/>
              <a:gd name="connsiteY15" fmla="*/ 1020975 h 1581319"/>
              <a:gd name="connsiteX16" fmla="*/ 1879562 w 3004055"/>
              <a:gd name="connsiteY16" fmla="*/ 952525 h 1581319"/>
              <a:gd name="connsiteX17" fmla="*/ 1886134 w 3004055"/>
              <a:gd name="connsiteY17" fmla="*/ 938322 h 1581319"/>
              <a:gd name="connsiteX18" fmla="*/ 569913 w 3004055"/>
              <a:gd name="connsiteY18" fmla="*/ 898186 h 1581319"/>
              <a:gd name="connsiteX19" fmla="*/ 532743 w 3004055"/>
              <a:gd name="connsiteY19" fmla="*/ 923095 h 1581319"/>
              <a:gd name="connsiteX20" fmla="*/ 533722 w 3004055"/>
              <a:gd name="connsiteY20" fmla="*/ 912699 h 1581319"/>
              <a:gd name="connsiteX21" fmla="*/ 532743 w 3004055"/>
              <a:gd name="connsiteY21" fmla="*/ 923095 h 1581319"/>
              <a:gd name="connsiteX22" fmla="*/ 531764 w 3004055"/>
              <a:gd name="connsiteY22" fmla="*/ 939274 h 1581319"/>
              <a:gd name="connsiteX23" fmla="*/ 569913 w 3004055"/>
              <a:gd name="connsiteY23" fmla="*/ 898186 h 1581319"/>
              <a:gd name="connsiteX24" fmla="*/ 1112048 w 3004055"/>
              <a:gd name="connsiteY24" fmla="*/ 861379 h 1581319"/>
              <a:gd name="connsiteX25" fmla="*/ 1093172 w 3004055"/>
              <a:gd name="connsiteY25" fmla="*/ 870896 h 1581319"/>
              <a:gd name="connsiteX26" fmla="*/ 971522 w 3004055"/>
              <a:gd name="connsiteY26" fmla="*/ 991472 h 1581319"/>
              <a:gd name="connsiteX27" fmla="*/ 940200 w 3004055"/>
              <a:gd name="connsiteY27" fmla="*/ 1052309 h 1581319"/>
              <a:gd name="connsiteX28" fmla="*/ 1049406 w 3004055"/>
              <a:gd name="connsiteY28" fmla="*/ 924998 h 1581319"/>
              <a:gd name="connsiteX29" fmla="*/ 1072198 w 3004055"/>
              <a:gd name="connsiteY29" fmla="*/ 912699 h 1581319"/>
              <a:gd name="connsiteX30" fmla="*/ 1112048 w 3004055"/>
              <a:gd name="connsiteY30" fmla="*/ 861379 h 1581319"/>
              <a:gd name="connsiteX31" fmla="*/ 520438 w 3004055"/>
              <a:gd name="connsiteY31" fmla="*/ 837659 h 1581319"/>
              <a:gd name="connsiteX32" fmla="*/ 473876 w 3004055"/>
              <a:gd name="connsiteY32" fmla="*/ 881292 h 1581319"/>
              <a:gd name="connsiteX33" fmla="*/ 762314 w 3004055"/>
              <a:gd name="connsiteY33" fmla="*/ 778474 h 1581319"/>
              <a:gd name="connsiteX34" fmla="*/ 710324 w 3004055"/>
              <a:gd name="connsiteY34" fmla="*/ 794905 h 1581319"/>
              <a:gd name="connsiteX35" fmla="*/ 577348 w 3004055"/>
              <a:gd name="connsiteY35" fmla="*/ 960138 h 1581319"/>
              <a:gd name="connsiteX36" fmla="*/ 708506 w 3004055"/>
              <a:gd name="connsiteY36" fmla="*/ 821480 h 1581319"/>
              <a:gd name="connsiteX37" fmla="*/ 701794 w 3004055"/>
              <a:gd name="connsiteY37" fmla="*/ 844321 h 1581319"/>
              <a:gd name="connsiteX38" fmla="*/ 762314 w 3004055"/>
              <a:gd name="connsiteY38" fmla="*/ 778474 h 1581319"/>
              <a:gd name="connsiteX39" fmla="*/ 1066465 w 3004055"/>
              <a:gd name="connsiteY39" fmla="*/ 653392 h 1581319"/>
              <a:gd name="connsiteX40" fmla="*/ 1033326 w 3004055"/>
              <a:gd name="connsiteY40" fmla="*/ 663861 h 1581319"/>
              <a:gd name="connsiteX41" fmla="*/ 1017106 w 3004055"/>
              <a:gd name="connsiteY41" fmla="*/ 689484 h 1581319"/>
              <a:gd name="connsiteX42" fmla="*/ 1005780 w 3004055"/>
              <a:gd name="connsiteY42" fmla="*/ 695194 h 1581319"/>
              <a:gd name="connsiteX43" fmla="*/ 967746 w 3004055"/>
              <a:gd name="connsiteY43" fmla="*/ 736997 h 1581319"/>
              <a:gd name="connsiteX44" fmla="*/ 971522 w 3004055"/>
              <a:gd name="connsiteY44" fmla="*/ 735093 h 1581319"/>
              <a:gd name="connsiteX45" fmla="*/ 1010534 w 3004055"/>
              <a:gd name="connsiteY45" fmla="*/ 717011 h 1581319"/>
              <a:gd name="connsiteX46" fmla="*/ 1020042 w 3004055"/>
              <a:gd name="connsiteY46" fmla="*/ 713204 h 1581319"/>
              <a:gd name="connsiteX47" fmla="*/ 1066465 w 3004055"/>
              <a:gd name="connsiteY47" fmla="*/ 653392 h 1581319"/>
              <a:gd name="connsiteX48" fmla="*/ 452062 w 3004055"/>
              <a:gd name="connsiteY48" fmla="*/ 607782 h 1581319"/>
              <a:gd name="connsiteX49" fmla="*/ 442554 w 3004055"/>
              <a:gd name="connsiteY49" fmla="*/ 620155 h 1581319"/>
              <a:gd name="connsiteX50" fmla="*/ 391237 w 3004055"/>
              <a:gd name="connsiteY50" fmla="*/ 665764 h 1581319"/>
              <a:gd name="connsiteX51" fmla="*/ 452062 w 3004055"/>
              <a:gd name="connsiteY51" fmla="*/ 607782 h 1581319"/>
              <a:gd name="connsiteX52" fmla="*/ 391237 w 3004055"/>
              <a:gd name="connsiteY52" fmla="*/ 567883 h 1581319"/>
              <a:gd name="connsiteX53" fmla="*/ 375996 w 3004055"/>
              <a:gd name="connsiteY53" fmla="*/ 598265 h 1581319"/>
              <a:gd name="connsiteX54" fmla="*/ 391237 w 3004055"/>
              <a:gd name="connsiteY54" fmla="*/ 567883 h 1581319"/>
              <a:gd name="connsiteX55" fmla="*/ 540846 w 3004055"/>
              <a:gd name="connsiteY55" fmla="*/ 285529 h 1581319"/>
              <a:gd name="connsiteX56" fmla="*/ 410254 w 3004055"/>
              <a:gd name="connsiteY56" fmla="*/ 396940 h 1581319"/>
              <a:gd name="connsiteX57" fmla="*/ 385505 w 3004055"/>
              <a:gd name="connsiteY57" fmla="*/ 410264 h 1581319"/>
              <a:gd name="connsiteX58" fmla="*/ 410254 w 3004055"/>
              <a:gd name="connsiteY58" fmla="*/ 396940 h 1581319"/>
              <a:gd name="connsiteX59" fmla="*/ 484363 w 3004055"/>
              <a:gd name="connsiteY59" fmla="*/ 357992 h 1581319"/>
              <a:gd name="connsiteX60" fmla="*/ 540846 w 3004055"/>
              <a:gd name="connsiteY60" fmla="*/ 285529 h 1581319"/>
              <a:gd name="connsiteX61" fmla="*/ 209742 w 3004055"/>
              <a:gd name="connsiteY61" fmla="*/ 239320 h 1581319"/>
              <a:gd name="connsiteX62" fmla="*/ 209410 w 3004055"/>
              <a:gd name="connsiteY62" fmla="*/ 242680 h 1581319"/>
              <a:gd name="connsiteX63" fmla="*/ 208903 w 3004055"/>
              <a:gd name="connsiteY63" fmla="*/ 243127 h 1581319"/>
              <a:gd name="connsiteX64" fmla="*/ 209063 w 3004055"/>
              <a:gd name="connsiteY64" fmla="*/ 246192 h 1581319"/>
              <a:gd name="connsiteX65" fmla="*/ 208903 w 3004055"/>
              <a:gd name="connsiteY65" fmla="*/ 247812 h 1581319"/>
              <a:gd name="connsiteX66" fmla="*/ 199394 w 3004055"/>
              <a:gd name="connsiteY66" fmla="*/ 256378 h 1581319"/>
              <a:gd name="connsiteX67" fmla="*/ 337220 w 3004055"/>
              <a:gd name="connsiteY67" fmla="*/ 227353 h 1581319"/>
              <a:gd name="connsiteX68" fmla="*/ 310557 w 3004055"/>
              <a:gd name="connsiteY68" fmla="*/ 241224 h 1581319"/>
              <a:gd name="connsiteX69" fmla="*/ 275321 w 3004055"/>
              <a:gd name="connsiteY69" fmla="*/ 285808 h 1581319"/>
              <a:gd name="connsiteX70" fmla="*/ 234491 w 3004055"/>
              <a:gd name="connsiteY70" fmla="*/ 338079 h 1581319"/>
              <a:gd name="connsiteX71" fmla="*/ 275321 w 3004055"/>
              <a:gd name="connsiteY71" fmla="*/ 285808 h 1581319"/>
              <a:gd name="connsiteX72" fmla="*/ 337220 w 3004055"/>
              <a:gd name="connsiteY72" fmla="*/ 227353 h 1581319"/>
              <a:gd name="connsiteX73" fmla="*/ 430948 w 3004055"/>
              <a:gd name="connsiteY73" fmla="*/ 168087 h 1581319"/>
              <a:gd name="connsiteX74" fmla="*/ 399767 w 3004055"/>
              <a:gd name="connsiteY74" fmla="*/ 169039 h 1581319"/>
              <a:gd name="connsiteX75" fmla="*/ 441575 w 3004055"/>
              <a:gd name="connsiteY75" fmla="*/ 172846 h 1581319"/>
              <a:gd name="connsiteX76" fmla="*/ 430948 w 3004055"/>
              <a:gd name="connsiteY76" fmla="*/ 168087 h 1581319"/>
              <a:gd name="connsiteX77" fmla="*/ 686553 w 3004055"/>
              <a:gd name="connsiteY77" fmla="*/ 99710 h 1581319"/>
              <a:gd name="connsiteX78" fmla="*/ 527010 w 3004055"/>
              <a:gd name="connsiteY78" fmla="*/ 291518 h 1581319"/>
              <a:gd name="connsiteX79" fmla="*/ 681799 w 3004055"/>
              <a:gd name="connsiteY79" fmla="*/ 110106 h 1581319"/>
              <a:gd name="connsiteX80" fmla="*/ 686553 w 3004055"/>
              <a:gd name="connsiteY80" fmla="*/ 99710 h 1581319"/>
              <a:gd name="connsiteX81" fmla="*/ 692286 w 3004055"/>
              <a:gd name="connsiteY81" fmla="*/ 71158 h 1581319"/>
              <a:gd name="connsiteX82" fmla="*/ 644745 w 3004055"/>
              <a:gd name="connsiteY82" fmla="*/ 115816 h 1581319"/>
              <a:gd name="connsiteX83" fmla="*/ 693265 w 3004055"/>
              <a:gd name="connsiteY83" fmla="*/ 75917 h 1581319"/>
              <a:gd name="connsiteX84" fmla="*/ 692286 w 3004055"/>
              <a:gd name="connsiteY84" fmla="*/ 71158 h 1581319"/>
              <a:gd name="connsiteX85" fmla="*/ 57888 w 3004055"/>
              <a:gd name="connsiteY85" fmla="*/ 0 h 1581319"/>
              <a:gd name="connsiteX86" fmla="*/ 3004055 w 3004055"/>
              <a:gd name="connsiteY86" fmla="*/ 0 h 1581319"/>
              <a:gd name="connsiteX87" fmla="*/ 3004055 w 3004055"/>
              <a:gd name="connsiteY87" fmla="*/ 2781 h 1581319"/>
              <a:gd name="connsiteX88" fmla="*/ 2986017 w 3004055"/>
              <a:gd name="connsiteY88" fmla="*/ 37921 h 1581319"/>
              <a:gd name="connsiteX89" fmla="*/ 2809415 w 3004055"/>
              <a:gd name="connsiteY89" fmla="*/ 212672 h 1581319"/>
              <a:gd name="connsiteX90" fmla="*/ 2774178 w 3004055"/>
              <a:gd name="connsiteY90" fmla="*/ 221237 h 1581319"/>
              <a:gd name="connsiteX91" fmla="*/ 2714332 w 3004055"/>
              <a:gd name="connsiteY91" fmla="*/ 271605 h 1581319"/>
              <a:gd name="connsiteX92" fmla="*/ 2632673 w 3004055"/>
              <a:gd name="connsiteY92" fmla="*/ 388374 h 1581319"/>
              <a:gd name="connsiteX93" fmla="*/ 2625122 w 3004055"/>
              <a:gd name="connsiteY93" fmla="*/ 387496 h 1581319"/>
              <a:gd name="connsiteX94" fmla="*/ 2613656 w 3004055"/>
              <a:gd name="connsiteY94" fmla="*/ 409312 h 1581319"/>
              <a:gd name="connsiteX95" fmla="*/ 2437054 w 3004055"/>
              <a:gd name="connsiteY95" fmla="*/ 584063 h 1581319"/>
              <a:gd name="connsiteX96" fmla="*/ 2394267 w 3004055"/>
              <a:gd name="connsiteY96" fmla="*/ 593580 h 1581319"/>
              <a:gd name="connsiteX97" fmla="*/ 2260452 w 3004055"/>
              <a:gd name="connsiteY97" fmla="*/ 758813 h 1581319"/>
              <a:gd name="connsiteX98" fmla="*/ 2239478 w 3004055"/>
              <a:gd name="connsiteY98" fmla="*/ 757861 h 1581319"/>
              <a:gd name="connsiteX99" fmla="*/ 2210114 w 3004055"/>
              <a:gd name="connsiteY99" fmla="*/ 789195 h 1581319"/>
              <a:gd name="connsiteX100" fmla="*/ 2207178 w 3004055"/>
              <a:gd name="connsiteY100" fmla="*/ 775944 h 1581319"/>
              <a:gd name="connsiteX101" fmla="*/ 1905150 w 3004055"/>
              <a:gd name="connsiteY101" fmla="*/ 1079836 h 1581319"/>
              <a:gd name="connsiteX102" fmla="*/ 2022046 w 3004055"/>
              <a:gd name="connsiteY102" fmla="*/ 929757 h 1581319"/>
              <a:gd name="connsiteX103" fmla="*/ 1927942 w 3004055"/>
              <a:gd name="connsiteY103" fmla="*/ 998134 h 1581319"/>
              <a:gd name="connsiteX104" fmla="*/ 1851037 w 3004055"/>
              <a:gd name="connsiteY104" fmla="*/ 1108314 h 1581319"/>
              <a:gd name="connsiteX105" fmla="*/ 1648707 w 3004055"/>
              <a:gd name="connsiteY105" fmla="*/ 1278306 h 1581319"/>
              <a:gd name="connsiteX106" fmla="*/ 1349616 w 3004055"/>
              <a:gd name="connsiteY106" fmla="*/ 1486367 h 1581319"/>
              <a:gd name="connsiteX107" fmla="*/ 1527196 w 3004055"/>
              <a:gd name="connsiteY107" fmla="*/ 1298292 h 1581319"/>
              <a:gd name="connsiteX108" fmla="*/ 1416034 w 3004055"/>
              <a:gd name="connsiteY108" fmla="*/ 1381897 h 1581319"/>
              <a:gd name="connsiteX109" fmla="*/ 1553764 w 3004055"/>
              <a:gd name="connsiteY109" fmla="*/ 1233721 h 1581319"/>
              <a:gd name="connsiteX110" fmla="*/ 1464414 w 3004055"/>
              <a:gd name="connsiteY110" fmla="*/ 1305906 h 1581319"/>
              <a:gd name="connsiteX111" fmla="*/ 1304032 w 3004055"/>
              <a:gd name="connsiteY111" fmla="*/ 1478753 h 1581319"/>
              <a:gd name="connsiteX112" fmla="*/ 1313400 w 3004055"/>
              <a:gd name="connsiteY112" fmla="*/ 1429337 h 1581319"/>
              <a:gd name="connsiteX113" fmla="*/ 1255512 w 3004055"/>
              <a:gd name="connsiteY113" fmla="*/ 1497714 h 1581319"/>
              <a:gd name="connsiteX114" fmla="*/ 1114985 w 3004055"/>
              <a:gd name="connsiteY114" fmla="*/ 1490174 h 1581319"/>
              <a:gd name="connsiteX115" fmla="*/ 1046609 w 3004055"/>
              <a:gd name="connsiteY115" fmla="*/ 1564261 h 1581319"/>
              <a:gd name="connsiteX116" fmla="*/ 1059893 w 3004055"/>
              <a:gd name="connsiteY116" fmla="*/ 1531903 h 1581319"/>
              <a:gd name="connsiteX117" fmla="*/ 1014309 w 3004055"/>
              <a:gd name="connsiteY117" fmla="*/ 1581319 h 1581319"/>
              <a:gd name="connsiteX118" fmla="*/ 1029550 w 3004055"/>
              <a:gd name="connsiteY118" fmla="*/ 1453130 h 1581319"/>
              <a:gd name="connsiteX119" fmla="*/ 953484 w 3004055"/>
              <a:gd name="connsiteY119" fmla="*/ 1549985 h 1581319"/>
              <a:gd name="connsiteX120" fmla="*/ 1036122 w 3004055"/>
              <a:gd name="connsiteY120" fmla="*/ 1430288 h 1581319"/>
              <a:gd name="connsiteX121" fmla="*/ 910697 w 3004055"/>
              <a:gd name="connsiteY121" fmla="*/ 1559503 h 1581319"/>
              <a:gd name="connsiteX122" fmla="*/ 946912 w 3004055"/>
              <a:gd name="connsiteY122" fmla="*/ 1433144 h 1581319"/>
              <a:gd name="connsiteX123" fmla="*/ 867071 w 3004055"/>
              <a:gd name="connsiteY123" fmla="*/ 1512942 h 1581319"/>
              <a:gd name="connsiteX124" fmla="*/ 903146 w 3004055"/>
              <a:gd name="connsiteY124" fmla="*/ 1455985 h 1581319"/>
              <a:gd name="connsiteX125" fmla="*/ 850851 w 3004055"/>
              <a:gd name="connsiteY125" fmla="*/ 1514845 h 1581319"/>
              <a:gd name="connsiteX126" fmla="*/ 891820 w 3004055"/>
              <a:gd name="connsiteY126" fmla="*/ 1405617 h 1581319"/>
              <a:gd name="connsiteX127" fmla="*/ 741645 w 3004055"/>
              <a:gd name="connsiteY127" fmla="*/ 1572754 h 1581319"/>
              <a:gd name="connsiteX128" fmla="*/ 850012 w 3004055"/>
              <a:gd name="connsiteY128" fmla="*/ 1401810 h 1581319"/>
              <a:gd name="connsiteX129" fmla="*/ 720811 w 3004055"/>
              <a:gd name="connsiteY129" fmla="*/ 1517700 h 1581319"/>
              <a:gd name="connsiteX130" fmla="*/ 791144 w 3004055"/>
              <a:gd name="connsiteY130" fmla="*/ 1426555 h 1581319"/>
              <a:gd name="connsiteX131" fmla="*/ 728362 w 3004055"/>
              <a:gd name="connsiteY131" fmla="*/ 1491125 h 1581319"/>
              <a:gd name="connsiteX132" fmla="*/ 656211 w 3004055"/>
              <a:gd name="connsiteY132" fmla="*/ 1283065 h 1581319"/>
              <a:gd name="connsiteX133" fmla="*/ 633419 w 3004055"/>
              <a:gd name="connsiteY133" fmla="*/ 1307809 h 1581319"/>
              <a:gd name="connsiteX134" fmla="*/ 752132 w 3004055"/>
              <a:gd name="connsiteY134" fmla="*/ 1131155 h 1581319"/>
              <a:gd name="connsiteX135" fmla="*/ 567001 w 3004055"/>
              <a:gd name="connsiteY135" fmla="*/ 1284968 h 1581319"/>
              <a:gd name="connsiteX136" fmla="*/ 661944 w 3004055"/>
              <a:gd name="connsiteY136" fmla="*/ 1146310 h 1581319"/>
              <a:gd name="connsiteX137" fmla="*/ 536518 w 3004055"/>
              <a:gd name="connsiteY137" fmla="*/ 1275524 h 1581319"/>
              <a:gd name="connsiteX138" fmla="*/ 453880 w 3004055"/>
              <a:gd name="connsiteY138" fmla="*/ 1199533 h 1581319"/>
              <a:gd name="connsiteX139" fmla="*/ 695223 w 3004055"/>
              <a:gd name="connsiteY139" fmla="*/ 1059923 h 1581319"/>
              <a:gd name="connsiteX140" fmla="*/ 624889 w 3004055"/>
              <a:gd name="connsiteY140" fmla="*/ 1020975 h 1581319"/>
              <a:gd name="connsiteX141" fmla="*/ 583081 w 3004055"/>
              <a:gd name="connsiteY141" fmla="*/ 1087449 h 1581319"/>
              <a:gd name="connsiteX142" fmla="*/ 436821 w 3004055"/>
              <a:gd name="connsiteY142" fmla="*/ 1145358 h 1581319"/>
              <a:gd name="connsiteX143" fmla="*/ 581123 w 3004055"/>
              <a:gd name="connsiteY143" fmla="*/ 905085 h 1581319"/>
              <a:gd name="connsiteX144" fmla="*/ 415008 w 3004055"/>
              <a:gd name="connsiteY144" fmla="*/ 1087449 h 1581319"/>
              <a:gd name="connsiteX145" fmla="*/ 395013 w 3004055"/>
              <a:gd name="connsiteY145" fmla="*/ 1072295 h 1581319"/>
              <a:gd name="connsiteX146" fmla="*/ 514705 w 3004055"/>
              <a:gd name="connsiteY146" fmla="*/ 952598 h 1581319"/>
              <a:gd name="connsiteX147" fmla="*/ 459613 w 3004055"/>
              <a:gd name="connsiteY147" fmla="*/ 989642 h 1581319"/>
              <a:gd name="connsiteX148" fmla="*/ 580284 w 3004055"/>
              <a:gd name="connsiteY148" fmla="*/ 779751 h 1581319"/>
              <a:gd name="connsiteX149" fmla="*/ 519459 w 3004055"/>
              <a:gd name="connsiteY149" fmla="*/ 836708 h 1581319"/>
              <a:gd name="connsiteX150" fmla="*/ 558331 w 3004055"/>
              <a:gd name="connsiteY150" fmla="*/ 790220 h 1581319"/>
              <a:gd name="connsiteX151" fmla="*/ 378933 w 3004055"/>
              <a:gd name="connsiteY151" fmla="*/ 935467 h 1581319"/>
              <a:gd name="connsiteX152" fmla="*/ 381729 w 3004055"/>
              <a:gd name="connsiteY152" fmla="*/ 964970 h 1581319"/>
              <a:gd name="connsiteX153" fmla="*/ 289583 w 3004055"/>
              <a:gd name="connsiteY153" fmla="*/ 1007651 h 1581319"/>
              <a:gd name="connsiteX154" fmla="*/ 375996 w 3004055"/>
              <a:gd name="connsiteY154" fmla="*/ 905085 h 1581319"/>
              <a:gd name="connsiteX155" fmla="*/ 330412 w 3004055"/>
              <a:gd name="connsiteY155" fmla="*/ 954501 h 1581319"/>
              <a:gd name="connsiteX156" fmla="*/ 324680 w 3004055"/>
              <a:gd name="connsiteY156" fmla="*/ 894689 h 1581319"/>
              <a:gd name="connsiteX157" fmla="*/ 433046 w 3004055"/>
              <a:gd name="connsiteY157" fmla="*/ 780703 h 1581319"/>
              <a:gd name="connsiteX158" fmla="*/ 338942 w 3004055"/>
              <a:gd name="connsiteY158" fmla="*/ 849080 h 1581319"/>
              <a:gd name="connsiteX159" fmla="*/ 547005 w 3004055"/>
              <a:gd name="connsiteY159" fmla="*/ 600242 h 1581319"/>
              <a:gd name="connsiteX160" fmla="*/ 439618 w 3004055"/>
              <a:gd name="connsiteY160" fmla="*/ 700904 h 1581319"/>
              <a:gd name="connsiteX161" fmla="*/ 450105 w 3004055"/>
              <a:gd name="connsiteY161" fmla="*/ 605000 h 1581319"/>
              <a:gd name="connsiteX162" fmla="*/ 487159 w 3004055"/>
              <a:gd name="connsiteY162" fmla="*/ 498627 h 1581319"/>
              <a:gd name="connsiteX163" fmla="*/ 391237 w 3004055"/>
              <a:gd name="connsiteY163" fmla="*/ 593580 h 1581319"/>
              <a:gd name="connsiteX164" fmla="*/ 428292 w 3004055"/>
              <a:gd name="connsiteY164" fmla="*/ 523299 h 1581319"/>
              <a:gd name="connsiteX165" fmla="*/ 390259 w 3004055"/>
              <a:gd name="connsiteY165" fmla="*/ 564150 h 1581319"/>
              <a:gd name="connsiteX166" fmla="*/ 402564 w 3004055"/>
              <a:gd name="connsiteY166" fmla="*/ 447308 h 1581319"/>
              <a:gd name="connsiteX167" fmla="*/ 286786 w 3004055"/>
              <a:gd name="connsiteY167" fmla="*/ 584063 h 1581319"/>
              <a:gd name="connsiteX168" fmla="*/ 309578 w 3004055"/>
              <a:gd name="connsiteY168" fmla="*/ 433105 h 1581319"/>
              <a:gd name="connsiteX169" fmla="*/ 263995 w 3004055"/>
              <a:gd name="connsiteY169" fmla="*/ 482448 h 1581319"/>
              <a:gd name="connsiteX170" fmla="*/ 329434 w 3004055"/>
              <a:gd name="connsiteY170" fmla="*/ 391302 h 1581319"/>
              <a:gd name="connsiteX171" fmla="*/ 226940 w 3004055"/>
              <a:gd name="connsiteY171" fmla="*/ 495772 h 1581319"/>
              <a:gd name="connsiteX172" fmla="*/ 320904 w 3004055"/>
              <a:gd name="connsiteY172" fmla="*/ 281123 h 1581319"/>
              <a:gd name="connsiteX173" fmla="*/ 151853 w 3004055"/>
              <a:gd name="connsiteY173" fmla="*/ 453018 h 1581319"/>
              <a:gd name="connsiteX174" fmla="*/ 210803 w 3004055"/>
              <a:gd name="connsiteY174" fmla="*/ 279515 h 1581319"/>
              <a:gd name="connsiteX175" fmla="*/ 209063 w 3004055"/>
              <a:gd name="connsiteY175" fmla="*/ 246192 h 1581319"/>
              <a:gd name="connsiteX176" fmla="*/ 209410 w 3004055"/>
              <a:gd name="connsiteY176" fmla="*/ 242680 h 1581319"/>
              <a:gd name="connsiteX177" fmla="*/ 216453 w 3004055"/>
              <a:gd name="connsiteY177" fmla="*/ 236465 h 1581319"/>
              <a:gd name="connsiteX178" fmla="*/ 252529 w 3004055"/>
              <a:gd name="connsiteY178" fmla="*/ 179508 h 1581319"/>
              <a:gd name="connsiteX179" fmla="*/ 235470 w 3004055"/>
              <a:gd name="connsiteY179" fmla="*/ 194662 h 1581319"/>
              <a:gd name="connsiteX180" fmla="*/ 209881 w 3004055"/>
              <a:gd name="connsiteY180" fmla="*/ 235513 h 1581319"/>
              <a:gd name="connsiteX181" fmla="*/ 283850 w 3004055"/>
              <a:gd name="connsiteY181" fmla="*/ 106372 h 1581319"/>
              <a:gd name="connsiteX182" fmla="*/ 120532 w 3004055"/>
              <a:gd name="connsiteY182" fmla="*/ 248837 h 1581319"/>
              <a:gd name="connsiteX183" fmla="*/ 105290 w 3004055"/>
              <a:gd name="connsiteY183" fmla="*/ 181412 h 1581319"/>
              <a:gd name="connsiteX184" fmla="*/ 42648 w 3004055"/>
              <a:gd name="connsiteY184" fmla="*/ 246934 h 1581319"/>
              <a:gd name="connsiteX185" fmla="*/ 0 w 3004055"/>
              <a:gd name="connsiteY185" fmla="*/ 60763 h 1581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Lst>
            <a:rect l="l" t="t" r="r" b="b"/>
            <a:pathLst>
              <a:path w="3004055" h="1581319">
                <a:moveTo>
                  <a:pt x="1213072" y="1335068"/>
                </a:moveTo>
                <a:cubicBezTo>
                  <a:pt x="1208674" y="1337047"/>
                  <a:pt x="1200962" y="1341943"/>
                  <a:pt x="1189094" y="1350490"/>
                </a:cubicBezTo>
                <a:cubicBezTo>
                  <a:pt x="1175670" y="1382776"/>
                  <a:pt x="1022838" y="1532855"/>
                  <a:pt x="1106455" y="1470187"/>
                </a:cubicBezTo>
                <a:cubicBezTo>
                  <a:pt x="1112205" y="1450265"/>
                  <a:pt x="1243853" y="1321212"/>
                  <a:pt x="1213072" y="1335068"/>
                </a:cubicBezTo>
                <a:close/>
                <a:moveTo>
                  <a:pt x="1281100" y="1250194"/>
                </a:moveTo>
                <a:cubicBezTo>
                  <a:pt x="1279911" y="1247704"/>
                  <a:pt x="1267327" y="1256014"/>
                  <a:pt x="1230762" y="1284968"/>
                </a:cubicBezTo>
                <a:cubicBezTo>
                  <a:pt x="1212724" y="1313446"/>
                  <a:pt x="1228944" y="1311543"/>
                  <a:pt x="1263062" y="1280209"/>
                </a:cubicBezTo>
                <a:cubicBezTo>
                  <a:pt x="1272081" y="1265970"/>
                  <a:pt x="1282289" y="1252683"/>
                  <a:pt x="1281100" y="1250194"/>
                </a:cubicBezTo>
                <a:close/>
                <a:moveTo>
                  <a:pt x="888884" y="1026612"/>
                </a:moveTo>
                <a:cubicBezTo>
                  <a:pt x="844279" y="1080787"/>
                  <a:pt x="726544" y="1208977"/>
                  <a:pt x="853787" y="1097845"/>
                </a:cubicBezTo>
                <a:cubicBezTo>
                  <a:pt x="985784" y="952525"/>
                  <a:pt x="839525" y="1093160"/>
                  <a:pt x="888884" y="1026612"/>
                </a:cubicBezTo>
                <a:close/>
                <a:moveTo>
                  <a:pt x="459613" y="991472"/>
                </a:moveTo>
                <a:cubicBezTo>
                  <a:pt x="436821" y="1019072"/>
                  <a:pt x="407318" y="1052309"/>
                  <a:pt x="367467" y="1095942"/>
                </a:cubicBezTo>
                <a:cubicBezTo>
                  <a:pt x="383687" y="1070318"/>
                  <a:pt x="424516" y="1024782"/>
                  <a:pt x="459613" y="991472"/>
                </a:cubicBezTo>
                <a:close/>
                <a:moveTo>
                  <a:pt x="1886134" y="938322"/>
                </a:moveTo>
                <a:cubicBezTo>
                  <a:pt x="1865300" y="961090"/>
                  <a:pt x="1833978" y="989569"/>
                  <a:pt x="1806432" y="1020975"/>
                </a:cubicBezTo>
                <a:cubicBezTo>
                  <a:pt x="1832020" y="999086"/>
                  <a:pt x="1858588" y="976318"/>
                  <a:pt x="1879562" y="952525"/>
                </a:cubicBezTo>
                <a:cubicBezTo>
                  <a:pt x="1884316" y="945936"/>
                  <a:pt x="1886134" y="941177"/>
                  <a:pt x="1886134" y="938322"/>
                </a:cubicBezTo>
                <a:close/>
                <a:moveTo>
                  <a:pt x="569913" y="898186"/>
                </a:moveTo>
                <a:cubicBezTo>
                  <a:pt x="570682" y="894783"/>
                  <a:pt x="545240" y="916002"/>
                  <a:pt x="532743" y="923095"/>
                </a:cubicBezTo>
                <a:lnTo>
                  <a:pt x="533722" y="912699"/>
                </a:lnTo>
                <a:cubicBezTo>
                  <a:pt x="522256" y="927853"/>
                  <a:pt x="525192" y="927853"/>
                  <a:pt x="532743" y="923095"/>
                </a:cubicBezTo>
                <a:lnTo>
                  <a:pt x="531764" y="939274"/>
                </a:lnTo>
                <a:cubicBezTo>
                  <a:pt x="559555" y="911134"/>
                  <a:pt x="569452" y="900228"/>
                  <a:pt x="569913" y="898186"/>
                </a:cubicBezTo>
                <a:close/>
                <a:moveTo>
                  <a:pt x="1112048" y="861379"/>
                </a:moveTo>
                <a:cubicBezTo>
                  <a:pt x="1106455" y="864234"/>
                  <a:pt x="1100722" y="867089"/>
                  <a:pt x="1093172" y="870896"/>
                </a:cubicBezTo>
                <a:cubicBezTo>
                  <a:pt x="1053181" y="914602"/>
                  <a:pt x="1009555" y="971559"/>
                  <a:pt x="971522" y="991472"/>
                </a:cubicBezTo>
                <a:cubicBezTo>
                  <a:pt x="949709" y="1002893"/>
                  <a:pt x="901189" y="1078884"/>
                  <a:pt x="940200" y="1052309"/>
                </a:cubicBezTo>
                <a:cubicBezTo>
                  <a:pt x="1002843" y="987738"/>
                  <a:pt x="964950" y="1000989"/>
                  <a:pt x="1049406" y="924998"/>
                </a:cubicBezTo>
                <a:lnTo>
                  <a:pt x="1072198" y="912699"/>
                </a:lnTo>
                <a:cubicBezTo>
                  <a:pt x="1057935" y="920239"/>
                  <a:pt x="1084502" y="890809"/>
                  <a:pt x="1112048" y="861379"/>
                </a:cubicBezTo>
                <a:close/>
                <a:moveTo>
                  <a:pt x="520438" y="837659"/>
                </a:moveTo>
                <a:cubicBezTo>
                  <a:pt x="501422" y="860427"/>
                  <a:pt x="482405" y="880414"/>
                  <a:pt x="473876" y="881292"/>
                </a:cubicBezTo>
                <a:close/>
                <a:moveTo>
                  <a:pt x="762314" y="778474"/>
                </a:moveTo>
                <a:cubicBezTo>
                  <a:pt x="770389" y="763361"/>
                  <a:pt x="654113" y="867547"/>
                  <a:pt x="710324" y="794905"/>
                </a:cubicBezTo>
                <a:cubicBezTo>
                  <a:pt x="630622" y="874703"/>
                  <a:pt x="628665" y="901278"/>
                  <a:pt x="577348" y="960138"/>
                </a:cubicBezTo>
                <a:cubicBezTo>
                  <a:pt x="599161" y="948791"/>
                  <a:pt x="662922" y="870896"/>
                  <a:pt x="708506" y="821480"/>
                </a:cubicBezTo>
                <a:cubicBezTo>
                  <a:pt x="719832" y="815843"/>
                  <a:pt x="713120" y="825287"/>
                  <a:pt x="701794" y="844321"/>
                </a:cubicBezTo>
                <a:cubicBezTo>
                  <a:pt x="743113" y="801805"/>
                  <a:pt x="759622" y="783512"/>
                  <a:pt x="762314" y="778474"/>
                </a:cubicBezTo>
                <a:close/>
                <a:moveTo>
                  <a:pt x="1066465" y="653392"/>
                </a:moveTo>
                <a:cubicBezTo>
                  <a:pt x="1057935" y="653392"/>
                  <a:pt x="1045630" y="659102"/>
                  <a:pt x="1033326" y="663861"/>
                </a:cubicBezTo>
                <a:lnTo>
                  <a:pt x="1017106" y="689484"/>
                </a:lnTo>
                <a:lnTo>
                  <a:pt x="1005780" y="695194"/>
                </a:lnTo>
                <a:lnTo>
                  <a:pt x="967746" y="736997"/>
                </a:lnTo>
                <a:cubicBezTo>
                  <a:pt x="968725" y="736045"/>
                  <a:pt x="970543" y="735093"/>
                  <a:pt x="971522" y="735093"/>
                </a:cubicBezTo>
                <a:cubicBezTo>
                  <a:pt x="1049406" y="656247"/>
                  <a:pt x="1035143" y="680918"/>
                  <a:pt x="1010534" y="717011"/>
                </a:cubicBezTo>
                <a:cubicBezTo>
                  <a:pt x="1013330" y="716059"/>
                  <a:pt x="1017106" y="714155"/>
                  <a:pt x="1020042" y="713204"/>
                </a:cubicBezTo>
                <a:cubicBezTo>
                  <a:pt x="1036122" y="693291"/>
                  <a:pt x="1053181" y="671401"/>
                  <a:pt x="1066465" y="653392"/>
                </a:cubicBezTo>
                <a:close/>
                <a:moveTo>
                  <a:pt x="452062" y="607782"/>
                </a:moveTo>
                <a:cubicBezTo>
                  <a:pt x="448147" y="611589"/>
                  <a:pt x="446330" y="615396"/>
                  <a:pt x="442554" y="620155"/>
                </a:cubicBezTo>
                <a:lnTo>
                  <a:pt x="391237" y="665764"/>
                </a:lnTo>
                <a:cubicBezTo>
                  <a:pt x="417805" y="640068"/>
                  <a:pt x="436821" y="621106"/>
                  <a:pt x="452062" y="607782"/>
                </a:cubicBezTo>
                <a:close/>
                <a:moveTo>
                  <a:pt x="391237" y="567883"/>
                </a:moveTo>
                <a:cubicBezTo>
                  <a:pt x="386483" y="577400"/>
                  <a:pt x="383687" y="585966"/>
                  <a:pt x="375996" y="598265"/>
                </a:cubicBezTo>
                <a:cubicBezTo>
                  <a:pt x="361734" y="605879"/>
                  <a:pt x="372221" y="589773"/>
                  <a:pt x="391237" y="567883"/>
                </a:cubicBezTo>
                <a:close/>
                <a:moveTo>
                  <a:pt x="540846" y="285529"/>
                </a:moveTo>
                <a:cubicBezTo>
                  <a:pt x="524935" y="294796"/>
                  <a:pt x="449406" y="366100"/>
                  <a:pt x="410254" y="396940"/>
                </a:cubicBezTo>
                <a:lnTo>
                  <a:pt x="385505" y="410264"/>
                </a:lnTo>
                <a:cubicBezTo>
                  <a:pt x="385505" y="415022"/>
                  <a:pt x="395013" y="409312"/>
                  <a:pt x="410254" y="396940"/>
                </a:cubicBezTo>
                <a:lnTo>
                  <a:pt x="484363" y="357992"/>
                </a:lnTo>
                <a:cubicBezTo>
                  <a:pt x="538476" y="296744"/>
                  <a:pt x="550392" y="279970"/>
                  <a:pt x="540846" y="285529"/>
                </a:cubicBezTo>
                <a:close/>
                <a:moveTo>
                  <a:pt x="209742" y="239320"/>
                </a:moveTo>
                <a:lnTo>
                  <a:pt x="209410" y="242680"/>
                </a:lnTo>
                <a:lnTo>
                  <a:pt x="208903" y="243127"/>
                </a:lnTo>
                <a:lnTo>
                  <a:pt x="209063" y="246192"/>
                </a:lnTo>
                <a:lnTo>
                  <a:pt x="208903" y="247812"/>
                </a:lnTo>
                <a:lnTo>
                  <a:pt x="199394" y="256378"/>
                </a:lnTo>
                <a:close/>
                <a:moveTo>
                  <a:pt x="337220" y="227353"/>
                </a:moveTo>
                <a:cubicBezTo>
                  <a:pt x="334214" y="227982"/>
                  <a:pt x="325973" y="232200"/>
                  <a:pt x="310557" y="241224"/>
                </a:cubicBezTo>
                <a:lnTo>
                  <a:pt x="275321" y="285808"/>
                </a:lnTo>
                <a:cubicBezTo>
                  <a:pt x="253508" y="306746"/>
                  <a:pt x="233512" y="327610"/>
                  <a:pt x="234491" y="338079"/>
                </a:cubicBezTo>
                <a:lnTo>
                  <a:pt x="275321" y="285808"/>
                </a:lnTo>
                <a:cubicBezTo>
                  <a:pt x="308145" y="255884"/>
                  <a:pt x="346239" y="225465"/>
                  <a:pt x="337220" y="227353"/>
                </a:cubicBezTo>
                <a:close/>
                <a:moveTo>
                  <a:pt x="430948" y="168087"/>
                </a:moveTo>
                <a:cubicBezTo>
                  <a:pt x="421090" y="167612"/>
                  <a:pt x="407807" y="168087"/>
                  <a:pt x="399767" y="169039"/>
                </a:cubicBezTo>
                <a:cubicBezTo>
                  <a:pt x="365509" y="212672"/>
                  <a:pt x="368446" y="243127"/>
                  <a:pt x="441575" y="172846"/>
                </a:cubicBezTo>
                <a:cubicBezTo>
                  <a:pt x="447238" y="169991"/>
                  <a:pt x="440806" y="168563"/>
                  <a:pt x="430948" y="168087"/>
                </a:cubicBezTo>
                <a:close/>
                <a:moveTo>
                  <a:pt x="686553" y="99710"/>
                </a:moveTo>
                <a:cubicBezTo>
                  <a:pt x="607830" y="176580"/>
                  <a:pt x="459613" y="333321"/>
                  <a:pt x="527010" y="291518"/>
                </a:cubicBezTo>
                <a:cubicBezTo>
                  <a:pt x="593568" y="212672"/>
                  <a:pt x="642927" y="157619"/>
                  <a:pt x="681799" y="110106"/>
                </a:cubicBezTo>
                <a:cubicBezTo>
                  <a:pt x="683757" y="106299"/>
                  <a:pt x="685714" y="102565"/>
                  <a:pt x="686553" y="99710"/>
                </a:cubicBezTo>
                <a:close/>
                <a:moveTo>
                  <a:pt x="692286" y="71158"/>
                </a:moveTo>
                <a:lnTo>
                  <a:pt x="644745" y="115816"/>
                </a:lnTo>
                <a:cubicBezTo>
                  <a:pt x="654253" y="111057"/>
                  <a:pt x="676206" y="91145"/>
                  <a:pt x="693265" y="75917"/>
                </a:cubicBezTo>
                <a:cubicBezTo>
                  <a:pt x="693265" y="74014"/>
                  <a:pt x="693265" y="72110"/>
                  <a:pt x="692286" y="71158"/>
                </a:cubicBezTo>
                <a:close/>
                <a:moveTo>
                  <a:pt x="57888" y="0"/>
                </a:moveTo>
                <a:lnTo>
                  <a:pt x="3004055" y="0"/>
                </a:lnTo>
                <a:lnTo>
                  <a:pt x="3004055" y="2781"/>
                </a:lnTo>
                <a:lnTo>
                  <a:pt x="2986017" y="37921"/>
                </a:lnTo>
                <a:cubicBezTo>
                  <a:pt x="2923374" y="102492"/>
                  <a:pt x="2884362" y="129140"/>
                  <a:pt x="2809415" y="212672"/>
                </a:cubicBezTo>
                <a:lnTo>
                  <a:pt x="2774178" y="221237"/>
                </a:lnTo>
                <a:cubicBezTo>
                  <a:pt x="2753344" y="240272"/>
                  <a:pt x="2733349" y="256378"/>
                  <a:pt x="2714332" y="271605"/>
                </a:cubicBezTo>
                <a:cubicBezTo>
                  <a:pt x="2654486" y="332369"/>
                  <a:pt x="2652668" y="357041"/>
                  <a:pt x="2632673" y="388374"/>
                </a:cubicBezTo>
                <a:lnTo>
                  <a:pt x="2625122" y="387496"/>
                </a:lnTo>
                <a:lnTo>
                  <a:pt x="2613656" y="409312"/>
                </a:lnTo>
                <a:cubicBezTo>
                  <a:pt x="2551014" y="473883"/>
                  <a:pt x="2512142" y="500457"/>
                  <a:pt x="2437054" y="584063"/>
                </a:cubicBezTo>
                <a:lnTo>
                  <a:pt x="2394267" y="593580"/>
                </a:lnTo>
                <a:cubicBezTo>
                  <a:pt x="2281286" y="691387"/>
                  <a:pt x="2285062" y="720817"/>
                  <a:pt x="2260452" y="758813"/>
                </a:cubicBezTo>
                <a:lnTo>
                  <a:pt x="2239478" y="757861"/>
                </a:lnTo>
                <a:cubicBezTo>
                  <a:pt x="2228152" y="768330"/>
                  <a:pt x="2214868" y="782533"/>
                  <a:pt x="2210114" y="789195"/>
                </a:cubicBezTo>
                <a:lnTo>
                  <a:pt x="2207178" y="775944"/>
                </a:lnTo>
                <a:cubicBezTo>
                  <a:pt x="2089443" y="939274"/>
                  <a:pt x="1989746" y="947839"/>
                  <a:pt x="1905150" y="1079836"/>
                </a:cubicBezTo>
                <a:cubicBezTo>
                  <a:pt x="1906129" y="1066512"/>
                  <a:pt x="1970729" y="988690"/>
                  <a:pt x="2022046" y="929757"/>
                </a:cubicBezTo>
                <a:cubicBezTo>
                  <a:pt x="2041063" y="887954"/>
                  <a:pt x="1972547" y="962042"/>
                  <a:pt x="1927942" y="998134"/>
                </a:cubicBezTo>
                <a:lnTo>
                  <a:pt x="1851037" y="1108314"/>
                </a:lnTo>
                <a:cubicBezTo>
                  <a:pt x="1861524" y="1045647"/>
                  <a:pt x="1742810" y="1222301"/>
                  <a:pt x="1648707" y="1278306"/>
                </a:cubicBezTo>
                <a:cubicBezTo>
                  <a:pt x="1703799" y="1179547"/>
                  <a:pt x="1370450" y="1488270"/>
                  <a:pt x="1349616" y="1486367"/>
                </a:cubicBezTo>
                <a:cubicBezTo>
                  <a:pt x="1347658" y="1442661"/>
                  <a:pt x="1478676" y="1374283"/>
                  <a:pt x="1527196" y="1298292"/>
                </a:cubicBezTo>
                <a:cubicBezTo>
                  <a:pt x="1529014" y="1271717"/>
                  <a:pt x="1448334" y="1364766"/>
                  <a:pt x="1416034" y="1381897"/>
                </a:cubicBezTo>
                <a:lnTo>
                  <a:pt x="1553764" y="1233721"/>
                </a:lnTo>
                <a:cubicBezTo>
                  <a:pt x="1561314" y="1197629"/>
                  <a:pt x="1417012" y="1368573"/>
                  <a:pt x="1464414" y="1305906"/>
                </a:cubicBezTo>
                <a:cubicBezTo>
                  <a:pt x="1363738" y="1383800"/>
                  <a:pt x="1412258" y="1364766"/>
                  <a:pt x="1304032" y="1478753"/>
                </a:cubicBezTo>
                <a:cubicBezTo>
                  <a:pt x="1333396" y="1444564"/>
                  <a:pt x="1375204" y="1378090"/>
                  <a:pt x="1313400" y="1429337"/>
                </a:cubicBezTo>
                <a:cubicBezTo>
                  <a:pt x="1273549" y="1469236"/>
                  <a:pt x="1282079" y="1490174"/>
                  <a:pt x="1255512" y="1497714"/>
                </a:cubicBezTo>
                <a:cubicBezTo>
                  <a:pt x="1295362" y="1387607"/>
                  <a:pt x="1126311" y="1540468"/>
                  <a:pt x="1114985" y="1490174"/>
                </a:cubicBezTo>
                <a:lnTo>
                  <a:pt x="1046609" y="1564261"/>
                </a:lnTo>
                <a:cubicBezTo>
                  <a:pt x="1058914" y="1545227"/>
                  <a:pt x="1087439" y="1511038"/>
                  <a:pt x="1059893" y="1531903"/>
                </a:cubicBezTo>
                <a:lnTo>
                  <a:pt x="1014309" y="1581319"/>
                </a:lnTo>
                <a:cubicBezTo>
                  <a:pt x="1009555" y="1577512"/>
                  <a:pt x="1076952" y="1447419"/>
                  <a:pt x="1029550" y="1453130"/>
                </a:cubicBezTo>
                <a:lnTo>
                  <a:pt x="953484" y="1549985"/>
                </a:lnTo>
                <a:lnTo>
                  <a:pt x="1036122" y="1430288"/>
                </a:lnTo>
                <a:lnTo>
                  <a:pt x="910697" y="1559503"/>
                </a:lnTo>
                <a:cubicBezTo>
                  <a:pt x="1031368" y="1426481"/>
                  <a:pt x="926917" y="1487318"/>
                  <a:pt x="946912" y="1433144"/>
                </a:cubicBezTo>
                <a:lnTo>
                  <a:pt x="867071" y="1512942"/>
                </a:lnTo>
                <a:lnTo>
                  <a:pt x="903146" y="1455985"/>
                </a:lnTo>
                <a:lnTo>
                  <a:pt x="850851" y="1514845"/>
                </a:lnTo>
                <a:cubicBezTo>
                  <a:pt x="847075" y="1497787"/>
                  <a:pt x="968725" y="1351515"/>
                  <a:pt x="891820" y="1405617"/>
                </a:cubicBezTo>
                <a:cubicBezTo>
                  <a:pt x="924120" y="1388559"/>
                  <a:pt x="798695" y="1517700"/>
                  <a:pt x="741645" y="1572754"/>
                </a:cubicBezTo>
                <a:lnTo>
                  <a:pt x="850012" y="1401810"/>
                </a:lnTo>
                <a:cubicBezTo>
                  <a:pt x="797716" y="1453130"/>
                  <a:pt x="766395" y="1459718"/>
                  <a:pt x="720811" y="1517700"/>
                </a:cubicBezTo>
                <a:lnTo>
                  <a:pt x="791144" y="1426555"/>
                </a:lnTo>
                <a:lnTo>
                  <a:pt x="728362" y="1491125"/>
                </a:lnTo>
                <a:cubicBezTo>
                  <a:pt x="560289" y="1560454"/>
                  <a:pt x="982988" y="1053261"/>
                  <a:pt x="656211" y="1283065"/>
                </a:cubicBezTo>
                <a:lnTo>
                  <a:pt x="633419" y="1307809"/>
                </a:lnTo>
                <a:lnTo>
                  <a:pt x="752132" y="1131155"/>
                </a:lnTo>
                <a:cubicBezTo>
                  <a:pt x="730319" y="1142503"/>
                  <a:pt x="616360" y="1252683"/>
                  <a:pt x="567001" y="1284968"/>
                </a:cubicBezTo>
                <a:cubicBezTo>
                  <a:pt x="691307" y="1169151"/>
                  <a:pt x="564064" y="1254586"/>
                  <a:pt x="661944" y="1146310"/>
                </a:cubicBezTo>
                <a:cubicBezTo>
                  <a:pt x="605873" y="1188112"/>
                  <a:pt x="582102" y="1226108"/>
                  <a:pt x="536518" y="1275524"/>
                </a:cubicBezTo>
                <a:cubicBezTo>
                  <a:pt x="393195" y="1363814"/>
                  <a:pt x="567840" y="1145358"/>
                  <a:pt x="453880" y="1199533"/>
                </a:cubicBezTo>
                <a:cubicBezTo>
                  <a:pt x="647681" y="1065633"/>
                  <a:pt x="607830" y="1106484"/>
                  <a:pt x="695223" y="1059923"/>
                </a:cubicBezTo>
                <a:cubicBezTo>
                  <a:pt x="739828" y="966801"/>
                  <a:pt x="614402" y="1083643"/>
                  <a:pt x="624889" y="1020975"/>
                </a:cubicBezTo>
                <a:lnTo>
                  <a:pt x="583081" y="1087449"/>
                </a:lnTo>
                <a:cubicBezTo>
                  <a:pt x="392216" y="1251731"/>
                  <a:pt x="640970" y="949743"/>
                  <a:pt x="436821" y="1145358"/>
                </a:cubicBezTo>
                <a:cubicBezTo>
                  <a:pt x="451084" y="1100773"/>
                  <a:pt x="635376" y="888979"/>
                  <a:pt x="581123" y="905085"/>
                </a:cubicBezTo>
                <a:lnTo>
                  <a:pt x="415008" y="1087449"/>
                </a:lnTo>
                <a:lnTo>
                  <a:pt x="395013" y="1072295"/>
                </a:lnTo>
                <a:lnTo>
                  <a:pt x="514705" y="952598"/>
                </a:lnTo>
                <a:cubicBezTo>
                  <a:pt x="515684" y="940226"/>
                  <a:pt x="489956" y="960212"/>
                  <a:pt x="459613" y="989642"/>
                </a:cubicBezTo>
                <a:cubicBezTo>
                  <a:pt x="584060" y="841466"/>
                  <a:pt x="490934" y="901278"/>
                  <a:pt x="580284" y="779751"/>
                </a:cubicBezTo>
                <a:lnTo>
                  <a:pt x="519459" y="836708"/>
                </a:lnTo>
                <a:cubicBezTo>
                  <a:pt x="533722" y="819650"/>
                  <a:pt x="548823" y="801567"/>
                  <a:pt x="558331" y="790220"/>
                </a:cubicBezTo>
                <a:cubicBezTo>
                  <a:pt x="451084" y="890883"/>
                  <a:pt x="475693" y="840515"/>
                  <a:pt x="378933" y="935467"/>
                </a:cubicBezTo>
                <a:cubicBezTo>
                  <a:pt x="360895" y="964019"/>
                  <a:pt x="319086" y="1030493"/>
                  <a:pt x="381729" y="964970"/>
                </a:cubicBezTo>
                <a:cubicBezTo>
                  <a:pt x="277278" y="1096015"/>
                  <a:pt x="299091" y="1015265"/>
                  <a:pt x="289583" y="1007651"/>
                </a:cubicBezTo>
                <a:cubicBezTo>
                  <a:pt x="356141" y="960212"/>
                  <a:pt x="357959" y="933637"/>
                  <a:pt x="375996" y="905085"/>
                </a:cubicBezTo>
                <a:cubicBezTo>
                  <a:pt x="358937" y="920313"/>
                  <a:pt x="353204" y="929830"/>
                  <a:pt x="330412" y="954501"/>
                </a:cubicBezTo>
                <a:cubicBezTo>
                  <a:pt x="247775" y="1004796"/>
                  <a:pt x="545048" y="696146"/>
                  <a:pt x="324680" y="894689"/>
                </a:cubicBezTo>
                <a:lnTo>
                  <a:pt x="433046" y="780703"/>
                </a:lnTo>
                <a:lnTo>
                  <a:pt x="338942" y="849080"/>
                </a:lnTo>
                <a:cubicBezTo>
                  <a:pt x="561268" y="624913"/>
                  <a:pt x="341878" y="810133"/>
                  <a:pt x="547005" y="600242"/>
                </a:cubicBezTo>
                <a:cubicBezTo>
                  <a:pt x="537497" y="580329"/>
                  <a:pt x="421580" y="729383"/>
                  <a:pt x="439618" y="700904"/>
                </a:cubicBezTo>
                <a:cubicBezTo>
                  <a:pt x="381729" y="731286"/>
                  <a:pt x="560289" y="505289"/>
                  <a:pt x="450105" y="605000"/>
                </a:cubicBezTo>
                <a:cubicBezTo>
                  <a:pt x="514705" y="516637"/>
                  <a:pt x="452901" y="552729"/>
                  <a:pt x="487159" y="498627"/>
                </a:cubicBezTo>
                <a:lnTo>
                  <a:pt x="391237" y="593580"/>
                </a:lnTo>
                <a:cubicBezTo>
                  <a:pt x="409275" y="565101"/>
                  <a:pt x="450105" y="511878"/>
                  <a:pt x="428292" y="523299"/>
                </a:cubicBezTo>
                <a:cubicBezTo>
                  <a:pt x="414029" y="537575"/>
                  <a:pt x="400746" y="551777"/>
                  <a:pt x="390259" y="564150"/>
                </a:cubicBezTo>
                <a:cubicBezTo>
                  <a:pt x="428292" y="487207"/>
                  <a:pt x="415008" y="469197"/>
                  <a:pt x="402564" y="447308"/>
                </a:cubicBezTo>
                <a:cubicBezTo>
                  <a:pt x="339921" y="511878"/>
                  <a:pt x="300070" y="551777"/>
                  <a:pt x="286786" y="584063"/>
                </a:cubicBezTo>
                <a:cubicBezTo>
                  <a:pt x="181357" y="658150"/>
                  <a:pt x="367467" y="421684"/>
                  <a:pt x="309578" y="433105"/>
                </a:cubicBezTo>
                <a:lnTo>
                  <a:pt x="263995" y="482448"/>
                </a:lnTo>
                <a:lnTo>
                  <a:pt x="329434" y="391302"/>
                </a:lnTo>
                <a:cubicBezTo>
                  <a:pt x="300070" y="425491"/>
                  <a:pt x="266791" y="455873"/>
                  <a:pt x="226940" y="495772"/>
                </a:cubicBezTo>
                <a:cubicBezTo>
                  <a:pt x="187089" y="492917"/>
                  <a:pt x="163319" y="463487"/>
                  <a:pt x="320904" y="281123"/>
                </a:cubicBezTo>
                <a:cubicBezTo>
                  <a:pt x="276299" y="326732"/>
                  <a:pt x="207924" y="375123"/>
                  <a:pt x="151853" y="453018"/>
                </a:cubicBezTo>
                <a:cubicBezTo>
                  <a:pt x="230925" y="339745"/>
                  <a:pt x="218131" y="311427"/>
                  <a:pt x="210803" y="279515"/>
                </a:cubicBezTo>
                <a:lnTo>
                  <a:pt x="209063" y="246192"/>
                </a:lnTo>
                <a:lnTo>
                  <a:pt x="209410" y="242680"/>
                </a:lnTo>
                <a:lnTo>
                  <a:pt x="216453" y="236465"/>
                </a:lnTo>
                <a:lnTo>
                  <a:pt x="252529" y="179508"/>
                </a:lnTo>
                <a:lnTo>
                  <a:pt x="235470" y="194662"/>
                </a:lnTo>
                <a:lnTo>
                  <a:pt x="209881" y="235513"/>
                </a:lnTo>
                <a:cubicBezTo>
                  <a:pt x="216453" y="208938"/>
                  <a:pt x="234491" y="171894"/>
                  <a:pt x="283850" y="106372"/>
                </a:cubicBezTo>
                <a:cubicBezTo>
                  <a:pt x="250711" y="136754"/>
                  <a:pt x="159543" y="222262"/>
                  <a:pt x="120532" y="248837"/>
                </a:cubicBezTo>
                <a:cubicBezTo>
                  <a:pt x="240224" y="129140"/>
                  <a:pt x="-16220" y="327684"/>
                  <a:pt x="105290" y="181412"/>
                </a:cubicBezTo>
                <a:cubicBezTo>
                  <a:pt x="71172" y="211793"/>
                  <a:pt x="87253" y="209890"/>
                  <a:pt x="42648" y="246934"/>
                </a:cubicBezTo>
                <a:cubicBezTo>
                  <a:pt x="31322" y="195614"/>
                  <a:pt x="130040" y="4758"/>
                  <a:pt x="0" y="60763"/>
                </a:cubicBez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6" name="Freeform: Shape 5">
            <a:extLst>
              <a:ext uri="{FF2B5EF4-FFF2-40B4-BE49-F238E27FC236}">
                <a16:creationId xmlns:a16="http://schemas.microsoft.com/office/drawing/2014/main" id="{233DA8CB-7852-2E28-271C-02CE3B698DE6}"/>
              </a:ext>
            </a:extLst>
          </p:cNvPr>
          <p:cNvSpPr/>
          <p:nvPr/>
        </p:nvSpPr>
        <p:spPr>
          <a:xfrm>
            <a:off x="599110" y="4587300"/>
            <a:ext cx="4707422" cy="2270700"/>
          </a:xfrm>
          <a:custGeom>
            <a:avLst/>
            <a:gdLst>
              <a:gd name="connsiteX0" fmla="*/ 157218 w 4707422"/>
              <a:gd name="connsiteY0" fmla="*/ 2242215 h 2270700"/>
              <a:gd name="connsiteX1" fmla="*/ 133668 w 4707422"/>
              <a:gd name="connsiteY1" fmla="*/ 2270700 h 2270700"/>
              <a:gd name="connsiteX2" fmla="*/ 127944 w 4707422"/>
              <a:gd name="connsiteY2" fmla="*/ 2270700 h 2270700"/>
              <a:gd name="connsiteX3" fmla="*/ 188424 w 4707422"/>
              <a:gd name="connsiteY3" fmla="*/ 2238392 h 2270700"/>
              <a:gd name="connsiteX4" fmla="*/ 182695 w 4707422"/>
              <a:gd name="connsiteY4" fmla="*/ 2252182 h 2270700"/>
              <a:gd name="connsiteX5" fmla="*/ 167024 w 4707422"/>
              <a:gd name="connsiteY5" fmla="*/ 2270700 h 2270700"/>
              <a:gd name="connsiteX6" fmla="*/ 161289 w 4707422"/>
              <a:gd name="connsiteY6" fmla="*/ 2270700 h 2270700"/>
              <a:gd name="connsiteX7" fmla="*/ 66873 w 4707422"/>
              <a:gd name="connsiteY7" fmla="*/ 2189023 h 2270700"/>
              <a:gd name="connsiteX8" fmla="*/ 78780 w 4707422"/>
              <a:gd name="connsiteY8" fmla="*/ 2240862 h 2270700"/>
              <a:gd name="connsiteX9" fmla="*/ 63964 w 4707422"/>
              <a:gd name="connsiteY9" fmla="*/ 2270700 h 2270700"/>
              <a:gd name="connsiteX10" fmla="*/ 0 w 4707422"/>
              <a:gd name="connsiteY10" fmla="*/ 2270700 h 2270700"/>
              <a:gd name="connsiteX11" fmla="*/ 15672 w 4707422"/>
              <a:gd name="connsiteY11" fmla="*/ 2246748 h 2270700"/>
              <a:gd name="connsiteX12" fmla="*/ 66873 w 4707422"/>
              <a:gd name="connsiteY12" fmla="*/ 2189023 h 2270700"/>
              <a:gd name="connsiteX13" fmla="*/ 632937 w 4707422"/>
              <a:gd name="connsiteY13" fmla="*/ 2176486 h 2270700"/>
              <a:gd name="connsiteX14" fmla="*/ 621600 w 4707422"/>
              <a:gd name="connsiteY14" fmla="*/ 2178537 h 2270700"/>
              <a:gd name="connsiteX15" fmla="*/ 575118 w 4707422"/>
              <a:gd name="connsiteY15" fmla="*/ 2225176 h 2270700"/>
              <a:gd name="connsiteX16" fmla="*/ 594977 w 4707422"/>
              <a:gd name="connsiteY16" fmla="*/ 2225176 h 2270700"/>
              <a:gd name="connsiteX17" fmla="*/ 632937 w 4707422"/>
              <a:gd name="connsiteY17" fmla="*/ 2176486 h 2270700"/>
              <a:gd name="connsiteX18" fmla="*/ 574027 w 4707422"/>
              <a:gd name="connsiteY18" fmla="*/ 2125345 h 2270700"/>
              <a:gd name="connsiteX19" fmla="*/ 568353 w 4707422"/>
              <a:gd name="connsiteY19" fmla="*/ 2222227 h 2270700"/>
              <a:gd name="connsiteX20" fmla="*/ 577955 w 4707422"/>
              <a:gd name="connsiteY20" fmla="*/ 2210868 h 2270700"/>
              <a:gd name="connsiteX21" fmla="*/ 624437 w 4707422"/>
              <a:gd name="connsiteY21" fmla="*/ 2140527 h 2270700"/>
              <a:gd name="connsiteX22" fmla="*/ 574027 w 4707422"/>
              <a:gd name="connsiteY22" fmla="*/ 2125345 h 2270700"/>
              <a:gd name="connsiteX23" fmla="*/ 221850 w 4707422"/>
              <a:gd name="connsiteY23" fmla="*/ 2109378 h 2270700"/>
              <a:gd name="connsiteX24" fmla="*/ 179040 w 4707422"/>
              <a:gd name="connsiteY24" fmla="*/ 2169035 h 2270700"/>
              <a:gd name="connsiteX25" fmla="*/ 204572 w 4707422"/>
              <a:gd name="connsiteY25" fmla="*/ 2117808 h 2270700"/>
              <a:gd name="connsiteX26" fmla="*/ 221850 w 4707422"/>
              <a:gd name="connsiteY26" fmla="*/ 2109378 h 2270700"/>
              <a:gd name="connsiteX27" fmla="*/ 778285 w 4707422"/>
              <a:gd name="connsiteY27" fmla="*/ 2054131 h 2270700"/>
              <a:gd name="connsiteX28" fmla="*/ 704089 w 4707422"/>
              <a:gd name="connsiteY28" fmla="*/ 2130151 h 2270700"/>
              <a:gd name="connsiteX29" fmla="*/ 768683 w 4707422"/>
              <a:gd name="connsiteY29" fmla="*/ 2067456 h 2270700"/>
              <a:gd name="connsiteX30" fmla="*/ 743151 w 4707422"/>
              <a:gd name="connsiteY30" fmla="*/ 2124471 h 2270700"/>
              <a:gd name="connsiteX31" fmla="*/ 774576 w 4707422"/>
              <a:gd name="connsiteY31" fmla="*/ 2063633 h 2270700"/>
              <a:gd name="connsiteX32" fmla="*/ 778285 w 4707422"/>
              <a:gd name="connsiteY32" fmla="*/ 2054131 h 2270700"/>
              <a:gd name="connsiteX33" fmla="*/ 559842 w 4707422"/>
              <a:gd name="connsiteY33" fmla="*/ 2014264 h 2270700"/>
              <a:gd name="connsiteX34" fmla="*/ 504850 w 4707422"/>
              <a:gd name="connsiteY34" fmla="*/ 2077942 h 2270700"/>
              <a:gd name="connsiteX35" fmla="*/ 556133 w 4707422"/>
              <a:gd name="connsiteY35" fmla="*/ 2034252 h 2270700"/>
              <a:gd name="connsiteX36" fmla="*/ 559842 w 4707422"/>
              <a:gd name="connsiteY36" fmla="*/ 2014264 h 2270700"/>
              <a:gd name="connsiteX37" fmla="*/ 368023 w 4707422"/>
              <a:gd name="connsiteY37" fmla="*/ 1974397 h 2270700"/>
              <a:gd name="connsiteX38" fmla="*/ 321541 w 4707422"/>
              <a:gd name="connsiteY38" fmla="*/ 2037092 h 2270700"/>
              <a:gd name="connsiteX39" fmla="*/ 311066 w 4707422"/>
              <a:gd name="connsiteY39" fmla="*/ 2029446 h 2270700"/>
              <a:gd name="connsiteX40" fmla="*/ 781995 w 4707422"/>
              <a:gd name="connsiteY40" fmla="*/ 1935404 h 2270700"/>
              <a:gd name="connsiteX41" fmla="*/ 684231 w 4707422"/>
              <a:gd name="connsiteY41" fmla="*/ 2043754 h 2270700"/>
              <a:gd name="connsiteX42" fmla="*/ 785923 w 4707422"/>
              <a:gd name="connsiteY42" fmla="*/ 1952552 h 2270700"/>
              <a:gd name="connsiteX43" fmla="*/ 885216 w 4707422"/>
              <a:gd name="connsiteY43" fmla="*/ 1925205 h 2270700"/>
              <a:gd name="connsiteX44" fmla="*/ 874086 w 4707422"/>
              <a:gd name="connsiteY44" fmla="*/ 1925901 h 2270700"/>
              <a:gd name="connsiteX45" fmla="*/ 863829 w 4707422"/>
              <a:gd name="connsiteY45" fmla="*/ 1936387 h 2270700"/>
              <a:gd name="connsiteX46" fmla="*/ 879978 w 4707422"/>
              <a:gd name="connsiteY46" fmla="*/ 1937370 h 2270700"/>
              <a:gd name="connsiteX47" fmla="*/ 885216 w 4707422"/>
              <a:gd name="connsiteY47" fmla="*/ 1925205 h 2270700"/>
              <a:gd name="connsiteX48" fmla="*/ 428689 w 4707422"/>
              <a:gd name="connsiteY48" fmla="*/ 1911702 h 2270700"/>
              <a:gd name="connsiteX49" fmla="*/ 418214 w 4707422"/>
              <a:gd name="connsiteY49" fmla="*/ 1928741 h 2270700"/>
              <a:gd name="connsiteX50" fmla="*/ 428689 w 4707422"/>
              <a:gd name="connsiteY50" fmla="*/ 1911702 h 2270700"/>
              <a:gd name="connsiteX51" fmla="*/ 847681 w 4707422"/>
              <a:gd name="connsiteY51" fmla="*/ 1886034 h 2270700"/>
              <a:gd name="connsiteX52" fmla="*/ 852264 w 4707422"/>
              <a:gd name="connsiteY52" fmla="*/ 1931581 h 2270700"/>
              <a:gd name="connsiteX53" fmla="*/ 866666 w 4707422"/>
              <a:gd name="connsiteY53" fmla="*/ 1914542 h 2270700"/>
              <a:gd name="connsiteX54" fmla="*/ 886525 w 4707422"/>
              <a:gd name="connsiteY54" fmla="*/ 1886034 h 2270700"/>
              <a:gd name="connsiteX55" fmla="*/ 847681 w 4707422"/>
              <a:gd name="connsiteY55" fmla="*/ 1886034 h 2270700"/>
              <a:gd name="connsiteX56" fmla="*/ 559842 w 4707422"/>
              <a:gd name="connsiteY56" fmla="*/ 1867029 h 2270700"/>
              <a:gd name="connsiteX57" fmla="*/ 502886 w 4707422"/>
              <a:gd name="connsiteY57" fmla="*/ 1937370 h 2270700"/>
              <a:gd name="connsiteX58" fmla="*/ 559842 w 4707422"/>
              <a:gd name="connsiteY58" fmla="*/ 1867029 h 2270700"/>
              <a:gd name="connsiteX59" fmla="*/ 770702 w 4707422"/>
              <a:gd name="connsiteY59" fmla="*/ 1850291 h 2270700"/>
              <a:gd name="connsiteX60" fmla="*/ 736386 w 4707422"/>
              <a:gd name="connsiteY60" fmla="*/ 1860367 h 2270700"/>
              <a:gd name="connsiteX61" fmla="*/ 711727 w 4707422"/>
              <a:gd name="connsiteY61" fmla="*/ 1896520 h 2270700"/>
              <a:gd name="connsiteX62" fmla="*/ 667209 w 4707422"/>
              <a:gd name="connsiteY62" fmla="*/ 1932564 h 2270700"/>
              <a:gd name="connsiteX63" fmla="*/ 634912 w 4707422"/>
              <a:gd name="connsiteY63" fmla="*/ 1979094 h 2270700"/>
              <a:gd name="connsiteX64" fmla="*/ 613089 w 4707422"/>
              <a:gd name="connsiteY64" fmla="*/ 2029446 h 2270700"/>
              <a:gd name="connsiteX65" fmla="*/ 639494 w 4707422"/>
              <a:gd name="connsiteY65" fmla="*/ 2010441 h 2270700"/>
              <a:gd name="connsiteX66" fmla="*/ 744024 w 4707422"/>
              <a:gd name="connsiteY66" fmla="*/ 1879372 h 2270700"/>
              <a:gd name="connsiteX67" fmla="*/ 706053 w 4707422"/>
              <a:gd name="connsiteY67" fmla="*/ 1962928 h 2270700"/>
              <a:gd name="connsiteX68" fmla="*/ 793561 w 4707422"/>
              <a:gd name="connsiteY68" fmla="*/ 1850864 h 2270700"/>
              <a:gd name="connsiteX69" fmla="*/ 770702 w 4707422"/>
              <a:gd name="connsiteY69" fmla="*/ 1850291 h 2270700"/>
              <a:gd name="connsiteX70" fmla="*/ 509593 w 4707422"/>
              <a:gd name="connsiteY70" fmla="*/ 1821620 h 2270700"/>
              <a:gd name="connsiteX71" fmla="*/ 466660 w 4707422"/>
              <a:gd name="connsiteY71" fmla="*/ 1881338 h 2270700"/>
              <a:gd name="connsiteX72" fmla="*/ 492411 w 4707422"/>
              <a:gd name="connsiteY72" fmla="*/ 1830002 h 2270700"/>
              <a:gd name="connsiteX73" fmla="*/ 509593 w 4707422"/>
              <a:gd name="connsiteY73" fmla="*/ 1821620 h 2270700"/>
              <a:gd name="connsiteX74" fmla="*/ 438291 w 4707422"/>
              <a:gd name="connsiteY74" fmla="*/ 1817660 h 2270700"/>
              <a:gd name="connsiteX75" fmla="*/ 428689 w 4707422"/>
              <a:gd name="connsiteY75" fmla="*/ 1911702 h 2270700"/>
              <a:gd name="connsiteX76" fmla="*/ 438291 w 4707422"/>
              <a:gd name="connsiteY76" fmla="*/ 1817660 h 2270700"/>
              <a:gd name="connsiteX77" fmla="*/ 1025316 w 4707422"/>
              <a:gd name="connsiteY77" fmla="*/ 1812963 h 2270700"/>
              <a:gd name="connsiteX78" fmla="*/ 1010040 w 4707422"/>
              <a:gd name="connsiteY78" fmla="*/ 1838522 h 2270700"/>
              <a:gd name="connsiteX79" fmla="*/ 1025316 w 4707422"/>
              <a:gd name="connsiteY79" fmla="*/ 1812963 h 2270700"/>
              <a:gd name="connsiteX80" fmla="*/ 1035572 w 4707422"/>
              <a:gd name="connsiteY80" fmla="*/ 1796798 h 2270700"/>
              <a:gd name="connsiteX81" fmla="*/ 980580 w 4707422"/>
              <a:gd name="connsiteY81" fmla="*/ 1850864 h 2270700"/>
              <a:gd name="connsiteX82" fmla="*/ 1029026 w 4707422"/>
              <a:gd name="connsiteY82" fmla="*/ 1807174 h 2270700"/>
              <a:gd name="connsiteX83" fmla="*/ 1035572 w 4707422"/>
              <a:gd name="connsiteY83" fmla="*/ 1796798 h 2270700"/>
              <a:gd name="connsiteX84" fmla="*/ 807746 w 4707422"/>
              <a:gd name="connsiteY84" fmla="*/ 1772113 h 2270700"/>
              <a:gd name="connsiteX85" fmla="*/ 781995 w 4707422"/>
              <a:gd name="connsiteY85" fmla="*/ 1803461 h 2270700"/>
              <a:gd name="connsiteX86" fmla="*/ 807746 w 4707422"/>
              <a:gd name="connsiteY86" fmla="*/ 1781616 h 2270700"/>
              <a:gd name="connsiteX87" fmla="*/ 807746 w 4707422"/>
              <a:gd name="connsiteY87" fmla="*/ 1772113 h 2270700"/>
              <a:gd name="connsiteX88" fmla="*/ 655861 w 4707422"/>
              <a:gd name="connsiteY88" fmla="*/ 1686591 h 2270700"/>
              <a:gd name="connsiteX89" fmla="*/ 609161 w 4707422"/>
              <a:gd name="connsiteY89" fmla="*/ 1749286 h 2270700"/>
              <a:gd name="connsiteX90" fmla="*/ 598686 w 4707422"/>
              <a:gd name="connsiteY90" fmla="*/ 1741640 h 2270700"/>
              <a:gd name="connsiteX91" fmla="*/ 1033827 w 4707422"/>
              <a:gd name="connsiteY91" fmla="*/ 1683751 h 2270700"/>
              <a:gd name="connsiteX92" fmla="*/ 935844 w 4707422"/>
              <a:gd name="connsiteY92" fmla="*/ 1791992 h 2270700"/>
              <a:gd name="connsiteX93" fmla="*/ 1037536 w 4707422"/>
              <a:gd name="connsiteY93" fmla="*/ 1700790 h 2270700"/>
              <a:gd name="connsiteX94" fmla="*/ 1439288 w 4707422"/>
              <a:gd name="connsiteY94" fmla="*/ 1661906 h 2270700"/>
              <a:gd name="connsiteX95" fmla="*/ 1395643 w 4707422"/>
              <a:gd name="connsiteY95" fmla="*/ 1714115 h 2270700"/>
              <a:gd name="connsiteX96" fmla="*/ 1433614 w 4707422"/>
              <a:gd name="connsiteY96" fmla="*/ 1682768 h 2270700"/>
              <a:gd name="connsiteX97" fmla="*/ 1439288 w 4707422"/>
              <a:gd name="connsiteY97" fmla="*/ 1661906 h 2270700"/>
              <a:gd name="connsiteX98" fmla="*/ 1151306 w 4707422"/>
              <a:gd name="connsiteY98" fmla="*/ 1656547 h 2270700"/>
              <a:gd name="connsiteX99" fmla="*/ 1140975 w 4707422"/>
              <a:gd name="connsiteY99" fmla="*/ 1659066 h 2270700"/>
              <a:gd name="connsiteX100" fmla="*/ 1114570 w 4707422"/>
              <a:gd name="connsiteY100" fmla="*/ 1685608 h 2270700"/>
              <a:gd name="connsiteX101" fmla="*/ 1132464 w 4707422"/>
              <a:gd name="connsiteY101" fmla="*/ 1685608 h 2270700"/>
              <a:gd name="connsiteX102" fmla="*/ 1151306 w 4707422"/>
              <a:gd name="connsiteY102" fmla="*/ 1656547 h 2270700"/>
              <a:gd name="connsiteX103" fmla="*/ 860092 w 4707422"/>
              <a:gd name="connsiteY103" fmla="*/ 1655489 h 2270700"/>
              <a:gd name="connsiteX104" fmla="*/ 844844 w 4707422"/>
              <a:gd name="connsiteY104" fmla="*/ 1660923 h 2270700"/>
              <a:gd name="connsiteX105" fmla="*/ 821057 w 4707422"/>
              <a:gd name="connsiteY105" fmla="*/ 1676105 h 2270700"/>
              <a:gd name="connsiteX106" fmla="*/ 785923 w 4707422"/>
              <a:gd name="connsiteY106" fmla="*/ 1719795 h 2270700"/>
              <a:gd name="connsiteX107" fmla="*/ 755372 w 4707422"/>
              <a:gd name="connsiteY107" fmla="*/ 1729297 h 2270700"/>
              <a:gd name="connsiteX108" fmla="*/ 745115 w 4707422"/>
              <a:gd name="connsiteY108" fmla="*/ 1753108 h 2270700"/>
              <a:gd name="connsiteX109" fmla="*/ 719365 w 4707422"/>
              <a:gd name="connsiteY109" fmla="*/ 1747319 h 2270700"/>
              <a:gd name="connsiteX110" fmla="*/ 708017 w 4707422"/>
              <a:gd name="connsiteY110" fmla="*/ 1823340 h 2270700"/>
              <a:gd name="connsiteX111" fmla="*/ 864702 w 4707422"/>
              <a:gd name="connsiteY111" fmla="*/ 1660049 h 2270700"/>
              <a:gd name="connsiteX112" fmla="*/ 860092 w 4707422"/>
              <a:gd name="connsiteY112" fmla="*/ 1655489 h 2270700"/>
              <a:gd name="connsiteX113" fmla="*/ 1104968 w 4707422"/>
              <a:gd name="connsiteY113" fmla="*/ 1614393 h 2270700"/>
              <a:gd name="connsiteX114" fmla="*/ 1106932 w 4707422"/>
              <a:gd name="connsiteY114" fmla="*/ 1680911 h 2270700"/>
              <a:gd name="connsiteX115" fmla="*/ 1117407 w 4707422"/>
              <a:gd name="connsiteY115" fmla="*/ 1668569 h 2270700"/>
              <a:gd name="connsiteX116" fmla="*/ 1149704 w 4707422"/>
              <a:gd name="connsiteY116" fmla="*/ 1620073 h 2270700"/>
              <a:gd name="connsiteX117" fmla="*/ 1104968 w 4707422"/>
              <a:gd name="connsiteY117" fmla="*/ 1614393 h 2270700"/>
              <a:gd name="connsiteX118" fmla="*/ 1056522 w 4707422"/>
              <a:gd name="connsiteY118" fmla="*/ 1582172 h 2270700"/>
              <a:gd name="connsiteX119" fmla="*/ 998692 w 4707422"/>
              <a:gd name="connsiteY119" fmla="*/ 1595388 h 2270700"/>
              <a:gd name="connsiteX120" fmla="*/ 964431 w 4707422"/>
              <a:gd name="connsiteY120" fmla="*/ 1644758 h 2270700"/>
              <a:gd name="connsiteX121" fmla="*/ 933007 w 4707422"/>
              <a:gd name="connsiteY121" fmla="*/ 1670426 h 2270700"/>
              <a:gd name="connsiteX122" fmla="*/ 896127 w 4707422"/>
              <a:gd name="connsiteY122" fmla="*/ 1754965 h 2270700"/>
              <a:gd name="connsiteX123" fmla="*/ 997601 w 4707422"/>
              <a:gd name="connsiteY123" fmla="*/ 1626736 h 2270700"/>
              <a:gd name="connsiteX124" fmla="*/ 959630 w 4707422"/>
              <a:gd name="connsiteY124" fmla="*/ 1710402 h 2270700"/>
              <a:gd name="connsiteX125" fmla="*/ 968141 w 4707422"/>
              <a:gd name="connsiteY125" fmla="*/ 1699916 h 2270700"/>
              <a:gd name="connsiteX126" fmla="*/ 958757 w 4707422"/>
              <a:gd name="connsiteY126" fmla="*/ 1702756 h 2270700"/>
              <a:gd name="connsiteX127" fmla="*/ 970105 w 4707422"/>
              <a:gd name="connsiteY127" fmla="*/ 1697076 h 2270700"/>
              <a:gd name="connsiteX128" fmla="*/ 1056522 w 4707422"/>
              <a:gd name="connsiteY128" fmla="*/ 1582172 h 2270700"/>
              <a:gd name="connsiteX129" fmla="*/ 760947 w 4707422"/>
              <a:gd name="connsiteY129" fmla="*/ 1569016 h 2270700"/>
              <a:gd name="connsiteX130" fmla="*/ 721329 w 4707422"/>
              <a:gd name="connsiteY130" fmla="*/ 1623896 h 2270700"/>
              <a:gd name="connsiteX131" fmla="*/ 716528 w 4707422"/>
              <a:gd name="connsiteY131" fmla="*/ 1631542 h 2270700"/>
              <a:gd name="connsiteX132" fmla="*/ 705180 w 4707422"/>
              <a:gd name="connsiteY132" fmla="*/ 1640061 h 2270700"/>
              <a:gd name="connsiteX133" fmla="*/ 714700 w 4707422"/>
              <a:gd name="connsiteY133" fmla="*/ 1624476 h 2270700"/>
              <a:gd name="connsiteX134" fmla="*/ 716528 w 4707422"/>
              <a:gd name="connsiteY134" fmla="*/ 1623896 h 2270700"/>
              <a:gd name="connsiteX135" fmla="*/ 717033 w 4707422"/>
              <a:gd name="connsiteY135" fmla="*/ 1622913 h 2270700"/>
              <a:gd name="connsiteX136" fmla="*/ 720238 w 4707422"/>
              <a:gd name="connsiteY136" fmla="*/ 1622913 h 2270700"/>
              <a:gd name="connsiteX137" fmla="*/ 744024 w 4707422"/>
              <a:gd name="connsiteY137" fmla="*/ 1577366 h 2270700"/>
              <a:gd name="connsiteX138" fmla="*/ 760947 w 4707422"/>
              <a:gd name="connsiteY138" fmla="*/ 1569016 h 2270700"/>
              <a:gd name="connsiteX139" fmla="*/ 726129 w 4707422"/>
              <a:gd name="connsiteY139" fmla="*/ 1529854 h 2270700"/>
              <a:gd name="connsiteX140" fmla="*/ 737546 w 4707422"/>
              <a:gd name="connsiteY140" fmla="*/ 1583029 h 2270700"/>
              <a:gd name="connsiteX141" fmla="*/ 717033 w 4707422"/>
              <a:gd name="connsiteY141" fmla="*/ 1622913 h 2270700"/>
              <a:gd name="connsiteX142" fmla="*/ 715655 w 4707422"/>
              <a:gd name="connsiteY142" fmla="*/ 1622913 h 2270700"/>
              <a:gd name="connsiteX143" fmla="*/ 714700 w 4707422"/>
              <a:gd name="connsiteY143" fmla="*/ 1624476 h 2270700"/>
              <a:gd name="connsiteX144" fmla="*/ 686266 w 4707422"/>
              <a:gd name="connsiteY144" fmla="*/ 1633501 h 2270700"/>
              <a:gd name="connsiteX145" fmla="*/ 726129 w 4707422"/>
              <a:gd name="connsiteY145" fmla="*/ 1529854 h 2270700"/>
              <a:gd name="connsiteX146" fmla="*/ 1303552 w 4707422"/>
              <a:gd name="connsiteY146" fmla="*/ 1528980 h 2270700"/>
              <a:gd name="connsiteX147" fmla="*/ 1235030 w 4707422"/>
              <a:gd name="connsiteY147" fmla="*/ 1596371 h 2270700"/>
              <a:gd name="connsiteX148" fmla="*/ 1296787 w 4707422"/>
              <a:gd name="connsiteY148" fmla="*/ 1538482 h 2270700"/>
              <a:gd name="connsiteX149" fmla="*/ 1270164 w 4707422"/>
              <a:gd name="connsiteY149" fmla="*/ 1585886 h 2270700"/>
              <a:gd name="connsiteX150" fmla="*/ 1296787 w 4707422"/>
              <a:gd name="connsiteY150" fmla="*/ 1538482 h 2270700"/>
              <a:gd name="connsiteX151" fmla="*/ 1303552 w 4707422"/>
              <a:gd name="connsiteY151" fmla="*/ 1528980 h 2270700"/>
              <a:gd name="connsiteX152" fmla="*/ 1077472 w 4707422"/>
              <a:gd name="connsiteY152" fmla="*/ 1500472 h 2270700"/>
              <a:gd name="connsiteX153" fmla="*/ 1039500 w 4707422"/>
              <a:gd name="connsiteY153" fmla="*/ 1545036 h 2270700"/>
              <a:gd name="connsiteX154" fmla="*/ 1076598 w 4707422"/>
              <a:gd name="connsiteY154" fmla="*/ 1514672 h 2270700"/>
              <a:gd name="connsiteX155" fmla="*/ 1077472 w 4707422"/>
              <a:gd name="connsiteY155" fmla="*/ 1500472 h 2270700"/>
              <a:gd name="connsiteX156" fmla="*/ 3782671 w 4707422"/>
              <a:gd name="connsiteY156" fmla="*/ 1498658 h 2270700"/>
              <a:gd name="connsiteX157" fmla="*/ 3718646 w 4707422"/>
              <a:gd name="connsiteY157" fmla="*/ 1555521 h 2270700"/>
              <a:gd name="connsiteX158" fmla="*/ 3681766 w 4707422"/>
              <a:gd name="connsiteY158" fmla="*/ 1625862 h 2270700"/>
              <a:gd name="connsiteX159" fmla="*/ 3760546 w 4707422"/>
              <a:gd name="connsiteY159" fmla="*/ 1558361 h 2270700"/>
              <a:gd name="connsiteX160" fmla="*/ 3782671 w 4707422"/>
              <a:gd name="connsiteY160" fmla="*/ 1498658 h 2270700"/>
              <a:gd name="connsiteX161" fmla="*/ 4086355 w 4707422"/>
              <a:gd name="connsiteY161" fmla="*/ 1469125 h 2270700"/>
              <a:gd name="connsiteX162" fmla="*/ 3917231 w 4707422"/>
              <a:gd name="connsiteY162" fmla="*/ 1661906 h 2270700"/>
              <a:gd name="connsiteX163" fmla="*/ 3875331 w 4707422"/>
              <a:gd name="connsiteY163" fmla="*/ 1688448 h 2270700"/>
              <a:gd name="connsiteX164" fmla="*/ 3882969 w 4707422"/>
              <a:gd name="connsiteY164" fmla="*/ 1678945 h 2270700"/>
              <a:gd name="connsiteX165" fmla="*/ 3873585 w 4707422"/>
              <a:gd name="connsiteY165" fmla="*/ 1690414 h 2270700"/>
              <a:gd name="connsiteX166" fmla="*/ 3875331 w 4707422"/>
              <a:gd name="connsiteY166" fmla="*/ 1688448 h 2270700"/>
              <a:gd name="connsiteX167" fmla="*/ 3857437 w 4707422"/>
              <a:gd name="connsiteY167" fmla="*/ 1716081 h 2270700"/>
              <a:gd name="connsiteX168" fmla="*/ 3917231 w 4707422"/>
              <a:gd name="connsiteY168" fmla="*/ 1661906 h 2270700"/>
              <a:gd name="connsiteX169" fmla="*/ 4111014 w 4707422"/>
              <a:gd name="connsiteY169" fmla="*/ 1487147 h 2270700"/>
              <a:gd name="connsiteX170" fmla="*/ 4083518 w 4707422"/>
              <a:gd name="connsiteY170" fmla="*/ 1495667 h 2270700"/>
              <a:gd name="connsiteX171" fmla="*/ 4049257 w 4707422"/>
              <a:gd name="connsiteY171" fmla="*/ 1539356 h 2270700"/>
              <a:gd name="connsiteX172" fmla="*/ 4086355 w 4707422"/>
              <a:gd name="connsiteY172" fmla="*/ 1469125 h 2270700"/>
              <a:gd name="connsiteX173" fmla="*/ 3638994 w 4707422"/>
              <a:gd name="connsiteY173" fmla="*/ 1438761 h 2270700"/>
              <a:gd name="connsiteX174" fmla="*/ 3514606 w 4707422"/>
              <a:gd name="connsiteY174" fmla="*/ 1554538 h 2270700"/>
              <a:gd name="connsiteX175" fmla="*/ 3505877 w 4707422"/>
              <a:gd name="connsiteY175" fmla="*/ 1580206 h 2270700"/>
              <a:gd name="connsiteX176" fmla="*/ 3545812 w 4707422"/>
              <a:gd name="connsiteY176" fmla="*/ 1566881 h 2270700"/>
              <a:gd name="connsiteX177" fmla="*/ 3579200 w 4707422"/>
              <a:gd name="connsiteY177" fmla="*/ 1532694 h 2270700"/>
              <a:gd name="connsiteX178" fmla="*/ 3638994 w 4707422"/>
              <a:gd name="connsiteY178" fmla="*/ 1438761 h 2270700"/>
              <a:gd name="connsiteX179" fmla="*/ 907474 w 4707422"/>
              <a:gd name="connsiteY179" fmla="*/ 1434938 h 2270700"/>
              <a:gd name="connsiteX180" fmla="*/ 860992 w 4707422"/>
              <a:gd name="connsiteY180" fmla="*/ 1497633 h 2270700"/>
              <a:gd name="connsiteX181" fmla="*/ 850518 w 4707422"/>
              <a:gd name="connsiteY181" fmla="*/ 1489987 h 2270700"/>
              <a:gd name="connsiteX182" fmla="*/ 1301588 w 4707422"/>
              <a:gd name="connsiteY182" fmla="*/ 1415933 h 2270700"/>
              <a:gd name="connsiteX183" fmla="*/ 1203824 w 4707422"/>
              <a:gd name="connsiteY183" fmla="*/ 1524174 h 2270700"/>
              <a:gd name="connsiteX184" fmla="*/ 1305298 w 4707422"/>
              <a:gd name="connsiteY184" fmla="*/ 1432972 h 2270700"/>
              <a:gd name="connsiteX185" fmla="*/ 4044919 w 4707422"/>
              <a:gd name="connsiteY185" fmla="*/ 1411045 h 2270700"/>
              <a:gd name="connsiteX186" fmla="*/ 4044562 w 4707422"/>
              <a:gd name="connsiteY186" fmla="*/ 1412183 h 2270700"/>
              <a:gd name="connsiteX187" fmla="*/ 4042492 w 4707422"/>
              <a:gd name="connsiteY187" fmla="*/ 1413202 h 2270700"/>
              <a:gd name="connsiteX188" fmla="*/ 4038026 w 4707422"/>
              <a:gd name="connsiteY188" fmla="*/ 1419246 h 2270700"/>
              <a:gd name="connsiteX189" fmla="*/ 4035018 w 4707422"/>
              <a:gd name="connsiteY189" fmla="*/ 1419564 h 2270700"/>
              <a:gd name="connsiteX190" fmla="*/ 4033108 w 4707422"/>
              <a:gd name="connsiteY190" fmla="*/ 1413967 h 2270700"/>
              <a:gd name="connsiteX191" fmla="*/ 4044919 w 4707422"/>
              <a:gd name="connsiteY191" fmla="*/ 1411045 h 2270700"/>
              <a:gd name="connsiteX192" fmla="*/ 3994789 w 4707422"/>
              <a:gd name="connsiteY192" fmla="*/ 1391919 h 2270700"/>
              <a:gd name="connsiteX193" fmla="*/ 3957166 w 4707422"/>
              <a:gd name="connsiteY193" fmla="*/ 1454817 h 2270700"/>
              <a:gd name="connsiteX194" fmla="*/ 3966549 w 4707422"/>
              <a:gd name="connsiteY194" fmla="*/ 1405447 h 2270700"/>
              <a:gd name="connsiteX195" fmla="*/ 3994789 w 4707422"/>
              <a:gd name="connsiteY195" fmla="*/ 1391919 h 2270700"/>
              <a:gd name="connsiteX196" fmla="*/ 969232 w 4707422"/>
              <a:gd name="connsiteY196" fmla="*/ 1372243 h 2270700"/>
              <a:gd name="connsiteX197" fmla="*/ 958757 w 4707422"/>
              <a:gd name="connsiteY197" fmla="*/ 1389282 h 2270700"/>
              <a:gd name="connsiteX198" fmla="*/ 969232 w 4707422"/>
              <a:gd name="connsiteY198" fmla="*/ 1372243 h 2270700"/>
              <a:gd name="connsiteX199" fmla="*/ 3666549 w 4707422"/>
              <a:gd name="connsiteY199" fmla="*/ 1354669 h 2270700"/>
              <a:gd name="connsiteX200" fmla="*/ 3544066 w 4707422"/>
              <a:gd name="connsiteY200" fmla="*/ 1451103 h 2270700"/>
              <a:gd name="connsiteX201" fmla="*/ 3624592 w 4707422"/>
              <a:gd name="connsiteY201" fmla="*/ 1414950 h 2270700"/>
              <a:gd name="connsiteX202" fmla="*/ 3666549 w 4707422"/>
              <a:gd name="connsiteY202" fmla="*/ 1354669 h 2270700"/>
              <a:gd name="connsiteX203" fmla="*/ 1458519 w 4707422"/>
              <a:gd name="connsiteY203" fmla="*/ 1350508 h 2270700"/>
              <a:gd name="connsiteX204" fmla="*/ 1447799 w 4707422"/>
              <a:gd name="connsiteY204" fmla="*/ 1352255 h 2270700"/>
              <a:gd name="connsiteX205" fmla="*/ 1382331 w 4707422"/>
              <a:gd name="connsiteY205" fmla="*/ 1416916 h 2270700"/>
              <a:gd name="connsiteX206" fmla="*/ 1402190 w 4707422"/>
              <a:gd name="connsiteY206" fmla="*/ 1416916 h 2270700"/>
              <a:gd name="connsiteX207" fmla="*/ 1442125 w 4707422"/>
              <a:gd name="connsiteY207" fmla="*/ 1375083 h 2270700"/>
              <a:gd name="connsiteX208" fmla="*/ 1456310 w 4707422"/>
              <a:gd name="connsiteY208" fmla="*/ 1357935 h 2270700"/>
              <a:gd name="connsiteX209" fmla="*/ 1458519 w 4707422"/>
              <a:gd name="connsiteY209" fmla="*/ 1350508 h 2270700"/>
              <a:gd name="connsiteX210" fmla="*/ 4174078 w 4707422"/>
              <a:gd name="connsiteY210" fmla="*/ 1333919 h 2270700"/>
              <a:gd name="connsiteX211" fmla="*/ 4136547 w 4707422"/>
              <a:gd name="connsiteY211" fmla="*/ 1374100 h 2270700"/>
              <a:gd name="connsiteX212" fmla="*/ 4169935 w 4707422"/>
              <a:gd name="connsiteY212" fmla="*/ 1336090 h 2270700"/>
              <a:gd name="connsiteX213" fmla="*/ 4174078 w 4707422"/>
              <a:gd name="connsiteY213" fmla="*/ 1333919 h 2270700"/>
              <a:gd name="connsiteX214" fmla="*/ 1099294 w 4707422"/>
              <a:gd name="connsiteY214" fmla="*/ 1327570 h 2270700"/>
              <a:gd name="connsiteX215" fmla="*/ 1042337 w 4707422"/>
              <a:gd name="connsiteY215" fmla="*/ 1397911 h 2270700"/>
              <a:gd name="connsiteX216" fmla="*/ 1099294 w 4707422"/>
              <a:gd name="connsiteY216" fmla="*/ 1327570 h 2270700"/>
              <a:gd name="connsiteX217" fmla="*/ 1776445 w 4707422"/>
              <a:gd name="connsiteY217" fmla="*/ 1321891 h 2270700"/>
              <a:gd name="connsiteX218" fmla="*/ 1686319 w 4707422"/>
              <a:gd name="connsiteY218" fmla="*/ 1427292 h 2270700"/>
              <a:gd name="connsiteX219" fmla="*/ 1749822 w 4707422"/>
              <a:gd name="connsiteY219" fmla="*/ 1375083 h 2270700"/>
              <a:gd name="connsiteX220" fmla="*/ 1751786 w 4707422"/>
              <a:gd name="connsiteY220" fmla="*/ 1374100 h 2270700"/>
              <a:gd name="connsiteX221" fmla="*/ 1767062 w 4707422"/>
              <a:gd name="connsiteY221" fmla="*/ 1359901 h 2270700"/>
              <a:gd name="connsiteX222" fmla="*/ 1776445 w 4707422"/>
              <a:gd name="connsiteY222" fmla="*/ 1321891 h 2270700"/>
              <a:gd name="connsiteX223" fmla="*/ 1029309 w 4707422"/>
              <a:gd name="connsiteY223" fmla="*/ 1301657 h 2270700"/>
              <a:gd name="connsiteX224" fmla="*/ 986253 w 4707422"/>
              <a:gd name="connsiteY224" fmla="*/ 1360884 h 2270700"/>
              <a:gd name="connsiteX225" fmla="*/ 1012004 w 4707422"/>
              <a:gd name="connsiteY225" fmla="*/ 1309548 h 2270700"/>
              <a:gd name="connsiteX226" fmla="*/ 1029309 w 4707422"/>
              <a:gd name="connsiteY226" fmla="*/ 1301657 h 2270700"/>
              <a:gd name="connsiteX227" fmla="*/ 1392806 w 4707422"/>
              <a:gd name="connsiteY227" fmla="*/ 1292400 h 2270700"/>
              <a:gd name="connsiteX228" fmla="*/ 1378622 w 4707422"/>
              <a:gd name="connsiteY228" fmla="*/ 1415933 h 2270700"/>
              <a:gd name="connsiteX229" fmla="*/ 1389969 w 4707422"/>
              <a:gd name="connsiteY229" fmla="*/ 1402607 h 2270700"/>
              <a:gd name="connsiteX230" fmla="*/ 1446926 w 4707422"/>
              <a:gd name="connsiteY230" fmla="*/ 1315228 h 2270700"/>
              <a:gd name="connsiteX231" fmla="*/ 1392806 w 4707422"/>
              <a:gd name="connsiteY231" fmla="*/ 1292400 h 2270700"/>
              <a:gd name="connsiteX232" fmla="*/ 1342396 w 4707422"/>
              <a:gd name="connsiteY232" fmla="*/ 1277218 h 2270700"/>
              <a:gd name="connsiteX233" fmla="*/ 1291986 w 4707422"/>
              <a:gd name="connsiteY233" fmla="*/ 1296223 h 2270700"/>
              <a:gd name="connsiteX234" fmla="*/ 1233284 w 4707422"/>
              <a:gd name="connsiteY234" fmla="*/ 1376940 h 2270700"/>
              <a:gd name="connsiteX235" fmla="*/ 1188548 w 4707422"/>
              <a:gd name="connsiteY235" fmla="*/ 1413093 h 2270700"/>
              <a:gd name="connsiteX236" fmla="*/ 1184838 w 4707422"/>
              <a:gd name="connsiteY236" fmla="*/ 1419756 h 2270700"/>
              <a:gd name="connsiteX237" fmla="*/ 1150577 w 4707422"/>
              <a:gd name="connsiteY237" fmla="*/ 1498506 h 2270700"/>
              <a:gd name="connsiteX238" fmla="*/ 1161052 w 4707422"/>
              <a:gd name="connsiteY238" fmla="*/ 1489987 h 2270700"/>
              <a:gd name="connsiteX239" fmla="*/ 1265581 w 4707422"/>
              <a:gd name="connsiteY239" fmla="*/ 1358918 h 2270700"/>
              <a:gd name="connsiteX240" fmla="*/ 1219972 w 4707422"/>
              <a:gd name="connsiteY240" fmla="*/ 1448154 h 2270700"/>
              <a:gd name="connsiteX241" fmla="*/ 1210370 w 4707422"/>
              <a:gd name="connsiteY241" fmla="*/ 1451103 h 2270700"/>
              <a:gd name="connsiteX242" fmla="*/ 1224555 w 4707422"/>
              <a:gd name="connsiteY242" fmla="*/ 1443457 h 2270700"/>
              <a:gd name="connsiteX243" fmla="*/ 1226519 w 4707422"/>
              <a:gd name="connsiteY243" fmla="*/ 1442474 h 2270700"/>
              <a:gd name="connsiteX244" fmla="*/ 1342396 w 4707422"/>
              <a:gd name="connsiteY244" fmla="*/ 1277218 h 2270700"/>
              <a:gd name="connsiteX245" fmla="*/ 977743 w 4707422"/>
              <a:gd name="connsiteY245" fmla="*/ 1277218 h 2270700"/>
              <a:gd name="connsiteX246" fmla="*/ 968141 w 4707422"/>
              <a:gd name="connsiteY246" fmla="*/ 1371260 h 2270700"/>
              <a:gd name="connsiteX247" fmla="*/ 977743 w 4707422"/>
              <a:gd name="connsiteY247" fmla="*/ 1277218 h 2270700"/>
              <a:gd name="connsiteX248" fmla="*/ 1610158 w 4707422"/>
              <a:gd name="connsiteY248" fmla="*/ 1223152 h 2270700"/>
              <a:gd name="connsiteX249" fmla="*/ 1525705 w 4707422"/>
              <a:gd name="connsiteY249" fmla="*/ 1310531 h 2270700"/>
              <a:gd name="connsiteX250" fmla="*/ 1576988 w 4707422"/>
              <a:gd name="connsiteY250" fmla="*/ 1259196 h 2270700"/>
              <a:gd name="connsiteX251" fmla="*/ 1550365 w 4707422"/>
              <a:gd name="connsiteY251" fmla="*/ 1337073 h 2270700"/>
              <a:gd name="connsiteX252" fmla="*/ 1558875 w 4707422"/>
              <a:gd name="connsiteY252" fmla="*/ 1328553 h 2270700"/>
              <a:gd name="connsiteX253" fmla="*/ 1610158 w 4707422"/>
              <a:gd name="connsiteY253" fmla="*/ 1223152 h 2270700"/>
              <a:gd name="connsiteX254" fmla="*/ 3065987 w 4707422"/>
              <a:gd name="connsiteY254" fmla="*/ 1214685 h 2270700"/>
              <a:gd name="connsiteX255" fmla="*/ 3044331 w 4707422"/>
              <a:gd name="connsiteY255" fmla="*/ 1228831 h 2270700"/>
              <a:gd name="connsiteX256" fmla="*/ 3033857 w 4707422"/>
              <a:gd name="connsiteY256" fmla="*/ 1258213 h 2270700"/>
              <a:gd name="connsiteX257" fmla="*/ 3037785 w 4707422"/>
              <a:gd name="connsiteY257" fmla="*/ 1256356 h 2270700"/>
              <a:gd name="connsiteX258" fmla="*/ 3065987 w 4707422"/>
              <a:gd name="connsiteY258" fmla="*/ 1214685 h 2270700"/>
              <a:gd name="connsiteX259" fmla="*/ 1389969 w 4707422"/>
              <a:gd name="connsiteY259" fmla="*/ 1181319 h 2270700"/>
              <a:gd name="connsiteX260" fmla="*/ 1314900 w 4707422"/>
              <a:gd name="connsiteY260" fmla="*/ 1266841 h 2270700"/>
              <a:gd name="connsiteX261" fmla="*/ 1382331 w 4707422"/>
              <a:gd name="connsiteY261" fmla="*/ 1207970 h 2270700"/>
              <a:gd name="connsiteX262" fmla="*/ 1389969 w 4707422"/>
              <a:gd name="connsiteY262" fmla="*/ 1181319 h 2270700"/>
              <a:gd name="connsiteX263" fmla="*/ 1175236 w 4707422"/>
              <a:gd name="connsiteY263" fmla="*/ 1167120 h 2270700"/>
              <a:gd name="connsiteX264" fmla="*/ 1128754 w 4707422"/>
              <a:gd name="connsiteY264" fmla="*/ 1229705 h 2270700"/>
              <a:gd name="connsiteX265" fmla="*/ 1118279 w 4707422"/>
              <a:gd name="connsiteY265" fmla="*/ 1222169 h 2270700"/>
              <a:gd name="connsiteX266" fmla="*/ 3170684 w 4707422"/>
              <a:gd name="connsiteY266" fmla="*/ 1165154 h 2270700"/>
              <a:gd name="connsiteX267" fmla="*/ 3143187 w 4707422"/>
              <a:gd name="connsiteY267" fmla="*/ 1176622 h 2270700"/>
              <a:gd name="connsiteX268" fmla="*/ 3140350 w 4707422"/>
              <a:gd name="connsiteY268" fmla="*/ 1194644 h 2270700"/>
              <a:gd name="connsiteX269" fmla="*/ 3170684 w 4707422"/>
              <a:gd name="connsiteY269" fmla="*/ 1165154 h 2270700"/>
              <a:gd name="connsiteX270" fmla="*/ 1608412 w 4707422"/>
              <a:gd name="connsiteY270" fmla="*/ 1110104 h 2270700"/>
              <a:gd name="connsiteX271" fmla="*/ 1510429 w 4707422"/>
              <a:gd name="connsiteY271" fmla="*/ 1218346 h 2270700"/>
              <a:gd name="connsiteX272" fmla="*/ 1612122 w 4707422"/>
              <a:gd name="connsiteY272" fmla="*/ 1127143 h 2270700"/>
              <a:gd name="connsiteX273" fmla="*/ 1236994 w 4707422"/>
              <a:gd name="connsiteY273" fmla="*/ 1104425 h 2270700"/>
              <a:gd name="connsiteX274" fmla="*/ 1226519 w 4707422"/>
              <a:gd name="connsiteY274" fmla="*/ 1121464 h 2270700"/>
              <a:gd name="connsiteX275" fmla="*/ 1236994 w 4707422"/>
              <a:gd name="connsiteY275" fmla="*/ 1104425 h 2270700"/>
              <a:gd name="connsiteX276" fmla="*/ 3573308 w 4707422"/>
              <a:gd name="connsiteY276" fmla="*/ 1081597 h 2270700"/>
              <a:gd name="connsiteX277" fmla="*/ 3441282 w 4707422"/>
              <a:gd name="connsiteY277" fmla="*/ 1164171 h 2270700"/>
              <a:gd name="connsiteX278" fmla="*/ 3573308 w 4707422"/>
              <a:gd name="connsiteY278" fmla="*/ 1081597 h 2270700"/>
              <a:gd name="connsiteX279" fmla="*/ 3459395 w 4707422"/>
              <a:gd name="connsiteY279" fmla="*/ 1079740 h 2270700"/>
              <a:gd name="connsiteX280" fmla="*/ 3442373 w 4707422"/>
              <a:gd name="connsiteY280" fmla="*/ 1094922 h 2270700"/>
              <a:gd name="connsiteX281" fmla="*/ 3406148 w 4707422"/>
              <a:gd name="connsiteY281" fmla="*/ 1151828 h 2270700"/>
              <a:gd name="connsiteX282" fmla="*/ 3423388 w 4707422"/>
              <a:gd name="connsiteY282" fmla="*/ 1136646 h 2270700"/>
              <a:gd name="connsiteX283" fmla="*/ 2041370 w 4707422"/>
              <a:gd name="connsiteY283" fmla="*/ 1067398 h 2270700"/>
              <a:gd name="connsiteX284" fmla="*/ 2011037 w 4707422"/>
              <a:gd name="connsiteY284" fmla="*/ 1106282 h 2270700"/>
              <a:gd name="connsiteX285" fmla="*/ 2036788 w 4707422"/>
              <a:gd name="connsiteY285" fmla="*/ 1085420 h 2270700"/>
              <a:gd name="connsiteX286" fmla="*/ 2041370 w 4707422"/>
              <a:gd name="connsiteY286" fmla="*/ 1067398 h 2270700"/>
              <a:gd name="connsiteX287" fmla="*/ 3074856 w 4707422"/>
              <a:gd name="connsiteY287" fmla="*/ 1061978 h 2270700"/>
              <a:gd name="connsiteX288" fmla="*/ 3053933 w 4707422"/>
              <a:gd name="connsiteY288" fmla="*/ 1075917 h 2270700"/>
              <a:gd name="connsiteX289" fmla="*/ 3070082 w 4707422"/>
              <a:gd name="connsiteY289" fmla="*/ 1078757 h 2270700"/>
              <a:gd name="connsiteX290" fmla="*/ 3074856 w 4707422"/>
              <a:gd name="connsiteY290" fmla="*/ 1061978 h 2270700"/>
              <a:gd name="connsiteX291" fmla="*/ 1367056 w 4707422"/>
              <a:gd name="connsiteY291" fmla="*/ 1059752 h 2270700"/>
              <a:gd name="connsiteX292" fmla="*/ 1310099 w 4707422"/>
              <a:gd name="connsiteY292" fmla="*/ 1129983 h 2270700"/>
              <a:gd name="connsiteX293" fmla="*/ 1367056 w 4707422"/>
              <a:gd name="connsiteY293" fmla="*/ 1059752 h 2270700"/>
              <a:gd name="connsiteX294" fmla="*/ 3389999 w 4707422"/>
              <a:gd name="connsiteY294" fmla="*/ 1021742 h 2270700"/>
              <a:gd name="connsiteX295" fmla="*/ 3371014 w 4707422"/>
              <a:gd name="connsiteY295" fmla="*/ 1036050 h 2270700"/>
              <a:gd name="connsiteX296" fmla="*/ 3362503 w 4707422"/>
              <a:gd name="connsiteY296" fmla="*/ 1052106 h 2270700"/>
              <a:gd name="connsiteX297" fmla="*/ 3389999 w 4707422"/>
              <a:gd name="connsiteY297" fmla="*/ 1021742 h 2270700"/>
              <a:gd name="connsiteX298" fmla="*/ 1245505 w 4707422"/>
              <a:gd name="connsiteY298" fmla="*/ 1010383 h 2270700"/>
              <a:gd name="connsiteX299" fmla="*/ 1236121 w 4707422"/>
              <a:gd name="connsiteY299" fmla="*/ 1104425 h 2270700"/>
              <a:gd name="connsiteX300" fmla="*/ 1245505 w 4707422"/>
              <a:gd name="connsiteY300" fmla="*/ 1010383 h 2270700"/>
              <a:gd name="connsiteX301" fmla="*/ 1335519 w 4707422"/>
              <a:gd name="connsiteY301" fmla="*/ 995706 h 2270700"/>
              <a:gd name="connsiteX302" fmla="*/ 1293077 w 4707422"/>
              <a:gd name="connsiteY302" fmla="*/ 1055055 h 2270700"/>
              <a:gd name="connsiteX303" fmla="*/ 1318610 w 4707422"/>
              <a:gd name="connsiteY303" fmla="*/ 1003720 h 2270700"/>
              <a:gd name="connsiteX304" fmla="*/ 1335519 w 4707422"/>
              <a:gd name="connsiteY304" fmla="*/ 995706 h 2270700"/>
              <a:gd name="connsiteX305" fmla="*/ 1765862 w 4707422"/>
              <a:gd name="connsiteY305" fmla="*/ 981042 h 2270700"/>
              <a:gd name="connsiteX306" fmla="*/ 1767062 w 4707422"/>
              <a:gd name="connsiteY306" fmla="*/ 985698 h 2270700"/>
              <a:gd name="connsiteX307" fmla="*/ 1748949 w 4707422"/>
              <a:gd name="connsiteY307" fmla="*/ 991378 h 2270700"/>
              <a:gd name="connsiteX308" fmla="*/ 1765862 w 4707422"/>
              <a:gd name="connsiteY308" fmla="*/ 981042 h 2270700"/>
              <a:gd name="connsiteX309" fmla="*/ 3377779 w 4707422"/>
              <a:gd name="connsiteY309" fmla="*/ 977069 h 2270700"/>
              <a:gd name="connsiteX310" fmla="*/ 3326496 w 4707422"/>
              <a:gd name="connsiteY310" fmla="*/ 1023708 h 2270700"/>
              <a:gd name="connsiteX311" fmla="*/ 3338716 w 4707422"/>
              <a:gd name="connsiteY311" fmla="*/ 1023708 h 2270700"/>
              <a:gd name="connsiteX312" fmla="*/ 3305546 w 4707422"/>
              <a:gd name="connsiteY312" fmla="*/ 964727 h 2270700"/>
              <a:gd name="connsiteX313" fmla="*/ 3209746 w 4707422"/>
              <a:gd name="connsiteY313" fmla="*/ 1059752 h 2270700"/>
              <a:gd name="connsiteX314" fmla="*/ 3236151 w 4707422"/>
              <a:gd name="connsiteY314" fmla="*/ 1052106 h 2270700"/>
              <a:gd name="connsiteX315" fmla="*/ 3305546 w 4707422"/>
              <a:gd name="connsiteY315" fmla="*/ 964727 h 2270700"/>
              <a:gd name="connsiteX316" fmla="*/ 1714688 w 4707422"/>
              <a:gd name="connsiteY316" fmla="*/ 943865 h 2270700"/>
              <a:gd name="connsiteX317" fmla="*/ 1708141 w 4707422"/>
              <a:gd name="connsiteY317" fmla="*/ 1111088 h 2270700"/>
              <a:gd name="connsiteX318" fmla="*/ 1742184 w 4707422"/>
              <a:gd name="connsiteY318" fmla="*/ 1076900 h 2270700"/>
              <a:gd name="connsiteX319" fmla="*/ 1787793 w 4707422"/>
              <a:gd name="connsiteY319" fmla="*/ 1028405 h 2270700"/>
              <a:gd name="connsiteX320" fmla="*/ 1784956 w 4707422"/>
              <a:gd name="connsiteY320" fmla="*/ 1015079 h 2270700"/>
              <a:gd name="connsiteX321" fmla="*/ 1688064 w 4707422"/>
              <a:gd name="connsiteY321" fmla="*/ 1110104 h 2270700"/>
              <a:gd name="connsiteX322" fmla="*/ 1704213 w 4707422"/>
              <a:gd name="connsiteY322" fmla="*/ 1091099 h 2270700"/>
              <a:gd name="connsiteX323" fmla="*/ 1767062 w 4707422"/>
              <a:gd name="connsiteY323" fmla="*/ 985698 h 2270700"/>
              <a:gd name="connsiteX324" fmla="*/ 1793467 w 4707422"/>
              <a:gd name="connsiteY324" fmla="*/ 976195 h 2270700"/>
              <a:gd name="connsiteX325" fmla="*/ 1714688 w 4707422"/>
              <a:gd name="connsiteY325" fmla="*/ 943865 h 2270700"/>
              <a:gd name="connsiteX326" fmla="*/ 1946443 w 4707422"/>
              <a:gd name="connsiteY326" fmla="*/ 885976 h 2270700"/>
              <a:gd name="connsiteX327" fmla="*/ 1860026 w 4707422"/>
              <a:gd name="connsiteY327" fmla="*/ 975212 h 2270700"/>
              <a:gd name="connsiteX328" fmla="*/ 1881848 w 4707422"/>
              <a:gd name="connsiteY328" fmla="*/ 952385 h 2270700"/>
              <a:gd name="connsiteX329" fmla="*/ 1858062 w 4707422"/>
              <a:gd name="connsiteY329" fmla="*/ 978052 h 2270700"/>
              <a:gd name="connsiteX330" fmla="*/ 1839076 w 4707422"/>
              <a:gd name="connsiteY330" fmla="*/ 1012239 h 2270700"/>
              <a:gd name="connsiteX331" fmla="*/ 1855225 w 4707422"/>
              <a:gd name="connsiteY331" fmla="*/ 1029388 h 2270700"/>
              <a:gd name="connsiteX332" fmla="*/ 1894287 w 4707422"/>
              <a:gd name="connsiteY332" fmla="*/ 990395 h 2270700"/>
              <a:gd name="connsiteX333" fmla="*/ 1946443 w 4707422"/>
              <a:gd name="connsiteY333" fmla="*/ 885976 h 2270700"/>
              <a:gd name="connsiteX334" fmla="*/ 1481187 w 4707422"/>
              <a:gd name="connsiteY334" fmla="*/ 860308 h 2270700"/>
              <a:gd name="connsiteX335" fmla="*/ 1434487 w 4707422"/>
              <a:gd name="connsiteY335" fmla="*/ 923003 h 2270700"/>
              <a:gd name="connsiteX336" fmla="*/ 1424012 w 4707422"/>
              <a:gd name="connsiteY336" fmla="*/ 915357 h 2270700"/>
              <a:gd name="connsiteX337" fmla="*/ 2653054 w 4707422"/>
              <a:gd name="connsiteY337" fmla="*/ 851789 h 2270700"/>
              <a:gd name="connsiteX338" fmla="*/ 2627522 w 4707422"/>
              <a:gd name="connsiteY338" fmla="*/ 885976 h 2270700"/>
              <a:gd name="connsiteX339" fmla="*/ 2630359 w 4707422"/>
              <a:gd name="connsiteY339" fmla="*/ 883136 h 2270700"/>
              <a:gd name="connsiteX340" fmla="*/ 2642580 w 4707422"/>
              <a:gd name="connsiteY340" fmla="*/ 866971 h 2270700"/>
              <a:gd name="connsiteX341" fmla="*/ 2639743 w 4707422"/>
              <a:gd name="connsiteY341" fmla="*/ 873634 h 2270700"/>
              <a:gd name="connsiteX342" fmla="*/ 2650217 w 4707422"/>
              <a:gd name="connsiteY342" fmla="*/ 864131 h 2270700"/>
              <a:gd name="connsiteX343" fmla="*/ 2653054 w 4707422"/>
              <a:gd name="connsiteY343" fmla="*/ 851789 h 2270700"/>
              <a:gd name="connsiteX344" fmla="*/ 3112854 w 4707422"/>
              <a:gd name="connsiteY344" fmla="*/ 818475 h 2270700"/>
              <a:gd name="connsiteX345" fmla="*/ 3112897 w 4707422"/>
              <a:gd name="connsiteY345" fmla="*/ 818524 h 2270700"/>
              <a:gd name="connsiteX346" fmla="*/ 3112798 w 4707422"/>
              <a:gd name="connsiteY346" fmla="*/ 818621 h 2270700"/>
              <a:gd name="connsiteX347" fmla="*/ 1741311 w 4707422"/>
              <a:gd name="connsiteY347" fmla="*/ 817602 h 2270700"/>
              <a:gd name="connsiteX348" fmla="*/ 1538144 w 4707422"/>
              <a:gd name="connsiteY348" fmla="*/ 1071111 h 2270700"/>
              <a:gd name="connsiteX349" fmla="*/ 1493408 w 4707422"/>
              <a:gd name="connsiteY349" fmla="*/ 1107265 h 2270700"/>
              <a:gd name="connsiteX350" fmla="*/ 1435578 w 4707422"/>
              <a:gd name="connsiteY350" fmla="*/ 1189838 h 2270700"/>
              <a:gd name="connsiteX351" fmla="*/ 1426849 w 4707422"/>
              <a:gd name="connsiteY351" fmla="*/ 1208843 h 2270700"/>
              <a:gd name="connsiteX352" fmla="*/ 1465912 w 4707422"/>
              <a:gd name="connsiteY352" fmla="*/ 1185142 h 2270700"/>
              <a:gd name="connsiteX353" fmla="*/ 1570441 w 4707422"/>
              <a:gd name="connsiteY353" fmla="*/ 1054072 h 2270700"/>
              <a:gd name="connsiteX354" fmla="*/ 1532470 w 4707422"/>
              <a:gd name="connsiteY354" fmla="*/ 1137629 h 2270700"/>
              <a:gd name="connsiteX355" fmla="*/ 1651184 w 4707422"/>
              <a:gd name="connsiteY355" fmla="*/ 948671 h 2270700"/>
              <a:gd name="connsiteX356" fmla="*/ 1621724 w 4707422"/>
              <a:gd name="connsiteY356" fmla="*/ 961887 h 2270700"/>
              <a:gd name="connsiteX357" fmla="*/ 1718616 w 4707422"/>
              <a:gd name="connsiteY357" fmla="*/ 870794 h 2270700"/>
              <a:gd name="connsiteX358" fmla="*/ 1741311 w 4707422"/>
              <a:gd name="connsiteY358" fmla="*/ 817602 h 2270700"/>
              <a:gd name="connsiteX359" fmla="*/ 1542727 w 4707422"/>
              <a:gd name="connsiteY359" fmla="*/ 797614 h 2270700"/>
              <a:gd name="connsiteX360" fmla="*/ 1532470 w 4707422"/>
              <a:gd name="connsiteY360" fmla="*/ 814762 h 2270700"/>
              <a:gd name="connsiteX361" fmla="*/ 1542727 w 4707422"/>
              <a:gd name="connsiteY361" fmla="*/ 797614 h 2270700"/>
              <a:gd name="connsiteX362" fmla="*/ 3120274 w 4707422"/>
              <a:gd name="connsiteY362" fmla="*/ 796631 h 2270700"/>
              <a:gd name="connsiteX363" fmla="*/ 3111763 w 4707422"/>
              <a:gd name="connsiteY363" fmla="*/ 819458 h 2270700"/>
              <a:gd name="connsiteX364" fmla="*/ 3120274 w 4707422"/>
              <a:gd name="connsiteY364" fmla="*/ 796631 h 2270700"/>
              <a:gd name="connsiteX365" fmla="*/ 3341799 w 4707422"/>
              <a:gd name="connsiteY365" fmla="*/ 794076 h 2270700"/>
              <a:gd name="connsiteX366" fmla="*/ 3170684 w 4707422"/>
              <a:gd name="connsiteY366" fmla="*/ 947688 h 2270700"/>
              <a:gd name="connsiteX367" fmla="*/ 3244880 w 4707422"/>
              <a:gd name="connsiteY367" fmla="*/ 921037 h 2270700"/>
              <a:gd name="connsiteX368" fmla="*/ 3327369 w 4707422"/>
              <a:gd name="connsiteY368" fmla="*/ 826121 h 2270700"/>
              <a:gd name="connsiteX369" fmla="*/ 3341799 w 4707422"/>
              <a:gd name="connsiteY369" fmla="*/ 794076 h 2270700"/>
              <a:gd name="connsiteX370" fmla="*/ 1945570 w 4707422"/>
              <a:gd name="connsiteY370" fmla="*/ 772929 h 2270700"/>
              <a:gd name="connsiteX371" fmla="*/ 1847805 w 4707422"/>
              <a:gd name="connsiteY371" fmla="*/ 881170 h 2270700"/>
              <a:gd name="connsiteX372" fmla="*/ 1949279 w 4707422"/>
              <a:gd name="connsiteY372" fmla="*/ 789968 h 2270700"/>
              <a:gd name="connsiteX373" fmla="*/ 1673880 w 4707422"/>
              <a:gd name="connsiteY373" fmla="*/ 752941 h 2270700"/>
              <a:gd name="connsiteX374" fmla="*/ 1616923 w 4707422"/>
              <a:gd name="connsiteY374" fmla="*/ 823281 h 2270700"/>
              <a:gd name="connsiteX375" fmla="*/ 1673880 w 4707422"/>
              <a:gd name="connsiteY375" fmla="*/ 752941 h 2270700"/>
              <a:gd name="connsiteX376" fmla="*/ 2746236 w 4707422"/>
              <a:gd name="connsiteY376" fmla="*/ 747261 h 2270700"/>
              <a:gd name="connsiteX377" fmla="*/ 2727251 w 4707422"/>
              <a:gd name="connsiteY377" fmla="*/ 775769 h 2270700"/>
              <a:gd name="connsiteX378" fmla="*/ 2717649 w 4707422"/>
              <a:gd name="connsiteY378" fmla="*/ 786254 h 2270700"/>
              <a:gd name="connsiteX379" fmla="*/ 2721577 w 4707422"/>
              <a:gd name="connsiteY379" fmla="*/ 783414 h 2270700"/>
              <a:gd name="connsiteX380" fmla="*/ 2727251 w 4707422"/>
              <a:gd name="connsiteY380" fmla="*/ 776752 h 2270700"/>
              <a:gd name="connsiteX381" fmla="*/ 2746236 w 4707422"/>
              <a:gd name="connsiteY381" fmla="*/ 747261 h 2270700"/>
              <a:gd name="connsiteX382" fmla="*/ 2062774 w 4707422"/>
              <a:gd name="connsiteY382" fmla="*/ 744882 h 2270700"/>
              <a:gd name="connsiteX383" fmla="*/ 2052936 w 4707422"/>
              <a:gd name="connsiteY383" fmla="*/ 747261 h 2270700"/>
              <a:gd name="connsiteX384" fmla="*/ 2026313 w 4707422"/>
              <a:gd name="connsiteY384" fmla="*/ 773912 h 2270700"/>
              <a:gd name="connsiteX385" fmla="*/ 2044207 w 4707422"/>
              <a:gd name="connsiteY385" fmla="*/ 773912 h 2270700"/>
              <a:gd name="connsiteX386" fmla="*/ 2062774 w 4707422"/>
              <a:gd name="connsiteY386" fmla="*/ 744882 h 2270700"/>
              <a:gd name="connsiteX387" fmla="*/ 3512642 w 4707422"/>
              <a:gd name="connsiteY387" fmla="*/ 729239 h 2270700"/>
              <a:gd name="connsiteX388" fmla="*/ 3469870 w 4707422"/>
              <a:gd name="connsiteY388" fmla="*/ 766266 h 2270700"/>
              <a:gd name="connsiteX389" fmla="*/ 3512642 w 4707422"/>
              <a:gd name="connsiteY389" fmla="*/ 729239 h 2270700"/>
              <a:gd name="connsiteX390" fmla="*/ 2015838 w 4707422"/>
              <a:gd name="connsiteY390" fmla="*/ 703571 h 2270700"/>
              <a:gd name="connsiteX391" fmla="*/ 2017802 w 4707422"/>
              <a:gd name="connsiteY391" fmla="*/ 770089 h 2270700"/>
              <a:gd name="connsiteX392" fmla="*/ 2028059 w 4707422"/>
              <a:gd name="connsiteY392" fmla="*/ 757747 h 2270700"/>
              <a:gd name="connsiteX393" fmla="*/ 2060356 w 4707422"/>
              <a:gd name="connsiteY393" fmla="*/ 709251 h 2270700"/>
              <a:gd name="connsiteX394" fmla="*/ 2015838 w 4707422"/>
              <a:gd name="connsiteY394" fmla="*/ 703571 h 2270700"/>
              <a:gd name="connsiteX395" fmla="*/ 1552329 w 4707422"/>
              <a:gd name="connsiteY395" fmla="*/ 703571 h 2270700"/>
              <a:gd name="connsiteX396" fmla="*/ 1542727 w 4707422"/>
              <a:gd name="connsiteY396" fmla="*/ 797614 h 2270700"/>
              <a:gd name="connsiteX397" fmla="*/ 1552329 w 4707422"/>
              <a:gd name="connsiteY397" fmla="*/ 703571 h 2270700"/>
              <a:gd name="connsiteX398" fmla="*/ 2870624 w 4707422"/>
              <a:gd name="connsiteY398" fmla="*/ 700732 h 2270700"/>
              <a:gd name="connsiteX399" fmla="*/ 2861023 w 4707422"/>
              <a:gd name="connsiteY399" fmla="*/ 711217 h 2270700"/>
              <a:gd name="connsiteX400" fmla="*/ 2859277 w 4707422"/>
              <a:gd name="connsiteY400" fmla="*/ 728256 h 2270700"/>
              <a:gd name="connsiteX401" fmla="*/ 2863860 w 4707422"/>
              <a:gd name="connsiteY401" fmla="*/ 721593 h 2270700"/>
              <a:gd name="connsiteX402" fmla="*/ 2482184 w 4707422"/>
              <a:gd name="connsiteY402" fmla="*/ 688389 h 2270700"/>
              <a:gd name="connsiteX403" fmla="*/ 2407115 w 4707422"/>
              <a:gd name="connsiteY403" fmla="*/ 693195 h 2270700"/>
              <a:gd name="connsiteX404" fmla="*/ 2306513 w 4707422"/>
              <a:gd name="connsiteY404" fmla="*/ 802310 h 2270700"/>
              <a:gd name="connsiteX405" fmla="*/ 2392930 w 4707422"/>
              <a:gd name="connsiteY405" fmla="*/ 732079 h 2270700"/>
              <a:gd name="connsiteX406" fmla="*/ 2440285 w 4707422"/>
              <a:gd name="connsiteY406" fmla="*/ 722576 h 2270700"/>
              <a:gd name="connsiteX407" fmla="*/ 2458398 w 4707422"/>
              <a:gd name="connsiteY407" fmla="*/ 729239 h 2270700"/>
              <a:gd name="connsiteX408" fmla="*/ 2433739 w 4707422"/>
              <a:gd name="connsiteY408" fmla="*/ 756764 h 2270700"/>
              <a:gd name="connsiteX409" fmla="*/ 2428938 w 4707422"/>
              <a:gd name="connsiteY409" fmla="*/ 765283 h 2270700"/>
              <a:gd name="connsiteX410" fmla="*/ 2458398 w 4707422"/>
              <a:gd name="connsiteY410" fmla="*/ 729239 h 2270700"/>
              <a:gd name="connsiteX411" fmla="*/ 2495496 w 4707422"/>
              <a:gd name="connsiteY411" fmla="*/ 690246 h 2270700"/>
              <a:gd name="connsiteX412" fmla="*/ 2482184 w 4707422"/>
              <a:gd name="connsiteY412" fmla="*/ 688389 h 2270700"/>
              <a:gd name="connsiteX413" fmla="*/ 2880008 w 4707422"/>
              <a:gd name="connsiteY413" fmla="*/ 671350 h 2270700"/>
              <a:gd name="connsiteX414" fmla="*/ 2862987 w 4707422"/>
              <a:gd name="connsiteY414" fmla="*/ 689372 h 2270700"/>
              <a:gd name="connsiteX415" fmla="*/ 2862987 w 4707422"/>
              <a:gd name="connsiteY415" fmla="*/ 686532 h 2270700"/>
              <a:gd name="connsiteX416" fmla="*/ 2837454 w 4707422"/>
              <a:gd name="connsiteY416" fmla="*/ 715914 h 2270700"/>
              <a:gd name="connsiteX417" fmla="*/ 2844874 w 4707422"/>
              <a:gd name="connsiteY417" fmla="*/ 710234 h 2270700"/>
              <a:gd name="connsiteX418" fmla="*/ 2863860 w 4707422"/>
              <a:gd name="connsiteY418" fmla="*/ 690355 h 2270700"/>
              <a:gd name="connsiteX419" fmla="*/ 2863860 w 4707422"/>
              <a:gd name="connsiteY419" fmla="*/ 696035 h 2270700"/>
              <a:gd name="connsiteX420" fmla="*/ 2877171 w 4707422"/>
              <a:gd name="connsiteY420" fmla="*/ 685549 h 2270700"/>
              <a:gd name="connsiteX421" fmla="*/ 1967392 w 4707422"/>
              <a:gd name="connsiteY421" fmla="*/ 671350 h 2270700"/>
              <a:gd name="connsiteX422" fmla="*/ 1909344 w 4707422"/>
              <a:gd name="connsiteY422" fmla="*/ 684566 h 2270700"/>
              <a:gd name="connsiteX423" fmla="*/ 1875301 w 4707422"/>
              <a:gd name="connsiteY423" fmla="*/ 733936 h 2270700"/>
              <a:gd name="connsiteX424" fmla="*/ 1830565 w 4707422"/>
              <a:gd name="connsiteY424" fmla="*/ 770089 h 2270700"/>
              <a:gd name="connsiteX425" fmla="*/ 1803069 w 4707422"/>
              <a:gd name="connsiteY425" fmla="*/ 846983 h 2270700"/>
              <a:gd name="connsiteX426" fmla="*/ 1907599 w 4707422"/>
              <a:gd name="connsiteY426" fmla="*/ 715914 h 2270700"/>
              <a:gd name="connsiteX427" fmla="*/ 1869627 w 4707422"/>
              <a:gd name="connsiteY427" fmla="*/ 799470 h 2270700"/>
              <a:gd name="connsiteX428" fmla="*/ 1899088 w 4707422"/>
              <a:gd name="connsiteY428" fmla="*/ 765283 h 2270700"/>
              <a:gd name="connsiteX429" fmla="*/ 1943606 w 4707422"/>
              <a:gd name="connsiteY429" fmla="*/ 705537 h 2270700"/>
              <a:gd name="connsiteX430" fmla="*/ 1942733 w 4707422"/>
              <a:gd name="connsiteY430" fmla="*/ 708377 h 2270700"/>
              <a:gd name="connsiteX431" fmla="*/ 1967392 w 4707422"/>
              <a:gd name="connsiteY431" fmla="*/ 671350 h 2270700"/>
              <a:gd name="connsiteX432" fmla="*/ 1672676 w 4707422"/>
              <a:gd name="connsiteY432" fmla="*/ 658530 h 2270700"/>
              <a:gd name="connsiteX433" fmla="*/ 1630235 w 4707422"/>
              <a:gd name="connsiteY433" fmla="*/ 717880 h 2270700"/>
              <a:gd name="connsiteX434" fmla="*/ 1655767 w 4707422"/>
              <a:gd name="connsiteY434" fmla="*/ 666544 h 2270700"/>
              <a:gd name="connsiteX435" fmla="*/ 1672676 w 4707422"/>
              <a:gd name="connsiteY435" fmla="*/ 658530 h 2270700"/>
              <a:gd name="connsiteX436" fmla="*/ 3546903 w 4707422"/>
              <a:gd name="connsiteY436" fmla="*/ 641860 h 2270700"/>
              <a:gd name="connsiteX437" fmla="*/ 3541011 w 4707422"/>
              <a:gd name="connsiteY437" fmla="*/ 651362 h 2270700"/>
              <a:gd name="connsiteX438" fmla="*/ 3540138 w 4707422"/>
              <a:gd name="connsiteY438" fmla="*/ 650379 h 2270700"/>
              <a:gd name="connsiteX439" fmla="*/ 3546903 w 4707422"/>
              <a:gd name="connsiteY439" fmla="*/ 641860 h 2270700"/>
              <a:gd name="connsiteX440" fmla="*/ 2563800 w 4707422"/>
              <a:gd name="connsiteY440" fmla="*/ 628534 h 2270700"/>
              <a:gd name="connsiteX441" fmla="*/ 2526702 w 4707422"/>
              <a:gd name="connsiteY441" fmla="*/ 658899 h 2270700"/>
              <a:gd name="connsiteX442" fmla="*/ 2563800 w 4707422"/>
              <a:gd name="connsiteY442" fmla="*/ 628534 h 2270700"/>
              <a:gd name="connsiteX443" fmla="*/ 2612246 w 4707422"/>
              <a:gd name="connsiteY443" fmla="*/ 619032 h 2270700"/>
              <a:gd name="connsiteX444" fmla="*/ 2553326 w 4707422"/>
              <a:gd name="connsiteY444" fmla="*/ 691229 h 2270700"/>
              <a:gd name="connsiteX445" fmla="*/ 2556163 w 4707422"/>
              <a:gd name="connsiteY445" fmla="*/ 693195 h 2270700"/>
              <a:gd name="connsiteX446" fmla="*/ 2612246 w 4707422"/>
              <a:gd name="connsiteY446" fmla="*/ 619032 h 2270700"/>
              <a:gd name="connsiteX447" fmla="*/ 2214204 w 4707422"/>
              <a:gd name="connsiteY447" fmla="*/ 618158 h 2270700"/>
              <a:gd name="connsiteX448" fmla="*/ 2145900 w 4707422"/>
              <a:gd name="connsiteY448" fmla="*/ 685549 h 2270700"/>
              <a:gd name="connsiteX449" fmla="*/ 2207657 w 4707422"/>
              <a:gd name="connsiteY449" fmla="*/ 627551 h 2270700"/>
              <a:gd name="connsiteX450" fmla="*/ 2181034 w 4707422"/>
              <a:gd name="connsiteY450" fmla="*/ 675064 h 2270700"/>
              <a:gd name="connsiteX451" fmla="*/ 2207657 w 4707422"/>
              <a:gd name="connsiteY451" fmla="*/ 627551 h 2270700"/>
              <a:gd name="connsiteX452" fmla="*/ 2214204 w 4707422"/>
              <a:gd name="connsiteY452" fmla="*/ 618158 h 2270700"/>
              <a:gd name="connsiteX453" fmla="*/ 1988342 w 4707422"/>
              <a:gd name="connsiteY453" fmla="*/ 589650 h 2270700"/>
              <a:gd name="connsiteX454" fmla="*/ 1950371 w 4707422"/>
              <a:gd name="connsiteY454" fmla="*/ 634214 h 2270700"/>
              <a:gd name="connsiteX455" fmla="*/ 1987251 w 4707422"/>
              <a:gd name="connsiteY455" fmla="*/ 603850 h 2270700"/>
              <a:gd name="connsiteX456" fmla="*/ 1988342 w 4707422"/>
              <a:gd name="connsiteY456" fmla="*/ 589650 h 2270700"/>
              <a:gd name="connsiteX457" fmla="*/ 2913011 w 4707422"/>
              <a:gd name="connsiteY457" fmla="*/ 583589 h 2270700"/>
              <a:gd name="connsiteX458" fmla="*/ 2891574 w 4707422"/>
              <a:gd name="connsiteY458" fmla="*/ 596313 h 2270700"/>
              <a:gd name="connsiteX459" fmla="*/ 2797519 w 4707422"/>
              <a:gd name="connsiteY459" fmla="*/ 726399 h 2270700"/>
              <a:gd name="connsiteX460" fmla="*/ 2791845 w 4707422"/>
              <a:gd name="connsiteY460" fmla="*/ 735902 h 2270700"/>
              <a:gd name="connsiteX461" fmla="*/ 2843128 w 4707422"/>
              <a:gd name="connsiteY461" fmla="*/ 673207 h 2270700"/>
              <a:gd name="connsiteX462" fmla="*/ 2795555 w 4707422"/>
              <a:gd name="connsiteY462" fmla="*/ 749227 h 2270700"/>
              <a:gd name="connsiteX463" fmla="*/ 2913011 w 4707422"/>
              <a:gd name="connsiteY463" fmla="*/ 583589 h 2270700"/>
              <a:gd name="connsiteX464" fmla="*/ 2407115 w 4707422"/>
              <a:gd name="connsiteY464" fmla="*/ 553497 h 2270700"/>
              <a:gd name="connsiteX465" fmla="*/ 2357796 w 4707422"/>
              <a:gd name="connsiteY465" fmla="*/ 585828 h 2270700"/>
              <a:gd name="connsiteX466" fmla="*/ 2356705 w 4707422"/>
              <a:gd name="connsiteY466" fmla="*/ 599153 h 2270700"/>
              <a:gd name="connsiteX467" fmla="*/ 3187705 w 4707422"/>
              <a:gd name="connsiteY467" fmla="*/ 540281 h 2270700"/>
              <a:gd name="connsiteX468" fmla="*/ 3170684 w 4707422"/>
              <a:gd name="connsiteY468" fmla="*/ 568679 h 2270700"/>
              <a:gd name="connsiteX469" fmla="*/ 3165010 w 4707422"/>
              <a:gd name="connsiteY469" fmla="*/ 573485 h 2270700"/>
              <a:gd name="connsiteX470" fmla="*/ 1818345 w 4707422"/>
              <a:gd name="connsiteY470" fmla="*/ 523133 h 2270700"/>
              <a:gd name="connsiteX471" fmla="*/ 1771644 w 4707422"/>
              <a:gd name="connsiteY471" fmla="*/ 585828 h 2270700"/>
              <a:gd name="connsiteX472" fmla="*/ 1761170 w 4707422"/>
              <a:gd name="connsiteY472" fmla="*/ 578182 h 2270700"/>
              <a:gd name="connsiteX473" fmla="*/ 2213331 w 4707422"/>
              <a:gd name="connsiteY473" fmla="*/ 505111 h 2270700"/>
              <a:gd name="connsiteX474" fmla="*/ 2115567 w 4707422"/>
              <a:gd name="connsiteY474" fmla="*/ 613352 h 2270700"/>
              <a:gd name="connsiteX475" fmla="*/ 2217260 w 4707422"/>
              <a:gd name="connsiteY475" fmla="*/ 522150 h 2270700"/>
              <a:gd name="connsiteX476" fmla="*/ 3299127 w 4707422"/>
              <a:gd name="connsiteY476" fmla="*/ 499529 h 2270700"/>
              <a:gd name="connsiteX477" fmla="*/ 3298474 w 4707422"/>
              <a:gd name="connsiteY477" fmla="*/ 500088 h 2270700"/>
              <a:gd name="connsiteX478" fmla="*/ 3288116 w 4707422"/>
              <a:gd name="connsiteY478" fmla="*/ 504947 h 2270700"/>
              <a:gd name="connsiteX479" fmla="*/ 3285688 w 4707422"/>
              <a:gd name="connsiteY479" fmla="*/ 501288 h 2270700"/>
              <a:gd name="connsiteX480" fmla="*/ 2940893 w 4707422"/>
              <a:gd name="connsiteY480" fmla="*/ 487089 h 2270700"/>
              <a:gd name="connsiteX481" fmla="*/ 2797519 w 4707422"/>
              <a:gd name="connsiteY481" fmla="*/ 644699 h 2270700"/>
              <a:gd name="connsiteX482" fmla="*/ 1879884 w 4707422"/>
              <a:gd name="connsiteY482" fmla="*/ 460438 h 2270700"/>
              <a:gd name="connsiteX483" fmla="*/ 1869627 w 4707422"/>
              <a:gd name="connsiteY483" fmla="*/ 477586 h 2270700"/>
              <a:gd name="connsiteX484" fmla="*/ 1879884 w 4707422"/>
              <a:gd name="connsiteY484" fmla="*/ 460438 h 2270700"/>
              <a:gd name="connsiteX485" fmla="*/ 3422297 w 4707422"/>
              <a:gd name="connsiteY485" fmla="*/ 422428 h 2270700"/>
              <a:gd name="connsiteX486" fmla="*/ 3339808 w 4707422"/>
              <a:gd name="connsiteY486" fmla="*/ 508934 h 2270700"/>
              <a:gd name="connsiteX487" fmla="*/ 3422297 w 4707422"/>
              <a:gd name="connsiteY487" fmla="*/ 422428 h 2270700"/>
              <a:gd name="connsiteX488" fmla="*/ 2010164 w 4707422"/>
              <a:gd name="connsiteY488" fmla="*/ 416748 h 2270700"/>
              <a:gd name="connsiteX489" fmla="*/ 1953208 w 4707422"/>
              <a:gd name="connsiteY489" fmla="*/ 487089 h 2270700"/>
              <a:gd name="connsiteX490" fmla="*/ 2010164 w 4707422"/>
              <a:gd name="connsiteY490" fmla="*/ 416748 h 2270700"/>
              <a:gd name="connsiteX491" fmla="*/ 3214329 w 4707422"/>
              <a:gd name="connsiteY491" fmla="*/ 406263 h 2270700"/>
              <a:gd name="connsiteX492" fmla="*/ 3189669 w 4707422"/>
              <a:gd name="connsiteY492" fmla="*/ 457598 h 2270700"/>
              <a:gd name="connsiteX493" fmla="*/ 3181158 w 4707422"/>
              <a:gd name="connsiteY493" fmla="*/ 436736 h 2270700"/>
              <a:gd name="connsiteX494" fmla="*/ 2965647 w 4707422"/>
              <a:gd name="connsiteY494" fmla="*/ 394917 h 2270700"/>
              <a:gd name="connsiteX495" fmla="*/ 2963588 w 4707422"/>
              <a:gd name="connsiteY495" fmla="*/ 399709 h 2270700"/>
              <a:gd name="connsiteX496" fmla="*/ 2827852 w 4707422"/>
              <a:gd name="connsiteY496" fmla="*/ 534492 h 2270700"/>
              <a:gd name="connsiteX497" fmla="*/ 2881099 w 4707422"/>
              <a:gd name="connsiteY497" fmla="*/ 462295 h 2270700"/>
              <a:gd name="connsiteX498" fmla="*/ 2965647 w 4707422"/>
              <a:gd name="connsiteY498" fmla="*/ 394917 h 2270700"/>
              <a:gd name="connsiteX499" fmla="*/ 1940561 w 4707422"/>
              <a:gd name="connsiteY499" fmla="*/ 390710 h 2270700"/>
              <a:gd name="connsiteX500" fmla="*/ 1897997 w 4707422"/>
              <a:gd name="connsiteY500" fmla="*/ 449952 h 2270700"/>
              <a:gd name="connsiteX501" fmla="*/ 1923747 w 4707422"/>
              <a:gd name="connsiteY501" fmla="*/ 398726 h 2270700"/>
              <a:gd name="connsiteX502" fmla="*/ 1940561 w 4707422"/>
              <a:gd name="connsiteY502" fmla="*/ 390710 h 2270700"/>
              <a:gd name="connsiteX503" fmla="*/ 2370562 w 4707422"/>
              <a:gd name="connsiteY503" fmla="*/ 376280 h 2270700"/>
              <a:gd name="connsiteX504" fmla="*/ 2371032 w 4707422"/>
              <a:gd name="connsiteY504" fmla="*/ 380835 h 2270700"/>
              <a:gd name="connsiteX505" fmla="*/ 2370630 w 4707422"/>
              <a:gd name="connsiteY505" fmla="*/ 381524 h 2270700"/>
              <a:gd name="connsiteX506" fmla="*/ 2365161 w 4707422"/>
              <a:gd name="connsiteY506" fmla="*/ 380909 h 2270700"/>
              <a:gd name="connsiteX507" fmla="*/ 2352995 w 4707422"/>
              <a:gd name="connsiteY507" fmla="*/ 387367 h 2270700"/>
              <a:gd name="connsiteX508" fmla="*/ 2370562 w 4707422"/>
              <a:gd name="connsiteY508" fmla="*/ 376280 h 2270700"/>
              <a:gd name="connsiteX509" fmla="*/ 1889486 w 4707422"/>
              <a:gd name="connsiteY509" fmla="*/ 366396 h 2270700"/>
              <a:gd name="connsiteX510" fmla="*/ 1879884 w 4707422"/>
              <a:gd name="connsiteY510" fmla="*/ 460438 h 2270700"/>
              <a:gd name="connsiteX511" fmla="*/ 1889486 w 4707422"/>
              <a:gd name="connsiteY511" fmla="*/ 366396 h 2270700"/>
              <a:gd name="connsiteX512" fmla="*/ 2692990 w 4707422"/>
              <a:gd name="connsiteY512" fmla="*/ 336031 h 2270700"/>
              <a:gd name="connsiteX513" fmla="*/ 2663529 w 4707422"/>
              <a:gd name="connsiteY513" fmla="*/ 374915 h 2270700"/>
              <a:gd name="connsiteX514" fmla="*/ 2692990 w 4707422"/>
              <a:gd name="connsiteY514" fmla="*/ 336031 h 2270700"/>
              <a:gd name="connsiteX515" fmla="*/ 2441376 w 4707422"/>
              <a:gd name="connsiteY515" fmla="*/ 327512 h 2270700"/>
              <a:gd name="connsiteX516" fmla="*/ 2313933 w 4707422"/>
              <a:gd name="connsiteY516" fmla="*/ 483266 h 2270700"/>
              <a:gd name="connsiteX517" fmla="*/ 2363406 w 4707422"/>
              <a:gd name="connsiteY517" fmla="*/ 393910 h 2270700"/>
              <a:gd name="connsiteX518" fmla="*/ 2370630 w 4707422"/>
              <a:gd name="connsiteY518" fmla="*/ 381524 h 2270700"/>
              <a:gd name="connsiteX519" fmla="*/ 2371108 w 4707422"/>
              <a:gd name="connsiteY519" fmla="*/ 381578 h 2270700"/>
              <a:gd name="connsiteX520" fmla="*/ 2371032 w 4707422"/>
              <a:gd name="connsiteY520" fmla="*/ 380835 h 2270700"/>
              <a:gd name="connsiteX521" fmla="*/ 2371108 w 4707422"/>
              <a:gd name="connsiteY521" fmla="*/ 380704 h 2270700"/>
              <a:gd name="connsiteX522" fmla="*/ 2441376 w 4707422"/>
              <a:gd name="connsiteY522" fmla="*/ 327512 h 2270700"/>
              <a:gd name="connsiteX523" fmla="*/ 3246626 w 4707422"/>
              <a:gd name="connsiteY523" fmla="*/ 262851 h 2270700"/>
              <a:gd name="connsiteX524" fmla="*/ 3220002 w 4707422"/>
              <a:gd name="connsiteY524" fmla="*/ 327512 h 2270700"/>
              <a:gd name="connsiteX525" fmla="*/ 3205818 w 4707422"/>
              <a:gd name="connsiteY525" fmla="*/ 316043 h 2270700"/>
              <a:gd name="connsiteX526" fmla="*/ 2086106 w 4707422"/>
              <a:gd name="connsiteY526" fmla="*/ 256298 h 2270700"/>
              <a:gd name="connsiteX527" fmla="*/ 2039625 w 4707422"/>
              <a:gd name="connsiteY527" fmla="*/ 318883 h 2270700"/>
              <a:gd name="connsiteX528" fmla="*/ 2029150 w 4707422"/>
              <a:gd name="connsiteY528" fmla="*/ 311347 h 2270700"/>
              <a:gd name="connsiteX529" fmla="*/ 3208655 w 4707422"/>
              <a:gd name="connsiteY529" fmla="*/ 219161 h 2270700"/>
              <a:gd name="connsiteX530" fmla="*/ 3065281 w 4707422"/>
              <a:gd name="connsiteY530" fmla="*/ 376881 h 2270700"/>
              <a:gd name="connsiteX531" fmla="*/ 2794134 w 4707422"/>
              <a:gd name="connsiteY531" fmla="*/ 211726 h 2270700"/>
              <a:gd name="connsiteX532" fmla="*/ 2692990 w 4707422"/>
              <a:gd name="connsiteY532" fmla="*/ 336031 h 2270700"/>
              <a:gd name="connsiteX533" fmla="*/ 2780279 w 4707422"/>
              <a:gd name="connsiteY533" fmla="*/ 218288 h 2270700"/>
              <a:gd name="connsiteX534" fmla="*/ 2794134 w 4707422"/>
              <a:gd name="connsiteY534" fmla="*/ 211726 h 2270700"/>
              <a:gd name="connsiteX535" fmla="*/ 2147864 w 4707422"/>
              <a:gd name="connsiteY535" fmla="*/ 193603 h 2270700"/>
              <a:gd name="connsiteX536" fmla="*/ 2137389 w 4707422"/>
              <a:gd name="connsiteY536" fmla="*/ 210642 h 2270700"/>
              <a:gd name="connsiteX537" fmla="*/ 2147864 w 4707422"/>
              <a:gd name="connsiteY537" fmla="*/ 193603 h 2270700"/>
              <a:gd name="connsiteX538" fmla="*/ 2303677 w 4707422"/>
              <a:gd name="connsiteY538" fmla="*/ 185957 h 2270700"/>
              <a:gd name="connsiteX539" fmla="*/ 2267451 w 4707422"/>
              <a:gd name="connsiteY539" fmla="*/ 241006 h 2270700"/>
              <a:gd name="connsiteX540" fmla="*/ 2303677 w 4707422"/>
              <a:gd name="connsiteY540" fmla="*/ 185957 h 2270700"/>
              <a:gd name="connsiteX541" fmla="*/ 2299012 w 4707422"/>
              <a:gd name="connsiteY541" fmla="*/ 174215 h 2270700"/>
              <a:gd name="connsiteX542" fmla="*/ 2303677 w 4707422"/>
              <a:gd name="connsiteY542" fmla="*/ 184974 h 2270700"/>
              <a:gd name="connsiteX543" fmla="*/ 2270288 w 4707422"/>
              <a:gd name="connsiteY543" fmla="*/ 184100 h 2270700"/>
              <a:gd name="connsiteX544" fmla="*/ 2299012 w 4707422"/>
              <a:gd name="connsiteY544" fmla="*/ 174215 h 2270700"/>
              <a:gd name="connsiteX545" fmla="*/ 3066154 w 4707422"/>
              <a:gd name="connsiteY545" fmla="*/ 168918 h 2270700"/>
              <a:gd name="connsiteX546" fmla="*/ 3081430 w 4707422"/>
              <a:gd name="connsiteY546" fmla="*/ 180277 h 2270700"/>
              <a:gd name="connsiteX547" fmla="*/ 3025346 w 4707422"/>
              <a:gd name="connsiteY547" fmla="*/ 222110 h 2270700"/>
              <a:gd name="connsiteX548" fmla="*/ 3066154 w 4707422"/>
              <a:gd name="connsiteY548" fmla="*/ 168918 h 2270700"/>
              <a:gd name="connsiteX549" fmla="*/ 2277926 w 4707422"/>
              <a:gd name="connsiteY549" fmla="*/ 148930 h 2270700"/>
              <a:gd name="connsiteX550" fmla="*/ 2220969 w 4707422"/>
              <a:gd name="connsiteY550" fmla="*/ 219161 h 2270700"/>
              <a:gd name="connsiteX551" fmla="*/ 2277926 w 4707422"/>
              <a:gd name="connsiteY551" fmla="*/ 148930 h 2270700"/>
              <a:gd name="connsiteX552" fmla="*/ 2250430 w 4707422"/>
              <a:gd name="connsiteY552" fmla="*/ 148056 h 2270700"/>
              <a:gd name="connsiteX553" fmla="*/ 2176233 w 4707422"/>
              <a:gd name="connsiteY553" fmla="*/ 263943 h 2270700"/>
              <a:gd name="connsiteX554" fmla="*/ 2173396 w 4707422"/>
              <a:gd name="connsiteY554" fmla="*/ 272463 h 2270700"/>
              <a:gd name="connsiteX555" fmla="*/ 2225770 w 4707422"/>
              <a:gd name="connsiteY555" fmla="*/ 215448 h 2270700"/>
              <a:gd name="connsiteX556" fmla="*/ 2180161 w 4707422"/>
              <a:gd name="connsiteY556" fmla="*/ 318992 h 2270700"/>
              <a:gd name="connsiteX557" fmla="*/ 2154411 w 4707422"/>
              <a:gd name="connsiteY557" fmla="*/ 313313 h 2270700"/>
              <a:gd name="connsiteX558" fmla="*/ 2143063 w 4707422"/>
              <a:gd name="connsiteY558" fmla="*/ 389333 h 2270700"/>
              <a:gd name="connsiteX559" fmla="*/ 2342520 w 4707422"/>
              <a:gd name="connsiteY559" fmla="*/ 189889 h 2270700"/>
              <a:gd name="connsiteX560" fmla="*/ 2147864 w 4707422"/>
              <a:gd name="connsiteY560" fmla="*/ 462404 h 2270700"/>
              <a:gd name="connsiteX561" fmla="*/ 2103128 w 4707422"/>
              <a:gd name="connsiteY561" fmla="*/ 498557 h 2270700"/>
              <a:gd name="connsiteX562" fmla="*/ 2099418 w 4707422"/>
              <a:gd name="connsiteY562" fmla="*/ 505111 h 2270700"/>
              <a:gd name="connsiteX563" fmla="*/ 2065157 w 4707422"/>
              <a:gd name="connsiteY563" fmla="*/ 583971 h 2270700"/>
              <a:gd name="connsiteX564" fmla="*/ 2075632 w 4707422"/>
              <a:gd name="connsiteY564" fmla="*/ 575451 h 2270700"/>
              <a:gd name="connsiteX565" fmla="*/ 2180161 w 4707422"/>
              <a:gd name="connsiteY565" fmla="*/ 444382 h 2270700"/>
              <a:gd name="connsiteX566" fmla="*/ 2134552 w 4707422"/>
              <a:gd name="connsiteY566" fmla="*/ 533618 h 2270700"/>
              <a:gd name="connsiteX567" fmla="*/ 2124950 w 4707422"/>
              <a:gd name="connsiteY567" fmla="*/ 536458 h 2270700"/>
              <a:gd name="connsiteX568" fmla="*/ 2139353 w 4707422"/>
              <a:gd name="connsiteY568" fmla="*/ 528922 h 2270700"/>
              <a:gd name="connsiteX569" fmla="*/ 2141099 w 4707422"/>
              <a:gd name="connsiteY569" fmla="*/ 527939 h 2270700"/>
              <a:gd name="connsiteX570" fmla="*/ 2256104 w 4707422"/>
              <a:gd name="connsiteY570" fmla="*/ 335158 h 2270700"/>
              <a:gd name="connsiteX571" fmla="*/ 2375691 w 4707422"/>
              <a:gd name="connsiteY571" fmla="*/ 215448 h 2270700"/>
              <a:gd name="connsiteX572" fmla="*/ 2326372 w 4707422"/>
              <a:gd name="connsiteY572" fmla="*/ 500414 h 2270700"/>
              <a:gd name="connsiteX573" fmla="*/ 2490695 w 4707422"/>
              <a:gd name="connsiteY573" fmla="*/ 344660 h 2270700"/>
              <a:gd name="connsiteX574" fmla="*/ 2464072 w 4707422"/>
              <a:gd name="connsiteY574" fmla="*/ 422537 h 2270700"/>
              <a:gd name="connsiteX575" fmla="*/ 2625558 w 4707422"/>
              <a:gd name="connsiteY575" fmla="*/ 236419 h 2270700"/>
              <a:gd name="connsiteX576" fmla="*/ 2493532 w 4707422"/>
              <a:gd name="connsiteY576" fmla="*/ 514722 h 2270700"/>
              <a:gd name="connsiteX577" fmla="*/ 2495496 w 4707422"/>
              <a:gd name="connsiteY577" fmla="*/ 511773 h 2270700"/>
              <a:gd name="connsiteX578" fmla="*/ 2516227 w 4707422"/>
              <a:gd name="connsiteY578" fmla="*/ 483375 h 2270700"/>
              <a:gd name="connsiteX579" fmla="*/ 2522992 w 4707422"/>
              <a:gd name="connsiteY579" fmla="*/ 479552 h 2270700"/>
              <a:gd name="connsiteX580" fmla="*/ 2562928 w 4707422"/>
              <a:gd name="connsiteY580" fmla="*/ 427343 h 2270700"/>
              <a:gd name="connsiteX581" fmla="*/ 2532376 w 4707422"/>
              <a:gd name="connsiteY581" fmla="*/ 477586 h 2270700"/>
              <a:gd name="connsiteX582" fmla="*/ 2503134 w 4707422"/>
              <a:gd name="connsiteY582" fmla="*/ 519419 h 2270700"/>
              <a:gd name="connsiteX583" fmla="*/ 2428938 w 4707422"/>
              <a:gd name="connsiteY583" fmla="*/ 623947 h 2270700"/>
              <a:gd name="connsiteX584" fmla="*/ 2454688 w 4707422"/>
              <a:gd name="connsiteY584" fmla="*/ 604942 h 2270700"/>
              <a:gd name="connsiteX585" fmla="*/ 2535431 w 4707422"/>
              <a:gd name="connsiteY585" fmla="*/ 511773 h 2270700"/>
              <a:gd name="connsiteX586" fmla="*/ 2431774 w 4707422"/>
              <a:gd name="connsiteY586" fmla="*/ 651471 h 2270700"/>
              <a:gd name="connsiteX587" fmla="*/ 2485894 w 4707422"/>
              <a:gd name="connsiteY587" fmla="*/ 606799 h 2270700"/>
              <a:gd name="connsiteX588" fmla="*/ 2667239 w 4707422"/>
              <a:gd name="connsiteY588" fmla="*/ 372185 h 2270700"/>
              <a:gd name="connsiteX589" fmla="*/ 2721577 w 4707422"/>
              <a:gd name="connsiteY589" fmla="*/ 337014 h 2270700"/>
              <a:gd name="connsiteX590" fmla="*/ 2802320 w 4707422"/>
              <a:gd name="connsiteY590" fmla="*/ 243955 h 2270700"/>
              <a:gd name="connsiteX591" fmla="*/ 2530630 w 4707422"/>
              <a:gd name="connsiteY591" fmla="*/ 570755 h 2270700"/>
              <a:gd name="connsiteX592" fmla="*/ 2664402 w 4707422"/>
              <a:gd name="connsiteY592" fmla="*/ 462404 h 2270700"/>
              <a:gd name="connsiteX593" fmla="*/ 2666366 w 4707422"/>
              <a:gd name="connsiteY593" fmla="*/ 549783 h 2270700"/>
              <a:gd name="connsiteX594" fmla="*/ 2695826 w 4707422"/>
              <a:gd name="connsiteY594" fmla="*/ 534601 h 2270700"/>
              <a:gd name="connsiteX595" fmla="*/ 2701500 w 4707422"/>
              <a:gd name="connsiteY595" fmla="*/ 525099 h 2270700"/>
              <a:gd name="connsiteX596" fmla="*/ 2698663 w 4707422"/>
              <a:gd name="connsiteY596" fmla="*/ 575451 h 2270700"/>
              <a:gd name="connsiteX597" fmla="*/ 2783116 w 4707422"/>
              <a:gd name="connsiteY597" fmla="*/ 476712 h 2270700"/>
              <a:gd name="connsiteX598" fmla="*/ 2761294 w 4707422"/>
              <a:gd name="connsiteY598" fmla="*/ 487089 h 2270700"/>
              <a:gd name="connsiteX599" fmla="*/ 2802320 w 4707422"/>
              <a:gd name="connsiteY599" fmla="*/ 433896 h 2270700"/>
              <a:gd name="connsiteX600" fmla="*/ 2812577 w 4707422"/>
              <a:gd name="connsiteY600" fmla="*/ 441542 h 2270700"/>
              <a:gd name="connsiteX601" fmla="*/ 2902922 w 4707422"/>
              <a:gd name="connsiteY601" fmla="*/ 292451 h 2270700"/>
              <a:gd name="connsiteX602" fmla="*/ 2787044 w 4707422"/>
              <a:gd name="connsiteY602" fmla="*/ 429200 h 2270700"/>
              <a:gd name="connsiteX603" fmla="*/ 2787044 w 4707422"/>
              <a:gd name="connsiteY603" fmla="*/ 359842 h 2270700"/>
              <a:gd name="connsiteX604" fmla="*/ 2799265 w 4707422"/>
              <a:gd name="connsiteY604" fmla="*/ 396869 h 2270700"/>
              <a:gd name="connsiteX605" fmla="*/ 2870624 w 4707422"/>
              <a:gd name="connsiteY605" fmla="*/ 296274 h 2270700"/>
              <a:gd name="connsiteX606" fmla="*/ 2961842 w 4707422"/>
              <a:gd name="connsiteY606" fmla="*/ 266783 h 2270700"/>
              <a:gd name="connsiteX607" fmla="*/ 2967516 w 4707422"/>
              <a:gd name="connsiteY607" fmla="*/ 257281 h 2270700"/>
              <a:gd name="connsiteX608" fmla="*/ 2938056 w 4707422"/>
              <a:gd name="connsiteY608" fmla="*/ 360825 h 2270700"/>
              <a:gd name="connsiteX609" fmla="*/ 2775696 w 4707422"/>
              <a:gd name="connsiteY609" fmla="*/ 490912 h 2270700"/>
              <a:gd name="connsiteX610" fmla="*/ 2859277 w 4707422"/>
              <a:gd name="connsiteY610" fmla="*/ 623947 h 2270700"/>
              <a:gd name="connsiteX611" fmla="*/ 2872589 w 4707422"/>
              <a:gd name="connsiteY611" fmla="*/ 605816 h 2270700"/>
              <a:gd name="connsiteX612" fmla="*/ 2859277 w 4707422"/>
              <a:gd name="connsiteY612" fmla="*/ 617284 h 2270700"/>
              <a:gd name="connsiteX613" fmla="*/ 2900085 w 4707422"/>
              <a:gd name="connsiteY613" fmla="*/ 566932 h 2270700"/>
              <a:gd name="connsiteX614" fmla="*/ 2964679 w 4707422"/>
              <a:gd name="connsiteY614" fmla="*/ 479552 h 2270700"/>
              <a:gd name="connsiteX615" fmla="*/ 3072919 w 4707422"/>
              <a:gd name="connsiteY615" fmla="*/ 434879 h 2270700"/>
              <a:gd name="connsiteX616" fmla="*/ 3143187 w 4707422"/>
              <a:gd name="connsiteY616" fmla="*/ 334284 h 2270700"/>
              <a:gd name="connsiteX617" fmla="*/ 3126166 w 4707422"/>
              <a:gd name="connsiteY617" fmla="*/ 349466 h 2270700"/>
              <a:gd name="connsiteX618" fmla="*/ 3177449 w 4707422"/>
              <a:gd name="connsiteY618" fmla="*/ 290485 h 2270700"/>
              <a:gd name="connsiteX619" fmla="*/ 3025346 w 4707422"/>
              <a:gd name="connsiteY619" fmla="*/ 520402 h 2270700"/>
              <a:gd name="connsiteX620" fmla="*/ 3158463 w 4707422"/>
              <a:gd name="connsiteY620" fmla="*/ 401675 h 2270700"/>
              <a:gd name="connsiteX621" fmla="*/ 3022509 w 4707422"/>
              <a:gd name="connsiteY621" fmla="*/ 536567 h 2270700"/>
              <a:gd name="connsiteX622" fmla="*/ 3030147 w 4707422"/>
              <a:gd name="connsiteY622" fmla="*/ 570755 h 2270700"/>
              <a:gd name="connsiteX623" fmla="*/ 3174612 w 4707422"/>
              <a:gd name="connsiteY623" fmla="*/ 399709 h 2270700"/>
              <a:gd name="connsiteX624" fmla="*/ 3077720 w 4707422"/>
              <a:gd name="connsiteY624" fmla="*/ 564092 h 2270700"/>
              <a:gd name="connsiteX625" fmla="*/ 3100415 w 4707422"/>
              <a:gd name="connsiteY625" fmla="*/ 539407 h 2270700"/>
              <a:gd name="connsiteX626" fmla="*/ 3081430 w 4707422"/>
              <a:gd name="connsiteY626" fmla="*/ 581131 h 2270700"/>
              <a:gd name="connsiteX627" fmla="*/ 3134676 w 4707422"/>
              <a:gd name="connsiteY627" fmla="*/ 509043 h 2270700"/>
              <a:gd name="connsiteX628" fmla="*/ 3166974 w 4707422"/>
              <a:gd name="connsiteY628" fmla="*/ 569772 h 2270700"/>
              <a:gd name="connsiteX629" fmla="*/ 3119401 w 4707422"/>
              <a:gd name="connsiteY629" fmla="*/ 637163 h 2270700"/>
              <a:gd name="connsiteX630" fmla="*/ 3174612 w 4707422"/>
              <a:gd name="connsiteY630" fmla="*/ 584080 h 2270700"/>
              <a:gd name="connsiteX631" fmla="*/ 3123329 w 4707422"/>
              <a:gd name="connsiteY631" fmla="*/ 653328 h 2270700"/>
              <a:gd name="connsiteX632" fmla="*/ 3282930 w 4707422"/>
              <a:gd name="connsiteY632" fmla="*/ 513385 h 2270700"/>
              <a:gd name="connsiteX633" fmla="*/ 3298474 w 4707422"/>
              <a:gd name="connsiteY633" fmla="*/ 500088 h 2270700"/>
              <a:gd name="connsiteX634" fmla="*/ 3299873 w 4707422"/>
              <a:gd name="connsiteY634" fmla="*/ 499431 h 2270700"/>
              <a:gd name="connsiteX635" fmla="*/ 3299127 w 4707422"/>
              <a:gd name="connsiteY635" fmla="*/ 499529 h 2270700"/>
              <a:gd name="connsiteX636" fmla="*/ 3303582 w 4707422"/>
              <a:gd name="connsiteY636" fmla="*/ 495717 h 2270700"/>
              <a:gd name="connsiteX637" fmla="*/ 3301837 w 4707422"/>
              <a:gd name="connsiteY637" fmla="*/ 495717 h 2270700"/>
              <a:gd name="connsiteX638" fmla="*/ 3405275 w 4707422"/>
              <a:gd name="connsiteY638" fmla="*/ 403532 h 2270700"/>
              <a:gd name="connsiteX639" fmla="*/ 3339808 w 4707422"/>
              <a:gd name="connsiteY639" fmla="*/ 508060 h 2270700"/>
              <a:gd name="connsiteX640" fmla="*/ 3342644 w 4707422"/>
              <a:gd name="connsiteY640" fmla="*/ 505220 h 2270700"/>
              <a:gd name="connsiteX641" fmla="*/ 3020545 w 4707422"/>
              <a:gd name="connsiteY641" fmla="*/ 897445 h 2270700"/>
              <a:gd name="connsiteX642" fmla="*/ 3064681 w 4707422"/>
              <a:gd name="connsiteY642" fmla="*/ 865770 h 2270700"/>
              <a:gd name="connsiteX643" fmla="*/ 3112798 w 4707422"/>
              <a:gd name="connsiteY643" fmla="*/ 818621 h 2270700"/>
              <a:gd name="connsiteX644" fmla="*/ 3111763 w 4707422"/>
              <a:gd name="connsiteY644" fmla="*/ 821315 h 2270700"/>
              <a:gd name="connsiteX645" fmla="*/ 3113727 w 4707422"/>
              <a:gd name="connsiteY645" fmla="*/ 819458 h 2270700"/>
              <a:gd name="connsiteX646" fmla="*/ 3112897 w 4707422"/>
              <a:gd name="connsiteY646" fmla="*/ 818524 h 2270700"/>
              <a:gd name="connsiteX647" fmla="*/ 3113727 w 4707422"/>
              <a:gd name="connsiteY647" fmla="*/ 817711 h 2270700"/>
              <a:gd name="connsiteX648" fmla="*/ 3265611 w 4707422"/>
              <a:gd name="connsiteY648" fmla="*/ 704664 h 2270700"/>
              <a:gd name="connsiteX649" fmla="*/ 3306419 w 4707422"/>
              <a:gd name="connsiteY649" fmla="*/ 651471 h 2270700"/>
              <a:gd name="connsiteX650" fmla="*/ 3283724 w 4707422"/>
              <a:gd name="connsiteY650" fmla="*/ 693304 h 2270700"/>
              <a:gd name="connsiteX651" fmla="*/ 3367304 w 4707422"/>
              <a:gd name="connsiteY651" fmla="*/ 613461 h 2270700"/>
              <a:gd name="connsiteX652" fmla="*/ 3335879 w 4707422"/>
              <a:gd name="connsiteY652" fmla="*/ 674299 h 2270700"/>
              <a:gd name="connsiteX653" fmla="*/ 3462232 w 4707422"/>
              <a:gd name="connsiteY653" fmla="*/ 531761 h 2270700"/>
              <a:gd name="connsiteX654" fmla="*/ 3418587 w 4707422"/>
              <a:gd name="connsiteY654" fmla="*/ 611604 h 2270700"/>
              <a:gd name="connsiteX655" fmla="*/ 3499330 w 4707422"/>
              <a:gd name="connsiteY655" fmla="*/ 518545 h 2270700"/>
              <a:gd name="connsiteX656" fmla="*/ 3410076 w 4707422"/>
              <a:gd name="connsiteY656" fmla="*/ 647649 h 2270700"/>
              <a:gd name="connsiteX657" fmla="*/ 3311220 w 4707422"/>
              <a:gd name="connsiteY657" fmla="*/ 712200 h 2270700"/>
              <a:gd name="connsiteX658" fmla="*/ 3056770 w 4707422"/>
              <a:gd name="connsiteY658" fmla="*/ 1010492 h 2270700"/>
              <a:gd name="connsiteX659" fmla="*/ 3043459 w 4707422"/>
              <a:gd name="connsiteY659" fmla="*/ 1073187 h 2270700"/>
              <a:gd name="connsiteX660" fmla="*/ 3129876 w 4707422"/>
              <a:gd name="connsiteY660" fmla="*/ 970625 h 2270700"/>
              <a:gd name="connsiteX661" fmla="*/ 3169811 w 4707422"/>
              <a:gd name="connsiteY661" fmla="*/ 912627 h 2270700"/>
              <a:gd name="connsiteX662" fmla="*/ 3246626 w 4707422"/>
              <a:gd name="connsiteY662" fmla="*/ 871777 h 2270700"/>
              <a:gd name="connsiteX663" fmla="*/ 3436700 w 4707422"/>
              <a:gd name="connsiteY663" fmla="*/ 651471 h 2270700"/>
              <a:gd name="connsiteX664" fmla="*/ 3541011 w 4707422"/>
              <a:gd name="connsiteY664" fmla="*/ 645792 h 2270700"/>
              <a:gd name="connsiteX665" fmla="*/ 3470742 w 4707422"/>
              <a:gd name="connsiteY665" fmla="*/ 761679 h 2270700"/>
              <a:gd name="connsiteX666" fmla="*/ 3327369 w 4707422"/>
              <a:gd name="connsiteY666" fmla="*/ 936438 h 2270700"/>
              <a:gd name="connsiteX667" fmla="*/ 3415750 w 4707422"/>
              <a:gd name="connsiteY667" fmla="*/ 895588 h 2270700"/>
              <a:gd name="connsiteX668" fmla="*/ 3315148 w 4707422"/>
              <a:gd name="connsiteY668" fmla="*/ 1001972 h 2270700"/>
              <a:gd name="connsiteX669" fmla="*/ 3477507 w 4707422"/>
              <a:gd name="connsiteY669" fmla="*/ 849932 h 2270700"/>
              <a:gd name="connsiteX670" fmla="*/ 3591421 w 4707422"/>
              <a:gd name="connsiteY670" fmla="*/ 669493 h 2270700"/>
              <a:gd name="connsiteX671" fmla="*/ 3683512 w 4707422"/>
              <a:gd name="connsiteY671" fmla="*/ 627770 h 2270700"/>
              <a:gd name="connsiteX672" fmla="*/ 3562833 w 4707422"/>
              <a:gd name="connsiteY672" fmla="*/ 760696 h 2270700"/>
              <a:gd name="connsiteX673" fmla="*/ 3670201 w 4707422"/>
              <a:gd name="connsiteY673" fmla="*/ 659991 h 2270700"/>
              <a:gd name="connsiteX674" fmla="*/ 3615207 w 4707422"/>
              <a:gd name="connsiteY674" fmla="*/ 828087 h 2270700"/>
              <a:gd name="connsiteX675" fmla="*/ 3657979 w 4707422"/>
              <a:gd name="connsiteY675" fmla="*/ 748353 h 2270700"/>
              <a:gd name="connsiteX676" fmla="*/ 3427971 w 4707422"/>
              <a:gd name="connsiteY676" fmla="*/ 974448 h 2270700"/>
              <a:gd name="connsiteX677" fmla="*/ 3360539 w 4707422"/>
              <a:gd name="connsiteY677" fmla="*/ 1081706 h 2270700"/>
              <a:gd name="connsiteX678" fmla="*/ 3332170 w 4707422"/>
              <a:gd name="connsiteY678" fmla="*/ 1229924 h 2270700"/>
              <a:gd name="connsiteX679" fmla="*/ 3488855 w 4707422"/>
              <a:gd name="connsiteY679" fmla="*/ 1039873 h 2270700"/>
              <a:gd name="connsiteX680" fmla="*/ 3282851 w 4707422"/>
              <a:gd name="connsiteY680" fmla="*/ 1365690 h 2270700"/>
              <a:gd name="connsiteX681" fmla="*/ 3293108 w 4707422"/>
              <a:gd name="connsiteY681" fmla="*/ 1356187 h 2270700"/>
              <a:gd name="connsiteX682" fmla="*/ 3410076 w 4707422"/>
              <a:gd name="connsiteY682" fmla="*/ 1232763 h 2270700"/>
              <a:gd name="connsiteX683" fmla="*/ 3439536 w 4707422"/>
              <a:gd name="connsiteY683" fmla="*/ 1254608 h 2270700"/>
              <a:gd name="connsiteX684" fmla="*/ 3376688 w 4707422"/>
              <a:gd name="connsiteY684" fmla="*/ 1319160 h 2270700"/>
              <a:gd name="connsiteX685" fmla="*/ 3533591 w 4707422"/>
              <a:gd name="connsiteY685" fmla="*/ 1185251 h 2270700"/>
              <a:gd name="connsiteX686" fmla="*/ 3596222 w 4707422"/>
              <a:gd name="connsiteY686" fmla="*/ 1189948 h 2270700"/>
              <a:gd name="connsiteX687" fmla="*/ 3641831 w 4707422"/>
              <a:gd name="connsiteY687" fmla="*/ 1140578 h 2270700"/>
              <a:gd name="connsiteX688" fmla="*/ 3835614 w 4707422"/>
              <a:gd name="connsiteY688" fmla="*/ 1076026 h 2270700"/>
              <a:gd name="connsiteX689" fmla="*/ 3690277 w 4707422"/>
              <a:gd name="connsiteY689" fmla="*/ 1190931 h 2270700"/>
              <a:gd name="connsiteX690" fmla="*/ 3679802 w 4707422"/>
              <a:gd name="connsiteY690" fmla="*/ 1253625 h 2270700"/>
              <a:gd name="connsiteX691" fmla="*/ 3798516 w 4707422"/>
              <a:gd name="connsiteY691" fmla="*/ 1147241 h 2270700"/>
              <a:gd name="connsiteX692" fmla="*/ 3771893 w 4707422"/>
              <a:gd name="connsiteY692" fmla="*/ 1154886 h 2270700"/>
              <a:gd name="connsiteX693" fmla="*/ 3839325 w 4707422"/>
              <a:gd name="connsiteY693" fmla="*/ 1094049 h 2270700"/>
              <a:gd name="connsiteX694" fmla="*/ 3724784 w 4707422"/>
              <a:gd name="connsiteY694" fmla="*/ 1226920 h 2270700"/>
              <a:gd name="connsiteX695" fmla="*/ 3571441 w 4707422"/>
              <a:gd name="connsiteY695" fmla="*/ 1362051 h 2270700"/>
              <a:gd name="connsiteX696" fmla="*/ 3571562 w 4707422"/>
              <a:gd name="connsiteY696" fmla="*/ 1361867 h 2270700"/>
              <a:gd name="connsiteX697" fmla="*/ 3555414 w 4707422"/>
              <a:gd name="connsiteY697" fmla="*/ 1376175 h 2270700"/>
              <a:gd name="connsiteX698" fmla="*/ 3571441 w 4707422"/>
              <a:gd name="connsiteY698" fmla="*/ 1362051 h 2270700"/>
              <a:gd name="connsiteX699" fmla="*/ 3537301 w 4707422"/>
              <a:gd name="connsiteY699" fmla="*/ 1414076 h 2270700"/>
              <a:gd name="connsiteX700" fmla="*/ 3479253 w 4707422"/>
              <a:gd name="connsiteY700" fmla="*/ 1496759 h 2270700"/>
              <a:gd name="connsiteX701" fmla="*/ 3492565 w 4707422"/>
              <a:gd name="connsiteY701" fmla="*/ 1491953 h 2270700"/>
              <a:gd name="connsiteX702" fmla="*/ 3733049 w 4707422"/>
              <a:gd name="connsiteY702" fmla="*/ 1239317 h 2270700"/>
              <a:gd name="connsiteX703" fmla="*/ 3629392 w 4707422"/>
              <a:gd name="connsiteY703" fmla="*/ 1426527 h 2270700"/>
              <a:gd name="connsiteX704" fmla="*/ 3941017 w 4707422"/>
              <a:gd name="connsiteY704" fmla="*/ 1215615 h 2270700"/>
              <a:gd name="connsiteX705" fmla="*/ 3897154 w 4707422"/>
              <a:gd name="connsiteY705" fmla="*/ 1278310 h 2270700"/>
              <a:gd name="connsiteX706" fmla="*/ 3948436 w 4707422"/>
              <a:gd name="connsiteY706" fmla="*/ 1219438 h 2270700"/>
              <a:gd name="connsiteX707" fmla="*/ 3829723 w 4707422"/>
              <a:gd name="connsiteY707" fmla="*/ 1396054 h 2270700"/>
              <a:gd name="connsiteX708" fmla="*/ 3927705 w 4707422"/>
              <a:gd name="connsiteY708" fmla="*/ 1287813 h 2270700"/>
              <a:gd name="connsiteX709" fmla="*/ 3854600 w 4707422"/>
              <a:gd name="connsiteY709" fmla="*/ 1484416 h 2270700"/>
              <a:gd name="connsiteX710" fmla="*/ 3889734 w 4707422"/>
              <a:gd name="connsiteY710" fmla="*/ 1440727 h 2270700"/>
              <a:gd name="connsiteX711" fmla="*/ 3870748 w 4707422"/>
              <a:gd name="connsiteY711" fmla="*/ 1482560 h 2270700"/>
              <a:gd name="connsiteX712" fmla="*/ 3781277 w 4707422"/>
              <a:gd name="connsiteY712" fmla="*/ 1554648 h 2270700"/>
              <a:gd name="connsiteX713" fmla="*/ 3874458 w 4707422"/>
              <a:gd name="connsiteY713" fmla="*/ 1568956 h 2270700"/>
              <a:gd name="connsiteX714" fmla="*/ 3983571 w 4707422"/>
              <a:gd name="connsiteY714" fmla="*/ 1441710 h 2270700"/>
              <a:gd name="connsiteX715" fmla="*/ 3870748 w 4707422"/>
              <a:gd name="connsiteY715" fmla="*/ 1607840 h 2270700"/>
              <a:gd name="connsiteX716" fmla="*/ 4030628 w 4707422"/>
              <a:gd name="connsiteY716" fmla="*/ 1429258 h 2270700"/>
              <a:gd name="connsiteX717" fmla="*/ 4038026 w 4707422"/>
              <a:gd name="connsiteY717" fmla="*/ 1419246 h 2270700"/>
              <a:gd name="connsiteX718" fmla="*/ 4042492 w 4707422"/>
              <a:gd name="connsiteY718" fmla="*/ 1418773 h 2270700"/>
              <a:gd name="connsiteX719" fmla="*/ 4044562 w 4707422"/>
              <a:gd name="connsiteY719" fmla="*/ 1412183 h 2270700"/>
              <a:gd name="connsiteX720" fmla="*/ 4069630 w 4707422"/>
              <a:gd name="connsiteY720" fmla="*/ 1399839 h 2270700"/>
              <a:gd name="connsiteX721" fmla="*/ 4056894 w 4707422"/>
              <a:gd name="connsiteY721" fmla="*/ 1439744 h 2270700"/>
              <a:gd name="connsiteX722" fmla="*/ 4136547 w 4707422"/>
              <a:gd name="connsiteY722" fmla="*/ 1367546 h 2270700"/>
              <a:gd name="connsiteX723" fmla="*/ 4160333 w 4707422"/>
              <a:gd name="connsiteY723" fmla="*/ 1391357 h 2270700"/>
              <a:gd name="connsiteX724" fmla="*/ 4205942 w 4707422"/>
              <a:gd name="connsiteY724" fmla="*/ 1341879 h 2270700"/>
              <a:gd name="connsiteX725" fmla="*/ 4216417 w 4707422"/>
              <a:gd name="connsiteY725" fmla="*/ 1405556 h 2270700"/>
              <a:gd name="connsiteX726" fmla="*/ 4284721 w 4707422"/>
              <a:gd name="connsiteY726" fmla="*/ 1331502 h 2270700"/>
              <a:gd name="connsiteX727" fmla="*/ 4301742 w 4707422"/>
              <a:gd name="connsiteY727" fmla="*/ 1373335 h 2270700"/>
              <a:gd name="connsiteX728" fmla="*/ 4382486 w 4707422"/>
              <a:gd name="connsiteY728" fmla="*/ 1280167 h 2270700"/>
              <a:gd name="connsiteX729" fmla="*/ 4358918 w 4707422"/>
              <a:gd name="connsiteY729" fmla="*/ 1375192 h 2270700"/>
              <a:gd name="connsiteX730" fmla="*/ 4534588 w 4707422"/>
              <a:gd name="connsiteY730" fmla="*/ 1212775 h 2270700"/>
              <a:gd name="connsiteX731" fmla="*/ 4524986 w 4707422"/>
              <a:gd name="connsiteY731" fmla="*/ 1262145 h 2270700"/>
              <a:gd name="connsiteX732" fmla="*/ 4565794 w 4707422"/>
              <a:gd name="connsiteY732" fmla="*/ 1208953 h 2270700"/>
              <a:gd name="connsiteX733" fmla="*/ 4526077 w 4707422"/>
              <a:gd name="connsiteY733" fmla="*/ 1248929 h 2270700"/>
              <a:gd name="connsiteX734" fmla="*/ 4583907 w 4707422"/>
              <a:gd name="connsiteY734" fmla="*/ 1180445 h 2270700"/>
              <a:gd name="connsiteX735" fmla="*/ 4585871 w 4707422"/>
              <a:gd name="connsiteY735" fmla="*/ 1223261 h 2270700"/>
              <a:gd name="connsiteX736" fmla="*/ 4707422 w 4707422"/>
              <a:gd name="connsiteY736" fmla="*/ 1096779 h 2270700"/>
              <a:gd name="connsiteX737" fmla="*/ 4602893 w 4707422"/>
              <a:gd name="connsiteY737" fmla="*/ 1297206 h 2270700"/>
              <a:gd name="connsiteX738" fmla="*/ 4426349 w 4707422"/>
              <a:gd name="connsiteY738" fmla="*/ 1471965 h 2270700"/>
              <a:gd name="connsiteX739" fmla="*/ 4383577 w 4707422"/>
              <a:gd name="connsiteY739" fmla="*/ 1481467 h 2270700"/>
              <a:gd name="connsiteX740" fmla="*/ 4373102 w 4707422"/>
              <a:gd name="connsiteY740" fmla="*/ 1489987 h 2270700"/>
              <a:gd name="connsiteX741" fmla="*/ 4334258 w 4707422"/>
              <a:gd name="connsiteY741" fmla="*/ 1564041 h 2270700"/>
              <a:gd name="connsiteX742" fmla="*/ 4250678 w 4707422"/>
              <a:gd name="connsiteY742" fmla="*/ 1644758 h 2270700"/>
              <a:gd name="connsiteX743" fmla="*/ 4249587 w 4707422"/>
              <a:gd name="connsiteY743" fmla="*/ 1646724 h 2270700"/>
              <a:gd name="connsiteX744" fmla="*/ 4248714 w 4707422"/>
              <a:gd name="connsiteY744" fmla="*/ 1646724 h 2270700"/>
              <a:gd name="connsiteX745" fmla="*/ 4158587 w 4707422"/>
              <a:gd name="connsiteY745" fmla="*/ 1738800 h 2270700"/>
              <a:gd name="connsiteX746" fmla="*/ 4124326 w 4707422"/>
              <a:gd name="connsiteY746" fmla="*/ 1746446 h 2270700"/>
              <a:gd name="connsiteX747" fmla="*/ 4047292 w 4707422"/>
              <a:gd name="connsiteY747" fmla="*/ 1813837 h 2270700"/>
              <a:gd name="connsiteX748" fmla="*/ 4036818 w 4707422"/>
              <a:gd name="connsiteY748" fmla="*/ 1825306 h 2270700"/>
              <a:gd name="connsiteX749" fmla="*/ 3997973 w 4707422"/>
              <a:gd name="connsiteY749" fmla="*/ 1900343 h 2270700"/>
              <a:gd name="connsiteX750" fmla="*/ 3821430 w 4707422"/>
              <a:gd name="connsiteY750" fmla="*/ 2075102 h 2270700"/>
              <a:gd name="connsiteX751" fmla="*/ 3778658 w 4707422"/>
              <a:gd name="connsiteY751" fmla="*/ 2084604 h 2270700"/>
              <a:gd name="connsiteX752" fmla="*/ 3733049 w 4707422"/>
              <a:gd name="connsiteY752" fmla="*/ 2126328 h 2270700"/>
              <a:gd name="connsiteX753" fmla="*/ 3691149 w 4707422"/>
              <a:gd name="connsiteY753" fmla="*/ 2205188 h 2270700"/>
              <a:gd name="connsiteX754" fmla="*/ 3652770 w 4707422"/>
              <a:gd name="connsiteY754" fmla="*/ 2243417 h 2270700"/>
              <a:gd name="connsiteX755" fmla="*/ 3624177 w 4707422"/>
              <a:gd name="connsiteY755" fmla="*/ 2270700 h 2270700"/>
              <a:gd name="connsiteX756" fmla="*/ 461922 w 4707422"/>
              <a:gd name="connsiteY756" fmla="*/ 2270700 h 2270700"/>
              <a:gd name="connsiteX757" fmla="*/ 498085 w 4707422"/>
              <a:gd name="connsiteY757" fmla="*/ 2238392 h 2270700"/>
              <a:gd name="connsiteX758" fmla="*/ 494375 w 4707422"/>
              <a:gd name="connsiteY758" fmla="*/ 2221353 h 2270700"/>
              <a:gd name="connsiteX759" fmla="*/ 449979 w 4707422"/>
              <a:gd name="connsiteY759" fmla="*/ 2270700 h 2270700"/>
              <a:gd name="connsiteX760" fmla="*/ 376840 w 4707422"/>
              <a:gd name="connsiteY760" fmla="*/ 2270700 h 2270700"/>
              <a:gd name="connsiteX761" fmla="*/ 405169 w 4707422"/>
              <a:gd name="connsiteY761" fmla="*/ 2239032 h 2270700"/>
              <a:gd name="connsiteX762" fmla="*/ 457277 w 4707422"/>
              <a:gd name="connsiteY762" fmla="*/ 2165321 h 2270700"/>
              <a:gd name="connsiteX763" fmla="*/ 407958 w 4707422"/>
              <a:gd name="connsiteY763" fmla="*/ 2257397 h 2270700"/>
              <a:gd name="connsiteX764" fmla="*/ 458150 w 4707422"/>
              <a:gd name="connsiteY764" fmla="*/ 2189023 h 2270700"/>
              <a:gd name="connsiteX765" fmla="*/ 436327 w 4707422"/>
              <a:gd name="connsiteY765" fmla="*/ 2228890 h 2270700"/>
              <a:gd name="connsiteX766" fmla="*/ 526672 w 4707422"/>
              <a:gd name="connsiteY766" fmla="*/ 2100769 h 2270700"/>
              <a:gd name="connsiteX767" fmla="*/ 470589 w 4707422"/>
              <a:gd name="connsiteY767" fmla="*/ 2117808 h 2270700"/>
              <a:gd name="connsiteX768" fmla="*/ 424107 w 4707422"/>
              <a:gd name="connsiteY768" fmla="*/ 2183343 h 2270700"/>
              <a:gd name="connsiteX769" fmla="*/ 379370 w 4707422"/>
              <a:gd name="connsiteY769" fmla="*/ 2219387 h 2270700"/>
              <a:gd name="connsiteX770" fmla="*/ 364286 w 4707422"/>
              <a:gd name="connsiteY770" fmla="*/ 2243512 h 2270700"/>
              <a:gd name="connsiteX771" fmla="*/ 344221 w 4707422"/>
              <a:gd name="connsiteY771" fmla="*/ 2270700 h 2270700"/>
              <a:gd name="connsiteX772" fmla="*/ 287990 w 4707422"/>
              <a:gd name="connsiteY772" fmla="*/ 2270700 h 2270700"/>
              <a:gd name="connsiteX773" fmla="*/ 306170 w 4707422"/>
              <a:gd name="connsiteY773" fmla="*/ 2239159 h 2270700"/>
              <a:gd name="connsiteX774" fmla="*/ 280515 w 4707422"/>
              <a:gd name="connsiteY774" fmla="*/ 2214691 h 2270700"/>
              <a:gd name="connsiteX775" fmla="*/ 245380 w 4707422"/>
              <a:gd name="connsiteY775" fmla="*/ 2258380 h 2270700"/>
              <a:gd name="connsiteX776" fmla="*/ 214174 w 4707422"/>
              <a:gd name="connsiteY776" fmla="*/ 2266900 h 2270700"/>
              <a:gd name="connsiteX777" fmla="*/ 213676 w 4707422"/>
              <a:gd name="connsiteY777" fmla="*/ 2270700 h 2270700"/>
              <a:gd name="connsiteX778" fmla="*/ 185341 w 4707422"/>
              <a:gd name="connsiteY778" fmla="*/ 2270700 h 2270700"/>
              <a:gd name="connsiteX779" fmla="*/ 203127 w 4707422"/>
              <a:gd name="connsiteY779" fmla="*/ 2262995 h 2270700"/>
              <a:gd name="connsiteX780" fmla="*/ 213301 w 4707422"/>
              <a:gd name="connsiteY780" fmla="*/ 2264060 h 2270700"/>
              <a:gd name="connsiteX781" fmla="*/ 340526 w 4707422"/>
              <a:gd name="connsiteY781" fmla="*/ 2050417 h 2270700"/>
              <a:gd name="connsiteX782" fmla="*/ 415596 w 4707422"/>
              <a:gd name="connsiteY782" fmla="*/ 2022783 h 2270700"/>
              <a:gd name="connsiteX783" fmla="*/ 396610 w 4707422"/>
              <a:gd name="connsiteY783" fmla="*/ 1995259 h 2270700"/>
              <a:gd name="connsiteX784" fmla="*/ 527545 w 4707422"/>
              <a:gd name="connsiteY784" fmla="*/ 1868995 h 2270700"/>
              <a:gd name="connsiteX785" fmla="*/ 443092 w 4707422"/>
              <a:gd name="connsiteY785" fmla="*/ 2001921 h 2270700"/>
              <a:gd name="connsiteX786" fmla="*/ 502013 w 4707422"/>
              <a:gd name="connsiteY786" fmla="*/ 1935404 h 2270700"/>
              <a:gd name="connsiteX787" fmla="*/ 456404 w 4707422"/>
              <a:gd name="connsiteY787" fmla="*/ 2038949 h 2270700"/>
              <a:gd name="connsiteX788" fmla="*/ 430653 w 4707422"/>
              <a:gd name="connsiteY788" fmla="*/ 2033269 h 2270700"/>
              <a:gd name="connsiteX789" fmla="*/ 419306 w 4707422"/>
              <a:gd name="connsiteY789" fmla="*/ 2109289 h 2270700"/>
              <a:gd name="connsiteX790" fmla="*/ 611125 w 4707422"/>
              <a:gd name="connsiteY790" fmla="*/ 1915525 h 2270700"/>
              <a:gd name="connsiteX791" fmla="*/ 575991 w 4707422"/>
              <a:gd name="connsiteY791" fmla="*/ 1920222 h 2270700"/>
              <a:gd name="connsiteX792" fmla="*/ 547622 w 4707422"/>
              <a:gd name="connsiteY792" fmla="*/ 1956375 h 2270700"/>
              <a:gd name="connsiteX793" fmla="*/ 573154 w 4707422"/>
              <a:gd name="connsiteY793" fmla="*/ 1922188 h 2270700"/>
              <a:gd name="connsiteX794" fmla="*/ 568353 w 4707422"/>
              <a:gd name="connsiteY794" fmla="*/ 1926011 h 2270700"/>
              <a:gd name="connsiteX795" fmla="*/ 533219 w 4707422"/>
              <a:gd name="connsiteY795" fmla="*/ 1969700 h 2270700"/>
              <a:gd name="connsiteX796" fmla="*/ 628147 w 4707422"/>
              <a:gd name="connsiteY796" fmla="*/ 1761628 h 2270700"/>
              <a:gd name="connsiteX797" fmla="*/ 688159 w 4707422"/>
              <a:gd name="connsiteY797" fmla="*/ 1749286 h 2270700"/>
              <a:gd name="connsiteX798" fmla="*/ 717619 w 4707422"/>
              <a:gd name="connsiteY798" fmla="*/ 1718921 h 2270700"/>
              <a:gd name="connsiteX799" fmla="*/ 684231 w 4707422"/>
              <a:gd name="connsiteY799" fmla="*/ 1706579 h 2270700"/>
              <a:gd name="connsiteX800" fmla="*/ 815383 w 4707422"/>
              <a:gd name="connsiteY800" fmla="*/ 1580206 h 2270700"/>
              <a:gd name="connsiteX801" fmla="*/ 730712 w 4707422"/>
              <a:gd name="connsiteY801" fmla="*/ 1713241 h 2270700"/>
              <a:gd name="connsiteX802" fmla="*/ 789633 w 4707422"/>
              <a:gd name="connsiteY802" fmla="*/ 1646724 h 2270700"/>
              <a:gd name="connsiteX803" fmla="*/ 764101 w 4707422"/>
              <a:gd name="connsiteY803" fmla="*/ 1697076 h 2270700"/>
              <a:gd name="connsiteX804" fmla="*/ 831532 w 4707422"/>
              <a:gd name="connsiteY804" fmla="*/ 1602051 h 2270700"/>
              <a:gd name="connsiteX805" fmla="*/ 790724 w 4707422"/>
              <a:gd name="connsiteY805" fmla="*/ 1646724 h 2270700"/>
              <a:gd name="connsiteX806" fmla="*/ 847681 w 4707422"/>
              <a:gd name="connsiteY806" fmla="*/ 1576493 h 2270700"/>
              <a:gd name="connsiteX807" fmla="*/ 848554 w 4707422"/>
              <a:gd name="connsiteY807" fmla="*/ 1578349 h 2270700"/>
              <a:gd name="connsiteX808" fmla="*/ 881724 w 4707422"/>
              <a:gd name="connsiteY808" fmla="*/ 1508992 h 2270700"/>
              <a:gd name="connsiteX809" fmla="*/ 956793 w 4707422"/>
              <a:gd name="connsiteY809" fmla="*/ 1481467 h 2270700"/>
              <a:gd name="connsiteX810" fmla="*/ 937808 w 4707422"/>
              <a:gd name="connsiteY810" fmla="*/ 1453943 h 2270700"/>
              <a:gd name="connsiteX811" fmla="*/ 1068961 w 4707422"/>
              <a:gd name="connsiteY811" fmla="*/ 1327570 h 2270700"/>
              <a:gd name="connsiteX812" fmla="*/ 995855 w 4707422"/>
              <a:gd name="connsiteY812" fmla="*/ 1440617 h 2270700"/>
              <a:gd name="connsiteX813" fmla="*/ 1010040 w 4707422"/>
              <a:gd name="connsiteY813" fmla="*/ 1430132 h 2270700"/>
              <a:gd name="connsiteX814" fmla="*/ 1043210 w 4707422"/>
              <a:gd name="connsiteY814" fmla="*/ 1395071 h 2270700"/>
              <a:gd name="connsiteX815" fmla="*/ 997601 w 4707422"/>
              <a:gd name="connsiteY815" fmla="*/ 1498616 h 2270700"/>
              <a:gd name="connsiteX816" fmla="*/ 972069 w 4707422"/>
              <a:gd name="connsiteY816" fmla="*/ 1492827 h 2270700"/>
              <a:gd name="connsiteX817" fmla="*/ 960721 w 4707422"/>
              <a:gd name="connsiteY817" fmla="*/ 1568847 h 2270700"/>
              <a:gd name="connsiteX818" fmla="*/ 1133555 w 4707422"/>
              <a:gd name="connsiteY818" fmla="*/ 1391248 h 2270700"/>
              <a:gd name="connsiteX819" fmla="*/ 1107805 w 4707422"/>
              <a:gd name="connsiteY819" fmla="*/ 1393105 h 2270700"/>
              <a:gd name="connsiteX820" fmla="*/ 1089910 w 4707422"/>
              <a:gd name="connsiteY820" fmla="*/ 1415933 h 2270700"/>
              <a:gd name="connsiteX821" fmla="*/ 1106932 w 4707422"/>
              <a:gd name="connsiteY821" fmla="*/ 1394088 h 2270700"/>
              <a:gd name="connsiteX822" fmla="*/ 1090783 w 4707422"/>
              <a:gd name="connsiteY822" fmla="*/ 1405556 h 2270700"/>
              <a:gd name="connsiteX823" fmla="*/ 1055649 w 4707422"/>
              <a:gd name="connsiteY823" fmla="*/ 1449137 h 2270700"/>
              <a:gd name="connsiteX824" fmla="*/ 1150577 w 4707422"/>
              <a:gd name="connsiteY824" fmla="*/ 1241174 h 2270700"/>
              <a:gd name="connsiteX825" fmla="*/ 1223682 w 4707422"/>
              <a:gd name="connsiteY825" fmla="*/ 1215506 h 2270700"/>
              <a:gd name="connsiteX826" fmla="*/ 1237867 w 4707422"/>
              <a:gd name="connsiteY826" fmla="*/ 1200324 h 2270700"/>
              <a:gd name="connsiteX827" fmla="*/ 1206661 w 4707422"/>
              <a:gd name="connsiteY827" fmla="*/ 1186125 h 2270700"/>
              <a:gd name="connsiteX828" fmla="*/ 1337595 w 4707422"/>
              <a:gd name="connsiteY828" fmla="*/ 1059752 h 2270700"/>
              <a:gd name="connsiteX829" fmla="*/ 1263617 w 4707422"/>
              <a:gd name="connsiteY829" fmla="*/ 1175639 h 2270700"/>
              <a:gd name="connsiteX830" fmla="*/ 1260780 w 4707422"/>
              <a:gd name="connsiteY830" fmla="*/ 1184159 h 2270700"/>
              <a:gd name="connsiteX831" fmla="*/ 1312936 w 4707422"/>
              <a:gd name="connsiteY831" fmla="*/ 1127253 h 2270700"/>
              <a:gd name="connsiteX832" fmla="*/ 1267327 w 4707422"/>
              <a:gd name="connsiteY832" fmla="*/ 1230797 h 2270700"/>
              <a:gd name="connsiteX833" fmla="*/ 1241795 w 4707422"/>
              <a:gd name="connsiteY833" fmla="*/ 1225009 h 2270700"/>
              <a:gd name="connsiteX834" fmla="*/ 1230447 w 4707422"/>
              <a:gd name="connsiteY834" fmla="*/ 1301029 h 2270700"/>
              <a:gd name="connsiteX835" fmla="*/ 1429905 w 4707422"/>
              <a:gd name="connsiteY835" fmla="*/ 1101585 h 2270700"/>
              <a:gd name="connsiteX836" fmla="*/ 1436451 w 4707422"/>
              <a:gd name="connsiteY836" fmla="*/ 1100602 h 2270700"/>
              <a:gd name="connsiteX837" fmla="*/ 1398480 w 4707422"/>
              <a:gd name="connsiteY837" fmla="*/ 1099728 h 2270700"/>
              <a:gd name="connsiteX838" fmla="*/ 1386041 w 4707422"/>
              <a:gd name="connsiteY838" fmla="*/ 1114910 h 2270700"/>
              <a:gd name="connsiteX839" fmla="*/ 1359636 w 4707422"/>
              <a:gd name="connsiteY839" fmla="*/ 1149098 h 2270700"/>
              <a:gd name="connsiteX840" fmla="*/ 1374694 w 4707422"/>
              <a:gd name="connsiteY840" fmla="*/ 1129110 h 2270700"/>
              <a:gd name="connsiteX841" fmla="*/ 1363346 w 4707422"/>
              <a:gd name="connsiteY841" fmla="*/ 1143418 h 2270700"/>
              <a:gd name="connsiteX842" fmla="*/ 1362473 w 4707422"/>
              <a:gd name="connsiteY842" fmla="*/ 1093065 h 2270700"/>
              <a:gd name="connsiteX843" fmla="*/ 1362473 w 4707422"/>
              <a:gd name="connsiteY843" fmla="*/ 1092082 h 2270700"/>
              <a:gd name="connsiteX844" fmla="*/ 1457401 w 4707422"/>
              <a:gd name="connsiteY844" fmla="*/ 935346 h 2270700"/>
              <a:gd name="connsiteX845" fmla="*/ 1506720 w 4707422"/>
              <a:gd name="connsiteY845" fmla="*/ 932506 h 2270700"/>
              <a:gd name="connsiteX846" fmla="*/ 1532470 w 4707422"/>
              <a:gd name="connsiteY846" fmla="*/ 908804 h 2270700"/>
              <a:gd name="connsiteX847" fmla="*/ 1513485 w 4707422"/>
              <a:gd name="connsiteY847" fmla="*/ 881279 h 2270700"/>
              <a:gd name="connsiteX848" fmla="*/ 1644419 w 4707422"/>
              <a:gd name="connsiteY848" fmla="*/ 754907 h 2270700"/>
              <a:gd name="connsiteX849" fmla="*/ 1559966 w 4707422"/>
              <a:gd name="connsiteY849" fmla="*/ 887942 h 2270700"/>
              <a:gd name="connsiteX850" fmla="*/ 1618887 w 4707422"/>
              <a:gd name="connsiteY850" fmla="*/ 821424 h 2270700"/>
              <a:gd name="connsiteX851" fmla="*/ 1573278 w 4707422"/>
              <a:gd name="connsiteY851" fmla="*/ 924969 h 2270700"/>
              <a:gd name="connsiteX852" fmla="*/ 1547528 w 4707422"/>
              <a:gd name="connsiteY852" fmla="*/ 919290 h 2270700"/>
              <a:gd name="connsiteX853" fmla="*/ 1536180 w 4707422"/>
              <a:gd name="connsiteY853" fmla="*/ 995200 h 2270700"/>
              <a:gd name="connsiteX854" fmla="*/ 1735637 w 4707422"/>
              <a:gd name="connsiteY854" fmla="*/ 795757 h 2270700"/>
              <a:gd name="connsiteX855" fmla="*/ 1746985 w 4707422"/>
              <a:gd name="connsiteY855" fmla="*/ 810065 h 2270700"/>
              <a:gd name="connsiteX856" fmla="*/ 1734765 w 4707422"/>
              <a:gd name="connsiteY856" fmla="*/ 762553 h 2270700"/>
              <a:gd name="connsiteX857" fmla="*/ 1699630 w 4707422"/>
              <a:gd name="connsiteY857" fmla="*/ 806242 h 2270700"/>
              <a:gd name="connsiteX858" fmla="*/ 1690028 w 4707422"/>
              <a:gd name="connsiteY858" fmla="*/ 810939 h 2270700"/>
              <a:gd name="connsiteX859" fmla="*/ 1665369 w 4707422"/>
              <a:gd name="connsiteY859" fmla="*/ 842286 h 2270700"/>
              <a:gd name="connsiteX860" fmla="*/ 1688064 w 4707422"/>
              <a:gd name="connsiteY860" fmla="*/ 811922 h 2270700"/>
              <a:gd name="connsiteX861" fmla="*/ 1670170 w 4707422"/>
              <a:gd name="connsiteY861" fmla="*/ 802419 h 2270700"/>
              <a:gd name="connsiteX862" fmla="*/ 1669079 w 4707422"/>
              <a:gd name="connsiteY862" fmla="*/ 786254 h 2270700"/>
              <a:gd name="connsiteX863" fmla="*/ 1683482 w 4707422"/>
              <a:gd name="connsiteY863" fmla="*/ 779592 h 2270700"/>
              <a:gd name="connsiteX864" fmla="*/ 1795431 w 4707422"/>
              <a:gd name="connsiteY864" fmla="*/ 598170 h 2270700"/>
              <a:gd name="connsiteX865" fmla="*/ 1870500 w 4707422"/>
              <a:gd name="connsiteY865" fmla="*/ 570645 h 2270700"/>
              <a:gd name="connsiteX866" fmla="*/ 1851515 w 4707422"/>
              <a:gd name="connsiteY866" fmla="*/ 543121 h 2270700"/>
              <a:gd name="connsiteX867" fmla="*/ 1982668 w 4707422"/>
              <a:gd name="connsiteY867" fmla="*/ 416857 h 2270700"/>
              <a:gd name="connsiteX868" fmla="*/ 1897997 w 4707422"/>
              <a:gd name="connsiteY868" fmla="*/ 549783 h 2270700"/>
              <a:gd name="connsiteX869" fmla="*/ 1956917 w 4707422"/>
              <a:gd name="connsiteY869" fmla="*/ 483266 h 2270700"/>
              <a:gd name="connsiteX870" fmla="*/ 1911308 w 4707422"/>
              <a:gd name="connsiteY870" fmla="*/ 586811 h 2270700"/>
              <a:gd name="connsiteX871" fmla="*/ 1885776 w 4707422"/>
              <a:gd name="connsiteY871" fmla="*/ 581131 h 2270700"/>
              <a:gd name="connsiteX872" fmla="*/ 1874210 w 4707422"/>
              <a:gd name="connsiteY872" fmla="*/ 657151 h 2270700"/>
              <a:gd name="connsiteX873" fmla="*/ 2046171 w 4707422"/>
              <a:gd name="connsiteY873" fmla="*/ 479552 h 2270700"/>
              <a:gd name="connsiteX874" fmla="*/ 2020639 w 4707422"/>
              <a:gd name="connsiteY874" fmla="*/ 481409 h 2270700"/>
              <a:gd name="connsiteX875" fmla="*/ 2002526 w 4707422"/>
              <a:gd name="connsiteY875" fmla="*/ 504237 h 2270700"/>
              <a:gd name="connsiteX876" fmla="*/ 2019548 w 4707422"/>
              <a:gd name="connsiteY876" fmla="*/ 482392 h 2270700"/>
              <a:gd name="connsiteX877" fmla="*/ 2003399 w 4707422"/>
              <a:gd name="connsiteY877" fmla="*/ 493751 h 2270700"/>
              <a:gd name="connsiteX878" fmla="*/ 1968265 w 4707422"/>
              <a:gd name="connsiteY878" fmla="*/ 537441 h 2270700"/>
              <a:gd name="connsiteX879" fmla="*/ 2063411 w 4707422"/>
              <a:gd name="connsiteY879" fmla="*/ 329478 h 2270700"/>
              <a:gd name="connsiteX880" fmla="*/ 2136516 w 4707422"/>
              <a:gd name="connsiteY880" fmla="*/ 303810 h 2270700"/>
              <a:gd name="connsiteX881" fmla="*/ 2150701 w 4707422"/>
              <a:gd name="connsiteY881" fmla="*/ 288628 h 2270700"/>
              <a:gd name="connsiteX882" fmla="*/ 2119277 w 4707422"/>
              <a:gd name="connsiteY882" fmla="*/ 274320 h 2270700"/>
              <a:gd name="connsiteX883" fmla="*/ 2548525 w 4707422"/>
              <a:gd name="connsiteY883" fmla="*/ 100434 h 2270700"/>
              <a:gd name="connsiteX884" fmla="*/ 2374818 w 4707422"/>
              <a:gd name="connsiteY884" fmla="*/ 318883 h 2270700"/>
              <a:gd name="connsiteX885" fmla="*/ 2389002 w 4707422"/>
              <a:gd name="connsiteY885" fmla="*/ 273337 h 2270700"/>
              <a:gd name="connsiteX886" fmla="*/ 2548525 w 4707422"/>
              <a:gd name="connsiteY886" fmla="*/ 100434 h 2270700"/>
              <a:gd name="connsiteX887" fmla="*/ 2156375 w 4707422"/>
              <a:gd name="connsiteY887" fmla="*/ 98578 h 2270700"/>
              <a:gd name="connsiteX888" fmla="*/ 2146773 w 4707422"/>
              <a:gd name="connsiteY888" fmla="*/ 192620 h 2270700"/>
              <a:gd name="connsiteX889" fmla="*/ 2156375 w 4707422"/>
              <a:gd name="connsiteY889" fmla="*/ 98578 h 2270700"/>
              <a:gd name="connsiteX890" fmla="*/ 2440704 w 4707422"/>
              <a:gd name="connsiteY890" fmla="*/ 106 h 2270700"/>
              <a:gd name="connsiteX891" fmla="*/ 2417590 w 4707422"/>
              <a:gd name="connsiteY891" fmla="*/ 43529 h 2270700"/>
              <a:gd name="connsiteX892" fmla="*/ 2390966 w 4707422"/>
              <a:gd name="connsiteY892" fmla="*/ 51065 h 2270700"/>
              <a:gd name="connsiteX893" fmla="*/ 2440704 w 4707422"/>
              <a:gd name="connsiteY893" fmla="*/ 106 h 2270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Lst>
            <a:rect l="l" t="t" r="r" b="b"/>
            <a:pathLst>
              <a:path w="4707422" h="2270700">
                <a:moveTo>
                  <a:pt x="157218" y="2242215"/>
                </a:moveTo>
                <a:lnTo>
                  <a:pt x="133668" y="2270700"/>
                </a:lnTo>
                <a:lnTo>
                  <a:pt x="127944" y="2270700"/>
                </a:lnTo>
                <a:close/>
                <a:moveTo>
                  <a:pt x="188424" y="2238392"/>
                </a:moveTo>
                <a:cubicBezTo>
                  <a:pt x="190388" y="2239812"/>
                  <a:pt x="188042" y="2244809"/>
                  <a:pt x="182695" y="2252182"/>
                </a:cubicBezTo>
                <a:lnTo>
                  <a:pt x="167024" y="2270700"/>
                </a:lnTo>
                <a:lnTo>
                  <a:pt x="161289" y="2270700"/>
                </a:lnTo>
                <a:close/>
                <a:moveTo>
                  <a:pt x="66873" y="2189023"/>
                </a:moveTo>
                <a:cubicBezTo>
                  <a:pt x="76856" y="2196150"/>
                  <a:pt x="89541" y="2208622"/>
                  <a:pt x="78780" y="2240862"/>
                </a:cubicBezTo>
                <a:lnTo>
                  <a:pt x="63964" y="2270700"/>
                </a:lnTo>
                <a:lnTo>
                  <a:pt x="0" y="2270700"/>
                </a:lnTo>
                <a:lnTo>
                  <a:pt x="15672" y="2246748"/>
                </a:lnTo>
                <a:cubicBezTo>
                  <a:pt x="27428" y="2231784"/>
                  <a:pt x="44068" y="2212779"/>
                  <a:pt x="66873" y="2189023"/>
                </a:cubicBezTo>
                <a:close/>
                <a:moveTo>
                  <a:pt x="632937" y="2176486"/>
                </a:moveTo>
                <a:cubicBezTo>
                  <a:pt x="631816" y="2175172"/>
                  <a:pt x="628256" y="2175697"/>
                  <a:pt x="621600" y="2178537"/>
                </a:cubicBezTo>
                <a:lnTo>
                  <a:pt x="575118" y="2225176"/>
                </a:lnTo>
                <a:cubicBezTo>
                  <a:pt x="579701" y="2227033"/>
                  <a:pt x="586466" y="2227033"/>
                  <a:pt x="594977" y="2225176"/>
                </a:cubicBezTo>
                <a:cubicBezTo>
                  <a:pt x="617727" y="2200928"/>
                  <a:pt x="636303" y="2180428"/>
                  <a:pt x="632937" y="2176486"/>
                </a:cubicBezTo>
                <a:close/>
                <a:moveTo>
                  <a:pt x="574027" y="2125345"/>
                </a:moveTo>
                <a:cubicBezTo>
                  <a:pt x="557005" y="2172858"/>
                  <a:pt x="550240" y="2209885"/>
                  <a:pt x="568353" y="2222227"/>
                </a:cubicBezTo>
                <a:lnTo>
                  <a:pt x="577955" y="2210868"/>
                </a:lnTo>
                <a:cubicBezTo>
                  <a:pt x="570317" y="2209011"/>
                  <a:pt x="599778" y="2171984"/>
                  <a:pt x="624437" y="2140527"/>
                </a:cubicBezTo>
                <a:cubicBezTo>
                  <a:pt x="598686" y="2144350"/>
                  <a:pt x="585375" y="2135831"/>
                  <a:pt x="574027" y="2125345"/>
                </a:cubicBezTo>
                <a:close/>
                <a:moveTo>
                  <a:pt x="221850" y="2109378"/>
                </a:moveTo>
                <a:cubicBezTo>
                  <a:pt x="224949" y="2112982"/>
                  <a:pt x="191806" y="2147736"/>
                  <a:pt x="179040" y="2169035"/>
                </a:cubicBezTo>
                <a:lnTo>
                  <a:pt x="204572" y="2117808"/>
                </a:lnTo>
                <a:cubicBezTo>
                  <a:pt x="215756" y="2110436"/>
                  <a:pt x="220817" y="2108176"/>
                  <a:pt x="221850" y="2109378"/>
                </a:cubicBezTo>
                <a:close/>
                <a:moveTo>
                  <a:pt x="778285" y="2054131"/>
                </a:moveTo>
                <a:cubicBezTo>
                  <a:pt x="737477" y="2092141"/>
                  <a:pt x="716528" y="2113986"/>
                  <a:pt x="704089" y="2130151"/>
                </a:cubicBezTo>
                <a:cubicBezTo>
                  <a:pt x="717401" y="2119665"/>
                  <a:pt x="737477" y="2099786"/>
                  <a:pt x="768683" y="2067456"/>
                </a:cubicBezTo>
                <a:cubicBezTo>
                  <a:pt x="692741" y="2147190"/>
                  <a:pt x="727003" y="2125345"/>
                  <a:pt x="743151" y="2124471"/>
                </a:cubicBezTo>
                <a:cubicBezTo>
                  <a:pt x="749698" y="2108306"/>
                  <a:pt x="758427" y="2089301"/>
                  <a:pt x="774576" y="2063633"/>
                </a:cubicBezTo>
                <a:cubicBezTo>
                  <a:pt x="774576" y="2060793"/>
                  <a:pt x="776321" y="2057954"/>
                  <a:pt x="778285" y="2054131"/>
                </a:cubicBezTo>
                <a:close/>
                <a:moveTo>
                  <a:pt x="559842" y="2014264"/>
                </a:moveTo>
                <a:cubicBezTo>
                  <a:pt x="542821" y="2034252"/>
                  <a:pt x="523835" y="2056097"/>
                  <a:pt x="504850" y="2077942"/>
                </a:cubicBezTo>
                <a:cubicBezTo>
                  <a:pt x="522744" y="2060793"/>
                  <a:pt x="541730" y="2044628"/>
                  <a:pt x="556133" y="2034252"/>
                </a:cubicBezTo>
                <a:cubicBezTo>
                  <a:pt x="553077" y="2032286"/>
                  <a:pt x="555041" y="2024749"/>
                  <a:pt x="559842" y="2014264"/>
                </a:cubicBezTo>
                <a:close/>
                <a:moveTo>
                  <a:pt x="368023" y="1974397"/>
                </a:moveTo>
                <a:lnTo>
                  <a:pt x="321541" y="2037092"/>
                </a:lnTo>
                <a:lnTo>
                  <a:pt x="311066" y="2029446"/>
                </a:lnTo>
                <a:close/>
                <a:moveTo>
                  <a:pt x="781995" y="1935404"/>
                </a:moveTo>
                <a:lnTo>
                  <a:pt x="684231" y="2043754"/>
                </a:lnTo>
                <a:lnTo>
                  <a:pt x="785923" y="1952552"/>
                </a:lnTo>
                <a:close/>
                <a:moveTo>
                  <a:pt x="885216" y="1925205"/>
                </a:moveTo>
                <a:cubicBezTo>
                  <a:pt x="884615" y="1923062"/>
                  <a:pt x="881287" y="1923062"/>
                  <a:pt x="874086" y="1925901"/>
                </a:cubicBezTo>
                <a:lnTo>
                  <a:pt x="863829" y="1936387"/>
                </a:lnTo>
                <a:cubicBezTo>
                  <a:pt x="868412" y="1937370"/>
                  <a:pt x="873213" y="1937370"/>
                  <a:pt x="879978" y="1937370"/>
                </a:cubicBezTo>
                <a:cubicBezTo>
                  <a:pt x="883688" y="1931636"/>
                  <a:pt x="885816" y="1927349"/>
                  <a:pt x="885216" y="1925205"/>
                </a:cubicBezTo>
                <a:close/>
                <a:moveTo>
                  <a:pt x="428689" y="1911702"/>
                </a:moveTo>
                <a:cubicBezTo>
                  <a:pt x="437200" y="1909736"/>
                  <a:pt x="437200" y="1912685"/>
                  <a:pt x="418214" y="1928741"/>
                </a:cubicBezTo>
                <a:cubicBezTo>
                  <a:pt x="424107" y="1922188"/>
                  <a:pt x="424979" y="1917382"/>
                  <a:pt x="428689" y="1911702"/>
                </a:cubicBezTo>
                <a:close/>
                <a:moveTo>
                  <a:pt x="847681" y="1886034"/>
                </a:moveTo>
                <a:cubicBezTo>
                  <a:pt x="843753" y="1906896"/>
                  <a:pt x="844844" y="1923061"/>
                  <a:pt x="852264" y="1931581"/>
                </a:cubicBezTo>
                <a:lnTo>
                  <a:pt x="866666" y="1914542"/>
                </a:lnTo>
                <a:cubicBezTo>
                  <a:pt x="870376" y="1907879"/>
                  <a:pt x="878014" y="1898377"/>
                  <a:pt x="886525" y="1886034"/>
                </a:cubicBezTo>
                <a:cubicBezTo>
                  <a:pt x="869503" y="1889857"/>
                  <a:pt x="857064" y="1888874"/>
                  <a:pt x="847681" y="1886034"/>
                </a:cubicBezTo>
                <a:close/>
                <a:moveTo>
                  <a:pt x="559842" y="1867029"/>
                </a:moveTo>
                <a:cubicBezTo>
                  <a:pt x="565516" y="1870852"/>
                  <a:pt x="534092" y="1904056"/>
                  <a:pt x="502886" y="1937370"/>
                </a:cubicBezTo>
                <a:cubicBezTo>
                  <a:pt x="515106" y="1920222"/>
                  <a:pt x="533219" y="1897394"/>
                  <a:pt x="559842" y="1867029"/>
                </a:cubicBezTo>
                <a:close/>
                <a:moveTo>
                  <a:pt x="770702" y="1850291"/>
                </a:moveTo>
                <a:cubicBezTo>
                  <a:pt x="761427" y="1851601"/>
                  <a:pt x="750243" y="1854687"/>
                  <a:pt x="736386" y="1860367"/>
                </a:cubicBezTo>
                <a:cubicBezTo>
                  <a:pt x="727875" y="1872709"/>
                  <a:pt x="719365" y="1884178"/>
                  <a:pt x="711727" y="1896520"/>
                </a:cubicBezTo>
                <a:lnTo>
                  <a:pt x="667209" y="1932564"/>
                </a:lnTo>
                <a:cubicBezTo>
                  <a:pt x="664372" y="1940210"/>
                  <a:pt x="649969" y="1959215"/>
                  <a:pt x="634912" y="1979094"/>
                </a:cubicBezTo>
                <a:cubicBezTo>
                  <a:pt x="627274" y="1995259"/>
                  <a:pt x="620509" y="2012407"/>
                  <a:pt x="613089" y="2029446"/>
                </a:cubicBezTo>
                <a:cubicBezTo>
                  <a:pt x="619636" y="2025623"/>
                  <a:pt x="628147" y="2019070"/>
                  <a:pt x="639494" y="2010441"/>
                </a:cubicBezTo>
                <a:cubicBezTo>
                  <a:pt x="719365" y="1930707"/>
                  <a:pt x="708890" y="1923061"/>
                  <a:pt x="744024" y="1879372"/>
                </a:cubicBezTo>
                <a:cubicBezTo>
                  <a:pt x="794434" y="1833825"/>
                  <a:pt x="615926" y="2035126"/>
                  <a:pt x="706053" y="1962928"/>
                </a:cubicBezTo>
                <a:cubicBezTo>
                  <a:pt x="746861" y="1917382"/>
                  <a:pt x="774576" y="1880355"/>
                  <a:pt x="793561" y="1850864"/>
                </a:cubicBezTo>
                <a:cubicBezTo>
                  <a:pt x="787342" y="1849444"/>
                  <a:pt x="779977" y="1848980"/>
                  <a:pt x="770702" y="1850291"/>
                </a:cubicBezTo>
                <a:close/>
                <a:moveTo>
                  <a:pt x="509593" y="1821620"/>
                </a:moveTo>
                <a:cubicBezTo>
                  <a:pt x="512651" y="1825244"/>
                  <a:pt x="479590" y="1859957"/>
                  <a:pt x="466660" y="1881338"/>
                </a:cubicBezTo>
                <a:lnTo>
                  <a:pt x="492411" y="1830002"/>
                </a:lnTo>
                <a:cubicBezTo>
                  <a:pt x="503540" y="1822657"/>
                  <a:pt x="508573" y="1820411"/>
                  <a:pt x="509593" y="1821620"/>
                </a:cubicBezTo>
                <a:close/>
                <a:moveTo>
                  <a:pt x="438291" y="1817660"/>
                </a:moveTo>
                <a:cubicBezTo>
                  <a:pt x="451603" y="1827162"/>
                  <a:pt x="470589" y="1846168"/>
                  <a:pt x="428689" y="1911702"/>
                </a:cubicBezTo>
                <a:cubicBezTo>
                  <a:pt x="403157" y="1917382"/>
                  <a:pt x="289244" y="1973414"/>
                  <a:pt x="438291" y="1817660"/>
                </a:cubicBezTo>
                <a:close/>
                <a:moveTo>
                  <a:pt x="1025316" y="1812963"/>
                </a:moveTo>
                <a:cubicBezTo>
                  <a:pt x="1010913" y="1830002"/>
                  <a:pt x="1008076" y="1836665"/>
                  <a:pt x="1010040" y="1838522"/>
                </a:cubicBezTo>
                <a:cubicBezTo>
                  <a:pt x="1013750" y="1830985"/>
                  <a:pt x="1019424" y="1822466"/>
                  <a:pt x="1025316" y="1812963"/>
                </a:cubicBezTo>
                <a:close/>
                <a:moveTo>
                  <a:pt x="1035572" y="1796798"/>
                </a:moveTo>
                <a:cubicBezTo>
                  <a:pt x="1010913" y="1819517"/>
                  <a:pt x="993018" y="1836665"/>
                  <a:pt x="980580" y="1850864"/>
                </a:cubicBezTo>
                <a:cubicBezTo>
                  <a:pt x="989090" y="1845185"/>
                  <a:pt x="1004366" y="1832842"/>
                  <a:pt x="1029026" y="1807174"/>
                </a:cubicBezTo>
                <a:cubicBezTo>
                  <a:pt x="1030990" y="1803461"/>
                  <a:pt x="1033827" y="1800621"/>
                  <a:pt x="1035572" y="1796798"/>
                </a:cubicBezTo>
                <a:close/>
                <a:moveTo>
                  <a:pt x="807746" y="1772113"/>
                </a:moveTo>
                <a:cubicBezTo>
                  <a:pt x="799235" y="1782490"/>
                  <a:pt x="790724" y="1792975"/>
                  <a:pt x="781995" y="1803461"/>
                </a:cubicBezTo>
                <a:cubicBezTo>
                  <a:pt x="791597" y="1794832"/>
                  <a:pt x="800108" y="1787296"/>
                  <a:pt x="807746" y="1781616"/>
                </a:cubicBezTo>
                <a:cubicBezTo>
                  <a:pt x="805782" y="1780633"/>
                  <a:pt x="805782" y="1776810"/>
                  <a:pt x="807746" y="1772113"/>
                </a:cubicBezTo>
                <a:close/>
                <a:moveTo>
                  <a:pt x="655861" y="1686591"/>
                </a:moveTo>
                <a:lnTo>
                  <a:pt x="609161" y="1749286"/>
                </a:lnTo>
                <a:lnTo>
                  <a:pt x="598686" y="1741640"/>
                </a:lnTo>
                <a:close/>
                <a:moveTo>
                  <a:pt x="1033827" y="1683751"/>
                </a:moveTo>
                <a:lnTo>
                  <a:pt x="935844" y="1791992"/>
                </a:lnTo>
                <a:lnTo>
                  <a:pt x="1037536" y="1700790"/>
                </a:lnTo>
                <a:close/>
                <a:moveTo>
                  <a:pt x="1439288" y="1661906"/>
                </a:moveTo>
                <a:cubicBezTo>
                  <a:pt x="1424012" y="1678945"/>
                  <a:pt x="1409828" y="1697076"/>
                  <a:pt x="1395643" y="1714115"/>
                </a:cubicBezTo>
                <a:lnTo>
                  <a:pt x="1433614" y="1682768"/>
                </a:lnTo>
                <a:cubicBezTo>
                  <a:pt x="1435578" y="1676105"/>
                  <a:pt x="1437324" y="1668569"/>
                  <a:pt x="1439288" y="1661906"/>
                </a:cubicBezTo>
                <a:close/>
                <a:moveTo>
                  <a:pt x="1151306" y="1656547"/>
                </a:moveTo>
                <a:cubicBezTo>
                  <a:pt x="1149554" y="1656165"/>
                  <a:pt x="1146212" y="1656936"/>
                  <a:pt x="1140975" y="1659066"/>
                </a:cubicBezTo>
                <a:lnTo>
                  <a:pt x="1114570" y="1685608"/>
                </a:lnTo>
                <a:cubicBezTo>
                  <a:pt x="1119152" y="1686591"/>
                  <a:pt x="1125917" y="1687574"/>
                  <a:pt x="1132464" y="1685608"/>
                </a:cubicBezTo>
                <a:cubicBezTo>
                  <a:pt x="1147522" y="1669224"/>
                  <a:pt x="1156564" y="1657694"/>
                  <a:pt x="1151306" y="1656547"/>
                </a:cubicBezTo>
                <a:close/>
                <a:moveTo>
                  <a:pt x="860092" y="1655489"/>
                </a:moveTo>
                <a:cubicBezTo>
                  <a:pt x="856901" y="1655489"/>
                  <a:pt x="851936" y="1657155"/>
                  <a:pt x="844844" y="1660923"/>
                </a:cubicBezTo>
                <a:cubicBezTo>
                  <a:pt x="838952" y="1664746"/>
                  <a:pt x="830441" y="1669552"/>
                  <a:pt x="821057" y="1676105"/>
                </a:cubicBezTo>
                <a:lnTo>
                  <a:pt x="785923" y="1719795"/>
                </a:lnTo>
                <a:cubicBezTo>
                  <a:pt x="768683" y="1728424"/>
                  <a:pt x="759300" y="1731263"/>
                  <a:pt x="755372" y="1729297"/>
                </a:cubicBezTo>
                <a:cubicBezTo>
                  <a:pt x="752535" y="1735960"/>
                  <a:pt x="749698" y="1743606"/>
                  <a:pt x="745115" y="1753108"/>
                </a:cubicBezTo>
                <a:lnTo>
                  <a:pt x="719365" y="1747319"/>
                </a:lnTo>
                <a:cubicBezTo>
                  <a:pt x="598686" y="1880355"/>
                  <a:pt x="748825" y="1770147"/>
                  <a:pt x="708017" y="1823340"/>
                </a:cubicBezTo>
                <a:cubicBezTo>
                  <a:pt x="807746" y="1722744"/>
                  <a:pt x="804909" y="1712258"/>
                  <a:pt x="864702" y="1660049"/>
                </a:cubicBezTo>
                <a:cubicBezTo>
                  <a:pt x="864702" y="1657155"/>
                  <a:pt x="863284" y="1655489"/>
                  <a:pt x="860092" y="1655489"/>
                </a:cubicBezTo>
                <a:close/>
                <a:moveTo>
                  <a:pt x="1104968" y="1614393"/>
                </a:moveTo>
                <a:cubicBezTo>
                  <a:pt x="1095584" y="1645741"/>
                  <a:pt x="1094493" y="1670426"/>
                  <a:pt x="1106932" y="1680911"/>
                </a:cubicBezTo>
                <a:lnTo>
                  <a:pt x="1117407" y="1668569"/>
                </a:lnTo>
                <a:cubicBezTo>
                  <a:pt x="1118279" y="1661906"/>
                  <a:pt x="1133555" y="1641044"/>
                  <a:pt x="1149704" y="1620073"/>
                </a:cubicBezTo>
                <a:cubicBezTo>
                  <a:pt x="1128754" y="1623896"/>
                  <a:pt x="1115442" y="1621056"/>
                  <a:pt x="1104968" y="1614393"/>
                </a:cubicBezTo>
                <a:close/>
                <a:moveTo>
                  <a:pt x="1056522" y="1582172"/>
                </a:moveTo>
                <a:cubicBezTo>
                  <a:pt x="1043210" y="1580206"/>
                  <a:pt x="1025316" y="1583046"/>
                  <a:pt x="998692" y="1595388"/>
                </a:cubicBezTo>
                <a:cubicBezTo>
                  <a:pt x="986253" y="1611554"/>
                  <a:pt x="974906" y="1628702"/>
                  <a:pt x="964431" y="1644758"/>
                </a:cubicBezTo>
                <a:lnTo>
                  <a:pt x="933007" y="1670426"/>
                </a:lnTo>
                <a:cubicBezTo>
                  <a:pt x="921659" y="1697950"/>
                  <a:pt x="908347" y="1726458"/>
                  <a:pt x="896127" y="1754965"/>
                </a:cubicBezTo>
                <a:cubicBezTo>
                  <a:pt x="972069" y="1678071"/>
                  <a:pt x="963558" y="1670426"/>
                  <a:pt x="997601" y="1626736"/>
                </a:cubicBezTo>
                <a:cubicBezTo>
                  <a:pt x="1048011" y="1581189"/>
                  <a:pt x="869503" y="1782490"/>
                  <a:pt x="959630" y="1710402"/>
                </a:cubicBezTo>
                <a:cubicBezTo>
                  <a:pt x="962467" y="1706579"/>
                  <a:pt x="965304" y="1703739"/>
                  <a:pt x="968141" y="1699916"/>
                </a:cubicBezTo>
                <a:cubicBezTo>
                  <a:pt x="964431" y="1700899"/>
                  <a:pt x="960721" y="1702756"/>
                  <a:pt x="958757" y="1702756"/>
                </a:cubicBezTo>
                <a:cubicBezTo>
                  <a:pt x="962467" y="1700899"/>
                  <a:pt x="966395" y="1698933"/>
                  <a:pt x="970105" y="1697076"/>
                </a:cubicBezTo>
                <a:cubicBezTo>
                  <a:pt x="1010913" y="1649564"/>
                  <a:pt x="1039500" y="1611554"/>
                  <a:pt x="1056522" y="1582172"/>
                </a:cubicBezTo>
                <a:close/>
                <a:moveTo>
                  <a:pt x="760947" y="1569016"/>
                </a:moveTo>
                <a:cubicBezTo>
                  <a:pt x="765110" y="1571550"/>
                  <a:pt x="736222" y="1602515"/>
                  <a:pt x="721329" y="1623896"/>
                </a:cubicBezTo>
                <a:cubicBezTo>
                  <a:pt x="722201" y="1624879"/>
                  <a:pt x="721329" y="1626736"/>
                  <a:pt x="716528" y="1631542"/>
                </a:cubicBezTo>
                <a:cubicBezTo>
                  <a:pt x="714564" y="1634381"/>
                  <a:pt x="710854" y="1637221"/>
                  <a:pt x="705180" y="1640061"/>
                </a:cubicBezTo>
                <a:lnTo>
                  <a:pt x="714700" y="1624476"/>
                </a:lnTo>
                <a:lnTo>
                  <a:pt x="716528" y="1623896"/>
                </a:lnTo>
                <a:lnTo>
                  <a:pt x="717033" y="1622913"/>
                </a:lnTo>
                <a:lnTo>
                  <a:pt x="720238" y="1622913"/>
                </a:lnTo>
                <a:lnTo>
                  <a:pt x="744024" y="1577366"/>
                </a:lnTo>
                <a:cubicBezTo>
                  <a:pt x="754499" y="1570485"/>
                  <a:pt x="759559" y="1568171"/>
                  <a:pt x="760947" y="1569016"/>
                </a:cubicBezTo>
                <a:close/>
                <a:moveTo>
                  <a:pt x="726129" y="1529854"/>
                </a:moveTo>
                <a:cubicBezTo>
                  <a:pt x="735950" y="1537718"/>
                  <a:pt x="749207" y="1549821"/>
                  <a:pt x="737546" y="1583029"/>
                </a:cubicBezTo>
                <a:lnTo>
                  <a:pt x="717033" y="1622913"/>
                </a:lnTo>
                <a:lnTo>
                  <a:pt x="715655" y="1622913"/>
                </a:lnTo>
                <a:lnTo>
                  <a:pt x="714700" y="1624476"/>
                </a:lnTo>
                <a:lnTo>
                  <a:pt x="686266" y="1633501"/>
                </a:lnTo>
                <a:cubicBezTo>
                  <a:pt x="650392" y="1644355"/>
                  <a:pt x="614180" y="1646669"/>
                  <a:pt x="726129" y="1529854"/>
                </a:cubicBezTo>
                <a:close/>
                <a:moveTo>
                  <a:pt x="1303552" y="1528980"/>
                </a:moveTo>
                <a:cubicBezTo>
                  <a:pt x="1270164" y="1560327"/>
                  <a:pt x="1249433" y="1581189"/>
                  <a:pt x="1235030" y="1596371"/>
                </a:cubicBezTo>
                <a:cubicBezTo>
                  <a:pt x="1246596" y="1588726"/>
                  <a:pt x="1264490" y="1571687"/>
                  <a:pt x="1296787" y="1538482"/>
                </a:cubicBezTo>
                <a:cubicBezTo>
                  <a:pt x="1252270" y="1586869"/>
                  <a:pt x="1257943" y="1588726"/>
                  <a:pt x="1270164" y="1585886"/>
                </a:cubicBezTo>
                <a:cubicBezTo>
                  <a:pt x="1275838" y="1572670"/>
                  <a:pt x="1284567" y="1557378"/>
                  <a:pt x="1296787" y="1538482"/>
                </a:cubicBezTo>
                <a:cubicBezTo>
                  <a:pt x="1299624" y="1535533"/>
                  <a:pt x="1301588" y="1531820"/>
                  <a:pt x="1303552" y="1528980"/>
                </a:cubicBezTo>
                <a:close/>
                <a:moveTo>
                  <a:pt x="1077472" y="1500472"/>
                </a:moveTo>
                <a:cubicBezTo>
                  <a:pt x="1065033" y="1514672"/>
                  <a:pt x="1051721" y="1529854"/>
                  <a:pt x="1039500" y="1545036"/>
                </a:cubicBezTo>
                <a:cubicBezTo>
                  <a:pt x="1052812" y="1533677"/>
                  <a:pt x="1065033" y="1522317"/>
                  <a:pt x="1076598" y="1514672"/>
                </a:cubicBezTo>
                <a:cubicBezTo>
                  <a:pt x="1072670" y="1512815"/>
                  <a:pt x="1073543" y="1507135"/>
                  <a:pt x="1077472" y="1500472"/>
                </a:cubicBezTo>
                <a:close/>
                <a:moveTo>
                  <a:pt x="3782671" y="1498658"/>
                </a:moveTo>
                <a:cubicBezTo>
                  <a:pt x="3774430" y="1503688"/>
                  <a:pt x="3755471" y="1520133"/>
                  <a:pt x="3718646" y="1555521"/>
                </a:cubicBezTo>
                <a:lnTo>
                  <a:pt x="3681766" y="1625862"/>
                </a:lnTo>
                <a:cubicBezTo>
                  <a:pt x="3733049" y="1579223"/>
                  <a:pt x="3692023" y="1632415"/>
                  <a:pt x="3760546" y="1558361"/>
                </a:cubicBezTo>
                <a:cubicBezTo>
                  <a:pt x="3735668" y="1571223"/>
                  <a:pt x="3807395" y="1483570"/>
                  <a:pt x="3782671" y="1498658"/>
                </a:cubicBezTo>
                <a:close/>
                <a:moveTo>
                  <a:pt x="4086355" y="1469125"/>
                </a:moveTo>
                <a:cubicBezTo>
                  <a:pt x="4043583" y="1517511"/>
                  <a:pt x="3999937" y="1583046"/>
                  <a:pt x="3917231" y="1661906"/>
                </a:cubicBezTo>
                <a:cubicBezTo>
                  <a:pt x="3903919" y="1669442"/>
                  <a:pt x="3890607" y="1678071"/>
                  <a:pt x="3875331" y="1688448"/>
                </a:cubicBezTo>
                <a:cubicBezTo>
                  <a:pt x="3878168" y="1684734"/>
                  <a:pt x="3881223" y="1681785"/>
                  <a:pt x="3882969" y="1678945"/>
                </a:cubicBezTo>
                <a:cubicBezTo>
                  <a:pt x="3879259" y="1682768"/>
                  <a:pt x="3876422" y="1686591"/>
                  <a:pt x="3873585" y="1690414"/>
                </a:cubicBezTo>
                <a:cubicBezTo>
                  <a:pt x="3874458" y="1689431"/>
                  <a:pt x="3875331" y="1689431"/>
                  <a:pt x="3875331" y="1688448"/>
                </a:cubicBezTo>
                <a:cubicBezTo>
                  <a:pt x="3862238" y="1704613"/>
                  <a:pt x="3844125" y="1726458"/>
                  <a:pt x="3857437" y="1716081"/>
                </a:cubicBezTo>
                <a:cubicBezTo>
                  <a:pt x="3880132" y="1697076"/>
                  <a:pt x="3899118" y="1679928"/>
                  <a:pt x="3917231" y="1661906"/>
                </a:cubicBezTo>
                <a:cubicBezTo>
                  <a:pt x="3964803" y="1634381"/>
                  <a:pt x="4009321" y="1609697"/>
                  <a:pt x="4111014" y="1487147"/>
                </a:cubicBezTo>
                <a:lnTo>
                  <a:pt x="4083518" y="1495667"/>
                </a:lnTo>
                <a:cubicBezTo>
                  <a:pt x="4089192" y="1498506"/>
                  <a:pt x="4071952" y="1514672"/>
                  <a:pt x="4049257" y="1539356"/>
                </a:cubicBezTo>
                <a:cubicBezTo>
                  <a:pt x="3993172" y="1581189"/>
                  <a:pt x="4068242" y="1497633"/>
                  <a:pt x="4086355" y="1469125"/>
                </a:cubicBezTo>
                <a:close/>
                <a:moveTo>
                  <a:pt x="3638994" y="1438761"/>
                </a:moveTo>
                <a:lnTo>
                  <a:pt x="3514606" y="1554538"/>
                </a:lnTo>
                <a:cubicBezTo>
                  <a:pt x="3527918" y="1547002"/>
                  <a:pt x="3521153" y="1561201"/>
                  <a:pt x="3505877" y="1580206"/>
                </a:cubicBezTo>
                <a:cubicBezTo>
                  <a:pt x="3526826" y="1567864"/>
                  <a:pt x="3538174" y="1566007"/>
                  <a:pt x="3545812" y="1566881"/>
                </a:cubicBezTo>
                <a:cubicBezTo>
                  <a:pt x="3555414" y="1557378"/>
                  <a:pt x="3565889" y="1546019"/>
                  <a:pt x="3579200" y="1532694"/>
                </a:cubicBezTo>
                <a:cubicBezTo>
                  <a:pt x="3584874" y="1524174"/>
                  <a:pt x="3559124" y="1518494"/>
                  <a:pt x="3638994" y="1438761"/>
                </a:cubicBezTo>
                <a:close/>
                <a:moveTo>
                  <a:pt x="907474" y="1434938"/>
                </a:moveTo>
                <a:lnTo>
                  <a:pt x="860992" y="1497633"/>
                </a:lnTo>
                <a:lnTo>
                  <a:pt x="850518" y="1489987"/>
                </a:lnTo>
                <a:close/>
                <a:moveTo>
                  <a:pt x="1301588" y="1415933"/>
                </a:moveTo>
                <a:lnTo>
                  <a:pt x="1203824" y="1524174"/>
                </a:lnTo>
                <a:lnTo>
                  <a:pt x="1305298" y="1432972"/>
                </a:lnTo>
                <a:close/>
                <a:moveTo>
                  <a:pt x="4044919" y="1411045"/>
                </a:moveTo>
                <a:lnTo>
                  <a:pt x="4044562" y="1412183"/>
                </a:lnTo>
                <a:lnTo>
                  <a:pt x="4042492" y="1413202"/>
                </a:lnTo>
                <a:lnTo>
                  <a:pt x="4038026" y="1419246"/>
                </a:lnTo>
                <a:lnTo>
                  <a:pt x="4035018" y="1419564"/>
                </a:lnTo>
                <a:cubicBezTo>
                  <a:pt x="4033381" y="1418964"/>
                  <a:pt x="4032671" y="1417298"/>
                  <a:pt x="4033108" y="1413967"/>
                </a:cubicBezTo>
                <a:cubicBezTo>
                  <a:pt x="4040200" y="1410690"/>
                  <a:pt x="4043746" y="1409980"/>
                  <a:pt x="4044919" y="1411045"/>
                </a:cubicBezTo>
                <a:close/>
                <a:moveTo>
                  <a:pt x="3994789" y="1391919"/>
                </a:moveTo>
                <a:cubicBezTo>
                  <a:pt x="4004711" y="1390183"/>
                  <a:pt x="3967804" y="1420657"/>
                  <a:pt x="3957166" y="1454817"/>
                </a:cubicBezTo>
                <a:lnTo>
                  <a:pt x="3966549" y="1405447"/>
                </a:lnTo>
                <a:cubicBezTo>
                  <a:pt x="3982971" y="1396655"/>
                  <a:pt x="3991482" y="1392498"/>
                  <a:pt x="3994789" y="1391919"/>
                </a:cubicBezTo>
                <a:close/>
                <a:moveTo>
                  <a:pt x="969232" y="1372243"/>
                </a:moveTo>
                <a:cubicBezTo>
                  <a:pt x="976870" y="1370277"/>
                  <a:pt x="976870" y="1373117"/>
                  <a:pt x="958757" y="1389282"/>
                </a:cubicBezTo>
                <a:cubicBezTo>
                  <a:pt x="964431" y="1382619"/>
                  <a:pt x="965304" y="1377923"/>
                  <a:pt x="969232" y="1372243"/>
                </a:cubicBezTo>
                <a:close/>
                <a:moveTo>
                  <a:pt x="3666549" y="1354669"/>
                </a:moveTo>
                <a:cubicBezTo>
                  <a:pt x="3650144" y="1358075"/>
                  <a:pt x="3583210" y="1410690"/>
                  <a:pt x="3544066" y="1451103"/>
                </a:cubicBezTo>
                <a:cubicBezTo>
                  <a:pt x="3594258" y="1405447"/>
                  <a:pt x="3598186" y="1422595"/>
                  <a:pt x="3624592" y="1414950"/>
                </a:cubicBezTo>
                <a:cubicBezTo>
                  <a:pt x="3668045" y="1368297"/>
                  <a:pt x="3676392" y="1352625"/>
                  <a:pt x="3666549" y="1354669"/>
                </a:cubicBezTo>
                <a:close/>
                <a:moveTo>
                  <a:pt x="1458519" y="1350508"/>
                </a:moveTo>
                <a:cubicBezTo>
                  <a:pt x="1457346" y="1349443"/>
                  <a:pt x="1454018" y="1349907"/>
                  <a:pt x="1447799" y="1352255"/>
                </a:cubicBezTo>
                <a:lnTo>
                  <a:pt x="1382331" y="1416916"/>
                </a:lnTo>
                <a:cubicBezTo>
                  <a:pt x="1388005" y="1418773"/>
                  <a:pt x="1394552" y="1418773"/>
                  <a:pt x="1402190" y="1416916"/>
                </a:cubicBezTo>
                <a:cubicBezTo>
                  <a:pt x="1417466" y="1401624"/>
                  <a:pt x="1431650" y="1387425"/>
                  <a:pt x="1442125" y="1375083"/>
                </a:cubicBezTo>
                <a:cubicBezTo>
                  <a:pt x="1447799" y="1368420"/>
                  <a:pt x="1452600" y="1362740"/>
                  <a:pt x="1456310" y="1357935"/>
                </a:cubicBezTo>
                <a:cubicBezTo>
                  <a:pt x="1458710" y="1354167"/>
                  <a:pt x="1459692" y="1351572"/>
                  <a:pt x="1458519" y="1350508"/>
                </a:cubicBezTo>
                <a:close/>
                <a:moveTo>
                  <a:pt x="4174078" y="1333919"/>
                </a:moveTo>
                <a:cubicBezTo>
                  <a:pt x="4172799" y="1336929"/>
                  <a:pt x="4156514" y="1354194"/>
                  <a:pt x="4136547" y="1374100"/>
                </a:cubicBezTo>
                <a:cubicBezTo>
                  <a:pt x="4145057" y="1363723"/>
                  <a:pt x="4155532" y="1351381"/>
                  <a:pt x="4169935" y="1336090"/>
                </a:cubicBezTo>
                <a:cubicBezTo>
                  <a:pt x="4173263" y="1333496"/>
                  <a:pt x="4174504" y="1332915"/>
                  <a:pt x="4174078" y="1333919"/>
                </a:cubicBezTo>
                <a:close/>
                <a:moveTo>
                  <a:pt x="1099294" y="1327570"/>
                </a:moveTo>
                <a:cubicBezTo>
                  <a:pt x="1104968" y="1331393"/>
                  <a:pt x="1074635" y="1364597"/>
                  <a:pt x="1042337" y="1397911"/>
                </a:cubicBezTo>
                <a:cubicBezTo>
                  <a:pt x="1054558" y="1380762"/>
                  <a:pt x="1072670" y="1357935"/>
                  <a:pt x="1099294" y="1327570"/>
                </a:cubicBezTo>
                <a:close/>
                <a:moveTo>
                  <a:pt x="1776445" y="1321891"/>
                </a:moveTo>
                <a:cubicBezTo>
                  <a:pt x="1745021" y="1353238"/>
                  <a:pt x="1712724" y="1392122"/>
                  <a:pt x="1686319" y="1427292"/>
                </a:cubicBezTo>
                <a:lnTo>
                  <a:pt x="1749822" y="1375083"/>
                </a:lnTo>
                <a:cubicBezTo>
                  <a:pt x="1750913" y="1375083"/>
                  <a:pt x="1751786" y="1374100"/>
                  <a:pt x="1751786" y="1374100"/>
                </a:cubicBezTo>
                <a:cubicBezTo>
                  <a:pt x="1757460" y="1368420"/>
                  <a:pt x="1763134" y="1363723"/>
                  <a:pt x="1767062" y="1359901"/>
                </a:cubicBezTo>
                <a:cubicBezTo>
                  <a:pt x="1769899" y="1348432"/>
                  <a:pt x="1773609" y="1335216"/>
                  <a:pt x="1776445" y="1321891"/>
                </a:cubicBezTo>
                <a:close/>
                <a:moveTo>
                  <a:pt x="1029309" y="1301657"/>
                </a:moveTo>
                <a:cubicBezTo>
                  <a:pt x="1032572" y="1305610"/>
                  <a:pt x="999838" y="1340159"/>
                  <a:pt x="986253" y="1360884"/>
                </a:cubicBezTo>
                <a:lnTo>
                  <a:pt x="1012004" y="1309548"/>
                </a:lnTo>
                <a:cubicBezTo>
                  <a:pt x="1023133" y="1302421"/>
                  <a:pt x="1028221" y="1300339"/>
                  <a:pt x="1029309" y="1301657"/>
                </a:cubicBezTo>
                <a:close/>
                <a:moveTo>
                  <a:pt x="1392806" y="1292400"/>
                </a:moveTo>
                <a:cubicBezTo>
                  <a:pt x="1367056" y="1353238"/>
                  <a:pt x="1353744" y="1403590"/>
                  <a:pt x="1378622" y="1415933"/>
                </a:cubicBezTo>
                <a:lnTo>
                  <a:pt x="1389969" y="1402607"/>
                </a:lnTo>
                <a:cubicBezTo>
                  <a:pt x="1369893" y="1410253"/>
                  <a:pt x="1419430" y="1351272"/>
                  <a:pt x="1446926" y="1315228"/>
                </a:cubicBezTo>
                <a:cubicBezTo>
                  <a:pt x="1417466" y="1318068"/>
                  <a:pt x="1406118" y="1303869"/>
                  <a:pt x="1392806" y="1292400"/>
                </a:cubicBezTo>
                <a:close/>
                <a:moveTo>
                  <a:pt x="1342396" y="1277218"/>
                </a:moveTo>
                <a:cubicBezTo>
                  <a:pt x="1329085" y="1280058"/>
                  <a:pt x="1312936" y="1285847"/>
                  <a:pt x="1291986" y="1296223"/>
                </a:cubicBezTo>
                <a:cubicBezTo>
                  <a:pt x="1270164" y="1322874"/>
                  <a:pt x="1249433" y="1350398"/>
                  <a:pt x="1233284" y="1376940"/>
                </a:cubicBezTo>
                <a:lnTo>
                  <a:pt x="1188548" y="1413093"/>
                </a:lnTo>
                <a:cubicBezTo>
                  <a:pt x="1187675" y="1414950"/>
                  <a:pt x="1186584" y="1416916"/>
                  <a:pt x="1184838" y="1419756"/>
                </a:cubicBezTo>
                <a:cubicBezTo>
                  <a:pt x="1174363" y="1445314"/>
                  <a:pt x="1161924" y="1471965"/>
                  <a:pt x="1150577" y="1498506"/>
                </a:cubicBezTo>
                <a:cubicBezTo>
                  <a:pt x="1153414" y="1495667"/>
                  <a:pt x="1157123" y="1493810"/>
                  <a:pt x="1161052" y="1489987"/>
                </a:cubicBezTo>
                <a:cubicBezTo>
                  <a:pt x="1240704" y="1410253"/>
                  <a:pt x="1230447" y="1402607"/>
                  <a:pt x="1265581" y="1358918"/>
                </a:cubicBezTo>
                <a:cubicBezTo>
                  <a:pt x="1314900" y="1314245"/>
                  <a:pt x="1147740" y="1503312"/>
                  <a:pt x="1219972" y="1448154"/>
                </a:cubicBezTo>
                <a:cubicBezTo>
                  <a:pt x="1216044" y="1449137"/>
                  <a:pt x="1212334" y="1451103"/>
                  <a:pt x="1210370" y="1451103"/>
                </a:cubicBezTo>
                <a:cubicBezTo>
                  <a:pt x="1215171" y="1449137"/>
                  <a:pt x="1219972" y="1446297"/>
                  <a:pt x="1224555" y="1443457"/>
                </a:cubicBezTo>
                <a:cubicBezTo>
                  <a:pt x="1225646" y="1442474"/>
                  <a:pt x="1225646" y="1442474"/>
                  <a:pt x="1226519" y="1442474"/>
                </a:cubicBezTo>
                <a:cubicBezTo>
                  <a:pt x="1296787" y="1362740"/>
                  <a:pt x="1331922" y="1307691"/>
                  <a:pt x="1342396" y="1277218"/>
                </a:cubicBezTo>
                <a:close/>
                <a:moveTo>
                  <a:pt x="977743" y="1277218"/>
                </a:moveTo>
                <a:cubicBezTo>
                  <a:pt x="991927" y="1287703"/>
                  <a:pt x="1010040" y="1306708"/>
                  <a:pt x="968141" y="1371260"/>
                </a:cubicBezTo>
                <a:cubicBezTo>
                  <a:pt x="942609" y="1376940"/>
                  <a:pt x="828695" y="1432972"/>
                  <a:pt x="977743" y="1277218"/>
                </a:cubicBezTo>
                <a:close/>
                <a:moveTo>
                  <a:pt x="1610158" y="1223152"/>
                </a:moveTo>
                <a:cubicBezTo>
                  <a:pt x="1558875" y="1270555"/>
                  <a:pt x="1537053" y="1294366"/>
                  <a:pt x="1525705" y="1310531"/>
                </a:cubicBezTo>
                <a:cubicBezTo>
                  <a:pt x="1538144" y="1299063"/>
                  <a:pt x="1554293" y="1282897"/>
                  <a:pt x="1576988" y="1259196"/>
                </a:cubicBezTo>
                <a:cubicBezTo>
                  <a:pt x="1468749" y="1373117"/>
                  <a:pt x="1585499" y="1280058"/>
                  <a:pt x="1550365" y="1337073"/>
                </a:cubicBezTo>
                <a:cubicBezTo>
                  <a:pt x="1553202" y="1334233"/>
                  <a:pt x="1556038" y="1331393"/>
                  <a:pt x="1558875" y="1328553"/>
                </a:cubicBezTo>
                <a:cubicBezTo>
                  <a:pt x="1567604" y="1300046"/>
                  <a:pt x="1574151" y="1274378"/>
                  <a:pt x="1610158" y="1223152"/>
                </a:cubicBezTo>
                <a:close/>
                <a:moveTo>
                  <a:pt x="3065987" y="1214685"/>
                </a:moveTo>
                <a:cubicBezTo>
                  <a:pt x="3062185" y="1216291"/>
                  <a:pt x="3055243" y="1220749"/>
                  <a:pt x="3044331" y="1228831"/>
                </a:cubicBezTo>
                <a:cubicBezTo>
                  <a:pt x="3016835" y="1262036"/>
                  <a:pt x="3057643" y="1228831"/>
                  <a:pt x="3033857" y="1258213"/>
                </a:cubicBezTo>
                <a:lnTo>
                  <a:pt x="3037785" y="1256356"/>
                </a:lnTo>
                <a:cubicBezTo>
                  <a:pt x="3060535" y="1230716"/>
                  <a:pt x="3077392" y="1209868"/>
                  <a:pt x="3065987" y="1214685"/>
                </a:cubicBezTo>
                <a:close/>
                <a:moveTo>
                  <a:pt x="1389969" y="1181319"/>
                </a:moveTo>
                <a:cubicBezTo>
                  <a:pt x="1367056" y="1206987"/>
                  <a:pt x="1341523" y="1236368"/>
                  <a:pt x="1314900" y="1266841"/>
                </a:cubicBezTo>
                <a:cubicBezTo>
                  <a:pt x="1336723" y="1244997"/>
                  <a:pt x="1362473" y="1221186"/>
                  <a:pt x="1382331" y="1207970"/>
                </a:cubicBezTo>
                <a:cubicBezTo>
                  <a:pt x="1378403" y="1206003"/>
                  <a:pt x="1382331" y="1195518"/>
                  <a:pt x="1389969" y="1181319"/>
                </a:cubicBezTo>
                <a:close/>
                <a:moveTo>
                  <a:pt x="1175236" y="1167120"/>
                </a:moveTo>
                <a:lnTo>
                  <a:pt x="1128754" y="1229705"/>
                </a:lnTo>
                <a:lnTo>
                  <a:pt x="1118279" y="1222169"/>
                </a:lnTo>
                <a:close/>
                <a:moveTo>
                  <a:pt x="3170684" y="1165154"/>
                </a:moveTo>
                <a:cubicBezTo>
                  <a:pt x="3162173" y="1167120"/>
                  <a:pt x="3152571" y="1171816"/>
                  <a:pt x="3143187" y="1176622"/>
                </a:cubicBezTo>
                <a:cubicBezTo>
                  <a:pt x="3132712" y="1189838"/>
                  <a:pt x="3135549" y="1192678"/>
                  <a:pt x="3140350" y="1194644"/>
                </a:cubicBezTo>
                <a:cubicBezTo>
                  <a:pt x="3147988" y="1186998"/>
                  <a:pt x="3158463" y="1177496"/>
                  <a:pt x="3170684" y="1165154"/>
                </a:cubicBezTo>
                <a:close/>
                <a:moveTo>
                  <a:pt x="1608412" y="1110104"/>
                </a:moveTo>
                <a:lnTo>
                  <a:pt x="1510429" y="1218346"/>
                </a:lnTo>
                <a:lnTo>
                  <a:pt x="1612122" y="1127143"/>
                </a:lnTo>
                <a:close/>
                <a:moveTo>
                  <a:pt x="1236994" y="1104425"/>
                </a:moveTo>
                <a:cubicBezTo>
                  <a:pt x="1244632" y="1102459"/>
                  <a:pt x="1244632" y="1105299"/>
                  <a:pt x="1226519" y="1121464"/>
                </a:cubicBezTo>
                <a:cubicBezTo>
                  <a:pt x="1232193" y="1114801"/>
                  <a:pt x="1233284" y="1110104"/>
                  <a:pt x="1236994" y="1104425"/>
                </a:cubicBezTo>
                <a:close/>
                <a:moveTo>
                  <a:pt x="3573308" y="1081597"/>
                </a:moveTo>
                <a:cubicBezTo>
                  <a:pt x="3448047" y="1210809"/>
                  <a:pt x="3480344" y="1137629"/>
                  <a:pt x="3441282" y="1164171"/>
                </a:cubicBezTo>
                <a:cubicBezTo>
                  <a:pt x="3605605" y="1008417"/>
                  <a:pt x="3404402" y="1234511"/>
                  <a:pt x="3573308" y="1081597"/>
                </a:cubicBezTo>
                <a:close/>
                <a:moveTo>
                  <a:pt x="3459395" y="1079740"/>
                </a:moveTo>
                <a:lnTo>
                  <a:pt x="3442373" y="1094922"/>
                </a:lnTo>
                <a:lnTo>
                  <a:pt x="3406148" y="1151828"/>
                </a:lnTo>
                <a:lnTo>
                  <a:pt x="3423388" y="1136646"/>
                </a:lnTo>
                <a:close/>
                <a:moveTo>
                  <a:pt x="2041370" y="1067398"/>
                </a:moveTo>
                <a:cubicBezTo>
                  <a:pt x="2031114" y="1080614"/>
                  <a:pt x="2020639" y="1093939"/>
                  <a:pt x="2011037" y="1106282"/>
                </a:cubicBezTo>
                <a:lnTo>
                  <a:pt x="2036788" y="1085420"/>
                </a:lnTo>
                <a:cubicBezTo>
                  <a:pt x="2038533" y="1079740"/>
                  <a:pt x="2039625" y="1073077"/>
                  <a:pt x="2041370" y="1067398"/>
                </a:cubicBezTo>
                <a:close/>
                <a:moveTo>
                  <a:pt x="3074856" y="1061978"/>
                </a:moveTo>
                <a:cubicBezTo>
                  <a:pt x="3071773" y="1062101"/>
                  <a:pt x="3064408" y="1067343"/>
                  <a:pt x="3053933" y="1075917"/>
                </a:cubicBezTo>
                <a:cubicBezTo>
                  <a:pt x="3060480" y="1075917"/>
                  <a:pt x="3067245" y="1074934"/>
                  <a:pt x="3070082" y="1078757"/>
                </a:cubicBezTo>
                <a:cubicBezTo>
                  <a:pt x="3076738" y="1066852"/>
                  <a:pt x="3077938" y="1061855"/>
                  <a:pt x="3074856" y="1061978"/>
                </a:cubicBezTo>
                <a:close/>
                <a:moveTo>
                  <a:pt x="1367056" y="1059752"/>
                </a:moveTo>
                <a:cubicBezTo>
                  <a:pt x="1372729" y="1063575"/>
                  <a:pt x="1342396" y="1096779"/>
                  <a:pt x="1310099" y="1129983"/>
                </a:cubicBezTo>
                <a:cubicBezTo>
                  <a:pt x="1322538" y="1112944"/>
                  <a:pt x="1340432" y="1090116"/>
                  <a:pt x="1367056" y="1059752"/>
                </a:cubicBezTo>
                <a:close/>
                <a:moveTo>
                  <a:pt x="3389999" y="1021742"/>
                </a:moveTo>
                <a:cubicBezTo>
                  <a:pt x="3383453" y="1025565"/>
                  <a:pt x="3377779" y="1030262"/>
                  <a:pt x="3371014" y="1036050"/>
                </a:cubicBezTo>
                <a:cubicBezTo>
                  <a:pt x="3367304" y="1041730"/>
                  <a:pt x="3364467" y="1047410"/>
                  <a:pt x="3362503" y="1052106"/>
                </a:cubicBezTo>
                <a:cubicBezTo>
                  <a:pt x="3370141" y="1042604"/>
                  <a:pt x="3378652" y="1033101"/>
                  <a:pt x="3389999" y="1021742"/>
                </a:cubicBezTo>
                <a:close/>
                <a:moveTo>
                  <a:pt x="1245505" y="1010383"/>
                </a:moveTo>
                <a:cubicBezTo>
                  <a:pt x="1258816" y="1019885"/>
                  <a:pt x="1277802" y="1038890"/>
                  <a:pt x="1236121" y="1104425"/>
                </a:cubicBezTo>
                <a:cubicBezTo>
                  <a:pt x="1210370" y="1110104"/>
                  <a:pt x="1096457" y="1166137"/>
                  <a:pt x="1245505" y="1010383"/>
                </a:cubicBezTo>
                <a:close/>
                <a:moveTo>
                  <a:pt x="1335519" y="995706"/>
                </a:moveTo>
                <a:cubicBezTo>
                  <a:pt x="1338496" y="999453"/>
                  <a:pt x="1305844" y="1033675"/>
                  <a:pt x="1293077" y="1055055"/>
                </a:cubicBezTo>
                <a:lnTo>
                  <a:pt x="1318610" y="1003720"/>
                </a:lnTo>
                <a:cubicBezTo>
                  <a:pt x="1329576" y="996593"/>
                  <a:pt x="1334527" y="994457"/>
                  <a:pt x="1335519" y="995706"/>
                </a:cubicBezTo>
                <a:close/>
                <a:moveTo>
                  <a:pt x="1765862" y="981042"/>
                </a:moveTo>
                <a:cubicBezTo>
                  <a:pt x="1768480" y="980455"/>
                  <a:pt x="1768480" y="982367"/>
                  <a:pt x="1767062" y="985698"/>
                </a:cubicBezTo>
                <a:cubicBezTo>
                  <a:pt x="1764225" y="983732"/>
                  <a:pt x="1760297" y="983732"/>
                  <a:pt x="1748949" y="991378"/>
                </a:cubicBezTo>
                <a:cubicBezTo>
                  <a:pt x="1758006" y="984715"/>
                  <a:pt x="1763243" y="981629"/>
                  <a:pt x="1765862" y="981042"/>
                </a:cubicBezTo>
                <a:close/>
                <a:moveTo>
                  <a:pt x="3377779" y="977069"/>
                </a:moveTo>
                <a:lnTo>
                  <a:pt x="3326496" y="1023708"/>
                </a:lnTo>
                <a:cubicBezTo>
                  <a:pt x="3326496" y="1027422"/>
                  <a:pt x="3331297" y="1026548"/>
                  <a:pt x="3338716" y="1023708"/>
                </a:cubicBezTo>
                <a:close/>
                <a:moveTo>
                  <a:pt x="3305546" y="964727"/>
                </a:moveTo>
                <a:cubicBezTo>
                  <a:pt x="3280014" y="993234"/>
                  <a:pt x="3248590" y="1024582"/>
                  <a:pt x="3209746" y="1059752"/>
                </a:cubicBezTo>
                <a:cubicBezTo>
                  <a:pt x="3203854" y="1073951"/>
                  <a:pt x="3217165" y="1067398"/>
                  <a:pt x="3236151" y="1052106"/>
                </a:cubicBezTo>
                <a:cubicBezTo>
                  <a:pt x="3259065" y="1022725"/>
                  <a:pt x="3284597" y="991378"/>
                  <a:pt x="3305546" y="964727"/>
                </a:cubicBezTo>
                <a:close/>
                <a:moveTo>
                  <a:pt x="1714688" y="943865"/>
                </a:moveTo>
                <a:cubicBezTo>
                  <a:pt x="1673880" y="1037907"/>
                  <a:pt x="1644419" y="1122447"/>
                  <a:pt x="1708141" y="1111088"/>
                </a:cubicBezTo>
                <a:cubicBezTo>
                  <a:pt x="1718616" y="1099619"/>
                  <a:pt x="1730836" y="1088260"/>
                  <a:pt x="1742184" y="1076900"/>
                </a:cubicBezTo>
                <a:cubicBezTo>
                  <a:pt x="1776445" y="1033211"/>
                  <a:pt x="1783210" y="1027422"/>
                  <a:pt x="1787793" y="1028405"/>
                </a:cubicBezTo>
                <a:cubicBezTo>
                  <a:pt x="1798268" y="1015079"/>
                  <a:pt x="1800232" y="1008417"/>
                  <a:pt x="1784956" y="1015079"/>
                </a:cubicBezTo>
                <a:lnTo>
                  <a:pt x="1688064" y="1110104"/>
                </a:lnTo>
                <a:lnTo>
                  <a:pt x="1704213" y="1091099"/>
                </a:lnTo>
                <a:cubicBezTo>
                  <a:pt x="1654894" y="1122447"/>
                  <a:pt x="1756587" y="1009400"/>
                  <a:pt x="1767062" y="985698"/>
                </a:cubicBezTo>
                <a:cubicBezTo>
                  <a:pt x="1771644" y="988538"/>
                  <a:pt x="1772736" y="995200"/>
                  <a:pt x="1793467" y="976195"/>
                </a:cubicBezTo>
                <a:cubicBezTo>
                  <a:pt x="1745021" y="985698"/>
                  <a:pt x="1737601" y="957190"/>
                  <a:pt x="1714688" y="943865"/>
                </a:cubicBezTo>
                <a:close/>
                <a:moveTo>
                  <a:pt x="1946443" y="885976"/>
                </a:moveTo>
                <a:cubicBezTo>
                  <a:pt x="1893196" y="935346"/>
                  <a:pt x="1871373" y="959047"/>
                  <a:pt x="1860026" y="975212"/>
                </a:cubicBezTo>
                <a:cubicBezTo>
                  <a:pt x="1866791" y="968550"/>
                  <a:pt x="1873337" y="961013"/>
                  <a:pt x="1881848" y="952385"/>
                </a:cubicBezTo>
                <a:cubicBezTo>
                  <a:pt x="1872464" y="962870"/>
                  <a:pt x="1863735" y="971390"/>
                  <a:pt x="1858062" y="978052"/>
                </a:cubicBezTo>
                <a:cubicBezTo>
                  <a:pt x="1849551" y="990395"/>
                  <a:pt x="1847805" y="998914"/>
                  <a:pt x="1839076" y="1012239"/>
                </a:cubicBezTo>
                <a:cubicBezTo>
                  <a:pt x="1849551" y="1011366"/>
                  <a:pt x="1874210" y="998914"/>
                  <a:pt x="1855225" y="1029388"/>
                </a:cubicBezTo>
                <a:cubicBezTo>
                  <a:pt x="1871373" y="1015079"/>
                  <a:pt x="1883812" y="1001754"/>
                  <a:pt x="1894287" y="990395"/>
                </a:cubicBezTo>
                <a:cubicBezTo>
                  <a:pt x="1904762" y="963853"/>
                  <a:pt x="1911308" y="937202"/>
                  <a:pt x="1946443" y="885976"/>
                </a:cubicBezTo>
                <a:close/>
                <a:moveTo>
                  <a:pt x="1481187" y="860308"/>
                </a:moveTo>
                <a:lnTo>
                  <a:pt x="1434487" y="923003"/>
                </a:lnTo>
                <a:lnTo>
                  <a:pt x="1424012" y="915357"/>
                </a:lnTo>
                <a:close/>
                <a:moveTo>
                  <a:pt x="2653054" y="851789"/>
                </a:moveTo>
                <a:cubicBezTo>
                  <a:pt x="2643671" y="862165"/>
                  <a:pt x="2634942" y="873634"/>
                  <a:pt x="2627522" y="885976"/>
                </a:cubicBezTo>
                <a:cubicBezTo>
                  <a:pt x="2628395" y="884993"/>
                  <a:pt x="2629268" y="884010"/>
                  <a:pt x="2630359" y="883136"/>
                </a:cubicBezTo>
                <a:lnTo>
                  <a:pt x="2642580" y="866971"/>
                </a:lnTo>
                <a:lnTo>
                  <a:pt x="2639743" y="873634"/>
                </a:lnTo>
                <a:cubicBezTo>
                  <a:pt x="2643671" y="869811"/>
                  <a:pt x="2646508" y="866971"/>
                  <a:pt x="2650217" y="864131"/>
                </a:cubicBezTo>
                <a:cubicBezTo>
                  <a:pt x="2652182" y="858452"/>
                  <a:pt x="2654146" y="854629"/>
                  <a:pt x="2653054" y="851789"/>
                </a:cubicBezTo>
                <a:close/>
                <a:moveTo>
                  <a:pt x="3112854" y="818475"/>
                </a:moveTo>
                <a:lnTo>
                  <a:pt x="3112897" y="818524"/>
                </a:lnTo>
                <a:lnTo>
                  <a:pt x="3112798" y="818621"/>
                </a:lnTo>
                <a:close/>
                <a:moveTo>
                  <a:pt x="1741311" y="817602"/>
                </a:moveTo>
                <a:cubicBezTo>
                  <a:pt x="1712942" y="863148"/>
                  <a:pt x="1599902" y="974339"/>
                  <a:pt x="1538144" y="1071111"/>
                </a:cubicBezTo>
                <a:lnTo>
                  <a:pt x="1493408" y="1107265"/>
                </a:lnTo>
                <a:cubicBezTo>
                  <a:pt x="1489698" y="1119607"/>
                  <a:pt x="1452600" y="1164280"/>
                  <a:pt x="1435578" y="1189838"/>
                </a:cubicBezTo>
                <a:cubicBezTo>
                  <a:pt x="1432741" y="1196501"/>
                  <a:pt x="1429905" y="1202181"/>
                  <a:pt x="1426849" y="1208843"/>
                </a:cubicBezTo>
                <a:cubicBezTo>
                  <a:pt x="1429905" y="1210809"/>
                  <a:pt x="1441252" y="1205130"/>
                  <a:pt x="1465912" y="1185142"/>
                </a:cubicBezTo>
                <a:cubicBezTo>
                  <a:pt x="1545782" y="1105299"/>
                  <a:pt x="1535307" y="1097762"/>
                  <a:pt x="1570441" y="1054072"/>
                </a:cubicBezTo>
                <a:cubicBezTo>
                  <a:pt x="1620633" y="1008526"/>
                  <a:pt x="1442125" y="1209826"/>
                  <a:pt x="1532470" y="1137629"/>
                </a:cubicBezTo>
                <a:cubicBezTo>
                  <a:pt x="1626307" y="1030262"/>
                  <a:pt x="1656858" y="968550"/>
                  <a:pt x="1651184" y="948671"/>
                </a:cubicBezTo>
                <a:cubicBezTo>
                  <a:pt x="1642455" y="952385"/>
                  <a:pt x="1633072" y="956207"/>
                  <a:pt x="1621724" y="961887"/>
                </a:cubicBezTo>
                <a:cubicBezTo>
                  <a:pt x="1641583" y="938185"/>
                  <a:pt x="1689156" y="892639"/>
                  <a:pt x="1718616" y="870794"/>
                </a:cubicBezTo>
                <a:cubicBezTo>
                  <a:pt x="1711851" y="866971"/>
                  <a:pt x="1726036" y="843160"/>
                  <a:pt x="1741311" y="817602"/>
                </a:cubicBezTo>
                <a:close/>
                <a:moveTo>
                  <a:pt x="1542727" y="797614"/>
                </a:moveTo>
                <a:cubicBezTo>
                  <a:pt x="1551456" y="796631"/>
                  <a:pt x="1551456" y="799470"/>
                  <a:pt x="1532470" y="814762"/>
                </a:cubicBezTo>
                <a:cubicBezTo>
                  <a:pt x="1538144" y="808099"/>
                  <a:pt x="1539017" y="803293"/>
                  <a:pt x="1542727" y="797614"/>
                </a:cubicBezTo>
                <a:close/>
                <a:moveTo>
                  <a:pt x="3120274" y="796631"/>
                </a:moveTo>
                <a:cubicBezTo>
                  <a:pt x="3113727" y="808973"/>
                  <a:pt x="3112854" y="814762"/>
                  <a:pt x="3111763" y="819458"/>
                </a:cubicBezTo>
                <a:cubicBezTo>
                  <a:pt x="3106089" y="821315"/>
                  <a:pt x="3110017" y="813779"/>
                  <a:pt x="3120274" y="796631"/>
                </a:cubicBezTo>
                <a:close/>
                <a:moveTo>
                  <a:pt x="3341799" y="794076"/>
                </a:moveTo>
                <a:cubicBezTo>
                  <a:pt x="3325146" y="798249"/>
                  <a:pt x="3228458" y="895670"/>
                  <a:pt x="3170684" y="947688"/>
                </a:cubicBezTo>
                <a:cubicBezTo>
                  <a:pt x="3185959" y="948671"/>
                  <a:pt x="3220002" y="931523"/>
                  <a:pt x="3244880" y="921037"/>
                </a:cubicBezTo>
                <a:cubicBezTo>
                  <a:pt x="3265611" y="895479"/>
                  <a:pt x="3293326" y="865005"/>
                  <a:pt x="3327369" y="826121"/>
                </a:cubicBezTo>
                <a:cubicBezTo>
                  <a:pt x="3344009" y="801655"/>
                  <a:pt x="3347350" y="792685"/>
                  <a:pt x="3341799" y="794076"/>
                </a:cubicBezTo>
                <a:close/>
                <a:moveTo>
                  <a:pt x="1945570" y="772929"/>
                </a:moveTo>
                <a:lnTo>
                  <a:pt x="1847805" y="881170"/>
                </a:lnTo>
                <a:lnTo>
                  <a:pt x="1949279" y="789968"/>
                </a:lnTo>
                <a:close/>
                <a:moveTo>
                  <a:pt x="1673880" y="752941"/>
                </a:moveTo>
                <a:cubicBezTo>
                  <a:pt x="1678681" y="757747"/>
                  <a:pt x="1648348" y="789968"/>
                  <a:pt x="1616923" y="823281"/>
                </a:cubicBezTo>
                <a:cubicBezTo>
                  <a:pt x="1629144" y="806133"/>
                  <a:pt x="1647256" y="783414"/>
                  <a:pt x="1673880" y="752941"/>
                </a:cubicBezTo>
                <a:close/>
                <a:moveTo>
                  <a:pt x="2746236" y="747261"/>
                </a:moveTo>
                <a:cubicBezTo>
                  <a:pt x="2742308" y="753924"/>
                  <a:pt x="2735762" y="764409"/>
                  <a:pt x="2727251" y="775769"/>
                </a:cubicBezTo>
                <a:cubicBezTo>
                  <a:pt x="2724414" y="779592"/>
                  <a:pt x="2721577" y="782431"/>
                  <a:pt x="2717649" y="786254"/>
                </a:cubicBezTo>
                <a:cubicBezTo>
                  <a:pt x="2718522" y="785271"/>
                  <a:pt x="2720486" y="784288"/>
                  <a:pt x="2721577" y="783414"/>
                </a:cubicBezTo>
                <a:cubicBezTo>
                  <a:pt x="2723323" y="781448"/>
                  <a:pt x="2725287" y="778609"/>
                  <a:pt x="2727251" y="776752"/>
                </a:cubicBezTo>
                <a:cubicBezTo>
                  <a:pt x="2734670" y="766266"/>
                  <a:pt x="2741435" y="757747"/>
                  <a:pt x="2746236" y="747261"/>
                </a:cubicBezTo>
                <a:close/>
                <a:moveTo>
                  <a:pt x="2062774" y="744882"/>
                </a:moveTo>
                <a:cubicBezTo>
                  <a:pt x="2061093" y="744421"/>
                  <a:pt x="2057901" y="745131"/>
                  <a:pt x="2052936" y="747261"/>
                </a:cubicBezTo>
                <a:lnTo>
                  <a:pt x="2026313" y="773912"/>
                </a:lnTo>
                <a:cubicBezTo>
                  <a:pt x="2031114" y="774786"/>
                  <a:pt x="2037660" y="775769"/>
                  <a:pt x="2044207" y="773912"/>
                </a:cubicBezTo>
                <a:cubicBezTo>
                  <a:pt x="2059265" y="758184"/>
                  <a:pt x="2067817" y="746265"/>
                  <a:pt x="2062774" y="744882"/>
                </a:cubicBezTo>
                <a:close/>
                <a:moveTo>
                  <a:pt x="3512642" y="729239"/>
                </a:moveTo>
                <a:cubicBezTo>
                  <a:pt x="3490819" y="750101"/>
                  <a:pt x="3478380" y="760587"/>
                  <a:pt x="3469870" y="766266"/>
                </a:cubicBezTo>
                <a:cubicBezTo>
                  <a:pt x="3483181" y="753924"/>
                  <a:pt x="3496493" y="741581"/>
                  <a:pt x="3512642" y="729239"/>
                </a:cubicBezTo>
                <a:close/>
                <a:moveTo>
                  <a:pt x="2015838" y="703571"/>
                </a:moveTo>
                <a:cubicBezTo>
                  <a:pt x="2007327" y="734919"/>
                  <a:pt x="2005363" y="759604"/>
                  <a:pt x="2017802" y="770089"/>
                </a:cubicBezTo>
                <a:lnTo>
                  <a:pt x="2028059" y="757747"/>
                </a:lnTo>
                <a:cubicBezTo>
                  <a:pt x="2029150" y="751084"/>
                  <a:pt x="2044207" y="730222"/>
                  <a:pt x="2060356" y="709251"/>
                </a:cubicBezTo>
                <a:cubicBezTo>
                  <a:pt x="2039625" y="713074"/>
                  <a:pt x="2026313" y="709251"/>
                  <a:pt x="2015838" y="703571"/>
                </a:cubicBezTo>
                <a:close/>
                <a:moveTo>
                  <a:pt x="1552329" y="703571"/>
                </a:moveTo>
                <a:cubicBezTo>
                  <a:pt x="1565640" y="714057"/>
                  <a:pt x="1584626" y="733062"/>
                  <a:pt x="1542727" y="797614"/>
                </a:cubicBezTo>
                <a:cubicBezTo>
                  <a:pt x="1517194" y="803293"/>
                  <a:pt x="1403281" y="859325"/>
                  <a:pt x="1552329" y="703571"/>
                </a:cubicBezTo>
                <a:close/>
                <a:moveTo>
                  <a:pt x="2870624" y="700732"/>
                </a:moveTo>
                <a:cubicBezTo>
                  <a:pt x="2867788" y="704554"/>
                  <a:pt x="2863860" y="707394"/>
                  <a:pt x="2861023" y="711217"/>
                </a:cubicBezTo>
                <a:lnTo>
                  <a:pt x="2859277" y="728256"/>
                </a:lnTo>
                <a:cubicBezTo>
                  <a:pt x="2861023" y="726399"/>
                  <a:pt x="2862114" y="723559"/>
                  <a:pt x="2863860" y="721593"/>
                </a:cubicBezTo>
                <a:close/>
                <a:moveTo>
                  <a:pt x="2482184" y="688389"/>
                </a:moveTo>
                <a:cubicBezTo>
                  <a:pt x="2434611" y="714057"/>
                  <a:pt x="2401441" y="716897"/>
                  <a:pt x="2407115" y="693195"/>
                </a:cubicBezTo>
                <a:cubicBezTo>
                  <a:pt x="2373945" y="720720"/>
                  <a:pt x="2337720" y="763426"/>
                  <a:pt x="2306513" y="802310"/>
                </a:cubicBezTo>
                <a:lnTo>
                  <a:pt x="2392930" y="732079"/>
                </a:lnTo>
                <a:cubicBezTo>
                  <a:pt x="2420427" y="717880"/>
                  <a:pt x="2435484" y="714931"/>
                  <a:pt x="2440285" y="722576"/>
                </a:cubicBezTo>
                <a:cubicBezTo>
                  <a:pt x="2462108" y="707394"/>
                  <a:pt x="2472583" y="707394"/>
                  <a:pt x="2458398" y="729239"/>
                </a:cubicBezTo>
                <a:cubicBezTo>
                  <a:pt x="2448796" y="739725"/>
                  <a:pt x="2440285" y="749118"/>
                  <a:pt x="2433739" y="756764"/>
                </a:cubicBezTo>
                <a:cubicBezTo>
                  <a:pt x="2432647" y="759604"/>
                  <a:pt x="2430902" y="762443"/>
                  <a:pt x="2428938" y="765283"/>
                </a:cubicBezTo>
                <a:cubicBezTo>
                  <a:pt x="2443122" y="749227"/>
                  <a:pt x="2452724" y="737759"/>
                  <a:pt x="2458398" y="729239"/>
                </a:cubicBezTo>
                <a:cubicBezTo>
                  <a:pt x="2469746" y="716897"/>
                  <a:pt x="2483057" y="703571"/>
                  <a:pt x="2495496" y="690246"/>
                </a:cubicBezTo>
                <a:cubicBezTo>
                  <a:pt x="2489822" y="691229"/>
                  <a:pt x="2483930" y="691229"/>
                  <a:pt x="2482184" y="688389"/>
                </a:cubicBezTo>
                <a:close/>
                <a:moveTo>
                  <a:pt x="2880008" y="671350"/>
                </a:moveTo>
                <a:lnTo>
                  <a:pt x="2862987" y="689372"/>
                </a:lnTo>
                <a:lnTo>
                  <a:pt x="2862987" y="686532"/>
                </a:lnTo>
                <a:lnTo>
                  <a:pt x="2837454" y="715914"/>
                </a:lnTo>
                <a:cubicBezTo>
                  <a:pt x="2840291" y="714057"/>
                  <a:pt x="2842037" y="712091"/>
                  <a:pt x="2844874" y="710234"/>
                </a:cubicBezTo>
                <a:lnTo>
                  <a:pt x="2863860" y="690355"/>
                </a:lnTo>
                <a:lnTo>
                  <a:pt x="2863860" y="696035"/>
                </a:lnTo>
                <a:cubicBezTo>
                  <a:pt x="2868660" y="692212"/>
                  <a:pt x="2873461" y="688389"/>
                  <a:pt x="2877171" y="685549"/>
                </a:cubicBezTo>
                <a:close/>
                <a:moveTo>
                  <a:pt x="1967392" y="671350"/>
                </a:moveTo>
                <a:cubicBezTo>
                  <a:pt x="1954080" y="669384"/>
                  <a:pt x="1935968" y="672224"/>
                  <a:pt x="1909344" y="684566"/>
                </a:cubicBezTo>
                <a:cubicBezTo>
                  <a:pt x="1897124" y="700732"/>
                  <a:pt x="1885776" y="717880"/>
                  <a:pt x="1875301" y="733936"/>
                </a:cubicBezTo>
                <a:lnTo>
                  <a:pt x="1830565" y="770089"/>
                </a:lnTo>
                <a:cubicBezTo>
                  <a:pt x="1822927" y="792917"/>
                  <a:pt x="1702467" y="925843"/>
                  <a:pt x="1803069" y="846983"/>
                </a:cubicBezTo>
                <a:cubicBezTo>
                  <a:pt x="1882939" y="767249"/>
                  <a:pt x="1872464" y="759604"/>
                  <a:pt x="1907599" y="715914"/>
                </a:cubicBezTo>
                <a:cubicBezTo>
                  <a:pt x="1957790" y="670367"/>
                  <a:pt x="1779282" y="871668"/>
                  <a:pt x="1869627" y="799470"/>
                </a:cubicBezTo>
                <a:cubicBezTo>
                  <a:pt x="1879884" y="787128"/>
                  <a:pt x="1889486" y="775769"/>
                  <a:pt x="1899088" y="765283"/>
                </a:cubicBezTo>
                <a:cubicBezTo>
                  <a:pt x="1914145" y="743438"/>
                  <a:pt x="1928330" y="721593"/>
                  <a:pt x="1943606" y="705537"/>
                </a:cubicBezTo>
                <a:cubicBezTo>
                  <a:pt x="1943606" y="706411"/>
                  <a:pt x="1942733" y="707394"/>
                  <a:pt x="1942733" y="708377"/>
                </a:cubicBezTo>
                <a:cubicBezTo>
                  <a:pt x="1953208" y="695052"/>
                  <a:pt x="1960627" y="682710"/>
                  <a:pt x="1967392" y="671350"/>
                </a:cubicBezTo>
                <a:close/>
                <a:moveTo>
                  <a:pt x="1672676" y="658530"/>
                </a:moveTo>
                <a:cubicBezTo>
                  <a:pt x="1675653" y="662278"/>
                  <a:pt x="1643001" y="696499"/>
                  <a:pt x="1630235" y="717880"/>
                </a:cubicBezTo>
                <a:lnTo>
                  <a:pt x="1655767" y="666544"/>
                </a:lnTo>
                <a:cubicBezTo>
                  <a:pt x="1666733" y="659417"/>
                  <a:pt x="1671684" y="657281"/>
                  <a:pt x="1672676" y="658530"/>
                </a:cubicBezTo>
                <a:close/>
                <a:moveTo>
                  <a:pt x="3546903" y="641860"/>
                </a:moveTo>
                <a:lnTo>
                  <a:pt x="3541011" y="651362"/>
                </a:lnTo>
                <a:cubicBezTo>
                  <a:pt x="3541011" y="650379"/>
                  <a:pt x="3540138" y="651362"/>
                  <a:pt x="3540138" y="650379"/>
                </a:cubicBezTo>
                <a:cubicBezTo>
                  <a:pt x="3542102" y="647539"/>
                  <a:pt x="3544939" y="644699"/>
                  <a:pt x="3546903" y="641860"/>
                </a:cubicBezTo>
                <a:close/>
                <a:moveTo>
                  <a:pt x="2563800" y="628534"/>
                </a:moveTo>
                <a:cubicBezTo>
                  <a:pt x="2559000" y="629517"/>
                  <a:pt x="2544815" y="642843"/>
                  <a:pt x="2526702" y="658899"/>
                </a:cubicBezTo>
                <a:cubicBezTo>
                  <a:pt x="2539141" y="650379"/>
                  <a:pt x="2551362" y="640003"/>
                  <a:pt x="2563800" y="628534"/>
                </a:cubicBezTo>
                <a:close/>
                <a:moveTo>
                  <a:pt x="2612246" y="619032"/>
                </a:moveTo>
                <a:cubicBezTo>
                  <a:pt x="2595225" y="641860"/>
                  <a:pt x="2575148" y="665561"/>
                  <a:pt x="2553326" y="691229"/>
                </a:cubicBezTo>
                <a:cubicBezTo>
                  <a:pt x="2554417" y="691229"/>
                  <a:pt x="2555290" y="692212"/>
                  <a:pt x="2556163" y="693195"/>
                </a:cubicBezTo>
                <a:cubicBezTo>
                  <a:pt x="2579949" y="664688"/>
                  <a:pt x="2598935" y="640003"/>
                  <a:pt x="2612246" y="619032"/>
                </a:cubicBezTo>
                <a:close/>
                <a:moveTo>
                  <a:pt x="2214204" y="618158"/>
                </a:moveTo>
                <a:cubicBezTo>
                  <a:pt x="2181034" y="649396"/>
                  <a:pt x="2160085" y="670367"/>
                  <a:pt x="2145900" y="685549"/>
                </a:cubicBezTo>
                <a:cubicBezTo>
                  <a:pt x="2157248" y="677904"/>
                  <a:pt x="2175360" y="660865"/>
                  <a:pt x="2207657" y="627551"/>
                </a:cubicBezTo>
                <a:cubicBezTo>
                  <a:pt x="2162922" y="676047"/>
                  <a:pt x="2168814" y="677904"/>
                  <a:pt x="2181034" y="675064"/>
                </a:cubicBezTo>
                <a:cubicBezTo>
                  <a:pt x="2186708" y="661848"/>
                  <a:pt x="2195219" y="646556"/>
                  <a:pt x="2207657" y="627551"/>
                </a:cubicBezTo>
                <a:cubicBezTo>
                  <a:pt x="2210494" y="623838"/>
                  <a:pt x="2212459" y="620998"/>
                  <a:pt x="2214204" y="618158"/>
                </a:cubicBezTo>
                <a:close/>
                <a:moveTo>
                  <a:pt x="1988342" y="589650"/>
                </a:moveTo>
                <a:cubicBezTo>
                  <a:pt x="1975903" y="603850"/>
                  <a:pt x="1962591" y="619032"/>
                  <a:pt x="1950371" y="634214"/>
                </a:cubicBezTo>
                <a:cubicBezTo>
                  <a:pt x="1963464" y="622855"/>
                  <a:pt x="1975903" y="611495"/>
                  <a:pt x="1987251" y="603850"/>
                </a:cubicBezTo>
                <a:cubicBezTo>
                  <a:pt x="1984414" y="601993"/>
                  <a:pt x="1985505" y="596313"/>
                  <a:pt x="1988342" y="589650"/>
                </a:cubicBezTo>
                <a:close/>
                <a:moveTo>
                  <a:pt x="2913011" y="583589"/>
                </a:moveTo>
                <a:cubicBezTo>
                  <a:pt x="2908214" y="585427"/>
                  <a:pt x="2901176" y="589541"/>
                  <a:pt x="2891574" y="596313"/>
                </a:cubicBezTo>
                <a:lnTo>
                  <a:pt x="2797519" y="726399"/>
                </a:lnTo>
                <a:cubicBezTo>
                  <a:pt x="2795555" y="729239"/>
                  <a:pt x="2793591" y="732079"/>
                  <a:pt x="2791845" y="735902"/>
                </a:cubicBezTo>
                <a:lnTo>
                  <a:pt x="2843128" y="673207"/>
                </a:lnTo>
                <a:lnTo>
                  <a:pt x="2795555" y="749227"/>
                </a:lnTo>
                <a:cubicBezTo>
                  <a:pt x="2870406" y="669425"/>
                  <a:pt x="2946594" y="570724"/>
                  <a:pt x="2913011" y="583589"/>
                </a:cubicBezTo>
                <a:close/>
                <a:moveTo>
                  <a:pt x="2407115" y="553497"/>
                </a:moveTo>
                <a:lnTo>
                  <a:pt x="2357796" y="585828"/>
                </a:lnTo>
                <a:lnTo>
                  <a:pt x="2356705" y="599153"/>
                </a:lnTo>
                <a:close/>
                <a:moveTo>
                  <a:pt x="3187705" y="540281"/>
                </a:moveTo>
                <a:cubicBezTo>
                  <a:pt x="3199271" y="534492"/>
                  <a:pt x="3193597" y="543995"/>
                  <a:pt x="3170684" y="568679"/>
                </a:cubicBezTo>
                <a:cubicBezTo>
                  <a:pt x="3168720" y="570645"/>
                  <a:pt x="3166974" y="571519"/>
                  <a:pt x="3165010" y="573485"/>
                </a:cubicBezTo>
                <a:close/>
                <a:moveTo>
                  <a:pt x="1818345" y="523133"/>
                </a:moveTo>
                <a:lnTo>
                  <a:pt x="1771644" y="585828"/>
                </a:lnTo>
                <a:lnTo>
                  <a:pt x="1761170" y="578182"/>
                </a:lnTo>
                <a:close/>
                <a:moveTo>
                  <a:pt x="2213331" y="505111"/>
                </a:moveTo>
                <a:lnTo>
                  <a:pt x="2115567" y="613352"/>
                </a:lnTo>
                <a:lnTo>
                  <a:pt x="2217260" y="522150"/>
                </a:lnTo>
                <a:close/>
                <a:moveTo>
                  <a:pt x="3299127" y="499529"/>
                </a:moveTo>
                <a:lnTo>
                  <a:pt x="3298474" y="500088"/>
                </a:lnTo>
                <a:lnTo>
                  <a:pt x="3288116" y="504947"/>
                </a:lnTo>
                <a:cubicBezTo>
                  <a:pt x="3285633" y="505302"/>
                  <a:pt x="3284706" y="504128"/>
                  <a:pt x="3285688" y="501288"/>
                </a:cubicBezTo>
                <a:close/>
                <a:moveTo>
                  <a:pt x="2940893" y="487089"/>
                </a:moveTo>
                <a:cubicBezTo>
                  <a:pt x="2911433" y="534492"/>
                  <a:pt x="2791845" y="655185"/>
                  <a:pt x="2797519" y="644699"/>
                </a:cubicBezTo>
                <a:close/>
                <a:moveTo>
                  <a:pt x="1879884" y="460438"/>
                </a:moveTo>
                <a:cubicBezTo>
                  <a:pt x="1887522" y="459455"/>
                  <a:pt x="1888613" y="462295"/>
                  <a:pt x="1869627" y="477586"/>
                </a:cubicBezTo>
                <a:cubicBezTo>
                  <a:pt x="1875301" y="470924"/>
                  <a:pt x="1876174" y="466118"/>
                  <a:pt x="1879884" y="460438"/>
                </a:cubicBezTo>
                <a:close/>
                <a:moveTo>
                  <a:pt x="3422297" y="422428"/>
                </a:moveTo>
                <a:lnTo>
                  <a:pt x="3339808" y="508934"/>
                </a:lnTo>
                <a:cubicBezTo>
                  <a:pt x="3362503" y="483266"/>
                  <a:pt x="3388254" y="455741"/>
                  <a:pt x="3422297" y="422428"/>
                </a:cubicBezTo>
                <a:close/>
                <a:moveTo>
                  <a:pt x="2010164" y="416748"/>
                </a:moveTo>
                <a:cubicBezTo>
                  <a:pt x="2015838" y="420571"/>
                  <a:pt x="1985505" y="453775"/>
                  <a:pt x="1953208" y="487089"/>
                </a:cubicBezTo>
                <a:cubicBezTo>
                  <a:pt x="1965428" y="469940"/>
                  <a:pt x="1983541" y="447113"/>
                  <a:pt x="2010164" y="416748"/>
                </a:cubicBezTo>
                <a:close/>
                <a:moveTo>
                  <a:pt x="3214329" y="406263"/>
                </a:moveTo>
                <a:lnTo>
                  <a:pt x="3189669" y="457598"/>
                </a:lnTo>
                <a:lnTo>
                  <a:pt x="3181158" y="436736"/>
                </a:lnTo>
                <a:close/>
                <a:moveTo>
                  <a:pt x="2965647" y="394917"/>
                </a:moveTo>
                <a:cubicBezTo>
                  <a:pt x="2966510" y="394719"/>
                  <a:pt x="2965961" y="396146"/>
                  <a:pt x="2963588" y="399709"/>
                </a:cubicBezTo>
                <a:lnTo>
                  <a:pt x="2827852" y="534492"/>
                </a:lnTo>
                <a:lnTo>
                  <a:pt x="2881099" y="462295"/>
                </a:lnTo>
                <a:cubicBezTo>
                  <a:pt x="2884345" y="477300"/>
                  <a:pt x="2959602" y="396303"/>
                  <a:pt x="2965647" y="394917"/>
                </a:cubicBezTo>
                <a:close/>
                <a:moveTo>
                  <a:pt x="1940561" y="390710"/>
                </a:moveTo>
                <a:cubicBezTo>
                  <a:pt x="1943496" y="394453"/>
                  <a:pt x="1910927" y="428654"/>
                  <a:pt x="1897997" y="449952"/>
                </a:cubicBezTo>
                <a:lnTo>
                  <a:pt x="1923747" y="398726"/>
                </a:lnTo>
                <a:cubicBezTo>
                  <a:pt x="1934659" y="391599"/>
                  <a:pt x="1939582" y="389463"/>
                  <a:pt x="1940561" y="390710"/>
                </a:cubicBezTo>
                <a:close/>
                <a:moveTo>
                  <a:pt x="2370562" y="376280"/>
                </a:moveTo>
                <a:lnTo>
                  <a:pt x="2371032" y="380835"/>
                </a:lnTo>
                <a:lnTo>
                  <a:pt x="2370630" y="381524"/>
                </a:lnTo>
                <a:lnTo>
                  <a:pt x="2365161" y="380909"/>
                </a:lnTo>
                <a:cubicBezTo>
                  <a:pt x="2362434" y="381633"/>
                  <a:pt x="2358669" y="383544"/>
                  <a:pt x="2352995" y="387367"/>
                </a:cubicBezTo>
                <a:cubicBezTo>
                  <a:pt x="2362488" y="380213"/>
                  <a:pt x="2367944" y="376881"/>
                  <a:pt x="2370562" y="376280"/>
                </a:cubicBezTo>
                <a:close/>
                <a:moveTo>
                  <a:pt x="1889486" y="366396"/>
                </a:moveTo>
                <a:cubicBezTo>
                  <a:pt x="1902798" y="376881"/>
                  <a:pt x="1921783" y="395886"/>
                  <a:pt x="1879884" y="460438"/>
                </a:cubicBezTo>
                <a:cubicBezTo>
                  <a:pt x="1854352" y="466118"/>
                  <a:pt x="1740438" y="522150"/>
                  <a:pt x="1889486" y="366396"/>
                </a:cubicBezTo>
                <a:close/>
                <a:moveTo>
                  <a:pt x="2692990" y="336031"/>
                </a:moveTo>
                <a:cubicBezTo>
                  <a:pt x="2683388" y="348374"/>
                  <a:pt x="2674004" y="361699"/>
                  <a:pt x="2663529" y="374915"/>
                </a:cubicBezTo>
                <a:cubicBezTo>
                  <a:pt x="2661565" y="372075"/>
                  <a:pt x="2674004" y="356893"/>
                  <a:pt x="2692990" y="336031"/>
                </a:cubicBezTo>
                <a:close/>
                <a:moveTo>
                  <a:pt x="2441376" y="327512"/>
                </a:moveTo>
                <a:cubicBezTo>
                  <a:pt x="2434611" y="350231"/>
                  <a:pt x="2365216" y="424394"/>
                  <a:pt x="2313933" y="483266"/>
                </a:cubicBezTo>
                <a:cubicBezTo>
                  <a:pt x="2260850" y="519774"/>
                  <a:pt x="2337085" y="432768"/>
                  <a:pt x="2363406" y="393910"/>
                </a:cubicBezTo>
                <a:lnTo>
                  <a:pt x="2370630" y="381524"/>
                </a:lnTo>
                <a:lnTo>
                  <a:pt x="2371108" y="381578"/>
                </a:lnTo>
                <a:lnTo>
                  <a:pt x="2371032" y="380835"/>
                </a:lnTo>
                <a:lnTo>
                  <a:pt x="2371108" y="380704"/>
                </a:lnTo>
                <a:cubicBezTo>
                  <a:pt x="2378528" y="384418"/>
                  <a:pt x="2375691" y="397743"/>
                  <a:pt x="2441376" y="327512"/>
                </a:cubicBezTo>
                <a:close/>
                <a:moveTo>
                  <a:pt x="3246626" y="262851"/>
                </a:moveTo>
                <a:lnTo>
                  <a:pt x="3220002" y="327512"/>
                </a:lnTo>
                <a:lnTo>
                  <a:pt x="3205818" y="316043"/>
                </a:lnTo>
                <a:close/>
                <a:moveTo>
                  <a:pt x="2086106" y="256298"/>
                </a:moveTo>
                <a:lnTo>
                  <a:pt x="2039625" y="318883"/>
                </a:lnTo>
                <a:lnTo>
                  <a:pt x="2029150" y="311347"/>
                </a:lnTo>
                <a:close/>
                <a:moveTo>
                  <a:pt x="3208655" y="219161"/>
                </a:moveTo>
                <a:cubicBezTo>
                  <a:pt x="3179194" y="266674"/>
                  <a:pt x="3059607" y="387367"/>
                  <a:pt x="3065281" y="376881"/>
                </a:cubicBezTo>
                <a:close/>
                <a:moveTo>
                  <a:pt x="2794134" y="211726"/>
                </a:moveTo>
                <a:cubicBezTo>
                  <a:pt x="2812283" y="208659"/>
                  <a:pt x="2737098" y="286143"/>
                  <a:pt x="2692990" y="336031"/>
                </a:cubicBezTo>
                <a:cubicBezTo>
                  <a:pt x="2728124" y="289502"/>
                  <a:pt x="2759548" y="247669"/>
                  <a:pt x="2780279" y="218288"/>
                </a:cubicBezTo>
                <a:cubicBezTo>
                  <a:pt x="2787044" y="214247"/>
                  <a:pt x="2791542" y="212164"/>
                  <a:pt x="2794134" y="211726"/>
                </a:cubicBezTo>
                <a:close/>
                <a:moveTo>
                  <a:pt x="2147864" y="193603"/>
                </a:moveTo>
                <a:cubicBezTo>
                  <a:pt x="2155502" y="191637"/>
                  <a:pt x="2156375" y="194477"/>
                  <a:pt x="2137389" y="210642"/>
                </a:cubicBezTo>
                <a:cubicBezTo>
                  <a:pt x="2143063" y="203979"/>
                  <a:pt x="2143936" y="199282"/>
                  <a:pt x="2147864" y="193603"/>
                </a:cubicBezTo>
                <a:close/>
                <a:moveTo>
                  <a:pt x="2303677" y="185957"/>
                </a:moveTo>
                <a:cubicBezTo>
                  <a:pt x="2308259" y="184974"/>
                  <a:pt x="2302585" y="196443"/>
                  <a:pt x="2267451" y="241006"/>
                </a:cubicBezTo>
                <a:cubicBezTo>
                  <a:pt x="2287528" y="216321"/>
                  <a:pt x="2299749" y="197316"/>
                  <a:pt x="2303677" y="185957"/>
                </a:cubicBezTo>
                <a:close/>
                <a:moveTo>
                  <a:pt x="2299012" y="174215"/>
                </a:moveTo>
                <a:cubicBezTo>
                  <a:pt x="2304495" y="174570"/>
                  <a:pt x="2305968" y="178366"/>
                  <a:pt x="2303677" y="184974"/>
                </a:cubicBezTo>
                <a:cubicBezTo>
                  <a:pt x="2294075" y="185957"/>
                  <a:pt x="2251303" y="221127"/>
                  <a:pt x="2270288" y="184100"/>
                </a:cubicBezTo>
                <a:cubicBezTo>
                  <a:pt x="2284036" y="176946"/>
                  <a:pt x="2293529" y="173860"/>
                  <a:pt x="2299012" y="174215"/>
                </a:cubicBezTo>
                <a:close/>
                <a:moveTo>
                  <a:pt x="3066154" y="168918"/>
                </a:moveTo>
                <a:lnTo>
                  <a:pt x="3081430" y="180277"/>
                </a:lnTo>
                <a:cubicBezTo>
                  <a:pt x="3063317" y="208785"/>
                  <a:pt x="3036694" y="216321"/>
                  <a:pt x="3025346" y="222110"/>
                </a:cubicBezTo>
                <a:cubicBezTo>
                  <a:pt x="3032111" y="211625"/>
                  <a:pt x="3026437" y="208785"/>
                  <a:pt x="3066154" y="168918"/>
                </a:cubicBezTo>
                <a:close/>
                <a:moveTo>
                  <a:pt x="2277926" y="148930"/>
                </a:moveTo>
                <a:cubicBezTo>
                  <a:pt x="2283600" y="152753"/>
                  <a:pt x="2253267" y="185957"/>
                  <a:pt x="2220969" y="219161"/>
                </a:cubicBezTo>
                <a:cubicBezTo>
                  <a:pt x="2233190" y="202122"/>
                  <a:pt x="2251303" y="179294"/>
                  <a:pt x="2277926" y="148930"/>
                </a:cubicBezTo>
                <a:close/>
                <a:moveTo>
                  <a:pt x="2250430" y="148056"/>
                </a:moveTo>
                <a:cubicBezTo>
                  <a:pt x="2185835" y="220254"/>
                  <a:pt x="2192382" y="231613"/>
                  <a:pt x="2176233" y="263943"/>
                </a:cubicBezTo>
                <a:cubicBezTo>
                  <a:pt x="2178197" y="263943"/>
                  <a:pt x="2176233" y="266783"/>
                  <a:pt x="2173396" y="272463"/>
                </a:cubicBezTo>
                <a:cubicBezTo>
                  <a:pt x="2184962" y="258264"/>
                  <a:pt x="2205694" y="236419"/>
                  <a:pt x="2225770" y="215448"/>
                </a:cubicBezTo>
                <a:cubicBezTo>
                  <a:pt x="2191509" y="264817"/>
                  <a:pt x="2202857" y="274320"/>
                  <a:pt x="2180161" y="318992"/>
                </a:cubicBezTo>
                <a:lnTo>
                  <a:pt x="2154411" y="313313"/>
                </a:lnTo>
                <a:cubicBezTo>
                  <a:pt x="2033951" y="446239"/>
                  <a:pt x="2183871" y="336141"/>
                  <a:pt x="2143063" y="389333"/>
                </a:cubicBezTo>
                <a:cubicBezTo>
                  <a:pt x="2262650" y="269623"/>
                  <a:pt x="2236245" y="277269"/>
                  <a:pt x="2342520" y="189889"/>
                </a:cubicBezTo>
                <a:cubicBezTo>
                  <a:pt x="2411916" y="171758"/>
                  <a:pt x="2232317" y="330352"/>
                  <a:pt x="2147864" y="462404"/>
                </a:cubicBezTo>
                <a:lnTo>
                  <a:pt x="2103128" y="498557"/>
                </a:lnTo>
                <a:cubicBezTo>
                  <a:pt x="2102255" y="500414"/>
                  <a:pt x="2101382" y="502271"/>
                  <a:pt x="2099418" y="505111"/>
                </a:cubicBezTo>
                <a:cubicBezTo>
                  <a:pt x="2088943" y="530778"/>
                  <a:pt x="2076505" y="557429"/>
                  <a:pt x="2065157" y="583971"/>
                </a:cubicBezTo>
                <a:cubicBezTo>
                  <a:pt x="2067994" y="581131"/>
                  <a:pt x="2071922" y="579274"/>
                  <a:pt x="2075632" y="575451"/>
                </a:cubicBezTo>
                <a:cubicBezTo>
                  <a:pt x="2155502" y="495608"/>
                  <a:pt x="2145027" y="488072"/>
                  <a:pt x="2180161" y="444382"/>
                </a:cubicBezTo>
                <a:cubicBezTo>
                  <a:pt x="2229480" y="399709"/>
                  <a:pt x="2062320" y="588777"/>
                  <a:pt x="2134552" y="533618"/>
                </a:cubicBezTo>
                <a:cubicBezTo>
                  <a:pt x="2130624" y="534601"/>
                  <a:pt x="2126914" y="536458"/>
                  <a:pt x="2124950" y="536458"/>
                </a:cubicBezTo>
                <a:cubicBezTo>
                  <a:pt x="2129751" y="534601"/>
                  <a:pt x="2134552" y="531761"/>
                  <a:pt x="2139353" y="528922"/>
                </a:cubicBezTo>
                <a:cubicBezTo>
                  <a:pt x="2140226" y="527939"/>
                  <a:pt x="2140226" y="527939"/>
                  <a:pt x="2141099" y="527939"/>
                </a:cubicBezTo>
                <a:cubicBezTo>
                  <a:pt x="2244756" y="410195"/>
                  <a:pt x="2271379" y="345643"/>
                  <a:pt x="2256104" y="335158"/>
                </a:cubicBezTo>
                <a:cubicBezTo>
                  <a:pt x="2290365" y="304793"/>
                  <a:pt x="2329209" y="264926"/>
                  <a:pt x="2375691" y="215448"/>
                </a:cubicBezTo>
                <a:cubicBezTo>
                  <a:pt x="2323535" y="343677"/>
                  <a:pt x="2219005" y="531761"/>
                  <a:pt x="2326372" y="500414"/>
                </a:cubicBezTo>
                <a:cubicBezTo>
                  <a:pt x="2454688" y="331335"/>
                  <a:pt x="2336846" y="508060"/>
                  <a:pt x="2490695" y="344660"/>
                </a:cubicBezTo>
                <a:cubicBezTo>
                  <a:pt x="2382456" y="458581"/>
                  <a:pt x="2499206" y="365522"/>
                  <a:pt x="2464072" y="422537"/>
                </a:cubicBezTo>
                <a:cubicBezTo>
                  <a:pt x="2588460" y="306650"/>
                  <a:pt x="2536304" y="308616"/>
                  <a:pt x="2625558" y="236419"/>
                </a:cubicBezTo>
                <a:cubicBezTo>
                  <a:pt x="2615956" y="285788"/>
                  <a:pt x="2424137" y="532744"/>
                  <a:pt x="2493532" y="514722"/>
                </a:cubicBezTo>
                <a:cubicBezTo>
                  <a:pt x="2494405" y="513739"/>
                  <a:pt x="2495496" y="512756"/>
                  <a:pt x="2495496" y="511773"/>
                </a:cubicBezTo>
                <a:cubicBezTo>
                  <a:pt x="2503134" y="501397"/>
                  <a:pt x="2509681" y="491895"/>
                  <a:pt x="2516227" y="483375"/>
                </a:cubicBezTo>
                <a:cubicBezTo>
                  <a:pt x="2519283" y="481409"/>
                  <a:pt x="2521028" y="480535"/>
                  <a:pt x="2522992" y="479552"/>
                </a:cubicBezTo>
                <a:cubicBezTo>
                  <a:pt x="2541105" y="456724"/>
                  <a:pt x="2546779" y="444382"/>
                  <a:pt x="2562928" y="427343"/>
                </a:cubicBezTo>
                <a:cubicBezTo>
                  <a:pt x="2559000" y="437719"/>
                  <a:pt x="2547652" y="455741"/>
                  <a:pt x="2532376" y="477586"/>
                </a:cubicBezTo>
                <a:cubicBezTo>
                  <a:pt x="2535431" y="480426"/>
                  <a:pt x="2522120" y="497574"/>
                  <a:pt x="2503134" y="519419"/>
                </a:cubicBezTo>
                <a:cubicBezTo>
                  <a:pt x="2476511" y="556446"/>
                  <a:pt x="2447050" y="595439"/>
                  <a:pt x="2428938" y="623947"/>
                </a:cubicBezTo>
                <a:cubicBezTo>
                  <a:pt x="2435703" y="619141"/>
                  <a:pt x="2444213" y="612478"/>
                  <a:pt x="2454688" y="604942"/>
                </a:cubicBezTo>
                <a:lnTo>
                  <a:pt x="2535431" y="511773"/>
                </a:lnTo>
                <a:cubicBezTo>
                  <a:pt x="2561836" y="508060"/>
                  <a:pt x="2504880" y="572611"/>
                  <a:pt x="2431774" y="651471"/>
                </a:cubicBezTo>
                <a:cubicBezTo>
                  <a:pt x="2443122" y="642843"/>
                  <a:pt x="2461235" y="628643"/>
                  <a:pt x="2485894" y="606799"/>
                </a:cubicBezTo>
                <a:cubicBezTo>
                  <a:pt x="2546779" y="530778"/>
                  <a:pt x="2610282" y="446239"/>
                  <a:pt x="2667239" y="372185"/>
                </a:cubicBezTo>
                <a:cubicBezTo>
                  <a:pt x="2668330" y="375025"/>
                  <a:pt x="2683388" y="366505"/>
                  <a:pt x="2721577" y="337014"/>
                </a:cubicBezTo>
                <a:lnTo>
                  <a:pt x="2802320" y="243955"/>
                </a:lnTo>
                <a:cubicBezTo>
                  <a:pt x="2850548" y="237293"/>
                  <a:pt x="2629268" y="449079"/>
                  <a:pt x="2530630" y="570755"/>
                </a:cubicBezTo>
                <a:lnTo>
                  <a:pt x="2664402" y="462404"/>
                </a:lnTo>
                <a:cubicBezTo>
                  <a:pt x="2732925" y="426360"/>
                  <a:pt x="2727251" y="463387"/>
                  <a:pt x="2666366" y="549783"/>
                </a:cubicBezTo>
                <a:cubicBezTo>
                  <a:pt x="2670294" y="550767"/>
                  <a:pt x="2677714" y="547927"/>
                  <a:pt x="2695826" y="534601"/>
                </a:cubicBezTo>
                <a:lnTo>
                  <a:pt x="2701500" y="525099"/>
                </a:lnTo>
                <a:cubicBezTo>
                  <a:pt x="2694954" y="558412"/>
                  <a:pt x="2707174" y="553606"/>
                  <a:pt x="2698663" y="575451"/>
                </a:cubicBezTo>
                <a:cubicBezTo>
                  <a:pt x="2728997" y="539407"/>
                  <a:pt x="2757584" y="507077"/>
                  <a:pt x="2783116" y="476712"/>
                </a:cubicBezTo>
                <a:cubicBezTo>
                  <a:pt x="2774605" y="481409"/>
                  <a:pt x="2766095" y="484249"/>
                  <a:pt x="2761294" y="487089"/>
                </a:cubicBezTo>
                <a:cubicBezTo>
                  <a:pt x="2766968" y="477586"/>
                  <a:pt x="2762385" y="473873"/>
                  <a:pt x="2802320" y="433896"/>
                </a:cubicBezTo>
                <a:lnTo>
                  <a:pt x="2812577" y="441542"/>
                </a:lnTo>
                <a:cubicBezTo>
                  <a:pt x="2878262" y="362682"/>
                  <a:pt x="2915142" y="310473"/>
                  <a:pt x="2902922" y="292451"/>
                </a:cubicBezTo>
                <a:cubicBezTo>
                  <a:pt x="2795555" y="393047"/>
                  <a:pt x="2803193" y="427343"/>
                  <a:pt x="2787044" y="429200"/>
                </a:cubicBezTo>
                <a:cubicBezTo>
                  <a:pt x="2800356" y="396869"/>
                  <a:pt x="2700627" y="462404"/>
                  <a:pt x="2787044" y="359842"/>
                </a:cubicBezTo>
                <a:lnTo>
                  <a:pt x="2799265" y="396869"/>
                </a:lnTo>
                <a:cubicBezTo>
                  <a:pt x="2959006" y="236419"/>
                  <a:pt x="2795555" y="379830"/>
                  <a:pt x="2870624" y="296274"/>
                </a:cubicBezTo>
                <a:cubicBezTo>
                  <a:pt x="3006360" y="174707"/>
                  <a:pt x="2878262" y="330461"/>
                  <a:pt x="2961842" y="266783"/>
                </a:cubicBezTo>
                <a:lnTo>
                  <a:pt x="2967516" y="257281"/>
                </a:lnTo>
                <a:cubicBezTo>
                  <a:pt x="2957914" y="306650"/>
                  <a:pt x="2987375" y="272463"/>
                  <a:pt x="2938056" y="360825"/>
                </a:cubicBezTo>
                <a:cubicBezTo>
                  <a:pt x="2795555" y="505220"/>
                  <a:pt x="2842037" y="442525"/>
                  <a:pt x="2775696" y="490912"/>
                </a:cubicBezTo>
                <a:cubicBezTo>
                  <a:pt x="2804066" y="526082"/>
                  <a:pt x="2575148" y="843269"/>
                  <a:pt x="2859277" y="623947"/>
                </a:cubicBezTo>
                <a:lnTo>
                  <a:pt x="2872589" y="605816"/>
                </a:lnTo>
                <a:lnTo>
                  <a:pt x="2859277" y="617284"/>
                </a:lnTo>
                <a:cubicBezTo>
                  <a:pt x="2863860" y="608655"/>
                  <a:pt x="2878262" y="586920"/>
                  <a:pt x="2900085" y="566932"/>
                </a:cubicBezTo>
                <a:lnTo>
                  <a:pt x="2964679" y="479552"/>
                </a:lnTo>
                <a:cubicBezTo>
                  <a:pt x="3002650" y="466227"/>
                  <a:pt x="2890483" y="620124"/>
                  <a:pt x="3072919" y="434879"/>
                </a:cubicBezTo>
                <a:cubicBezTo>
                  <a:pt x="3000686" y="479552"/>
                  <a:pt x="3119401" y="372185"/>
                  <a:pt x="3143187" y="334284"/>
                </a:cubicBezTo>
                <a:lnTo>
                  <a:pt x="3126166" y="349466"/>
                </a:lnTo>
                <a:cubicBezTo>
                  <a:pt x="3131840" y="339963"/>
                  <a:pt x="3149734" y="311456"/>
                  <a:pt x="3177449" y="290485"/>
                </a:cubicBezTo>
                <a:cubicBezTo>
                  <a:pt x="3087976" y="399709"/>
                  <a:pt x="3070955" y="452028"/>
                  <a:pt x="3025346" y="520402"/>
                </a:cubicBezTo>
                <a:cubicBezTo>
                  <a:pt x="3060480" y="474746"/>
                  <a:pt x="3129003" y="428217"/>
                  <a:pt x="3158463" y="401675"/>
                </a:cubicBezTo>
                <a:cubicBezTo>
                  <a:pt x="3139477" y="443508"/>
                  <a:pt x="3078593" y="481409"/>
                  <a:pt x="3022509" y="536567"/>
                </a:cubicBezTo>
                <a:cubicBezTo>
                  <a:pt x="3021636" y="549783"/>
                  <a:pt x="2928454" y="661848"/>
                  <a:pt x="3030147" y="570755"/>
                </a:cubicBezTo>
                <a:cubicBezTo>
                  <a:pt x="3119401" y="498557"/>
                  <a:pt x="3106089" y="473873"/>
                  <a:pt x="3174612" y="399709"/>
                </a:cubicBezTo>
                <a:lnTo>
                  <a:pt x="3077720" y="564092"/>
                </a:lnTo>
                <a:lnTo>
                  <a:pt x="3100415" y="539407"/>
                </a:lnTo>
                <a:cubicBezTo>
                  <a:pt x="3072046" y="573594"/>
                  <a:pt x="3053933" y="602102"/>
                  <a:pt x="3081430" y="581131"/>
                </a:cubicBezTo>
                <a:cubicBezTo>
                  <a:pt x="3148861" y="520402"/>
                  <a:pt x="3156499" y="497574"/>
                  <a:pt x="3134676" y="509043"/>
                </a:cubicBezTo>
                <a:cubicBezTo>
                  <a:pt x="3249463" y="429200"/>
                  <a:pt x="2953332" y="752176"/>
                  <a:pt x="3166974" y="569772"/>
                </a:cubicBezTo>
                <a:lnTo>
                  <a:pt x="3119401" y="637163"/>
                </a:lnTo>
                <a:cubicBezTo>
                  <a:pt x="3135549" y="622964"/>
                  <a:pt x="3165883" y="595439"/>
                  <a:pt x="3174612" y="584080"/>
                </a:cubicBezTo>
                <a:lnTo>
                  <a:pt x="3123329" y="653328"/>
                </a:lnTo>
                <a:cubicBezTo>
                  <a:pt x="3085903" y="723191"/>
                  <a:pt x="3222239" y="570444"/>
                  <a:pt x="3282930" y="513385"/>
                </a:cubicBezTo>
                <a:lnTo>
                  <a:pt x="3298474" y="500088"/>
                </a:lnTo>
                <a:lnTo>
                  <a:pt x="3299873" y="499431"/>
                </a:lnTo>
                <a:lnTo>
                  <a:pt x="3299127" y="499529"/>
                </a:lnTo>
                <a:lnTo>
                  <a:pt x="3303582" y="495717"/>
                </a:lnTo>
                <a:lnTo>
                  <a:pt x="3301837" y="495717"/>
                </a:lnTo>
                <a:cubicBezTo>
                  <a:pt x="3329333" y="478569"/>
                  <a:pt x="3391963" y="425377"/>
                  <a:pt x="3405275" y="403532"/>
                </a:cubicBezTo>
                <a:lnTo>
                  <a:pt x="3339808" y="508060"/>
                </a:lnTo>
                <a:lnTo>
                  <a:pt x="3342644" y="505220"/>
                </a:lnTo>
                <a:cubicBezTo>
                  <a:pt x="3232441" y="630610"/>
                  <a:pt x="3233314" y="685659"/>
                  <a:pt x="3020545" y="897445"/>
                </a:cubicBezTo>
                <a:cubicBezTo>
                  <a:pt x="3031565" y="891765"/>
                  <a:pt x="3047714" y="880133"/>
                  <a:pt x="3064681" y="865770"/>
                </a:cubicBezTo>
                <a:lnTo>
                  <a:pt x="3112798" y="818621"/>
                </a:lnTo>
                <a:lnTo>
                  <a:pt x="3111763" y="821315"/>
                </a:lnTo>
                <a:cubicBezTo>
                  <a:pt x="3112854" y="820441"/>
                  <a:pt x="3112854" y="820441"/>
                  <a:pt x="3113727" y="819458"/>
                </a:cubicBezTo>
                <a:lnTo>
                  <a:pt x="3112897" y="818524"/>
                </a:lnTo>
                <a:lnTo>
                  <a:pt x="3113727" y="817711"/>
                </a:lnTo>
                <a:cubicBezTo>
                  <a:pt x="3114600" y="845235"/>
                  <a:pt x="3275213" y="649505"/>
                  <a:pt x="3265611" y="704664"/>
                </a:cubicBezTo>
                <a:cubicBezTo>
                  <a:pt x="3305546" y="664797"/>
                  <a:pt x="3294199" y="670476"/>
                  <a:pt x="3306419" y="651471"/>
                </a:cubicBezTo>
                <a:cubicBezTo>
                  <a:pt x="3316894" y="653328"/>
                  <a:pt x="3304674" y="669493"/>
                  <a:pt x="3283724" y="693304"/>
                </a:cubicBezTo>
                <a:cubicBezTo>
                  <a:pt x="3306419" y="670476"/>
                  <a:pt x="3333043" y="644809"/>
                  <a:pt x="3367304" y="613461"/>
                </a:cubicBezTo>
                <a:cubicBezTo>
                  <a:pt x="3287434" y="693304"/>
                  <a:pt x="3314057" y="685659"/>
                  <a:pt x="3335879" y="674299"/>
                </a:cubicBezTo>
                <a:lnTo>
                  <a:pt x="3462232" y="531761"/>
                </a:lnTo>
                <a:cubicBezTo>
                  <a:pt x="3404402" y="600136"/>
                  <a:pt x="3391963" y="619141"/>
                  <a:pt x="3418587" y="611604"/>
                </a:cubicBezTo>
                <a:lnTo>
                  <a:pt x="3499330" y="518545"/>
                </a:lnTo>
                <a:cubicBezTo>
                  <a:pt x="3485145" y="564092"/>
                  <a:pt x="3316894" y="702807"/>
                  <a:pt x="3410076" y="647649"/>
                </a:cubicBezTo>
                <a:lnTo>
                  <a:pt x="3311220" y="712200"/>
                </a:lnTo>
                <a:cubicBezTo>
                  <a:pt x="3301837" y="761679"/>
                  <a:pt x="3127039" y="923112"/>
                  <a:pt x="3056770" y="1010492"/>
                </a:cubicBezTo>
                <a:cubicBezTo>
                  <a:pt x="3014871" y="1067507"/>
                  <a:pt x="3026437" y="1073187"/>
                  <a:pt x="3043459" y="1073187"/>
                </a:cubicBezTo>
                <a:cubicBezTo>
                  <a:pt x="3078593" y="1034194"/>
                  <a:pt x="3106089" y="1000989"/>
                  <a:pt x="3129876" y="970625"/>
                </a:cubicBezTo>
                <a:cubicBezTo>
                  <a:pt x="3134676" y="961996"/>
                  <a:pt x="3146897" y="943974"/>
                  <a:pt x="3169811" y="912627"/>
                </a:cubicBezTo>
                <a:cubicBezTo>
                  <a:pt x="3282851" y="802529"/>
                  <a:pt x="3293108" y="810065"/>
                  <a:pt x="3246626" y="871777"/>
                </a:cubicBezTo>
                <a:cubicBezTo>
                  <a:pt x="3343518" y="776861"/>
                  <a:pt x="3395892" y="704664"/>
                  <a:pt x="3436700" y="651471"/>
                </a:cubicBezTo>
                <a:cubicBezTo>
                  <a:pt x="3400474" y="719846"/>
                  <a:pt x="3544939" y="621107"/>
                  <a:pt x="3541011" y="645792"/>
                </a:cubicBezTo>
                <a:cubicBezTo>
                  <a:pt x="3494529" y="701824"/>
                  <a:pt x="3437572" y="784397"/>
                  <a:pt x="3470742" y="761679"/>
                </a:cubicBezTo>
                <a:cubicBezTo>
                  <a:pt x="3420551" y="811048"/>
                  <a:pt x="3391091" y="863257"/>
                  <a:pt x="3327369" y="936438"/>
                </a:cubicBezTo>
                <a:lnTo>
                  <a:pt x="3415750" y="895588"/>
                </a:lnTo>
                <a:cubicBezTo>
                  <a:pt x="3387163" y="915467"/>
                  <a:pt x="3341553" y="968659"/>
                  <a:pt x="3315148" y="1001972"/>
                </a:cubicBezTo>
                <a:cubicBezTo>
                  <a:pt x="3391091" y="924969"/>
                  <a:pt x="3388254" y="951620"/>
                  <a:pt x="3477507" y="849932"/>
                </a:cubicBezTo>
                <a:cubicBezTo>
                  <a:pt x="3358793" y="956317"/>
                  <a:pt x="3522025" y="756873"/>
                  <a:pt x="3591421" y="669493"/>
                </a:cubicBezTo>
                <a:lnTo>
                  <a:pt x="3683512" y="627770"/>
                </a:lnTo>
                <a:cubicBezTo>
                  <a:pt x="3644668" y="654311"/>
                  <a:pt x="3575272" y="741691"/>
                  <a:pt x="3562833" y="760696"/>
                </a:cubicBezTo>
                <a:lnTo>
                  <a:pt x="3670201" y="659991"/>
                </a:lnTo>
                <a:cubicBezTo>
                  <a:pt x="3419460" y="918416"/>
                  <a:pt x="3896281" y="522259"/>
                  <a:pt x="3615207" y="828087"/>
                </a:cubicBezTo>
                <a:cubicBezTo>
                  <a:pt x="3622846" y="805369"/>
                  <a:pt x="3526826" y="887068"/>
                  <a:pt x="3657979" y="748353"/>
                </a:cubicBezTo>
                <a:cubicBezTo>
                  <a:pt x="3585747" y="796740"/>
                  <a:pt x="3506968" y="894605"/>
                  <a:pt x="3427971" y="974448"/>
                </a:cubicBezTo>
                <a:cubicBezTo>
                  <a:pt x="3450884" y="967785"/>
                  <a:pt x="3446083" y="986790"/>
                  <a:pt x="3360539" y="1081706"/>
                </a:cubicBezTo>
                <a:cubicBezTo>
                  <a:pt x="3380616" y="1101694"/>
                  <a:pt x="3450011" y="1077883"/>
                  <a:pt x="3332170" y="1229924"/>
                </a:cubicBezTo>
                <a:cubicBezTo>
                  <a:pt x="3406148" y="1146258"/>
                  <a:pt x="3385417" y="1145384"/>
                  <a:pt x="3488855" y="1039873"/>
                </a:cubicBezTo>
                <a:cubicBezTo>
                  <a:pt x="3563925" y="1000006"/>
                  <a:pt x="3358793" y="1248929"/>
                  <a:pt x="3282851" y="1365690"/>
                </a:cubicBezTo>
                <a:cubicBezTo>
                  <a:pt x="3286561" y="1362850"/>
                  <a:pt x="3289398" y="1360010"/>
                  <a:pt x="3293108" y="1356187"/>
                </a:cubicBezTo>
                <a:lnTo>
                  <a:pt x="3410076" y="1232763"/>
                </a:lnTo>
                <a:cubicBezTo>
                  <a:pt x="3310347" y="1367546"/>
                  <a:pt x="3466160" y="1190931"/>
                  <a:pt x="3439536" y="1254608"/>
                </a:cubicBezTo>
                <a:cubicBezTo>
                  <a:pt x="3422297" y="1269791"/>
                  <a:pt x="3372105" y="1315337"/>
                  <a:pt x="3376688" y="1319160"/>
                </a:cubicBezTo>
                <a:cubicBezTo>
                  <a:pt x="3402438" y="1324840"/>
                  <a:pt x="3490819" y="1208953"/>
                  <a:pt x="3533591" y="1185251"/>
                </a:cubicBezTo>
                <a:cubicBezTo>
                  <a:pt x="3348319" y="1409379"/>
                  <a:pt x="3679802" y="1058004"/>
                  <a:pt x="3596222" y="1189948"/>
                </a:cubicBezTo>
                <a:lnTo>
                  <a:pt x="3641831" y="1140578"/>
                </a:lnTo>
                <a:cubicBezTo>
                  <a:pt x="3576145" y="1245106"/>
                  <a:pt x="3788042" y="1082689"/>
                  <a:pt x="3835614" y="1076026"/>
                </a:cubicBezTo>
                <a:cubicBezTo>
                  <a:pt x="3801353" y="1106391"/>
                  <a:pt x="3815538" y="1060844"/>
                  <a:pt x="3690277" y="1190931"/>
                </a:cubicBezTo>
                <a:lnTo>
                  <a:pt x="3679802" y="1253625"/>
                </a:lnTo>
                <a:cubicBezTo>
                  <a:pt x="3713845" y="1223261"/>
                  <a:pt x="3734794" y="1225118"/>
                  <a:pt x="3798516" y="1147241"/>
                </a:cubicBezTo>
                <a:cubicBezTo>
                  <a:pt x="3810737" y="1128236"/>
                  <a:pt x="3782368" y="1149098"/>
                  <a:pt x="3771893" y="1154886"/>
                </a:cubicBezTo>
                <a:lnTo>
                  <a:pt x="3839325" y="1094049"/>
                </a:lnTo>
                <a:cubicBezTo>
                  <a:pt x="3818920" y="1136810"/>
                  <a:pt x="3776421" y="1180500"/>
                  <a:pt x="3724784" y="1226920"/>
                </a:cubicBezTo>
                <a:lnTo>
                  <a:pt x="3571441" y="1362051"/>
                </a:lnTo>
                <a:lnTo>
                  <a:pt x="3571562" y="1361867"/>
                </a:lnTo>
                <a:lnTo>
                  <a:pt x="3555414" y="1376175"/>
                </a:lnTo>
                <a:lnTo>
                  <a:pt x="3571441" y="1362051"/>
                </a:lnTo>
                <a:lnTo>
                  <a:pt x="3537301" y="1414076"/>
                </a:lnTo>
                <a:cubicBezTo>
                  <a:pt x="3524862" y="1435921"/>
                  <a:pt x="3490819" y="1476771"/>
                  <a:pt x="3479253" y="1496759"/>
                </a:cubicBezTo>
                <a:cubicBezTo>
                  <a:pt x="3485145" y="1492936"/>
                  <a:pt x="3489728" y="1491079"/>
                  <a:pt x="3492565" y="1491953"/>
                </a:cubicBezTo>
                <a:cubicBezTo>
                  <a:pt x="3601023" y="1387534"/>
                  <a:pt x="3599931" y="1351490"/>
                  <a:pt x="3733049" y="1239317"/>
                </a:cubicBezTo>
                <a:cubicBezTo>
                  <a:pt x="3806155" y="1182411"/>
                  <a:pt x="3738722" y="1299172"/>
                  <a:pt x="3629392" y="1426527"/>
                </a:cubicBezTo>
                <a:cubicBezTo>
                  <a:pt x="3918103" y="1162423"/>
                  <a:pt x="3740468" y="1414076"/>
                  <a:pt x="3941017" y="1215615"/>
                </a:cubicBezTo>
                <a:cubicBezTo>
                  <a:pt x="3915266" y="1242266"/>
                  <a:pt x="3863983" y="1302012"/>
                  <a:pt x="3897154" y="1278310"/>
                </a:cubicBezTo>
                <a:lnTo>
                  <a:pt x="3948436" y="1219438"/>
                </a:lnTo>
                <a:cubicBezTo>
                  <a:pt x="4064314" y="1138721"/>
                  <a:pt x="3769056" y="1434064"/>
                  <a:pt x="3829723" y="1396054"/>
                </a:cubicBezTo>
                <a:cubicBezTo>
                  <a:pt x="3869657" y="1356187"/>
                  <a:pt x="3882096" y="1337182"/>
                  <a:pt x="3927705" y="1287813"/>
                </a:cubicBezTo>
                <a:cubicBezTo>
                  <a:pt x="4002774" y="1261162"/>
                  <a:pt x="3699660" y="1591675"/>
                  <a:pt x="3854600" y="1484416"/>
                </a:cubicBezTo>
                <a:cubicBezTo>
                  <a:pt x="3877295" y="1459732"/>
                  <a:pt x="3900209" y="1435047"/>
                  <a:pt x="3889734" y="1440727"/>
                </a:cubicBezTo>
                <a:cubicBezTo>
                  <a:pt x="3912429" y="1416042"/>
                  <a:pt x="3917231" y="1419865"/>
                  <a:pt x="3870748" y="1482560"/>
                </a:cubicBezTo>
                <a:lnTo>
                  <a:pt x="3781277" y="1554648"/>
                </a:lnTo>
                <a:cubicBezTo>
                  <a:pt x="3540138" y="1820609"/>
                  <a:pt x="3923777" y="1479611"/>
                  <a:pt x="3874458" y="1568956"/>
                </a:cubicBezTo>
                <a:cubicBezTo>
                  <a:pt x="3920068" y="1519587"/>
                  <a:pt x="3911557" y="1498616"/>
                  <a:pt x="3983571" y="1441710"/>
                </a:cubicBezTo>
                <a:cubicBezTo>
                  <a:pt x="3997973" y="1453069"/>
                  <a:pt x="3725411" y="1722744"/>
                  <a:pt x="3870748" y="1607840"/>
                </a:cubicBezTo>
                <a:cubicBezTo>
                  <a:pt x="3891371" y="1574581"/>
                  <a:pt x="3992859" y="1475175"/>
                  <a:pt x="4030628" y="1429258"/>
                </a:cubicBezTo>
                <a:lnTo>
                  <a:pt x="4038026" y="1419246"/>
                </a:lnTo>
                <a:lnTo>
                  <a:pt x="4042492" y="1418773"/>
                </a:lnTo>
                <a:lnTo>
                  <a:pt x="4044562" y="1412183"/>
                </a:lnTo>
                <a:lnTo>
                  <a:pt x="4069630" y="1399839"/>
                </a:lnTo>
                <a:cubicBezTo>
                  <a:pt x="4099571" y="1382421"/>
                  <a:pt x="4127272" y="1363560"/>
                  <a:pt x="4056894" y="1439744"/>
                </a:cubicBezTo>
                <a:cubicBezTo>
                  <a:pt x="4068242" y="1434064"/>
                  <a:pt x="4107086" y="1397911"/>
                  <a:pt x="4136547" y="1367546"/>
                </a:cubicBezTo>
                <a:cubicBezTo>
                  <a:pt x="4067151" y="1449246"/>
                  <a:pt x="4130873" y="1406539"/>
                  <a:pt x="4160333" y="1391357"/>
                </a:cubicBezTo>
                <a:lnTo>
                  <a:pt x="4205942" y="1341879"/>
                </a:lnTo>
                <a:cubicBezTo>
                  <a:pt x="3964586" y="1607840"/>
                  <a:pt x="4213580" y="1376066"/>
                  <a:pt x="4216417" y="1405556"/>
                </a:cubicBezTo>
                <a:lnTo>
                  <a:pt x="4284721" y="1331502"/>
                </a:lnTo>
                <a:cubicBezTo>
                  <a:pt x="4260934" y="1369512"/>
                  <a:pt x="4184992" y="1466394"/>
                  <a:pt x="4301742" y="1373335"/>
                </a:cubicBezTo>
                <a:lnTo>
                  <a:pt x="4382486" y="1280167"/>
                </a:lnTo>
                <a:cubicBezTo>
                  <a:pt x="4329457" y="1352364"/>
                  <a:pt x="4485051" y="1232763"/>
                  <a:pt x="4358918" y="1375192"/>
                </a:cubicBezTo>
                <a:cubicBezTo>
                  <a:pt x="4386414" y="1354330"/>
                  <a:pt x="4508838" y="1208079"/>
                  <a:pt x="4534588" y="1212775"/>
                </a:cubicBezTo>
                <a:cubicBezTo>
                  <a:pt x="4482214" y="1271647"/>
                  <a:pt x="4440533" y="1338165"/>
                  <a:pt x="4524986" y="1262145"/>
                </a:cubicBezTo>
                <a:cubicBezTo>
                  <a:pt x="4564921" y="1222278"/>
                  <a:pt x="4610531" y="1172908"/>
                  <a:pt x="4565794" y="1208953"/>
                </a:cubicBezTo>
                <a:cubicBezTo>
                  <a:pt x="4555320" y="1214632"/>
                  <a:pt x="4548773" y="1224135"/>
                  <a:pt x="4526077" y="1248929"/>
                </a:cubicBezTo>
                <a:lnTo>
                  <a:pt x="4583907" y="1180445"/>
                </a:lnTo>
                <a:cubicBezTo>
                  <a:pt x="4661814" y="1127253"/>
                  <a:pt x="4531751" y="1252642"/>
                  <a:pt x="4585871" y="1223261"/>
                </a:cubicBezTo>
                <a:cubicBezTo>
                  <a:pt x="4638027" y="1183176"/>
                  <a:pt x="4661814" y="1146149"/>
                  <a:pt x="4707422" y="1096779"/>
                </a:cubicBezTo>
                <a:lnTo>
                  <a:pt x="4602893" y="1297206"/>
                </a:lnTo>
                <a:cubicBezTo>
                  <a:pt x="4540262" y="1361757"/>
                  <a:pt x="4501418" y="1388408"/>
                  <a:pt x="4426349" y="1471965"/>
                </a:cubicBezTo>
                <a:lnTo>
                  <a:pt x="4383577" y="1481467"/>
                </a:lnTo>
                <a:cubicBezTo>
                  <a:pt x="4379649" y="1484307"/>
                  <a:pt x="4376812" y="1487147"/>
                  <a:pt x="4373102" y="1489987"/>
                </a:cubicBezTo>
                <a:lnTo>
                  <a:pt x="4334258" y="1564041"/>
                </a:lnTo>
                <a:cubicBezTo>
                  <a:pt x="4302834" y="1596371"/>
                  <a:pt x="4277301" y="1619199"/>
                  <a:pt x="4250678" y="1644758"/>
                </a:cubicBezTo>
                <a:cubicBezTo>
                  <a:pt x="4250678" y="1645741"/>
                  <a:pt x="4249587" y="1646724"/>
                  <a:pt x="4249587" y="1646724"/>
                </a:cubicBezTo>
                <a:lnTo>
                  <a:pt x="4248714" y="1646724"/>
                </a:lnTo>
                <a:cubicBezTo>
                  <a:pt x="4222090" y="1671409"/>
                  <a:pt x="4194594" y="1698933"/>
                  <a:pt x="4158587" y="1738800"/>
                </a:cubicBezTo>
                <a:lnTo>
                  <a:pt x="4124326" y="1746446"/>
                </a:lnTo>
                <a:cubicBezTo>
                  <a:pt x="4097703" y="1772987"/>
                  <a:pt x="4071952" y="1794832"/>
                  <a:pt x="4047292" y="1813837"/>
                </a:cubicBezTo>
                <a:cubicBezTo>
                  <a:pt x="4043583" y="1817660"/>
                  <a:pt x="4039873" y="1821483"/>
                  <a:pt x="4036818" y="1825306"/>
                </a:cubicBezTo>
                <a:lnTo>
                  <a:pt x="3997973" y="1900343"/>
                </a:lnTo>
                <a:cubicBezTo>
                  <a:pt x="3935344" y="1964894"/>
                  <a:pt x="3896281" y="1991436"/>
                  <a:pt x="3821430" y="2075102"/>
                </a:cubicBezTo>
                <a:lnTo>
                  <a:pt x="3778658" y="2084604"/>
                </a:lnTo>
                <a:cubicBezTo>
                  <a:pt x="3760546" y="2099786"/>
                  <a:pt x="3745269" y="2113986"/>
                  <a:pt x="3733049" y="2126328"/>
                </a:cubicBezTo>
                <a:lnTo>
                  <a:pt x="3691149" y="2205188"/>
                </a:lnTo>
                <a:cubicBezTo>
                  <a:pt x="3677401" y="2219442"/>
                  <a:pt x="3664854" y="2231784"/>
                  <a:pt x="3652770" y="2243417"/>
                </a:cubicBezTo>
                <a:lnTo>
                  <a:pt x="3624177" y="2270700"/>
                </a:lnTo>
                <a:lnTo>
                  <a:pt x="461922" y="2270700"/>
                </a:lnTo>
                <a:lnTo>
                  <a:pt x="498085" y="2238392"/>
                </a:lnTo>
                <a:lnTo>
                  <a:pt x="494375" y="2221353"/>
                </a:lnTo>
                <a:lnTo>
                  <a:pt x="449979" y="2270700"/>
                </a:lnTo>
                <a:lnTo>
                  <a:pt x="376840" y="2270700"/>
                </a:lnTo>
                <a:lnTo>
                  <a:pt x="405169" y="2239032"/>
                </a:lnTo>
                <a:cubicBezTo>
                  <a:pt x="430517" y="2208042"/>
                  <a:pt x="433708" y="2195221"/>
                  <a:pt x="457277" y="2165321"/>
                </a:cubicBezTo>
                <a:cubicBezTo>
                  <a:pt x="505722" y="2121631"/>
                  <a:pt x="346200" y="2302070"/>
                  <a:pt x="407958" y="2257397"/>
                </a:cubicBezTo>
                <a:cubicBezTo>
                  <a:pt x="424979" y="2231730"/>
                  <a:pt x="441128" y="2208028"/>
                  <a:pt x="458150" y="2189023"/>
                </a:cubicBezTo>
                <a:cubicBezTo>
                  <a:pt x="456404" y="2199508"/>
                  <a:pt x="447893" y="2212834"/>
                  <a:pt x="436327" y="2228890"/>
                </a:cubicBezTo>
                <a:cubicBezTo>
                  <a:pt x="483900" y="2171984"/>
                  <a:pt x="512269" y="2129168"/>
                  <a:pt x="526672" y="2100769"/>
                </a:cubicBezTo>
                <a:cubicBezTo>
                  <a:pt x="513361" y="2100769"/>
                  <a:pt x="495248" y="2106449"/>
                  <a:pt x="470589" y="2117808"/>
                </a:cubicBezTo>
                <a:cubicBezTo>
                  <a:pt x="453567" y="2139653"/>
                  <a:pt x="437418" y="2162481"/>
                  <a:pt x="424107" y="2183343"/>
                </a:cubicBezTo>
                <a:lnTo>
                  <a:pt x="379370" y="2219387"/>
                </a:lnTo>
                <a:cubicBezTo>
                  <a:pt x="377952" y="2224139"/>
                  <a:pt x="372005" y="2232931"/>
                  <a:pt x="364286" y="2243512"/>
                </a:cubicBezTo>
                <a:lnTo>
                  <a:pt x="344221" y="2270700"/>
                </a:lnTo>
                <a:lnTo>
                  <a:pt x="287990" y="2270700"/>
                </a:lnTo>
                <a:lnTo>
                  <a:pt x="306170" y="2239159"/>
                </a:lnTo>
                <a:cubicBezTo>
                  <a:pt x="327815" y="2200806"/>
                  <a:pt x="339763" y="2171929"/>
                  <a:pt x="280515" y="2214691"/>
                </a:cubicBezTo>
                <a:lnTo>
                  <a:pt x="245380" y="2258380"/>
                </a:lnTo>
                <a:cubicBezTo>
                  <a:pt x="226395" y="2267883"/>
                  <a:pt x="217011" y="2270723"/>
                  <a:pt x="214174" y="2266900"/>
                </a:cubicBezTo>
                <a:lnTo>
                  <a:pt x="213676" y="2270700"/>
                </a:lnTo>
                <a:lnTo>
                  <a:pt x="185341" y="2270700"/>
                </a:lnTo>
                <a:lnTo>
                  <a:pt x="203127" y="2262995"/>
                </a:lnTo>
                <a:cubicBezTo>
                  <a:pt x="208446" y="2261684"/>
                  <a:pt x="211774" y="2262149"/>
                  <a:pt x="213301" y="2264060"/>
                </a:cubicBezTo>
                <a:cubicBezTo>
                  <a:pt x="212210" y="2237518"/>
                  <a:pt x="336598" y="2102626"/>
                  <a:pt x="340526" y="2050417"/>
                </a:cubicBezTo>
                <a:cubicBezTo>
                  <a:pt x="356675" y="2048451"/>
                  <a:pt x="302555" y="2133974"/>
                  <a:pt x="415596" y="2022783"/>
                </a:cubicBezTo>
                <a:cubicBezTo>
                  <a:pt x="483900" y="1948729"/>
                  <a:pt x="458150" y="1944033"/>
                  <a:pt x="396610" y="1995259"/>
                </a:cubicBezTo>
                <a:lnTo>
                  <a:pt x="527545" y="1868995"/>
                </a:lnTo>
                <a:cubicBezTo>
                  <a:pt x="452476" y="1953535"/>
                  <a:pt x="473425" y="1954409"/>
                  <a:pt x="443092" y="2001921"/>
                </a:cubicBezTo>
                <a:cubicBezTo>
                  <a:pt x="450730" y="1989579"/>
                  <a:pt x="476262" y="1962055"/>
                  <a:pt x="502013" y="1935404"/>
                </a:cubicBezTo>
                <a:cubicBezTo>
                  <a:pt x="467752" y="1984882"/>
                  <a:pt x="479099" y="1994385"/>
                  <a:pt x="456404" y="2038949"/>
                </a:cubicBezTo>
                <a:lnTo>
                  <a:pt x="430653" y="2033269"/>
                </a:lnTo>
                <a:cubicBezTo>
                  <a:pt x="309975" y="2166304"/>
                  <a:pt x="460114" y="2056097"/>
                  <a:pt x="419306" y="2109289"/>
                </a:cubicBezTo>
                <a:cubicBezTo>
                  <a:pt x="536056" y="1992419"/>
                  <a:pt x="513361" y="1997225"/>
                  <a:pt x="611125" y="1915525"/>
                </a:cubicBezTo>
                <a:cubicBezTo>
                  <a:pt x="615053" y="1902200"/>
                  <a:pt x="607415" y="1899360"/>
                  <a:pt x="575991" y="1920222"/>
                </a:cubicBezTo>
                <a:cubicBezTo>
                  <a:pt x="570317" y="1928850"/>
                  <a:pt x="560715" y="1940210"/>
                  <a:pt x="547622" y="1956375"/>
                </a:cubicBezTo>
                <a:cubicBezTo>
                  <a:pt x="557878" y="1943050"/>
                  <a:pt x="566607" y="1931690"/>
                  <a:pt x="573154" y="1922188"/>
                </a:cubicBezTo>
                <a:cubicBezTo>
                  <a:pt x="571190" y="1923061"/>
                  <a:pt x="570317" y="1924045"/>
                  <a:pt x="568353" y="1926011"/>
                </a:cubicBezTo>
                <a:lnTo>
                  <a:pt x="533219" y="1969700"/>
                </a:lnTo>
                <a:cubicBezTo>
                  <a:pt x="424107" y="2027589"/>
                  <a:pt x="623564" y="1827162"/>
                  <a:pt x="628147" y="1761628"/>
                </a:cubicBezTo>
                <a:cubicBezTo>
                  <a:pt x="643422" y="1759771"/>
                  <a:pt x="594977" y="1836665"/>
                  <a:pt x="688159" y="1749286"/>
                </a:cubicBezTo>
                <a:cubicBezTo>
                  <a:pt x="704307" y="1732247"/>
                  <a:pt x="712818" y="1722744"/>
                  <a:pt x="717619" y="1718921"/>
                </a:cubicBezTo>
                <a:cubicBezTo>
                  <a:pt x="767811" y="1660049"/>
                  <a:pt x="742278" y="1659066"/>
                  <a:pt x="684231" y="1706579"/>
                </a:cubicBezTo>
                <a:lnTo>
                  <a:pt x="815383" y="1580206"/>
                </a:lnTo>
                <a:cubicBezTo>
                  <a:pt x="740314" y="1663872"/>
                  <a:pt x="761264" y="1665729"/>
                  <a:pt x="730712" y="1713241"/>
                </a:cubicBezTo>
                <a:cubicBezTo>
                  <a:pt x="738350" y="1700899"/>
                  <a:pt x="764101" y="1673375"/>
                  <a:pt x="789633" y="1646724"/>
                </a:cubicBezTo>
                <a:cubicBezTo>
                  <a:pt x="774576" y="1669552"/>
                  <a:pt x="767811" y="1683751"/>
                  <a:pt x="764101" y="1697076"/>
                </a:cubicBezTo>
                <a:cubicBezTo>
                  <a:pt x="779158" y="1672392"/>
                  <a:pt x="806873" y="1637221"/>
                  <a:pt x="831532" y="1602051"/>
                </a:cubicBezTo>
                <a:cubicBezTo>
                  <a:pt x="821057" y="1614393"/>
                  <a:pt x="805782" y="1630559"/>
                  <a:pt x="790724" y="1646724"/>
                </a:cubicBezTo>
                <a:cubicBezTo>
                  <a:pt x="802945" y="1629685"/>
                  <a:pt x="820185" y="1606857"/>
                  <a:pt x="847681" y="1576493"/>
                </a:cubicBezTo>
                <a:cubicBezTo>
                  <a:pt x="847681" y="1576493"/>
                  <a:pt x="848554" y="1577366"/>
                  <a:pt x="848554" y="1578349"/>
                </a:cubicBezTo>
                <a:cubicBezTo>
                  <a:pt x="866666" y="1550825"/>
                  <a:pt x="879978" y="1526140"/>
                  <a:pt x="881724" y="1508992"/>
                </a:cubicBezTo>
                <a:cubicBezTo>
                  <a:pt x="897873" y="1507135"/>
                  <a:pt x="843753" y="1592549"/>
                  <a:pt x="956793" y="1481467"/>
                </a:cubicBezTo>
                <a:cubicBezTo>
                  <a:pt x="1025316" y="1407413"/>
                  <a:pt x="999565" y="1402607"/>
                  <a:pt x="937808" y="1453943"/>
                </a:cubicBezTo>
                <a:lnTo>
                  <a:pt x="1068961" y="1327570"/>
                </a:lnTo>
                <a:cubicBezTo>
                  <a:pt x="1006330" y="1397911"/>
                  <a:pt x="1010040" y="1410253"/>
                  <a:pt x="995855" y="1440617"/>
                </a:cubicBezTo>
                <a:cubicBezTo>
                  <a:pt x="1009167" y="1426418"/>
                  <a:pt x="1012004" y="1425435"/>
                  <a:pt x="1010040" y="1430132"/>
                </a:cubicBezTo>
                <a:cubicBezTo>
                  <a:pt x="1020515" y="1418773"/>
                  <a:pt x="1031863" y="1407413"/>
                  <a:pt x="1043210" y="1395071"/>
                </a:cubicBezTo>
                <a:cubicBezTo>
                  <a:pt x="1009167" y="1444440"/>
                  <a:pt x="1020515" y="1453943"/>
                  <a:pt x="997601" y="1498616"/>
                </a:cubicBezTo>
                <a:lnTo>
                  <a:pt x="972069" y="1492827"/>
                </a:lnTo>
                <a:cubicBezTo>
                  <a:pt x="851390" y="1625862"/>
                  <a:pt x="1001529" y="1515655"/>
                  <a:pt x="960721" y="1568847"/>
                </a:cubicBezTo>
                <a:cubicBezTo>
                  <a:pt x="1068961" y="1460605"/>
                  <a:pt x="1057613" y="1456783"/>
                  <a:pt x="1133555" y="1391248"/>
                </a:cubicBezTo>
                <a:cubicBezTo>
                  <a:pt x="1134428" y="1382729"/>
                  <a:pt x="1127881" y="1380762"/>
                  <a:pt x="1107805" y="1393105"/>
                </a:cubicBezTo>
                <a:cubicBezTo>
                  <a:pt x="1103004" y="1399768"/>
                  <a:pt x="1097330" y="1407413"/>
                  <a:pt x="1089910" y="1415933"/>
                </a:cubicBezTo>
                <a:cubicBezTo>
                  <a:pt x="1096457" y="1408396"/>
                  <a:pt x="1102131" y="1400751"/>
                  <a:pt x="1106932" y="1394088"/>
                </a:cubicBezTo>
                <a:cubicBezTo>
                  <a:pt x="1102131" y="1396928"/>
                  <a:pt x="1096457" y="1400751"/>
                  <a:pt x="1090783" y="1405556"/>
                </a:cubicBezTo>
                <a:lnTo>
                  <a:pt x="1055649" y="1449137"/>
                </a:lnTo>
                <a:cubicBezTo>
                  <a:pt x="946318" y="1507135"/>
                  <a:pt x="1145776" y="1306708"/>
                  <a:pt x="1150577" y="1241174"/>
                </a:cubicBezTo>
                <a:cubicBezTo>
                  <a:pt x="1166726" y="1239317"/>
                  <a:pt x="1112606" y="1323857"/>
                  <a:pt x="1223682" y="1215506"/>
                </a:cubicBezTo>
                <a:cubicBezTo>
                  <a:pt x="1229356" y="1209826"/>
                  <a:pt x="1233284" y="1205130"/>
                  <a:pt x="1237867" y="1200324"/>
                </a:cubicBezTo>
                <a:cubicBezTo>
                  <a:pt x="1291114" y="1139595"/>
                  <a:pt x="1264490" y="1137629"/>
                  <a:pt x="1206661" y="1186125"/>
                </a:cubicBezTo>
                <a:lnTo>
                  <a:pt x="1337595" y="1059752"/>
                </a:lnTo>
                <a:cubicBezTo>
                  <a:pt x="1273219" y="1131949"/>
                  <a:pt x="1279766" y="1143309"/>
                  <a:pt x="1263617" y="1175639"/>
                </a:cubicBezTo>
                <a:cubicBezTo>
                  <a:pt x="1265581" y="1175639"/>
                  <a:pt x="1263617" y="1178479"/>
                  <a:pt x="1260780" y="1184159"/>
                </a:cubicBezTo>
                <a:cubicBezTo>
                  <a:pt x="1272128" y="1169959"/>
                  <a:pt x="1293077" y="1148115"/>
                  <a:pt x="1312936" y="1127253"/>
                </a:cubicBezTo>
                <a:cubicBezTo>
                  <a:pt x="1278893" y="1176622"/>
                  <a:pt x="1290241" y="1186125"/>
                  <a:pt x="1267327" y="1230797"/>
                </a:cubicBezTo>
                <a:lnTo>
                  <a:pt x="1241795" y="1225009"/>
                </a:lnTo>
                <a:cubicBezTo>
                  <a:pt x="1121116" y="1358044"/>
                  <a:pt x="1271255" y="1247836"/>
                  <a:pt x="1230447" y="1301029"/>
                </a:cubicBezTo>
                <a:cubicBezTo>
                  <a:pt x="1350034" y="1181319"/>
                  <a:pt x="1323411" y="1188964"/>
                  <a:pt x="1429905" y="1101585"/>
                </a:cubicBezTo>
                <a:cubicBezTo>
                  <a:pt x="1432741" y="1100602"/>
                  <a:pt x="1434487" y="1100602"/>
                  <a:pt x="1436451" y="1100602"/>
                </a:cubicBezTo>
                <a:cubicBezTo>
                  <a:pt x="1447799" y="1076900"/>
                  <a:pt x="1444089" y="1066415"/>
                  <a:pt x="1398480" y="1099728"/>
                </a:cubicBezTo>
                <a:lnTo>
                  <a:pt x="1386041" y="1114910"/>
                </a:lnTo>
                <a:cubicBezTo>
                  <a:pt x="1380367" y="1123430"/>
                  <a:pt x="1371857" y="1133915"/>
                  <a:pt x="1359636" y="1149098"/>
                </a:cubicBezTo>
                <a:cubicBezTo>
                  <a:pt x="1365310" y="1141452"/>
                  <a:pt x="1370984" y="1134789"/>
                  <a:pt x="1374694" y="1129110"/>
                </a:cubicBezTo>
                <a:lnTo>
                  <a:pt x="1363346" y="1143418"/>
                </a:lnTo>
                <a:cubicBezTo>
                  <a:pt x="1311190" y="1170942"/>
                  <a:pt x="1329085" y="1139595"/>
                  <a:pt x="1362473" y="1093065"/>
                </a:cubicBezTo>
                <a:cubicBezTo>
                  <a:pt x="1362473" y="1093065"/>
                  <a:pt x="1362473" y="1093065"/>
                  <a:pt x="1362473" y="1092082"/>
                </a:cubicBezTo>
                <a:cubicBezTo>
                  <a:pt x="1399353" y="1040856"/>
                  <a:pt x="1454564" y="969533"/>
                  <a:pt x="1457401" y="935346"/>
                </a:cubicBezTo>
                <a:cubicBezTo>
                  <a:pt x="1471585" y="933489"/>
                  <a:pt x="1427940" y="1004703"/>
                  <a:pt x="1506720" y="932506"/>
                </a:cubicBezTo>
                <a:cubicBezTo>
                  <a:pt x="1523959" y="913501"/>
                  <a:pt x="1531379" y="907821"/>
                  <a:pt x="1532470" y="908804"/>
                </a:cubicBezTo>
                <a:cubicBezTo>
                  <a:pt x="1600775" y="834750"/>
                  <a:pt x="1575242" y="829944"/>
                  <a:pt x="1513485" y="881279"/>
                </a:cubicBezTo>
                <a:lnTo>
                  <a:pt x="1644419" y="754907"/>
                </a:lnTo>
                <a:cubicBezTo>
                  <a:pt x="1569350" y="838464"/>
                  <a:pt x="1590300" y="840430"/>
                  <a:pt x="1559966" y="887942"/>
                </a:cubicBezTo>
                <a:cubicBezTo>
                  <a:pt x="1567604" y="875600"/>
                  <a:pt x="1593137" y="847966"/>
                  <a:pt x="1618887" y="821424"/>
                </a:cubicBezTo>
                <a:cubicBezTo>
                  <a:pt x="1584626" y="870794"/>
                  <a:pt x="1595974" y="880296"/>
                  <a:pt x="1573278" y="924969"/>
                </a:cubicBezTo>
                <a:lnTo>
                  <a:pt x="1547528" y="919290"/>
                </a:lnTo>
                <a:cubicBezTo>
                  <a:pt x="1427068" y="1052216"/>
                  <a:pt x="1576988" y="942008"/>
                  <a:pt x="1536180" y="995200"/>
                </a:cubicBezTo>
                <a:cubicBezTo>
                  <a:pt x="1655767" y="875600"/>
                  <a:pt x="1629362" y="883136"/>
                  <a:pt x="1735637" y="795757"/>
                </a:cubicBezTo>
                <a:cubicBezTo>
                  <a:pt x="1751786" y="791934"/>
                  <a:pt x="1754623" y="797723"/>
                  <a:pt x="1746985" y="810065"/>
                </a:cubicBezTo>
                <a:cubicBezTo>
                  <a:pt x="1774700" y="762553"/>
                  <a:pt x="1805033" y="712200"/>
                  <a:pt x="1734765" y="762553"/>
                </a:cubicBezTo>
                <a:lnTo>
                  <a:pt x="1699630" y="806242"/>
                </a:lnTo>
                <a:cubicBezTo>
                  <a:pt x="1695702" y="808099"/>
                  <a:pt x="1692865" y="810065"/>
                  <a:pt x="1690028" y="810939"/>
                </a:cubicBezTo>
                <a:cubicBezTo>
                  <a:pt x="1684355" y="818585"/>
                  <a:pt x="1675844" y="829070"/>
                  <a:pt x="1665369" y="842286"/>
                </a:cubicBezTo>
                <a:cubicBezTo>
                  <a:pt x="1674971" y="830927"/>
                  <a:pt x="1682391" y="820441"/>
                  <a:pt x="1688064" y="811922"/>
                </a:cubicBezTo>
                <a:cubicBezTo>
                  <a:pt x="1668206" y="820441"/>
                  <a:pt x="1663405" y="815745"/>
                  <a:pt x="1670170" y="802419"/>
                </a:cubicBezTo>
                <a:cubicBezTo>
                  <a:pt x="1664496" y="804276"/>
                  <a:pt x="1661659" y="800563"/>
                  <a:pt x="1669079" y="786254"/>
                </a:cubicBezTo>
                <a:cubicBezTo>
                  <a:pt x="1674971" y="783414"/>
                  <a:pt x="1679554" y="781558"/>
                  <a:pt x="1683482" y="779592"/>
                </a:cubicBezTo>
                <a:cubicBezTo>
                  <a:pt x="1716652" y="728365"/>
                  <a:pt x="1792594" y="639020"/>
                  <a:pt x="1795431" y="598170"/>
                </a:cubicBezTo>
                <a:cubicBezTo>
                  <a:pt x="1811580" y="596313"/>
                  <a:pt x="1757460" y="681836"/>
                  <a:pt x="1870500" y="570645"/>
                </a:cubicBezTo>
                <a:cubicBezTo>
                  <a:pt x="1938805" y="496591"/>
                  <a:pt x="1913272" y="491895"/>
                  <a:pt x="1851515" y="543121"/>
                </a:cubicBezTo>
                <a:lnTo>
                  <a:pt x="1982668" y="416857"/>
                </a:lnTo>
                <a:cubicBezTo>
                  <a:pt x="1907599" y="500414"/>
                  <a:pt x="1928548" y="502271"/>
                  <a:pt x="1897997" y="549783"/>
                </a:cubicBezTo>
                <a:cubicBezTo>
                  <a:pt x="1905635" y="537441"/>
                  <a:pt x="1931385" y="509917"/>
                  <a:pt x="1956917" y="483266"/>
                </a:cubicBezTo>
                <a:cubicBezTo>
                  <a:pt x="1922656" y="532635"/>
                  <a:pt x="1934222" y="542138"/>
                  <a:pt x="1911308" y="586811"/>
                </a:cubicBezTo>
                <a:lnTo>
                  <a:pt x="1885776" y="581131"/>
                </a:lnTo>
                <a:cubicBezTo>
                  <a:pt x="1765098" y="714057"/>
                  <a:pt x="1915236" y="603959"/>
                  <a:pt x="1874210" y="657151"/>
                </a:cubicBezTo>
                <a:cubicBezTo>
                  <a:pt x="1982668" y="548800"/>
                  <a:pt x="1971102" y="545087"/>
                  <a:pt x="2046171" y="479552"/>
                </a:cubicBezTo>
                <a:cubicBezTo>
                  <a:pt x="2047262" y="470924"/>
                  <a:pt x="2040497" y="469067"/>
                  <a:pt x="2020639" y="481409"/>
                </a:cubicBezTo>
                <a:cubicBezTo>
                  <a:pt x="2015838" y="488072"/>
                  <a:pt x="2010164" y="495608"/>
                  <a:pt x="2002526" y="504237"/>
                </a:cubicBezTo>
                <a:cubicBezTo>
                  <a:pt x="2009073" y="496591"/>
                  <a:pt x="2014965" y="489055"/>
                  <a:pt x="2019548" y="482392"/>
                </a:cubicBezTo>
                <a:cubicBezTo>
                  <a:pt x="2014965" y="485232"/>
                  <a:pt x="2009073" y="489055"/>
                  <a:pt x="2003399" y="493751"/>
                </a:cubicBezTo>
                <a:lnTo>
                  <a:pt x="1968265" y="537441"/>
                </a:lnTo>
                <a:cubicBezTo>
                  <a:pt x="1859153" y="595330"/>
                  <a:pt x="2058610" y="395013"/>
                  <a:pt x="2063411" y="329478"/>
                </a:cubicBezTo>
                <a:cubicBezTo>
                  <a:pt x="2079341" y="327512"/>
                  <a:pt x="2025222" y="412052"/>
                  <a:pt x="2136516" y="303810"/>
                </a:cubicBezTo>
                <a:cubicBezTo>
                  <a:pt x="2142190" y="298131"/>
                  <a:pt x="2145900" y="293325"/>
                  <a:pt x="2150701" y="288628"/>
                </a:cubicBezTo>
                <a:cubicBezTo>
                  <a:pt x="2203948" y="227790"/>
                  <a:pt x="2177324" y="225933"/>
                  <a:pt x="2119277" y="274320"/>
                </a:cubicBezTo>
                <a:close/>
                <a:moveTo>
                  <a:pt x="2548525" y="100434"/>
                </a:moveTo>
                <a:cubicBezTo>
                  <a:pt x="2541105" y="136588"/>
                  <a:pt x="2461235" y="216321"/>
                  <a:pt x="2374818" y="318883"/>
                </a:cubicBezTo>
                <a:cubicBezTo>
                  <a:pt x="2428065" y="255315"/>
                  <a:pt x="2393803" y="270497"/>
                  <a:pt x="2389002" y="273337"/>
                </a:cubicBezTo>
                <a:cubicBezTo>
                  <a:pt x="2469746" y="236310"/>
                  <a:pt x="2503134" y="149913"/>
                  <a:pt x="2548525" y="100434"/>
                </a:cubicBezTo>
                <a:close/>
                <a:moveTo>
                  <a:pt x="2156375" y="98578"/>
                </a:moveTo>
                <a:cubicBezTo>
                  <a:pt x="2170559" y="109063"/>
                  <a:pt x="2188672" y="128068"/>
                  <a:pt x="2146773" y="192620"/>
                </a:cubicBezTo>
                <a:cubicBezTo>
                  <a:pt x="2121241" y="198299"/>
                  <a:pt x="2007327" y="254332"/>
                  <a:pt x="2156375" y="98578"/>
                </a:cubicBezTo>
                <a:close/>
                <a:moveTo>
                  <a:pt x="2440704" y="106"/>
                </a:moveTo>
                <a:cubicBezTo>
                  <a:pt x="2442788" y="2399"/>
                  <a:pt x="2414589" y="41139"/>
                  <a:pt x="2417590" y="43529"/>
                </a:cubicBezTo>
                <a:cubicBezTo>
                  <a:pt x="2412789" y="39706"/>
                  <a:pt x="2338811" y="109937"/>
                  <a:pt x="2390966" y="51065"/>
                </a:cubicBezTo>
                <a:cubicBezTo>
                  <a:pt x="2427301" y="10475"/>
                  <a:pt x="2439453" y="-1271"/>
                  <a:pt x="2440704" y="106"/>
                </a:cubicBez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10515600"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5" name="Freeform 14">
            <a:extLst>
              <a:ext uri="{FF2B5EF4-FFF2-40B4-BE49-F238E27FC236}">
                <a16:creationId xmlns:a16="http://schemas.microsoft.com/office/drawing/2014/main" id="{927AE944-B871-5AAB-CD0F-02E91996DDBC}"/>
              </a:ext>
            </a:extLst>
          </p:cNvPr>
          <p:cNvSpPr>
            <a:spLocks noGrp="1"/>
          </p:cNvSpPr>
          <p:nvPr>
            <p:ph type="pic" sz="quarter" idx="13"/>
          </p:nvPr>
        </p:nvSpPr>
        <p:spPr>
          <a:xfrm>
            <a:off x="0" y="396088"/>
            <a:ext cx="4417688" cy="6388100"/>
          </a:xfrm>
          <a:custGeom>
            <a:avLst/>
            <a:gdLst>
              <a:gd name="connsiteX0" fmla="*/ 4384832 w 4417688"/>
              <a:gd name="connsiteY0" fmla="*/ 2231305 h 6388100"/>
              <a:gd name="connsiteX1" fmla="*/ 4382386 w 4417688"/>
              <a:gd name="connsiteY1" fmla="*/ 2252957 h 6388100"/>
              <a:gd name="connsiteX2" fmla="*/ 4288021 w 4417688"/>
              <a:gd name="connsiteY2" fmla="*/ 2402815 h 6388100"/>
              <a:gd name="connsiteX3" fmla="*/ 4327654 w 4417688"/>
              <a:gd name="connsiteY3" fmla="*/ 2303008 h 6388100"/>
              <a:gd name="connsiteX4" fmla="*/ 4380212 w 4417688"/>
              <a:gd name="connsiteY4" fmla="*/ 2234757 h 6388100"/>
              <a:gd name="connsiteX5" fmla="*/ 4387214 w 4417688"/>
              <a:gd name="connsiteY5" fmla="*/ 2225607 h 6388100"/>
              <a:gd name="connsiteX6" fmla="*/ 4385169 w 4417688"/>
              <a:gd name="connsiteY6" fmla="*/ 2226511 h 6388100"/>
              <a:gd name="connsiteX7" fmla="*/ 4385169 w 4417688"/>
              <a:gd name="connsiteY7" fmla="*/ 2227415 h 6388100"/>
              <a:gd name="connsiteX8" fmla="*/ 4387214 w 4417688"/>
              <a:gd name="connsiteY8" fmla="*/ 2225607 h 6388100"/>
              <a:gd name="connsiteX9" fmla="*/ 1787236 w 4417688"/>
              <a:gd name="connsiteY9" fmla="*/ 0 h 6388100"/>
              <a:gd name="connsiteX10" fmla="*/ 1823127 w 4417688"/>
              <a:gd name="connsiteY10" fmla="*/ 0 h 6388100"/>
              <a:gd name="connsiteX11" fmla="*/ 1807338 w 4417688"/>
              <a:gd name="connsiteY11" fmla="*/ 12452 h 6388100"/>
              <a:gd name="connsiteX12" fmla="*/ 1711650 w 4417688"/>
              <a:gd name="connsiteY12" fmla="*/ 104842 h 6388100"/>
              <a:gd name="connsiteX13" fmla="*/ 1867087 w 4417688"/>
              <a:gd name="connsiteY13" fmla="*/ 15334 h 6388100"/>
              <a:gd name="connsiteX14" fmla="*/ 1650497 w 4417688"/>
              <a:gd name="connsiteY14" fmla="*/ 238350 h 6388100"/>
              <a:gd name="connsiteX15" fmla="*/ 2075904 w 4417688"/>
              <a:gd name="connsiteY15" fmla="*/ 615067 h 6388100"/>
              <a:gd name="connsiteX16" fmla="*/ 1695288 w 4417688"/>
              <a:gd name="connsiteY16" fmla="*/ 967071 h 6388100"/>
              <a:gd name="connsiteX17" fmla="*/ 1825978 w 4417688"/>
              <a:gd name="connsiteY17" fmla="*/ 888714 h 6388100"/>
              <a:gd name="connsiteX18" fmla="*/ 1937647 w 4417688"/>
              <a:gd name="connsiteY18" fmla="*/ 748575 h 6388100"/>
              <a:gd name="connsiteX19" fmla="*/ 2673724 w 4417688"/>
              <a:gd name="connsiteY19" fmla="*/ 487285 h 6388100"/>
              <a:gd name="connsiteX20" fmla="*/ 2668815 w 4417688"/>
              <a:gd name="connsiteY20" fmla="*/ 474024 h 6388100"/>
              <a:gd name="connsiteX21" fmla="*/ 2846341 w 4417688"/>
              <a:gd name="connsiteY21" fmla="*/ 449311 h 6388100"/>
              <a:gd name="connsiteX22" fmla="*/ 2776599 w 4417688"/>
              <a:gd name="connsiteY22" fmla="*/ 479750 h 6388100"/>
              <a:gd name="connsiteX23" fmla="*/ 2679451 w 4417688"/>
              <a:gd name="connsiteY23" fmla="*/ 660876 h 6388100"/>
              <a:gd name="connsiteX24" fmla="*/ 2732831 w 4417688"/>
              <a:gd name="connsiteY24" fmla="*/ 583724 h 6388100"/>
              <a:gd name="connsiteX25" fmla="*/ 2847159 w 4417688"/>
              <a:gd name="connsiteY25" fmla="*/ 607533 h 6388100"/>
              <a:gd name="connsiteX26" fmla="*/ 2880496 w 4417688"/>
              <a:gd name="connsiteY26" fmla="*/ 549368 h 6388100"/>
              <a:gd name="connsiteX27" fmla="*/ 2913015 w 4417688"/>
              <a:gd name="connsiteY27" fmla="*/ 567450 h 6388100"/>
              <a:gd name="connsiteX28" fmla="*/ 2743262 w 4417688"/>
              <a:gd name="connsiteY28" fmla="*/ 770576 h 6388100"/>
              <a:gd name="connsiteX29" fmla="*/ 2936740 w 4417688"/>
              <a:gd name="connsiteY29" fmla="*/ 637067 h 6388100"/>
              <a:gd name="connsiteX30" fmla="*/ 2933059 w 4417688"/>
              <a:gd name="connsiteY30" fmla="*/ 702767 h 6388100"/>
              <a:gd name="connsiteX31" fmla="*/ 3048409 w 4417688"/>
              <a:gd name="connsiteY31" fmla="*/ 586436 h 6388100"/>
              <a:gd name="connsiteX32" fmla="*/ 3268680 w 4417688"/>
              <a:gd name="connsiteY32" fmla="*/ 517723 h 6388100"/>
              <a:gd name="connsiteX33" fmla="*/ 3387917 w 4417688"/>
              <a:gd name="connsiteY33" fmla="*/ 562628 h 6388100"/>
              <a:gd name="connsiteX34" fmla="*/ 3312448 w 4417688"/>
              <a:gd name="connsiteY34" fmla="*/ 654246 h 6388100"/>
              <a:gd name="connsiteX35" fmla="*/ 3453569 w 4417688"/>
              <a:gd name="connsiteY35" fmla="*/ 522545 h 6388100"/>
              <a:gd name="connsiteX36" fmla="*/ 3200983 w 4417688"/>
              <a:gd name="connsiteY36" fmla="*/ 873645 h 6388100"/>
              <a:gd name="connsiteX37" fmla="*/ 3296291 w 4417688"/>
              <a:gd name="connsiteY37" fmla="*/ 842001 h 6388100"/>
              <a:gd name="connsiteX38" fmla="*/ 3456432 w 4417688"/>
              <a:gd name="connsiteY38" fmla="*/ 611149 h 6388100"/>
              <a:gd name="connsiteX39" fmla="*/ 3749308 w 4417688"/>
              <a:gd name="connsiteY39" fmla="*/ 1127101 h 6388100"/>
              <a:gd name="connsiteX40" fmla="*/ 3611869 w 4417688"/>
              <a:gd name="connsiteY40" fmla="*/ 1267239 h 6388100"/>
              <a:gd name="connsiteX41" fmla="*/ 3682429 w 4417688"/>
              <a:gd name="connsiteY41" fmla="*/ 1241623 h 6388100"/>
              <a:gd name="connsiteX42" fmla="*/ 3758716 w 4417688"/>
              <a:gd name="connsiteY42" fmla="*/ 1154827 h 6388100"/>
              <a:gd name="connsiteX43" fmla="*/ 3851161 w 4417688"/>
              <a:gd name="connsiteY43" fmla="*/ 1113840 h 6388100"/>
              <a:gd name="connsiteX44" fmla="*/ 3759739 w 4417688"/>
              <a:gd name="connsiteY44" fmla="*/ 1233787 h 6388100"/>
              <a:gd name="connsiteX45" fmla="*/ 3931333 w 4417688"/>
              <a:gd name="connsiteY45" fmla="*/ 1190088 h 6388100"/>
              <a:gd name="connsiteX46" fmla="*/ 3814142 w 4417688"/>
              <a:gd name="connsiteY46" fmla="*/ 1391405 h 6388100"/>
              <a:gd name="connsiteX47" fmla="*/ 3994326 w 4417688"/>
              <a:gd name="connsiteY47" fmla="*/ 1215704 h 6388100"/>
              <a:gd name="connsiteX48" fmla="*/ 4240367 w 4417688"/>
              <a:gd name="connsiteY48" fmla="*/ 1326308 h 6388100"/>
              <a:gd name="connsiteX49" fmla="*/ 4108654 w 4417688"/>
              <a:gd name="connsiteY49" fmla="*/ 1485735 h 6388100"/>
              <a:gd name="connsiteX50" fmla="*/ 4277590 w 4417688"/>
              <a:gd name="connsiteY50" fmla="*/ 1512256 h 6388100"/>
              <a:gd name="connsiteX51" fmla="*/ 4215415 w 4417688"/>
              <a:gd name="connsiteY51" fmla="*/ 1565599 h 6388100"/>
              <a:gd name="connsiteX52" fmla="*/ 4389055 w 4417688"/>
              <a:gd name="connsiteY52" fmla="*/ 2075824 h 6388100"/>
              <a:gd name="connsiteX53" fmla="*/ 4242208 w 4417688"/>
              <a:gd name="connsiteY53" fmla="*/ 2268402 h 6388100"/>
              <a:gd name="connsiteX54" fmla="*/ 4359399 w 4417688"/>
              <a:gd name="connsiteY54" fmla="*/ 2221689 h 6388100"/>
              <a:gd name="connsiteX55" fmla="*/ 4417688 w 4417688"/>
              <a:gd name="connsiteY55" fmla="*/ 2156894 h 6388100"/>
              <a:gd name="connsiteX56" fmla="*/ 4387214 w 4417688"/>
              <a:gd name="connsiteY56" fmla="*/ 2229525 h 6388100"/>
              <a:gd name="connsiteX57" fmla="*/ 4384832 w 4417688"/>
              <a:gd name="connsiteY57" fmla="*/ 2231305 h 6388100"/>
              <a:gd name="connsiteX58" fmla="*/ 4385169 w 4417688"/>
              <a:gd name="connsiteY58" fmla="*/ 2228319 h 6388100"/>
              <a:gd name="connsiteX59" fmla="*/ 4380212 w 4417688"/>
              <a:gd name="connsiteY59" fmla="*/ 2234757 h 6388100"/>
              <a:gd name="connsiteX60" fmla="*/ 4340503 w 4417688"/>
              <a:gd name="connsiteY60" fmla="*/ 2264428 h 6388100"/>
              <a:gd name="connsiteX61" fmla="*/ 4248957 w 4417688"/>
              <a:gd name="connsiteY61" fmla="*/ 2363938 h 6388100"/>
              <a:gd name="connsiteX62" fmla="*/ 4236481 w 4417688"/>
              <a:gd name="connsiteY62" fmla="*/ 2326567 h 6388100"/>
              <a:gd name="connsiteX63" fmla="*/ 4228914 w 4417688"/>
              <a:gd name="connsiteY63" fmla="*/ 2384732 h 6388100"/>
              <a:gd name="connsiteX64" fmla="*/ 4256524 w 4417688"/>
              <a:gd name="connsiteY64" fmla="*/ 2387746 h 6388100"/>
              <a:gd name="connsiteX65" fmla="*/ 4157331 w 4417688"/>
              <a:gd name="connsiteY65" fmla="*/ 2484788 h 6388100"/>
              <a:gd name="connsiteX66" fmla="*/ 1045111 w 4417688"/>
              <a:gd name="connsiteY66" fmla="*/ 5657347 h 6388100"/>
              <a:gd name="connsiteX67" fmla="*/ 473831 w 4417688"/>
              <a:gd name="connsiteY67" fmla="*/ 6243683 h 6388100"/>
              <a:gd name="connsiteX68" fmla="*/ 330716 w 4417688"/>
              <a:gd name="connsiteY68" fmla="*/ 6388100 h 6388100"/>
              <a:gd name="connsiteX69" fmla="*/ 0 w 4417688"/>
              <a:gd name="connsiteY69" fmla="*/ 6388100 h 6388100"/>
              <a:gd name="connsiteX70" fmla="*/ 0 w 4417688"/>
              <a:gd name="connsiteY70" fmla="*/ 1112936 h 6388100"/>
              <a:gd name="connsiteX71" fmla="*/ 944894 w 4417688"/>
              <a:gd name="connsiteY71" fmla="*/ 198267 h 6388100"/>
              <a:gd name="connsiteX72" fmla="*/ 1237771 w 4417688"/>
              <a:gd name="connsiteY72" fmla="*/ 122020 h 6388100"/>
              <a:gd name="connsiteX73" fmla="*/ 1361711 w 4417688"/>
              <a:gd name="connsiteY73" fmla="*/ 19252 h 6388100"/>
              <a:gd name="connsiteX74" fmla="*/ 1353122 w 4417688"/>
              <a:gd name="connsiteY74" fmla="*/ 70485 h 6388100"/>
              <a:gd name="connsiteX75" fmla="*/ 1204229 w 4417688"/>
              <a:gd name="connsiteY75" fmla="*/ 179281 h 6388100"/>
              <a:gd name="connsiteX76" fmla="*/ 1316717 w 4417688"/>
              <a:gd name="connsiteY76" fmla="*/ 353776 h 6388100"/>
              <a:gd name="connsiteX77" fmla="*/ 1577074 w 4417688"/>
              <a:gd name="connsiteY77" fmla="*/ 180185 h 6388100"/>
              <a:gd name="connsiteX78" fmla="*/ 1477062 w 4417688"/>
              <a:gd name="connsiteY78" fmla="*/ 277529 h 6388100"/>
              <a:gd name="connsiteX79" fmla="*/ 1491379 w 4417688"/>
              <a:gd name="connsiteY79" fmla="*/ 319420 h 6388100"/>
              <a:gd name="connsiteX80" fmla="*/ 1783028 w 4417688"/>
              <a:gd name="connsiteY80" fmla="*/ 3881 h 638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4417688" h="6388100">
                <a:moveTo>
                  <a:pt x="4384832" y="2231305"/>
                </a:moveTo>
                <a:lnTo>
                  <a:pt x="4382386" y="2252957"/>
                </a:lnTo>
                <a:cubicBezTo>
                  <a:pt x="4377794" y="2279346"/>
                  <a:pt x="4362416" y="2315567"/>
                  <a:pt x="4288021" y="2402815"/>
                </a:cubicBezTo>
                <a:cubicBezTo>
                  <a:pt x="4267926" y="2400102"/>
                  <a:pt x="4281195" y="2367215"/>
                  <a:pt x="4327654" y="2303008"/>
                </a:cubicBezTo>
                <a:lnTo>
                  <a:pt x="4380212" y="2234757"/>
                </a:lnTo>
                <a:close/>
                <a:moveTo>
                  <a:pt x="4387214" y="2225607"/>
                </a:moveTo>
                <a:cubicBezTo>
                  <a:pt x="4386192" y="2226511"/>
                  <a:pt x="4386192" y="2226511"/>
                  <a:pt x="4385169" y="2226511"/>
                </a:cubicBezTo>
                <a:cubicBezTo>
                  <a:pt x="4385169" y="2226511"/>
                  <a:pt x="4385169" y="2227415"/>
                  <a:pt x="4385169" y="2227415"/>
                </a:cubicBezTo>
                <a:cubicBezTo>
                  <a:pt x="4386192" y="2227415"/>
                  <a:pt x="4386192" y="2226511"/>
                  <a:pt x="4387214" y="2225607"/>
                </a:cubicBezTo>
                <a:close/>
                <a:moveTo>
                  <a:pt x="1787236" y="0"/>
                </a:moveTo>
                <a:lnTo>
                  <a:pt x="1823127" y="0"/>
                </a:lnTo>
                <a:lnTo>
                  <a:pt x="1807338" y="12452"/>
                </a:lnTo>
                <a:cubicBezTo>
                  <a:pt x="1774349" y="39519"/>
                  <a:pt x="1724535" y="83369"/>
                  <a:pt x="1711650" y="104842"/>
                </a:cubicBezTo>
                <a:cubicBezTo>
                  <a:pt x="1722080" y="137390"/>
                  <a:pt x="1794481" y="36430"/>
                  <a:pt x="1867087" y="15334"/>
                </a:cubicBezTo>
                <a:cubicBezTo>
                  <a:pt x="1847044" y="34320"/>
                  <a:pt x="1699174" y="147938"/>
                  <a:pt x="1650497" y="238350"/>
                </a:cubicBezTo>
                <a:cubicBezTo>
                  <a:pt x="1618183" y="374872"/>
                  <a:pt x="2005344" y="569258"/>
                  <a:pt x="2075904" y="615067"/>
                </a:cubicBezTo>
                <a:cubicBezTo>
                  <a:pt x="2038681" y="645506"/>
                  <a:pt x="1721058" y="947783"/>
                  <a:pt x="1695288" y="967071"/>
                </a:cubicBezTo>
                <a:lnTo>
                  <a:pt x="1825978" y="888714"/>
                </a:lnTo>
                <a:lnTo>
                  <a:pt x="1937647" y="748575"/>
                </a:lnTo>
                <a:cubicBezTo>
                  <a:pt x="2171212" y="575888"/>
                  <a:pt x="2478200" y="615971"/>
                  <a:pt x="2673724" y="487285"/>
                </a:cubicBezTo>
                <a:lnTo>
                  <a:pt x="2668815" y="474024"/>
                </a:lnTo>
                <a:cubicBezTo>
                  <a:pt x="2781507" y="413749"/>
                  <a:pt x="2810959" y="422489"/>
                  <a:pt x="2846341" y="449311"/>
                </a:cubicBezTo>
                <a:lnTo>
                  <a:pt x="2776599" y="479750"/>
                </a:lnTo>
                <a:cubicBezTo>
                  <a:pt x="2622184" y="648519"/>
                  <a:pt x="2649795" y="652136"/>
                  <a:pt x="2679451" y="660876"/>
                </a:cubicBezTo>
                <a:lnTo>
                  <a:pt x="2732831" y="583724"/>
                </a:lnTo>
                <a:cubicBezTo>
                  <a:pt x="2901562" y="455942"/>
                  <a:pt x="2791938" y="599697"/>
                  <a:pt x="2847159" y="607533"/>
                </a:cubicBezTo>
                <a:lnTo>
                  <a:pt x="2880496" y="549368"/>
                </a:lnTo>
                <a:cubicBezTo>
                  <a:pt x="2923446" y="519833"/>
                  <a:pt x="2908311" y="552984"/>
                  <a:pt x="2913015" y="567450"/>
                </a:cubicBezTo>
                <a:cubicBezTo>
                  <a:pt x="2825275" y="621697"/>
                  <a:pt x="2819549" y="683780"/>
                  <a:pt x="2743262" y="770576"/>
                </a:cubicBezTo>
                <a:cubicBezTo>
                  <a:pt x="2896858" y="596080"/>
                  <a:pt x="2911993" y="642793"/>
                  <a:pt x="2936740" y="637067"/>
                </a:cubicBezTo>
                <a:cubicBezTo>
                  <a:pt x="2820571" y="763041"/>
                  <a:pt x="3051273" y="581615"/>
                  <a:pt x="2933059" y="702767"/>
                </a:cubicBezTo>
                <a:cubicBezTo>
                  <a:pt x="2972122" y="680766"/>
                  <a:pt x="3035115" y="606629"/>
                  <a:pt x="3048409" y="586436"/>
                </a:cubicBezTo>
                <a:cubicBezTo>
                  <a:pt x="3011186" y="665698"/>
                  <a:pt x="3211414" y="501751"/>
                  <a:pt x="3268680" y="517723"/>
                </a:cubicBezTo>
                <a:cubicBezTo>
                  <a:pt x="3302017" y="615067"/>
                  <a:pt x="3172350" y="631341"/>
                  <a:pt x="3387917" y="562628"/>
                </a:cubicBezTo>
                <a:lnTo>
                  <a:pt x="3312448" y="654246"/>
                </a:lnTo>
                <a:lnTo>
                  <a:pt x="3453569" y="522545"/>
                </a:lnTo>
                <a:cubicBezTo>
                  <a:pt x="3221845" y="779014"/>
                  <a:pt x="3435571" y="625615"/>
                  <a:pt x="3200983" y="873645"/>
                </a:cubicBezTo>
                <a:cubicBezTo>
                  <a:pt x="3303040" y="785644"/>
                  <a:pt x="3188507" y="916440"/>
                  <a:pt x="3296291" y="842001"/>
                </a:cubicBezTo>
                <a:cubicBezTo>
                  <a:pt x="3450705" y="672328"/>
                  <a:pt x="3361124" y="722959"/>
                  <a:pt x="3456432" y="611149"/>
                </a:cubicBezTo>
                <a:cubicBezTo>
                  <a:pt x="3588144" y="606629"/>
                  <a:pt x="3739696" y="1019510"/>
                  <a:pt x="3749308" y="1127101"/>
                </a:cubicBezTo>
                <a:cubicBezTo>
                  <a:pt x="3725379" y="1131923"/>
                  <a:pt x="3647252" y="1214800"/>
                  <a:pt x="3611869" y="1267239"/>
                </a:cubicBezTo>
                <a:lnTo>
                  <a:pt x="3682429" y="1241623"/>
                </a:lnTo>
                <a:cubicBezTo>
                  <a:pt x="3720675" y="1198526"/>
                  <a:pt x="3716789" y="1189183"/>
                  <a:pt x="3758716" y="1154827"/>
                </a:cubicBezTo>
                <a:cubicBezTo>
                  <a:pt x="3803507" y="1128909"/>
                  <a:pt x="3710040" y="1245239"/>
                  <a:pt x="3851161" y="1113840"/>
                </a:cubicBezTo>
                <a:cubicBezTo>
                  <a:pt x="3772215" y="1190992"/>
                  <a:pt x="3779782" y="1213896"/>
                  <a:pt x="3759739" y="1233787"/>
                </a:cubicBezTo>
                <a:cubicBezTo>
                  <a:pt x="3904745" y="1110826"/>
                  <a:pt x="3667295" y="1429378"/>
                  <a:pt x="3931333" y="1190088"/>
                </a:cubicBezTo>
                <a:cubicBezTo>
                  <a:pt x="4007620" y="1177731"/>
                  <a:pt x="3776919" y="1359761"/>
                  <a:pt x="3814142" y="1391405"/>
                </a:cubicBezTo>
                <a:lnTo>
                  <a:pt x="3994326" y="1215704"/>
                </a:lnTo>
                <a:cubicBezTo>
                  <a:pt x="3975306" y="1239513"/>
                  <a:pt x="4164080" y="1413104"/>
                  <a:pt x="4240367" y="1326308"/>
                </a:cubicBezTo>
                <a:cubicBezTo>
                  <a:pt x="4202121" y="1369405"/>
                  <a:pt x="4144037" y="1433296"/>
                  <a:pt x="4108654" y="1485735"/>
                </a:cubicBezTo>
                <a:cubicBezTo>
                  <a:pt x="4184123" y="1473379"/>
                  <a:pt x="4200281" y="1520092"/>
                  <a:pt x="4277590" y="1512256"/>
                </a:cubicBezTo>
                <a:cubicBezTo>
                  <a:pt x="4255502" y="1526722"/>
                  <a:pt x="4253661" y="1521900"/>
                  <a:pt x="4215415" y="1565599"/>
                </a:cubicBezTo>
                <a:cubicBezTo>
                  <a:pt x="4353673" y="1660230"/>
                  <a:pt x="4351014" y="1885055"/>
                  <a:pt x="4389055" y="2075824"/>
                </a:cubicBezTo>
                <a:cubicBezTo>
                  <a:pt x="4400508" y="2108373"/>
                  <a:pt x="4232595" y="2240977"/>
                  <a:pt x="4242208" y="2268402"/>
                </a:cubicBezTo>
                <a:cubicBezTo>
                  <a:pt x="4208871" y="2325663"/>
                  <a:pt x="4314609" y="2246402"/>
                  <a:pt x="4359399" y="2221689"/>
                </a:cubicBezTo>
                <a:cubicBezTo>
                  <a:pt x="4378624" y="2197881"/>
                  <a:pt x="4374739" y="2188237"/>
                  <a:pt x="4417688" y="2156894"/>
                </a:cubicBezTo>
                <a:cubicBezTo>
                  <a:pt x="4393759" y="2193059"/>
                  <a:pt x="4389055" y="2212347"/>
                  <a:pt x="4387214" y="2229525"/>
                </a:cubicBezTo>
                <a:lnTo>
                  <a:pt x="4384832" y="2231305"/>
                </a:lnTo>
                <a:lnTo>
                  <a:pt x="4385169" y="2228319"/>
                </a:lnTo>
                <a:lnTo>
                  <a:pt x="4380212" y="2234757"/>
                </a:lnTo>
                <a:lnTo>
                  <a:pt x="4340503" y="2264428"/>
                </a:lnTo>
                <a:cubicBezTo>
                  <a:pt x="4295205" y="2298106"/>
                  <a:pt x="4256780" y="2328903"/>
                  <a:pt x="4248957" y="2363938"/>
                </a:cubicBezTo>
                <a:lnTo>
                  <a:pt x="4236481" y="2326567"/>
                </a:lnTo>
                <a:cubicBezTo>
                  <a:pt x="4136470" y="2423911"/>
                  <a:pt x="4259388" y="2318129"/>
                  <a:pt x="4228914" y="2384732"/>
                </a:cubicBezTo>
                <a:lnTo>
                  <a:pt x="4256524" y="2387746"/>
                </a:lnTo>
                <a:lnTo>
                  <a:pt x="4157331" y="2484788"/>
                </a:lnTo>
                <a:cubicBezTo>
                  <a:pt x="3736014" y="3006466"/>
                  <a:pt x="2117832" y="4608266"/>
                  <a:pt x="1045111" y="5657347"/>
                </a:cubicBezTo>
                <a:cubicBezTo>
                  <a:pt x="873465" y="5836815"/>
                  <a:pt x="679846" y="6035100"/>
                  <a:pt x="473831" y="6243683"/>
                </a:cubicBezTo>
                <a:lnTo>
                  <a:pt x="330716" y="6388100"/>
                </a:lnTo>
                <a:lnTo>
                  <a:pt x="0" y="6388100"/>
                </a:lnTo>
                <a:lnTo>
                  <a:pt x="0" y="1112936"/>
                </a:lnTo>
                <a:cubicBezTo>
                  <a:pt x="500671" y="629533"/>
                  <a:pt x="878220" y="263364"/>
                  <a:pt x="944894" y="198267"/>
                </a:cubicBezTo>
                <a:cubicBezTo>
                  <a:pt x="1138577" y="64759"/>
                  <a:pt x="962074" y="329063"/>
                  <a:pt x="1237771" y="122020"/>
                </a:cubicBezTo>
                <a:cubicBezTo>
                  <a:pt x="1272949" y="68677"/>
                  <a:pt x="1268245" y="134376"/>
                  <a:pt x="1361711" y="19252"/>
                </a:cubicBezTo>
                <a:cubicBezTo>
                  <a:pt x="1325307" y="66869"/>
                  <a:pt x="1350258" y="61142"/>
                  <a:pt x="1353122" y="70485"/>
                </a:cubicBezTo>
                <a:cubicBezTo>
                  <a:pt x="1309149" y="95499"/>
                  <a:pt x="1264359" y="121116"/>
                  <a:pt x="1204229" y="179281"/>
                </a:cubicBezTo>
                <a:cubicBezTo>
                  <a:pt x="1228158" y="248898"/>
                  <a:pt x="1313035" y="265172"/>
                  <a:pt x="1316717" y="353776"/>
                </a:cubicBezTo>
                <a:cubicBezTo>
                  <a:pt x="1291969" y="433942"/>
                  <a:pt x="1574210" y="170842"/>
                  <a:pt x="1577074" y="180185"/>
                </a:cubicBezTo>
                <a:lnTo>
                  <a:pt x="1477062" y="277529"/>
                </a:lnTo>
                <a:lnTo>
                  <a:pt x="1491379" y="319420"/>
                </a:lnTo>
                <a:cubicBezTo>
                  <a:pt x="1588527" y="212733"/>
                  <a:pt x="1749691" y="61142"/>
                  <a:pt x="1783028" y="3881"/>
                </a:cubicBezTo>
                <a:close/>
              </a:path>
            </a:pathLst>
          </a:custGeom>
          <a:noFill/>
        </p:spPr>
        <p:txBody>
          <a:bodyPr wrap="square" anchor="ctr">
            <a:noAutofit/>
          </a:bodyPr>
          <a:lstStyle>
            <a:lvl1pPr marL="0" indent="0" algn="ctr">
              <a:buNone/>
              <a:defRPr b="1">
                <a:solidFill>
                  <a:sysClr val="windowText" lastClr="000000"/>
                </a:solidFill>
              </a:defRPr>
            </a:lvl1pPr>
          </a:lstStyle>
          <a:p>
            <a:endParaRPr lang="en-US"/>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4857750" y="365125"/>
            <a:ext cx="6496050"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4857750" y="1825625"/>
            <a:ext cx="649605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BAFD52EE-B431-4C7F-6E9A-79996F8FC4D2}"/>
              </a:ext>
            </a:extLst>
          </p:cNvPr>
          <p:cNvSpPr>
            <a:spLocks noGrp="1"/>
          </p:cNvSpPr>
          <p:nvPr>
            <p:ph type="pic" sz="quarter" idx="13"/>
          </p:nvPr>
        </p:nvSpPr>
        <p:spPr>
          <a:xfrm>
            <a:off x="6782611" y="1"/>
            <a:ext cx="5409390" cy="4241148"/>
          </a:xfrm>
          <a:custGeom>
            <a:avLst/>
            <a:gdLst>
              <a:gd name="connsiteX0" fmla="*/ 2066304 w 5409390"/>
              <a:gd name="connsiteY0" fmla="*/ 4130529 h 4241148"/>
              <a:gd name="connsiteX1" fmla="*/ 1996806 w 5409390"/>
              <a:gd name="connsiteY1" fmla="*/ 4199169 h 4241148"/>
              <a:gd name="connsiteX2" fmla="*/ 1539955 w 5409390"/>
              <a:gd name="connsiteY2" fmla="*/ 3933166 h 4241148"/>
              <a:gd name="connsiteX3" fmla="*/ 1521814 w 5409390"/>
              <a:gd name="connsiteY3" fmla="*/ 3953260 h 4241148"/>
              <a:gd name="connsiteX4" fmla="*/ 1537144 w 5409390"/>
              <a:gd name="connsiteY4" fmla="*/ 3935155 h 4241148"/>
              <a:gd name="connsiteX5" fmla="*/ 1539955 w 5409390"/>
              <a:gd name="connsiteY5" fmla="*/ 3933166 h 4241148"/>
              <a:gd name="connsiteX6" fmla="*/ 1563014 w 5409390"/>
              <a:gd name="connsiteY6" fmla="*/ 3895007 h 4241148"/>
              <a:gd name="connsiteX7" fmla="*/ 1537144 w 5409390"/>
              <a:gd name="connsiteY7" fmla="*/ 3935155 h 4241148"/>
              <a:gd name="connsiteX8" fmla="*/ 1500862 w 5409390"/>
              <a:gd name="connsiteY8" fmla="*/ 3965595 h 4241148"/>
              <a:gd name="connsiteX9" fmla="*/ 1530218 w 5409390"/>
              <a:gd name="connsiteY9" fmla="*/ 3924328 h 4241148"/>
              <a:gd name="connsiteX10" fmla="*/ 1547413 w 5409390"/>
              <a:gd name="connsiteY10" fmla="*/ 3906029 h 4241148"/>
              <a:gd name="connsiteX11" fmla="*/ 1555285 w 5409390"/>
              <a:gd name="connsiteY11" fmla="*/ 3899940 h 4241148"/>
              <a:gd name="connsiteX12" fmla="*/ 1556417 w 5409390"/>
              <a:gd name="connsiteY12" fmla="*/ 3898844 h 4241148"/>
              <a:gd name="connsiteX13" fmla="*/ 719003 w 5409390"/>
              <a:gd name="connsiteY13" fmla="*/ 3272436 h 4241148"/>
              <a:gd name="connsiteX14" fmla="*/ 702906 w 5409390"/>
              <a:gd name="connsiteY14" fmla="*/ 3283975 h 4241148"/>
              <a:gd name="connsiteX15" fmla="*/ 719003 w 5409390"/>
              <a:gd name="connsiteY15" fmla="*/ 3272436 h 4241148"/>
              <a:gd name="connsiteX16" fmla="*/ 139892 w 5409390"/>
              <a:gd name="connsiteY16" fmla="*/ 3250909 h 4241148"/>
              <a:gd name="connsiteX17" fmla="*/ 65921 w 5409390"/>
              <a:gd name="connsiteY17" fmla="*/ 3320185 h 4241148"/>
              <a:gd name="connsiteX18" fmla="*/ 98945 w 5409390"/>
              <a:gd name="connsiteY18" fmla="*/ 3288949 h 4241148"/>
              <a:gd name="connsiteX19" fmla="*/ 138506 w 5409390"/>
              <a:gd name="connsiteY19" fmla="*/ 3251262 h 4241148"/>
              <a:gd name="connsiteX20" fmla="*/ 194697 w 5409390"/>
              <a:gd name="connsiteY20" fmla="*/ 2935804 h 4241148"/>
              <a:gd name="connsiteX21" fmla="*/ 187799 w 5409390"/>
              <a:gd name="connsiteY21" fmla="*/ 2944359 h 4241148"/>
              <a:gd name="connsiteX22" fmla="*/ 194697 w 5409390"/>
              <a:gd name="connsiteY22" fmla="*/ 2935804 h 4241148"/>
              <a:gd name="connsiteX23" fmla="*/ 166080 w 5409390"/>
              <a:gd name="connsiteY23" fmla="*/ 2726106 h 4241148"/>
              <a:gd name="connsiteX24" fmla="*/ 166080 w 5409390"/>
              <a:gd name="connsiteY24" fmla="*/ 2727100 h 4241148"/>
              <a:gd name="connsiteX25" fmla="*/ 113445 w 5409390"/>
              <a:gd name="connsiteY25" fmla="*/ 2780420 h 4241148"/>
              <a:gd name="connsiteX26" fmla="*/ 305078 w 5409390"/>
              <a:gd name="connsiteY26" fmla="*/ 2300740 h 4241148"/>
              <a:gd name="connsiteX27" fmla="*/ 220438 w 5409390"/>
              <a:gd name="connsiteY27" fmla="*/ 2384745 h 4241148"/>
              <a:gd name="connsiteX28" fmla="*/ 220248 w 5409390"/>
              <a:gd name="connsiteY28" fmla="*/ 2384699 h 4241148"/>
              <a:gd name="connsiteX29" fmla="*/ 219393 w 5409390"/>
              <a:gd name="connsiteY29" fmla="*/ 2385541 h 4241148"/>
              <a:gd name="connsiteX30" fmla="*/ 210124 w 5409390"/>
              <a:gd name="connsiteY30" fmla="*/ 2369603 h 4241148"/>
              <a:gd name="connsiteX31" fmla="*/ 225090 w 5409390"/>
              <a:gd name="connsiteY31" fmla="*/ 2339960 h 4241148"/>
              <a:gd name="connsiteX32" fmla="*/ 225677 w 5409390"/>
              <a:gd name="connsiteY32" fmla="*/ 2339382 h 4241148"/>
              <a:gd name="connsiteX33" fmla="*/ 249888 w 5409390"/>
              <a:gd name="connsiteY33" fmla="*/ 2316059 h 4241148"/>
              <a:gd name="connsiteX34" fmla="*/ 333695 w 5409390"/>
              <a:gd name="connsiteY34" fmla="*/ 2050056 h 4241148"/>
              <a:gd name="connsiteX35" fmla="*/ 332928 w 5409390"/>
              <a:gd name="connsiteY35" fmla="*/ 2052842 h 4241148"/>
              <a:gd name="connsiteX36" fmla="*/ 253720 w 5409390"/>
              <a:gd name="connsiteY36" fmla="*/ 2137796 h 4241148"/>
              <a:gd name="connsiteX37" fmla="*/ 106323 w 5409390"/>
              <a:gd name="connsiteY37" fmla="*/ 1888207 h 4241148"/>
              <a:gd name="connsiteX38" fmla="*/ 112679 w 5409390"/>
              <a:gd name="connsiteY38" fmla="*/ 1891688 h 4241148"/>
              <a:gd name="connsiteX39" fmla="*/ 84828 w 5409390"/>
              <a:gd name="connsiteY39" fmla="*/ 1903228 h 4241148"/>
              <a:gd name="connsiteX40" fmla="*/ 106323 w 5409390"/>
              <a:gd name="connsiteY40" fmla="*/ 1888207 h 4241148"/>
              <a:gd name="connsiteX41" fmla="*/ 639028 w 5409390"/>
              <a:gd name="connsiteY41" fmla="*/ 1055480 h 4241148"/>
              <a:gd name="connsiteX42" fmla="*/ 596106 w 5409390"/>
              <a:gd name="connsiteY42" fmla="*/ 1094362 h 4241148"/>
              <a:gd name="connsiteX43" fmla="*/ 598083 w 5409390"/>
              <a:gd name="connsiteY43" fmla="*/ 1092362 h 4241148"/>
              <a:gd name="connsiteX44" fmla="*/ 616033 w 5409390"/>
              <a:gd name="connsiteY44" fmla="*/ 1075575 h 4241148"/>
              <a:gd name="connsiteX45" fmla="*/ 628105 w 5409390"/>
              <a:gd name="connsiteY45" fmla="*/ 1063898 h 4241148"/>
              <a:gd name="connsiteX46" fmla="*/ 672245 w 5409390"/>
              <a:gd name="connsiteY46" fmla="*/ 984055 h 4241148"/>
              <a:gd name="connsiteX47" fmla="*/ 622676 w 5409390"/>
              <a:gd name="connsiteY47" fmla="*/ 1030810 h 4241148"/>
              <a:gd name="connsiteX48" fmla="*/ 1455625 w 5409390"/>
              <a:gd name="connsiteY48" fmla="*/ 157680 h 4241148"/>
              <a:gd name="connsiteX49" fmla="*/ 1458958 w 5409390"/>
              <a:gd name="connsiteY49" fmla="*/ 158392 h 4241148"/>
              <a:gd name="connsiteX50" fmla="*/ 1407345 w 5409390"/>
              <a:gd name="connsiteY50" fmla="*/ 226037 h 4241148"/>
              <a:gd name="connsiteX51" fmla="*/ 1402491 w 5409390"/>
              <a:gd name="connsiteY51" fmla="*/ 226385 h 4241148"/>
              <a:gd name="connsiteX52" fmla="*/ 1389531 w 5409390"/>
              <a:gd name="connsiteY52" fmla="*/ 228633 h 4241148"/>
              <a:gd name="connsiteX53" fmla="*/ 1390226 w 5409390"/>
              <a:gd name="connsiteY53" fmla="*/ 227827 h 4241148"/>
              <a:gd name="connsiteX54" fmla="*/ 1389037 w 5409390"/>
              <a:gd name="connsiteY54" fmla="*/ 228139 h 4241148"/>
              <a:gd name="connsiteX55" fmla="*/ 1415087 w 5409390"/>
              <a:gd name="connsiteY55" fmla="*/ 198429 h 4241148"/>
              <a:gd name="connsiteX56" fmla="*/ 1455625 w 5409390"/>
              <a:gd name="connsiteY56" fmla="*/ 157680 h 4241148"/>
              <a:gd name="connsiteX57" fmla="*/ 1646458 w 5409390"/>
              <a:gd name="connsiteY57" fmla="*/ 0 h 4241148"/>
              <a:gd name="connsiteX58" fmla="*/ 5409390 w 5409390"/>
              <a:gd name="connsiteY58" fmla="*/ 0 h 4241148"/>
              <a:gd name="connsiteX59" fmla="*/ 5409390 w 5409390"/>
              <a:gd name="connsiteY59" fmla="*/ 1000171 h 4241148"/>
              <a:gd name="connsiteX60" fmla="*/ 4748642 w 5409390"/>
              <a:gd name="connsiteY60" fmla="*/ 1687759 h 4241148"/>
              <a:gd name="connsiteX61" fmla="*/ 4672245 w 5409390"/>
              <a:gd name="connsiteY61" fmla="*/ 1753414 h 4241148"/>
              <a:gd name="connsiteX62" fmla="*/ 4402427 w 5409390"/>
              <a:gd name="connsiteY62" fmla="*/ 2033742 h 4241148"/>
              <a:gd name="connsiteX63" fmla="*/ 4234558 w 5409390"/>
              <a:gd name="connsiteY63" fmla="*/ 2177786 h 4241148"/>
              <a:gd name="connsiteX64" fmla="*/ 3643564 w 5409390"/>
              <a:gd name="connsiteY64" fmla="*/ 2792756 h 4241148"/>
              <a:gd name="connsiteX65" fmla="*/ 3457553 w 5409390"/>
              <a:gd name="connsiteY65" fmla="*/ 2952118 h 4241148"/>
              <a:gd name="connsiteX66" fmla="*/ 2804471 w 5409390"/>
              <a:gd name="connsiteY66" fmla="*/ 3630953 h 4241148"/>
              <a:gd name="connsiteX67" fmla="*/ 2094921 w 5409390"/>
              <a:gd name="connsiteY67" fmla="*/ 4241148 h 4241148"/>
              <a:gd name="connsiteX68" fmla="*/ 2126349 w 5409390"/>
              <a:gd name="connsiteY68" fmla="*/ 4211703 h 4241148"/>
              <a:gd name="connsiteX69" fmla="*/ 2088278 w 5409390"/>
              <a:gd name="connsiteY69" fmla="*/ 4111429 h 4241148"/>
              <a:gd name="connsiteX70" fmla="*/ 2070137 w 5409390"/>
              <a:gd name="connsiteY70" fmla="*/ 4129534 h 4241148"/>
              <a:gd name="connsiteX71" fmla="*/ 2049185 w 5409390"/>
              <a:gd name="connsiteY71" fmla="*/ 4052340 h 4241148"/>
              <a:gd name="connsiteX72" fmla="*/ 1863174 w 5409390"/>
              <a:gd name="connsiteY72" fmla="*/ 4154404 h 4241148"/>
              <a:gd name="connsiteX73" fmla="*/ 1930884 w 5409390"/>
              <a:gd name="connsiteY73" fmla="*/ 4048560 h 4241148"/>
              <a:gd name="connsiteX74" fmla="*/ 1745129 w 5409390"/>
              <a:gd name="connsiteY74" fmla="*/ 4178278 h 4241148"/>
              <a:gd name="connsiteX75" fmla="*/ 1735419 w 5409390"/>
              <a:gd name="connsiteY75" fmla="*/ 4101084 h 4241148"/>
              <a:gd name="connsiteX76" fmla="*/ 1679207 w 5409390"/>
              <a:gd name="connsiteY76" fmla="*/ 4161964 h 4241148"/>
              <a:gd name="connsiteX77" fmla="*/ 1583902 w 5409390"/>
              <a:gd name="connsiteY77" fmla="*/ 3916056 h 4241148"/>
              <a:gd name="connsiteX78" fmla="*/ 1585691 w 5409390"/>
              <a:gd name="connsiteY78" fmla="*/ 3907500 h 4241148"/>
              <a:gd name="connsiteX79" fmla="*/ 1588757 w 5409390"/>
              <a:gd name="connsiteY79" fmla="*/ 3867511 h 4241148"/>
              <a:gd name="connsiteX80" fmla="*/ 1556417 w 5409390"/>
              <a:gd name="connsiteY80" fmla="*/ 3898844 h 4241148"/>
              <a:gd name="connsiteX81" fmla="*/ 1551453 w 5409390"/>
              <a:gd name="connsiteY81" fmla="*/ 3901731 h 4241148"/>
              <a:gd name="connsiteX82" fmla="*/ 1547413 w 5409390"/>
              <a:gd name="connsiteY82" fmla="*/ 3906029 h 4241148"/>
              <a:gd name="connsiteX83" fmla="*/ 1520085 w 5409390"/>
              <a:gd name="connsiteY83" fmla="*/ 3927169 h 4241148"/>
              <a:gd name="connsiteX84" fmla="*/ 1411178 w 5409390"/>
              <a:gd name="connsiteY84" fmla="*/ 3974150 h 4241148"/>
              <a:gd name="connsiteX85" fmla="*/ 1494219 w 5409390"/>
              <a:gd name="connsiteY85" fmla="*/ 3869301 h 4241148"/>
              <a:gd name="connsiteX86" fmla="*/ 1198594 w 5409390"/>
              <a:gd name="connsiteY86" fmla="*/ 3898945 h 4241148"/>
              <a:gd name="connsiteX87" fmla="*/ 1231044 w 5409390"/>
              <a:gd name="connsiteY87" fmla="*/ 3873081 h 4241148"/>
              <a:gd name="connsiteX88" fmla="*/ 1243564 w 5409390"/>
              <a:gd name="connsiteY88" fmla="*/ 3835081 h 4241148"/>
              <a:gd name="connsiteX89" fmla="*/ 1096646 w 5409390"/>
              <a:gd name="connsiteY89" fmla="*/ 3990465 h 4241148"/>
              <a:gd name="connsiteX90" fmla="*/ 1125263 w 5409390"/>
              <a:gd name="connsiteY90" fmla="*/ 3906506 h 4241148"/>
              <a:gd name="connsiteX91" fmla="*/ 1141360 w 5409390"/>
              <a:gd name="connsiteY91" fmla="*/ 3894170 h 4241148"/>
              <a:gd name="connsiteX92" fmla="*/ 1250207 w 5409390"/>
              <a:gd name="connsiteY92" fmla="*/ 3746347 h 4241148"/>
              <a:gd name="connsiteX93" fmla="*/ 1156691 w 5409390"/>
              <a:gd name="connsiteY93" fmla="*/ 3846421 h 4241148"/>
              <a:gd name="connsiteX94" fmla="*/ 1078505 w 5409390"/>
              <a:gd name="connsiteY94" fmla="*/ 3904516 h 4241148"/>
              <a:gd name="connsiteX95" fmla="*/ 1145193 w 5409390"/>
              <a:gd name="connsiteY95" fmla="*/ 3705362 h 4241148"/>
              <a:gd name="connsiteX96" fmla="*/ 1026892 w 5409390"/>
              <a:gd name="connsiteY96" fmla="*/ 3809217 h 4241148"/>
              <a:gd name="connsiteX97" fmla="*/ 1004151 w 5409390"/>
              <a:gd name="connsiteY97" fmla="*/ 3663383 h 4241148"/>
              <a:gd name="connsiteX98" fmla="*/ 678121 w 5409390"/>
              <a:gd name="connsiteY98" fmla="*/ 3784546 h 4241148"/>
              <a:gd name="connsiteX99" fmla="*/ 774448 w 5409390"/>
              <a:gd name="connsiteY99" fmla="*/ 3567088 h 4241148"/>
              <a:gd name="connsiteX100" fmla="*/ 611178 w 5409390"/>
              <a:gd name="connsiteY100" fmla="*/ 3591759 h 4241148"/>
              <a:gd name="connsiteX101" fmla="*/ 742765 w 5409390"/>
              <a:gd name="connsiteY101" fmla="*/ 3412500 h 4241148"/>
              <a:gd name="connsiteX102" fmla="*/ 577962 w 5409390"/>
              <a:gd name="connsiteY102" fmla="*/ 3538439 h 4241148"/>
              <a:gd name="connsiteX103" fmla="*/ 699073 w 5409390"/>
              <a:gd name="connsiteY103" fmla="*/ 3416479 h 4241148"/>
              <a:gd name="connsiteX104" fmla="*/ 697029 w 5409390"/>
              <a:gd name="connsiteY104" fmla="*/ 3341076 h 4241148"/>
              <a:gd name="connsiteX105" fmla="*/ 730501 w 5409390"/>
              <a:gd name="connsiteY105" fmla="*/ 3313421 h 4241148"/>
              <a:gd name="connsiteX106" fmla="*/ 752475 w 5409390"/>
              <a:gd name="connsiteY106" fmla="*/ 3267661 h 4241148"/>
              <a:gd name="connsiteX107" fmla="*/ 599935 w 5409390"/>
              <a:gd name="connsiteY107" fmla="*/ 3404940 h 4241148"/>
              <a:gd name="connsiteX108" fmla="*/ 754263 w 5409390"/>
              <a:gd name="connsiteY108" fmla="*/ 3255326 h 4241148"/>
              <a:gd name="connsiteX109" fmla="*/ 721813 w 5409390"/>
              <a:gd name="connsiteY109" fmla="*/ 3272436 h 4241148"/>
              <a:gd name="connsiteX110" fmla="*/ 773426 w 5409390"/>
              <a:gd name="connsiteY110" fmla="*/ 3222896 h 4241148"/>
              <a:gd name="connsiteX111" fmla="*/ 608367 w 5409390"/>
              <a:gd name="connsiteY111" fmla="*/ 3348636 h 4241148"/>
              <a:gd name="connsiteX112" fmla="*/ 697029 w 5409390"/>
              <a:gd name="connsiteY112" fmla="*/ 3247567 h 4241148"/>
              <a:gd name="connsiteX113" fmla="*/ 575918 w 5409390"/>
              <a:gd name="connsiteY113" fmla="*/ 3369725 h 4241148"/>
              <a:gd name="connsiteX114" fmla="*/ 636984 w 5409390"/>
              <a:gd name="connsiteY114" fmla="*/ 3264876 h 4241148"/>
              <a:gd name="connsiteX115" fmla="*/ 703672 w 5409390"/>
              <a:gd name="connsiteY115" fmla="*/ 3209566 h 4241148"/>
              <a:gd name="connsiteX116" fmla="*/ 644650 w 5409390"/>
              <a:gd name="connsiteY116" fmla="*/ 3219912 h 4241148"/>
              <a:gd name="connsiteX117" fmla="*/ 437687 w 5409390"/>
              <a:gd name="connsiteY117" fmla="*/ 3424040 h 4241148"/>
              <a:gd name="connsiteX118" fmla="*/ 536825 w 5409390"/>
              <a:gd name="connsiteY118" fmla="*/ 3346845 h 4241148"/>
              <a:gd name="connsiteX119" fmla="*/ 319386 w 5409390"/>
              <a:gd name="connsiteY119" fmla="*/ 3527098 h 4241148"/>
              <a:gd name="connsiteX120" fmla="*/ 424400 w 5409390"/>
              <a:gd name="connsiteY120" fmla="*/ 3418270 h 4241148"/>
              <a:gd name="connsiteX121" fmla="*/ 345193 w 5409390"/>
              <a:gd name="connsiteY121" fmla="*/ 3462239 h 4241148"/>
              <a:gd name="connsiteX122" fmla="*/ 484445 w 5409390"/>
              <a:gd name="connsiteY122" fmla="*/ 3320185 h 4241148"/>
              <a:gd name="connsiteX123" fmla="*/ 350047 w 5409390"/>
              <a:gd name="connsiteY123" fmla="*/ 3437370 h 4241148"/>
              <a:gd name="connsiteX124" fmla="*/ 629319 w 5409390"/>
              <a:gd name="connsiteY124" fmla="*/ 3146498 h 4241148"/>
              <a:gd name="connsiteX125" fmla="*/ 651293 w 5409390"/>
              <a:gd name="connsiteY125" fmla="*/ 3100738 h 4241148"/>
              <a:gd name="connsiteX126" fmla="*/ 494921 w 5409390"/>
              <a:gd name="connsiteY126" fmla="*/ 3262886 h 4241148"/>
              <a:gd name="connsiteX127" fmla="*/ 571318 w 5409390"/>
              <a:gd name="connsiteY127" fmla="*/ 3150477 h 4241148"/>
              <a:gd name="connsiteX128" fmla="*/ 692430 w 5409390"/>
              <a:gd name="connsiteY128" fmla="*/ 3028318 h 4241148"/>
              <a:gd name="connsiteX129" fmla="*/ 575918 w 5409390"/>
              <a:gd name="connsiteY129" fmla="*/ 3118843 h 4241148"/>
              <a:gd name="connsiteX130" fmla="*/ 678121 w 5409390"/>
              <a:gd name="connsiteY130" fmla="*/ 3023543 h 4241148"/>
              <a:gd name="connsiteX131" fmla="*/ 550367 w 5409390"/>
              <a:gd name="connsiteY131" fmla="*/ 3021753 h 4241148"/>
              <a:gd name="connsiteX132" fmla="*/ 598913 w 5409390"/>
              <a:gd name="connsiteY132" fmla="*/ 2973009 h 4241148"/>
              <a:gd name="connsiteX133" fmla="*/ 577962 w 5409390"/>
              <a:gd name="connsiteY133" fmla="*/ 2943563 h 4241148"/>
              <a:gd name="connsiteX134" fmla="*/ 557010 w 5409390"/>
              <a:gd name="connsiteY134" fmla="*/ 2969229 h 4241148"/>
              <a:gd name="connsiteX135" fmla="*/ 512040 w 5409390"/>
              <a:gd name="connsiteY135" fmla="*/ 2978778 h 4241148"/>
              <a:gd name="connsiteX136" fmla="*/ 598913 w 5409390"/>
              <a:gd name="connsiteY136" fmla="*/ 2891039 h 4241148"/>
              <a:gd name="connsiteX137" fmla="*/ 552155 w 5409390"/>
              <a:gd name="connsiteY137" fmla="*/ 2913919 h 4241148"/>
              <a:gd name="connsiteX138" fmla="*/ 620887 w 5409390"/>
              <a:gd name="connsiteY138" fmla="*/ 2846274 h 4241148"/>
              <a:gd name="connsiteX139" fmla="*/ 550111 w 5409390"/>
              <a:gd name="connsiteY139" fmla="*/ 2852840 h 4241148"/>
              <a:gd name="connsiteX140" fmla="*/ 511018 w 5409390"/>
              <a:gd name="connsiteY140" fmla="*/ 2898600 h 4241148"/>
              <a:gd name="connsiteX141" fmla="*/ 141296 w 5409390"/>
              <a:gd name="connsiteY141" fmla="*/ 3250551 h 4241148"/>
              <a:gd name="connsiteX142" fmla="*/ 139892 w 5409390"/>
              <a:gd name="connsiteY142" fmla="*/ 3250909 h 4241148"/>
              <a:gd name="connsiteX143" fmla="*/ 140274 w 5409390"/>
              <a:gd name="connsiteY143" fmla="*/ 3250551 h 4241148"/>
              <a:gd name="connsiteX144" fmla="*/ 139252 w 5409390"/>
              <a:gd name="connsiteY144" fmla="*/ 3250551 h 4241148"/>
              <a:gd name="connsiteX145" fmla="*/ 138506 w 5409390"/>
              <a:gd name="connsiteY145" fmla="*/ 3251262 h 4241148"/>
              <a:gd name="connsiteX146" fmla="*/ 133273 w 5409390"/>
              <a:gd name="connsiteY146" fmla="*/ 3252595 h 4241148"/>
              <a:gd name="connsiteX147" fmla="*/ 63110 w 5409390"/>
              <a:gd name="connsiteY147" fmla="*/ 3294321 h 4241148"/>
              <a:gd name="connsiteX148" fmla="*/ 217438 w 5409390"/>
              <a:gd name="connsiteY148" fmla="*/ 3144707 h 4241148"/>
              <a:gd name="connsiteX149" fmla="*/ 0 w 5409390"/>
              <a:gd name="connsiteY149" fmla="*/ 3324960 h 4241148"/>
              <a:gd name="connsiteX150" fmla="*/ 367166 w 5409390"/>
              <a:gd name="connsiteY150" fmla="*/ 2938789 h 4241148"/>
              <a:gd name="connsiteX151" fmla="*/ 241200 w 5409390"/>
              <a:gd name="connsiteY151" fmla="*/ 2977784 h 4241148"/>
              <a:gd name="connsiteX152" fmla="*/ 423378 w 5409390"/>
              <a:gd name="connsiteY152" fmla="*/ 2777635 h 4241148"/>
              <a:gd name="connsiteX153" fmla="*/ 269051 w 5409390"/>
              <a:gd name="connsiteY153" fmla="*/ 2900589 h 4241148"/>
              <a:gd name="connsiteX154" fmla="*/ 207984 w 5409390"/>
              <a:gd name="connsiteY154" fmla="*/ 2924464 h 4241148"/>
              <a:gd name="connsiteX155" fmla="*/ 196486 w 5409390"/>
              <a:gd name="connsiteY155" fmla="*/ 2935804 h 4241148"/>
              <a:gd name="connsiteX156" fmla="*/ 210795 w 5409390"/>
              <a:gd name="connsiteY156" fmla="*/ 2918694 h 4241148"/>
              <a:gd name="connsiteX157" fmla="*/ 201341 w 5409390"/>
              <a:gd name="connsiteY157" fmla="*/ 2888254 h 4241148"/>
              <a:gd name="connsiteX158" fmla="*/ 130565 w 5409390"/>
              <a:gd name="connsiteY158" fmla="*/ 2935804 h 4241148"/>
              <a:gd name="connsiteX159" fmla="*/ 137463 w 5409390"/>
              <a:gd name="connsiteY159" fmla="*/ 2897804 h 4241148"/>
              <a:gd name="connsiteX160" fmla="*/ 0 w 5409390"/>
              <a:gd name="connsiteY160" fmla="*/ 3027323 h 4241148"/>
              <a:gd name="connsiteX161" fmla="*/ 166080 w 5409390"/>
              <a:gd name="connsiteY161" fmla="*/ 2727100 h 4241148"/>
              <a:gd name="connsiteX162" fmla="*/ 173490 w 5409390"/>
              <a:gd name="connsiteY162" fmla="*/ 2682137 h 4241148"/>
              <a:gd name="connsiteX163" fmla="*/ 120089 w 5409390"/>
              <a:gd name="connsiteY163" fmla="*/ 2742221 h 4241148"/>
              <a:gd name="connsiteX164" fmla="*/ 148706 w 5409390"/>
              <a:gd name="connsiteY164" fmla="*/ 2550627 h 4241148"/>
              <a:gd name="connsiteX165" fmla="*/ 58255 w 5409390"/>
              <a:gd name="connsiteY165" fmla="*/ 2629811 h 4241148"/>
              <a:gd name="connsiteX166" fmla="*/ 240434 w 5409390"/>
              <a:gd name="connsiteY166" fmla="*/ 2430458 h 4241148"/>
              <a:gd name="connsiteX167" fmla="*/ 167869 w 5409390"/>
              <a:gd name="connsiteY167" fmla="*/ 2436228 h 4241148"/>
              <a:gd name="connsiteX168" fmla="*/ 219393 w 5409390"/>
              <a:gd name="connsiteY168" fmla="*/ 2385541 h 4241148"/>
              <a:gd name="connsiteX169" fmla="*/ 219482 w 5409390"/>
              <a:gd name="connsiteY169" fmla="*/ 2385694 h 4241148"/>
              <a:gd name="connsiteX170" fmla="*/ 220438 w 5409390"/>
              <a:gd name="connsiteY170" fmla="*/ 2384745 h 4241148"/>
              <a:gd name="connsiteX171" fmla="*/ 246762 w 5409390"/>
              <a:gd name="connsiteY171" fmla="*/ 2391100 h 4241148"/>
              <a:gd name="connsiteX172" fmla="*/ 328073 w 5409390"/>
              <a:gd name="connsiteY172" fmla="*/ 2407579 h 4241148"/>
              <a:gd name="connsiteX173" fmla="*/ 441520 w 5409390"/>
              <a:gd name="connsiteY173" fmla="*/ 2294174 h 4241148"/>
              <a:gd name="connsiteX174" fmla="*/ 510252 w 5409390"/>
              <a:gd name="connsiteY174" fmla="*/ 2193105 h 4241148"/>
              <a:gd name="connsiteX175" fmla="*/ 362312 w 5409390"/>
              <a:gd name="connsiteY175" fmla="*/ 2330384 h 4241148"/>
              <a:gd name="connsiteX176" fmla="*/ 381475 w 5409390"/>
              <a:gd name="connsiteY176" fmla="*/ 2220760 h 4241148"/>
              <a:gd name="connsiteX177" fmla="*/ 250910 w 5409390"/>
              <a:gd name="connsiteY177" fmla="*/ 2315065 h 4241148"/>
              <a:gd name="connsiteX178" fmla="*/ 245033 w 5409390"/>
              <a:gd name="connsiteY178" fmla="*/ 2317054 h 4241148"/>
              <a:gd name="connsiteX179" fmla="*/ 226125 w 5409390"/>
              <a:gd name="connsiteY179" fmla="*/ 2338939 h 4241148"/>
              <a:gd name="connsiteX180" fmla="*/ 225677 w 5409390"/>
              <a:gd name="connsiteY180" fmla="*/ 2339382 h 4241148"/>
              <a:gd name="connsiteX181" fmla="*/ 225103 w 5409390"/>
              <a:gd name="connsiteY181" fmla="*/ 2339934 h 4241148"/>
              <a:gd name="connsiteX182" fmla="*/ 225090 w 5409390"/>
              <a:gd name="connsiteY182" fmla="*/ 2339960 h 4241148"/>
              <a:gd name="connsiteX183" fmla="*/ 222292 w 5409390"/>
              <a:gd name="connsiteY183" fmla="*/ 2342719 h 4241148"/>
              <a:gd name="connsiteX184" fmla="*/ 399616 w 5409390"/>
              <a:gd name="connsiteY184" fmla="*/ 2107355 h 4241148"/>
              <a:gd name="connsiteX185" fmla="*/ 410092 w 5409390"/>
              <a:gd name="connsiteY185" fmla="*/ 2123471 h 4241148"/>
              <a:gd name="connsiteX186" fmla="*/ 535803 w 5409390"/>
              <a:gd name="connsiteY186" fmla="*/ 1970872 h 4241148"/>
              <a:gd name="connsiteX187" fmla="*/ 473969 w 5409390"/>
              <a:gd name="connsiteY187" fmla="*/ 1973857 h 4241148"/>
              <a:gd name="connsiteX188" fmla="*/ 594059 w 5409390"/>
              <a:gd name="connsiteY188" fmla="*/ 1838368 h 4241148"/>
              <a:gd name="connsiteX189" fmla="*/ 698051 w 5409390"/>
              <a:gd name="connsiteY189" fmla="*/ 1654335 h 4241148"/>
              <a:gd name="connsiteX190" fmla="*/ 334717 w 5409390"/>
              <a:gd name="connsiteY190" fmla="*/ 2051051 h 4241148"/>
              <a:gd name="connsiteX191" fmla="*/ 318620 w 5409390"/>
              <a:gd name="connsiteY191" fmla="*/ 1972862 h 4241148"/>
              <a:gd name="connsiteX192" fmla="*/ 414947 w 5409390"/>
              <a:gd name="connsiteY192" fmla="*/ 1870798 h 4241148"/>
              <a:gd name="connsiteX193" fmla="*/ 347237 w 5409390"/>
              <a:gd name="connsiteY193" fmla="*/ 1922327 h 4241148"/>
              <a:gd name="connsiteX194" fmla="*/ 404215 w 5409390"/>
              <a:gd name="connsiteY194" fmla="*/ 1854484 h 4241148"/>
              <a:gd name="connsiteX195" fmla="*/ 45735 w 5409390"/>
              <a:gd name="connsiteY195" fmla="*/ 2199671 h 4241148"/>
              <a:gd name="connsiteX196" fmla="*/ 80229 w 5409390"/>
              <a:gd name="connsiteY196" fmla="*/ 2165450 h 4241148"/>
              <a:gd name="connsiteX197" fmla="*/ 142063 w 5409390"/>
              <a:gd name="connsiteY197" fmla="*/ 1980422 h 4241148"/>
              <a:gd name="connsiteX198" fmla="*/ 105780 w 5409390"/>
              <a:gd name="connsiteY198" fmla="*/ 2015637 h 4241148"/>
              <a:gd name="connsiteX199" fmla="*/ 20184 w 5409390"/>
              <a:gd name="connsiteY199" fmla="*/ 2117701 h 4241148"/>
              <a:gd name="connsiteX200" fmla="*/ 151772 w 5409390"/>
              <a:gd name="connsiteY200" fmla="*/ 1932673 h 4241148"/>
              <a:gd name="connsiteX201" fmla="*/ 112679 w 5409390"/>
              <a:gd name="connsiteY201" fmla="*/ 1891688 h 4241148"/>
              <a:gd name="connsiteX202" fmla="*/ 209773 w 5409390"/>
              <a:gd name="connsiteY202" fmla="*/ 1799373 h 4241148"/>
              <a:gd name="connsiteX203" fmla="*/ 312743 w 5409390"/>
              <a:gd name="connsiteY203" fmla="*/ 1664880 h 4241148"/>
              <a:gd name="connsiteX204" fmla="*/ 205173 w 5409390"/>
              <a:gd name="connsiteY204" fmla="*/ 1767739 h 4241148"/>
              <a:gd name="connsiteX205" fmla="*/ 382497 w 5409390"/>
              <a:gd name="connsiteY205" fmla="*/ 1548491 h 4241148"/>
              <a:gd name="connsiteX206" fmla="*/ 372021 w 5409390"/>
              <a:gd name="connsiteY206" fmla="*/ 1483631 h 4241148"/>
              <a:gd name="connsiteX207" fmla="*/ 561609 w 5409390"/>
              <a:gd name="connsiteY207" fmla="*/ 1166099 h 4241148"/>
              <a:gd name="connsiteX208" fmla="*/ 647460 w 5409390"/>
              <a:gd name="connsiteY208" fmla="*/ 1080350 h 4241148"/>
              <a:gd name="connsiteX209" fmla="*/ 640817 w 5409390"/>
              <a:gd name="connsiteY209" fmla="*/ 1056475 h 4241148"/>
              <a:gd name="connsiteX210" fmla="*/ 652315 w 5409390"/>
              <a:gd name="connsiteY210" fmla="*/ 1045930 h 4241148"/>
              <a:gd name="connsiteX211" fmla="*/ 643468 w 5409390"/>
              <a:gd name="connsiteY211" fmla="*/ 1049039 h 4241148"/>
              <a:gd name="connsiteX212" fmla="*/ 628105 w 5409390"/>
              <a:gd name="connsiteY212" fmla="*/ 1063898 h 4241148"/>
              <a:gd name="connsiteX213" fmla="*/ 614244 w 5409390"/>
              <a:gd name="connsiteY213" fmla="*/ 1074580 h 4241148"/>
              <a:gd name="connsiteX214" fmla="*/ 587415 w 5409390"/>
              <a:gd name="connsiteY214" fmla="*/ 1102235 h 4241148"/>
              <a:gd name="connsiteX215" fmla="*/ 596106 w 5409390"/>
              <a:gd name="connsiteY215" fmla="*/ 1094362 h 4241148"/>
              <a:gd name="connsiteX216" fmla="*/ 575151 w 5409390"/>
              <a:gd name="connsiteY216" fmla="*/ 1115565 h 4241148"/>
              <a:gd name="connsiteX217" fmla="*/ 589204 w 5409390"/>
              <a:gd name="connsiteY217" fmla="*/ 1102235 h 4241148"/>
              <a:gd name="connsiteX218" fmla="*/ 561609 w 5409390"/>
              <a:gd name="connsiteY218" fmla="*/ 1130884 h 4241148"/>
              <a:gd name="connsiteX219" fmla="*/ 716192 w 5409390"/>
              <a:gd name="connsiteY219" fmla="*/ 944861 h 4241148"/>
              <a:gd name="connsiteX220" fmla="*/ 674289 w 5409390"/>
              <a:gd name="connsiteY220" fmla="*/ 984055 h 4241148"/>
              <a:gd name="connsiteX221" fmla="*/ 749408 w 5409390"/>
              <a:gd name="connsiteY221" fmla="*/ 910641 h 4241148"/>
              <a:gd name="connsiteX222" fmla="*/ 1200638 w 5409390"/>
              <a:gd name="connsiteY222" fmla="*/ 332876 h 4241148"/>
              <a:gd name="connsiteX223" fmla="*/ 1359813 w 5409390"/>
              <a:gd name="connsiteY223" fmla="*/ 235792 h 4241148"/>
              <a:gd name="connsiteX224" fmla="*/ 1389037 w 5409390"/>
              <a:gd name="connsiteY224" fmla="*/ 228139 h 4241148"/>
              <a:gd name="connsiteX225" fmla="*/ 1388438 w 5409390"/>
              <a:gd name="connsiteY225" fmla="*/ 228822 h 4241148"/>
              <a:gd name="connsiteX226" fmla="*/ 1389531 w 5409390"/>
              <a:gd name="connsiteY226" fmla="*/ 228633 h 4241148"/>
              <a:gd name="connsiteX227" fmla="*/ 1351581 w 5409390"/>
              <a:gd name="connsiteY227" fmla="*/ 272592 h 4241148"/>
              <a:gd name="connsiteX228" fmla="*/ 1317917 w 5409390"/>
              <a:gd name="connsiteY228" fmla="*/ 310792 h 4241148"/>
              <a:gd name="connsiteX229" fmla="*/ 1505716 w 5409390"/>
              <a:gd name="connsiteY229" fmla="*/ 139292 h 4241148"/>
              <a:gd name="connsiteX230" fmla="*/ 1484765 w 5409390"/>
              <a:gd name="connsiteY230" fmla="*/ 170727 h 4241148"/>
              <a:gd name="connsiteX231" fmla="*/ 1512360 w 5409390"/>
              <a:gd name="connsiteY231" fmla="*/ 144863 h 4241148"/>
              <a:gd name="connsiteX232" fmla="*/ 1480932 w 5409390"/>
              <a:gd name="connsiteY232" fmla="*/ 177293 h 4241148"/>
              <a:gd name="connsiteX233" fmla="*/ 1499073 w 5409390"/>
              <a:gd name="connsiteY233" fmla="*/ 176497 h 4241148"/>
              <a:gd name="connsiteX234" fmla="*/ 1553241 w 5409390"/>
              <a:gd name="connsiteY234" fmla="*/ 105868 h 4241148"/>
              <a:gd name="connsiteX235" fmla="*/ 1511338 w 5409390"/>
              <a:gd name="connsiteY235" fmla="*/ 144863 h 4241148"/>
              <a:gd name="connsiteX236" fmla="*/ 1586713 w 5409390"/>
              <a:gd name="connsiteY236" fmla="*/ 71449 h 4241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Lst>
            <a:rect l="l" t="t" r="r" b="b"/>
            <a:pathLst>
              <a:path w="5409390" h="4241148">
                <a:moveTo>
                  <a:pt x="2066304" y="4130529"/>
                </a:moveTo>
                <a:cubicBezTo>
                  <a:pt x="2048163" y="4149629"/>
                  <a:pt x="2026189" y="4170718"/>
                  <a:pt x="1996806" y="4199169"/>
                </a:cubicBezTo>
                <a:close/>
                <a:moveTo>
                  <a:pt x="1539955" y="3933166"/>
                </a:moveTo>
                <a:lnTo>
                  <a:pt x="1521814" y="3953260"/>
                </a:lnTo>
                <a:cubicBezTo>
                  <a:pt x="1528457" y="3945700"/>
                  <a:pt x="1532289" y="3940925"/>
                  <a:pt x="1537144" y="3935155"/>
                </a:cubicBezTo>
                <a:cubicBezTo>
                  <a:pt x="1538166" y="3934160"/>
                  <a:pt x="1539955" y="3933166"/>
                  <a:pt x="1539955" y="3933166"/>
                </a:cubicBezTo>
                <a:close/>
                <a:moveTo>
                  <a:pt x="1563014" y="3895007"/>
                </a:moveTo>
                <a:cubicBezTo>
                  <a:pt x="1570201" y="3892554"/>
                  <a:pt x="1563589" y="3903670"/>
                  <a:pt x="1537144" y="3935155"/>
                </a:cubicBezTo>
                <a:cubicBezTo>
                  <a:pt x="1531523" y="3938935"/>
                  <a:pt x="1516192" y="3949480"/>
                  <a:pt x="1500862" y="3965595"/>
                </a:cubicBezTo>
                <a:cubicBezTo>
                  <a:pt x="1513701" y="3949182"/>
                  <a:pt x="1514755" y="3942392"/>
                  <a:pt x="1530218" y="3924328"/>
                </a:cubicBezTo>
                <a:lnTo>
                  <a:pt x="1547413" y="3906029"/>
                </a:lnTo>
                <a:lnTo>
                  <a:pt x="1555285" y="3899940"/>
                </a:lnTo>
                <a:lnTo>
                  <a:pt x="1556417" y="3898844"/>
                </a:lnTo>
                <a:close/>
                <a:moveTo>
                  <a:pt x="719003" y="3272436"/>
                </a:moveTo>
                <a:cubicBezTo>
                  <a:pt x="709549" y="3280991"/>
                  <a:pt x="701884" y="3286761"/>
                  <a:pt x="702906" y="3283975"/>
                </a:cubicBezTo>
                <a:cubicBezTo>
                  <a:pt x="706738" y="3282981"/>
                  <a:pt x="712360" y="3278206"/>
                  <a:pt x="719003" y="3272436"/>
                </a:cubicBezTo>
                <a:close/>
                <a:moveTo>
                  <a:pt x="139892" y="3250909"/>
                </a:moveTo>
                <a:lnTo>
                  <a:pt x="65921" y="3320185"/>
                </a:lnTo>
                <a:cubicBezTo>
                  <a:pt x="75375" y="3311133"/>
                  <a:pt x="86553" y="3300638"/>
                  <a:pt x="98945" y="3288949"/>
                </a:cubicBezTo>
                <a:lnTo>
                  <a:pt x="138506" y="3251262"/>
                </a:lnTo>
                <a:close/>
                <a:moveTo>
                  <a:pt x="194697" y="2935804"/>
                </a:moveTo>
                <a:cubicBezTo>
                  <a:pt x="191631" y="2938789"/>
                  <a:pt x="190865" y="2940579"/>
                  <a:pt x="187799" y="2944359"/>
                </a:cubicBezTo>
                <a:cubicBezTo>
                  <a:pt x="161226" y="2970223"/>
                  <a:pt x="178345" y="2953113"/>
                  <a:pt x="194697" y="2935804"/>
                </a:cubicBezTo>
                <a:close/>
                <a:moveTo>
                  <a:pt x="166080" y="2726106"/>
                </a:moveTo>
                <a:cubicBezTo>
                  <a:pt x="166080" y="2727100"/>
                  <a:pt x="166080" y="2727100"/>
                  <a:pt x="166080" y="2727100"/>
                </a:cubicBezTo>
                <a:cubicBezTo>
                  <a:pt x="151772" y="2742221"/>
                  <a:pt x="134397" y="2759530"/>
                  <a:pt x="113445" y="2780420"/>
                </a:cubicBezTo>
                <a:close/>
                <a:moveTo>
                  <a:pt x="305078" y="2300740"/>
                </a:moveTo>
                <a:lnTo>
                  <a:pt x="220438" y="2384745"/>
                </a:lnTo>
                <a:lnTo>
                  <a:pt x="220248" y="2384699"/>
                </a:lnTo>
                <a:lnTo>
                  <a:pt x="219393" y="2385541"/>
                </a:lnTo>
                <a:lnTo>
                  <a:pt x="210124" y="2369603"/>
                </a:lnTo>
                <a:lnTo>
                  <a:pt x="225090" y="2339960"/>
                </a:lnTo>
                <a:lnTo>
                  <a:pt x="225677" y="2339382"/>
                </a:lnTo>
                <a:lnTo>
                  <a:pt x="249888" y="2316059"/>
                </a:lnTo>
                <a:close/>
                <a:moveTo>
                  <a:pt x="333695" y="2050056"/>
                </a:moveTo>
                <a:cubicBezTo>
                  <a:pt x="332928" y="2051051"/>
                  <a:pt x="332928" y="2052046"/>
                  <a:pt x="332928" y="2052842"/>
                </a:cubicBezTo>
                <a:lnTo>
                  <a:pt x="253720" y="2137796"/>
                </a:lnTo>
                <a:close/>
                <a:moveTo>
                  <a:pt x="106323" y="1888207"/>
                </a:moveTo>
                <a:cubicBezTo>
                  <a:pt x="110763" y="1886515"/>
                  <a:pt x="112679" y="1887908"/>
                  <a:pt x="112679" y="1891688"/>
                </a:cubicBezTo>
                <a:cubicBezTo>
                  <a:pt x="89683" y="1916558"/>
                  <a:pt x="75375" y="1930882"/>
                  <a:pt x="84828" y="1903228"/>
                </a:cubicBezTo>
                <a:cubicBezTo>
                  <a:pt x="94921" y="1894673"/>
                  <a:pt x="101884" y="1889898"/>
                  <a:pt x="106323" y="1888207"/>
                </a:cubicBezTo>
                <a:close/>
                <a:moveTo>
                  <a:pt x="639028" y="1055480"/>
                </a:moveTo>
                <a:lnTo>
                  <a:pt x="596106" y="1094362"/>
                </a:lnTo>
                <a:lnTo>
                  <a:pt x="598083" y="1092362"/>
                </a:lnTo>
                <a:cubicBezTo>
                  <a:pt x="604854" y="1085821"/>
                  <a:pt x="610795" y="1080350"/>
                  <a:pt x="616033" y="1075575"/>
                </a:cubicBezTo>
                <a:lnTo>
                  <a:pt x="628105" y="1063898"/>
                </a:lnTo>
                <a:close/>
                <a:moveTo>
                  <a:pt x="672245" y="984055"/>
                </a:moveTo>
                <a:cubicBezTo>
                  <a:pt x="654103" y="1004150"/>
                  <a:pt x="636984" y="1021260"/>
                  <a:pt x="622676" y="1030810"/>
                </a:cubicBezTo>
                <a:close/>
                <a:moveTo>
                  <a:pt x="1455625" y="157680"/>
                </a:moveTo>
                <a:cubicBezTo>
                  <a:pt x="1457782" y="156455"/>
                  <a:pt x="1458958" y="156602"/>
                  <a:pt x="1458958" y="158392"/>
                </a:cubicBezTo>
                <a:cubicBezTo>
                  <a:pt x="1447460" y="175502"/>
                  <a:pt x="1418843" y="208927"/>
                  <a:pt x="1407345" y="226037"/>
                </a:cubicBezTo>
                <a:cubicBezTo>
                  <a:pt x="1407345" y="226037"/>
                  <a:pt x="1405685" y="226037"/>
                  <a:pt x="1402491" y="226385"/>
                </a:cubicBezTo>
                <a:lnTo>
                  <a:pt x="1389531" y="228633"/>
                </a:lnTo>
                <a:lnTo>
                  <a:pt x="1390226" y="227827"/>
                </a:lnTo>
                <a:lnTo>
                  <a:pt x="1389037" y="228139"/>
                </a:lnTo>
                <a:lnTo>
                  <a:pt x="1415087" y="198429"/>
                </a:lnTo>
                <a:cubicBezTo>
                  <a:pt x="1433870" y="177383"/>
                  <a:pt x="1449156" y="161356"/>
                  <a:pt x="1455625" y="157680"/>
                </a:cubicBezTo>
                <a:close/>
                <a:moveTo>
                  <a:pt x="1646458" y="0"/>
                </a:moveTo>
                <a:lnTo>
                  <a:pt x="5409390" y="0"/>
                </a:lnTo>
                <a:lnTo>
                  <a:pt x="5409390" y="1000171"/>
                </a:lnTo>
                <a:lnTo>
                  <a:pt x="4748642" y="1687759"/>
                </a:lnTo>
                <a:lnTo>
                  <a:pt x="4672245" y="1753414"/>
                </a:lnTo>
                <a:lnTo>
                  <a:pt x="4402427" y="2033742"/>
                </a:lnTo>
                <a:lnTo>
                  <a:pt x="4234558" y="2177786"/>
                </a:lnTo>
                <a:lnTo>
                  <a:pt x="3643564" y="2792756"/>
                </a:lnTo>
                <a:lnTo>
                  <a:pt x="3457553" y="2952118"/>
                </a:lnTo>
                <a:lnTo>
                  <a:pt x="2804471" y="3630953"/>
                </a:lnTo>
                <a:lnTo>
                  <a:pt x="2094921" y="4241148"/>
                </a:lnTo>
                <a:cubicBezTo>
                  <a:pt x="2110252" y="4226823"/>
                  <a:pt x="2126349" y="4211703"/>
                  <a:pt x="2126349" y="4211703"/>
                </a:cubicBezTo>
                <a:cubicBezTo>
                  <a:pt x="2239795" y="4048560"/>
                  <a:pt x="1957713" y="4287903"/>
                  <a:pt x="2088278" y="4111429"/>
                </a:cubicBezTo>
                <a:lnTo>
                  <a:pt x="2070137" y="4129534"/>
                </a:lnTo>
                <a:cubicBezTo>
                  <a:pt x="2287575" y="3911281"/>
                  <a:pt x="1862408" y="4251693"/>
                  <a:pt x="2049185" y="4052340"/>
                </a:cubicBezTo>
                <a:cubicBezTo>
                  <a:pt x="2117917" y="3948485"/>
                  <a:pt x="1911976" y="4130529"/>
                  <a:pt x="1863174" y="4154404"/>
                </a:cubicBezTo>
                <a:cubicBezTo>
                  <a:pt x="1888980" y="4131524"/>
                  <a:pt x="2033088" y="3968580"/>
                  <a:pt x="1930884" y="4048560"/>
                </a:cubicBezTo>
                <a:cubicBezTo>
                  <a:pt x="1917598" y="4053335"/>
                  <a:pt x="1663110" y="4282133"/>
                  <a:pt x="1745129" y="4178278"/>
                </a:cubicBezTo>
                <a:cubicBezTo>
                  <a:pt x="1827914" y="4073429"/>
                  <a:pt x="1738230" y="4126749"/>
                  <a:pt x="1735419" y="4101084"/>
                </a:cubicBezTo>
                <a:lnTo>
                  <a:pt x="1679207" y="4161964"/>
                </a:lnTo>
                <a:cubicBezTo>
                  <a:pt x="1700159" y="4026675"/>
                  <a:pt x="1462791" y="4135304"/>
                  <a:pt x="1583902" y="3916056"/>
                </a:cubicBezTo>
                <a:cubicBezTo>
                  <a:pt x="1787799" y="3732022"/>
                  <a:pt x="1346534" y="4123964"/>
                  <a:pt x="1585691" y="3907500"/>
                </a:cubicBezTo>
                <a:lnTo>
                  <a:pt x="1588757" y="3867511"/>
                </a:lnTo>
                <a:lnTo>
                  <a:pt x="1556417" y="3898844"/>
                </a:lnTo>
                <a:lnTo>
                  <a:pt x="1551453" y="3901731"/>
                </a:lnTo>
                <a:lnTo>
                  <a:pt x="1547413" y="3906029"/>
                </a:lnTo>
                <a:lnTo>
                  <a:pt x="1520085" y="3927169"/>
                </a:lnTo>
                <a:cubicBezTo>
                  <a:pt x="1420792" y="4007618"/>
                  <a:pt x="1224273" y="4183575"/>
                  <a:pt x="1411178" y="3974150"/>
                </a:cubicBezTo>
                <a:cubicBezTo>
                  <a:pt x="1591568" y="3793101"/>
                  <a:pt x="1322516" y="4026675"/>
                  <a:pt x="1494219" y="3869301"/>
                </a:cubicBezTo>
                <a:cubicBezTo>
                  <a:pt x="1135739" y="4123964"/>
                  <a:pt x="1589524" y="3619414"/>
                  <a:pt x="1198594" y="3898945"/>
                </a:cubicBezTo>
                <a:lnTo>
                  <a:pt x="1231044" y="3873081"/>
                </a:lnTo>
                <a:lnTo>
                  <a:pt x="1243564" y="3835081"/>
                </a:lnTo>
                <a:lnTo>
                  <a:pt x="1096646" y="3990465"/>
                </a:lnTo>
                <a:cubicBezTo>
                  <a:pt x="1211881" y="3860746"/>
                  <a:pt x="983200" y="4046769"/>
                  <a:pt x="1125263" y="3906506"/>
                </a:cubicBezTo>
                <a:lnTo>
                  <a:pt x="1141360" y="3894170"/>
                </a:lnTo>
                <a:cubicBezTo>
                  <a:pt x="1283423" y="3753907"/>
                  <a:pt x="1207281" y="3802651"/>
                  <a:pt x="1250207" y="3746347"/>
                </a:cubicBezTo>
                <a:cubicBezTo>
                  <a:pt x="1180453" y="3816976"/>
                  <a:pt x="1160523" y="3839856"/>
                  <a:pt x="1156691" y="3846421"/>
                </a:cubicBezTo>
                <a:cubicBezTo>
                  <a:pt x="1151069" y="3849207"/>
                  <a:pt x="1132928" y="3861741"/>
                  <a:pt x="1078505" y="3904516"/>
                </a:cubicBezTo>
                <a:cubicBezTo>
                  <a:pt x="1227211" y="3708148"/>
                  <a:pt x="984988" y="3898945"/>
                  <a:pt x="1145193" y="3705362"/>
                </a:cubicBezTo>
                <a:lnTo>
                  <a:pt x="1026892" y="3809217"/>
                </a:lnTo>
                <a:cubicBezTo>
                  <a:pt x="1159501" y="3626178"/>
                  <a:pt x="747620" y="3966590"/>
                  <a:pt x="1004151" y="3663383"/>
                </a:cubicBezTo>
                <a:cubicBezTo>
                  <a:pt x="900159" y="3688252"/>
                  <a:pt x="799999" y="3738787"/>
                  <a:pt x="678121" y="3784546"/>
                </a:cubicBezTo>
                <a:cubicBezTo>
                  <a:pt x="679910" y="3743562"/>
                  <a:pt x="584605" y="3778777"/>
                  <a:pt x="774448" y="3567088"/>
                </a:cubicBezTo>
                <a:cubicBezTo>
                  <a:pt x="859278" y="3421254"/>
                  <a:pt x="618077" y="3634733"/>
                  <a:pt x="611178" y="3591759"/>
                </a:cubicBezTo>
                <a:cubicBezTo>
                  <a:pt x="851612" y="3360175"/>
                  <a:pt x="635962" y="3533664"/>
                  <a:pt x="742765" y="3412500"/>
                </a:cubicBezTo>
                <a:cubicBezTo>
                  <a:pt x="535036" y="3623393"/>
                  <a:pt x="749664" y="3374500"/>
                  <a:pt x="577962" y="3538439"/>
                </a:cubicBezTo>
                <a:lnTo>
                  <a:pt x="699073" y="3416479"/>
                </a:lnTo>
                <a:lnTo>
                  <a:pt x="697029" y="3341076"/>
                </a:lnTo>
                <a:lnTo>
                  <a:pt x="730501" y="3313421"/>
                </a:lnTo>
                <a:cubicBezTo>
                  <a:pt x="833471" y="3211357"/>
                  <a:pt x="716192" y="3314416"/>
                  <a:pt x="752475" y="3267661"/>
                </a:cubicBezTo>
                <a:lnTo>
                  <a:pt x="599935" y="3404940"/>
                </a:lnTo>
                <a:lnTo>
                  <a:pt x="754263" y="3255326"/>
                </a:lnTo>
                <a:cubicBezTo>
                  <a:pt x="782880" y="3218121"/>
                  <a:pt x="746598" y="3252342"/>
                  <a:pt x="721813" y="3272436"/>
                </a:cubicBezTo>
                <a:cubicBezTo>
                  <a:pt x="734333" y="3260897"/>
                  <a:pt x="753241" y="3241996"/>
                  <a:pt x="773426" y="3222896"/>
                </a:cubicBezTo>
                <a:cubicBezTo>
                  <a:pt x="828616" y="3149482"/>
                  <a:pt x="746598" y="3212352"/>
                  <a:pt x="608367" y="3348636"/>
                </a:cubicBezTo>
                <a:cubicBezTo>
                  <a:pt x="626508" y="3321976"/>
                  <a:pt x="712360" y="3240006"/>
                  <a:pt x="697029" y="3247567"/>
                </a:cubicBezTo>
                <a:cubicBezTo>
                  <a:pt x="664579" y="3268656"/>
                  <a:pt x="612200" y="3328740"/>
                  <a:pt x="575918" y="3369725"/>
                </a:cubicBezTo>
                <a:cubicBezTo>
                  <a:pt x="614244" y="3317201"/>
                  <a:pt x="700862" y="3228666"/>
                  <a:pt x="636984" y="3264876"/>
                </a:cubicBezTo>
                <a:lnTo>
                  <a:pt x="703672" y="3209566"/>
                </a:lnTo>
                <a:cubicBezTo>
                  <a:pt x="638006" y="3258111"/>
                  <a:pt x="812519" y="3075073"/>
                  <a:pt x="644650" y="3219912"/>
                </a:cubicBezTo>
                <a:lnTo>
                  <a:pt x="437687" y="3424040"/>
                </a:lnTo>
                <a:lnTo>
                  <a:pt x="536825" y="3346845"/>
                </a:lnTo>
                <a:lnTo>
                  <a:pt x="319386" y="3527098"/>
                </a:lnTo>
                <a:cubicBezTo>
                  <a:pt x="338549" y="3500240"/>
                  <a:pt x="372021" y="3472585"/>
                  <a:pt x="424400" y="3418270"/>
                </a:cubicBezTo>
                <a:cubicBezTo>
                  <a:pt x="325263" y="3494669"/>
                  <a:pt x="515873" y="3304866"/>
                  <a:pt x="345193" y="3462239"/>
                </a:cubicBezTo>
                <a:lnTo>
                  <a:pt x="484445" y="3320185"/>
                </a:lnTo>
                <a:lnTo>
                  <a:pt x="350047" y="3437370"/>
                </a:lnTo>
                <a:cubicBezTo>
                  <a:pt x="435898" y="3356395"/>
                  <a:pt x="589460" y="3212352"/>
                  <a:pt x="629319" y="3146498"/>
                </a:cubicBezTo>
                <a:lnTo>
                  <a:pt x="651293" y="3100738"/>
                </a:lnTo>
                <a:lnTo>
                  <a:pt x="494921" y="3262886"/>
                </a:lnTo>
                <a:cubicBezTo>
                  <a:pt x="549345" y="3196236"/>
                  <a:pt x="739955" y="2999669"/>
                  <a:pt x="571318" y="3150477"/>
                </a:cubicBezTo>
                <a:lnTo>
                  <a:pt x="692430" y="3028318"/>
                </a:lnTo>
                <a:cubicBezTo>
                  <a:pt x="731523" y="2968234"/>
                  <a:pt x="486489" y="3225682"/>
                  <a:pt x="575918" y="3118843"/>
                </a:cubicBezTo>
                <a:lnTo>
                  <a:pt x="678121" y="3023543"/>
                </a:lnTo>
                <a:cubicBezTo>
                  <a:pt x="636984" y="3013994"/>
                  <a:pt x="420568" y="3195242"/>
                  <a:pt x="550367" y="3021753"/>
                </a:cubicBezTo>
                <a:lnTo>
                  <a:pt x="598913" y="2973009"/>
                </a:lnTo>
                <a:cubicBezTo>
                  <a:pt x="636984" y="2919689"/>
                  <a:pt x="593037" y="2935804"/>
                  <a:pt x="577962" y="2943563"/>
                </a:cubicBezTo>
                <a:lnTo>
                  <a:pt x="557010" y="2969229"/>
                </a:lnTo>
                <a:lnTo>
                  <a:pt x="512040" y="2978778"/>
                </a:lnTo>
                <a:lnTo>
                  <a:pt x="598913" y="2891039"/>
                </a:lnTo>
                <a:lnTo>
                  <a:pt x="552155" y="2913919"/>
                </a:lnTo>
                <a:lnTo>
                  <a:pt x="620887" y="2846274"/>
                </a:lnTo>
                <a:cubicBezTo>
                  <a:pt x="677099" y="2767090"/>
                  <a:pt x="632130" y="2789970"/>
                  <a:pt x="550111" y="2852840"/>
                </a:cubicBezTo>
                <a:lnTo>
                  <a:pt x="511018" y="2898600"/>
                </a:lnTo>
                <a:cubicBezTo>
                  <a:pt x="499776" y="2904369"/>
                  <a:pt x="279527" y="3117052"/>
                  <a:pt x="141296" y="3250551"/>
                </a:cubicBezTo>
                <a:lnTo>
                  <a:pt x="139892" y="3250909"/>
                </a:lnTo>
                <a:lnTo>
                  <a:pt x="140274" y="3250551"/>
                </a:lnTo>
                <a:cubicBezTo>
                  <a:pt x="140274" y="3249556"/>
                  <a:pt x="139252" y="3250551"/>
                  <a:pt x="139252" y="3250551"/>
                </a:cubicBezTo>
                <a:lnTo>
                  <a:pt x="138506" y="3251262"/>
                </a:lnTo>
                <a:lnTo>
                  <a:pt x="133273" y="3252595"/>
                </a:lnTo>
                <a:cubicBezTo>
                  <a:pt x="102598" y="3271886"/>
                  <a:pt x="-384" y="3379449"/>
                  <a:pt x="63110" y="3294321"/>
                </a:cubicBezTo>
                <a:cubicBezTo>
                  <a:pt x="130820" y="3232446"/>
                  <a:pt x="147939" y="3219116"/>
                  <a:pt x="217438" y="3144707"/>
                </a:cubicBezTo>
                <a:cubicBezTo>
                  <a:pt x="119322" y="3215137"/>
                  <a:pt x="186010" y="3160026"/>
                  <a:pt x="0" y="3324960"/>
                </a:cubicBezTo>
                <a:cubicBezTo>
                  <a:pt x="152538" y="3187482"/>
                  <a:pt x="310954" y="3018768"/>
                  <a:pt x="367166" y="2938789"/>
                </a:cubicBezTo>
                <a:cubicBezTo>
                  <a:pt x="342382" y="2914914"/>
                  <a:pt x="147939" y="3104717"/>
                  <a:pt x="241200" y="2977784"/>
                </a:cubicBezTo>
                <a:lnTo>
                  <a:pt x="423378" y="2777635"/>
                </a:lnTo>
                <a:cubicBezTo>
                  <a:pt x="445352" y="2737446"/>
                  <a:pt x="180389" y="3001658"/>
                  <a:pt x="269051" y="2900589"/>
                </a:cubicBezTo>
                <a:cubicBezTo>
                  <a:pt x="327051" y="2804295"/>
                  <a:pt x="165058" y="2999669"/>
                  <a:pt x="207984" y="2924464"/>
                </a:cubicBezTo>
                <a:cubicBezTo>
                  <a:pt x="204151" y="2928244"/>
                  <a:pt x="200319" y="2932024"/>
                  <a:pt x="196486" y="2935804"/>
                </a:cubicBezTo>
                <a:cubicBezTo>
                  <a:pt x="202107" y="2929239"/>
                  <a:pt x="206962" y="2924464"/>
                  <a:pt x="210795" y="2918694"/>
                </a:cubicBezTo>
                <a:cubicBezTo>
                  <a:pt x="278505" y="2833740"/>
                  <a:pt x="198275" y="2905364"/>
                  <a:pt x="201341" y="2888254"/>
                </a:cubicBezTo>
                <a:lnTo>
                  <a:pt x="130565" y="2935804"/>
                </a:lnTo>
                <a:cubicBezTo>
                  <a:pt x="-58001" y="3119838"/>
                  <a:pt x="135419" y="2910139"/>
                  <a:pt x="137463" y="2897804"/>
                </a:cubicBezTo>
                <a:lnTo>
                  <a:pt x="0" y="3027323"/>
                </a:lnTo>
                <a:cubicBezTo>
                  <a:pt x="126987" y="2868159"/>
                  <a:pt x="172724" y="2770870"/>
                  <a:pt x="166080" y="2727100"/>
                </a:cubicBezTo>
                <a:cubicBezTo>
                  <a:pt x="255509" y="2632597"/>
                  <a:pt x="215649" y="2657466"/>
                  <a:pt x="173490" y="2682137"/>
                </a:cubicBezTo>
                <a:lnTo>
                  <a:pt x="120089" y="2742221"/>
                </a:lnTo>
                <a:cubicBezTo>
                  <a:pt x="206962" y="2572512"/>
                  <a:pt x="201341" y="2578282"/>
                  <a:pt x="148706" y="2550627"/>
                </a:cubicBezTo>
                <a:lnTo>
                  <a:pt x="58255" y="2629811"/>
                </a:lnTo>
                <a:cubicBezTo>
                  <a:pt x="136441" y="2558188"/>
                  <a:pt x="223059" y="2454333"/>
                  <a:pt x="240434" y="2430458"/>
                </a:cubicBezTo>
                <a:cubicBezTo>
                  <a:pt x="244266" y="2411359"/>
                  <a:pt x="180133" y="2447569"/>
                  <a:pt x="167869" y="2436228"/>
                </a:cubicBezTo>
                <a:lnTo>
                  <a:pt x="219393" y="2385541"/>
                </a:lnTo>
                <a:lnTo>
                  <a:pt x="219482" y="2385694"/>
                </a:lnTo>
                <a:lnTo>
                  <a:pt x="220438" y="2384745"/>
                </a:lnTo>
                <a:lnTo>
                  <a:pt x="246762" y="2391100"/>
                </a:lnTo>
                <a:cubicBezTo>
                  <a:pt x="278680" y="2394187"/>
                  <a:pt x="321558" y="2390419"/>
                  <a:pt x="328073" y="2407579"/>
                </a:cubicBezTo>
                <a:lnTo>
                  <a:pt x="441520" y="2294174"/>
                </a:lnTo>
                <a:lnTo>
                  <a:pt x="510252" y="2193105"/>
                </a:lnTo>
                <a:lnTo>
                  <a:pt x="362312" y="2330384"/>
                </a:lnTo>
                <a:cubicBezTo>
                  <a:pt x="488278" y="2161670"/>
                  <a:pt x="375854" y="2253190"/>
                  <a:pt x="381475" y="2220760"/>
                </a:cubicBezTo>
                <a:cubicBezTo>
                  <a:pt x="376620" y="2206435"/>
                  <a:pt x="321430" y="2247420"/>
                  <a:pt x="250910" y="2315065"/>
                </a:cubicBezTo>
                <a:lnTo>
                  <a:pt x="245033" y="2317054"/>
                </a:lnTo>
                <a:cubicBezTo>
                  <a:pt x="237368" y="2325609"/>
                  <a:pt x="230724" y="2332374"/>
                  <a:pt x="226125" y="2338939"/>
                </a:cubicBezTo>
                <a:lnTo>
                  <a:pt x="225677" y="2339382"/>
                </a:lnTo>
                <a:lnTo>
                  <a:pt x="225103" y="2339934"/>
                </a:lnTo>
                <a:lnTo>
                  <a:pt x="225090" y="2339960"/>
                </a:lnTo>
                <a:lnTo>
                  <a:pt x="222292" y="2342719"/>
                </a:lnTo>
                <a:cubicBezTo>
                  <a:pt x="302267" y="2241650"/>
                  <a:pt x="342382" y="2191116"/>
                  <a:pt x="399616" y="2107355"/>
                </a:cubicBezTo>
                <a:lnTo>
                  <a:pt x="410092" y="2123471"/>
                </a:lnTo>
                <a:lnTo>
                  <a:pt x="535803" y="1970872"/>
                </a:lnTo>
                <a:cubicBezTo>
                  <a:pt x="598913" y="1886913"/>
                  <a:pt x="256531" y="2244634"/>
                  <a:pt x="473969" y="1973857"/>
                </a:cubicBezTo>
                <a:lnTo>
                  <a:pt x="594059" y="1838368"/>
                </a:lnTo>
                <a:cubicBezTo>
                  <a:pt x="469115" y="1957542"/>
                  <a:pt x="623698" y="1755404"/>
                  <a:pt x="698051" y="1654335"/>
                </a:cubicBezTo>
                <a:lnTo>
                  <a:pt x="334717" y="2051051"/>
                </a:lnTo>
                <a:cubicBezTo>
                  <a:pt x="337527" y="2016632"/>
                  <a:pt x="395783" y="1921332"/>
                  <a:pt x="318620" y="1972862"/>
                </a:cubicBezTo>
                <a:cubicBezTo>
                  <a:pt x="334717" y="1955553"/>
                  <a:pt x="374832" y="1921332"/>
                  <a:pt x="414947" y="1870798"/>
                </a:cubicBezTo>
                <a:lnTo>
                  <a:pt x="347237" y="1922327"/>
                </a:lnTo>
                <a:lnTo>
                  <a:pt x="404215" y="1854484"/>
                </a:lnTo>
                <a:cubicBezTo>
                  <a:pt x="318620" y="1923322"/>
                  <a:pt x="187799" y="2063386"/>
                  <a:pt x="45735" y="2199671"/>
                </a:cubicBezTo>
                <a:lnTo>
                  <a:pt x="80229" y="2165450"/>
                </a:lnTo>
                <a:cubicBezTo>
                  <a:pt x="-109614" y="2350479"/>
                  <a:pt x="227914" y="1917552"/>
                  <a:pt x="142063" y="1980422"/>
                </a:cubicBezTo>
                <a:cubicBezTo>
                  <a:pt x="127754" y="2000517"/>
                  <a:pt x="38070" y="2098601"/>
                  <a:pt x="105780" y="2015637"/>
                </a:cubicBezTo>
                <a:cubicBezTo>
                  <a:pt x="71542" y="2050056"/>
                  <a:pt x="48802" y="2084476"/>
                  <a:pt x="20184" y="2117701"/>
                </a:cubicBezTo>
                <a:cubicBezTo>
                  <a:pt x="20184" y="2101586"/>
                  <a:pt x="88661" y="2032946"/>
                  <a:pt x="151772" y="1932673"/>
                </a:cubicBezTo>
                <a:cubicBezTo>
                  <a:pt x="-22741" y="2098601"/>
                  <a:pt x="111657" y="1920338"/>
                  <a:pt x="112679" y="1891688"/>
                </a:cubicBezTo>
                <a:cubicBezTo>
                  <a:pt x="144107" y="1856473"/>
                  <a:pt x="190865" y="1800169"/>
                  <a:pt x="209773" y="1799373"/>
                </a:cubicBezTo>
                <a:lnTo>
                  <a:pt x="312743" y="1664880"/>
                </a:lnTo>
                <a:cubicBezTo>
                  <a:pt x="302267" y="1665874"/>
                  <a:pt x="165058" y="1834588"/>
                  <a:pt x="205173" y="1767739"/>
                </a:cubicBezTo>
                <a:cubicBezTo>
                  <a:pt x="268029" y="1683979"/>
                  <a:pt x="375854" y="1597036"/>
                  <a:pt x="382497" y="1548491"/>
                </a:cubicBezTo>
                <a:cubicBezTo>
                  <a:pt x="422356" y="1480846"/>
                  <a:pt x="274672" y="1601811"/>
                  <a:pt x="372021" y="1483631"/>
                </a:cubicBezTo>
                <a:cubicBezTo>
                  <a:pt x="367166" y="1467516"/>
                  <a:pt x="732289" y="1011710"/>
                  <a:pt x="561609" y="1166099"/>
                </a:cubicBezTo>
                <a:lnTo>
                  <a:pt x="647460" y="1080350"/>
                </a:lnTo>
                <a:cubicBezTo>
                  <a:pt x="652315" y="1069805"/>
                  <a:pt x="659980" y="1045930"/>
                  <a:pt x="640817" y="1056475"/>
                </a:cubicBezTo>
                <a:lnTo>
                  <a:pt x="652315" y="1045930"/>
                </a:lnTo>
                <a:cubicBezTo>
                  <a:pt x="653720" y="1041255"/>
                  <a:pt x="650143" y="1043195"/>
                  <a:pt x="643468" y="1049039"/>
                </a:cubicBezTo>
                <a:lnTo>
                  <a:pt x="628105" y="1063898"/>
                </a:lnTo>
                <a:lnTo>
                  <a:pt x="614244" y="1074580"/>
                </a:lnTo>
                <a:cubicBezTo>
                  <a:pt x="605557" y="1083135"/>
                  <a:pt x="596869" y="1092685"/>
                  <a:pt x="587415" y="1102235"/>
                </a:cubicBezTo>
                <a:lnTo>
                  <a:pt x="596106" y="1094362"/>
                </a:lnTo>
                <a:lnTo>
                  <a:pt x="575151" y="1115565"/>
                </a:lnTo>
                <a:lnTo>
                  <a:pt x="589204" y="1102235"/>
                </a:lnTo>
                <a:cubicBezTo>
                  <a:pt x="579750" y="1112779"/>
                  <a:pt x="570296" y="1122329"/>
                  <a:pt x="561609" y="1130884"/>
                </a:cubicBezTo>
                <a:cubicBezTo>
                  <a:pt x="584605" y="1097460"/>
                  <a:pt x="687575" y="995396"/>
                  <a:pt x="716192" y="944861"/>
                </a:cubicBezTo>
                <a:lnTo>
                  <a:pt x="674289" y="984055"/>
                </a:lnTo>
                <a:cubicBezTo>
                  <a:pt x="724624" y="925762"/>
                  <a:pt x="775215" y="848567"/>
                  <a:pt x="749408" y="910641"/>
                </a:cubicBezTo>
                <a:cubicBezTo>
                  <a:pt x="908846" y="723822"/>
                  <a:pt x="1200638" y="332876"/>
                  <a:pt x="1200638" y="332876"/>
                </a:cubicBezTo>
                <a:cubicBezTo>
                  <a:pt x="1267135" y="274831"/>
                  <a:pt x="1322852" y="248009"/>
                  <a:pt x="1359813" y="235792"/>
                </a:cubicBezTo>
                <a:lnTo>
                  <a:pt x="1389037" y="228139"/>
                </a:lnTo>
                <a:lnTo>
                  <a:pt x="1388438" y="228822"/>
                </a:lnTo>
                <a:lnTo>
                  <a:pt x="1389531" y="228633"/>
                </a:lnTo>
                <a:lnTo>
                  <a:pt x="1351581" y="272592"/>
                </a:lnTo>
                <a:cubicBezTo>
                  <a:pt x="1339061" y="287017"/>
                  <a:pt x="1327371" y="300346"/>
                  <a:pt x="1317917" y="310792"/>
                </a:cubicBezTo>
                <a:cubicBezTo>
                  <a:pt x="1397892" y="226037"/>
                  <a:pt x="1352155" y="309001"/>
                  <a:pt x="1505716" y="139292"/>
                </a:cubicBezTo>
                <a:cubicBezTo>
                  <a:pt x="1496007" y="152622"/>
                  <a:pt x="1489364" y="162968"/>
                  <a:pt x="1484765" y="170727"/>
                </a:cubicBezTo>
                <a:lnTo>
                  <a:pt x="1512360" y="144863"/>
                </a:lnTo>
                <a:cubicBezTo>
                  <a:pt x="1501884" y="157397"/>
                  <a:pt x="1490386" y="168738"/>
                  <a:pt x="1480932" y="177293"/>
                </a:cubicBezTo>
                <a:cubicBezTo>
                  <a:pt x="1471223" y="194602"/>
                  <a:pt x="1479910" y="191618"/>
                  <a:pt x="1499073" y="176497"/>
                </a:cubicBezTo>
                <a:cubicBezTo>
                  <a:pt x="1521814" y="149638"/>
                  <a:pt x="1542765" y="123973"/>
                  <a:pt x="1553241" y="105868"/>
                </a:cubicBezTo>
                <a:lnTo>
                  <a:pt x="1511338" y="144863"/>
                </a:lnTo>
                <a:cubicBezTo>
                  <a:pt x="1561929" y="86768"/>
                  <a:pt x="1612519" y="9574"/>
                  <a:pt x="1586713" y="71449"/>
                </a:cubicBezTo>
                <a:close/>
              </a:path>
            </a:pathLst>
          </a:custGeom>
          <a:noFill/>
        </p:spPr>
        <p:txBody>
          <a:bodyPr wrap="square" anchor="ctr">
            <a:noAutofit/>
          </a:bodyPr>
          <a:lstStyle>
            <a:lvl1pPr marL="0" indent="0" algn="ctr">
              <a:buNone/>
              <a:defRPr b="1">
                <a:solidFill>
                  <a:sysClr val="windowText" lastClr="000000"/>
                </a:solidFill>
              </a:defRPr>
            </a:lvl1pPr>
          </a:lstStyle>
          <a:p>
            <a:endParaRPr lang="en-US"/>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6F6A13EF-6743-1D3E-81F9-A1E0515296A9}"/>
              </a:ext>
            </a:extLst>
          </p:cNvPr>
          <p:cNvSpPr>
            <a:spLocks noGrp="1"/>
          </p:cNvSpPr>
          <p:nvPr>
            <p:ph type="pic" sz="quarter" idx="13"/>
          </p:nvPr>
        </p:nvSpPr>
        <p:spPr>
          <a:xfrm>
            <a:off x="685800" y="2485937"/>
            <a:ext cx="8908271" cy="4372063"/>
          </a:xfrm>
          <a:custGeom>
            <a:avLst/>
            <a:gdLst>
              <a:gd name="connsiteX0" fmla="*/ 8862860 w 8908271"/>
              <a:gd name="connsiteY0" fmla="*/ 3537281 h 4372063"/>
              <a:gd name="connsiteX1" fmla="*/ 8720321 w 8908271"/>
              <a:gd name="connsiteY1" fmla="*/ 3810856 h 4372063"/>
              <a:gd name="connsiteX2" fmla="*/ 8862860 w 8908271"/>
              <a:gd name="connsiteY2" fmla="*/ 3537281 h 4372063"/>
              <a:gd name="connsiteX3" fmla="*/ 8866644 w 8908271"/>
              <a:gd name="connsiteY3" fmla="*/ 3534000 h 4372063"/>
              <a:gd name="connsiteX4" fmla="*/ 8864122 w 8908271"/>
              <a:gd name="connsiteY4" fmla="*/ 3538512 h 4372063"/>
              <a:gd name="connsiteX5" fmla="*/ 8864122 w 8908271"/>
              <a:gd name="connsiteY5" fmla="*/ 3536256 h 4372063"/>
              <a:gd name="connsiteX6" fmla="*/ 8866644 w 8908271"/>
              <a:gd name="connsiteY6" fmla="*/ 3534000 h 4372063"/>
              <a:gd name="connsiteX7" fmla="*/ 5445597 w 8908271"/>
              <a:gd name="connsiteY7" fmla="*/ 999154 h 4372063"/>
              <a:gd name="connsiteX8" fmla="*/ 5441497 w 8908271"/>
              <a:gd name="connsiteY8" fmla="*/ 1004358 h 4372063"/>
              <a:gd name="connsiteX9" fmla="*/ 5440236 w 8908271"/>
              <a:gd name="connsiteY9" fmla="*/ 1003333 h 4372063"/>
              <a:gd name="connsiteX10" fmla="*/ 5445597 w 8908271"/>
              <a:gd name="connsiteY10" fmla="*/ 999154 h 4372063"/>
              <a:gd name="connsiteX11" fmla="*/ 5056885 w 8908271"/>
              <a:gd name="connsiteY11" fmla="*/ 45 h 4372063"/>
              <a:gd name="connsiteX12" fmla="*/ 5077370 w 8908271"/>
              <a:gd name="connsiteY12" fmla="*/ 26134 h 4372063"/>
              <a:gd name="connsiteX13" fmla="*/ 4897831 w 8908271"/>
              <a:gd name="connsiteY13" fmla="*/ 201886 h 4372063"/>
              <a:gd name="connsiteX14" fmla="*/ 5128668 w 8908271"/>
              <a:gd name="connsiteY14" fmla="*/ 60997 h 4372063"/>
              <a:gd name="connsiteX15" fmla="*/ 4808690 w 8908271"/>
              <a:gd name="connsiteY15" fmla="*/ 411271 h 4372063"/>
              <a:gd name="connsiteX16" fmla="*/ 5438974 w 8908271"/>
              <a:gd name="connsiteY16" fmla="*/ 1002102 h 4372063"/>
              <a:gd name="connsiteX17" fmla="*/ 4875965 w 8908271"/>
              <a:gd name="connsiteY17" fmla="*/ 1554994 h 4372063"/>
              <a:gd name="connsiteX18" fmla="*/ 5068961 w 8908271"/>
              <a:gd name="connsiteY18" fmla="*/ 1431126 h 4372063"/>
              <a:gd name="connsiteX19" fmla="*/ 5235047 w 8908271"/>
              <a:gd name="connsiteY19" fmla="*/ 1211487 h 4372063"/>
              <a:gd name="connsiteX20" fmla="*/ 6325745 w 8908271"/>
              <a:gd name="connsiteY20" fmla="*/ 801741 h 4372063"/>
              <a:gd name="connsiteX21" fmla="*/ 6318597 w 8908271"/>
              <a:gd name="connsiteY21" fmla="*/ 780412 h 4372063"/>
              <a:gd name="connsiteX22" fmla="*/ 6581391 w 8908271"/>
              <a:gd name="connsiteY22" fmla="*/ 741037 h 4372063"/>
              <a:gd name="connsiteX23" fmla="*/ 6478796 w 8908271"/>
              <a:gd name="connsiteY23" fmla="*/ 789436 h 4372063"/>
              <a:gd name="connsiteX24" fmla="*/ 6334575 w 8908271"/>
              <a:gd name="connsiteY24" fmla="*/ 1074290 h 4372063"/>
              <a:gd name="connsiteX25" fmla="*/ 6414044 w 8908271"/>
              <a:gd name="connsiteY25" fmla="*/ 953704 h 4372063"/>
              <a:gd name="connsiteX26" fmla="*/ 6583493 w 8908271"/>
              <a:gd name="connsiteY26" fmla="*/ 992053 h 4372063"/>
              <a:gd name="connsiteX27" fmla="*/ 6633950 w 8908271"/>
              <a:gd name="connsiteY27" fmla="*/ 902024 h 4372063"/>
              <a:gd name="connsiteX28" fmla="*/ 6681463 w 8908271"/>
              <a:gd name="connsiteY28" fmla="*/ 930120 h 4372063"/>
              <a:gd name="connsiteX29" fmla="*/ 6429601 w 8908271"/>
              <a:gd name="connsiteY29" fmla="*/ 1248606 h 4372063"/>
              <a:gd name="connsiteX30" fmla="*/ 6716782 w 8908271"/>
              <a:gd name="connsiteY30" fmla="*/ 1039221 h 4372063"/>
              <a:gd name="connsiteX31" fmla="*/ 6710896 w 8908271"/>
              <a:gd name="connsiteY31" fmla="*/ 1142786 h 4372063"/>
              <a:gd name="connsiteX32" fmla="*/ 6881607 w 8908271"/>
              <a:gd name="connsiteY32" fmla="*/ 960471 h 4372063"/>
              <a:gd name="connsiteX33" fmla="*/ 7207891 w 8908271"/>
              <a:gd name="connsiteY33" fmla="*/ 852395 h 4372063"/>
              <a:gd name="connsiteX34" fmla="*/ 7384909 w 8908271"/>
              <a:gd name="connsiteY34" fmla="*/ 923352 h 4372063"/>
              <a:gd name="connsiteX35" fmla="*/ 7273905 w 8908271"/>
              <a:gd name="connsiteY35" fmla="*/ 1067522 h 4372063"/>
              <a:gd name="connsiteX36" fmla="*/ 7482878 w 8908271"/>
              <a:gd name="connsiteY36" fmla="*/ 860393 h 4372063"/>
              <a:gd name="connsiteX37" fmla="*/ 7109081 w 8908271"/>
              <a:gd name="connsiteY37" fmla="*/ 1411849 h 4372063"/>
              <a:gd name="connsiteX38" fmla="*/ 7250779 w 8908271"/>
              <a:gd name="connsiteY38" fmla="*/ 1362425 h 4372063"/>
              <a:gd name="connsiteX39" fmla="*/ 7487504 w 8908271"/>
              <a:gd name="connsiteY39" fmla="*/ 1001077 h 4372063"/>
              <a:gd name="connsiteX40" fmla="*/ 7921428 w 8908271"/>
              <a:gd name="connsiteY40" fmla="*/ 1810521 h 4372063"/>
              <a:gd name="connsiteX41" fmla="*/ 7717080 w 8908271"/>
              <a:gd name="connsiteY41" fmla="*/ 2030981 h 4372063"/>
              <a:gd name="connsiteX42" fmla="*/ 7822198 w 8908271"/>
              <a:gd name="connsiteY42" fmla="*/ 1990580 h 4372063"/>
              <a:gd name="connsiteX43" fmla="*/ 7935724 w 8908271"/>
              <a:gd name="connsiteY43" fmla="*/ 1853178 h 4372063"/>
              <a:gd name="connsiteX44" fmla="*/ 8072798 w 8908271"/>
              <a:gd name="connsiteY44" fmla="*/ 1788988 h 4372063"/>
              <a:gd name="connsiteX45" fmla="*/ 7936986 w 8908271"/>
              <a:gd name="connsiteY45" fmla="*/ 1978070 h 4372063"/>
              <a:gd name="connsiteX46" fmla="*/ 8191370 w 8908271"/>
              <a:gd name="connsiteY46" fmla="*/ 1909574 h 4372063"/>
              <a:gd name="connsiteX47" fmla="*/ 8016454 w 8908271"/>
              <a:gd name="connsiteY47" fmla="*/ 2224780 h 4372063"/>
              <a:gd name="connsiteX48" fmla="*/ 8282612 w 8908271"/>
              <a:gd name="connsiteY48" fmla="*/ 1948949 h 4372063"/>
              <a:gd name="connsiteX49" fmla="*/ 8648000 w 8908271"/>
              <a:gd name="connsiteY49" fmla="*/ 2122240 h 4372063"/>
              <a:gd name="connsiteX50" fmla="*/ 8452482 w 8908271"/>
              <a:gd name="connsiteY50" fmla="*/ 2372231 h 4372063"/>
              <a:gd name="connsiteX51" fmla="*/ 8703082 w 8908271"/>
              <a:gd name="connsiteY51" fmla="*/ 2413862 h 4372063"/>
              <a:gd name="connsiteX52" fmla="*/ 8611419 w 8908271"/>
              <a:gd name="connsiteY52" fmla="*/ 2498149 h 4372063"/>
              <a:gd name="connsiteX53" fmla="*/ 8869167 w 8908271"/>
              <a:gd name="connsiteY53" fmla="*/ 3297545 h 4372063"/>
              <a:gd name="connsiteX54" fmla="*/ 8651784 w 8908271"/>
              <a:gd name="connsiteY54" fmla="*/ 3600240 h 4372063"/>
              <a:gd name="connsiteX55" fmla="*/ 8825018 w 8908271"/>
              <a:gd name="connsiteY55" fmla="*/ 3527233 h 4372063"/>
              <a:gd name="connsiteX56" fmla="*/ 8908271 w 8908271"/>
              <a:gd name="connsiteY56" fmla="*/ 3421412 h 4372063"/>
              <a:gd name="connsiteX57" fmla="*/ 8863281 w 8908271"/>
              <a:gd name="connsiteY57" fmla="*/ 3535025 h 4372063"/>
              <a:gd name="connsiteX58" fmla="*/ 8658932 w 8908271"/>
              <a:gd name="connsiteY58" fmla="*/ 3746666 h 4372063"/>
              <a:gd name="connsiteX59" fmla="*/ 8639591 w 8908271"/>
              <a:gd name="connsiteY59" fmla="*/ 3689244 h 4372063"/>
              <a:gd name="connsiteX60" fmla="*/ 8628659 w 8908271"/>
              <a:gd name="connsiteY60" fmla="*/ 3780504 h 4372063"/>
              <a:gd name="connsiteX61" fmla="*/ 8669865 w 8908271"/>
              <a:gd name="connsiteY61" fmla="*/ 3783786 h 4372063"/>
              <a:gd name="connsiteX62" fmla="*/ 8522280 w 8908271"/>
              <a:gd name="connsiteY62" fmla="*/ 3935749 h 4372063"/>
              <a:gd name="connsiteX63" fmla="*/ 8264420 w 8908271"/>
              <a:gd name="connsiteY63" fmla="*/ 4253239 h 4372063"/>
              <a:gd name="connsiteX64" fmla="*/ 8162536 w 8908271"/>
              <a:gd name="connsiteY64" fmla="*/ 4372063 h 4372063"/>
              <a:gd name="connsiteX65" fmla="*/ 0 w 8908271"/>
              <a:gd name="connsiteY65" fmla="*/ 4372063 h 4372063"/>
              <a:gd name="connsiteX66" fmla="*/ 0 w 8908271"/>
              <a:gd name="connsiteY66" fmla="*/ 4203419 h 4372063"/>
              <a:gd name="connsiteX67" fmla="*/ 141504 w 8908271"/>
              <a:gd name="connsiteY67" fmla="*/ 4058421 h 4372063"/>
              <a:gd name="connsiteX68" fmla="*/ 3764243 w 8908271"/>
              <a:gd name="connsiteY68" fmla="*/ 347082 h 4372063"/>
              <a:gd name="connsiteX69" fmla="*/ 4198168 w 8908271"/>
              <a:gd name="connsiteY69" fmla="*/ 227726 h 4372063"/>
              <a:gd name="connsiteX70" fmla="*/ 4382335 w 8908271"/>
              <a:gd name="connsiteY70" fmla="*/ 66740 h 4372063"/>
              <a:gd name="connsiteX71" fmla="*/ 4368880 w 8908271"/>
              <a:gd name="connsiteY71" fmla="*/ 147746 h 4372063"/>
              <a:gd name="connsiteX72" fmla="*/ 4148132 w 8908271"/>
              <a:gd name="connsiteY72" fmla="*/ 317756 h 4372063"/>
              <a:gd name="connsiteX73" fmla="*/ 4314218 w 8908271"/>
              <a:gd name="connsiteY73" fmla="*/ 591330 h 4372063"/>
              <a:gd name="connsiteX74" fmla="*/ 4698947 w 8908271"/>
              <a:gd name="connsiteY74" fmla="*/ 318986 h 4372063"/>
              <a:gd name="connsiteX75" fmla="*/ 4550942 w 8908271"/>
              <a:gd name="connsiteY75" fmla="*/ 471975 h 4372063"/>
              <a:gd name="connsiteX76" fmla="*/ 4573227 w 8908271"/>
              <a:gd name="connsiteY76" fmla="*/ 537189 h 4372063"/>
              <a:gd name="connsiteX77" fmla="*/ 5004209 w 8908271"/>
              <a:gd name="connsiteY77" fmla="*/ 43156 h 4372063"/>
              <a:gd name="connsiteX78" fmla="*/ 5056885 w 8908271"/>
              <a:gd name="connsiteY78" fmla="*/ 45 h 4372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8908271" h="4372063">
                <a:moveTo>
                  <a:pt x="8862860" y="3537281"/>
                </a:moveTo>
                <a:cubicBezTo>
                  <a:pt x="8858235" y="3587936"/>
                  <a:pt x="8865383" y="3628541"/>
                  <a:pt x="8720321" y="3810856"/>
                </a:cubicBezTo>
                <a:cubicBezTo>
                  <a:pt x="8678694" y="3805114"/>
                  <a:pt x="8727469" y="3716315"/>
                  <a:pt x="8862860" y="3537281"/>
                </a:cubicBezTo>
                <a:close/>
                <a:moveTo>
                  <a:pt x="8866644" y="3534000"/>
                </a:moveTo>
                <a:cubicBezTo>
                  <a:pt x="8865383" y="3535025"/>
                  <a:pt x="8864122" y="3536256"/>
                  <a:pt x="8864122" y="3538512"/>
                </a:cubicBezTo>
                <a:cubicBezTo>
                  <a:pt x="8864122" y="3537281"/>
                  <a:pt x="8864122" y="3536256"/>
                  <a:pt x="8864122" y="3536256"/>
                </a:cubicBezTo>
                <a:cubicBezTo>
                  <a:pt x="8865383" y="3535025"/>
                  <a:pt x="8865383" y="3535025"/>
                  <a:pt x="8866644" y="3534000"/>
                </a:cubicBezTo>
                <a:close/>
                <a:moveTo>
                  <a:pt x="5445597" y="999154"/>
                </a:moveTo>
                <a:cubicBezTo>
                  <a:pt x="5445912" y="999282"/>
                  <a:pt x="5444651" y="1000974"/>
                  <a:pt x="5441497" y="1004358"/>
                </a:cubicBezTo>
                <a:cubicBezTo>
                  <a:pt x="5441497" y="1004358"/>
                  <a:pt x="5440236" y="1003333"/>
                  <a:pt x="5440236" y="1003333"/>
                </a:cubicBezTo>
                <a:cubicBezTo>
                  <a:pt x="5443389" y="1000462"/>
                  <a:pt x="5445281" y="999026"/>
                  <a:pt x="5445597" y="999154"/>
                </a:cubicBezTo>
                <a:close/>
                <a:moveTo>
                  <a:pt x="5056885" y="45"/>
                </a:moveTo>
                <a:cubicBezTo>
                  <a:pt x="5066465" y="1365"/>
                  <a:pt x="5054507" y="31774"/>
                  <a:pt x="5077370" y="26134"/>
                </a:cubicBezTo>
                <a:cubicBezTo>
                  <a:pt x="5045836" y="48693"/>
                  <a:pt x="4922217" y="156769"/>
                  <a:pt x="4897831" y="201886"/>
                </a:cubicBezTo>
                <a:cubicBezTo>
                  <a:pt x="4915070" y="253566"/>
                  <a:pt x="5021448" y="94835"/>
                  <a:pt x="5128668" y="60997"/>
                </a:cubicBezTo>
                <a:cubicBezTo>
                  <a:pt x="5099655" y="91554"/>
                  <a:pt x="4881011" y="268127"/>
                  <a:pt x="4808690" y="411271"/>
                </a:cubicBezTo>
                <a:cubicBezTo>
                  <a:pt x="4761177" y="624963"/>
                  <a:pt x="5333857" y="930120"/>
                  <a:pt x="5438974" y="1002102"/>
                </a:cubicBezTo>
                <a:cubicBezTo>
                  <a:pt x="5384313" y="1050501"/>
                  <a:pt x="4913808" y="1524437"/>
                  <a:pt x="4875965" y="1554994"/>
                </a:cubicBezTo>
                <a:lnTo>
                  <a:pt x="5068961" y="1431126"/>
                </a:lnTo>
                <a:lnTo>
                  <a:pt x="5235047" y="1211487"/>
                </a:lnTo>
                <a:cubicBezTo>
                  <a:pt x="5580673" y="941399"/>
                  <a:pt x="6036462" y="1004358"/>
                  <a:pt x="6325745" y="801741"/>
                </a:cubicBezTo>
                <a:lnTo>
                  <a:pt x="6318597" y="780412"/>
                </a:lnTo>
                <a:cubicBezTo>
                  <a:pt x="6484683" y="685871"/>
                  <a:pt x="6528832" y="698176"/>
                  <a:pt x="6581391" y="741037"/>
                </a:cubicBezTo>
                <a:lnTo>
                  <a:pt x="6478796" y="789436"/>
                </a:lnTo>
                <a:cubicBezTo>
                  <a:pt x="6250061" y="1055012"/>
                  <a:pt x="6291687" y="1060755"/>
                  <a:pt x="6334575" y="1074290"/>
                </a:cubicBezTo>
                <a:lnTo>
                  <a:pt x="6414044" y="953704"/>
                </a:lnTo>
                <a:cubicBezTo>
                  <a:pt x="6664224" y="753342"/>
                  <a:pt x="6501922" y="979749"/>
                  <a:pt x="6583493" y="992053"/>
                </a:cubicBezTo>
                <a:lnTo>
                  <a:pt x="6633950" y="902024"/>
                </a:lnTo>
                <a:cubicBezTo>
                  <a:pt x="6697441" y="855881"/>
                  <a:pt x="6675156" y="907561"/>
                  <a:pt x="6681463" y="930120"/>
                </a:cubicBezTo>
                <a:cubicBezTo>
                  <a:pt x="6551958" y="1015637"/>
                  <a:pt x="6543549" y="1112434"/>
                  <a:pt x="6429601" y="1248606"/>
                </a:cubicBezTo>
                <a:cubicBezTo>
                  <a:pt x="6657076" y="975237"/>
                  <a:pt x="6680201" y="1048245"/>
                  <a:pt x="6716782" y="1039221"/>
                </a:cubicBezTo>
                <a:cubicBezTo>
                  <a:pt x="6544390" y="1237532"/>
                  <a:pt x="6885391" y="952678"/>
                  <a:pt x="6710896" y="1142786"/>
                </a:cubicBezTo>
                <a:cubicBezTo>
                  <a:pt x="6768080" y="1109153"/>
                  <a:pt x="6862265" y="992053"/>
                  <a:pt x="6881607" y="960471"/>
                </a:cubicBezTo>
                <a:cubicBezTo>
                  <a:pt x="6826945" y="1084339"/>
                  <a:pt x="7122536" y="826555"/>
                  <a:pt x="7207891" y="852395"/>
                </a:cubicBezTo>
                <a:cubicBezTo>
                  <a:pt x="7256666" y="1005589"/>
                  <a:pt x="7064931" y="1031428"/>
                  <a:pt x="7384909" y="923352"/>
                </a:cubicBezTo>
                <a:lnTo>
                  <a:pt x="7273905" y="1067522"/>
                </a:lnTo>
                <a:lnTo>
                  <a:pt x="7482878" y="860393"/>
                </a:lnTo>
                <a:cubicBezTo>
                  <a:pt x="7139355" y="1263372"/>
                  <a:pt x="7455968" y="1023635"/>
                  <a:pt x="7109081" y="1411849"/>
                </a:cubicBezTo>
                <a:cubicBezTo>
                  <a:pt x="7261711" y="1273421"/>
                  <a:pt x="7091841" y="1478294"/>
                  <a:pt x="7250779" y="1362425"/>
                </a:cubicBezTo>
                <a:cubicBezTo>
                  <a:pt x="7479094" y="1096643"/>
                  <a:pt x="7347067" y="1175599"/>
                  <a:pt x="7487504" y="1001077"/>
                </a:cubicBezTo>
                <a:cubicBezTo>
                  <a:pt x="7681761" y="993079"/>
                  <a:pt x="7906712" y="1641537"/>
                  <a:pt x="7921428" y="1810521"/>
                </a:cubicBezTo>
                <a:cubicBezTo>
                  <a:pt x="7884427" y="1819340"/>
                  <a:pt x="7769638" y="1948949"/>
                  <a:pt x="7717080" y="2030981"/>
                </a:cubicBezTo>
                <a:lnTo>
                  <a:pt x="7822198" y="1990580"/>
                </a:lnTo>
                <a:cubicBezTo>
                  <a:pt x="7879802" y="1921879"/>
                  <a:pt x="7874756" y="1907318"/>
                  <a:pt x="7935724" y="1853178"/>
                </a:cubicBezTo>
                <a:cubicBezTo>
                  <a:pt x="8001738" y="1813803"/>
                  <a:pt x="7863824" y="1996117"/>
                  <a:pt x="8072798" y="1788988"/>
                </a:cubicBezTo>
                <a:cubicBezTo>
                  <a:pt x="7955486" y="1910600"/>
                  <a:pt x="7967680" y="1947719"/>
                  <a:pt x="7936986" y="1978070"/>
                </a:cubicBezTo>
                <a:cubicBezTo>
                  <a:pt x="8152266" y="1785707"/>
                  <a:pt x="7800333" y="2284252"/>
                  <a:pt x="8191370" y="1909574"/>
                </a:cubicBezTo>
                <a:cubicBezTo>
                  <a:pt x="8302374" y="1890297"/>
                  <a:pt x="7961373" y="2175151"/>
                  <a:pt x="8016454" y="2224780"/>
                </a:cubicBezTo>
                <a:lnTo>
                  <a:pt x="8282612" y="1948949"/>
                </a:lnTo>
                <a:cubicBezTo>
                  <a:pt x="8256122" y="1987094"/>
                  <a:pt x="8534473" y="2258412"/>
                  <a:pt x="8648000" y="2122240"/>
                </a:cubicBezTo>
                <a:cubicBezTo>
                  <a:pt x="8590816" y="2189711"/>
                  <a:pt x="8505040" y="2288764"/>
                  <a:pt x="8452482" y="2372231"/>
                </a:cubicBezTo>
                <a:cubicBezTo>
                  <a:pt x="8565168" y="2352954"/>
                  <a:pt x="8588293" y="2426167"/>
                  <a:pt x="8703082" y="2413862"/>
                </a:cubicBezTo>
                <a:cubicBezTo>
                  <a:pt x="8669865" y="2437446"/>
                  <a:pt x="8667762" y="2429653"/>
                  <a:pt x="8611419" y="2498149"/>
                </a:cubicBezTo>
                <a:cubicBezTo>
                  <a:pt x="8816609" y="2644575"/>
                  <a:pt x="8811563" y="2998130"/>
                  <a:pt x="8869167" y="3297545"/>
                </a:cubicBezTo>
                <a:cubicBezTo>
                  <a:pt x="8886407" y="3348199"/>
                  <a:pt x="8638329" y="3556354"/>
                  <a:pt x="8651784" y="3600240"/>
                </a:cubicBezTo>
                <a:cubicBezTo>
                  <a:pt x="8601748" y="3690475"/>
                  <a:pt x="8759425" y="3566608"/>
                  <a:pt x="8825018" y="3527233"/>
                </a:cubicBezTo>
                <a:cubicBezTo>
                  <a:pt x="8851928" y="3489908"/>
                  <a:pt x="8847303" y="3475348"/>
                  <a:pt x="8908271" y="3421412"/>
                </a:cubicBezTo>
                <a:cubicBezTo>
                  <a:pt x="8872952" y="3477604"/>
                  <a:pt x="8865383" y="3507955"/>
                  <a:pt x="8863281" y="3535025"/>
                </a:cubicBezTo>
                <a:cubicBezTo>
                  <a:pt x="8770357" y="3611520"/>
                  <a:pt x="8673649" y="3673453"/>
                  <a:pt x="8658932" y="3746666"/>
                </a:cubicBezTo>
                <a:lnTo>
                  <a:pt x="8639591" y="3689244"/>
                </a:lnTo>
                <a:cubicBezTo>
                  <a:pt x="8491585" y="3842438"/>
                  <a:pt x="8673649" y="3675709"/>
                  <a:pt x="8628659" y="3780504"/>
                </a:cubicBezTo>
                <a:lnTo>
                  <a:pt x="8669865" y="3783786"/>
                </a:lnTo>
                <a:lnTo>
                  <a:pt x="8522280" y="3935749"/>
                </a:lnTo>
                <a:cubicBezTo>
                  <a:pt x="8455425" y="4022805"/>
                  <a:pt x="8368703" y="4130048"/>
                  <a:pt x="8264420" y="4253239"/>
                </a:cubicBezTo>
                <a:lnTo>
                  <a:pt x="8162536" y="4372063"/>
                </a:lnTo>
                <a:lnTo>
                  <a:pt x="0" y="4372063"/>
                </a:lnTo>
                <a:lnTo>
                  <a:pt x="0" y="4203419"/>
                </a:lnTo>
                <a:lnTo>
                  <a:pt x="141504" y="4058421"/>
                </a:lnTo>
                <a:cubicBezTo>
                  <a:pt x="1737439" y="2423260"/>
                  <a:pt x="3576608" y="541265"/>
                  <a:pt x="3764243" y="347082"/>
                </a:cubicBezTo>
                <a:cubicBezTo>
                  <a:pt x="4051424" y="137697"/>
                  <a:pt x="3789893" y="551955"/>
                  <a:pt x="4198168" y="227726"/>
                </a:cubicBezTo>
                <a:cubicBezTo>
                  <a:pt x="4250727" y="145490"/>
                  <a:pt x="4244421" y="248029"/>
                  <a:pt x="4382335" y="66740"/>
                </a:cubicBezTo>
                <a:cubicBezTo>
                  <a:pt x="4327673" y="142208"/>
                  <a:pt x="4364254" y="133185"/>
                  <a:pt x="4368880" y="147746"/>
                </a:cubicBezTo>
                <a:cubicBezTo>
                  <a:pt x="4302866" y="187121"/>
                  <a:pt x="4237272" y="226496"/>
                  <a:pt x="4148132" y="317756"/>
                </a:cubicBezTo>
                <a:cubicBezTo>
                  <a:pt x="4183451" y="427062"/>
                  <a:pt x="4309172" y="451672"/>
                  <a:pt x="4314218" y="591330"/>
                </a:cubicBezTo>
                <a:cubicBezTo>
                  <a:pt x="4276375" y="717453"/>
                  <a:pt x="4693902" y="304220"/>
                  <a:pt x="4698947" y="318986"/>
                </a:cubicBezTo>
                <a:lnTo>
                  <a:pt x="4550942" y="471975"/>
                </a:lnTo>
                <a:lnTo>
                  <a:pt x="4573227" y="537189"/>
                </a:lnTo>
                <a:cubicBezTo>
                  <a:pt x="4715767" y="370666"/>
                  <a:pt x="4954173" y="133185"/>
                  <a:pt x="5004209" y="43156"/>
                </a:cubicBezTo>
                <a:cubicBezTo>
                  <a:pt x="5037636" y="8933"/>
                  <a:pt x="5051137" y="-747"/>
                  <a:pt x="5056885" y="45"/>
                </a:cubicBezTo>
                <a:close/>
              </a:path>
            </a:pathLst>
          </a:custGeom>
          <a:noFill/>
        </p:spPr>
        <p:txBody>
          <a:bodyPr wrap="square" anchor="ctr">
            <a:noAutofit/>
          </a:bodyPr>
          <a:lstStyle>
            <a:lvl1pPr marL="0" indent="0" algn="ctr">
              <a:buNone/>
              <a:defRPr b="1">
                <a:solidFill>
                  <a:schemeClr val="tx1"/>
                </a:solidFill>
              </a:defRPr>
            </a:lvl1pPr>
          </a:lstStyle>
          <a:p>
            <a:endParaRPr lang="en-US"/>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237969"/>
            <a:ext cx="10515600" cy="1461449"/>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1726407"/>
            <a:ext cx="10515600" cy="855910"/>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03E2F60E-EB34-1EE3-759C-7EB5FBD042FC}"/>
              </a:ext>
            </a:extLst>
          </p:cNvPr>
          <p:cNvSpPr>
            <a:spLocks noGrp="1"/>
          </p:cNvSpPr>
          <p:nvPr>
            <p:ph type="pic" sz="quarter" idx="13"/>
          </p:nvPr>
        </p:nvSpPr>
        <p:spPr>
          <a:xfrm>
            <a:off x="7923466" y="2"/>
            <a:ext cx="4268534" cy="3855611"/>
          </a:xfrm>
          <a:custGeom>
            <a:avLst/>
            <a:gdLst>
              <a:gd name="connsiteX0" fmla="*/ 1312008 w 4268534"/>
              <a:gd name="connsiteY0" fmla="*/ 3612419 h 3855611"/>
              <a:gd name="connsiteX1" fmla="*/ 1288291 w 4268534"/>
              <a:gd name="connsiteY1" fmla="*/ 3627845 h 3855611"/>
              <a:gd name="connsiteX2" fmla="*/ 1205606 w 4268534"/>
              <a:gd name="connsiteY2" fmla="*/ 3747408 h 3855611"/>
              <a:gd name="connsiteX3" fmla="*/ 1312008 w 4268534"/>
              <a:gd name="connsiteY3" fmla="*/ 3612419 h 3855611"/>
              <a:gd name="connsiteX4" fmla="*/ 1379742 w 4268534"/>
              <a:gd name="connsiteY4" fmla="*/ 3527464 h 3855611"/>
              <a:gd name="connsiteX5" fmla="*/ 1330131 w 4268534"/>
              <a:gd name="connsiteY5" fmla="*/ 3562290 h 3855611"/>
              <a:gd name="connsiteX6" fmla="*/ 1362408 w 4268534"/>
              <a:gd name="connsiteY6" fmla="*/ 3557448 h 3855611"/>
              <a:gd name="connsiteX7" fmla="*/ 1379742 w 4268534"/>
              <a:gd name="connsiteY7" fmla="*/ 3527464 h 3855611"/>
              <a:gd name="connsiteX8" fmla="*/ 988035 w 4268534"/>
              <a:gd name="connsiteY8" fmla="*/ 3305098 h 3855611"/>
              <a:gd name="connsiteX9" fmla="*/ 952969 w 4268534"/>
              <a:gd name="connsiteY9" fmla="*/ 3376240 h 3855611"/>
              <a:gd name="connsiteX10" fmla="*/ 988035 w 4268534"/>
              <a:gd name="connsiteY10" fmla="*/ 3305098 h 3855611"/>
              <a:gd name="connsiteX11" fmla="*/ 558671 w 4268534"/>
              <a:gd name="connsiteY11" fmla="*/ 3268969 h 3855611"/>
              <a:gd name="connsiteX12" fmla="*/ 466423 w 4268534"/>
              <a:gd name="connsiteY12" fmla="*/ 3373447 h 3855611"/>
              <a:gd name="connsiteX13" fmla="*/ 558671 w 4268534"/>
              <a:gd name="connsiteY13" fmla="*/ 3268969 h 3855611"/>
              <a:gd name="connsiteX14" fmla="*/ 1985633 w 4268534"/>
              <a:gd name="connsiteY14" fmla="*/ 3215705 h 3855611"/>
              <a:gd name="connsiteX15" fmla="*/ 1905738 w 4268534"/>
              <a:gd name="connsiteY15" fmla="*/ 3298394 h 3855611"/>
              <a:gd name="connsiteX16" fmla="*/ 1978859 w 4268534"/>
              <a:gd name="connsiteY16" fmla="*/ 3230045 h 3855611"/>
              <a:gd name="connsiteX17" fmla="*/ 1985633 w 4268534"/>
              <a:gd name="connsiteY17" fmla="*/ 3215705 h 3855611"/>
              <a:gd name="connsiteX18" fmla="*/ 668936 w 4268534"/>
              <a:gd name="connsiteY18" fmla="*/ 3175718 h 3855611"/>
              <a:gd name="connsiteX19" fmla="*/ 631792 w 4268534"/>
              <a:gd name="connsiteY19" fmla="*/ 3200620 h 3855611"/>
              <a:gd name="connsiteX20" fmla="*/ 632789 w 4268534"/>
              <a:gd name="connsiteY20" fmla="*/ 3190191 h 3855611"/>
              <a:gd name="connsiteX21" fmla="*/ 631792 w 4268534"/>
              <a:gd name="connsiteY21" fmla="*/ 3200620 h 3855611"/>
              <a:gd name="connsiteX22" fmla="*/ 630796 w 4268534"/>
              <a:gd name="connsiteY22" fmla="*/ 3216823 h 3855611"/>
              <a:gd name="connsiteX23" fmla="*/ 668936 w 4268534"/>
              <a:gd name="connsiteY23" fmla="*/ 3175718 h 3855611"/>
              <a:gd name="connsiteX24" fmla="*/ 1211384 w 4268534"/>
              <a:gd name="connsiteY24" fmla="*/ 3139907 h 3855611"/>
              <a:gd name="connsiteX25" fmla="*/ 1192257 w 4268534"/>
              <a:gd name="connsiteY25" fmla="*/ 3149405 h 3855611"/>
              <a:gd name="connsiteX26" fmla="*/ 1070720 w 4268534"/>
              <a:gd name="connsiteY26" fmla="*/ 3269900 h 3855611"/>
              <a:gd name="connsiteX27" fmla="*/ 1039439 w 4268534"/>
              <a:gd name="connsiteY27" fmla="*/ 3330613 h 3855611"/>
              <a:gd name="connsiteX28" fmla="*/ 1148623 w 4268534"/>
              <a:gd name="connsiteY28" fmla="*/ 3203414 h 3855611"/>
              <a:gd name="connsiteX29" fmla="*/ 1171336 w 4268534"/>
              <a:gd name="connsiteY29" fmla="*/ 3191122 h 3855611"/>
              <a:gd name="connsiteX30" fmla="*/ 1211384 w 4268534"/>
              <a:gd name="connsiteY30" fmla="*/ 3139907 h 3855611"/>
              <a:gd name="connsiteX31" fmla="*/ 618443 w 4268534"/>
              <a:gd name="connsiteY31" fmla="*/ 3116069 h 3855611"/>
              <a:gd name="connsiteX32" fmla="*/ 572020 w 4268534"/>
              <a:gd name="connsiteY32" fmla="*/ 3159834 h 3855611"/>
              <a:gd name="connsiteX33" fmla="*/ 858585 w 4268534"/>
              <a:gd name="connsiteY33" fmla="*/ 3055453 h 3855611"/>
              <a:gd name="connsiteX34" fmla="*/ 809515 w 4268534"/>
              <a:gd name="connsiteY34" fmla="*/ 3072490 h 3855611"/>
              <a:gd name="connsiteX35" fmla="*/ 676422 w 4268534"/>
              <a:gd name="connsiteY35" fmla="*/ 3237681 h 3855611"/>
              <a:gd name="connsiteX36" fmla="*/ 807523 w 4268534"/>
              <a:gd name="connsiteY36" fmla="*/ 3099122 h 3855611"/>
              <a:gd name="connsiteX37" fmla="*/ 800948 w 4268534"/>
              <a:gd name="connsiteY37" fmla="*/ 3121842 h 3855611"/>
              <a:gd name="connsiteX38" fmla="*/ 860929 w 4268534"/>
              <a:gd name="connsiteY38" fmla="*/ 3056095 h 3855611"/>
              <a:gd name="connsiteX39" fmla="*/ 858585 w 4268534"/>
              <a:gd name="connsiteY39" fmla="*/ 3055453 h 3855611"/>
              <a:gd name="connsiteX40" fmla="*/ 1164762 w 4268534"/>
              <a:gd name="connsiteY40" fmla="*/ 2930951 h 3855611"/>
              <a:gd name="connsiteX41" fmla="*/ 1131488 w 4268534"/>
              <a:gd name="connsiteY41" fmla="*/ 2941380 h 3855611"/>
              <a:gd name="connsiteX42" fmla="*/ 1115350 w 4268534"/>
              <a:gd name="connsiteY42" fmla="*/ 2967081 h 3855611"/>
              <a:gd name="connsiteX43" fmla="*/ 1103993 w 4268534"/>
              <a:gd name="connsiteY43" fmla="*/ 2972854 h 3855611"/>
              <a:gd name="connsiteX44" fmla="*/ 1065938 w 4268534"/>
              <a:gd name="connsiteY44" fmla="*/ 3014571 h 3855611"/>
              <a:gd name="connsiteX45" fmla="*/ 1069724 w 4268534"/>
              <a:gd name="connsiteY45" fmla="*/ 3012708 h 3855611"/>
              <a:gd name="connsiteX46" fmla="*/ 1108775 w 4268534"/>
              <a:gd name="connsiteY46" fmla="*/ 2994643 h 3855611"/>
              <a:gd name="connsiteX47" fmla="*/ 1118139 w 4268534"/>
              <a:gd name="connsiteY47" fmla="*/ 2990732 h 3855611"/>
              <a:gd name="connsiteX48" fmla="*/ 1164762 w 4268534"/>
              <a:gd name="connsiteY48" fmla="*/ 2930951 h 3855611"/>
              <a:gd name="connsiteX49" fmla="*/ 551100 w 4268534"/>
              <a:gd name="connsiteY49" fmla="*/ 2886440 h 3855611"/>
              <a:gd name="connsiteX50" fmla="*/ 541536 w 4268534"/>
              <a:gd name="connsiteY50" fmla="*/ 2898732 h 3855611"/>
              <a:gd name="connsiteX51" fmla="*/ 490332 w 4268534"/>
              <a:gd name="connsiteY51" fmla="*/ 2944360 h 3855611"/>
              <a:gd name="connsiteX52" fmla="*/ 551100 w 4268534"/>
              <a:gd name="connsiteY52" fmla="*/ 2886440 h 3855611"/>
              <a:gd name="connsiteX53" fmla="*/ 490332 w 4268534"/>
              <a:gd name="connsiteY53" fmla="*/ 2846586 h 3855611"/>
              <a:gd name="connsiteX54" fmla="*/ 474990 w 4268534"/>
              <a:gd name="connsiteY54" fmla="*/ 2876942 h 3855611"/>
              <a:gd name="connsiteX55" fmla="*/ 490332 w 4268534"/>
              <a:gd name="connsiteY55" fmla="*/ 2846586 h 3855611"/>
              <a:gd name="connsiteX56" fmla="*/ 639953 w 4268534"/>
              <a:gd name="connsiteY56" fmla="*/ 2564062 h 3855611"/>
              <a:gd name="connsiteX57" fmla="*/ 509259 w 4268534"/>
              <a:gd name="connsiteY57" fmla="*/ 2675622 h 3855611"/>
              <a:gd name="connsiteX58" fmla="*/ 484554 w 4268534"/>
              <a:gd name="connsiteY58" fmla="*/ 2689031 h 3855611"/>
              <a:gd name="connsiteX59" fmla="*/ 509259 w 4268534"/>
              <a:gd name="connsiteY59" fmla="*/ 2675622 h 3855611"/>
              <a:gd name="connsiteX60" fmla="*/ 583377 w 4268534"/>
              <a:gd name="connsiteY60" fmla="*/ 2636698 h 3855611"/>
              <a:gd name="connsiteX61" fmla="*/ 639953 w 4268534"/>
              <a:gd name="connsiteY61" fmla="*/ 2564062 h 3855611"/>
              <a:gd name="connsiteX62" fmla="*/ 307898 w 4268534"/>
              <a:gd name="connsiteY62" fmla="*/ 2518636 h 3855611"/>
              <a:gd name="connsiteX63" fmla="*/ 308137 w 4268534"/>
              <a:gd name="connsiteY63" fmla="*/ 2523041 h 3855611"/>
              <a:gd name="connsiteX64" fmla="*/ 307827 w 4268534"/>
              <a:gd name="connsiteY64" fmla="*/ 2525702 h 3855611"/>
              <a:gd name="connsiteX65" fmla="*/ 298264 w 4268534"/>
              <a:gd name="connsiteY65" fmla="*/ 2534269 h 3855611"/>
              <a:gd name="connsiteX66" fmla="*/ 436014 w 4268534"/>
              <a:gd name="connsiteY66" fmla="*/ 2505620 h 3855611"/>
              <a:gd name="connsiteX67" fmla="*/ 409440 w 4268534"/>
              <a:gd name="connsiteY67" fmla="*/ 2519929 h 3855611"/>
              <a:gd name="connsiteX68" fmla="*/ 374374 w 4268534"/>
              <a:gd name="connsiteY68" fmla="*/ 2564625 h 3855611"/>
              <a:gd name="connsiteX69" fmla="*/ 333529 w 4268534"/>
              <a:gd name="connsiteY69" fmla="*/ 2616771 h 3855611"/>
              <a:gd name="connsiteX70" fmla="*/ 374374 w 4268534"/>
              <a:gd name="connsiteY70" fmla="*/ 2564625 h 3855611"/>
              <a:gd name="connsiteX71" fmla="*/ 436014 w 4268534"/>
              <a:gd name="connsiteY71" fmla="*/ 2505620 h 3855611"/>
              <a:gd name="connsiteX72" fmla="*/ 529931 w 4268534"/>
              <a:gd name="connsiteY72" fmla="*/ 2445993 h 3855611"/>
              <a:gd name="connsiteX73" fmla="*/ 498700 w 4268534"/>
              <a:gd name="connsiteY73" fmla="*/ 2446924 h 3855611"/>
              <a:gd name="connsiteX74" fmla="*/ 540540 w 4268534"/>
              <a:gd name="connsiteY74" fmla="*/ 2450649 h 3855611"/>
              <a:gd name="connsiteX75" fmla="*/ 529931 w 4268534"/>
              <a:gd name="connsiteY75" fmla="*/ 2445993 h 3855611"/>
              <a:gd name="connsiteX76" fmla="*/ 784809 w 4268534"/>
              <a:gd name="connsiteY76" fmla="*/ 2378576 h 3855611"/>
              <a:gd name="connsiteX77" fmla="*/ 625218 w 4268534"/>
              <a:gd name="connsiteY77" fmla="*/ 2570398 h 3855611"/>
              <a:gd name="connsiteX78" fmla="*/ 780028 w 4268534"/>
              <a:gd name="connsiteY78" fmla="*/ 2389005 h 3855611"/>
              <a:gd name="connsiteX79" fmla="*/ 784809 w 4268534"/>
              <a:gd name="connsiteY79" fmla="*/ 2378576 h 3855611"/>
              <a:gd name="connsiteX80" fmla="*/ 791384 w 4268534"/>
              <a:gd name="connsiteY80" fmla="*/ 2349150 h 3855611"/>
              <a:gd name="connsiteX81" fmla="*/ 743965 w 4268534"/>
              <a:gd name="connsiteY81" fmla="*/ 2393847 h 3855611"/>
              <a:gd name="connsiteX82" fmla="*/ 792380 w 4268534"/>
              <a:gd name="connsiteY82" fmla="*/ 2353993 h 3855611"/>
              <a:gd name="connsiteX83" fmla="*/ 791384 w 4268534"/>
              <a:gd name="connsiteY83" fmla="*/ 2349150 h 3855611"/>
              <a:gd name="connsiteX84" fmla="*/ 543529 w 4268534"/>
              <a:gd name="connsiteY84" fmla="*/ 2146898 h 3855611"/>
              <a:gd name="connsiteX85" fmla="*/ 531973 w 4268534"/>
              <a:gd name="connsiteY85" fmla="*/ 2164032 h 3855611"/>
              <a:gd name="connsiteX86" fmla="*/ 546318 w 4268534"/>
              <a:gd name="connsiteY86" fmla="*/ 2147830 h 3855611"/>
              <a:gd name="connsiteX87" fmla="*/ 543529 w 4268534"/>
              <a:gd name="connsiteY87" fmla="*/ 2146898 h 3855611"/>
              <a:gd name="connsiteX88" fmla="*/ 575806 w 4268534"/>
              <a:gd name="connsiteY88" fmla="*/ 2091959 h 3855611"/>
              <a:gd name="connsiteX89" fmla="*/ 561460 w 4268534"/>
              <a:gd name="connsiteY89" fmla="*/ 2107044 h 3855611"/>
              <a:gd name="connsiteX90" fmla="*/ 566242 w 4268534"/>
              <a:gd name="connsiteY90" fmla="*/ 2104250 h 3855611"/>
              <a:gd name="connsiteX91" fmla="*/ 575806 w 4268534"/>
              <a:gd name="connsiteY91" fmla="*/ 2091959 h 3855611"/>
              <a:gd name="connsiteX92" fmla="*/ 517827 w 4268534"/>
              <a:gd name="connsiteY92" fmla="*/ 2083392 h 3855611"/>
              <a:gd name="connsiteX93" fmla="*/ 350664 w 4268534"/>
              <a:gd name="connsiteY93" fmla="*/ 2278940 h 3855611"/>
              <a:gd name="connsiteX94" fmla="*/ 475986 w 4268534"/>
              <a:gd name="connsiteY94" fmla="*/ 2206680 h 3855611"/>
              <a:gd name="connsiteX95" fmla="*/ 512049 w 4268534"/>
              <a:gd name="connsiteY95" fmla="*/ 2151741 h 3855611"/>
              <a:gd name="connsiteX96" fmla="*/ 520616 w 4268534"/>
              <a:gd name="connsiteY96" fmla="*/ 2096615 h 3855611"/>
              <a:gd name="connsiteX97" fmla="*/ 517827 w 4268534"/>
              <a:gd name="connsiteY97" fmla="*/ 2083392 h 3855611"/>
              <a:gd name="connsiteX98" fmla="*/ 884430 w 4268534"/>
              <a:gd name="connsiteY98" fmla="*/ 2074825 h 3855611"/>
              <a:gd name="connsiteX99" fmla="*/ 870284 w 4268534"/>
              <a:gd name="connsiteY99" fmla="*/ 2075756 h 3855611"/>
              <a:gd name="connsiteX100" fmla="*/ 861716 w 4268534"/>
              <a:gd name="connsiteY100" fmla="*/ 2087117 h 3855611"/>
              <a:gd name="connsiteX101" fmla="*/ 884430 w 4268534"/>
              <a:gd name="connsiteY101" fmla="*/ 2074825 h 3855611"/>
              <a:gd name="connsiteX102" fmla="*/ 753329 w 4268534"/>
              <a:gd name="connsiteY102" fmla="*/ 2016906 h 3855611"/>
              <a:gd name="connsiteX103" fmla="*/ 682997 w 4268534"/>
              <a:gd name="connsiteY103" fmla="*/ 2082461 h 3855611"/>
              <a:gd name="connsiteX104" fmla="*/ 734401 w 4268534"/>
              <a:gd name="connsiteY104" fmla="*/ 2043538 h 3855611"/>
              <a:gd name="connsiteX105" fmla="*/ 753329 w 4268534"/>
              <a:gd name="connsiteY105" fmla="*/ 2016906 h 3855611"/>
              <a:gd name="connsiteX106" fmla="*/ 537751 w 4268534"/>
              <a:gd name="connsiteY106" fmla="*/ 2014112 h 3855611"/>
              <a:gd name="connsiteX107" fmla="*/ 531973 w 4268534"/>
              <a:gd name="connsiteY107" fmla="*/ 2049125 h 3855611"/>
              <a:gd name="connsiteX108" fmla="*/ 537751 w 4268534"/>
              <a:gd name="connsiteY108" fmla="*/ 2014112 h 3855611"/>
              <a:gd name="connsiteX109" fmla="*/ 498700 w 4268534"/>
              <a:gd name="connsiteY109" fmla="*/ 1962898 h 3855611"/>
              <a:gd name="connsiteX110" fmla="*/ 486347 w 4268534"/>
              <a:gd name="connsiteY110" fmla="*/ 1965691 h 3855611"/>
              <a:gd name="connsiteX111" fmla="*/ 468415 w 4268534"/>
              <a:gd name="connsiteY111" fmla="*/ 1977051 h 3855611"/>
              <a:gd name="connsiteX112" fmla="*/ 467419 w 4268534"/>
              <a:gd name="connsiteY112" fmla="*/ 1990274 h 3855611"/>
              <a:gd name="connsiteX113" fmla="*/ 322970 w 4268534"/>
              <a:gd name="connsiteY113" fmla="*/ 1895480 h 3855611"/>
              <a:gd name="connsiteX114" fmla="*/ 225142 w 4268534"/>
              <a:gd name="connsiteY114" fmla="*/ 2003683 h 3855611"/>
              <a:gd name="connsiteX115" fmla="*/ 326755 w 4268534"/>
              <a:gd name="connsiteY115" fmla="*/ 1912428 h 3855611"/>
              <a:gd name="connsiteX116" fmla="*/ 451281 w 4268534"/>
              <a:gd name="connsiteY116" fmla="*/ 1871642 h 3855611"/>
              <a:gd name="connsiteX117" fmla="*/ 428567 w 4268534"/>
              <a:gd name="connsiteY117" fmla="*/ 1895480 h 3855611"/>
              <a:gd name="connsiteX118" fmla="*/ 433150 w 4268534"/>
              <a:gd name="connsiteY118" fmla="*/ 1894549 h 3855611"/>
              <a:gd name="connsiteX119" fmla="*/ 451281 w 4268534"/>
              <a:gd name="connsiteY119" fmla="*/ 1871642 h 3855611"/>
              <a:gd name="connsiteX120" fmla="*/ 859724 w 4268534"/>
              <a:gd name="connsiteY120" fmla="*/ 1809067 h 3855611"/>
              <a:gd name="connsiteX121" fmla="*/ 821868 w 4268534"/>
              <a:gd name="connsiteY121" fmla="*/ 1852646 h 3855611"/>
              <a:gd name="connsiteX122" fmla="*/ 820872 w 4268534"/>
              <a:gd name="connsiteY122" fmla="*/ 1854695 h 3855611"/>
              <a:gd name="connsiteX123" fmla="*/ 833225 w 4268534"/>
              <a:gd name="connsiteY123" fmla="*/ 1847059 h 3855611"/>
              <a:gd name="connsiteX124" fmla="*/ 859724 w 4268534"/>
              <a:gd name="connsiteY124" fmla="*/ 1809998 h 3855611"/>
              <a:gd name="connsiteX125" fmla="*/ 859724 w 4268534"/>
              <a:gd name="connsiteY125" fmla="*/ 1809067 h 3855611"/>
              <a:gd name="connsiteX126" fmla="*/ 811308 w 4268534"/>
              <a:gd name="connsiteY126" fmla="*/ 1792864 h 3855611"/>
              <a:gd name="connsiteX127" fmla="*/ 746754 w 4268534"/>
              <a:gd name="connsiteY127" fmla="*/ 1874622 h 3855611"/>
              <a:gd name="connsiteX128" fmla="*/ 770464 w 4268534"/>
              <a:gd name="connsiteY128" fmla="*/ 1854695 h 3855611"/>
              <a:gd name="connsiteX129" fmla="*/ 772456 w 4268534"/>
              <a:gd name="connsiteY129" fmla="*/ 1853577 h 3855611"/>
              <a:gd name="connsiteX130" fmla="*/ 804733 w 4268534"/>
              <a:gd name="connsiteY130" fmla="*/ 1822290 h 3855611"/>
              <a:gd name="connsiteX131" fmla="*/ 811308 w 4268534"/>
              <a:gd name="connsiteY131" fmla="*/ 1792864 h 3855611"/>
              <a:gd name="connsiteX132" fmla="*/ 50495 w 4268534"/>
              <a:gd name="connsiteY132" fmla="*/ 1781652 h 3855611"/>
              <a:gd name="connsiteX133" fmla="*/ 7571 w 4268534"/>
              <a:gd name="connsiteY133" fmla="*/ 1841286 h 3855611"/>
              <a:gd name="connsiteX134" fmla="*/ 33273 w 4268534"/>
              <a:gd name="connsiteY134" fmla="*/ 1790071 h 3855611"/>
              <a:gd name="connsiteX135" fmla="*/ 50495 w 4268534"/>
              <a:gd name="connsiteY135" fmla="*/ 1781652 h 3855611"/>
              <a:gd name="connsiteX136" fmla="*/ 480544 w 4268534"/>
              <a:gd name="connsiteY136" fmla="*/ 1767001 h 3855611"/>
              <a:gd name="connsiteX137" fmla="*/ 481764 w 4268534"/>
              <a:gd name="connsiteY137" fmla="*/ 1772006 h 3855611"/>
              <a:gd name="connsiteX138" fmla="*/ 463633 w 4268534"/>
              <a:gd name="connsiteY138" fmla="*/ 1777779 h 3855611"/>
              <a:gd name="connsiteX139" fmla="*/ 480544 w 4268534"/>
              <a:gd name="connsiteY139" fmla="*/ 1767001 h 3855611"/>
              <a:gd name="connsiteX140" fmla="*/ 552893 w 4268534"/>
              <a:gd name="connsiteY140" fmla="*/ 1726378 h 3855611"/>
              <a:gd name="connsiteX141" fmla="*/ 548111 w 4268534"/>
              <a:gd name="connsiteY141" fmla="*/ 1727496 h 3855611"/>
              <a:gd name="connsiteX142" fmla="*/ 523405 w 4268534"/>
              <a:gd name="connsiteY142" fmla="*/ 1760646 h 3855611"/>
              <a:gd name="connsiteX143" fmla="*/ 447495 w 4268534"/>
              <a:gd name="connsiteY143" fmla="*/ 1690435 h 3855611"/>
              <a:gd name="connsiteX144" fmla="*/ 427571 w 4268534"/>
              <a:gd name="connsiteY144" fmla="*/ 1896411 h 3855611"/>
              <a:gd name="connsiteX145" fmla="*/ 457059 w 4268534"/>
              <a:gd name="connsiteY145" fmla="*/ 1864006 h 3855611"/>
              <a:gd name="connsiteX146" fmla="*/ 505474 w 4268534"/>
              <a:gd name="connsiteY146" fmla="*/ 1814654 h 3855611"/>
              <a:gd name="connsiteX147" fmla="*/ 533965 w 4268534"/>
              <a:gd name="connsiteY147" fmla="*/ 1767350 h 3855611"/>
              <a:gd name="connsiteX148" fmla="*/ 436935 w 4268534"/>
              <a:gd name="connsiteY148" fmla="*/ 1862144 h 3855611"/>
              <a:gd name="connsiteX149" fmla="*/ 493121 w 4268534"/>
              <a:gd name="connsiteY149" fmla="*/ 1795844 h 3855611"/>
              <a:gd name="connsiteX150" fmla="*/ 424582 w 4268534"/>
              <a:gd name="connsiteY150" fmla="*/ 1873504 h 3855611"/>
              <a:gd name="connsiteX151" fmla="*/ 482561 w 4268534"/>
              <a:gd name="connsiteY151" fmla="*/ 1771075 h 3855611"/>
              <a:gd name="connsiteX152" fmla="*/ 543529 w 4268534"/>
              <a:gd name="connsiteY152" fmla="*/ 1727496 h 3855611"/>
              <a:gd name="connsiteX153" fmla="*/ 447495 w 4268534"/>
              <a:gd name="connsiteY153" fmla="*/ 1690435 h 3855611"/>
              <a:gd name="connsiteX154" fmla="*/ 196651 w 4268534"/>
              <a:gd name="connsiteY154" fmla="*/ 1646669 h 3855611"/>
              <a:gd name="connsiteX155" fmla="*/ 150029 w 4268534"/>
              <a:gd name="connsiteY155" fmla="*/ 1709431 h 3855611"/>
              <a:gd name="connsiteX156" fmla="*/ 139668 w 4268534"/>
              <a:gd name="connsiteY156" fmla="*/ 1701795 h 3855611"/>
              <a:gd name="connsiteX157" fmla="*/ 696346 w 4268534"/>
              <a:gd name="connsiteY157" fmla="*/ 1637171 h 3855611"/>
              <a:gd name="connsiteX158" fmla="*/ 566242 w 4268534"/>
              <a:gd name="connsiteY158" fmla="*/ 1796775 h 3855611"/>
              <a:gd name="connsiteX159" fmla="*/ 571024 w 4268534"/>
              <a:gd name="connsiteY159" fmla="*/ 1815771 h 3855611"/>
              <a:gd name="connsiteX160" fmla="*/ 647931 w 4268534"/>
              <a:gd name="connsiteY160" fmla="*/ 1732151 h 3855611"/>
              <a:gd name="connsiteX161" fmla="*/ 696346 w 4268534"/>
              <a:gd name="connsiteY161" fmla="*/ 1637171 h 3855611"/>
              <a:gd name="connsiteX162" fmla="*/ 257419 w 4268534"/>
              <a:gd name="connsiteY162" fmla="*/ 1584094 h 3855611"/>
              <a:gd name="connsiteX163" fmla="*/ 247059 w 4268534"/>
              <a:gd name="connsiteY163" fmla="*/ 1601228 h 3855611"/>
              <a:gd name="connsiteX164" fmla="*/ 257419 w 4268534"/>
              <a:gd name="connsiteY164" fmla="*/ 1584094 h 3855611"/>
              <a:gd name="connsiteX165" fmla="*/ 413226 w 4268534"/>
              <a:gd name="connsiteY165" fmla="*/ 1576459 h 3855611"/>
              <a:gd name="connsiteX166" fmla="*/ 377163 w 4268534"/>
              <a:gd name="connsiteY166" fmla="*/ 1631584 h 3855611"/>
              <a:gd name="connsiteX167" fmla="*/ 413226 w 4268534"/>
              <a:gd name="connsiteY167" fmla="*/ 1576459 h 3855611"/>
              <a:gd name="connsiteX168" fmla="*/ 388520 w 4268534"/>
              <a:gd name="connsiteY168" fmla="*/ 1539397 h 3855611"/>
              <a:gd name="connsiteX169" fmla="*/ 331537 w 4268534"/>
              <a:gd name="connsiteY169" fmla="*/ 1609795 h 3855611"/>
              <a:gd name="connsiteX170" fmla="*/ 388520 w 4268534"/>
              <a:gd name="connsiteY170" fmla="*/ 1539397 h 3855611"/>
              <a:gd name="connsiteX171" fmla="*/ 694553 w 4268534"/>
              <a:gd name="connsiteY171" fmla="*/ 1525244 h 3855611"/>
              <a:gd name="connsiteX172" fmla="*/ 596726 w 4268534"/>
              <a:gd name="connsiteY172" fmla="*/ 1633447 h 3855611"/>
              <a:gd name="connsiteX173" fmla="*/ 698339 w 4268534"/>
              <a:gd name="connsiteY173" fmla="*/ 1542377 h 3855611"/>
              <a:gd name="connsiteX174" fmla="*/ 266983 w 4268534"/>
              <a:gd name="connsiteY174" fmla="*/ 1490045 h 3855611"/>
              <a:gd name="connsiteX175" fmla="*/ 257419 w 4268534"/>
              <a:gd name="connsiteY175" fmla="*/ 1584094 h 3855611"/>
              <a:gd name="connsiteX176" fmla="*/ 266983 w 4268534"/>
              <a:gd name="connsiteY176" fmla="*/ 1490045 h 3855611"/>
              <a:gd name="connsiteX177" fmla="*/ 833163 w 4268534"/>
              <a:gd name="connsiteY177" fmla="*/ 1477567 h 3855611"/>
              <a:gd name="connsiteX178" fmla="*/ 821868 w 4268534"/>
              <a:gd name="connsiteY178" fmla="*/ 1479616 h 3855611"/>
              <a:gd name="connsiteX179" fmla="*/ 775246 w 4268534"/>
              <a:gd name="connsiteY179" fmla="*/ 1526175 h 3855611"/>
              <a:gd name="connsiteX180" fmla="*/ 795170 w 4268534"/>
              <a:gd name="connsiteY180" fmla="*/ 1526175 h 3855611"/>
              <a:gd name="connsiteX181" fmla="*/ 833163 w 4268534"/>
              <a:gd name="connsiteY181" fmla="*/ 1477567 h 3855611"/>
              <a:gd name="connsiteX182" fmla="*/ 774250 w 4268534"/>
              <a:gd name="connsiteY182" fmla="*/ 1426539 h 3855611"/>
              <a:gd name="connsiteX183" fmla="*/ 768671 w 4268534"/>
              <a:gd name="connsiteY183" fmla="*/ 1523381 h 3855611"/>
              <a:gd name="connsiteX184" fmla="*/ 778035 w 4268534"/>
              <a:gd name="connsiteY184" fmla="*/ 1512021 h 3855611"/>
              <a:gd name="connsiteX185" fmla="*/ 824658 w 4268534"/>
              <a:gd name="connsiteY185" fmla="*/ 1441624 h 3855611"/>
              <a:gd name="connsiteX186" fmla="*/ 774250 w 4268534"/>
              <a:gd name="connsiteY186" fmla="*/ 1426539 h 3855611"/>
              <a:gd name="connsiteX187" fmla="*/ 421883 w 4268534"/>
              <a:gd name="connsiteY187" fmla="*/ 1410485 h 3855611"/>
              <a:gd name="connsiteX188" fmla="*/ 379155 w 4268534"/>
              <a:gd name="connsiteY188" fmla="*/ 1470118 h 3855611"/>
              <a:gd name="connsiteX189" fmla="*/ 404658 w 4268534"/>
              <a:gd name="connsiteY189" fmla="*/ 1418903 h 3855611"/>
              <a:gd name="connsiteX190" fmla="*/ 421883 w 4268534"/>
              <a:gd name="connsiteY190" fmla="*/ 1410485 h 3855611"/>
              <a:gd name="connsiteX191" fmla="*/ 726830 w 4268534"/>
              <a:gd name="connsiteY191" fmla="*/ 1403818 h 3855611"/>
              <a:gd name="connsiteX192" fmla="*/ 670644 w 4268534"/>
              <a:gd name="connsiteY192" fmla="*/ 1420765 h 3855611"/>
              <a:gd name="connsiteX193" fmla="*/ 624221 w 4268534"/>
              <a:gd name="connsiteY193" fmla="*/ 1486320 h 3855611"/>
              <a:gd name="connsiteX194" fmla="*/ 579591 w 4268534"/>
              <a:gd name="connsiteY194" fmla="*/ 1522450 h 3855611"/>
              <a:gd name="connsiteX195" fmla="*/ 552893 w 4268534"/>
              <a:gd name="connsiteY195" fmla="*/ 1599179 h 3855611"/>
              <a:gd name="connsiteX196" fmla="*/ 657494 w 4268534"/>
              <a:gd name="connsiteY196" fmla="*/ 1468255 h 3855611"/>
              <a:gd name="connsiteX197" fmla="*/ 608083 w 4268534"/>
              <a:gd name="connsiteY197" fmla="*/ 1560442 h 3855611"/>
              <a:gd name="connsiteX198" fmla="*/ 658491 w 4268534"/>
              <a:gd name="connsiteY198" fmla="*/ 1492094 h 3855611"/>
              <a:gd name="connsiteX199" fmla="*/ 636574 w 4268534"/>
              <a:gd name="connsiteY199" fmla="*/ 1531948 h 3855611"/>
              <a:gd name="connsiteX200" fmla="*/ 726830 w 4268534"/>
              <a:gd name="connsiteY200" fmla="*/ 1403818 h 3855611"/>
              <a:gd name="connsiteX201" fmla="*/ 978471 w 4268534"/>
              <a:gd name="connsiteY201" fmla="*/ 1354465 h 3855611"/>
              <a:gd name="connsiteX202" fmla="*/ 904553 w 4268534"/>
              <a:gd name="connsiteY202" fmla="*/ 1430263 h 3855611"/>
              <a:gd name="connsiteX203" fmla="*/ 969107 w 4268534"/>
              <a:gd name="connsiteY203" fmla="*/ 1367688 h 3855611"/>
              <a:gd name="connsiteX204" fmla="*/ 943405 w 4268534"/>
              <a:gd name="connsiteY204" fmla="*/ 1424676 h 3855611"/>
              <a:gd name="connsiteX205" fmla="*/ 974686 w 4268534"/>
              <a:gd name="connsiteY205" fmla="*/ 1363777 h 3855611"/>
              <a:gd name="connsiteX206" fmla="*/ 978471 w 4268534"/>
              <a:gd name="connsiteY206" fmla="*/ 1354465 h 3855611"/>
              <a:gd name="connsiteX207" fmla="*/ 760104 w 4268534"/>
              <a:gd name="connsiteY207" fmla="*/ 1315542 h 3855611"/>
              <a:gd name="connsiteX208" fmla="*/ 704914 w 4268534"/>
              <a:gd name="connsiteY208" fmla="*/ 1379049 h 3855611"/>
              <a:gd name="connsiteX209" fmla="*/ 756318 w 4268534"/>
              <a:gd name="connsiteY209" fmla="*/ 1335469 h 3855611"/>
              <a:gd name="connsiteX210" fmla="*/ 760104 w 4268534"/>
              <a:gd name="connsiteY210" fmla="*/ 1315542 h 3855611"/>
              <a:gd name="connsiteX211" fmla="*/ 568235 w 4268534"/>
              <a:gd name="connsiteY211" fmla="*/ 1275502 h 3855611"/>
              <a:gd name="connsiteX212" fmla="*/ 521612 w 4268534"/>
              <a:gd name="connsiteY212" fmla="*/ 1338263 h 3855611"/>
              <a:gd name="connsiteX213" fmla="*/ 511053 w 4268534"/>
              <a:gd name="connsiteY213" fmla="*/ 1330627 h 3855611"/>
              <a:gd name="connsiteX214" fmla="*/ 982257 w 4268534"/>
              <a:gd name="connsiteY214" fmla="*/ 1237696 h 3855611"/>
              <a:gd name="connsiteX215" fmla="*/ 884430 w 4268534"/>
              <a:gd name="connsiteY215" fmla="*/ 1345899 h 3855611"/>
              <a:gd name="connsiteX216" fmla="*/ 986242 w 4268534"/>
              <a:gd name="connsiteY216" fmla="*/ 1254643 h 3855611"/>
              <a:gd name="connsiteX217" fmla="*/ 1086161 w 4268534"/>
              <a:gd name="connsiteY217" fmla="*/ 1226103 h 3855611"/>
              <a:gd name="connsiteX218" fmla="*/ 1074505 w 4268534"/>
              <a:gd name="connsiteY218" fmla="*/ 1227267 h 3855611"/>
              <a:gd name="connsiteX219" fmla="*/ 1064145 w 4268534"/>
              <a:gd name="connsiteY219" fmla="*/ 1237696 h 3855611"/>
              <a:gd name="connsiteX220" fmla="*/ 1079287 w 4268534"/>
              <a:gd name="connsiteY220" fmla="*/ 1238627 h 3855611"/>
              <a:gd name="connsiteX221" fmla="*/ 1086161 w 4268534"/>
              <a:gd name="connsiteY221" fmla="*/ 1226103 h 3855611"/>
              <a:gd name="connsiteX222" fmla="*/ 629003 w 4268534"/>
              <a:gd name="connsiteY222" fmla="*/ 1212926 h 3855611"/>
              <a:gd name="connsiteX223" fmla="*/ 618443 w 4268534"/>
              <a:gd name="connsiteY223" fmla="*/ 1230060 h 3855611"/>
              <a:gd name="connsiteX224" fmla="*/ 629003 w 4268534"/>
              <a:gd name="connsiteY224" fmla="*/ 1212926 h 3855611"/>
              <a:gd name="connsiteX225" fmla="*/ 1048006 w 4268534"/>
              <a:gd name="connsiteY225" fmla="*/ 1188343 h 3855611"/>
              <a:gd name="connsiteX226" fmla="*/ 1052589 w 4268534"/>
              <a:gd name="connsiteY226" fmla="*/ 1233785 h 3855611"/>
              <a:gd name="connsiteX227" fmla="*/ 1066934 w 4268534"/>
              <a:gd name="connsiteY227" fmla="*/ 1216651 h 3855611"/>
              <a:gd name="connsiteX228" fmla="*/ 1085862 w 4268534"/>
              <a:gd name="connsiteY228" fmla="*/ 1188343 h 3855611"/>
              <a:gd name="connsiteX229" fmla="*/ 1048006 w 4268534"/>
              <a:gd name="connsiteY229" fmla="*/ 1188343 h 3855611"/>
              <a:gd name="connsiteX230" fmla="*/ 760104 w 4268534"/>
              <a:gd name="connsiteY230" fmla="*/ 1168416 h 3855611"/>
              <a:gd name="connsiteX231" fmla="*/ 757985 w 4268534"/>
              <a:gd name="connsiteY231" fmla="*/ 1176150 h 3855611"/>
              <a:gd name="connsiteX232" fmla="*/ 757352 w 4268534"/>
              <a:gd name="connsiteY232" fmla="*/ 1177044 h 3855611"/>
              <a:gd name="connsiteX233" fmla="*/ 745434 w 4268534"/>
              <a:gd name="connsiteY233" fmla="*/ 1192417 h 3855611"/>
              <a:gd name="connsiteX234" fmla="*/ 703121 w 4268534"/>
              <a:gd name="connsiteY234" fmla="*/ 1238627 h 3855611"/>
              <a:gd name="connsiteX235" fmla="*/ 760104 w 4268534"/>
              <a:gd name="connsiteY235" fmla="*/ 1168416 h 3855611"/>
              <a:gd name="connsiteX236" fmla="*/ 971000 w 4268534"/>
              <a:gd name="connsiteY236" fmla="*/ 1152586 h 3855611"/>
              <a:gd name="connsiteX237" fmla="*/ 936830 w 4268534"/>
              <a:gd name="connsiteY237" fmla="*/ 1162643 h 3855611"/>
              <a:gd name="connsiteX238" fmla="*/ 912124 w 4268534"/>
              <a:gd name="connsiteY238" fmla="*/ 1198772 h 3855611"/>
              <a:gd name="connsiteX239" fmla="*/ 867494 w 4268534"/>
              <a:gd name="connsiteY239" fmla="*/ 1234716 h 3855611"/>
              <a:gd name="connsiteX240" fmla="*/ 835018 w 4268534"/>
              <a:gd name="connsiteY240" fmla="*/ 1281275 h 3855611"/>
              <a:gd name="connsiteX241" fmla="*/ 814297 w 4268534"/>
              <a:gd name="connsiteY241" fmla="*/ 1331559 h 3855611"/>
              <a:gd name="connsiteX242" fmla="*/ 840796 w 4268534"/>
              <a:gd name="connsiteY242" fmla="*/ 1312563 h 3855611"/>
              <a:gd name="connsiteX243" fmla="*/ 945397 w 4268534"/>
              <a:gd name="connsiteY243" fmla="*/ 1181639 h 3855611"/>
              <a:gd name="connsiteX244" fmla="*/ 907342 w 4268534"/>
              <a:gd name="connsiteY244" fmla="*/ 1265072 h 3855611"/>
              <a:gd name="connsiteX245" fmla="*/ 993813 w 4268534"/>
              <a:gd name="connsiteY245" fmla="*/ 1153145 h 3855611"/>
              <a:gd name="connsiteX246" fmla="*/ 971000 w 4268534"/>
              <a:gd name="connsiteY246" fmla="*/ 1152586 h 3855611"/>
              <a:gd name="connsiteX247" fmla="*/ 709783 w 4268534"/>
              <a:gd name="connsiteY247" fmla="*/ 1122937 h 3855611"/>
              <a:gd name="connsiteX248" fmla="*/ 666859 w 4268534"/>
              <a:gd name="connsiteY248" fmla="*/ 1182570 h 3855611"/>
              <a:gd name="connsiteX249" fmla="*/ 692561 w 4268534"/>
              <a:gd name="connsiteY249" fmla="*/ 1131355 h 3855611"/>
              <a:gd name="connsiteX250" fmla="*/ 709783 w 4268534"/>
              <a:gd name="connsiteY250" fmla="*/ 1122937 h 3855611"/>
              <a:gd name="connsiteX251" fmla="*/ 638367 w 4268534"/>
              <a:gd name="connsiteY251" fmla="*/ 1119063 h 3855611"/>
              <a:gd name="connsiteX252" fmla="*/ 629003 w 4268534"/>
              <a:gd name="connsiteY252" fmla="*/ 1212926 h 3855611"/>
              <a:gd name="connsiteX253" fmla="*/ 638367 w 4268534"/>
              <a:gd name="connsiteY253" fmla="*/ 1119063 h 3855611"/>
              <a:gd name="connsiteX254" fmla="*/ 1225530 w 4268534"/>
              <a:gd name="connsiteY254" fmla="*/ 1114221 h 3855611"/>
              <a:gd name="connsiteX255" fmla="*/ 1210388 w 4268534"/>
              <a:gd name="connsiteY255" fmla="*/ 1139922 h 3855611"/>
              <a:gd name="connsiteX256" fmla="*/ 1225530 w 4268534"/>
              <a:gd name="connsiteY256" fmla="*/ 1114221 h 3855611"/>
              <a:gd name="connsiteX257" fmla="*/ 1236090 w 4268534"/>
              <a:gd name="connsiteY257" fmla="*/ 1098019 h 3855611"/>
              <a:gd name="connsiteX258" fmla="*/ 1180900 w 4268534"/>
              <a:gd name="connsiteY258" fmla="*/ 1152213 h 3855611"/>
              <a:gd name="connsiteX259" fmla="*/ 1229316 w 4268534"/>
              <a:gd name="connsiteY259" fmla="*/ 1108448 h 3855611"/>
              <a:gd name="connsiteX260" fmla="*/ 1236090 w 4268534"/>
              <a:gd name="connsiteY260" fmla="*/ 1098019 h 3855611"/>
              <a:gd name="connsiteX261" fmla="*/ 1007959 w 4268534"/>
              <a:gd name="connsiteY261" fmla="*/ 1073436 h 3855611"/>
              <a:gd name="connsiteX262" fmla="*/ 982257 w 4268534"/>
              <a:gd name="connsiteY262" fmla="*/ 1104723 h 3855611"/>
              <a:gd name="connsiteX263" fmla="*/ 1008955 w 4268534"/>
              <a:gd name="connsiteY263" fmla="*/ 1082934 h 3855611"/>
              <a:gd name="connsiteX264" fmla="*/ 1007959 w 4268534"/>
              <a:gd name="connsiteY264" fmla="*/ 1073436 h 3855611"/>
              <a:gd name="connsiteX265" fmla="*/ 855938 w 4268534"/>
              <a:gd name="connsiteY265" fmla="*/ 987954 h 3855611"/>
              <a:gd name="connsiteX266" fmla="*/ 809515 w 4268534"/>
              <a:gd name="connsiteY266" fmla="*/ 1050715 h 3855611"/>
              <a:gd name="connsiteX267" fmla="*/ 798955 w 4268534"/>
              <a:gd name="connsiteY267" fmla="*/ 1043079 h 3855611"/>
              <a:gd name="connsiteX268" fmla="*/ 1234097 w 4268534"/>
              <a:gd name="connsiteY268" fmla="*/ 985160 h 3855611"/>
              <a:gd name="connsiteX269" fmla="*/ 1136270 w 4268534"/>
              <a:gd name="connsiteY269" fmla="*/ 1093363 h 3855611"/>
              <a:gd name="connsiteX270" fmla="*/ 1237883 w 4268534"/>
              <a:gd name="connsiteY270" fmla="*/ 1002294 h 3855611"/>
              <a:gd name="connsiteX271" fmla="*/ 1638755 w 4268534"/>
              <a:gd name="connsiteY271" fmla="*/ 963370 h 3855611"/>
              <a:gd name="connsiteX272" fmla="*/ 1595122 w 4268534"/>
              <a:gd name="connsiteY272" fmla="*/ 1015516 h 3855611"/>
              <a:gd name="connsiteX273" fmla="*/ 1633176 w 4268534"/>
              <a:gd name="connsiteY273" fmla="*/ 984229 h 3855611"/>
              <a:gd name="connsiteX274" fmla="*/ 1638755 w 4268534"/>
              <a:gd name="connsiteY274" fmla="*/ 963370 h 3855611"/>
              <a:gd name="connsiteX275" fmla="*/ 1351777 w 4268534"/>
              <a:gd name="connsiteY275" fmla="*/ 957874 h 3855611"/>
              <a:gd name="connsiteX276" fmla="*/ 1341488 w 4268534"/>
              <a:gd name="connsiteY276" fmla="*/ 960391 h 3855611"/>
              <a:gd name="connsiteX277" fmla="*/ 1314790 w 4268534"/>
              <a:gd name="connsiteY277" fmla="*/ 987022 h 3855611"/>
              <a:gd name="connsiteX278" fmla="*/ 1332921 w 4268534"/>
              <a:gd name="connsiteY278" fmla="*/ 987022 h 3855611"/>
              <a:gd name="connsiteX279" fmla="*/ 1351777 w 4268534"/>
              <a:gd name="connsiteY279" fmla="*/ 957874 h 3855611"/>
              <a:gd name="connsiteX280" fmla="*/ 1060359 w 4268534"/>
              <a:gd name="connsiteY280" fmla="*/ 956899 h 3855611"/>
              <a:gd name="connsiteX281" fmla="*/ 1045018 w 4268534"/>
              <a:gd name="connsiteY281" fmla="*/ 962253 h 3855611"/>
              <a:gd name="connsiteX282" fmla="*/ 1021308 w 4268534"/>
              <a:gd name="connsiteY282" fmla="*/ 977524 h 3855611"/>
              <a:gd name="connsiteX283" fmla="*/ 986242 w 4268534"/>
              <a:gd name="connsiteY283" fmla="*/ 1021104 h 3855611"/>
              <a:gd name="connsiteX284" fmla="*/ 955758 w 4268534"/>
              <a:gd name="connsiteY284" fmla="*/ 1030602 h 3855611"/>
              <a:gd name="connsiteX285" fmla="*/ 945397 w 4268534"/>
              <a:gd name="connsiteY285" fmla="*/ 1054440 h 3855611"/>
              <a:gd name="connsiteX286" fmla="*/ 919695 w 4268534"/>
              <a:gd name="connsiteY286" fmla="*/ 1048667 h 3855611"/>
              <a:gd name="connsiteX287" fmla="*/ 908339 w 4268534"/>
              <a:gd name="connsiteY287" fmla="*/ 1124651 h 3855611"/>
              <a:gd name="connsiteX288" fmla="*/ 1064942 w 4268534"/>
              <a:gd name="connsiteY288" fmla="*/ 961322 h 3855611"/>
              <a:gd name="connsiteX289" fmla="*/ 1060359 w 4268534"/>
              <a:gd name="connsiteY289" fmla="*/ 956899 h 3855611"/>
              <a:gd name="connsiteX290" fmla="*/ 917387 w 4268534"/>
              <a:gd name="connsiteY290" fmla="*/ 924447 h 3855611"/>
              <a:gd name="connsiteX291" fmla="*/ 920692 w 4268534"/>
              <a:gd name="connsiteY291" fmla="*/ 924447 h 3855611"/>
              <a:gd name="connsiteX292" fmla="*/ 915910 w 4268534"/>
              <a:gd name="connsiteY292" fmla="*/ 931897 h 3855611"/>
              <a:gd name="connsiteX293" fmla="*/ 912124 w 4268534"/>
              <a:gd name="connsiteY293" fmla="*/ 938601 h 3855611"/>
              <a:gd name="connsiteX294" fmla="*/ 914914 w 4268534"/>
              <a:gd name="connsiteY294" fmla="*/ 932828 h 3855611"/>
              <a:gd name="connsiteX295" fmla="*/ 905350 w 4268534"/>
              <a:gd name="connsiteY295" fmla="*/ 941395 h 3855611"/>
              <a:gd name="connsiteX296" fmla="*/ 914945 w 4268534"/>
              <a:gd name="connsiteY296" fmla="*/ 925996 h 3855611"/>
              <a:gd name="connsiteX297" fmla="*/ 916906 w 4268534"/>
              <a:gd name="connsiteY297" fmla="*/ 925378 h 3855611"/>
              <a:gd name="connsiteX298" fmla="*/ 1305426 w 4268534"/>
              <a:gd name="connsiteY298" fmla="*/ 915880 h 3855611"/>
              <a:gd name="connsiteX299" fmla="*/ 1307219 w 4268534"/>
              <a:gd name="connsiteY299" fmla="*/ 982367 h 3855611"/>
              <a:gd name="connsiteX300" fmla="*/ 1317778 w 4268534"/>
              <a:gd name="connsiteY300" fmla="*/ 969889 h 3855611"/>
              <a:gd name="connsiteX301" fmla="*/ 1350055 w 4268534"/>
              <a:gd name="connsiteY301" fmla="*/ 921467 h 3855611"/>
              <a:gd name="connsiteX302" fmla="*/ 1305426 w 4268534"/>
              <a:gd name="connsiteY302" fmla="*/ 915880 h 3855611"/>
              <a:gd name="connsiteX303" fmla="*/ 1256014 w 4268534"/>
              <a:gd name="connsiteY303" fmla="*/ 883475 h 3855611"/>
              <a:gd name="connsiteX304" fmla="*/ 1198035 w 4268534"/>
              <a:gd name="connsiteY304" fmla="*/ 896884 h 3855611"/>
              <a:gd name="connsiteX305" fmla="*/ 1163765 w 4268534"/>
              <a:gd name="connsiteY305" fmla="*/ 946237 h 3855611"/>
              <a:gd name="connsiteX306" fmla="*/ 1132484 w 4268534"/>
              <a:gd name="connsiteY306" fmla="*/ 971937 h 3855611"/>
              <a:gd name="connsiteX307" fmla="*/ 1095426 w 4268534"/>
              <a:gd name="connsiteY307" fmla="*/ 1057233 h 3855611"/>
              <a:gd name="connsiteX308" fmla="*/ 1197038 w 4268534"/>
              <a:gd name="connsiteY308" fmla="*/ 929103 h 3855611"/>
              <a:gd name="connsiteX309" fmla="*/ 1158984 w 4268534"/>
              <a:gd name="connsiteY309" fmla="*/ 1012723 h 3855611"/>
              <a:gd name="connsiteX310" fmla="*/ 1167551 w 4268534"/>
              <a:gd name="connsiteY310" fmla="*/ 1002294 h 3855611"/>
              <a:gd name="connsiteX311" fmla="*/ 1158186 w 4268534"/>
              <a:gd name="connsiteY311" fmla="*/ 1005087 h 3855611"/>
              <a:gd name="connsiteX312" fmla="*/ 1169543 w 4268534"/>
              <a:gd name="connsiteY312" fmla="*/ 999314 h 3855611"/>
              <a:gd name="connsiteX313" fmla="*/ 1256014 w 4268534"/>
              <a:gd name="connsiteY313" fmla="*/ 883475 h 3855611"/>
              <a:gd name="connsiteX314" fmla="*/ 961598 w 4268534"/>
              <a:gd name="connsiteY314" fmla="*/ 870837 h 3855611"/>
              <a:gd name="connsiteX315" fmla="*/ 920692 w 4268534"/>
              <a:gd name="connsiteY315" fmla="*/ 924447 h 3855611"/>
              <a:gd name="connsiteX316" fmla="*/ 944401 w 4268534"/>
              <a:gd name="connsiteY316" fmla="*/ 878819 h 3855611"/>
              <a:gd name="connsiteX317" fmla="*/ 961598 w 4268534"/>
              <a:gd name="connsiteY317" fmla="*/ 870837 h 3855611"/>
              <a:gd name="connsiteX318" fmla="*/ 1497294 w 4268534"/>
              <a:gd name="connsiteY318" fmla="*/ 840827 h 3855611"/>
              <a:gd name="connsiteX319" fmla="*/ 1470596 w 4268534"/>
              <a:gd name="connsiteY319" fmla="*/ 888317 h 3855611"/>
              <a:gd name="connsiteX320" fmla="*/ 1497294 w 4268534"/>
              <a:gd name="connsiteY320" fmla="*/ 840827 h 3855611"/>
              <a:gd name="connsiteX321" fmla="*/ 926270 w 4268534"/>
              <a:gd name="connsiteY321" fmla="*/ 831329 h 3855611"/>
              <a:gd name="connsiteX322" fmla="*/ 937814 w 4268534"/>
              <a:gd name="connsiteY322" fmla="*/ 884887 h 3855611"/>
              <a:gd name="connsiteX323" fmla="*/ 917387 w 4268534"/>
              <a:gd name="connsiteY323" fmla="*/ 924447 h 3855611"/>
              <a:gd name="connsiteX324" fmla="*/ 915910 w 4268534"/>
              <a:gd name="connsiteY324" fmla="*/ 924447 h 3855611"/>
              <a:gd name="connsiteX325" fmla="*/ 914945 w 4268534"/>
              <a:gd name="connsiteY325" fmla="*/ 925996 h 3855611"/>
              <a:gd name="connsiteX326" fmla="*/ 886569 w 4268534"/>
              <a:gd name="connsiteY326" fmla="*/ 934935 h 3855611"/>
              <a:gd name="connsiteX327" fmla="*/ 926270 w 4268534"/>
              <a:gd name="connsiteY327" fmla="*/ 831329 h 3855611"/>
              <a:gd name="connsiteX328" fmla="*/ 1503869 w 4268534"/>
              <a:gd name="connsiteY328" fmla="*/ 830398 h 3855611"/>
              <a:gd name="connsiteX329" fmla="*/ 1435530 w 4268534"/>
              <a:gd name="connsiteY329" fmla="*/ 897815 h 3855611"/>
              <a:gd name="connsiteX330" fmla="*/ 1497294 w 4268534"/>
              <a:gd name="connsiteY330" fmla="*/ 839896 h 3855611"/>
              <a:gd name="connsiteX331" fmla="*/ 1503869 w 4268534"/>
              <a:gd name="connsiteY331" fmla="*/ 830398 h 3855611"/>
              <a:gd name="connsiteX332" fmla="*/ 1277731 w 4268534"/>
              <a:gd name="connsiteY332" fmla="*/ 801904 h 3855611"/>
              <a:gd name="connsiteX333" fmla="*/ 1239875 w 4268534"/>
              <a:gd name="connsiteY333" fmla="*/ 846601 h 3855611"/>
              <a:gd name="connsiteX334" fmla="*/ 1276934 w 4268534"/>
              <a:gd name="connsiteY334" fmla="*/ 816244 h 3855611"/>
              <a:gd name="connsiteX335" fmla="*/ 1277731 w 4268534"/>
              <a:gd name="connsiteY335" fmla="*/ 801904 h 3855611"/>
              <a:gd name="connsiteX336" fmla="*/ 3988948 w 4268534"/>
              <a:gd name="connsiteY336" fmla="*/ 798918 h 3855611"/>
              <a:gd name="connsiteX337" fmla="*/ 3983838 w 4268534"/>
              <a:gd name="connsiteY337" fmla="*/ 800164 h 3855611"/>
              <a:gd name="connsiteX338" fmla="*/ 3919863 w 4268534"/>
              <a:gd name="connsiteY338" fmla="*/ 857030 h 3855611"/>
              <a:gd name="connsiteX339" fmla="*/ 3882804 w 4268534"/>
              <a:gd name="connsiteY339" fmla="*/ 927241 h 3855611"/>
              <a:gd name="connsiteX340" fmla="*/ 3961703 w 4268534"/>
              <a:gd name="connsiteY340" fmla="*/ 859823 h 3855611"/>
              <a:gd name="connsiteX341" fmla="*/ 3988948 w 4268534"/>
              <a:gd name="connsiteY341" fmla="*/ 798918 h 3855611"/>
              <a:gd name="connsiteX342" fmla="*/ 4268534 w 4268534"/>
              <a:gd name="connsiteY342" fmla="*/ 796317 h 3855611"/>
              <a:gd name="connsiteX343" fmla="*/ 4268534 w 4268534"/>
              <a:gd name="connsiteY343" fmla="*/ 820900 h 3855611"/>
              <a:gd name="connsiteX344" fmla="*/ 4250403 w 4268534"/>
              <a:gd name="connsiteY344" fmla="*/ 839896 h 3855611"/>
              <a:gd name="connsiteX345" fmla="*/ 4268534 w 4268534"/>
              <a:gd name="connsiteY345" fmla="*/ 796317 h 3855611"/>
              <a:gd name="connsiteX346" fmla="*/ 3840166 w 4268534"/>
              <a:gd name="connsiteY346" fmla="*/ 741191 h 3855611"/>
              <a:gd name="connsiteX347" fmla="*/ 3715641 w 4268534"/>
              <a:gd name="connsiteY347" fmla="*/ 857030 h 3855611"/>
              <a:gd name="connsiteX348" fmla="*/ 3707074 w 4268534"/>
              <a:gd name="connsiteY348" fmla="*/ 882544 h 3855611"/>
              <a:gd name="connsiteX349" fmla="*/ 3746922 w 4268534"/>
              <a:gd name="connsiteY349" fmla="*/ 869321 h 3855611"/>
              <a:gd name="connsiteX350" fmla="*/ 3780195 w 4268534"/>
              <a:gd name="connsiteY350" fmla="*/ 835240 h 3855611"/>
              <a:gd name="connsiteX351" fmla="*/ 3840166 w 4268534"/>
              <a:gd name="connsiteY351" fmla="*/ 741191 h 3855611"/>
              <a:gd name="connsiteX352" fmla="*/ 1107779 w 4268534"/>
              <a:gd name="connsiteY352" fmla="*/ 736349 h 3855611"/>
              <a:gd name="connsiteX353" fmla="*/ 1061156 w 4268534"/>
              <a:gd name="connsiteY353" fmla="*/ 799111 h 3855611"/>
              <a:gd name="connsiteX354" fmla="*/ 1050796 w 4268534"/>
              <a:gd name="connsiteY354" fmla="*/ 791475 h 3855611"/>
              <a:gd name="connsiteX355" fmla="*/ 1502076 w 4268534"/>
              <a:gd name="connsiteY355" fmla="*/ 717539 h 3855611"/>
              <a:gd name="connsiteX356" fmla="*/ 1404249 w 4268534"/>
              <a:gd name="connsiteY356" fmla="*/ 825742 h 3855611"/>
              <a:gd name="connsiteX357" fmla="*/ 1505862 w 4268534"/>
              <a:gd name="connsiteY357" fmla="*/ 734487 h 3855611"/>
              <a:gd name="connsiteX358" fmla="*/ 4238404 w 4268534"/>
              <a:gd name="connsiteY358" fmla="*/ 714459 h 3855611"/>
              <a:gd name="connsiteX359" fmla="*/ 4235368 w 4268534"/>
              <a:gd name="connsiteY359" fmla="*/ 718572 h 3855611"/>
              <a:gd name="connsiteX360" fmla="*/ 4234264 w 4268534"/>
              <a:gd name="connsiteY360" fmla="*/ 715491 h 3855611"/>
              <a:gd name="connsiteX361" fmla="*/ 4195647 w 4268534"/>
              <a:gd name="connsiteY361" fmla="*/ 693867 h 3855611"/>
              <a:gd name="connsiteX362" fmla="*/ 4158354 w 4268534"/>
              <a:gd name="connsiteY362" fmla="*/ 756276 h 3855611"/>
              <a:gd name="connsiteX363" fmla="*/ 4167918 w 4268534"/>
              <a:gd name="connsiteY363" fmla="*/ 706924 h 3855611"/>
              <a:gd name="connsiteX364" fmla="*/ 4195647 w 4268534"/>
              <a:gd name="connsiteY364" fmla="*/ 693867 h 3855611"/>
              <a:gd name="connsiteX365" fmla="*/ 1169543 w 4268534"/>
              <a:gd name="connsiteY365" fmla="*/ 673774 h 3855611"/>
              <a:gd name="connsiteX366" fmla="*/ 1158984 w 4268534"/>
              <a:gd name="connsiteY366" fmla="*/ 690908 h 3855611"/>
              <a:gd name="connsiteX367" fmla="*/ 1169543 w 4268534"/>
              <a:gd name="connsiteY367" fmla="*/ 673774 h 3855611"/>
              <a:gd name="connsiteX368" fmla="*/ 3867306 w 4268534"/>
              <a:gd name="connsiteY368" fmla="*/ 656929 h 3855611"/>
              <a:gd name="connsiteX369" fmla="*/ 3745128 w 4268534"/>
              <a:gd name="connsiteY369" fmla="*/ 752552 h 3855611"/>
              <a:gd name="connsiteX370" fmla="*/ 3825821 w 4268534"/>
              <a:gd name="connsiteY370" fmla="*/ 716422 h 3855611"/>
              <a:gd name="connsiteX371" fmla="*/ 3867306 w 4268534"/>
              <a:gd name="connsiteY371" fmla="*/ 656929 h 3855611"/>
              <a:gd name="connsiteX372" fmla="*/ 1659028 w 4268534"/>
              <a:gd name="connsiteY372" fmla="*/ 652124 h 3855611"/>
              <a:gd name="connsiteX373" fmla="*/ 1648319 w 4268534"/>
              <a:gd name="connsiteY373" fmla="*/ 653847 h 3855611"/>
              <a:gd name="connsiteX374" fmla="*/ 1582769 w 4268534"/>
              <a:gd name="connsiteY374" fmla="*/ 718470 h 3855611"/>
              <a:gd name="connsiteX375" fmla="*/ 1602693 w 4268534"/>
              <a:gd name="connsiteY375" fmla="*/ 718470 h 3855611"/>
              <a:gd name="connsiteX376" fmla="*/ 1642541 w 4268534"/>
              <a:gd name="connsiteY376" fmla="*/ 676567 h 3855611"/>
              <a:gd name="connsiteX377" fmla="*/ 1656886 w 4268534"/>
              <a:gd name="connsiteY377" fmla="*/ 659620 h 3855611"/>
              <a:gd name="connsiteX378" fmla="*/ 1659028 w 4268534"/>
              <a:gd name="connsiteY378" fmla="*/ 652124 h 3855611"/>
              <a:gd name="connsiteX379" fmla="*/ 1298417 w 4268534"/>
              <a:gd name="connsiteY379" fmla="*/ 630542 h 3855611"/>
              <a:gd name="connsiteX380" fmla="*/ 1272270 w 4268534"/>
              <a:gd name="connsiteY380" fmla="*/ 667466 h 3855611"/>
              <a:gd name="connsiteX381" fmla="*/ 1242665 w 4268534"/>
              <a:gd name="connsiteY381" fmla="*/ 699474 h 3855611"/>
              <a:gd name="connsiteX382" fmla="*/ 1265851 w 4268534"/>
              <a:gd name="connsiteY382" fmla="*/ 669304 h 3855611"/>
              <a:gd name="connsiteX383" fmla="*/ 1977066 w 4268534"/>
              <a:gd name="connsiteY383" fmla="*/ 623490 h 3855611"/>
              <a:gd name="connsiteX384" fmla="*/ 1886810 w 4268534"/>
              <a:gd name="connsiteY384" fmla="*/ 728900 h 3855611"/>
              <a:gd name="connsiteX385" fmla="*/ 1950368 w 4268534"/>
              <a:gd name="connsiteY385" fmla="*/ 677499 h 3855611"/>
              <a:gd name="connsiteX386" fmla="*/ 1952360 w 4268534"/>
              <a:gd name="connsiteY386" fmla="*/ 676567 h 3855611"/>
              <a:gd name="connsiteX387" fmla="*/ 1967502 w 4268534"/>
              <a:gd name="connsiteY387" fmla="*/ 662414 h 3855611"/>
              <a:gd name="connsiteX388" fmla="*/ 1977066 w 4268534"/>
              <a:gd name="connsiteY388" fmla="*/ 623490 h 3855611"/>
              <a:gd name="connsiteX389" fmla="*/ 1229518 w 4268534"/>
              <a:gd name="connsiteY389" fmla="*/ 603711 h 3855611"/>
              <a:gd name="connsiteX390" fmla="*/ 1186678 w 4268534"/>
              <a:gd name="connsiteY390" fmla="*/ 663345 h 3855611"/>
              <a:gd name="connsiteX391" fmla="*/ 1212181 w 4268534"/>
              <a:gd name="connsiteY391" fmla="*/ 612130 h 3855611"/>
              <a:gd name="connsiteX392" fmla="*/ 1229518 w 4268534"/>
              <a:gd name="connsiteY392" fmla="*/ 603711 h 3855611"/>
              <a:gd name="connsiteX393" fmla="*/ 1593328 w 4268534"/>
              <a:gd name="connsiteY393" fmla="*/ 594065 h 3855611"/>
              <a:gd name="connsiteX394" fmla="*/ 1578983 w 4268534"/>
              <a:gd name="connsiteY394" fmla="*/ 717539 h 3855611"/>
              <a:gd name="connsiteX395" fmla="*/ 1590340 w 4268534"/>
              <a:gd name="connsiteY395" fmla="*/ 704130 h 3855611"/>
              <a:gd name="connsiteX396" fmla="*/ 1647323 w 4268534"/>
              <a:gd name="connsiteY396" fmla="*/ 616786 h 3855611"/>
              <a:gd name="connsiteX397" fmla="*/ 1593328 w 4268534"/>
              <a:gd name="connsiteY397" fmla="*/ 594065 h 3855611"/>
              <a:gd name="connsiteX398" fmla="*/ 1178111 w 4268534"/>
              <a:gd name="connsiteY398" fmla="*/ 579725 h 3855611"/>
              <a:gd name="connsiteX399" fmla="*/ 1168547 w 4268534"/>
              <a:gd name="connsiteY399" fmla="*/ 673774 h 3855611"/>
              <a:gd name="connsiteX400" fmla="*/ 1178111 w 4268534"/>
              <a:gd name="connsiteY400" fmla="*/ 579725 h 3855611"/>
              <a:gd name="connsiteX401" fmla="*/ 1541924 w 4268534"/>
              <a:gd name="connsiteY401" fmla="*/ 578794 h 3855611"/>
              <a:gd name="connsiteX402" fmla="*/ 1491516 w 4268534"/>
              <a:gd name="connsiteY402" fmla="*/ 597790 h 3855611"/>
              <a:gd name="connsiteX403" fmla="*/ 1432740 w 4268534"/>
              <a:gd name="connsiteY403" fmla="*/ 678616 h 3855611"/>
              <a:gd name="connsiteX404" fmla="*/ 1388110 w 4268534"/>
              <a:gd name="connsiteY404" fmla="*/ 714560 h 3855611"/>
              <a:gd name="connsiteX405" fmla="*/ 1384126 w 4268534"/>
              <a:gd name="connsiteY405" fmla="*/ 721264 h 3855611"/>
              <a:gd name="connsiteX406" fmla="*/ 1350055 w 4268534"/>
              <a:gd name="connsiteY406" fmla="*/ 800042 h 3855611"/>
              <a:gd name="connsiteX407" fmla="*/ 1360416 w 4268534"/>
              <a:gd name="connsiteY407" fmla="*/ 791475 h 3855611"/>
              <a:gd name="connsiteX408" fmla="*/ 1465017 w 4268534"/>
              <a:gd name="connsiteY408" fmla="*/ 660551 h 3855611"/>
              <a:gd name="connsiteX409" fmla="*/ 1419391 w 4268534"/>
              <a:gd name="connsiteY409" fmla="*/ 749758 h 3855611"/>
              <a:gd name="connsiteX410" fmla="*/ 1409828 w 4268534"/>
              <a:gd name="connsiteY410" fmla="*/ 752552 h 3855611"/>
              <a:gd name="connsiteX411" fmla="*/ 1424173 w 4268534"/>
              <a:gd name="connsiteY411" fmla="*/ 744916 h 3855611"/>
              <a:gd name="connsiteX412" fmla="*/ 1425966 w 4268534"/>
              <a:gd name="connsiteY412" fmla="*/ 743985 h 3855611"/>
              <a:gd name="connsiteX413" fmla="*/ 1541924 w 4268534"/>
              <a:gd name="connsiteY413" fmla="*/ 578794 h 3855611"/>
              <a:gd name="connsiteX414" fmla="*/ 1809903 w 4268534"/>
              <a:gd name="connsiteY414" fmla="*/ 524785 h 3855611"/>
              <a:gd name="connsiteX415" fmla="*/ 1725226 w 4268534"/>
              <a:gd name="connsiteY415" fmla="*/ 612130 h 3855611"/>
              <a:gd name="connsiteX416" fmla="*/ 1776630 w 4268534"/>
              <a:gd name="connsiteY416" fmla="*/ 560915 h 3855611"/>
              <a:gd name="connsiteX417" fmla="*/ 1749932 w 4268534"/>
              <a:gd name="connsiteY417" fmla="*/ 638575 h 3855611"/>
              <a:gd name="connsiteX418" fmla="*/ 1758499 w 4268534"/>
              <a:gd name="connsiteY418" fmla="*/ 630195 h 3855611"/>
              <a:gd name="connsiteX419" fmla="*/ 1809903 w 4268534"/>
              <a:gd name="connsiteY419" fmla="*/ 524785 h 3855611"/>
              <a:gd name="connsiteX420" fmla="*/ 3267069 w 4268534"/>
              <a:gd name="connsiteY420" fmla="*/ 516294 h 3855611"/>
              <a:gd name="connsiteX421" fmla="*/ 3245433 w 4268534"/>
              <a:gd name="connsiteY421" fmla="*/ 530372 h 3855611"/>
              <a:gd name="connsiteX422" fmla="*/ 3234873 w 4268534"/>
              <a:gd name="connsiteY422" fmla="*/ 559798 h 3855611"/>
              <a:gd name="connsiteX423" fmla="*/ 3238658 w 4268534"/>
              <a:gd name="connsiteY423" fmla="*/ 557935 h 3855611"/>
              <a:gd name="connsiteX424" fmla="*/ 3267069 w 4268534"/>
              <a:gd name="connsiteY424" fmla="*/ 516294 h 3855611"/>
              <a:gd name="connsiteX425" fmla="*/ 1590340 w 4268534"/>
              <a:gd name="connsiteY425" fmla="*/ 483069 h 3855611"/>
              <a:gd name="connsiteX426" fmla="*/ 1516222 w 4268534"/>
              <a:gd name="connsiteY426" fmla="*/ 568365 h 3855611"/>
              <a:gd name="connsiteX427" fmla="*/ 1582769 w 4268534"/>
              <a:gd name="connsiteY427" fmla="*/ 509514 h 3855611"/>
              <a:gd name="connsiteX428" fmla="*/ 1590340 w 4268534"/>
              <a:gd name="connsiteY428" fmla="*/ 483069 h 3855611"/>
              <a:gd name="connsiteX429" fmla="*/ 1375757 w 4268534"/>
              <a:gd name="connsiteY429" fmla="*/ 468728 h 3855611"/>
              <a:gd name="connsiteX430" fmla="*/ 1329135 w 4268534"/>
              <a:gd name="connsiteY430" fmla="*/ 531490 h 3855611"/>
              <a:gd name="connsiteX431" fmla="*/ 1318575 w 4268534"/>
              <a:gd name="connsiteY431" fmla="*/ 523854 h 3855611"/>
              <a:gd name="connsiteX432" fmla="*/ 3370755 w 4268534"/>
              <a:gd name="connsiteY432" fmla="*/ 466866 h 3855611"/>
              <a:gd name="connsiteX433" fmla="*/ 3343260 w 4268534"/>
              <a:gd name="connsiteY433" fmla="*/ 478226 h 3855611"/>
              <a:gd name="connsiteX434" fmla="*/ 3340271 w 4268534"/>
              <a:gd name="connsiteY434" fmla="*/ 496291 h 3855611"/>
              <a:gd name="connsiteX435" fmla="*/ 3370755 w 4268534"/>
              <a:gd name="connsiteY435" fmla="*/ 466866 h 3855611"/>
              <a:gd name="connsiteX436" fmla="*/ 1808907 w 4268534"/>
              <a:gd name="connsiteY436" fmla="*/ 411740 h 3855611"/>
              <a:gd name="connsiteX437" fmla="*/ 1711080 w 4268534"/>
              <a:gd name="connsiteY437" fmla="*/ 519943 h 3855611"/>
              <a:gd name="connsiteX438" fmla="*/ 1812692 w 4268534"/>
              <a:gd name="connsiteY438" fmla="*/ 428874 h 3855611"/>
              <a:gd name="connsiteX439" fmla="*/ 1436526 w 4268534"/>
              <a:gd name="connsiteY439" fmla="*/ 406153 h 3855611"/>
              <a:gd name="connsiteX440" fmla="*/ 1425966 w 4268534"/>
              <a:gd name="connsiteY440" fmla="*/ 423101 h 3855611"/>
              <a:gd name="connsiteX441" fmla="*/ 1436526 w 4268534"/>
              <a:gd name="connsiteY441" fmla="*/ 406153 h 3855611"/>
              <a:gd name="connsiteX442" fmla="*/ 3774417 w 4268534"/>
              <a:gd name="connsiteY442" fmla="*/ 384364 h 3855611"/>
              <a:gd name="connsiteX443" fmla="*/ 3642520 w 4268534"/>
              <a:gd name="connsiteY443" fmla="*/ 466866 h 3855611"/>
              <a:gd name="connsiteX444" fmla="*/ 3774417 w 4268534"/>
              <a:gd name="connsiteY444" fmla="*/ 384364 h 3855611"/>
              <a:gd name="connsiteX445" fmla="*/ 3660451 w 4268534"/>
              <a:gd name="connsiteY445" fmla="*/ 381384 h 3855611"/>
              <a:gd name="connsiteX446" fmla="*/ 3643316 w 4268534"/>
              <a:gd name="connsiteY446" fmla="*/ 396655 h 3855611"/>
              <a:gd name="connsiteX447" fmla="*/ 3607254 w 4268534"/>
              <a:gd name="connsiteY447" fmla="*/ 453643 h 3855611"/>
              <a:gd name="connsiteX448" fmla="*/ 3624389 w 4268534"/>
              <a:gd name="connsiteY448" fmla="*/ 438372 h 3855611"/>
              <a:gd name="connsiteX449" fmla="*/ 2241060 w 4268534"/>
              <a:gd name="connsiteY449" fmla="*/ 369092 h 3855611"/>
              <a:gd name="connsiteX450" fmla="*/ 2210776 w 4268534"/>
              <a:gd name="connsiteY450" fmla="*/ 408016 h 3855611"/>
              <a:gd name="connsiteX451" fmla="*/ 2236478 w 4268534"/>
              <a:gd name="connsiteY451" fmla="*/ 387157 h 3855611"/>
              <a:gd name="connsiteX452" fmla="*/ 2241060 w 4268534"/>
              <a:gd name="connsiteY452" fmla="*/ 369092 h 3855611"/>
              <a:gd name="connsiteX453" fmla="*/ 3275717 w 4268534"/>
              <a:gd name="connsiteY453" fmla="*/ 364110 h 3855611"/>
              <a:gd name="connsiteX454" fmla="*/ 3254797 w 4268534"/>
              <a:gd name="connsiteY454" fmla="*/ 377659 h 3855611"/>
              <a:gd name="connsiteX455" fmla="*/ 3270936 w 4268534"/>
              <a:gd name="connsiteY455" fmla="*/ 380453 h 3855611"/>
              <a:gd name="connsiteX456" fmla="*/ 3275717 w 4268534"/>
              <a:gd name="connsiteY456" fmla="*/ 364110 h 3855611"/>
              <a:gd name="connsiteX457" fmla="*/ 1567626 w 4268534"/>
              <a:gd name="connsiteY457" fmla="*/ 361457 h 3855611"/>
              <a:gd name="connsiteX458" fmla="*/ 1510643 w 4268534"/>
              <a:gd name="connsiteY458" fmla="*/ 431667 h 3855611"/>
              <a:gd name="connsiteX459" fmla="*/ 1567626 w 4268534"/>
              <a:gd name="connsiteY459" fmla="*/ 361457 h 3855611"/>
              <a:gd name="connsiteX460" fmla="*/ 3590119 w 4268534"/>
              <a:gd name="connsiteY460" fmla="*/ 323465 h 3855611"/>
              <a:gd name="connsiteX461" fmla="*/ 3571191 w 4268534"/>
              <a:gd name="connsiteY461" fmla="*/ 337805 h 3855611"/>
              <a:gd name="connsiteX462" fmla="*/ 3562624 w 4268534"/>
              <a:gd name="connsiteY462" fmla="*/ 353821 h 3855611"/>
              <a:gd name="connsiteX463" fmla="*/ 3590119 w 4268534"/>
              <a:gd name="connsiteY463" fmla="*/ 323465 h 3855611"/>
              <a:gd name="connsiteX464" fmla="*/ 1445890 w 4268534"/>
              <a:gd name="connsiteY464" fmla="*/ 312104 h 3855611"/>
              <a:gd name="connsiteX465" fmla="*/ 1436526 w 4268534"/>
              <a:gd name="connsiteY465" fmla="*/ 406153 h 3855611"/>
              <a:gd name="connsiteX466" fmla="*/ 1445890 w 4268534"/>
              <a:gd name="connsiteY466" fmla="*/ 312104 h 3855611"/>
              <a:gd name="connsiteX467" fmla="*/ 1536012 w 4268534"/>
              <a:gd name="connsiteY467" fmla="*/ 297482 h 3855611"/>
              <a:gd name="connsiteX468" fmla="*/ 1493509 w 4268534"/>
              <a:gd name="connsiteY468" fmla="*/ 356801 h 3855611"/>
              <a:gd name="connsiteX469" fmla="*/ 1519211 w 4268534"/>
              <a:gd name="connsiteY469" fmla="*/ 305400 h 3855611"/>
              <a:gd name="connsiteX470" fmla="*/ 1536012 w 4268534"/>
              <a:gd name="connsiteY470" fmla="*/ 297482 h 3855611"/>
              <a:gd name="connsiteX471" fmla="*/ 1966382 w 4268534"/>
              <a:gd name="connsiteY471" fmla="*/ 283075 h 3855611"/>
              <a:gd name="connsiteX472" fmla="*/ 1967357 w 4268534"/>
              <a:gd name="connsiteY472" fmla="*/ 287758 h 3855611"/>
              <a:gd name="connsiteX473" fmla="*/ 1966973 w 4268534"/>
              <a:gd name="connsiteY473" fmla="*/ 288388 h 3855611"/>
              <a:gd name="connsiteX474" fmla="*/ 1961750 w 4268534"/>
              <a:gd name="connsiteY474" fmla="*/ 287754 h 3855611"/>
              <a:gd name="connsiteX475" fmla="*/ 1949571 w 4268534"/>
              <a:gd name="connsiteY475" fmla="*/ 294039 h 3855611"/>
              <a:gd name="connsiteX476" fmla="*/ 1966382 w 4268534"/>
              <a:gd name="connsiteY476" fmla="*/ 283075 h 3855611"/>
              <a:gd name="connsiteX477" fmla="*/ 3578762 w 4268534"/>
              <a:gd name="connsiteY477" fmla="*/ 278954 h 3855611"/>
              <a:gd name="connsiteX478" fmla="*/ 3527558 w 4268534"/>
              <a:gd name="connsiteY478" fmla="*/ 325327 h 3855611"/>
              <a:gd name="connsiteX479" fmla="*/ 3539910 w 4268534"/>
              <a:gd name="connsiteY479" fmla="*/ 325327 h 3855611"/>
              <a:gd name="connsiteX480" fmla="*/ 3506637 w 4268534"/>
              <a:gd name="connsiteY480" fmla="*/ 266663 h 3855611"/>
              <a:gd name="connsiteX481" fmla="*/ 3410603 w 4268534"/>
              <a:gd name="connsiteY481" fmla="*/ 361457 h 3855611"/>
              <a:gd name="connsiteX482" fmla="*/ 3437302 w 4268534"/>
              <a:gd name="connsiteY482" fmla="*/ 353821 h 3855611"/>
              <a:gd name="connsiteX483" fmla="*/ 3506637 w 4268534"/>
              <a:gd name="connsiteY483" fmla="*/ 266663 h 3855611"/>
              <a:gd name="connsiteX484" fmla="*/ 1915301 w 4268534"/>
              <a:gd name="connsiteY484" fmla="*/ 245618 h 3855611"/>
              <a:gd name="connsiteX485" fmla="*/ 1908726 w 4268534"/>
              <a:gd name="connsiteY485" fmla="*/ 412671 h 3855611"/>
              <a:gd name="connsiteX486" fmla="*/ 1942797 w 4268534"/>
              <a:gd name="connsiteY486" fmla="*/ 378590 h 3855611"/>
              <a:gd name="connsiteX487" fmla="*/ 1988423 w 4268534"/>
              <a:gd name="connsiteY487" fmla="*/ 330169 h 3855611"/>
              <a:gd name="connsiteX488" fmla="*/ 1985633 w 4268534"/>
              <a:gd name="connsiteY488" fmla="*/ 316946 h 3855611"/>
              <a:gd name="connsiteX489" fmla="*/ 1888603 w 4268534"/>
              <a:gd name="connsiteY489" fmla="*/ 411740 h 3855611"/>
              <a:gd name="connsiteX490" fmla="*/ 1904941 w 4268534"/>
              <a:gd name="connsiteY490" fmla="*/ 392744 h 3855611"/>
              <a:gd name="connsiteX491" fmla="*/ 1959813 w 4268534"/>
              <a:gd name="connsiteY491" fmla="*/ 300124 h 3855611"/>
              <a:gd name="connsiteX492" fmla="*/ 1966973 w 4268534"/>
              <a:gd name="connsiteY492" fmla="*/ 288388 h 3855611"/>
              <a:gd name="connsiteX493" fmla="*/ 1967502 w 4268534"/>
              <a:gd name="connsiteY493" fmla="*/ 288452 h 3855611"/>
              <a:gd name="connsiteX494" fmla="*/ 1967357 w 4268534"/>
              <a:gd name="connsiteY494" fmla="*/ 287758 h 3855611"/>
              <a:gd name="connsiteX495" fmla="*/ 1967502 w 4268534"/>
              <a:gd name="connsiteY495" fmla="*/ 287521 h 3855611"/>
              <a:gd name="connsiteX496" fmla="*/ 1994201 w 4268534"/>
              <a:gd name="connsiteY496" fmla="*/ 278023 h 3855611"/>
              <a:gd name="connsiteX497" fmla="*/ 1915301 w 4268534"/>
              <a:gd name="connsiteY497" fmla="*/ 245618 h 3855611"/>
              <a:gd name="connsiteX498" fmla="*/ 2147018 w 4268534"/>
              <a:gd name="connsiteY498" fmla="*/ 187699 h 3855611"/>
              <a:gd name="connsiteX499" fmla="*/ 2060747 w 4268534"/>
              <a:gd name="connsiteY499" fmla="*/ 277092 h 3855611"/>
              <a:gd name="connsiteX500" fmla="*/ 2082464 w 4268534"/>
              <a:gd name="connsiteY500" fmla="*/ 254185 h 3855611"/>
              <a:gd name="connsiteX501" fmla="*/ 2058755 w 4268534"/>
              <a:gd name="connsiteY501" fmla="*/ 279885 h 3855611"/>
              <a:gd name="connsiteX502" fmla="*/ 2039827 w 4268534"/>
              <a:gd name="connsiteY502" fmla="*/ 313967 h 3855611"/>
              <a:gd name="connsiteX503" fmla="*/ 2055965 w 4268534"/>
              <a:gd name="connsiteY503" fmla="*/ 331100 h 3855611"/>
              <a:gd name="connsiteX504" fmla="*/ 2094817 w 4268534"/>
              <a:gd name="connsiteY504" fmla="*/ 292177 h 3855611"/>
              <a:gd name="connsiteX505" fmla="*/ 2147018 w 4268534"/>
              <a:gd name="connsiteY505" fmla="*/ 187699 h 3855611"/>
              <a:gd name="connsiteX506" fmla="*/ 1681592 w 4268534"/>
              <a:gd name="connsiteY506" fmla="*/ 163116 h 3855611"/>
              <a:gd name="connsiteX507" fmla="*/ 1634970 w 4268534"/>
              <a:gd name="connsiteY507" fmla="*/ 225691 h 3855611"/>
              <a:gd name="connsiteX508" fmla="*/ 1624609 w 4268534"/>
              <a:gd name="connsiteY508" fmla="*/ 218241 h 3855611"/>
              <a:gd name="connsiteX509" fmla="*/ 2853924 w 4268534"/>
              <a:gd name="connsiteY509" fmla="*/ 153618 h 3855611"/>
              <a:gd name="connsiteX510" fmla="*/ 2828222 w 4268534"/>
              <a:gd name="connsiteY510" fmla="*/ 187699 h 3855611"/>
              <a:gd name="connsiteX511" fmla="*/ 2831211 w 4268534"/>
              <a:gd name="connsiteY511" fmla="*/ 184905 h 3855611"/>
              <a:gd name="connsiteX512" fmla="*/ 2843564 w 4268534"/>
              <a:gd name="connsiteY512" fmla="*/ 168889 h 3855611"/>
              <a:gd name="connsiteX513" fmla="*/ 2840576 w 4268534"/>
              <a:gd name="connsiteY513" fmla="*/ 175407 h 3855611"/>
              <a:gd name="connsiteX514" fmla="*/ 2851135 w 4268534"/>
              <a:gd name="connsiteY514" fmla="*/ 165909 h 3855611"/>
              <a:gd name="connsiteX515" fmla="*/ 2853924 w 4268534"/>
              <a:gd name="connsiteY515" fmla="*/ 153618 h 3855611"/>
              <a:gd name="connsiteX516" fmla="*/ 3313772 w 4268534"/>
              <a:gd name="connsiteY516" fmla="*/ 121399 h 3855611"/>
              <a:gd name="connsiteX517" fmla="*/ 3312776 w 4268534"/>
              <a:gd name="connsiteY517" fmla="*/ 124192 h 3855611"/>
              <a:gd name="connsiteX518" fmla="*/ 3314768 w 4268534"/>
              <a:gd name="connsiteY518" fmla="*/ 122330 h 3855611"/>
              <a:gd name="connsiteX519" fmla="*/ 3313772 w 4268534"/>
              <a:gd name="connsiteY519" fmla="*/ 121399 h 3855611"/>
              <a:gd name="connsiteX520" fmla="*/ 1942000 w 4268534"/>
              <a:gd name="connsiteY520" fmla="*/ 119536 h 3855611"/>
              <a:gd name="connsiteX521" fmla="*/ 1738575 w 4268534"/>
              <a:gd name="connsiteY521" fmla="*/ 372817 h 3855611"/>
              <a:gd name="connsiteX522" fmla="*/ 1693945 w 4268534"/>
              <a:gd name="connsiteY522" fmla="*/ 408947 h 3855611"/>
              <a:gd name="connsiteX523" fmla="*/ 1635966 w 4268534"/>
              <a:gd name="connsiteY523" fmla="*/ 491635 h 3855611"/>
              <a:gd name="connsiteX524" fmla="*/ 1627398 w 4268534"/>
              <a:gd name="connsiteY524" fmla="*/ 510445 h 3855611"/>
              <a:gd name="connsiteX525" fmla="*/ 1666450 w 4268534"/>
              <a:gd name="connsiteY525" fmla="*/ 486793 h 3855611"/>
              <a:gd name="connsiteX526" fmla="*/ 1770852 w 4268534"/>
              <a:gd name="connsiteY526" fmla="*/ 355870 h 3855611"/>
              <a:gd name="connsiteX527" fmla="*/ 1732797 w 4268534"/>
              <a:gd name="connsiteY527" fmla="*/ 439303 h 3855611"/>
              <a:gd name="connsiteX528" fmla="*/ 1851544 w 4268534"/>
              <a:gd name="connsiteY528" fmla="*/ 250460 h 3855611"/>
              <a:gd name="connsiteX529" fmla="*/ 1822256 w 4268534"/>
              <a:gd name="connsiteY529" fmla="*/ 263683 h 3855611"/>
              <a:gd name="connsiteX530" fmla="*/ 1919087 w 4268534"/>
              <a:gd name="connsiteY530" fmla="*/ 172614 h 3855611"/>
              <a:gd name="connsiteX531" fmla="*/ 1942000 w 4268534"/>
              <a:gd name="connsiteY531" fmla="*/ 119536 h 3855611"/>
              <a:gd name="connsiteX532" fmla="*/ 1743432 w 4268534"/>
              <a:gd name="connsiteY532" fmla="*/ 99464 h 3855611"/>
              <a:gd name="connsiteX533" fmla="*/ 1748089 w 4268534"/>
              <a:gd name="connsiteY533" fmla="*/ 101984 h 3855611"/>
              <a:gd name="connsiteX534" fmla="*/ 1732797 w 4268534"/>
              <a:gd name="connsiteY534" fmla="*/ 116557 h 3855611"/>
              <a:gd name="connsiteX535" fmla="*/ 1743215 w 4268534"/>
              <a:gd name="connsiteY535" fmla="*/ 99654 h 3855611"/>
              <a:gd name="connsiteX536" fmla="*/ 1743357 w 4268534"/>
              <a:gd name="connsiteY536" fmla="*/ 99609 h 3855611"/>
              <a:gd name="connsiteX537" fmla="*/ 3321344 w 4268534"/>
              <a:gd name="connsiteY537" fmla="*/ 98492 h 3855611"/>
              <a:gd name="connsiteX538" fmla="*/ 3314967 w 4268534"/>
              <a:gd name="connsiteY538" fmla="*/ 112809 h 3855611"/>
              <a:gd name="connsiteX539" fmla="*/ 3314437 w 4268534"/>
              <a:gd name="connsiteY539" fmla="*/ 114890 h 3855611"/>
              <a:gd name="connsiteX540" fmla="*/ 3312585 w 4268534"/>
              <a:gd name="connsiteY540" fmla="*/ 114234 h 3855611"/>
              <a:gd name="connsiteX541" fmla="*/ 3542843 w 4268534"/>
              <a:gd name="connsiteY541" fmla="*/ 95797 h 3855611"/>
              <a:gd name="connsiteX542" fmla="*/ 3370755 w 4268534"/>
              <a:gd name="connsiteY542" fmla="*/ 249529 h 3855611"/>
              <a:gd name="connsiteX543" fmla="*/ 3445869 w 4268534"/>
              <a:gd name="connsiteY543" fmla="*/ 222897 h 3855611"/>
              <a:gd name="connsiteX544" fmla="*/ 3528554 w 4268534"/>
              <a:gd name="connsiteY544" fmla="*/ 127917 h 3855611"/>
              <a:gd name="connsiteX545" fmla="*/ 3542843 w 4268534"/>
              <a:gd name="connsiteY545" fmla="*/ 95797 h 3855611"/>
              <a:gd name="connsiteX546" fmla="*/ 2146222 w 4268534"/>
              <a:gd name="connsiteY546" fmla="*/ 74840 h 3855611"/>
              <a:gd name="connsiteX547" fmla="*/ 2048394 w 4268534"/>
              <a:gd name="connsiteY547" fmla="*/ 183043 h 3855611"/>
              <a:gd name="connsiteX548" fmla="*/ 2150007 w 4268534"/>
              <a:gd name="connsiteY548" fmla="*/ 91974 h 3855611"/>
              <a:gd name="connsiteX549" fmla="*/ 1874457 w 4268534"/>
              <a:gd name="connsiteY549" fmla="*/ 55844 h 3855611"/>
              <a:gd name="connsiteX550" fmla="*/ 1817474 w 4268534"/>
              <a:gd name="connsiteY550" fmla="*/ 126055 h 3855611"/>
              <a:gd name="connsiteX551" fmla="*/ 1874457 w 4268534"/>
              <a:gd name="connsiteY551" fmla="*/ 55844 h 3855611"/>
              <a:gd name="connsiteX552" fmla="*/ 2946173 w 4268534"/>
              <a:gd name="connsiteY552" fmla="*/ 50071 h 3855611"/>
              <a:gd name="connsiteX553" fmla="*/ 2927046 w 4268534"/>
              <a:gd name="connsiteY553" fmla="*/ 78565 h 3855611"/>
              <a:gd name="connsiteX554" fmla="*/ 2917482 w 4268534"/>
              <a:gd name="connsiteY554" fmla="*/ 88994 h 3855611"/>
              <a:gd name="connsiteX555" fmla="*/ 2921467 w 4268534"/>
              <a:gd name="connsiteY555" fmla="*/ 86200 h 3855611"/>
              <a:gd name="connsiteX556" fmla="*/ 2927046 w 4268534"/>
              <a:gd name="connsiteY556" fmla="*/ 79496 h 3855611"/>
              <a:gd name="connsiteX557" fmla="*/ 2946173 w 4268534"/>
              <a:gd name="connsiteY557" fmla="*/ 50071 h 3855611"/>
              <a:gd name="connsiteX558" fmla="*/ 2262905 w 4268534"/>
              <a:gd name="connsiteY558" fmla="*/ 47632 h 3855611"/>
              <a:gd name="connsiteX559" fmla="*/ 2252616 w 4268534"/>
              <a:gd name="connsiteY559" fmla="*/ 50071 h 3855611"/>
              <a:gd name="connsiteX560" fmla="*/ 2225918 w 4268534"/>
              <a:gd name="connsiteY560" fmla="*/ 76702 h 3855611"/>
              <a:gd name="connsiteX561" fmla="*/ 2244049 w 4268534"/>
              <a:gd name="connsiteY561" fmla="*/ 76702 h 3855611"/>
              <a:gd name="connsiteX562" fmla="*/ 2262905 w 4268534"/>
              <a:gd name="connsiteY562" fmla="*/ 47632 h 3855611"/>
              <a:gd name="connsiteX563" fmla="*/ 3713648 w 4268534"/>
              <a:gd name="connsiteY563" fmla="*/ 31074 h 3855611"/>
              <a:gd name="connsiteX564" fmla="*/ 3671011 w 4268534"/>
              <a:gd name="connsiteY564" fmla="*/ 68135 h 3855611"/>
              <a:gd name="connsiteX565" fmla="*/ 3713648 w 4268534"/>
              <a:gd name="connsiteY565" fmla="*/ 31074 h 3855611"/>
              <a:gd name="connsiteX566" fmla="*/ 2216554 w 4268534"/>
              <a:gd name="connsiteY566" fmla="*/ 5560 h 3855611"/>
              <a:gd name="connsiteX567" fmla="*/ 2218346 w 4268534"/>
              <a:gd name="connsiteY567" fmla="*/ 72046 h 3855611"/>
              <a:gd name="connsiteX568" fmla="*/ 2228707 w 4268534"/>
              <a:gd name="connsiteY568" fmla="*/ 59569 h 3855611"/>
              <a:gd name="connsiteX569" fmla="*/ 2261183 w 4268534"/>
              <a:gd name="connsiteY569" fmla="*/ 11333 h 3855611"/>
              <a:gd name="connsiteX570" fmla="*/ 2216554 w 4268534"/>
              <a:gd name="connsiteY570" fmla="*/ 5560 h 3855611"/>
              <a:gd name="connsiteX571" fmla="*/ 1752920 w 4268534"/>
              <a:gd name="connsiteY571" fmla="*/ 5560 h 3855611"/>
              <a:gd name="connsiteX572" fmla="*/ 1764352 w 4268534"/>
              <a:gd name="connsiteY572" fmla="*/ 59117 h 3855611"/>
              <a:gd name="connsiteX573" fmla="*/ 1743432 w 4268534"/>
              <a:gd name="connsiteY573" fmla="*/ 99464 h 3855611"/>
              <a:gd name="connsiteX574" fmla="*/ 1743357 w 4268534"/>
              <a:gd name="connsiteY574" fmla="*/ 99423 h 3855611"/>
              <a:gd name="connsiteX575" fmla="*/ 1743215 w 4268534"/>
              <a:gd name="connsiteY575" fmla="*/ 99654 h 3855611"/>
              <a:gd name="connsiteX576" fmla="*/ 1713023 w 4268534"/>
              <a:gd name="connsiteY576" fmla="*/ 109165 h 3855611"/>
              <a:gd name="connsiteX577" fmla="*/ 1752920 w 4268534"/>
              <a:gd name="connsiteY577" fmla="*/ 5560 h 3855611"/>
              <a:gd name="connsiteX578" fmla="*/ 2607862 w 4268534"/>
              <a:gd name="connsiteY578" fmla="*/ 2767 h 3855611"/>
              <a:gd name="connsiteX579" fmla="*/ 2657274 w 4268534"/>
              <a:gd name="connsiteY579" fmla="*/ 2767 h 3855611"/>
              <a:gd name="connsiteX580" fmla="*/ 2607862 w 4268534"/>
              <a:gd name="connsiteY580" fmla="*/ 2767 h 3855611"/>
              <a:gd name="connsiteX581" fmla="*/ 1838394 w 4268534"/>
              <a:gd name="connsiteY581" fmla="*/ 2767 h 3855611"/>
              <a:gd name="connsiteX582" fmla="*/ 1842180 w 4268534"/>
              <a:gd name="connsiteY582" fmla="*/ 2767 h 3855611"/>
              <a:gd name="connsiteX583" fmla="*/ 1829827 w 4268534"/>
              <a:gd name="connsiteY583" fmla="*/ 19714 h 3855611"/>
              <a:gd name="connsiteX584" fmla="*/ 1935159 w 4268534"/>
              <a:gd name="connsiteY584" fmla="*/ 0 h 3855611"/>
              <a:gd name="connsiteX585" fmla="*/ 2095013 w 4268534"/>
              <a:gd name="connsiteY585" fmla="*/ 0 h 3855611"/>
              <a:gd name="connsiteX586" fmla="*/ 2076886 w 4268534"/>
              <a:gd name="connsiteY586" fmla="*/ 26605 h 3855611"/>
              <a:gd name="connsiteX587" fmla="*/ 2032256 w 4268534"/>
              <a:gd name="connsiteY587" fmla="*/ 62548 h 3855611"/>
              <a:gd name="connsiteX588" fmla="*/ 2004561 w 4268534"/>
              <a:gd name="connsiteY588" fmla="*/ 139464 h 3855611"/>
              <a:gd name="connsiteX589" fmla="*/ 2109163 w 4268534"/>
              <a:gd name="connsiteY589" fmla="*/ 8540 h 3855611"/>
              <a:gd name="connsiteX590" fmla="*/ 2071108 w 4268534"/>
              <a:gd name="connsiteY590" fmla="*/ 91974 h 3855611"/>
              <a:gd name="connsiteX591" fmla="*/ 2100595 w 4268534"/>
              <a:gd name="connsiteY591" fmla="*/ 57892 h 3855611"/>
              <a:gd name="connsiteX592" fmla="*/ 2122910 w 4268534"/>
              <a:gd name="connsiteY592" fmla="*/ 25837 h 3855611"/>
              <a:gd name="connsiteX593" fmla="*/ 2143705 w 4268534"/>
              <a:gd name="connsiteY593" fmla="*/ 0 h 3855611"/>
              <a:gd name="connsiteX594" fmla="*/ 2144551 w 4268534"/>
              <a:gd name="connsiteY594" fmla="*/ 0 h 3855611"/>
              <a:gd name="connsiteX595" fmla="*/ 2144229 w 4268534"/>
              <a:gd name="connsiteY595" fmla="*/ 904 h 3855611"/>
              <a:gd name="connsiteX596" fmla="*/ 2144913 w 4268534"/>
              <a:gd name="connsiteY596" fmla="*/ 0 h 3855611"/>
              <a:gd name="connsiteX597" fmla="*/ 2593681 w 4268534"/>
              <a:gd name="connsiteY597" fmla="*/ 0 h 3855611"/>
              <a:gd name="connsiteX598" fmla="*/ 2553519 w 4268534"/>
              <a:gd name="connsiteY598" fmla="*/ 40898 h 3855611"/>
              <a:gd name="connsiteX599" fmla="*/ 2508242 w 4268534"/>
              <a:gd name="connsiteY599" fmla="*/ 94953 h 3855611"/>
              <a:gd name="connsiteX600" fmla="*/ 2594513 w 4268534"/>
              <a:gd name="connsiteY600" fmla="*/ 24556 h 3855611"/>
              <a:gd name="connsiteX601" fmla="*/ 2642132 w 4268534"/>
              <a:gd name="connsiteY601" fmla="*/ 15244 h 3855611"/>
              <a:gd name="connsiteX602" fmla="*/ 2660063 w 4268534"/>
              <a:gd name="connsiteY602" fmla="*/ 21763 h 3855611"/>
              <a:gd name="connsiteX603" fmla="*/ 2635358 w 4268534"/>
              <a:gd name="connsiteY603" fmla="*/ 49326 h 3855611"/>
              <a:gd name="connsiteX604" fmla="*/ 2630775 w 4268534"/>
              <a:gd name="connsiteY604" fmla="*/ 57892 h 3855611"/>
              <a:gd name="connsiteX605" fmla="*/ 2660063 w 4268534"/>
              <a:gd name="connsiteY605" fmla="*/ 21763 h 3855611"/>
              <a:gd name="connsiteX606" fmla="*/ 2680455 w 4268534"/>
              <a:gd name="connsiteY606" fmla="*/ 0 h 3855611"/>
              <a:gd name="connsiteX607" fmla="*/ 3011578 w 4268534"/>
              <a:gd name="connsiteY607" fmla="*/ 0 h 3855611"/>
              <a:gd name="connsiteX608" fmla="*/ 2998374 w 4268534"/>
              <a:gd name="connsiteY608" fmla="*/ 18038 h 3855611"/>
              <a:gd name="connsiteX609" fmla="*/ 2992596 w 4268534"/>
              <a:gd name="connsiteY609" fmla="*/ 27536 h 3855611"/>
              <a:gd name="connsiteX610" fmla="*/ 3014851 w 4268534"/>
              <a:gd name="connsiteY610" fmla="*/ 0 h 3855611"/>
              <a:gd name="connsiteX611" fmla="*/ 3021607 w 4268534"/>
              <a:gd name="connsiteY611" fmla="*/ 0 h 3855611"/>
              <a:gd name="connsiteX612" fmla="*/ 2996382 w 4268534"/>
              <a:gd name="connsiteY612" fmla="*/ 39828 h 3855611"/>
              <a:gd name="connsiteX613" fmla="*/ 3033025 w 4268534"/>
              <a:gd name="connsiteY613" fmla="*/ 0 h 3855611"/>
              <a:gd name="connsiteX614" fmla="*/ 3045306 w 4268534"/>
              <a:gd name="connsiteY614" fmla="*/ 0 h 3855611"/>
              <a:gd name="connsiteX615" fmla="*/ 3038222 w 4268534"/>
              <a:gd name="connsiteY615" fmla="*/ 7609 h 3855611"/>
              <a:gd name="connsiteX616" fmla="*/ 3045794 w 4268534"/>
              <a:gd name="connsiteY616" fmla="*/ 1835 h 3855611"/>
              <a:gd name="connsiteX617" fmla="*/ 3047416 w 4268534"/>
              <a:gd name="connsiteY617" fmla="*/ 0 h 3855611"/>
              <a:gd name="connsiteX618" fmla="*/ 3065323 w 4268534"/>
              <a:gd name="connsiteY618" fmla="*/ 0 h 3855611"/>
              <a:gd name="connsiteX619" fmla="*/ 3061932 w 4268534"/>
              <a:gd name="connsiteY619" fmla="*/ 3698 h 3855611"/>
              <a:gd name="connsiteX620" fmla="*/ 3060139 w 4268534"/>
              <a:gd name="connsiteY620" fmla="*/ 20831 h 3855611"/>
              <a:gd name="connsiteX621" fmla="*/ 3064920 w 4268534"/>
              <a:gd name="connsiteY621" fmla="*/ 14127 h 3855611"/>
              <a:gd name="connsiteX622" fmla="*/ 3069374 w 4268534"/>
              <a:gd name="connsiteY622" fmla="*/ 0 h 3855611"/>
              <a:gd name="connsiteX623" fmla="*/ 3391960 w 4268534"/>
              <a:gd name="connsiteY623" fmla="*/ 0 h 3855611"/>
              <a:gd name="connsiteX624" fmla="*/ 3327295 w 4268534"/>
              <a:gd name="connsiteY624" fmla="*/ 79216 h 3855611"/>
              <a:gd name="connsiteX625" fmla="*/ 3218734 w 4268534"/>
              <a:gd name="connsiteY625" fmla="*/ 193658 h 3855611"/>
              <a:gd name="connsiteX626" fmla="*/ 3311780 w 4268534"/>
              <a:gd name="connsiteY626" fmla="*/ 113949 h 3855611"/>
              <a:gd name="connsiteX627" fmla="*/ 3312585 w 4268534"/>
              <a:gd name="connsiteY627" fmla="*/ 114234 h 3855611"/>
              <a:gd name="connsiteX628" fmla="*/ 3311008 w 4268534"/>
              <a:gd name="connsiteY628" fmla="*/ 117069 h 3855611"/>
              <a:gd name="connsiteX629" fmla="*/ 3312776 w 4268534"/>
              <a:gd name="connsiteY629" fmla="*/ 121399 h 3855611"/>
              <a:gd name="connsiteX630" fmla="*/ 3314437 w 4268534"/>
              <a:gd name="connsiteY630" fmla="*/ 114890 h 3855611"/>
              <a:gd name="connsiteX631" fmla="*/ 3316790 w 4268534"/>
              <a:gd name="connsiteY631" fmla="*/ 115723 h 3855611"/>
              <a:gd name="connsiteX632" fmla="*/ 3440802 w 4268534"/>
              <a:gd name="connsiteY632" fmla="*/ 2440 h 3855611"/>
              <a:gd name="connsiteX633" fmla="*/ 3444430 w 4268534"/>
              <a:gd name="connsiteY633" fmla="*/ 0 h 3855611"/>
              <a:gd name="connsiteX634" fmla="*/ 3464679 w 4268534"/>
              <a:gd name="connsiteY634" fmla="*/ 0 h 3855611"/>
              <a:gd name="connsiteX635" fmla="*/ 3464797 w 4268534"/>
              <a:gd name="connsiteY635" fmla="*/ 904 h 3855611"/>
              <a:gd name="connsiteX636" fmla="*/ 3465693 w 4268534"/>
              <a:gd name="connsiteY636" fmla="*/ 0 h 3855611"/>
              <a:gd name="connsiteX637" fmla="*/ 3523938 w 4268534"/>
              <a:gd name="connsiteY637" fmla="*/ 0 h 3855611"/>
              <a:gd name="connsiteX638" fmla="*/ 3512415 w 4268534"/>
              <a:gd name="connsiteY638" fmla="*/ 7609 h 3855611"/>
              <a:gd name="connsiteX639" fmla="*/ 3257786 w 4268534"/>
              <a:gd name="connsiteY639" fmla="*/ 305586 h 3855611"/>
              <a:gd name="connsiteX640" fmla="*/ 3244436 w 4268534"/>
              <a:gd name="connsiteY640" fmla="*/ 368347 h 3855611"/>
              <a:gd name="connsiteX641" fmla="*/ 3330907 w 4268534"/>
              <a:gd name="connsiteY641" fmla="*/ 265731 h 3855611"/>
              <a:gd name="connsiteX642" fmla="*/ 3370755 w 4268534"/>
              <a:gd name="connsiteY642" fmla="*/ 207812 h 3855611"/>
              <a:gd name="connsiteX643" fmla="*/ 3447662 w 4268534"/>
              <a:gd name="connsiteY643" fmla="*/ 167027 h 3855611"/>
              <a:gd name="connsiteX644" fmla="*/ 3538416 w 4268534"/>
              <a:gd name="connsiteY644" fmla="*/ 70696 h 3855611"/>
              <a:gd name="connsiteX645" fmla="*/ 3596417 w 4268534"/>
              <a:gd name="connsiteY645" fmla="*/ 0 h 3855611"/>
              <a:gd name="connsiteX646" fmla="*/ 3697352 w 4268534"/>
              <a:gd name="connsiteY646" fmla="*/ 0 h 3855611"/>
              <a:gd name="connsiteX647" fmla="*/ 3681994 w 4268534"/>
              <a:gd name="connsiteY647" fmla="*/ 22234 h 3855611"/>
              <a:gd name="connsiteX648" fmla="*/ 3672804 w 4268534"/>
              <a:gd name="connsiteY648" fmla="*/ 56961 h 3855611"/>
              <a:gd name="connsiteX649" fmla="*/ 3529351 w 4268534"/>
              <a:gd name="connsiteY649" fmla="*/ 231650 h 3855611"/>
              <a:gd name="connsiteX650" fmla="*/ 3617814 w 4268534"/>
              <a:gd name="connsiteY650" fmla="*/ 190678 h 3855611"/>
              <a:gd name="connsiteX651" fmla="*/ 3516998 w 4268534"/>
              <a:gd name="connsiteY651" fmla="*/ 297019 h 3855611"/>
              <a:gd name="connsiteX652" fmla="*/ 3679578 w 4268534"/>
              <a:gd name="connsiteY652" fmla="*/ 145237 h 3855611"/>
              <a:gd name="connsiteX653" fmla="*/ 3710959 w 4268534"/>
              <a:gd name="connsiteY653" fmla="*/ 68345 h 3855611"/>
              <a:gd name="connsiteX654" fmla="*/ 3765081 w 4268534"/>
              <a:gd name="connsiteY654" fmla="*/ 0 h 3855611"/>
              <a:gd name="connsiteX655" fmla="*/ 3808342 w 4268534"/>
              <a:gd name="connsiteY655" fmla="*/ 0 h 3855611"/>
              <a:gd name="connsiteX656" fmla="*/ 3783482 w 4268534"/>
              <a:gd name="connsiteY656" fmla="*/ 29911 h 3855611"/>
              <a:gd name="connsiteX657" fmla="*/ 3765052 w 4268534"/>
              <a:gd name="connsiteY657" fmla="*/ 55099 h 3855611"/>
              <a:gd name="connsiteX658" fmla="*/ 3824169 w 4268534"/>
              <a:gd name="connsiteY658" fmla="*/ 0 h 3855611"/>
              <a:gd name="connsiteX659" fmla="*/ 3829765 w 4268534"/>
              <a:gd name="connsiteY659" fmla="*/ 0 h 3855611"/>
              <a:gd name="connsiteX660" fmla="*/ 3813149 w 4268534"/>
              <a:gd name="connsiteY660" fmla="*/ 18823 h 3855611"/>
              <a:gd name="connsiteX661" fmla="*/ 3816258 w 4268534"/>
              <a:gd name="connsiteY661" fmla="*/ 122516 h 3855611"/>
              <a:gd name="connsiteX662" fmla="*/ 3859094 w 4268534"/>
              <a:gd name="connsiteY662" fmla="*/ 42621 h 3855611"/>
              <a:gd name="connsiteX663" fmla="*/ 3629170 w 4268534"/>
              <a:gd name="connsiteY663" fmla="*/ 268525 h 3855611"/>
              <a:gd name="connsiteX664" fmla="*/ 3561628 w 4268534"/>
              <a:gd name="connsiteY664" fmla="*/ 375797 h 3855611"/>
              <a:gd name="connsiteX665" fmla="*/ 3533136 w 4268534"/>
              <a:gd name="connsiteY665" fmla="*/ 523854 h 3855611"/>
              <a:gd name="connsiteX666" fmla="*/ 3689939 w 4268534"/>
              <a:gd name="connsiteY666" fmla="*/ 334080 h 3855611"/>
              <a:gd name="connsiteX667" fmla="*/ 3483725 w 4268534"/>
              <a:gd name="connsiteY667" fmla="*/ 659620 h 3855611"/>
              <a:gd name="connsiteX668" fmla="*/ 3494284 w 4268534"/>
              <a:gd name="connsiteY668" fmla="*/ 650122 h 3855611"/>
              <a:gd name="connsiteX669" fmla="*/ 3611040 w 4268534"/>
              <a:gd name="connsiteY669" fmla="*/ 526834 h 3855611"/>
              <a:gd name="connsiteX670" fmla="*/ 3640527 w 4268534"/>
              <a:gd name="connsiteY670" fmla="*/ 548624 h 3855611"/>
              <a:gd name="connsiteX671" fmla="*/ 3577766 w 4268534"/>
              <a:gd name="connsiteY671" fmla="*/ 613247 h 3855611"/>
              <a:gd name="connsiteX672" fmla="*/ 3734569 w 4268534"/>
              <a:gd name="connsiteY672" fmla="*/ 479344 h 3855611"/>
              <a:gd name="connsiteX673" fmla="*/ 3797330 w 4268534"/>
              <a:gd name="connsiteY673" fmla="*/ 484000 h 3855611"/>
              <a:gd name="connsiteX674" fmla="*/ 3842956 w 4268534"/>
              <a:gd name="connsiteY674" fmla="*/ 434647 h 3855611"/>
              <a:gd name="connsiteX675" fmla="*/ 4036817 w 4268534"/>
              <a:gd name="connsiteY675" fmla="*/ 370210 h 3855611"/>
              <a:gd name="connsiteX676" fmla="*/ 3891371 w 4268534"/>
              <a:gd name="connsiteY676" fmla="*/ 484931 h 3855611"/>
              <a:gd name="connsiteX677" fmla="*/ 3881011 w 4268534"/>
              <a:gd name="connsiteY677" fmla="*/ 547692 h 3855611"/>
              <a:gd name="connsiteX678" fmla="*/ 3999758 w 4268534"/>
              <a:gd name="connsiteY678" fmla="*/ 441352 h 3855611"/>
              <a:gd name="connsiteX679" fmla="*/ 3973060 w 4268534"/>
              <a:gd name="connsiteY679" fmla="*/ 448987 h 3855611"/>
              <a:gd name="connsiteX680" fmla="*/ 4040602 w 4268534"/>
              <a:gd name="connsiteY680" fmla="*/ 388275 h 3855611"/>
              <a:gd name="connsiteX681" fmla="*/ 3756485 w 4268534"/>
              <a:gd name="connsiteY681" fmla="*/ 670049 h 3855611"/>
              <a:gd name="connsiteX682" fmla="*/ 3772624 w 4268534"/>
              <a:gd name="connsiteY682" fmla="*/ 655895 h 3855611"/>
              <a:gd name="connsiteX683" fmla="*/ 3738354 w 4268534"/>
              <a:gd name="connsiteY683" fmla="*/ 708041 h 3855611"/>
              <a:gd name="connsiteX684" fmla="*/ 3680574 w 4268534"/>
              <a:gd name="connsiteY684" fmla="*/ 790730 h 3855611"/>
              <a:gd name="connsiteX685" fmla="*/ 3693724 w 4268534"/>
              <a:gd name="connsiteY685" fmla="*/ 785888 h 3855611"/>
              <a:gd name="connsiteX686" fmla="*/ 3934208 w 4268534"/>
              <a:gd name="connsiteY686" fmla="*/ 533352 h 3855611"/>
              <a:gd name="connsiteX687" fmla="*/ 3830603 w 4268534"/>
              <a:gd name="connsiteY687" fmla="*/ 720333 h 3855611"/>
              <a:gd name="connsiteX688" fmla="*/ 4142215 w 4268534"/>
              <a:gd name="connsiteY688" fmla="*/ 509700 h 3855611"/>
              <a:gd name="connsiteX689" fmla="*/ 4098582 w 4268534"/>
              <a:gd name="connsiteY689" fmla="*/ 572275 h 3855611"/>
              <a:gd name="connsiteX690" fmla="*/ 4149786 w 4268534"/>
              <a:gd name="connsiteY690" fmla="*/ 513425 h 3855611"/>
              <a:gd name="connsiteX691" fmla="*/ 4031039 w 4268534"/>
              <a:gd name="connsiteY691" fmla="*/ 689976 h 3855611"/>
              <a:gd name="connsiteX692" fmla="*/ 4128866 w 4268534"/>
              <a:gd name="connsiteY692" fmla="*/ 581773 h 3855611"/>
              <a:gd name="connsiteX693" fmla="*/ 4055745 w 4268534"/>
              <a:gd name="connsiteY693" fmla="*/ 778252 h 3855611"/>
              <a:gd name="connsiteX694" fmla="*/ 4090811 w 4268534"/>
              <a:gd name="connsiteY694" fmla="*/ 734673 h 3855611"/>
              <a:gd name="connsiteX695" fmla="*/ 4071883 w 4268534"/>
              <a:gd name="connsiteY695" fmla="*/ 776390 h 3855611"/>
              <a:gd name="connsiteX696" fmla="*/ 3982624 w 4268534"/>
              <a:gd name="connsiteY696" fmla="*/ 848463 h 3855611"/>
              <a:gd name="connsiteX697" fmla="*/ 4075669 w 4268534"/>
              <a:gd name="connsiteY697" fmla="*/ 862803 h 3855611"/>
              <a:gd name="connsiteX698" fmla="*/ 4184853 w 4268534"/>
              <a:gd name="connsiteY698" fmla="*/ 735604 h 3855611"/>
              <a:gd name="connsiteX699" fmla="*/ 4071883 w 4268534"/>
              <a:gd name="connsiteY699" fmla="*/ 901726 h 3855611"/>
              <a:gd name="connsiteX700" fmla="*/ 4231978 w 4268534"/>
              <a:gd name="connsiteY700" fmla="*/ 723165 h 3855611"/>
              <a:gd name="connsiteX701" fmla="*/ 4235368 w 4268534"/>
              <a:gd name="connsiteY701" fmla="*/ 718572 h 3855611"/>
              <a:gd name="connsiteX702" fmla="*/ 4236282 w 4268534"/>
              <a:gd name="connsiteY702" fmla="*/ 721124 h 3855611"/>
              <a:gd name="connsiteX703" fmla="*/ 4243828 w 4268534"/>
              <a:gd name="connsiteY703" fmla="*/ 720333 h 3855611"/>
              <a:gd name="connsiteX704" fmla="*/ 4245846 w 4268534"/>
              <a:gd name="connsiteY704" fmla="*/ 712604 h 3855611"/>
              <a:gd name="connsiteX705" fmla="*/ 4238404 w 4268534"/>
              <a:gd name="connsiteY705" fmla="*/ 714459 h 3855611"/>
              <a:gd name="connsiteX706" fmla="*/ 4243828 w 4268534"/>
              <a:gd name="connsiteY706" fmla="*/ 707110 h 3855611"/>
              <a:gd name="connsiteX707" fmla="*/ 4268534 w 4268534"/>
              <a:gd name="connsiteY707" fmla="*/ 694819 h 3855611"/>
              <a:gd name="connsiteX708" fmla="*/ 4268534 w 4268534"/>
              <a:gd name="connsiteY708" fmla="*/ 722381 h 3855611"/>
              <a:gd name="connsiteX709" fmla="*/ 4258174 w 4268534"/>
              <a:gd name="connsiteY709" fmla="*/ 733742 h 3855611"/>
              <a:gd name="connsiteX710" fmla="*/ 4268534 w 4268534"/>
              <a:gd name="connsiteY710" fmla="*/ 726106 h 3855611"/>
              <a:gd name="connsiteX711" fmla="*/ 4268534 w 4268534"/>
              <a:gd name="connsiteY711" fmla="*/ 778252 h 3855611"/>
              <a:gd name="connsiteX712" fmla="*/ 4118506 w 4268534"/>
              <a:gd name="connsiteY712" fmla="*/ 948285 h 3855611"/>
              <a:gd name="connsiteX713" fmla="*/ 4076665 w 4268534"/>
              <a:gd name="connsiteY713" fmla="*/ 974731 h 3855611"/>
              <a:gd name="connsiteX714" fmla="*/ 4084236 w 4268534"/>
              <a:gd name="connsiteY714" fmla="*/ 965233 h 3855611"/>
              <a:gd name="connsiteX715" fmla="*/ 4074673 w 4268534"/>
              <a:gd name="connsiteY715" fmla="*/ 976779 h 3855611"/>
              <a:gd name="connsiteX716" fmla="*/ 4076665 w 4268534"/>
              <a:gd name="connsiteY716" fmla="*/ 974731 h 3855611"/>
              <a:gd name="connsiteX717" fmla="*/ 4058534 w 4268534"/>
              <a:gd name="connsiteY717" fmla="*/ 1002294 h 3855611"/>
              <a:gd name="connsiteX718" fmla="*/ 4118506 w 4268534"/>
              <a:gd name="connsiteY718" fmla="*/ 948285 h 3855611"/>
              <a:gd name="connsiteX719" fmla="*/ 4268534 w 4268534"/>
              <a:gd name="connsiteY719" fmla="*/ 824811 h 3855611"/>
              <a:gd name="connsiteX720" fmla="*/ 4268534 w 4268534"/>
              <a:gd name="connsiteY720" fmla="*/ 1100999 h 3855611"/>
              <a:gd name="connsiteX721" fmla="*/ 4248610 w 4268534"/>
              <a:gd name="connsiteY721" fmla="*/ 1117015 h 3855611"/>
              <a:gd name="connsiteX722" fmla="*/ 4238050 w 4268534"/>
              <a:gd name="connsiteY722" fmla="*/ 1128375 h 3855611"/>
              <a:gd name="connsiteX723" fmla="*/ 4199198 w 4268534"/>
              <a:gd name="connsiteY723" fmla="*/ 1203428 h 3855611"/>
              <a:gd name="connsiteX724" fmla="*/ 4022472 w 4268534"/>
              <a:gd name="connsiteY724" fmla="*/ 1378117 h 3855611"/>
              <a:gd name="connsiteX725" fmla="*/ 3979834 w 4268534"/>
              <a:gd name="connsiteY725" fmla="*/ 1387616 h 3855611"/>
              <a:gd name="connsiteX726" fmla="*/ 3934208 w 4268534"/>
              <a:gd name="connsiteY726" fmla="*/ 1429332 h 3855611"/>
              <a:gd name="connsiteX727" fmla="*/ 3892368 w 4268534"/>
              <a:gd name="connsiteY727" fmla="*/ 1508110 h 3855611"/>
              <a:gd name="connsiteX728" fmla="*/ 3715641 w 4268534"/>
              <a:gd name="connsiteY728" fmla="*/ 1682799 h 3855611"/>
              <a:gd name="connsiteX729" fmla="*/ 3677586 w 4268534"/>
              <a:gd name="connsiteY729" fmla="*/ 1691366 h 3855611"/>
              <a:gd name="connsiteX730" fmla="*/ 3661448 w 4268534"/>
              <a:gd name="connsiteY730" fmla="*/ 1704589 h 3855611"/>
              <a:gd name="connsiteX731" fmla="*/ 3624389 w 4268534"/>
              <a:gd name="connsiteY731" fmla="*/ 1774986 h 3855611"/>
              <a:gd name="connsiteX732" fmla="*/ 3540907 w 4268534"/>
              <a:gd name="connsiteY732" fmla="*/ 1855626 h 3855611"/>
              <a:gd name="connsiteX733" fmla="*/ 3539910 w 4268534"/>
              <a:gd name="connsiteY733" fmla="*/ 1857488 h 3855611"/>
              <a:gd name="connsiteX734" fmla="*/ 3538914 w 4268534"/>
              <a:gd name="connsiteY734" fmla="*/ 1857488 h 3855611"/>
              <a:gd name="connsiteX735" fmla="*/ 3448658 w 4268534"/>
              <a:gd name="connsiteY735" fmla="*/ 1949489 h 3855611"/>
              <a:gd name="connsiteX736" fmla="*/ 3414389 w 4268534"/>
              <a:gd name="connsiteY736" fmla="*/ 1957124 h 3855611"/>
              <a:gd name="connsiteX737" fmla="*/ 3403032 w 4268534"/>
              <a:gd name="connsiteY737" fmla="*/ 1968485 h 3855611"/>
              <a:gd name="connsiteX738" fmla="*/ 3372748 w 4268534"/>
              <a:gd name="connsiteY738" fmla="*/ 2026404 h 3855611"/>
              <a:gd name="connsiteX739" fmla="*/ 3274721 w 4268534"/>
              <a:gd name="connsiteY739" fmla="*/ 2120453 h 3855611"/>
              <a:gd name="connsiteX740" fmla="*/ 3271932 w 4268534"/>
              <a:gd name="connsiteY740" fmla="*/ 2124178 h 3855611"/>
              <a:gd name="connsiteX741" fmla="*/ 3270138 w 4268534"/>
              <a:gd name="connsiteY741" fmla="*/ 2124178 h 3855611"/>
              <a:gd name="connsiteX742" fmla="*/ 3196021 w 4268534"/>
              <a:gd name="connsiteY742" fmla="*/ 2201093 h 3855611"/>
              <a:gd name="connsiteX743" fmla="*/ 3161752 w 4268534"/>
              <a:gd name="connsiteY743" fmla="*/ 2209660 h 3855611"/>
              <a:gd name="connsiteX744" fmla="*/ 3117122 w 4268534"/>
              <a:gd name="connsiteY744" fmla="*/ 2253239 h 3855611"/>
              <a:gd name="connsiteX745" fmla="*/ 3085841 w 4268534"/>
              <a:gd name="connsiteY745" fmla="*/ 2314138 h 3855611"/>
              <a:gd name="connsiteX746" fmla="*/ 2909114 w 4268534"/>
              <a:gd name="connsiteY746" fmla="*/ 2488641 h 3855611"/>
              <a:gd name="connsiteX747" fmla="*/ 2873849 w 4268534"/>
              <a:gd name="connsiteY747" fmla="*/ 2497208 h 3855611"/>
              <a:gd name="connsiteX748" fmla="*/ 2814076 w 4268534"/>
              <a:gd name="connsiteY748" fmla="*/ 2547491 h 3855611"/>
              <a:gd name="connsiteX749" fmla="*/ 2732388 w 4268534"/>
              <a:gd name="connsiteY749" fmla="*/ 2664261 h 3855611"/>
              <a:gd name="connsiteX750" fmla="*/ 2724816 w 4268534"/>
              <a:gd name="connsiteY750" fmla="*/ 2663330 h 3855611"/>
              <a:gd name="connsiteX751" fmla="*/ 2713261 w 4268534"/>
              <a:gd name="connsiteY751" fmla="*/ 2685306 h 3855611"/>
              <a:gd name="connsiteX752" fmla="*/ 2536733 w 4268534"/>
              <a:gd name="connsiteY752" fmla="*/ 2859809 h 3855611"/>
              <a:gd name="connsiteX753" fmla="*/ 2493896 w 4268534"/>
              <a:gd name="connsiteY753" fmla="*/ 2869307 h 3855611"/>
              <a:gd name="connsiteX754" fmla="*/ 2360007 w 4268534"/>
              <a:gd name="connsiteY754" fmla="*/ 3034498 h 3855611"/>
              <a:gd name="connsiteX755" fmla="*/ 2339086 w 4268534"/>
              <a:gd name="connsiteY755" fmla="*/ 3032636 h 3855611"/>
              <a:gd name="connsiteX756" fmla="*/ 2309599 w 4268534"/>
              <a:gd name="connsiteY756" fmla="*/ 3063923 h 3855611"/>
              <a:gd name="connsiteX757" fmla="*/ 2306810 w 4268534"/>
              <a:gd name="connsiteY757" fmla="*/ 3050700 h 3855611"/>
              <a:gd name="connsiteX758" fmla="*/ 2004561 w 4268534"/>
              <a:gd name="connsiteY758" fmla="*/ 3354451 h 3855611"/>
              <a:gd name="connsiteX759" fmla="*/ 2121516 w 4268534"/>
              <a:gd name="connsiteY759" fmla="*/ 3204531 h 3855611"/>
              <a:gd name="connsiteX760" fmla="*/ 2027474 w 4268534"/>
              <a:gd name="connsiteY760" fmla="*/ 3272880 h 3855611"/>
              <a:gd name="connsiteX761" fmla="*/ 1950567 w 4268534"/>
              <a:gd name="connsiteY761" fmla="*/ 3382945 h 3855611"/>
              <a:gd name="connsiteX762" fmla="*/ 1748138 w 4268534"/>
              <a:gd name="connsiteY762" fmla="*/ 3552792 h 3855611"/>
              <a:gd name="connsiteX763" fmla="*/ 1448879 w 4268534"/>
              <a:gd name="connsiteY763" fmla="*/ 3760631 h 3855611"/>
              <a:gd name="connsiteX764" fmla="*/ 1626602 w 4268534"/>
              <a:gd name="connsiteY764" fmla="*/ 3572719 h 3855611"/>
              <a:gd name="connsiteX765" fmla="*/ 1515425 w 4268534"/>
              <a:gd name="connsiteY765" fmla="*/ 3656339 h 3855611"/>
              <a:gd name="connsiteX766" fmla="*/ 1653101 w 4268534"/>
              <a:gd name="connsiteY766" fmla="*/ 3508282 h 3855611"/>
              <a:gd name="connsiteX767" fmla="*/ 1563841 w 4268534"/>
              <a:gd name="connsiteY767" fmla="*/ 3580355 h 3855611"/>
              <a:gd name="connsiteX768" fmla="*/ 1403253 w 4268534"/>
              <a:gd name="connsiteY768" fmla="*/ 3753181 h 3855611"/>
              <a:gd name="connsiteX769" fmla="*/ 1412816 w 4268534"/>
              <a:gd name="connsiteY769" fmla="*/ 3703829 h 3855611"/>
              <a:gd name="connsiteX770" fmla="*/ 1354837 w 4268534"/>
              <a:gd name="connsiteY770" fmla="*/ 3771991 h 3855611"/>
              <a:gd name="connsiteX771" fmla="*/ 1214173 w 4268534"/>
              <a:gd name="connsiteY771" fmla="*/ 3764542 h 3855611"/>
              <a:gd name="connsiteX772" fmla="*/ 1145834 w 4268534"/>
              <a:gd name="connsiteY772" fmla="*/ 3838477 h 3855611"/>
              <a:gd name="connsiteX773" fmla="*/ 1159183 w 4268534"/>
              <a:gd name="connsiteY773" fmla="*/ 3806259 h 3855611"/>
              <a:gd name="connsiteX774" fmla="*/ 1113557 w 4268534"/>
              <a:gd name="connsiteY774" fmla="*/ 3855611 h 3855611"/>
              <a:gd name="connsiteX775" fmla="*/ 1128699 w 4268534"/>
              <a:gd name="connsiteY775" fmla="*/ 3727481 h 3855611"/>
              <a:gd name="connsiteX776" fmla="*/ 1052788 w 4268534"/>
              <a:gd name="connsiteY776" fmla="*/ 3824324 h 3855611"/>
              <a:gd name="connsiteX777" fmla="*/ 1135274 w 4268534"/>
              <a:gd name="connsiteY777" fmla="*/ 3704760 h 3855611"/>
              <a:gd name="connsiteX778" fmla="*/ 1009951 w 4268534"/>
              <a:gd name="connsiteY778" fmla="*/ 3833822 h 3855611"/>
              <a:gd name="connsiteX779" fmla="*/ 1046014 w 4268534"/>
              <a:gd name="connsiteY779" fmla="*/ 3707554 h 3855611"/>
              <a:gd name="connsiteX780" fmla="*/ 966318 w 4268534"/>
              <a:gd name="connsiteY780" fmla="*/ 3787263 h 3855611"/>
              <a:gd name="connsiteX781" fmla="*/ 1002380 w 4268534"/>
              <a:gd name="connsiteY781" fmla="*/ 3730274 h 3855611"/>
              <a:gd name="connsiteX782" fmla="*/ 950179 w 4268534"/>
              <a:gd name="connsiteY782" fmla="*/ 3789125 h 3855611"/>
              <a:gd name="connsiteX783" fmla="*/ 991024 w 4268534"/>
              <a:gd name="connsiteY783" fmla="*/ 3679060 h 3855611"/>
              <a:gd name="connsiteX784" fmla="*/ 840796 w 4268534"/>
              <a:gd name="connsiteY784" fmla="*/ 3846113 h 3855611"/>
              <a:gd name="connsiteX785" fmla="*/ 949183 w 4268534"/>
              <a:gd name="connsiteY785" fmla="*/ 3675335 h 3855611"/>
              <a:gd name="connsiteX786" fmla="*/ 819876 w 4268534"/>
              <a:gd name="connsiteY786" fmla="*/ 3790987 h 3855611"/>
              <a:gd name="connsiteX787" fmla="*/ 890208 w 4268534"/>
              <a:gd name="connsiteY787" fmla="*/ 3699918 h 3855611"/>
              <a:gd name="connsiteX788" fmla="*/ 827646 w 4268534"/>
              <a:gd name="connsiteY788" fmla="*/ 3764542 h 3855611"/>
              <a:gd name="connsiteX789" fmla="*/ 755322 w 4268534"/>
              <a:gd name="connsiteY789" fmla="*/ 3556703 h 3855611"/>
              <a:gd name="connsiteX790" fmla="*/ 732608 w 4268534"/>
              <a:gd name="connsiteY790" fmla="*/ 3581286 h 3855611"/>
              <a:gd name="connsiteX791" fmla="*/ 851356 w 4268534"/>
              <a:gd name="connsiteY791" fmla="*/ 3404734 h 3855611"/>
              <a:gd name="connsiteX792" fmla="*/ 666062 w 4268534"/>
              <a:gd name="connsiteY792" fmla="*/ 3558565 h 3855611"/>
              <a:gd name="connsiteX793" fmla="*/ 761100 w 4268534"/>
              <a:gd name="connsiteY793" fmla="*/ 3420006 h 3855611"/>
              <a:gd name="connsiteX794" fmla="*/ 635578 w 4268534"/>
              <a:gd name="connsiteY794" fmla="*/ 3549067 h 3855611"/>
              <a:gd name="connsiteX795" fmla="*/ 552893 w 4268534"/>
              <a:gd name="connsiteY795" fmla="*/ 3473083 h 3855611"/>
              <a:gd name="connsiteX796" fmla="*/ 794373 w 4268534"/>
              <a:gd name="connsiteY796" fmla="*/ 3333592 h 3855611"/>
              <a:gd name="connsiteX797" fmla="*/ 724041 w 4268534"/>
              <a:gd name="connsiteY797" fmla="*/ 3294669 h 3855611"/>
              <a:gd name="connsiteX798" fmla="*/ 682200 w 4268534"/>
              <a:gd name="connsiteY798" fmla="*/ 3361155 h 3855611"/>
              <a:gd name="connsiteX799" fmla="*/ 535958 w 4268534"/>
              <a:gd name="connsiteY799" fmla="*/ 3418888 h 3855611"/>
              <a:gd name="connsiteX800" fmla="*/ 680208 w 4268534"/>
              <a:gd name="connsiteY800" fmla="*/ 3178831 h 3855611"/>
              <a:gd name="connsiteX801" fmla="*/ 514041 w 4268534"/>
              <a:gd name="connsiteY801" fmla="*/ 3361155 h 3855611"/>
              <a:gd name="connsiteX802" fmla="*/ 494117 w 4268534"/>
              <a:gd name="connsiteY802" fmla="*/ 3345884 h 3855611"/>
              <a:gd name="connsiteX803" fmla="*/ 613861 w 4268534"/>
              <a:gd name="connsiteY803" fmla="*/ 3226321 h 3855611"/>
              <a:gd name="connsiteX804" fmla="*/ 558671 w 4268534"/>
              <a:gd name="connsiteY804" fmla="*/ 3263382 h 3855611"/>
              <a:gd name="connsiteX805" fmla="*/ 679411 w 4268534"/>
              <a:gd name="connsiteY805" fmla="*/ 3053494 h 3855611"/>
              <a:gd name="connsiteX806" fmla="*/ 618443 w 4268534"/>
              <a:gd name="connsiteY806" fmla="*/ 3110482 h 3855611"/>
              <a:gd name="connsiteX807" fmla="*/ 657494 w 4268534"/>
              <a:gd name="connsiteY807" fmla="*/ 3063923 h 3855611"/>
              <a:gd name="connsiteX808" fmla="*/ 477979 w 4268534"/>
              <a:gd name="connsiteY808" fmla="*/ 3209187 h 3855611"/>
              <a:gd name="connsiteX809" fmla="*/ 480768 w 4268534"/>
              <a:gd name="connsiteY809" fmla="*/ 3238612 h 3855611"/>
              <a:gd name="connsiteX810" fmla="*/ 388520 w 4268534"/>
              <a:gd name="connsiteY810" fmla="*/ 3281260 h 3855611"/>
              <a:gd name="connsiteX811" fmla="*/ 474990 w 4268534"/>
              <a:gd name="connsiteY811" fmla="*/ 3178831 h 3855611"/>
              <a:gd name="connsiteX812" fmla="*/ 429563 w 4268534"/>
              <a:gd name="connsiteY812" fmla="*/ 3228183 h 3855611"/>
              <a:gd name="connsiteX813" fmla="*/ 423785 w 4268534"/>
              <a:gd name="connsiteY813" fmla="*/ 3168401 h 3855611"/>
              <a:gd name="connsiteX814" fmla="*/ 532172 w 4268534"/>
              <a:gd name="connsiteY814" fmla="*/ 3054425 h 3855611"/>
              <a:gd name="connsiteX815" fmla="*/ 437931 w 4268534"/>
              <a:gd name="connsiteY815" fmla="*/ 3122774 h 3855611"/>
              <a:gd name="connsiteX816" fmla="*/ 646138 w 4268534"/>
              <a:gd name="connsiteY816" fmla="*/ 2874149 h 3855611"/>
              <a:gd name="connsiteX817" fmla="*/ 538747 w 4268534"/>
              <a:gd name="connsiteY817" fmla="*/ 2974716 h 3855611"/>
              <a:gd name="connsiteX818" fmla="*/ 549108 w 4268534"/>
              <a:gd name="connsiteY818" fmla="*/ 2878805 h 3855611"/>
              <a:gd name="connsiteX819" fmla="*/ 586166 w 4268534"/>
              <a:gd name="connsiteY819" fmla="*/ 2772650 h 3855611"/>
              <a:gd name="connsiteX820" fmla="*/ 490332 w 4268534"/>
              <a:gd name="connsiteY820" fmla="*/ 2867444 h 3855611"/>
              <a:gd name="connsiteX821" fmla="*/ 527390 w 4268534"/>
              <a:gd name="connsiteY821" fmla="*/ 2797234 h 3855611"/>
              <a:gd name="connsiteX822" fmla="*/ 489335 w 4268534"/>
              <a:gd name="connsiteY822" fmla="*/ 2838019 h 3855611"/>
              <a:gd name="connsiteX823" fmla="*/ 501688 w 4268534"/>
              <a:gd name="connsiteY823" fmla="*/ 2721249 h 3855611"/>
              <a:gd name="connsiteX824" fmla="*/ 385730 w 4268534"/>
              <a:gd name="connsiteY824" fmla="*/ 2857946 h 3855611"/>
              <a:gd name="connsiteX825" fmla="*/ 408643 w 4268534"/>
              <a:gd name="connsiteY825" fmla="*/ 2707095 h 3855611"/>
              <a:gd name="connsiteX826" fmla="*/ 363017 w 4268534"/>
              <a:gd name="connsiteY826" fmla="*/ 2756448 h 3855611"/>
              <a:gd name="connsiteX827" fmla="*/ 428567 w 4268534"/>
              <a:gd name="connsiteY827" fmla="*/ 2665379 h 3855611"/>
              <a:gd name="connsiteX828" fmla="*/ 325958 w 4268534"/>
              <a:gd name="connsiteY828" fmla="*/ 2769671 h 3855611"/>
              <a:gd name="connsiteX829" fmla="*/ 420000 w 4268534"/>
              <a:gd name="connsiteY829" fmla="*/ 2555127 h 3855611"/>
              <a:gd name="connsiteX830" fmla="*/ 250844 w 4268534"/>
              <a:gd name="connsiteY830" fmla="*/ 2727023 h 3855611"/>
              <a:gd name="connsiteX831" fmla="*/ 309795 w 4268534"/>
              <a:gd name="connsiteY831" fmla="*/ 2553701 h 3855611"/>
              <a:gd name="connsiteX832" fmla="*/ 308137 w 4268534"/>
              <a:gd name="connsiteY832" fmla="*/ 2523041 h 3855611"/>
              <a:gd name="connsiteX833" fmla="*/ 308823 w 4268534"/>
              <a:gd name="connsiteY833" fmla="*/ 2517135 h 3855611"/>
              <a:gd name="connsiteX834" fmla="*/ 307898 w 4268534"/>
              <a:gd name="connsiteY834" fmla="*/ 2518636 h 3855611"/>
              <a:gd name="connsiteX835" fmla="*/ 307827 w 4268534"/>
              <a:gd name="connsiteY835" fmla="*/ 2517321 h 3855611"/>
              <a:gd name="connsiteX836" fmla="*/ 315398 w 4268534"/>
              <a:gd name="connsiteY836" fmla="*/ 2510617 h 3855611"/>
              <a:gd name="connsiteX837" fmla="*/ 351660 w 4268534"/>
              <a:gd name="connsiteY837" fmla="*/ 2453629 h 3855611"/>
              <a:gd name="connsiteX838" fmla="*/ 334525 w 4268534"/>
              <a:gd name="connsiteY838" fmla="*/ 2468900 h 3855611"/>
              <a:gd name="connsiteX839" fmla="*/ 308823 w 4268534"/>
              <a:gd name="connsiteY839" fmla="*/ 2509686 h 3855611"/>
              <a:gd name="connsiteX840" fmla="*/ 382941 w 4268534"/>
              <a:gd name="connsiteY840" fmla="*/ 2380624 h 3855611"/>
              <a:gd name="connsiteX841" fmla="*/ 219564 w 4268534"/>
              <a:gd name="connsiteY841" fmla="*/ 2522908 h 3855611"/>
              <a:gd name="connsiteX842" fmla="*/ 204421 w 4268534"/>
              <a:gd name="connsiteY842" fmla="*/ 2455491 h 3855611"/>
              <a:gd name="connsiteX843" fmla="*/ 141660 w 4268534"/>
              <a:gd name="connsiteY843" fmla="*/ 2521046 h 3855611"/>
              <a:gd name="connsiteX844" fmla="*/ 98824 w 4268534"/>
              <a:gd name="connsiteY844" fmla="*/ 2334997 h 3855611"/>
              <a:gd name="connsiteX845" fmla="*/ 324962 w 4268534"/>
              <a:gd name="connsiteY845" fmla="*/ 2000890 h 3855611"/>
              <a:gd name="connsiteX846" fmla="*/ 168159 w 4268534"/>
              <a:gd name="connsiteY846" fmla="*/ 2190664 h 3855611"/>
              <a:gd name="connsiteX847" fmla="*/ 86471 w 4268534"/>
              <a:gd name="connsiteY847" fmla="*/ 2227725 h 3855611"/>
              <a:gd name="connsiteX848" fmla="*/ 51404 w 4268534"/>
              <a:gd name="connsiteY848" fmla="*/ 2271490 h 3855611"/>
              <a:gd name="connsiteX849" fmla="*/ 162581 w 4268534"/>
              <a:gd name="connsiteY849" fmla="*/ 2130882 h 3855611"/>
              <a:gd name="connsiteX850" fmla="*/ 65550 w 4268534"/>
              <a:gd name="connsiteY850" fmla="*/ 2225862 h 3855611"/>
              <a:gd name="connsiteX851" fmla="*/ 181509 w 4268534"/>
              <a:gd name="connsiteY851" fmla="*/ 2089165 h 3855611"/>
              <a:gd name="connsiteX852" fmla="*/ 0 w 4268534"/>
              <a:gd name="connsiteY852" fmla="*/ 2077805 h 3855611"/>
              <a:gd name="connsiteX853" fmla="*/ 97030 w 4268534"/>
              <a:gd name="connsiteY853" fmla="*/ 1986549 h 3855611"/>
              <a:gd name="connsiteX854" fmla="*/ 109383 w 4268534"/>
              <a:gd name="connsiteY854" fmla="*/ 1881326 h 3855611"/>
              <a:gd name="connsiteX855" fmla="*/ 74118 w 4268534"/>
              <a:gd name="connsiteY855" fmla="*/ 1924906 h 3855611"/>
              <a:gd name="connsiteX856" fmla="*/ 169156 w 4268534"/>
              <a:gd name="connsiteY856" fmla="*/ 1717066 h 3855611"/>
              <a:gd name="connsiteX857" fmla="*/ 244269 w 4268534"/>
              <a:gd name="connsiteY857" fmla="*/ 1689503 h 3855611"/>
              <a:gd name="connsiteX858" fmla="*/ 225342 w 4268534"/>
              <a:gd name="connsiteY858" fmla="*/ 1661941 h 3855611"/>
              <a:gd name="connsiteX859" fmla="*/ 356442 w 4268534"/>
              <a:gd name="connsiteY859" fmla="*/ 1535673 h 3855611"/>
              <a:gd name="connsiteX860" fmla="*/ 271765 w 4268534"/>
              <a:gd name="connsiteY860" fmla="*/ 1668645 h 3855611"/>
              <a:gd name="connsiteX861" fmla="*/ 330740 w 4268534"/>
              <a:gd name="connsiteY861" fmla="*/ 1602159 h 3855611"/>
              <a:gd name="connsiteX862" fmla="*/ 285114 w 4268534"/>
              <a:gd name="connsiteY862" fmla="*/ 1705706 h 3855611"/>
              <a:gd name="connsiteX863" fmla="*/ 259412 w 4268534"/>
              <a:gd name="connsiteY863" fmla="*/ 1699933 h 3855611"/>
              <a:gd name="connsiteX864" fmla="*/ 248055 w 4268534"/>
              <a:gd name="connsiteY864" fmla="*/ 1775917 h 3855611"/>
              <a:gd name="connsiteX865" fmla="*/ 447495 w 4268534"/>
              <a:gd name="connsiteY865" fmla="*/ 1576645 h 3855611"/>
              <a:gd name="connsiteX866" fmla="*/ 252837 w 4268534"/>
              <a:gd name="connsiteY866" fmla="*/ 1848921 h 3855611"/>
              <a:gd name="connsiteX867" fmla="*/ 208207 w 4268534"/>
              <a:gd name="connsiteY867" fmla="*/ 1885051 h 3855611"/>
              <a:gd name="connsiteX868" fmla="*/ 180512 w 4268534"/>
              <a:gd name="connsiteY868" fmla="*/ 1961966 h 3855611"/>
              <a:gd name="connsiteX869" fmla="*/ 285114 w 4268534"/>
              <a:gd name="connsiteY869" fmla="*/ 1831043 h 3855611"/>
              <a:gd name="connsiteX870" fmla="*/ 247059 w 4268534"/>
              <a:gd name="connsiteY870" fmla="*/ 1914476 h 3855611"/>
              <a:gd name="connsiteX871" fmla="*/ 362021 w 4268534"/>
              <a:gd name="connsiteY871" fmla="*/ 1721722 h 3855611"/>
              <a:gd name="connsiteX872" fmla="*/ 388719 w 4268534"/>
              <a:gd name="connsiteY872" fmla="*/ 1697139 h 3855611"/>
              <a:gd name="connsiteX873" fmla="*/ 370588 w 4268534"/>
              <a:gd name="connsiteY873" fmla="*/ 1705706 h 3855611"/>
              <a:gd name="connsiteX874" fmla="*/ 467419 w 4268534"/>
              <a:gd name="connsiteY874" fmla="*/ 1614637 h 3855611"/>
              <a:gd name="connsiteX875" fmla="*/ 479772 w 4268534"/>
              <a:gd name="connsiteY875" fmla="*/ 1509227 h 3855611"/>
              <a:gd name="connsiteX876" fmla="*/ 444706 w 4268534"/>
              <a:gd name="connsiteY876" fmla="*/ 1552807 h 3855611"/>
              <a:gd name="connsiteX877" fmla="*/ 413425 w 4268534"/>
              <a:gd name="connsiteY877" fmla="*/ 1561373 h 3855611"/>
              <a:gd name="connsiteX878" fmla="*/ 412429 w 4268534"/>
              <a:gd name="connsiteY878" fmla="*/ 1568078 h 3855611"/>
              <a:gd name="connsiteX879" fmla="*/ 379155 w 4268534"/>
              <a:gd name="connsiteY879" fmla="*/ 1567147 h 3855611"/>
              <a:gd name="connsiteX880" fmla="*/ 411432 w 4268534"/>
              <a:gd name="connsiteY880" fmla="*/ 1558580 h 3855611"/>
              <a:gd name="connsiteX881" fmla="*/ 538747 w 4268534"/>
              <a:gd name="connsiteY881" fmla="*/ 1344968 h 3855611"/>
              <a:gd name="connsiteX882" fmla="*/ 613861 w 4268534"/>
              <a:gd name="connsiteY882" fmla="*/ 1317405 h 3855611"/>
              <a:gd name="connsiteX883" fmla="*/ 594734 w 4268534"/>
              <a:gd name="connsiteY883" fmla="*/ 1289842 h 3855611"/>
              <a:gd name="connsiteX884" fmla="*/ 725834 w 4268534"/>
              <a:gd name="connsiteY884" fmla="*/ 1163760 h 3855611"/>
              <a:gd name="connsiteX885" fmla="*/ 641356 w 4268534"/>
              <a:gd name="connsiteY885" fmla="*/ 1296546 h 3855611"/>
              <a:gd name="connsiteX886" fmla="*/ 700331 w 4268534"/>
              <a:gd name="connsiteY886" fmla="*/ 1230060 h 3855611"/>
              <a:gd name="connsiteX887" fmla="*/ 654705 w 4268534"/>
              <a:gd name="connsiteY887" fmla="*/ 1333607 h 3855611"/>
              <a:gd name="connsiteX888" fmla="*/ 629003 w 4268534"/>
              <a:gd name="connsiteY888" fmla="*/ 1327834 h 3855611"/>
              <a:gd name="connsiteX889" fmla="*/ 617646 w 4268534"/>
              <a:gd name="connsiteY889" fmla="*/ 1403818 h 3855611"/>
              <a:gd name="connsiteX890" fmla="*/ 809515 w 4268534"/>
              <a:gd name="connsiteY890" fmla="*/ 1210133 h 3855611"/>
              <a:gd name="connsiteX891" fmla="*/ 774449 w 4268534"/>
              <a:gd name="connsiteY891" fmla="*/ 1214975 h 3855611"/>
              <a:gd name="connsiteX892" fmla="*/ 745758 w 4268534"/>
              <a:gd name="connsiteY892" fmla="*/ 1250918 h 3855611"/>
              <a:gd name="connsiteX893" fmla="*/ 771460 w 4268534"/>
              <a:gd name="connsiteY893" fmla="*/ 1216837 h 3855611"/>
              <a:gd name="connsiteX894" fmla="*/ 766678 w 4268534"/>
              <a:gd name="connsiteY894" fmla="*/ 1220562 h 3855611"/>
              <a:gd name="connsiteX895" fmla="*/ 731612 w 4268534"/>
              <a:gd name="connsiteY895" fmla="*/ 1264327 h 3855611"/>
              <a:gd name="connsiteX896" fmla="*/ 736394 w 4268534"/>
              <a:gd name="connsiteY896" fmla="*/ 1206641 h 3855611"/>
              <a:gd name="connsiteX897" fmla="*/ 757352 w 4268534"/>
              <a:gd name="connsiteY897" fmla="*/ 1177044 h 3855611"/>
              <a:gd name="connsiteX898" fmla="*/ 757952 w 4268534"/>
              <a:gd name="connsiteY898" fmla="*/ 1176270 h 3855611"/>
              <a:gd name="connsiteX899" fmla="*/ 757985 w 4268534"/>
              <a:gd name="connsiteY899" fmla="*/ 1176150 h 3855611"/>
              <a:gd name="connsiteX900" fmla="*/ 794429 w 4268534"/>
              <a:gd name="connsiteY900" fmla="*/ 1124686 h 3855611"/>
              <a:gd name="connsiteX901" fmla="*/ 826650 w 4268534"/>
              <a:gd name="connsiteY901" fmla="*/ 1056488 h 3855611"/>
              <a:gd name="connsiteX902" fmla="*/ 886422 w 4268534"/>
              <a:gd name="connsiteY902" fmla="*/ 1044011 h 3855611"/>
              <a:gd name="connsiteX903" fmla="*/ 915910 w 4268534"/>
              <a:gd name="connsiteY903" fmla="*/ 1013654 h 3855611"/>
              <a:gd name="connsiteX904" fmla="*/ 882637 w 4268534"/>
              <a:gd name="connsiteY904" fmla="*/ 1001363 h 3855611"/>
              <a:gd name="connsiteX905" fmla="*/ 1013737 w 4268534"/>
              <a:gd name="connsiteY905" fmla="*/ 875095 h 3855611"/>
              <a:gd name="connsiteX906" fmla="*/ 929259 w 4268534"/>
              <a:gd name="connsiteY906" fmla="*/ 1008067 h 3855611"/>
              <a:gd name="connsiteX907" fmla="*/ 988035 w 4268534"/>
              <a:gd name="connsiteY907" fmla="*/ 941581 h 3855611"/>
              <a:gd name="connsiteX908" fmla="*/ 962532 w 4268534"/>
              <a:gd name="connsiteY908" fmla="*/ 991865 h 3855611"/>
              <a:gd name="connsiteX909" fmla="*/ 1029876 w 4268534"/>
              <a:gd name="connsiteY909" fmla="*/ 896884 h 3855611"/>
              <a:gd name="connsiteX910" fmla="*/ 989031 w 4268534"/>
              <a:gd name="connsiteY910" fmla="*/ 941581 h 3855611"/>
              <a:gd name="connsiteX911" fmla="*/ 1046014 w 4268534"/>
              <a:gd name="connsiteY911" fmla="*/ 871370 h 3855611"/>
              <a:gd name="connsiteX912" fmla="*/ 1047010 w 4268534"/>
              <a:gd name="connsiteY912" fmla="*/ 873232 h 3855611"/>
              <a:gd name="connsiteX913" fmla="*/ 1080283 w 4268534"/>
              <a:gd name="connsiteY913" fmla="*/ 803953 h 3855611"/>
              <a:gd name="connsiteX914" fmla="*/ 1155397 w 4268534"/>
              <a:gd name="connsiteY914" fmla="*/ 776390 h 3855611"/>
              <a:gd name="connsiteX915" fmla="*/ 1136270 w 4268534"/>
              <a:gd name="connsiteY915" fmla="*/ 748827 h 3855611"/>
              <a:gd name="connsiteX916" fmla="*/ 1267370 w 4268534"/>
              <a:gd name="connsiteY916" fmla="*/ 622559 h 3855611"/>
              <a:gd name="connsiteX917" fmla="*/ 1194249 w 4268534"/>
              <a:gd name="connsiteY917" fmla="*/ 735604 h 3855611"/>
              <a:gd name="connsiteX918" fmla="*/ 1208594 w 4268534"/>
              <a:gd name="connsiteY918" fmla="*/ 725175 h 3855611"/>
              <a:gd name="connsiteX919" fmla="*/ 1241668 w 4268534"/>
              <a:gd name="connsiteY919" fmla="*/ 689976 h 3855611"/>
              <a:gd name="connsiteX920" fmla="*/ 1196242 w 4268534"/>
              <a:gd name="connsiteY920" fmla="*/ 793523 h 3855611"/>
              <a:gd name="connsiteX921" fmla="*/ 1170540 w 4268534"/>
              <a:gd name="connsiteY921" fmla="*/ 787750 h 3855611"/>
              <a:gd name="connsiteX922" fmla="*/ 1159183 w 4268534"/>
              <a:gd name="connsiteY922" fmla="*/ 863734 h 3855611"/>
              <a:gd name="connsiteX923" fmla="*/ 1331924 w 4268534"/>
              <a:gd name="connsiteY923" fmla="*/ 686252 h 3855611"/>
              <a:gd name="connsiteX924" fmla="*/ 1306422 w 4268534"/>
              <a:gd name="connsiteY924" fmla="*/ 688114 h 3855611"/>
              <a:gd name="connsiteX925" fmla="*/ 1288291 w 4268534"/>
              <a:gd name="connsiteY925" fmla="*/ 710835 h 3855611"/>
              <a:gd name="connsiteX926" fmla="*/ 1305426 w 4268534"/>
              <a:gd name="connsiteY926" fmla="*/ 689045 h 3855611"/>
              <a:gd name="connsiteX927" fmla="*/ 1289287 w 4268534"/>
              <a:gd name="connsiteY927" fmla="*/ 700406 h 3855611"/>
              <a:gd name="connsiteX928" fmla="*/ 1254021 w 4268534"/>
              <a:gd name="connsiteY928" fmla="*/ 744171 h 3855611"/>
              <a:gd name="connsiteX929" fmla="*/ 1258803 w 4268534"/>
              <a:gd name="connsiteY929" fmla="*/ 686485 h 3855611"/>
              <a:gd name="connsiteX930" fmla="*/ 1272270 w 4268534"/>
              <a:gd name="connsiteY930" fmla="*/ 667466 h 3855611"/>
              <a:gd name="connsiteX931" fmla="*/ 1285427 w 4268534"/>
              <a:gd name="connsiteY931" fmla="*/ 653241 h 3855611"/>
              <a:gd name="connsiteX932" fmla="*/ 1299648 w 4268534"/>
              <a:gd name="connsiteY932" fmla="*/ 629077 h 3855611"/>
              <a:gd name="connsiteX933" fmla="*/ 1298417 w 4268534"/>
              <a:gd name="connsiteY933" fmla="*/ 630542 h 3855611"/>
              <a:gd name="connsiteX934" fmla="*/ 1316838 w 4268534"/>
              <a:gd name="connsiteY934" fmla="*/ 604529 h 3855611"/>
              <a:gd name="connsiteX935" fmla="*/ 1349059 w 4268534"/>
              <a:gd name="connsiteY935" fmla="*/ 536332 h 3855611"/>
              <a:gd name="connsiteX936" fmla="*/ 1422180 w 4268534"/>
              <a:gd name="connsiteY936" fmla="*/ 510631 h 3855611"/>
              <a:gd name="connsiteX937" fmla="*/ 1436526 w 4268534"/>
              <a:gd name="connsiteY937" fmla="*/ 495360 h 3855611"/>
              <a:gd name="connsiteX938" fmla="*/ 1405245 w 4268534"/>
              <a:gd name="connsiteY938" fmla="*/ 481206 h 3855611"/>
              <a:gd name="connsiteX939" fmla="*/ 1536346 w 4268534"/>
              <a:gd name="connsiteY939" fmla="*/ 354938 h 3855611"/>
              <a:gd name="connsiteX940" fmla="*/ 1462228 w 4268534"/>
              <a:gd name="connsiteY940" fmla="*/ 470777 h 3855611"/>
              <a:gd name="connsiteX941" fmla="*/ 1459239 w 4268534"/>
              <a:gd name="connsiteY941" fmla="*/ 479344 h 3855611"/>
              <a:gd name="connsiteX942" fmla="*/ 1511640 w 4268534"/>
              <a:gd name="connsiteY942" fmla="*/ 422356 h 3855611"/>
              <a:gd name="connsiteX943" fmla="*/ 1466014 w 4268534"/>
              <a:gd name="connsiteY943" fmla="*/ 525903 h 3855611"/>
              <a:gd name="connsiteX944" fmla="*/ 1440312 w 4268534"/>
              <a:gd name="connsiteY944" fmla="*/ 520129 h 3855611"/>
              <a:gd name="connsiteX945" fmla="*/ 1428955 w 4268534"/>
              <a:gd name="connsiteY945" fmla="*/ 596114 h 3855611"/>
              <a:gd name="connsiteX946" fmla="*/ 1628395 w 4268534"/>
              <a:gd name="connsiteY946" fmla="*/ 396655 h 3855611"/>
              <a:gd name="connsiteX947" fmla="*/ 1634970 w 4268534"/>
              <a:gd name="connsiteY947" fmla="*/ 395724 h 3855611"/>
              <a:gd name="connsiteX948" fmla="*/ 1597114 w 4268534"/>
              <a:gd name="connsiteY948" fmla="*/ 394793 h 3855611"/>
              <a:gd name="connsiteX949" fmla="*/ 1584761 w 4268534"/>
              <a:gd name="connsiteY949" fmla="*/ 410064 h 3855611"/>
              <a:gd name="connsiteX950" fmla="*/ 1558063 w 4268534"/>
              <a:gd name="connsiteY950" fmla="*/ 444145 h 3855611"/>
              <a:gd name="connsiteX951" fmla="*/ 1573404 w 4268534"/>
              <a:gd name="connsiteY951" fmla="*/ 424218 h 3855611"/>
              <a:gd name="connsiteX952" fmla="*/ 1561848 w 4268534"/>
              <a:gd name="connsiteY952" fmla="*/ 438558 h 3855611"/>
              <a:gd name="connsiteX953" fmla="*/ 1561051 w 4268534"/>
              <a:gd name="connsiteY953" fmla="*/ 388275 h 3855611"/>
              <a:gd name="connsiteX954" fmla="*/ 1561051 w 4268534"/>
              <a:gd name="connsiteY954" fmla="*/ 387157 h 3855611"/>
              <a:gd name="connsiteX955" fmla="*/ 1655890 w 4268534"/>
              <a:gd name="connsiteY955" fmla="*/ 230719 h 3855611"/>
              <a:gd name="connsiteX956" fmla="*/ 1705302 w 4268534"/>
              <a:gd name="connsiteY956" fmla="*/ 227739 h 3855611"/>
              <a:gd name="connsiteX957" fmla="*/ 1731004 w 4268534"/>
              <a:gd name="connsiteY957" fmla="*/ 204087 h 3855611"/>
              <a:gd name="connsiteX958" fmla="*/ 1712076 w 4268534"/>
              <a:gd name="connsiteY958" fmla="*/ 176525 h 3855611"/>
              <a:gd name="connsiteX959" fmla="*/ 1843176 w 4268534"/>
              <a:gd name="connsiteY959" fmla="*/ 50257 h 3855611"/>
              <a:gd name="connsiteX960" fmla="*/ 1758499 w 4268534"/>
              <a:gd name="connsiteY960" fmla="*/ 183229 h 3855611"/>
              <a:gd name="connsiteX961" fmla="*/ 1817474 w 4268534"/>
              <a:gd name="connsiteY961" fmla="*/ 116743 h 3855611"/>
              <a:gd name="connsiteX962" fmla="*/ 1771848 w 4268534"/>
              <a:gd name="connsiteY962" fmla="*/ 220104 h 3855611"/>
              <a:gd name="connsiteX963" fmla="*/ 1746146 w 4268534"/>
              <a:gd name="connsiteY963" fmla="*/ 214517 h 3855611"/>
              <a:gd name="connsiteX964" fmla="*/ 1734789 w 4268534"/>
              <a:gd name="connsiteY964" fmla="*/ 290501 h 3855611"/>
              <a:gd name="connsiteX965" fmla="*/ 1934428 w 4268534"/>
              <a:gd name="connsiteY965" fmla="*/ 91042 h 3855611"/>
              <a:gd name="connsiteX966" fmla="*/ 1945785 w 4268534"/>
              <a:gd name="connsiteY966" fmla="*/ 105382 h 3855611"/>
              <a:gd name="connsiteX967" fmla="*/ 1933432 w 4268534"/>
              <a:gd name="connsiteY967" fmla="*/ 57892 h 3855611"/>
              <a:gd name="connsiteX968" fmla="*/ 1898167 w 4268534"/>
              <a:gd name="connsiteY968" fmla="*/ 101472 h 3855611"/>
              <a:gd name="connsiteX969" fmla="*/ 1888802 w 4268534"/>
              <a:gd name="connsiteY969" fmla="*/ 106314 h 3855611"/>
              <a:gd name="connsiteX970" fmla="*/ 1864096 w 4268534"/>
              <a:gd name="connsiteY970" fmla="*/ 137601 h 3855611"/>
              <a:gd name="connsiteX971" fmla="*/ 1886810 w 4268534"/>
              <a:gd name="connsiteY971" fmla="*/ 107245 h 3855611"/>
              <a:gd name="connsiteX972" fmla="*/ 1868878 w 4268534"/>
              <a:gd name="connsiteY972" fmla="*/ 97747 h 3855611"/>
              <a:gd name="connsiteX973" fmla="*/ 1867882 w 4268534"/>
              <a:gd name="connsiteY973" fmla="*/ 81544 h 3855611"/>
              <a:gd name="connsiteX974" fmla="*/ 1882028 w 4268534"/>
              <a:gd name="connsiteY974" fmla="*/ 75026 h 3855611"/>
              <a:gd name="connsiteX975" fmla="*/ 1908552 w 4268534"/>
              <a:gd name="connsiteY975" fmla="*/ 36941 h 385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Lst>
            <a:rect l="l" t="t" r="r" b="b"/>
            <a:pathLst>
              <a:path w="4268534" h="3855611">
                <a:moveTo>
                  <a:pt x="1312008" y="3612419"/>
                </a:moveTo>
                <a:cubicBezTo>
                  <a:pt x="1307673" y="3614404"/>
                  <a:pt x="1300046" y="3619301"/>
                  <a:pt x="1288291" y="3627845"/>
                </a:cubicBezTo>
                <a:cubicBezTo>
                  <a:pt x="1274942" y="3660064"/>
                  <a:pt x="1121925" y="3809983"/>
                  <a:pt x="1205606" y="3747408"/>
                </a:cubicBezTo>
                <a:cubicBezTo>
                  <a:pt x="1211359" y="3727364"/>
                  <a:pt x="1342350" y="3598527"/>
                  <a:pt x="1312008" y="3612419"/>
                </a:cubicBezTo>
                <a:close/>
                <a:moveTo>
                  <a:pt x="1379742" y="3527464"/>
                </a:moveTo>
                <a:cubicBezTo>
                  <a:pt x="1378547" y="3524996"/>
                  <a:pt x="1366194" y="3533330"/>
                  <a:pt x="1330131" y="3562290"/>
                </a:cubicBezTo>
                <a:cubicBezTo>
                  <a:pt x="1312000" y="3590784"/>
                  <a:pt x="1328139" y="3588922"/>
                  <a:pt x="1362408" y="3557448"/>
                </a:cubicBezTo>
                <a:cubicBezTo>
                  <a:pt x="1370976" y="3543201"/>
                  <a:pt x="1380938" y="3529931"/>
                  <a:pt x="1379742" y="3527464"/>
                </a:cubicBezTo>
                <a:close/>
                <a:moveTo>
                  <a:pt x="988035" y="3305098"/>
                </a:moveTo>
                <a:cubicBezTo>
                  <a:pt x="943405" y="3359107"/>
                  <a:pt x="825654" y="3487237"/>
                  <a:pt x="952969" y="3376240"/>
                </a:cubicBezTo>
                <a:cubicBezTo>
                  <a:pt x="1084866" y="3230045"/>
                  <a:pt x="937627" y="3370467"/>
                  <a:pt x="988035" y="3305098"/>
                </a:cubicBezTo>
                <a:close/>
                <a:moveTo>
                  <a:pt x="558671" y="3268969"/>
                </a:moveTo>
                <a:cubicBezTo>
                  <a:pt x="535758" y="3296532"/>
                  <a:pt x="506470" y="3329681"/>
                  <a:pt x="466423" y="3373447"/>
                </a:cubicBezTo>
                <a:cubicBezTo>
                  <a:pt x="482561" y="3347746"/>
                  <a:pt x="523405" y="3302119"/>
                  <a:pt x="558671" y="3268969"/>
                </a:cubicBezTo>
                <a:close/>
                <a:moveTo>
                  <a:pt x="1985633" y="3215705"/>
                </a:moveTo>
                <a:cubicBezTo>
                  <a:pt x="1964713" y="3238612"/>
                  <a:pt x="1933432" y="3267106"/>
                  <a:pt x="1905738" y="3298394"/>
                </a:cubicBezTo>
                <a:cubicBezTo>
                  <a:pt x="1931440" y="3276604"/>
                  <a:pt x="1958138" y="3253697"/>
                  <a:pt x="1978859" y="3230045"/>
                </a:cubicBezTo>
                <a:cubicBezTo>
                  <a:pt x="1983641" y="3223341"/>
                  <a:pt x="1985633" y="3218685"/>
                  <a:pt x="1985633" y="3215705"/>
                </a:cubicBezTo>
                <a:close/>
                <a:moveTo>
                  <a:pt x="668936" y="3175718"/>
                </a:moveTo>
                <a:cubicBezTo>
                  <a:pt x="669695" y="3172306"/>
                  <a:pt x="644245" y="3193520"/>
                  <a:pt x="631792" y="3200620"/>
                </a:cubicBezTo>
                <a:lnTo>
                  <a:pt x="632789" y="3190191"/>
                </a:lnTo>
                <a:cubicBezTo>
                  <a:pt x="621432" y="3205276"/>
                  <a:pt x="624221" y="3205276"/>
                  <a:pt x="631792" y="3200620"/>
                </a:cubicBezTo>
                <a:lnTo>
                  <a:pt x="630796" y="3216823"/>
                </a:lnTo>
                <a:cubicBezTo>
                  <a:pt x="658590" y="3188678"/>
                  <a:pt x="668481" y="3177765"/>
                  <a:pt x="668936" y="3175718"/>
                </a:cubicBezTo>
                <a:close/>
                <a:moveTo>
                  <a:pt x="1211384" y="3139907"/>
                </a:moveTo>
                <a:cubicBezTo>
                  <a:pt x="1205606" y="3142701"/>
                  <a:pt x="1199828" y="3145494"/>
                  <a:pt x="1192257" y="3149405"/>
                </a:cubicBezTo>
                <a:cubicBezTo>
                  <a:pt x="1152408" y="3192984"/>
                  <a:pt x="1108775" y="3249973"/>
                  <a:pt x="1070720" y="3269900"/>
                </a:cubicBezTo>
                <a:cubicBezTo>
                  <a:pt x="1048803" y="3281260"/>
                  <a:pt x="1000388" y="3357244"/>
                  <a:pt x="1039439" y="3330613"/>
                </a:cubicBezTo>
                <a:cubicBezTo>
                  <a:pt x="1102001" y="3266175"/>
                  <a:pt x="1064145" y="3279398"/>
                  <a:pt x="1148623" y="3203414"/>
                </a:cubicBezTo>
                <a:lnTo>
                  <a:pt x="1171336" y="3191122"/>
                </a:lnTo>
                <a:cubicBezTo>
                  <a:pt x="1157190" y="3198758"/>
                  <a:pt x="1183689" y="3169333"/>
                  <a:pt x="1211384" y="3139907"/>
                </a:cubicBezTo>
                <a:close/>
                <a:moveTo>
                  <a:pt x="618443" y="3116069"/>
                </a:moveTo>
                <a:cubicBezTo>
                  <a:pt x="600512" y="3138045"/>
                  <a:pt x="581385" y="3158903"/>
                  <a:pt x="572020" y="3159834"/>
                </a:cubicBezTo>
                <a:close/>
                <a:moveTo>
                  <a:pt x="858585" y="3055453"/>
                </a:moveTo>
                <a:cubicBezTo>
                  <a:pt x="842277" y="3064290"/>
                  <a:pt x="759568" y="3136043"/>
                  <a:pt x="809515" y="3072490"/>
                </a:cubicBezTo>
                <a:cubicBezTo>
                  <a:pt x="729620" y="3152199"/>
                  <a:pt x="727826" y="3178831"/>
                  <a:pt x="676422" y="3237681"/>
                </a:cubicBezTo>
                <a:cubicBezTo>
                  <a:pt x="698339" y="3226321"/>
                  <a:pt x="761897" y="3148474"/>
                  <a:pt x="807523" y="3099122"/>
                </a:cubicBezTo>
                <a:cubicBezTo>
                  <a:pt x="818880" y="3093348"/>
                  <a:pt x="812305" y="3102846"/>
                  <a:pt x="800948" y="3121842"/>
                </a:cubicBezTo>
                <a:cubicBezTo>
                  <a:pt x="842042" y="3079381"/>
                  <a:pt x="858367" y="3061118"/>
                  <a:pt x="860929" y="3056095"/>
                </a:cubicBezTo>
                <a:cubicBezTo>
                  <a:pt x="861890" y="3054212"/>
                  <a:pt x="860915" y="3054190"/>
                  <a:pt x="858585" y="3055453"/>
                </a:cubicBezTo>
                <a:close/>
                <a:moveTo>
                  <a:pt x="1164762" y="2930951"/>
                </a:moveTo>
                <a:cubicBezTo>
                  <a:pt x="1156194" y="2930951"/>
                  <a:pt x="1143841" y="2936724"/>
                  <a:pt x="1131488" y="2941380"/>
                </a:cubicBezTo>
                <a:lnTo>
                  <a:pt x="1115350" y="2967081"/>
                </a:lnTo>
                <a:lnTo>
                  <a:pt x="1103993" y="2972854"/>
                </a:lnTo>
                <a:lnTo>
                  <a:pt x="1065938" y="3014571"/>
                </a:lnTo>
                <a:cubicBezTo>
                  <a:pt x="1066934" y="3013639"/>
                  <a:pt x="1068727" y="3012708"/>
                  <a:pt x="1069724" y="3012708"/>
                </a:cubicBezTo>
                <a:cubicBezTo>
                  <a:pt x="1148623" y="2933931"/>
                  <a:pt x="1134278" y="2958514"/>
                  <a:pt x="1108775" y="2994643"/>
                </a:cubicBezTo>
                <a:cubicBezTo>
                  <a:pt x="1111564" y="2993712"/>
                  <a:pt x="1115350" y="2991850"/>
                  <a:pt x="1118139" y="2990732"/>
                </a:cubicBezTo>
                <a:cubicBezTo>
                  <a:pt x="1134278" y="2970805"/>
                  <a:pt x="1151412" y="2949016"/>
                  <a:pt x="1164762" y="2930951"/>
                </a:cubicBezTo>
                <a:close/>
                <a:moveTo>
                  <a:pt x="551100" y="2886440"/>
                </a:moveTo>
                <a:cubicBezTo>
                  <a:pt x="547314" y="2890165"/>
                  <a:pt x="545322" y="2894076"/>
                  <a:pt x="541536" y="2898732"/>
                </a:cubicBezTo>
                <a:lnTo>
                  <a:pt x="490332" y="2944360"/>
                </a:lnTo>
                <a:cubicBezTo>
                  <a:pt x="515834" y="2917728"/>
                  <a:pt x="535758" y="2898732"/>
                  <a:pt x="551100" y="2886440"/>
                </a:cubicBezTo>
                <a:close/>
                <a:moveTo>
                  <a:pt x="490332" y="2846586"/>
                </a:moveTo>
                <a:cubicBezTo>
                  <a:pt x="485550" y="2856084"/>
                  <a:pt x="482561" y="2864651"/>
                  <a:pt x="474990" y="2876942"/>
                </a:cubicBezTo>
                <a:cubicBezTo>
                  <a:pt x="460844" y="2883647"/>
                  <a:pt x="471204" y="2868376"/>
                  <a:pt x="490332" y="2846586"/>
                </a:cubicBezTo>
                <a:close/>
                <a:moveTo>
                  <a:pt x="639953" y="2564062"/>
                </a:moveTo>
                <a:cubicBezTo>
                  <a:pt x="624056" y="2573119"/>
                  <a:pt x="548485" y="2644194"/>
                  <a:pt x="509259" y="2675622"/>
                </a:cubicBezTo>
                <a:lnTo>
                  <a:pt x="484554" y="2689031"/>
                </a:lnTo>
                <a:cubicBezTo>
                  <a:pt x="484554" y="2692755"/>
                  <a:pt x="494117" y="2687168"/>
                  <a:pt x="509259" y="2675622"/>
                </a:cubicBezTo>
                <a:lnTo>
                  <a:pt x="583377" y="2636698"/>
                </a:lnTo>
                <a:cubicBezTo>
                  <a:pt x="637545" y="2575520"/>
                  <a:pt x="649490" y="2558628"/>
                  <a:pt x="639953" y="2564062"/>
                </a:cubicBezTo>
                <a:close/>
                <a:moveTo>
                  <a:pt x="307898" y="2518636"/>
                </a:moveTo>
                <a:lnTo>
                  <a:pt x="308137" y="2523041"/>
                </a:lnTo>
                <a:lnTo>
                  <a:pt x="307827" y="2525702"/>
                </a:lnTo>
                <a:lnTo>
                  <a:pt x="298264" y="2534269"/>
                </a:lnTo>
                <a:close/>
                <a:moveTo>
                  <a:pt x="436014" y="2505620"/>
                </a:moveTo>
                <a:cubicBezTo>
                  <a:pt x="433075" y="2506345"/>
                  <a:pt x="424881" y="2510710"/>
                  <a:pt x="409440" y="2519929"/>
                </a:cubicBezTo>
                <a:lnTo>
                  <a:pt x="374374" y="2564625"/>
                </a:lnTo>
                <a:cubicBezTo>
                  <a:pt x="352457" y="2585484"/>
                  <a:pt x="332533" y="2606342"/>
                  <a:pt x="333529" y="2616771"/>
                </a:cubicBezTo>
                <a:lnTo>
                  <a:pt x="374374" y="2564625"/>
                </a:lnTo>
                <a:cubicBezTo>
                  <a:pt x="406352" y="2534036"/>
                  <a:pt x="444830" y="2503447"/>
                  <a:pt x="436014" y="2505620"/>
                </a:cubicBezTo>
                <a:close/>
                <a:moveTo>
                  <a:pt x="529931" y="2445993"/>
                </a:moveTo>
                <a:cubicBezTo>
                  <a:pt x="520068" y="2445527"/>
                  <a:pt x="506769" y="2445993"/>
                  <a:pt x="498700" y="2446924"/>
                </a:cubicBezTo>
                <a:cubicBezTo>
                  <a:pt x="463633" y="2490503"/>
                  <a:pt x="466423" y="2521046"/>
                  <a:pt x="540540" y="2450649"/>
                </a:cubicBezTo>
                <a:cubicBezTo>
                  <a:pt x="546219" y="2447855"/>
                  <a:pt x="539793" y="2446459"/>
                  <a:pt x="529931" y="2445993"/>
                </a:cubicBezTo>
                <a:close/>
                <a:moveTo>
                  <a:pt x="784809" y="2378576"/>
                </a:moveTo>
                <a:cubicBezTo>
                  <a:pt x="705910" y="2455491"/>
                  <a:pt x="557675" y="2612115"/>
                  <a:pt x="625218" y="2570398"/>
                </a:cubicBezTo>
                <a:cubicBezTo>
                  <a:pt x="691565" y="2490503"/>
                  <a:pt x="740976" y="2435564"/>
                  <a:pt x="780028" y="2389005"/>
                </a:cubicBezTo>
                <a:cubicBezTo>
                  <a:pt x="781821" y="2385280"/>
                  <a:pt x="783813" y="2381369"/>
                  <a:pt x="784809" y="2378576"/>
                </a:cubicBezTo>
                <a:close/>
                <a:moveTo>
                  <a:pt x="791384" y="2349150"/>
                </a:moveTo>
                <a:lnTo>
                  <a:pt x="743965" y="2393847"/>
                </a:lnTo>
                <a:cubicBezTo>
                  <a:pt x="753329" y="2389005"/>
                  <a:pt x="775246" y="2369078"/>
                  <a:pt x="792380" y="2353993"/>
                </a:cubicBezTo>
                <a:cubicBezTo>
                  <a:pt x="792380" y="2351944"/>
                  <a:pt x="792380" y="2350082"/>
                  <a:pt x="791384" y="2349150"/>
                </a:cubicBezTo>
                <a:close/>
                <a:moveTo>
                  <a:pt x="543529" y="2146898"/>
                </a:moveTo>
                <a:cubicBezTo>
                  <a:pt x="535758" y="2157328"/>
                  <a:pt x="531176" y="2164032"/>
                  <a:pt x="531973" y="2164032"/>
                </a:cubicBezTo>
                <a:cubicBezTo>
                  <a:pt x="537751" y="2158445"/>
                  <a:pt x="542533" y="2152672"/>
                  <a:pt x="546318" y="2147830"/>
                </a:cubicBezTo>
                <a:cubicBezTo>
                  <a:pt x="545322" y="2147830"/>
                  <a:pt x="544326" y="2147830"/>
                  <a:pt x="543529" y="2146898"/>
                </a:cubicBezTo>
                <a:close/>
                <a:moveTo>
                  <a:pt x="575806" y="2091959"/>
                </a:moveTo>
                <a:cubicBezTo>
                  <a:pt x="569032" y="2098477"/>
                  <a:pt x="564250" y="2102388"/>
                  <a:pt x="561460" y="2107044"/>
                </a:cubicBezTo>
                <a:cubicBezTo>
                  <a:pt x="563453" y="2106113"/>
                  <a:pt x="565246" y="2105182"/>
                  <a:pt x="566242" y="2104250"/>
                </a:cubicBezTo>
                <a:cubicBezTo>
                  <a:pt x="569032" y="2100526"/>
                  <a:pt x="572817" y="2096615"/>
                  <a:pt x="575806" y="2091959"/>
                </a:cubicBezTo>
                <a:close/>
                <a:moveTo>
                  <a:pt x="517827" y="2083392"/>
                </a:moveTo>
                <a:cubicBezTo>
                  <a:pt x="456062" y="2134607"/>
                  <a:pt x="384734" y="2235174"/>
                  <a:pt x="350664" y="2278940"/>
                </a:cubicBezTo>
                <a:cubicBezTo>
                  <a:pt x="669847" y="1946695"/>
                  <a:pt x="353453" y="2309296"/>
                  <a:pt x="475986" y="2206680"/>
                </a:cubicBezTo>
                <a:cubicBezTo>
                  <a:pt x="498700" y="2180235"/>
                  <a:pt x="494117" y="2175393"/>
                  <a:pt x="512049" y="2151741"/>
                </a:cubicBezTo>
                <a:cubicBezTo>
                  <a:pt x="511053" y="2138518"/>
                  <a:pt x="514838" y="2118404"/>
                  <a:pt x="520616" y="2096615"/>
                </a:cubicBezTo>
                <a:cubicBezTo>
                  <a:pt x="517827" y="2093821"/>
                  <a:pt x="516831" y="2090097"/>
                  <a:pt x="517827" y="2083392"/>
                </a:cubicBezTo>
                <a:close/>
                <a:moveTo>
                  <a:pt x="884430" y="2074825"/>
                </a:moveTo>
                <a:cubicBezTo>
                  <a:pt x="878851" y="2074825"/>
                  <a:pt x="874069" y="2075756"/>
                  <a:pt x="870284" y="2075756"/>
                </a:cubicBezTo>
                <a:cubicBezTo>
                  <a:pt x="867494" y="2079667"/>
                  <a:pt x="864506" y="2083392"/>
                  <a:pt x="861716" y="2087117"/>
                </a:cubicBezTo>
                <a:cubicBezTo>
                  <a:pt x="868291" y="2084323"/>
                  <a:pt x="875862" y="2079667"/>
                  <a:pt x="884430" y="2074825"/>
                </a:cubicBezTo>
                <a:close/>
                <a:moveTo>
                  <a:pt x="753329" y="2016906"/>
                </a:moveTo>
                <a:cubicBezTo>
                  <a:pt x="739183" y="2031246"/>
                  <a:pt x="711688" y="2055829"/>
                  <a:pt x="682997" y="2082461"/>
                </a:cubicBezTo>
                <a:cubicBezTo>
                  <a:pt x="693557" y="2077619"/>
                  <a:pt x="709696" y="2067190"/>
                  <a:pt x="734401" y="2043538"/>
                </a:cubicBezTo>
                <a:cubicBezTo>
                  <a:pt x="740179" y="2034971"/>
                  <a:pt x="746754" y="2026404"/>
                  <a:pt x="753329" y="2016906"/>
                </a:cubicBezTo>
                <a:close/>
                <a:moveTo>
                  <a:pt x="537751" y="2014112"/>
                </a:moveTo>
                <a:cubicBezTo>
                  <a:pt x="516831" y="2045400"/>
                  <a:pt x="509259" y="2063465"/>
                  <a:pt x="531973" y="2049125"/>
                </a:cubicBezTo>
                <a:cubicBezTo>
                  <a:pt x="533965" y="2036833"/>
                  <a:pt x="536755" y="2024542"/>
                  <a:pt x="537751" y="2014112"/>
                </a:cubicBezTo>
                <a:close/>
                <a:moveTo>
                  <a:pt x="498700" y="1962898"/>
                </a:moveTo>
                <a:cubicBezTo>
                  <a:pt x="494914" y="1962898"/>
                  <a:pt x="491128" y="1963829"/>
                  <a:pt x="486347" y="1965691"/>
                </a:cubicBezTo>
                <a:lnTo>
                  <a:pt x="468415" y="1977051"/>
                </a:lnTo>
                <a:lnTo>
                  <a:pt x="467419" y="1990274"/>
                </a:lnTo>
                <a:close/>
                <a:moveTo>
                  <a:pt x="322970" y="1895480"/>
                </a:moveTo>
                <a:lnTo>
                  <a:pt x="225142" y="2003683"/>
                </a:lnTo>
                <a:lnTo>
                  <a:pt x="326755" y="1912428"/>
                </a:lnTo>
                <a:close/>
                <a:moveTo>
                  <a:pt x="451281" y="1871642"/>
                </a:moveTo>
                <a:cubicBezTo>
                  <a:pt x="441717" y="1882071"/>
                  <a:pt x="433150" y="1889707"/>
                  <a:pt x="428567" y="1895480"/>
                </a:cubicBezTo>
                <a:cubicBezTo>
                  <a:pt x="430360" y="1895480"/>
                  <a:pt x="431356" y="1894549"/>
                  <a:pt x="433150" y="1894549"/>
                </a:cubicBezTo>
                <a:cubicBezTo>
                  <a:pt x="439924" y="1885982"/>
                  <a:pt x="445503" y="1878346"/>
                  <a:pt x="451281" y="1871642"/>
                </a:cubicBezTo>
                <a:close/>
                <a:moveTo>
                  <a:pt x="859724" y="1809067"/>
                </a:moveTo>
                <a:cubicBezTo>
                  <a:pt x="838007" y="1829925"/>
                  <a:pt x="840796" y="1833650"/>
                  <a:pt x="821868" y="1852646"/>
                </a:cubicBezTo>
                <a:cubicBezTo>
                  <a:pt x="820872" y="1852646"/>
                  <a:pt x="820872" y="1853577"/>
                  <a:pt x="820872" y="1854695"/>
                </a:cubicBezTo>
                <a:cubicBezTo>
                  <a:pt x="823661" y="1853577"/>
                  <a:pt x="827447" y="1851715"/>
                  <a:pt x="833225" y="1847059"/>
                </a:cubicBezTo>
                <a:cubicBezTo>
                  <a:pt x="837010" y="1839423"/>
                  <a:pt x="845578" y="1827132"/>
                  <a:pt x="859724" y="1809998"/>
                </a:cubicBezTo>
                <a:cubicBezTo>
                  <a:pt x="859724" y="1809998"/>
                  <a:pt x="859724" y="1809067"/>
                  <a:pt x="859724" y="1809067"/>
                </a:cubicBezTo>
                <a:close/>
                <a:moveTo>
                  <a:pt x="811308" y="1792864"/>
                </a:moveTo>
                <a:cubicBezTo>
                  <a:pt x="787599" y="1821358"/>
                  <a:pt x="764885" y="1850784"/>
                  <a:pt x="746754" y="1874622"/>
                </a:cubicBezTo>
                <a:lnTo>
                  <a:pt x="770464" y="1854695"/>
                </a:lnTo>
                <a:cubicBezTo>
                  <a:pt x="771460" y="1854695"/>
                  <a:pt x="772456" y="1853577"/>
                  <a:pt x="772456" y="1853577"/>
                </a:cubicBezTo>
                <a:cubicBezTo>
                  <a:pt x="785606" y="1842217"/>
                  <a:pt x="796166" y="1831788"/>
                  <a:pt x="804733" y="1822290"/>
                </a:cubicBezTo>
                <a:cubicBezTo>
                  <a:pt x="806527" y="1812792"/>
                  <a:pt x="809515" y="1803293"/>
                  <a:pt x="811308" y="1792864"/>
                </a:cubicBezTo>
                <a:close/>
                <a:moveTo>
                  <a:pt x="50495" y="1781652"/>
                </a:moveTo>
                <a:cubicBezTo>
                  <a:pt x="53559" y="1785240"/>
                  <a:pt x="20423" y="1819915"/>
                  <a:pt x="7571" y="1841286"/>
                </a:cubicBezTo>
                <a:lnTo>
                  <a:pt x="33273" y="1790071"/>
                </a:lnTo>
                <a:cubicBezTo>
                  <a:pt x="44431" y="1782715"/>
                  <a:pt x="49474" y="1780456"/>
                  <a:pt x="50495" y="1781652"/>
                </a:cubicBezTo>
                <a:close/>
                <a:moveTo>
                  <a:pt x="480544" y="1767001"/>
                </a:moveTo>
                <a:cubicBezTo>
                  <a:pt x="483159" y="1766512"/>
                  <a:pt x="483159" y="1768654"/>
                  <a:pt x="481764" y="1772006"/>
                </a:cubicBezTo>
                <a:cubicBezTo>
                  <a:pt x="478776" y="1770144"/>
                  <a:pt x="474990" y="1770144"/>
                  <a:pt x="463633" y="1777779"/>
                </a:cubicBezTo>
                <a:cubicBezTo>
                  <a:pt x="472699" y="1770609"/>
                  <a:pt x="477929" y="1767490"/>
                  <a:pt x="480544" y="1767001"/>
                </a:cubicBezTo>
                <a:close/>
                <a:moveTo>
                  <a:pt x="552893" y="1726378"/>
                </a:moveTo>
                <a:cubicBezTo>
                  <a:pt x="551100" y="1726378"/>
                  <a:pt x="550104" y="1726378"/>
                  <a:pt x="548111" y="1727496"/>
                </a:cubicBezTo>
                <a:cubicBezTo>
                  <a:pt x="543529" y="1735876"/>
                  <a:pt x="534961" y="1747423"/>
                  <a:pt x="523405" y="1760646"/>
                </a:cubicBezTo>
                <a:close/>
                <a:moveTo>
                  <a:pt x="447495" y="1690435"/>
                </a:moveTo>
                <a:cubicBezTo>
                  <a:pt x="399079" y="1801431"/>
                  <a:pt x="349668" y="1914476"/>
                  <a:pt x="427571" y="1896411"/>
                </a:cubicBezTo>
                <a:cubicBezTo>
                  <a:pt x="434146" y="1888776"/>
                  <a:pt x="444706" y="1877415"/>
                  <a:pt x="457059" y="1864006"/>
                </a:cubicBezTo>
                <a:cubicBezTo>
                  <a:pt x="497903" y="1810929"/>
                  <a:pt x="500692" y="1812792"/>
                  <a:pt x="505474" y="1814654"/>
                </a:cubicBezTo>
                <a:cubicBezTo>
                  <a:pt x="536755" y="1782435"/>
                  <a:pt x="559667" y="1755803"/>
                  <a:pt x="533965" y="1767350"/>
                </a:cubicBezTo>
                <a:lnTo>
                  <a:pt x="436935" y="1862144"/>
                </a:lnTo>
                <a:lnTo>
                  <a:pt x="493121" y="1795844"/>
                </a:lnTo>
                <a:cubicBezTo>
                  <a:pt x="471204" y="1821358"/>
                  <a:pt x="446499" y="1848921"/>
                  <a:pt x="424582" y="1873504"/>
                </a:cubicBezTo>
                <a:cubicBezTo>
                  <a:pt x="363814" y="1915407"/>
                  <a:pt x="471204" y="1795844"/>
                  <a:pt x="482561" y="1771075"/>
                </a:cubicBezTo>
                <a:cubicBezTo>
                  <a:pt x="489335" y="1774799"/>
                  <a:pt x="487343" y="1786346"/>
                  <a:pt x="543529" y="1727496"/>
                </a:cubicBezTo>
                <a:cubicBezTo>
                  <a:pt x="484554" y="1738856"/>
                  <a:pt x="485550" y="1694159"/>
                  <a:pt x="447495" y="1690435"/>
                </a:cubicBezTo>
                <a:close/>
                <a:moveTo>
                  <a:pt x="196651" y="1646669"/>
                </a:moveTo>
                <a:lnTo>
                  <a:pt x="150029" y="1709431"/>
                </a:lnTo>
                <a:lnTo>
                  <a:pt x="139668" y="1701795"/>
                </a:lnTo>
                <a:close/>
                <a:moveTo>
                  <a:pt x="696346" y="1637171"/>
                </a:moveTo>
                <a:cubicBezTo>
                  <a:pt x="571024" y="1753941"/>
                  <a:pt x="621432" y="1727496"/>
                  <a:pt x="566242" y="1796775"/>
                </a:cubicBezTo>
                <a:cubicBezTo>
                  <a:pt x="575806" y="1794727"/>
                  <a:pt x="584373" y="1794727"/>
                  <a:pt x="571024" y="1815771"/>
                </a:cubicBezTo>
                <a:cubicBezTo>
                  <a:pt x="611868" y="1776848"/>
                  <a:pt x="633785" y="1752079"/>
                  <a:pt x="647931" y="1732151"/>
                </a:cubicBezTo>
                <a:cubicBezTo>
                  <a:pt x="656498" y="1708500"/>
                  <a:pt x="665066" y="1681868"/>
                  <a:pt x="696346" y="1637171"/>
                </a:cubicBezTo>
                <a:close/>
                <a:moveTo>
                  <a:pt x="257419" y="1584094"/>
                </a:moveTo>
                <a:cubicBezTo>
                  <a:pt x="265987" y="1582232"/>
                  <a:pt x="265987" y="1585025"/>
                  <a:pt x="247059" y="1601228"/>
                </a:cubicBezTo>
                <a:cubicBezTo>
                  <a:pt x="252638" y="1594523"/>
                  <a:pt x="253634" y="1589867"/>
                  <a:pt x="257419" y="1584094"/>
                </a:cubicBezTo>
                <a:close/>
                <a:moveTo>
                  <a:pt x="413226" y="1576459"/>
                </a:moveTo>
                <a:cubicBezTo>
                  <a:pt x="419004" y="1576459"/>
                  <a:pt x="413226" y="1587819"/>
                  <a:pt x="377163" y="1631584"/>
                </a:cubicBezTo>
                <a:cubicBezTo>
                  <a:pt x="397087" y="1606815"/>
                  <a:pt x="409440" y="1587819"/>
                  <a:pt x="413226" y="1576459"/>
                </a:cubicBezTo>
                <a:close/>
                <a:moveTo>
                  <a:pt x="388520" y="1539397"/>
                </a:moveTo>
                <a:cubicBezTo>
                  <a:pt x="394298" y="1543308"/>
                  <a:pt x="363017" y="1576459"/>
                  <a:pt x="331537" y="1609795"/>
                </a:cubicBezTo>
                <a:cubicBezTo>
                  <a:pt x="343890" y="1592661"/>
                  <a:pt x="362021" y="1569940"/>
                  <a:pt x="388520" y="1539397"/>
                </a:cubicBezTo>
                <a:close/>
                <a:moveTo>
                  <a:pt x="694553" y="1525244"/>
                </a:moveTo>
                <a:lnTo>
                  <a:pt x="596726" y="1633447"/>
                </a:lnTo>
                <a:lnTo>
                  <a:pt x="698339" y="1542377"/>
                </a:lnTo>
                <a:close/>
                <a:moveTo>
                  <a:pt x="266983" y="1490045"/>
                </a:moveTo>
                <a:cubicBezTo>
                  <a:pt x="280332" y="1500474"/>
                  <a:pt x="299260" y="1518539"/>
                  <a:pt x="257419" y="1584094"/>
                </a:cubicBezTo>
                <a:cubicBezTo>
                  <a:pt x="231916" y="1589867"/>
                  <a:pt x="117752" y="1645738"/>
                  <a:pt x="266983" y="1490045"/>
                </a:cubicBezTo>
                <a:close/>
                <a:moveTo>
                  <a:pt x="833163" y="1477567"/>
                </a:moveTo>
                <a:cubicBezTo>
                  <a:pt x="832042" y="1476252"/>
                  <a:pt x="828493" y="1476776"/>
                  <a:pt x="821868" y="1479616"/>
                </a:cubicBezTo>
                <a:lnTo>
                  <a:pt x="775246" y="1526175"/>
                </a:lnTo>
                <a:cubicBezTo>
                  <a:pt x="780028" y="1528037"/>
                  <a:pt x="786602" y="1528037"/>
                  <a:pt x="795170" y="1526175"/>
                </a:cubicBezTo>
                <a:cubicBezTo>
                  <a:pt x="818033" y="1502011"/>
                  <a:pt x="836525" y="1481513"/>
                  <a:pt x="833163" y="1477567"/>
                </a:cubicBezTo>
                <a:close/>
                <a:moveTo>
                  <a:pt x="774250" y="1426539"/>
                </a:moveTo>
                <a:cubicBezTo>
                  <a:pt x="757115" y="1474029"/>
                  <a:pt x="750540" y="1510903"/>
                  <a:pt x="768671" y="1523381"/>
                </a:cubicBezTo>
                <a:lnTo>
                  <a:pt x="778035" y="1512021"/>
                </a:lnTo>
                <a:cubicBezTo>
                  <a:pt x="770464" y="1509972"/>
                  <a:pt x="799952" y="1473098"/>
                  <a:pt x="824658" y="1441624"/>
                </a:cubicBezTo>
                <a:cubicBezTo>
                  <a:pt x="798955" y="1444604"/>
                  <a:pt x="785606" y="1436968"/>
                  <a:pt x="774250" y="1426539"/>
                </a:cubicBezTo>
                <a:close/>
                <a:moveTo>
                  <a:pt x="421883" y="1410485"/>
                </a:moveTo>
                <a:cubicBezTo>
                  <a:pt x="424956" y="1414073"/>
                  <a:pt x="391857" y="1448747"/>
                  <a:pt x="379155" y="1470118"/>
                </a:cubicBezTo>
                <a:lnTo>
                  <a:pt x="404658" y="1418903"/>
                </a:lnTo>
                <a:cubicBezTo>
                  <a:pt x="415816" y="1411547"/>
                  <a:pt x="420859" y="1409289"/>
                  <a:pt x="421883" y="1410485"/>
                </a:cubicBezTo>
                <a:close/>
                <a:moveTo>
                  <a:pt x="726830" y="1403818"/>
                </a:moveTo>
                <a:cubicBezTo>
                  <a:pt x="713481" y="1403818"/>
                  <a:pt x="695550" y="1409405"/>
                  <a:pt x="670644" y="1420765"/>
                </a:cubicBezTo>
                <a:cubicBezTo>
                  <a:pt x="653709" y="1442741"/>
                  <a:pt x="637570" y="1465462"/>
                  <a:pt x="624221" y="1486320"/>
                </a:cubicBezTo>
                <a:lnTo>
                  <a:pt x="579591" y="1522450"/>
                </a:lnTo>
                <a:cubicBezTo>
                  <a:pt x="572817" y="1545171"/>
                  <a:pt x="452277" y="1678143"/>
                  <a:pt x="552893" y="1599179"/>
                </a:cubicBezTo>
                <a:cubicBezTo>
                  <a:pt x="632789" y="1519470"/>
                  <a:pt x="622229" y="1512021"/>
                  <a:pt x="657494" y="1468255"/>
                </a:cubicBezTo>
                <a:cubicBezTo>
                  <a:pt x="705910" y="1424676"/>
                  <a:pt x="546318" y="1604953"/>
                  <a:pt x="608083" y="1560442"/>
                </a:cubicBezTo>
                <a:cubicBezTo>
                  <a:pt x="625218" y="1535673"/>
                  <a:pt x="641356" y="1510903"/>
                  <a:pt x="658491" y="1492094"/>
                </a:cubicBezTo>
                <a:cubicBezTo>
                  <a:pt x="656498" y="1502523"/>
                  <a:pt x="647931" y="1515746"/>
                  <a:pt x="636574" y="1531948"/>
                </a:cubicBezTo>
                <a:cubicBezTo>
                  <a:pt x="683994" y="1474960"/>
                  <a:pt x="712485" y="1432126"/>
                  <a:pt x="726830" y="1403818"/>
                </a:cubicBezTo>
                <a:close/>
                <a:moveTo>
                  <a:pt x="978471" y="1354465"/>
                </a:moveTo>
                <a:cubicBezTo>
                  <a:pt x="937627" y="1392271"/>
                  <a:pt x="916906" y="1414247"/>
                  <a:pt x="904553" y="1430263"/>
                </a:cubicBezTo>
                <a:cubicBezTo>
                  <a:pt x="917703" y="1419834"/>
                  <a:pt x="937627" y="1400838"/>
                  <a:pt x="969107" y="1367688"/>
                </a:cubicBezTo>
                <a:cubicBezTo>
                  <a:pt x="892997" y="1447397"/>
                  <a:pt x="927266" y="1425607"/>
                  <a:pt x="943405" y="1424676"/>
                </a:cubicBezTo>
                <a:cubicBezTo>
                  <a:pt x="949980" y="1408474"/>
                  <a:pt x="958547" y="1389478"/>
                  <a:pt x="974686" y="1363777"/>
                </a:cubicBezTo>
                <a:cubicBezTo>
                  <a:pt x="974686" y="1361915"/>
                  <a:pt x="976678" y="1359121"/>
                  <a:pt x="978471" y="1354465"/>
                </a:cubicBezTo>
                <a:close/>
                <a:moveTo>
                  <a:pt x="760104" y="1315542"/>
                </a:moveTo>
                <a:cubicBezTo>
                  <a:pt x="742969" y="1335469"/>
                  <a:pt x="724041" y="1357259"/>
                  <a:pt x="704914" y="1379049"/>
                </a:cubicBezTo>
                <a:cubicBezTo>
                  <a:pt x="723045" y="1361915"/>
                  <a:pt x="740976" y="1345899"/>
                  <a:pt x="756318" y="1335469"/>
                </a:cubicBezTo>
                <a:cubicBezTo>
                  <a:pt x="753329" y="1333421"/>
                  <a:pt x="755322" y="1325971"/>
                  <a:pt x="760104" y="1315542"/>
                </a:cubicBezTo>
                <a:close/>
                <a:moveTo>
                  <a:pt x="568235" y="1275502"/>
                </a:moveTo>
                <a:lnTo>
                  <a:pt x="521612" y="1338263"/>
                </a:lnTo>
                <a:lnTo>
                  <a:pt x="511053" y="1330627"/>
                </a:lnTo>
                <a:close/>
                <a:moveTo>
                  <a:pt x="982257" y="1237696"/>
                </a:moveTo>
                <a:lnTo>
                  <a:pt x="884430" y="1345899"/>
                </a:lnTo>
                <a:lnTo>
                  <a:pt x="986242" y="1254643"/>
                </a:lnTo>
                <a:close/>
                <a:moveTo>
                  <a:pt x="1086161" y="1226103"/>
                </a:moveTo>
                <a:cubicBezTo>
                  <a:pt x="1085663" y="1224101"/>
                  <a:pt x="1082077" y="1224380"/>
                  <a:pt x="1074505" y="1227267"/>
                </a:cubicBezTo>
                <a:lnTo>
                  <a:pt x="1064145" y="1237696"/>
                </a:lnTo>
                <a:cubicBezTo>
                  <a:pt x="1067930" y="1239558"/>
                  <a:pt x="1072513" y="1239558"/>
                  <a:pt x="1079287" y="1238627"/>
                </a:cubicBezTo>
                <a:cubicBezTo>
                  <a:pt x="1084069" y="1232388"/>
                  <a:pt x="1086659" y="1228105"/>
                  <a:pt x="1086161" y="1226103"/>
                </a:cubicBezTo>
                <a:close/>
                <a:moveTo>
                  <a:pt x="629003" y="1212926"/>
                </a:moveTo>
                <a:cubicBezTo>
                  <a:pt x="637570" y="1211064"/>
                  <a:pt x="637570" y="1214789"/>
                  <a:pt x="618443" y="1230060"/>
                </a:cubicBezTo>
                <a:cubicBezTo>
                  <a:pt x="624221" y="1223355"/>
                  <a:pt x="625218" y="1218700"/>
                  <a:pt x="629003" y="1212926"/>
                </a:cubicBezTo>
                <a:close/>
                <a:moveTo>
                  <a:pt x="1048006" y="1188343"/>
                </a:moveTo>
                <a:cubicBezTo>
                  <a:pt x="1044022" y="1209202"/>
                  <a:pt x="1045018" y="1225218"/>
                  <a:pt x="1052589" y="1233785"/>
                </a:cubicBezTo>
                <a:lnTo>
                  <a:pt x="1066934" y="1216651"/>
                </a:lnTo>
                <a:cubicBezTo>
                  <a:pt x="1070720" y="1210133"/>
                  <a:pt x="1077295" y="1199704"/>
                  <a:pt x="1085862" y="1188343"/>
                </a:cubicBezTo>
                <a:cubicBezTo>
                  <a:pt x="1069724" y="1191137"/>
                  <a:pt x="1057371" y="1191137"/>
                  <a:pt x="1048006" y="1188343"/>
                </a:cubicBezTo>
                <a:close/>
                <a:moveTo>
                  <a:pt x="760104" y="1168416"/>
                </a:moveTo>
                <a:lnTo>
                  <a:pt x="757985" y="1176150"/>
                </a:lnTo>
                <a:lnTo>
                  <a:pt x="757352" y="1177044"/>
                </a:lnTo>
                <a:lnTo>
                  <a:pt x="745434" y="1192417"/>
                </a:lnTo>
                <a:cubicBezTo>
                  <a:pt x="734401" y="1205337"/>
                  <a:pt x="718761" y="1221959"/>
                  <a:pt x="703121" y="1238627"/>
                </a:cubicBezTo>
                <a:cubicBezTo>
                  <a:pt x="715474" y="1221493"/>
                  <a:pt x="733405" y="1198772"/>
                  <a:pt x="760104" y="1168416"/>
                </a:cubicBezTo>
                <a:close/>
                <a:moveTo>
                  <a:pt x="971000" y="1152586"/>
                </a:moveTo>
                <a:cubicBezTo>
                  <a:pt x="961735" y="1153890"/>
                  <a:pt x="950578" y="1156963"/>
                  <a:pt x="936830" y="1162643"/>
                </a:cubicBezTo>
                <a:cubicBezTo>
                  <a:pt x="928263" y="1174934"/>
                  <a:pt x="919695" y="1186295"/>
                  <a:pt x="912124" y="1198772"/>
                </a:cubicBezTo>
                <a:lnTo>
                  <a:pt x="867494" y="1234716"/>
                </a:lnTo>
                <a:cubicBezTo>
                  <a:pt x="864506" y="1242352"/>
                  <a:pt x="850360" y="1261348"/>
                  <a:pt x="835018" y="1281275"/>
                </a:cubicBezTo>
                <a:cubicBezTo>
                  <a:pt x="828443" y="1297477"/>
                  <a:pt x="820872" y="1314425"/>
                  <a:pt x="814297" y="1331559"/>
                </a:cubicBezTo>
                <a:cubicBezTo>
                  <a:pt x="820872" y="1327834"/>
                  <a:pt x="829439" y="1321129"/>
                  <a:pt x="840796" y="1312563"/>
                </a:cubicBezTo>
                <a:cubicBezTo>
                  <a:pt x="920692" y="1232854"/>
                  <a:pt x="910132" y="1225218"/>
                  <a:pt x="945397" y="1181639"/>
                </a:cubicBezTo>
                <a:cubicBezTo>
                  <a:pt x="995606" y="1136011"/>
                  <a:pt x="817086" y="1337332"/>
                  <a:pt x="907342" y="1265072"/>
                </a:cubicBezTo>
                <a:cubicBezTo>
                  <a:pt x="947191" y="1220562"/>
                  <a:pt x="974686" y="1182570"/>
                  <a:pt x="993813" y="1153145"/>
                </a:cubicBezTo>
                <a:cubicBezTo>
                  <a:pt x="987637" y="1151748"/>
                  <a:pt x="980265" y="1151282"/>
                  <a:pt x="971000" y="1152586"/>
                </a:cubicBezTo>
                <a:close/>
                <a:moveTo>
                  <a:pt x="709783" y="1122937"/>
                </a:moveTo>
                <a:cubicBezTo>
                  <a:pt x="712846" y="1126525"/>
                  <a:pt x="679710" y="1161199"/>
                  <a:pt x="666859" y="1182570"/>
                </a:cubicBezTo>
                <a:lnTo>
                  <a:pt x="692561" y="1131355"/>
                </a:lnTo>
                <a:cubicBezTo>
                  <a:pt x="703719" y="1123999"/>
                  <a:pt x="708762" y="1121741"/>
                  <a:pt x="709783" y="1122937"/>
                </a:cubicBezTo>
                <a:close/>
                <a:moveTo>
                  <a:pt x="638367" y="1119063"/>
                </a:moveTo>
                <a:cubicBezTo>
                  <a:pt x="651716" y="1129493"/>
                  <a:pt x="670644" y="1148302"/>
                  <a:pt x="629003" y="1212926"/>
                </a:cubicBezTo>
                <a:cubicBezTo>
                  <a:pt x="603301" y="1218700"/>
                  <a:pt x="489335" y="1274570"/>
                  <a:pt x="638367" y="1119063"/>
                </a:cubicBezTo>
                <a:close/>
                <a:moveTo>
                  <a:pt x="1225530" y="1114221"/>
                </a:moveTo>
                <a:cubicBezTo>
                  <a:pt x="1211384" y="1131355"/>
                  <a:pt x="1207598" y="1137873"/>
                  <a:pt x="1210388" y="1139922"/>
                </a:cubicBezTo>
                <a:cubicBezTo>
                  <a:pt x="1214173" y="1132286"/>
                  <a:pt x="1219951" y="1123720"/>
                  <a:pt x="1225530" y="1114221"/>
                </a:cubicBezTo>
                <a:close/>
                <a:moveTo>
                  <a:pt x="1236090" y="1098019"/>
                </a:moveTo>
                <a:cubicBezTo>
                  <a:pt x="1211384" y="1120926"/>
                  <a:pt x="1193253" y="1137873"/>
                  <a:pt x="1180900" y="1152213"/>
                </a:cubicBezTo>
                <a:cubicBezTo>
                  <a:pt x="1189467" y="1146440"/>
                  <a:pt x="1204610" y="1133217"/>
                  <a:pt x="1229316" y="1108448"/>
                </a:cubicBezTo>
                <a:cubicBezTo>
                  <a:pt x="1231308" y="1104723"/>
                  <a:pt x="1234097" y="1101930"/>
                  <a:pt x="1236090" y="1098019"/>
                </a:cubicBezTo>
                <a:close/>
                <a:moveTo>
                  <a:pt x="1007959" y="1073436"/>
                </a:moveTo>
                <a:cubicBezTo>
                  <a:pt x="999392" y="1083865"/>
                  <a:pt x="990824" y="1094294"/>
                  <a:pt x="982257" y="1104723"/>
                </a:cubicBezTo>
                <a:cubicBezTo>
                  <a:pt x="991820" y="1096156"/>
                  <a:pt x="1000388" y="1089638"/>
                  <a:pt x="1008955" y="1082934"/>
                </a:cubicBezTo>
                <a:cubicBezTo>
                  <a:pt x="1006166" y="1082003"/>
                  <a:pt x="1006166" y="1079023"/>
                  <a:pt x="1007959" y="1073436"/>
                </a:cubicBezTo>
                <a:close/>
                <a:moveTo>
                  <a:pt x="855938" y="987954"/>
                </a:moveTo>
                <a:lnTo>
                  <a:pt x="809515" y="1050715"/>
                </a:lnTo>
                <a:lnTo>
                  <a:pt x="798955" y="1043079"/>
                </a:lnTo>
                <a:close/>
                <a:moveTo>
                  <a:pt x="1234097" y="985160"/>
                </a:moveTo>
                <a:lnTo>
                  <a:pt x="1136270" y="1093363"/>
                </a:lnTo>
                <a:lnTo>
                  <a:pt x="1237883" y="1002294"/>
                </a:lnTo>
                <a:close/>
                <a:moveTo>
                  <a:pt x="1638755" y="963370"/>
                </a:moveTo>
                <a:cubicBezTo>
                  <a:pt x="1623613" y="980318"/>
                  <a:pt x="1609467" y="998383"/>
                  <a:pt x="1595122" y="1015516"/>
                </a:cubicBezTo>
                <a:lnTo>
                  <a:pt x="1633176" y="984229"/>
                </a:lnTo>
                <a:cubicBezTo>
                  <a:pt x="1635966" y="977524"/>
                  <a:pt x="1637958" y="969889"/>
                  <a:pt x="1638755" y="963370"/>
                </a:cubicBezTo>
                <a:close/>
                <a:moveTo>
                  <a:pt x="1351777" y="957874"/>
                </a:moveTo>
                <a:cubicBezTo>
                  <a:pt x="1350043" y="957481"/>
                  <a:pt x="1346718" y="958249"/>
                  <a:pt x="1341488" y="960391"/>
                </a:cubicBezTo>
                <a:lnTo>
                  <a:pt x="1314790" y="987022"/>
                </a:lnTo>
                <a:cubicBezTo>
                  <a:pt x="1319572" y="987954"/>
                  <a:pt x="1326346" y="988885"/>
                  <a:pt x="1332921" y="987022"/>
                </a:cubicBezTo>
                <a:cubicBezTo>
                  <a:pt x="1347864" y="970680"/>
                  <a:pt x="1356979" y="959052"/>
                  <a:pt x="1351777" y="957874"/>
                </a:cubicBezTo>
                <a:close/>
                <a:moveTo>
                  <a:pt x="1060359" y="956899"/>
                </a:moveTo>
                <a:cubicBezTo>
                  <a:pt x="1057172" y="956899"/>
                  <a:pt x="1052191" y="958528"/>
                  <a:pt x="1045018" y="962253"/>
                </a:cubicBezTo>
                <a:cubicBezTo>
                  <a:pt x="1039439" y="966164"/>
                  <a:pt x="1030872" y="970820"/>
                  <a:pt x="1021308" y="977524"/>
                </a:cubicBezTo>
                <a:lnTo>
                  <a:pt x="986242" y="1021104"/>
                </a:lnTo>
                <a:cubicBezTo>
                  <a:pt x="969107" y="1029670"/>
                  <a:pt x="959544" y="1032650"/>
                  <a:pt x="955758" y="1030602"/>
                </a:cubicBezTo>
                <a:cubicBezTo>
                  <a:pt x="952969" y="1037306"/>
                  <a:pt x="949980" y="1044942"/>
                  <a:pt x="945397" y="1054440"/>
                </a:cubicBezTo>
                <a:lnTo>
                  <a:pt x="919695" y="1048667"/>
                </a:lnTo>
                <a:cubicBezTo>
                  <a:pt x="798955" y="1181639"/>
                  <a:pt x="949183" y="1071573"/>
                  <a:pt x="908339" y="1124651"/>
                </a:cubicBezTo>
                <a:cubicBezTo>
                  <a:pt x="1007959" y="1025014"/>
                  <a:pt x="1005170" y="1013654"/>
                  <a:pt x="1064942" y="961322"/>
                </a:cubicBezTo>
                <a:cubicBezTo>
                  <a:pt x="1064942" y="958528"/>
                  <a:pt x="1063547" y="956899"/>
                  <a:pt x="1060359" y="956899"/>
                </a:cubicBezTo>
                <a:close/>
                <a:moveTo>
                  <a:pt x="917387" y="924447"/>
                </a:moveTo>
                <a:lnTo>
                  <a:pt x="920692" y="924447"/>
                </a:lnTo>
                <a:cubicBezTo>
                  <a:pt x="921488" y="925378"/>
                  <a:pt x="920692" y="927241"/>
                  <a:pt x="915910" y="931897"/>
                </a:cubicBezTo>
                <a:lnTo>
                  <a:pt x="912124" y="938601"/>
                </a:lnTo>
                <a:cubicBezTo>
                  <a:pt x="912921" y="936739"/>
                  <a:pt x="913917" y="934876"/>
                  <a:pt x="914914" y="932828"/>
                </a:cubicBezTo>
                <a:cubicBezTo>
                  <a:pt x="912921" y="934876"/>
                  <a:pt x="909136" y="937670"/>
                  <a:pt x="905350" y="941395"/>
                </a:cubicBezTo>
                <a:lnTo>
                  <a:pt x="914945" y="925996"/>
                </a:lnTo>
                <a:lnTo>
                  <a:pt x="916906" y="925378"/>
                </a:lnTo>
                <a:close/>
                <a:moveTo>
                  <a:pt x="1305426" y="915880"/>
                </a:moveTo>
                <a:cubicBezTo>
                  <a:pt x="1295862" y="947168"/>
                  <a:pt x="1294866" y="971751"/>
                  <a:pt x="1307219" y="982367"/>
                </a:cubicBezTo>
                <a:lnTo>
                  <a:pt x="1317778" y="969889"/>
                </a:lnTo>
                <a:cubicBezTo>
                  <a:pt x="1318575" y="963370"/>
                  <a:pt x="1333917" y="942326"/>
                  <a:pt x="1350055" y="921467"/>
                </a:cubicBezTo>
                <a:cubicBezTo>
                  <a:pt x="1329135" y="925378"/>
                  <a:pt x="1315786" y="921467"/>
                  <a:pt x="1305426" y="915880"/>
                </a:cubicBezTo>
                <a:close/>
                <a:moveTo>
                  <a:pt x="1256014" y="883475"/>
                </a:moveTo>
                <a:cubicBezTo>
                  <a:pt x="1242665" y="881613"/>
                  <a:pt x="1224534" y="884593"/>
                  <a:pt x="1198035" y="896884"/>
                </a:cubicBezTo>
                <a:cubicBezTo>
                  <a:pt x="1185682" y="913087"/>
                  <a:pt x="1174325" y="930034"/>
                  <a:pt x="1163765" y="946237"/>
                </a:cubicBezTo>
                <a:lnTo>
                  <a:pt x="1132484" y="971937"/>
                </a:lnTo>
                <a:cubicBezTo>
                  <a:pt x="1121128" y="999314"/>
                  <a:pt x="1107779" y="1028739"/>
                  <a:pt x="1095426" y="1057233"/>
                </a:cubicBezTo>
                <a:cubicBezTo>
                  <a:pt x="1171336" y="980318"/>
                  <a:pt x="1162769" y="972868"/>
                  <a:pt x="1197038" y="929103"/>
                </a:cubicBezTo>
                <a:cubicBezTo>
                  <a:pt x="1247446" y="883475"/>
                  <a:pt x="1068727" y="1084796"/>
                  <a:pt x="1158984" y="1012723"/>
                </a:cubicBezTo>
                <a:cubicBezTo>
                  <a:pt x="1161972" y="1008812"/>
                  <a:pt x="1164762" y="1006018"/>
                  <a:pt x="1167551" y="1002294"/>
                </a:cubicBezTo>
                <a:cubicBezTo>
                  <a:pt x="1163765" y="1003225"/>
                  <a:pt x="1159980" y="1005087"/>
                  <a:pt x="1158186" y="1005087"/>
                </a:cubicBezTo>
                <a:cubicBezTo>
                  <a:pt x="1161972" y="1003225"/>
                  <a:pt x="1165758" y="1001176"/>
                  <a:pt x="1169543" y="999314"/>
                </a:cubicBezTo>
                <a:cubicBezTo>
                  <a:pt x="1210388" y="950893"/>
                  <a:pt x="1238879" y="913087"/>
                  <a:pt x="1256014" y="883475"/>
                </a:cubicBezTo>
                <a:close/>
                <a:moveTo>
                  <a:pt x="961598" y="870837"/>
                </a:moveTo>
                <a:cubicBezTo>
                  <a:pt x="965783" y="873465"/>
                  <a:pt x="936233" y="903775"/>
                  <a:pt x="920692" y="924447"/>
                </a:cubicBezTo>
                <a:lnTo>
                  <a:pt x="944401" y="878819"/>
                </a:lnTo>
                <a:cubicBezTo>
                  <a:pt x="955061" y="872162"/>
                  <a:pt x="960204" y="869962"/>
                  <a:pt x="961598" y="870837"/>
                </a:cubicBezTo>
                <a:close/>
                <a:moveTo>
                  <a:pt x="1497294" y="840827"/>
                </a:moveTo>
                <a:cubicBezTo>
                  <a:pt x="1452664" y="889249"/>
                  <a:pt x="1458243" y="891111"/>
                  <a:pt x="1470596" y="888317"/>
                </a:cubicBezTo>
                <a:cubicBezTo>
                  <a:pt x="1476374" y="875095"/>
                  <a:pt x="1484941" y="858892"/>
                  <a:pt x="1497294" y="840827"/>
                </a:cubicBezTo>
                <a:close/>
                <a:moveTo>
                  <a:pt x="926270" y="831329"/>
                </a:moveTo>
                <a:cubicBezTo>
                  <a:pt x="936282" y="839151"/>
                  <a:pt x="949432" y="851792"/>
                  <a:pt x="937814" y="884887"/>
                </a:cubicBezTo>
                <a:lnTo>
                  <a:pt x="917387" y="924447"/>
                </a:lnTo>
                <a:lnTo>
                  <a:pt x="915910" y="924447"/>
                </a:lnTo>
                <a:lnTo>
                  <a:pt x="914945" y="925996"/>
                </a:lnTo>
                <a:lnTo>
                  <a:pt x="886569" y="934935"/>
                </a:lnTo>
                <a:cubicBezTo>
                  <a:pt x="850658" y="945760"/>
                  <a:pt x="814496" y="948099"/>
                  <a:pt x="926270" y="831329"/>
                </a:cubicBezTo>
                <a:close/>
                <a:moveTo>
                  <a:pt x="1503869" y="830398"/>
                </a:moveTo>
                <a:cubicBezTo>
                  <a:pt x="1470596" y="861686"/>
                  <a:pt x="1449676" y="882544"/>
                  <a:pt x="1435530" y="897815"/>
                </a:cubicBezTo>
                <a:cubicBezTo>
                  <a:pt x="1446886" y="890180"/>
                  <a:pt x="1465017" y="873046"/>
                  <a:pt x="1497294" y="839896"/>
                </a:cubicBezTo>
                <a:cubicBezTo>
                  <a:pt x="1500084" y="837103"/>
                  <a:pt x="1502076" y="834123"/>
                  <a:pt x="1503869" y="830398"/>
                </a:cubicBezTo>
                <a:close/>
                <a:moveTo>
                  <a:pt x="1277731" y="801904"/>
                </a:moveTo>
                <a:cubicBezTo>
                  <a:pt x="1264581" y="816244"/>
                  <a:pt x="1252228" y="831329"/>
                  <a:pt x="1239875" y="846601"/>
                </a:cubicBezTo>
                <a:cubicBezTo>
                  <a:pt x="1253025" y="835240"/>
                  <a:pt x="1265378" y="823694"/>
                  <a:pt x="1276934" y="816244"/>
                </a:cubicBezTo>
                <a:cubicBezTo>
                  <a:pt x="1273945" y="814196"/>
                  <a:pt x="1274942" y="809540"/>
                  <a:pt x="1277731" y="801904"/>
                </a:cubicBezTo>
                <a:close/>
                <a:moveTo>
                  <a:pt x="3988948" y="798918"/>
                </a:moveTo>
                <a:cubicBezTo>
                  <a:pt x="3988500" y="797993"/>
                  <a:pt x="3986922" y="798276"/>
                  <a:pt x="3983838" y="800164"/>
                </a:cubicBezTo>
                <a:cubicBezTo>
                  <a:pt x="3975613" y="805198"/>
                  <a:pt x="3956673" y="821645"/>
                  <a:pt x="3919863" y="857030"/>
                </a:cubicBezTo>
                <a:lnTo>
                  <a:pt x="3882804" y="927241"/>
                </a:lnTo>
                <a:cubicBezTo>
                  <a:pt x="3934208" y="880682"/>
                  <a:pt x="3892368" y="933945"/>
                  <a:pt x="3961703" y="859823"/>
                </a:cubicBezTo>
                <a:cubicBezTo>
                  <a:pt x="3939867" y="871068"/>
                  <a:pt x="3992083" y="805395"/>
                  <a:pt x="3988948" y="798918"/>
                </a:cubicBezTo>
                <a:close/>
                <a:moveTo>
                  <a:pt x="4268534" y="796317"/>
                </a:moveTo>
                <a:lnTo>
                  <a:pt x="4268534" y="820900"/>
                </a:lnTo>
                <a:cubicBezTo>
                  <a:pt x="4262756" y="826673"/>
                  <a:pt x="4257178" y="833192"/>
                  <a:pt x="4250403" y="839896"/>
                </a:cubicBezTo>
                <a:cubicBezTo>
                  <a:pt x="4207766" y="872115"/>
                  <a:pt x="4241836" y="830398"/>
                  <a:pt x="4268534" y="796317"/>
                </a:cubicBezTo>
                <a:close/>
                <a:moveTo>
                  <a:pt x="3840166" y="741191"/>
                </a:moveTo>
                <a:lnTo>
                  <a:pt x="3715641" y="857030"/>
                </a:lnTo>
                <a:cubicBezTo>
                  <a:pt x="3728990" y="849394"/>
                  <a:pt x="3722216" y="863548"/>
                  <a:pt x="3707074" y="882544"/>
                </a:cubicBezTo>
                <a:cubicBezTo>
                  <a:pt x="3727994" y="870253"/>
                  <a:pt x="3739350" y="868390"/>
                  <a:pt x="3746922" y="869321"/>
                </a:cubicBezTo>
                <a:cubicBezTo>
                  <a:pt x="3756485" y="859823"/>
                  <a:pt x="3766846" y="848463"/>
                  <a:pt x="3780195" y="835240"/>
                </a:cubicBezTo>
                <a:cubicBezTo>
                  <a:pt x="3785973" y="825742"/>
                  <a:pt x="3760271" y="820900"/>
                  <a:pt x="3840166" y="741191"/>
                </a:cubicBezTo>
                <a:close/>
                <a:moveTo>
                  <a:pt x="1107779" y="736349"/>
                </a:moveTo>
                <a:lnTo>
                  <a:pt x="1061156" y="799111"/>
                </a:lnTo>
                <a:lnTo>
                  <a:pt x="1050796" y="791475"/>
                </a:lnTo>
                <a:close/>
                <a:moveTo>
                  <a:pt x="1502076" y="717539"/>
                </a:moveTo>
                <a:lnTo>
                  <a:pt x="1404249" y="825742"/>
                </a:lnTo>
                <a:lnTo>
                  <a:pt x="1505862" y="734487"/>
                </a:lnTo>
                <a:close/>
                <a:moveTo>
                  <a:pt x="4238404" y="714459"/>
                </a:moveTo>
                <a:lnTo>
                  <a:pt x="4235368" y="718572"/>
                </a:lnTo>
                <a:lnTo>
                  <a:pt x="4234264" y="715491"/>
                </a:lnTo>
                <a:close/>
                <a:moveTo>
                  <a:pt x="4195647" y="693867"/>
                </a:moveTo>
                <a:cubicBezTo>
                  <a:pt x="4205350" y="692304"/>
                  <a:pt x="4168963" y="722195"/>
                  <a:pt x="4158354" y="756276"/>
                </a:cubicBezTo>
                <a:lnTo>
                  <a:pt x="4167918" y="706924"/>
                </a:lnTo>
                <a:cubicBezTo>
                  <a:pt x="4184057" y="698404"/>
                  <a:pt x="4192412" y="694388"/>
                  <a:pt x="4195647" y="693867"/>
                </a:cubicBezTo>
                <a:close/>
                <a:moveTo>
                  <a:pt x="1169543" y="673774"/>
                </a:moveTo>
                <a:cubicBezTo>
                  <a:pt x="1177114" y="671912"/>
                  <a:pt x="1177114" y="674705"/>
                  <a:pt x="1158984" y="690908"/>
                </a:cubicBezTo>
                <a:cubicBezTo>
                  <a:pt x="1164762" y="684203"/>
                  <a:pt x="1165758" y="679547"/>
                  <a:pt x="1169543" y="673774"/>
                </a:cubicBezTo>
                <a:close/>
                <a:moveTo>
                  <a:pt x="3867306" y="656929"/>
                </a:moveTo>
                <a:cubicBezTo>
                  <a:pt x="3850882" y="660510"/>
                  <a:pt x="3784229" y="712860"/>
                  <a:pt x="3745128" y="752552"/>
                </a:cubicBezTo>
                <a:cubicBezTo>
                  <a:pt x="3795337" y="706924"/>
                  <a:pt x="3799123" y="724058"/>
                  <a:pt x="3825821" y="716422"/>
                </a:cubicBezTo>
                <a:cubicBezTo>
                  <a:pt x="3868932" y="670189"/>
                  <a:pt x="3877160" y="654781"/>
                  <a:pt x="3867306" y="656929"/>
                </a:cubicBezTo>
                <a:close/>
                <a:moveTo>
                  <a:pt x="1659028" y="652124"/>
                </a:moveTo>
                <a:cubicBezTo>
                  <a:pt x="1657833" y="651053"/>
                  <a:pt x="1654496" y="651519"/>
                  <a:pt x="1648319" y="653847"/>
                </a:cubicBezTo>
                <a:lnTo>
                  <a:pt x="1582769" y="718470"/>
                </a:lnTo>
                <a:cubicBezTo>
                  <a:pt x="1588547" y="720333"/>
                  <a:pt x="1595122" y="720333"/>
                  <a:pt x="1602693" y="718470"/>
                </a:cubicBezTo>
                <a:cubicBezTo>
                  <a:pt x="1617835" y="703199"/>
                  <a:pt x="1632180" y="689045"/>
                  <a:pt x="1642541" y="676567"/>
                </a:cubicBezTo>
                <a:cubicBezTo>
                  <a:pt x="1648319" y="670049"/>
                  <a:pt x="1653101" y="664276"/>
                  <a:pt x="1656886" y="659620"/>
                </a:cubicBezTo>
                <a:cubicBezTo>
                  <a:pt x="1659277" y="655802"/>
                  <a:pt x="1660224" y="653195"/>
                  <a:pt x="1659028" y="652124"/>
                </a:cubicBezTo>
                <a:close/>
                <a:moveTo>
                  <a:pt x="1298417" y="630542"/>
                </a:moveTo>
                <a:lnTo>
                  <a:pt x="1272270" y="667466"/>
                </a:lnTo>
                <a:lnTo>
                  <a:pt x="1242665" y="699474"/>
                </a:lnTo>
                <a:cubicBezTo>
                  <a:pt x="1248842" y="690908"/>
                  <a:pt x="1256462" y="680944"/>
                  <a:pt x="1265851" y="669304"/>
                </a:cubicBezTo>
                <a:close/>
                <a:moveTo>
                  <a:pt x="1977066" y="623490"/>
                </a:moveTo>
                <a:cubicBezTo>
                  <a:pt x="1945785" y="654778"/>
                  <a:pt x="1913309" y="693701"/>
                  <a:pt x="1886810" y="728900"/>
                </a:cubicBezTo>
                <a:lnTo>
                  <a:pt x="1950368" y="677499"/>
                </a:lnTo>
                <a:cubicBezTo>
                  <a:pt x="1951364" y="677499"/>
                  <a:pt x="1952360" y="676567"/>
                  <a:pt x="1952360" y="676567"/>
                </a:cubicBezTo>
                <a:cubicBezTo>
                  <a:pt x="1958138" y="670980"/>
                  <a:pt x="1963717" y="666138"/>
                  <a:pt x="1967502" y="662414"/>
                </a:cubicBezTo>
                <a:cubicBezTo>
                  <a:pt x="1970491" y="650122"/>
                  <a:pt x="1973280" y="636713"/>
                  <a:pt x="1977066" y="623490"/>
                </a:cubicBezTo>
                <a:close/>
                <a:moveTo>
                  <a:pt x="1229518" y="603711"/>
                </a:moveTo>
                <a:cubicBezTo>
                  <a:pt x="1232665" y="607299"/>
                  <a:pt x="1199529" y="641974"/>
                  <a:pt x="1186678" y="663345"/>
                </a:cubicBezTo>
                <a:lnTo>
                  <a:pt x="1212181" y="612130"/>
                </a:lnTo>
                <a:cubicBezTo>
                  <a:pt x="1223388" y="604774"/>
                  <a:pt x="1228469" y="602515"/>
                  <a:pt x="1229518" y="603711"/>
                </a:cubicBezTo>
                <a:close/>
                <a:moveTo>
                  <a:pt x="1593328" y="594065"/>
                </a:moveTo>
                <a:cubicBezTo>
                  <a:pt x="1567626" y="654778"/>
                  <a:pt x="1554277" y="705062"/>
                  <a:pt x="1578983" y="717539"/>
                </a:cubicBezTo>
                <a:lnTo>
                  <a:pt x="1590340" y="704130"/>
                </a:lnTo>
                <a:cubicBezTo>
                  <a:pt x="1570416" y="711766"/>
                  <a:pt x="1619827" y="652916"/>
                  <a:pt x="1647323" y="616786"/>
                </a:cubicBezTo>
                <a:cubicBezTo>
                  <a:pt x="1618034" y="619766"/>
                  <a:pt x="1606478" y="605425"/>
                  <a:pt x="1593328" y="594065"/>
                </a:cubicBezTo>
                <a:close/>
                <a:moveTo>
                  <a:pt x="1178111" y="579725"/>
                </a:moveTo>
                <a:cubicBezTo>
                  <a:pt x="1192257" y="589223"/>
                  <a:pt x="1210388" y="608219"/>
                  <a:pt x="1168547" y="673774"/>
                </a:cubicBezTo>
                <a:cubicBezTo>
                  <a:pt x="1142845" y="679547"/>
                  <a:pt x="1028879" y="735418"/>
                  <a:pt x="1178111" y="579725"/>
                </a:cubicBezTo>
                <a:close/>
                <a:moveTo>
                  <a:pt x="1541924" y="578794"/>
                </a:moveTo>
                <a:cubicBezTo>
                  <a:pt x="1528575" y="581773"/>
                  <a:pt x="1512437" y="587361"/>
                  <a:pt x="1491516" y="597790"/>
                </a:cubicBezTo>
                <a:cubicBezTo>
                  <a:pt x="1469799" y="624421"/>
                  <a:pt x="1448879" y="651984"/>
                  <a:pt x="1432740" y="678616"/>
                </a:cubicBezTo>
                <a:lnTo>
                  <a:pt x="1388110" y="714560"/>
                </a:lnTo>
                <a:cubicBezTo>
                  <a:pt x="1387114" y="716422"/>
                  <a:pt x="1386118" y="718470"/>
                  <a:pt x="1384126" y="721264"/>
                </a:cubicBezTo>
                <a:cubicBezTo>
                  <a:pt x="1373765" y="746965"/>
                  <a:pt x="1361412" y="773410"/>
                  <a:pt x="1350055" y="800042"/>
                </a:cubicBezTo>
                <a:cubicBezTo>
                  <a:pt x="1352845" y="797248"/>
                  <a:pt x="1356630" y="795200"/>
                  <a:pt x="1360416" y="791475"/>
                </a:cubicBezTo>
                <a:cubicBezTo>
                  <a:pt x="1440312" y="711766"/>
                  <a:pt x="1429752" y="704130"/>
                  <a:pt x="1465017" y="660551"/>
                </a:cubicBezTo>
                <a:cubicBezTo>
                  <a:pt x="1514429" y="615855"/>
                  <a:pt x="1347067" y="804698"/>
                  <a:pt x="1419391" y="749758"/>
                </a:cubicBezTo>
                <a:cubicBezTo>
                  <a:pt x="1415606" y="750689"/>
                  <a:pt x="1411820" y="752552"/>
                  <a:pt x="1409828" y="752552"/>
                </a:cubicBezTo>
                <a:cubicBezTo>
                  <a:pt x="1414609" y="750689"/>
                  <a:pt x="1419391" y="747896"/>
                  <a:pt x="1424173" y="744916"/>
                </a:cubicBezTo>
                <a:cubicBezTo>
                  <a:pt x="1424970" y="743985"/>
                  <a:pt x="1424970" y="743985"/>
                  <a:pt x="1425966" y="743985"/>
                </a:cubicBezTo>
                <a:cubicBezTo>
                  <a:pt x="1497294" y="665207"/>
                  <a:pt x="1532361" y="609150"/>
                  <a:pt x="1541924" y="578794"/>
                </a:cubicBezTo>
                <a:close/>
                <a:moveTo>
                  <a:pt x="1809903" y="524785"/>
                </a:moveTo>
                <a:cubicBezTo>
                  <a:pt x="1758499" y="572275"/>
                  <a:pt x="1736782" y="595927"/>
                  <a:pt x="1725226" y="612130"/>
                </a:cubicBezTo>
                <a:cubicBezTo>
                  <a:pt x="1737579" y="600770"/>
                  <a:pt x="1753717" y="584567"/>
                  <a:pt x="1776630" y="560915"/>
                </a:cubicBezTo>
                <a:cubicBezTo>
                  <a:pt x="1668243" y="674705"/>
                  <a:pt x="1785197" y="581773"/>
                  <a:pt x="1749932" y="638575"/>
                </a:cubicBezTo>
                <a:cubicBezTo>
                  <a:pt x="1752920" y="635782"/>
                  <a:pt x="1755710" y="632988"/>
                  <a:pt x="1758499" y="630195"/>
                </a:cubicBezTo>
                <a:cubicBezTo>
                  <a:pt x="1768062" y="601701"/>
                  <a:pt x="1774637" y="576000"/>
                  <a:pt x="1809903" y="524785"/>
                </a:cubicBezTo>
                <a:close/>
                <a:moveTo>
                  <a:pt x="3267069" y="516294"/>
                </a:moveTo>
                <a:cubicBezTo>
                  <a:pt x="3263277" y="517883"/>
                  <a:pt x="3256341" y="522318"/>
                  <a:pt x="3245433" y="530372"/>
                </a:cubicBezTo>
                <a:cubicBezTo>
                  <a:pt x="3217738" y="563709"/>
                  <a:pt x="3258582" y="530372"/>
                  <a:pt x="3234873" y="559798"/>
                </a:cubicBezTo>
                <a:lnTo>
                  <a:pt x="3238658" y="557935"/>
                </a:lnTo>
                <a:cubicBezTo>
                  <a:pt x="3261521" y="532374"/>
                  <a:pt x="3278444" y="511528"/>
                  <a:pt x="3267069" y="516294"/>
                </a:cubicBezTo>
                <a:close/>
                <a:moveTo>
                  <a:pt x="1590340" y="483069"/>
                </a:moveTo>
                <a:cubicBezTo>
                  <a:pt x="1568622" y="508583"/>
                  <a:pt x="1541924" y="538008"/>
                  <a:pt x="1516222" y="568365"/>
                </a:cubicBezTo>
                <a:cubicBezTo>
                  <a:pt x="1537142" y="547506"/>
                  <a:pt x="1562844" y="523854"/>
                  <a:pt x="1582769" y="509514"/>
                </a:cubicBezTo>
                <a:cubicBezTo>
                  <a:pt x="1578983" y="507652"/>
                  <a:pt x="1582769" y="497222"/>
                  <a:pt x="1590340" y="483069"/>
                </a:cubicBezTo>
                <a:close/>
                <a:moveTo>
                  <a:pt x="1375757" y="468728"/>
                </a:moveTo>
                <a:lnTo>
                  <a:pt x="1329135" y="531490"/>
                </a:lnTo>
                <a:lnTo>
                  <a:pt x="1318575" y="523854"/>
                </a:lnTo>
                <a:close/>
                <a:moveTo>
                  <a:pt x="3370755" y="466866"/>
                </a:moveTo>
                <a:cubicBezTo>
                  <a:pt x="3362188" y="468728"/>
                  <a:pt x="3352624" y="473571"/>
                  <a:pt x="3343260" y="478226"/>
                </a:cubicBezTo>
                <a:cubicBezTo>
                  <a:pt x="3332700" y="491449"/>
                  <a:pt x="3335689" y="494429"/>
                  <a:pt x="3340271" y="496291"/>
                </a:cubicBezTo>
                <a:cubicBezTo>
                  <a:pt x="3348839" y="488656"/>
                  <a:pt x="3359398" y="479158"/>
                  <a:pt x="3370755" y="466866"/>
                </a:cubicBezTo>
                <a:close/>
                <a:moveTo>
                  <a:pt x="1808907" y="411740"/>
                </a:moveTo>
                <a:lnTo>
                  <a:pt x="1711080" y="519943"/>
                </a:lnTo>
                <a:lnTo>
                  <a:pt x="1812692" y="428874"/>
                </a:lnTo>
                <a:close/>
                <a:moveTo>
                  <a:pt x="1436526" y="406153"/>
                </a:moveTo>
                <a:cubicBezTo>
                  <a:pt x="1445093" y="404291"/>
                  <a:pt x="1445093" y="407084"/>
                  <a:pt x="1425966" y="423101"/>
                </a:cubicBezTo>
                <a:cubicBezTo>
                  <a:pt x="1431744" y="416582"/>
                  <a:pt x="1432740" y="411740"/>
                  <a:pt x="1436526" y="406153"/>
                </a:cubicBezTo>
                <a:close/>
                <a:moveTo>
                  <a:pt x="3774417" y="384364"/>
                </a:moveTo>
                <a:cubicBezTo>
                  <a:pt x="3649094" y="513425"/>
                  <a:pt x="3681372" y="440234"/>
                  <a:pt x="3642520" y="466866"/>
                </a:cubicBezTo>
                <a:cubicBezTo>
                  <a:pt x="3806893" y="310242"/>
                  <a:pt x="3605461" y="536146"/>
                  <a:pt x="3774417" y="384364"/>
                </a:cubicBezTo>
                <a:close/>
                <a:moveTo>
                  <a:pt x="3660451" y="381384"/>
                </a:moveTo>
                <a:lnTo>
                  <a:pt x="3643316" y="396655"/>
                </a:lnTo>
                <a:lnTo>
                  <a:pt x="3607254" y="453643"/>
                </a:lnTo>
                <a:lnTo>
                  <a:pt x="3624389" y="438372"/>
                </a:lnTo>
                <a:close/>
                <a:moveTo>
                  <a:pt x="2241060" y="369092"/>
                </a:moveTo>
                <a:cubicBezTo>
                  <a:pt x="2230700" y="382315"/>
                  <a:pt x="2220339" y="395724"/>
                  <a:pt x="2210776" y="408016"/>
                </a:cubicBezTo>
                <a:lnTo>
                  <a:pt x="2236478" y="387157"/>
                </a:lnTo>
                <a:cubicBezTo>
                  <a:pt x="2238271" y="381384"/>
                  <a:pt x="2240263" y="375797"/>
                  <a:pt x="2241060" y="369092"/>
                </a:cubicBezTo>
                <a:close/>
                <a:moveTo>
                  <a:pt x="3275717" y="364110"/>
                </a:moveTo>
                <a:cubicBezTo>
                  <a:pt x="3272629" y="364110"/>
                  <a:pt x="3265257" y="369092"/>
                  <a:pt x="3254797" y="377659"/>
                </a:cubicBezTo>
                <a:cubicBezTo>
                  <a:pt x="3261571" y="377659"/>
                  <a:pt x="3268146" y="376728"/>
                  <a:pt x="3270936" y="380453"/>
                </a:cubicBezTo>
                <a:cubicBezTo>
                  <a:pt x="3277611" y="369092"/>
                  <a:pt x="3278806" y="364110"/>
                  <a:pt x="3275717" y="364110"/>
                </a:cubicBezTo>
                <a:close/>
                <a:moveTo>
                  <a:pt x="1567626" y="361457"/>
                </a:moveTo>
                <a:cubicBezTo>
                  <a:pt x="1573205" y="365368"/>
                  <a:pt x="1541924" y="398518"/>
                  <a:pt x="1510643" y="431667"/>
                </a:cubicBezTo>
                <a:cubicBezTo>
                  <a:pt x="1522996" y="414720"/>
                  <a:pt x="1540928" y="391813"/>
                  <a:pt x="1567626" y="361457"/>
                </a:cubicBezTo>
                <a:close/>
                <a:moveTo>
                  <a:pt x="3590119" y="323465"/>
                </a:moveTo>
                <a:cubicBezTo>
                  <a:pt x="3583544" y="327375"/>
                  <a:pt x="3577766" y="332031"/>
                  <a:pt x="3571191" y="337805"/>
                </a:cubicBezTo>
                <a:cubicBezTo>
                  <a:pt x="3567406" y="343392"/>
                  <a:pt x="3564616" y="349165"/>
                  <a:pt x="3562624" y="353821"/>
                </a:cubicBezTo>
                <a:cubicBezTo>
                  <a:pt x="3570195" y="344323"/>
                  <a:pt x="3579759" y="334825"/>
                  <a:pt x="3590119" y="323465"/>
                </a:cubicBezTo>
                <a:close/>
                <a:moveTo>
                  <a:pt x="1445890" y="312104"/>
                </a:moveTo>
                <a:cubicBezTo>
                  <a:pt x="1459239" y="322533"/>
                  <a:pt x="1478366" y="340598"/>
                  <a:pt x="1436526" y="406153"/>
                </a:cubicBezTo>
                <a:cubicBezTo>
                  <a:pt x="1410824" y="411740"/>
                  <a:pt x="1296858" y="467797"/>
                  <a:pt x="1445890" y="312104"/>
                </a:cubicBezTo>
                <a:close/>
                <a:moveTo>
                  <a:pt x="1536012" y="297482"/>
                </a:moveTo>
                <a:cubicBezTo>
                  <a:pt x="1538935" y="301279"/>
                  <a:pt x="1506360" y="335430"/>
                  <a:pt x="1493509" y="356801"/>
                </a:cubicBezTo>
                <a:lnTo>
                  <a:pt x="1519211" y="305400"/>
                </a:lnTo>
                <a:cubicBezTo>
                  <a:pt x="1530119" y="298323"/>
                  <a:pt x="1535038" y="296216"/>
                  <a:pt x="1536012" y="297482"/>
                </a:cubicBezTo>
                <a:close/>
                <a:moveTo>
                  <a:pt x="1966382" y="283075"/>
                </a:moveTo>
                <a:lnTo>
                  <a:pt x="1967357" y="287758"/>
                </a:lnTo>
                <a:lnTo>
                  <a:pt x="1966973" y="288388"/>
                </a:lnTo>
                <a:lnTo>
                  <a:pt x="1961750" y="287754"/>
                </a:lnTo>
                <a:cubicBezTo>
                  <a:pt x="1959035" y="288452"/>
                  <a:pt x="1955250" y="290315"/>
                  <a:pt x="1949571" y="294039"/>
                </a:cubicBezTo>
                <a:cubicBezTo>
                  <a:pt x="1958537" y="286962"/>
                  <a:pt x="1963767" y="283657"/>
                  <a:pt x="1966382" y="283075"/>
                </a:cubicBezTo>
                <a:close/>
                <a:moveTo>
                  <a:pt x="3578762" y="278954"/>
                </a:moveTo>
                <a:lnTo>
                  <a:pt x="3527558" y="325327"/>
                </a:lnTo>
                <a:cubicBezTo>
                  <a:pt x="3527558" y="329238"/>
                  <a:pt x="3532340" y="328307"/>
                  <a:pt x="3539910" y="325327"/>
                </a:cubicBezTo>
                <a:close/>
                <a:moveTo>
                  <a:pt x="3506637" y="266663"/>
                </a:moveTo>
                <a:cubicBezTo>
                  <a:pt x="3480935" y="294970"/>
                  <a:pt x="3449654" y="326444"/>
                  <a:pt x="3410603" y="361457"/>
                </a:cubicBezTo>
                <a:cubicBezTo>
                  <a:pt x="3405024" y="375797"/>
                  <a:pt x="3418174" y="369092"/>
                  <a:pt x="3437302" y="353821"/>
                </a:cubicBezTo>
                <a:cubicBezTo>
                  <a:pt x="3460015" y="324396"/>
                  <a:pt x="3484721" y="293108"/>
                  <a:pt x="3506637" y="266663"/>
                </a:cubicBezTo>
                <a:close/>
                <a:moveTo>
                  <a:pt x="1915301" y="245618"/>
                </a:moveTo>
                <a:cubicBezTo>
                  <a:pt x="1874457" y="339667"/>
                  <a:pt x="1844969" y="424218"/>
                  <a:pt x="1908726" y="412671"/>
                </a:cubicBezTo>
                <a:cubicBezTo>
                  <a:pt x="1919087" y="401311"/>
                  <a:pt x="1931440" y="389951"/>
                  <a:pt x="1942797" y="378590"/>
                </a:cubicBezTo>
                <a:cubicBezTo>
                  <a:pt x="1977066" y="335011"/>
                  <a:pt x="1983641" y="329238"/>
                  <a:pt x="1988423" y="330169"/>
                </a:cubicBezTo>
                <a:cubicBezTo>
                  <a:pt x="1998982" y="316946"/>
                  <a:pt x="2000776" y="311173"/>
                  <a:pt x="1985633" y="316946"/>
                </a:cubicBezTo>
                <a:lnTo>
                  <a:pt x="1888603" y="411740"/>
                </a:lnTo>
                <a:lnTo>
                  <a:pt x="1904941" y="392744"/>
                </a:lnTo>
                <a:cubicBezTo>
                  <a:pt x="1861706" y="420284"/>
                  <a:pt x="1934099" y="337176"/>
                  <a:pt x="1959813" y="300124"/>
                </a:cubicBezTo>
                <a:lnTo>
                  <a:pt x="1966973" y="288388"/>
                </a:lnTo>
                <a:lnTo>
                  <a:pt x="1967502" y="288452"/>
                </a:lnTo>
                <a:lnTo>
                  <a:pt x="1967357" y="287758"/>
                </a:lnTo>
                <a:lnTo>
                  <a:pt x="1967502" y="287521"/>
                </a:lnTo>
                <a:cubicBezTo>
                  <a:pt x="1972284" y="290315"/>
                  <a:pt x="1973280" y="297019"/>
                  <a:pt x="1994201" y="278023"/>
                </a:cubicBezTo>
                <a:cubicBezTo>
                  <a:pt x="1945785" y="287521"/>
                  <a:pt x="1938015" y="259027"/>
                  <a:pt x="1915301" y="245618"/>
                </a:cubicBezTo>
                <a:close/>
                <a:moveTo>
                  <a:pt x="2147018" y="187699"/>
                </a:moveTo>
                <a:cubicBezTo>
                  <a:pt x="2093821" y="237051"/>
                  <a:pt x="2072104" y="260889"/>
                  <a:pt x="2060747" y="277092"/>
                </a:cubicBezTo>
                <a:cubicBezTo>
                  <a:pt x="2067322" y="270387"/>
                  <a:pt x="2073897" y="262752"/>
                  <a:pt x="2082464" y="254185"/>
                </a:cubicBezTo>
                <a:cubicBezTo>
                  <a:pt x="2073100" y="264614"/>
                  <a:pt x="2064533" y="273181"/>
                  <a:pt x="2058755" y="279885"/>
                </a:cubicBezTo>
                <a:cubicBezTo>
                  <a:pt x="2050187" y="292177"/>
                  <a:pt x="2048394" y="300744"/>
                  <a:pt x="2039827" y="313967"/>
                </a:cubicBezTo>
                <a:cubicBezTo>
                  <a:pt x="2050187" y="313035"/>
                  <a:pt x="2074893" y="300744"/>
                  <a:pt x="2055965" y="331100"/>
                </a:cubicBezTo>
                <a:cubicBezTo>
                  <a:pt x="2072104" y="316946"/>
                  <a:pt x="2084457" y="303537"/>
                  <a:pt x="2094817" y="292177"/>
                </a:cubicBezTo>
                <a:cubicBezTo>
                  <a:pt x="2105377" y="265545"/>
                  <a:pt x="2111952" y="239100"/>
                  <a:pt x="2147018" y="187699"/>
                </a:cubicBezTo>
                <a:close/>
                <a:moveTo>
                  <a:pt x="1681592" y="163116"/>
                </a:moveTo>
                <a:lnTo>
                  <a:pt x="1634970" y="225691"/>
                </a:lnTo>
                <a:lnTo>
                  <a:pt x="1624609" y="218241"/>
                </a:lnTo>
                <a:close/>
                <a:moveTo>
                  <a:pt x="2853924" y="153618"/>
                </a:moveTo>
                <a:cubicBezTo>
                  <a:pt x="2844361" y="164047"/>
                  <a:pt x="2835794" y="175407"/>
                  <a:pt x="2828222" y="187699"/>
                </a:cubicBezTo>
                <a:cubicBezTo>
                  <a:pt x="2829219" y="186768"/>
                  <a:pt x="2830215" y="185836"/>
                  <a:pt x="2831211" y="184905"/>
                </a:cubicBezTo>
                <a:lnTo>
                  <a:pt x="2843564" y="168889"/>
                </a:lnTo>
                <a:lnTo>
                  <a:pt x="2840576" y="175407"/>
                </a:lnTo>
                <a:cubicBezTo>
                  <a:pt x="2844361" y="171682"/>
                  <a:pt x="2847350" y="168889"/>
                  <a:pt x="2851135" y="165909"/>
                </a:cubicBezTo>
                <a:cubicBezTo>
                  <a:pt x="2852928" y="160322"/>
                  <a:pt x="2854921" y="156411"/>
                  <a:pt x="2853924" y="153618"/>
                </a:cubicBezTo>
                <a:close/>
                <a:moveTo>
                  <a:pt x="3313772" y="121399"/>
                </a:moveTo>
                <a:cubicBezTo>
                  <a:pt x="3313772" y="122330"/>
                  <a:pt x="3312776" y="124192"/>
                  <a:pt x="3312776" y="124192"/>
                </a:cubicBezTo>
                <a:cubicBezTo>
                  <a:pt x="3313772" y="123261"/>
                  <a:pt x="3313772" y="123261"/>
                  <a:pt x="3314768" y="122330"/>
                </a:cubicBezTo>
                <a:cubicBezTo>
                  <a:pt x="3312776" y="122330"/>
                  <a:pt x="3313772" y="121399"/>
                  <a:pt x="3313772" y="121399"/>
                </a:cubicBezTo>
                <a:close/>
                <a:moveTo>
                  <a:pt x="1942000" y="119536"/>
                </a:moveTo>
                <a:cubicBezTo>
                  <a:pt x="1913309" y="164978"/>
                  <a:pt x="1800340" y="276161"/>
                  <a:pt x="1738575" y="372817"/>
                </a:cubicBezTo>
                <a:lnTo>
                  <a:pt x="1693945" y="408947"/>
                </a:lnTo>
                <a:cubicBezTo>
                  <a:pt x="1690159" y="421238"/>
                  <a:pt x="1653101" y="465935"/>
                  <a:pt x="1635966" y="491635"/>
                </a:cubicBezTo>
                <a:cubicBezTo>
                  <a:pt x="1633176" y="498154"/>
                  <a:pt x="1630387" y="503927"/>
                  <a:pt x="1627398" y="510445"/>
                </a:cubicBezTo>
                <a:cubicBezTo>
                  <a:pt x="1630188" y="512494"/>
                  <a:pt x="1641744" y="506721"/>
                  <a:pt x="1666450" y="486793"/>
                </a:cubicBezTo>
                <a:cubicBezTo>
                  <a:pt x="1746146" y="407084"/>
                  <a:pt x="1735786" y="399449"/>
                  <a:pt x="1770852" y="355870"/>
                </a:cubicBezTo>
                <a:cubicBezTo>
                  <a:pt x="1821260" y="310242"/>
                  <a:pt x="1642541" y="511563"/>
                  <a:pt x="1732797" y="439303"/>
                </a:cubicBezTo>
                <a:cubicBezTo>
                  <a:pt x="1827038" y="332963"/>
                  <a:pt x="1857322" y="270387"/>
                  <a:pt x="1851544" y="250460"/>
                </a:cubicBezTo>
                <a:cubicBezTo>
                  <a:pt x="1843176" y="254185"/>
                  <a:pt x="1833613" y="258096"/>
                  <a:pt x="1822256" y="263683"/>
                </a:cubicBezTo>
                <a:cubicBezTo>
                  <a:pt x="1842180" y="240031"/>
                  <a:pt x="1889599" y="194403"/>
                  <a:pt x="1919087" y="172614"/>
                </a:cubicBezTo>
                <a:cubicBezTo>
                  <a:pt x="1912512" y="168889"/>
                  <a:pt x="1926658" y="145051"/>
                  <a:pt x="1942000" y="119536"/>
                </a:cubicBezTo>
                <a:close/>
                <a:moveTo>
                  <a:pt x="1743432" y="99464"/>
                </a:moveTo>
                <a:lnTo>
                  <a:pt x="1748089" y="101984"/>
                </a:lnTo>
                <a:cubicBezTo>
                  <a:pt x="1746893" y="104498"/>
                  <a:pt x="1742361" y="109014"/>
                  <a:pt x="1732797" y="116557"/>
                </a:cubicBezTo>
                <a:lnTo>
                  <a:pt x="1743215" y="99654"/>
                </a:lnTo>
                <a:lnTo>
                  <a:pt x="1743357" y="99609"/>
                </a:lnTo>
                <a:close/>
                <a:moveTo>
                  <a:pt x="3321344" y="98492"/>
                </a:moveTo>
                <a:cubicBezTo>
                  <a:pt x="3318056" y="104731"/>
                  <a:pt x="3316163" y="109247"/>
                  <a:pt x="3314967" y="112809"/>
                </a:cubicBezTo>
                <a:lnTo>
                  <a:pt x="3314437" y="114890"/>
                </a:lnTo>
                <a:lnTo>
                  <a:pt x="3312585" y="114234"/>
                </a:lnTo>
                <a:close/>
                <a:moveTo>
                  <a:pt x="3542843" y="95797"/>
                </a:moveTo>
                <a:cubicBezTo>
                  <a:pt x="3526051" y="99795"/>
                  <a:pt x="3429182" y="196871"/>
                  <a:pt x="3370755" y="249529"/>
                </a:cubicBezTo>
                <a:cubicBezTo>
                  <a:pt x="3386894" y="250460"/>
                  <a:pt x="3421163" y="233326"/>
                  <a:pt x="3445869" y="222897"/>
                </a:cubicBezTo>
                <a:cubicBezTo>
                  <a:pt x="3466789" y="197197"/>
                  <a:pt x="3494284" y="166840"/>
                  <a:pt x="3528554" y="127917"/>
                </a:cubicBezTo>
                <a:cubicBezTo>
                  <a:pt x="3545141" y="103474"/>
                  <a:pt x="3548441" y="94464"/>
                  <a:pt x="3542843" y="95797"/>
                </a:cubicBezTo>
                <a:close/>
                <a:moveTo>
                  <a:pt x="2146222" y="74840"/>
                </a:moveTo>
                <a:lnTo>
                  <a:pt x="2048394" y="183043"/>
                </a:lnTo>
                <a:lnTo>
                  <a:pt x="2150007" y="91974"/>
                </a:lnTo>
                <a:close/>
                <a:moveTo>
                  <a:pt x="1874457" y="55844"/>
                </a:moveTo>
                <a:cubicBezTo>
                  <a:pt x="1879239" y="59569"/>
                  <a:pt x="1848755" y="92905"/>
                  <a:pt x="1817474" y="126055"/>
                </a:cubicBezTo>
                <a:cubicBezTo>
                  <a:pt x="1829827" y="108921"/>
                  <a:pt x="1847759" y="86200"/>
                  <a:pt x="1874457" y="55844"/>
                </a:cubicBezTo>
                <a:close/>
                <a:moveTo>
                  <a:pt x="2946173" y="50071"/>
                </a:moveTo>
                <a:cubicBezTo>
                  <a:pt x="2942188" y="56775"/>
                  <a:pt x="2935613" y="67204"/>
                  <a:pt x="2927046" y="78565"/>
                </a:cubicBezTo>
                <a:cubicBezTo>
                  <a:pt x="2924256" y="82476"/>
                  <a:pt x="2921467" y="85269"/>
                  <a:pt x="2917482" y="88994"/>
                </a:cubicBezTo>
                <a:cubicBezTo>
                  <a:pt x="2918478" y="88063"/>
                  <a:pt x="2920471" y="87131"/>
                  <a:pt x="2921467" y="86200"/>
                </a:cubicBezTo>
                <a:cubicBezTo>
                  <a:pt x="2923260" y="84338"/>
                  <a:pt x="2925253" y="81544"/>
                  <a:pt x="2927046" y="79496"/>
                </a:cubicBezTo>
                <a:cubicBezTo>
                  <a:pt x="2935613" y="69067"/>
                  <a:pt x="2942188" y="59569"/>
                  <a:pt x="2946173" y="50071"/>
                </a:cubicBezTo>
                <a:close/>
                <a:moveTo>
                  <a:pt x="2262905" y="47632"/>
                </a:moveTo>
                <a:cubicBezTo>
                  <a:pt x="2261171" y="47230"/>
                  <a:pt x="2257846" y="47975"/>
                  <a:pt x="2252616" y="50071"/>
                </a:cubicBezTo>
                <a:lnTo>
                  <a:pt x="2225918" y="76702"/>
                </a:lnTo>
                <a:cubicBezTo>
                  <a:pt x="2230700" y="77633"/>
                  <a:pt x="2237274" y="78565"/>
                  <a:pt x="2244049" y="76702"/>
                </a:cubicBezTo>
                <a:cubicBezTo>
                  <a:pt x="2258992" y="60360"/>
                  <a:pt x="2268107" y="48837"/>
                  <a:pt x="2262905" y="47632"/>
                </a:cubicBezTo>
                <a:close/>
                <a:moveTo>
                  <a:pt x="3713648" y="31074"/>
                </a:moveTo>
                <a:cubicBezTo>
                  <a:pt x="3691931" y="52119"/>
                  <a:pt x="3679578" y="62548"/>
                  <a:pt x="3671011" y="68135"/>
                </a:cubicBezTo>
                <a:cubicBezTo>
                  <a:pt x="3683364" y="55844"/>
                  <a:pt x="3697510" y="43552"/>
                  <a:pt x="3713648" y="31074"/>
                </a:cubicBezTo>
                <a:close/>
                <a:moveTo>
                  <a:pt x="2216554" y="5560"/>
                </a:moveTo>
                <a:cubicBezTo>
                  <a:pt x="2206990" y="36848"/>
                  <a:pt x="2205994" y="61617"/>
                  <a:pt x="2218346" y="72046"/>
                </a:cubicBezTo>
                <a:lnTo>
                  <a:pt x="2228707" y="59569"/>
                </a:lnTo>
                <a:cubicBezTo>
                  <a:pt x="2229703" y="53050"/>
                  <a:pt x="2245045" y="32192"/>
                  <a:pt x="2261183" y="11333"/>
                </a:cubicBezTo>
                <a:cubicBezTo>
                  <a:pt x="2240263" y="15058"/>
                  <a:pt x="2226914" y="12265"/>
                  <a:pt x="2216554" y="5560"/>
                </a:cubicBezTo>
                <a:close/>
                <a:moveTo>
                  <a:pt x="1752920" y="5560"/>
                </a:moveTo>
                <a:cubicBezTo>
                  <a:pt x="1762783" y="13382"/>
                  <a:pt x="1776007" y="26023"/>
                  <a:pt x="1764352" y="59117"/>
                </a:cubicBezTo>
                <a:lnTo>
                  <a:pt x="1743432" y="99464"/>
                </a:lnTo>
                <a:lnTo>
                  <a:pt x="1743357" y="99423"/>
                </a:lnTo>
                <a:lnTo>
                  <a:pt x="1743215" y="99654"/>
                </a:lnTo>
                <a:lnTo>
                  <a:pt x="1713023" y="109165"/>
                </a:lnTo>
                <a:cubicBezTo>
                  <a:pt x="1677122" y="119990"/>
                  <a:pt x="1640997" y="122330"/>
                  <a:pt x="1752920" y="5560"/>
                </a:cubicBezTo>
                <a:close/>
                <a:moveTo>
                  <a:pt x="2607862" y="2767"/>
                </a:moveTo>
                <a:lnTo>
                  <a:pt x="2657274" y="2767"/>
                </a:lnTo>
                <a:cubicBezTo>
                  <a:pt x="2629779" y="14127"/>
                  <a:pt x="2610652" y="14127"/>
                  <a:pt x="2607862" y="2767"/>
                </a:cubicBezTo>
                <a:close/>
                <a:moveTo>
                  <a:pt x="1838394" y="2767"/>
                </a:moveTo>
                <a:lnTo>
                  <a:pt x="1842180" y="2767"/>
                </a:lnTo>
                <a:cubicBezTo>
                  <a:pt x="1837398" y="9285"/>
                  <a:pt x="1832616" y="15058"/>
                  <a:pt x="1829827" y="19714"/>
                </a:cubicBezTo>
                <a:close/>
                <a:moveTo>
                  <a:pt x="1935159" y="0"/>
                </a:moveTo>
                <a:lnTo>
                  <a:pt x="2095013" y="0"/>
                </a:lnTo>
                <a:lnTo>
                  <a:pt x="2076886" y="26605"/>
                </a:lnTo>
                <a:lnTo>
                  <a:pt x="2032256" y="62548"/>
                </a:lnTo>
                <a:cubicBezTo>
                  <a:pt x="2024485" y="85455"/>
                  <a:pt x="1903945" y="218241"/>
                  <a:pt x="2004561" y="139464"/>
                </a:cubicBezTo>
                <a:cubicBezTo>
                  <a:pt x="2084457" y="59755"/>
                  <a:pt x="2073897" y="52119"/>
                  <a:pt x="2109163" y="8540"/>
                </a:cubicBezTo>
                <a:cubicBezTo>
                  <a:pt x="2159570" y="-37088"/>
                  <a:pt x="1980852" y="164233"/>
                  <a:pt x="2071108" y="91974"/>
                </a:cubicBezTo>
                <a:cubicBezTo>
                  <a:pt x="2081668" y="79682"/>
                  <a:pt x="2091032" y="68322"/>
                  <a:pt x="2100595" y="57892"/>
                </a:cubicBezTo>
                <a:cubicBezTo>
                  <a:pt x="2108166" y="46998"/>
                  <a:pt x="2115538" y="36056"/>
                  <a:pt x="2122910" y="25837"/>
                </a:cubicBezTo>
                <a:lnTo>
                  <a:pt x="2143705" y="0"/>
                </a:lnTo>
                <a:lnTo>
                  <a:pt x="2144551" y="0"/>
                </a:lnTo>
                <a:lnTo>
                  <a:pt x="2144229" y="904"/>
                </a:lnTo>
                <a:lnTo>
                  <a:pt x="2144913" y="0"/>
                </a:lnTo>
                <a:lnTo>
                  <a:pt x="2593681" y="0"/>
                </a:lnTo>
                <a:lnTo>
                  <a:pt x="2553519" y="40898"/>
                </a:lnTo>
                <a:cubicBezTo>
                  <a:pt x="2537879" y="58358"/>
                  <a:pt x="2522487" y="76889"/>
                  <a:pt x="2508242" y="94953"/>
                </a:cubicBezTo>
                <a:lnTo>
                  <a:pt x="2594513" y="24556"/>
                </a:lnTo>
                <a:cubicBezTo>
                  <a:pt x="2622208" y="10402"/>
                  <a:pt x="2637350" y="7609"/>
                  <a:pt x="2642132" y="15244"/>
                </a:cubicBezTo>
                <a:cubicBezTo>
                  <a:pt x="2663849" y="-27"/>
                  <a:pt x="2674409" y="-27"/>
                  <a:pt x="2660063" y="21763"/>
                </a:cubicBezTo>
                <a:cubicBezTo>
                  <a:pt x="2650699" y="32192"/>
                  <a:pt x="2642132" y="41690"/>
                  <a:pt x="2635358" y="49326"/>
                </a:cubicBezTo>
                <a:cubicBezTo>
                  <a:pt x="2634560" y="52119"/>
                  <a:pt x="2632568" y="55099"/>
                  <a:pt x="2630775" y="57892"/>
                </a:cubicBezTo>
                <a:cubicBezTo>
                  <a:pt x="2644921" y="41690"/>
                  <a:pt x="2654484" y="30329"/>
                  <a:pt x="2660063" y="21763"/>
                </a:cubicBezTo>
                <a:lnTo>
                  <a:pt x="2680455" y="0"/>
                </a:lnTo>
                <a:lnTo>
                  <a:pt x="3011578" y="0"/>
                </a:lnTo>
                <a:lnTo>
                  <a:pt x="2998374" y="18038"/>
                </a:lnTo>
                <a:cubicBezTo>
                  <a:pt x="2996382" y="20831"/>
                  <a:pt x="2994588" y="23625"/>
                  <a:pt x="2992596" y="27536"/>
                </a:cubicBezTo>
                <a:lnTo>
                  <a:pt x="3014851" y="0"/>
                </a:lnTo>
                <a:lnTo>
                  <a:pt x="3021607" y="0"/>
                </a:lnTo>
                <a:lnTo>
                  <a:pt x="2996382" y="39828"/>
                </a:lnTo>
                <a:lnTo>
                  <a:pt x="3033025" y="0"/>
                </a:lnTo>
                <a:lnTo>
                  <a:pt x="3045306" y="0"/>
                </a:lnTo>
                <a:lnTo>
                  <a:pt x="3038222" y="7609"/>
                </a:lnTo>
                <a:cubicBezTo>
                  <a:pt x="3041211" y="5746"/>
                  <a:pt x="3043004" y="3698"/>
                  <a:pt x="3045794" y="1835"/>
                </a:cubicBezTo>
                <a:lnTo>
                  <a:pt x="3047416" y="0"/>
                </a:lnTo>
                <a:lnTo>
                  <a:pt x="3065323" y="0"/>
                </a:lnTo>
                <a:lnTo>
                  <a:pt x="3061932" y="3698"/>
                </a:lnTo>
                <a:lnTo>
                  <a:pt x="3060139" y="20831"/>
                </a:lnTo>
                <a:cubicBezTo>
                  <a:pt x="3061932" y="18969"/>
                  <a:pt x="3062928" y="16176"/>
                  <a:pt x="3064920" y="14127"/>
                </a:cubicBezTo>
                <a:lnTo>
                  <a:pt x="3069374" y="0"/>
                </a:lnTo>
                <a:lnTo>
                  <a:pt x="3391960" y="0"/>
                </a:lnTo>
                <a:lnTo>
                  <a:pt x="3327295" y="79216"/>
                </a:lnTo>
                <a:cubicBezTo>
                  <a:pt x="3298530" y="111994"/>
                  <a:pt x="3263364" y="149520"/>
                  <a:pt x="3218734" y="193658"/>
                </a:cubicBezTo>
                <a:cubicBezTo>
                  <a:pt x="3240651" y="182298"/>
                  <a:pt x="3283288" y="147099"/>
                  <a:pt x="3311780" y="113949"/>
                </a:cubicBezTo>
                <a:lnTo>
                  <a:pt x="3312585" y="114234"/>
                </a:lnTo>
                <a:lnTo>
                  <a:pt x="3311008" y="117069"/>
                </a:lnTo>
                <a:cubicBezTo>
                  <a:pt x="3309439" y="120887"/>
                  <a:pt x="3309887" y="122330"/>
                  <a:pt x="3312776" y="121399"/>
                </a:cubicBezTo>
                <a:lnTo>
                  <a:pt x="3314437" y="114890"/>
                </a:lnTo>
                <a:lnTo>
                  <a:pt x="3316790" y="115723"/>
                </a:lnTo>
                <a:cubicBezTo>
                  <a:pt x="3335770" y="107299"/>
                  <a:pt x="3403963" y="31341"/>
                  <a:pt x="3440802" y="2440"/>
                </a:cubicBezTo>
                <a:lnTo>
                  <a:pt x="3444430" y="0"/>
                </a:lnTo>
                <a:lnTo>
                  <a:pt x="3464679" y="0"/>
                </a:lnTo>
                <a:lnTo>
                  <a:pt x="3464797" y="904"/>
                </a:lnTo>
                <a:lnTo>
                  <a:pt x="3465693" y="0"/>
                </a:lnTo>
                <a:lnTo>
                  <a:pt x="3523938" y="0"/>
                </a:lnTo>
                <a:lnTo>
                  <a:pt x="3512415" y="7609"/>
                </a:lnTo>
                <a:cubicBezTo>
                  <a:pt x="3502852" y="56961"/>
                  <a:pt x="3327918" y="218241"/>
                  <a:pt x="3257786" y="305586"/>
                </a:cubicBezTo>
                <a:cubicBezTo>
                  <a:pt x="3215945" y="362574"/>
                  <a:pt x="3227302" y="368347"/>
                  <a:pt x="3244436" y="368347"/>
                </a:cubicBezTo>
                <a:cubicBezTo>
                  <a:pt x="3279503" y="329424"/>
                  <a:pt x="3307197" y="296088"/>
                  <a:pt x="3330907" y="265731"/>
                </a:cubicBezTo>
                <a:cubicBezTo>
                  <a:pt x="3335689" y="257165"/>
                  <a:pt x="3348042" y="239100"/>
                  <a:pt x="3370755" y="207812"/>
                </a:cubicBezTo>
                <a:cubicBezTo>
                  <a:pt x="3483924" y="97747"/>
                  <a:pt x="3494284" y="105382"/>
                  <a:pt x="3447662" y="167027"/>
                </a:cubicBezTo>
                <a:cubicBezTo>
                  <a:pt x="3483326" y="131922"/>
                  <a:pt x="3513013" y="99889"/>
                  <a:pt x="3538416" y="70696"/>
                </a:cubicBezTo>
                <a:lnTo>
                  <a:pt x="3596417" y="0"/>
                </a:lnTo>
                <a:lnTo>
                  <a:pt x="3697352" y="0"/>
                </a:lnTo>
                <a:lnTo>
                  <a:pt x="3681994" y="22234"/>
                </a:lnTo>
                <a:cubicBezTo>
                  <a:pt x="3663464" y="50362"/>
                  <a:pt x="3655022" y="68275"/>
                  <a:pt x="3672804" y="56961"/>
                </a:cubicBezTo>
                <a:cubicBezTo>
                  <a:pt x="3622596" y="106314"/>
                  <a:pt x="3593108" y="158460"/>
                  <a:pt x="3529351" y="231650"/>
                </a:cubicBezTo>
                <a:lnTo>
                  <a:pt x="3617814" y="190678"/>
                </a:lnTo>
                <a:cubicBezTo>
                  <a:pt x="3589322" y="210606"/>
                  <a:pt x="3543696" y="263869"/>
                  <a:pt x="3516998" y="297019"/>
                </a:cubicBezTo>
                <a:cubicBezTo>
                  <a:pt x="3593108" y="220290"/>
                  <a:pt x="3590318" y="246735"/>
                  <a:pt x="3679578" y="145237"/>
                </a:cubicBezTo>
                <a:cubicBezTo>
                  <a:pt x="3599036" y="217869"/>
                  <a:pt x="3648945" y="147926"/>
                  <a:pt x="3710959" y="68345"/>
                </a:cubicBezTo>
                <a:lnTo>
                  <a:pt x="3765081" y="0"/>
                </a:lnTo>
                <a:lnTo>
                  <a:pt x="3808342" y="0"/>
                </a:lnTo>
                <a:lnTo>
                  <a:pt x="3783482" y="29911"/>
                </a:lnTo>
                <a:cubicBezTo>
                  <a:pt x="3774467" y="41318"/>
                  <a:pt x="3767842" y="50350"/>
                  <a:pt x="3765052" y="55099"/>
                </a:cubicBezTo>
                <a:lnTo>
                  <a:pt x="3824169" y="0"/>
                </a:lnTo>
                <a:lnTo>
                  <a:pt x="3829765" y="0"/>
                </a:lnTo>
                <a:lnTo>
                  <a:pt x="3813149" y="18823"/>
                </a:lnTo>
                <a:cubicBezTo>
                  <a:pt x="3719011" y="132774"/>
                  <a:pt x="4066554" y="-148980"/>
                  <a:pt x="3816258" y="122516"/>
                </a:cubicBezTo>
                <a:cubicBezTo>
                  <a:pt x="3823829" y="99609"/>
                  <a:pt x="3727994" y="181367"/>
                  <a:pt x="3859094" y="42621"/>
                </a:cubicBezTo>
                <a:cubicBezTo>
                  <a:pt x="3786969" y="91042"/>
                  <a:pt x="3708070" y="188816"/>
                  <a:pt x="3629170" y="268525"/>
                </a:cubicBezTo>
                <a:cubicBezTo>
                  <a:pt x="3651884" y="262007"/>
                  <a:pt x="3647301" y="281003"/>
                  <a:pt x="3561628" y="375797"/>
                </a:cubicBezTo>
                <a:cubicBezTo>
                  <a:pt x="3581751" y="395724"/>
                  <a:pt x="3651087" y="372072"/>
                  <a:pt x="3533136" y="523854"/>
                </a:cubicBezTo>
                <a:cubicBezTo>
                  <a:pt x="3607254" y="440421"/>
                  <a:pt x="3586334" y="439489"/>
                  <a:pt x="3689939" y="334080"/>
                </a:cubicBezTo>
                <a:cubicBezTo>
                  <a:pt x="3765052" y="294225"/>
                  <a:pt x="3559834" y="542850"/>
                  <a:pt x="3483725" y="659620"/>
                </a:cubicBezTo>
                <a:cubicBezTo>
                  <a:pt x="3487710" y="656826"/>
                  <a:pt x="3490499" y="654033"/>
                  <a:pt x="3494284" y="650122"/>
                </a:cubicBezTo>
                <a:lnTo>
                  <a:pt x="3611040" y="526834"/>
                </a:lnTo>
                <a:cubicBezTo>
                  <a:pt x="3511419" y="661669"/>
                  <a:pt x="3667226" y="484931"/>
                  <a:pt x="3640527" y="548624"/>
                </a:cubicBezTo>
                <a:cubicBezTo>
                  <a:pt x="3623392" y="563709"/>
                  <a:pt x="3573184" y="609336"/>
                  <a:pt x="3577766" y="613247"/>
                </a:cubicBezTo>
                <a:cubicBezTo>
                  <a:pt x="3603468" y="618834"/>
                  <a:pt x="3691931" y="502996"/>
                  <a:pt x="3734569" y="479344"/>
                </a:cubicBezTo>
                <a:cubicBezTo>
                  <a:pt x="3549275" y="703385"/>
                  <a:pt x="3881011" y="352145"/>
                  <a:pt x="3797330" y="484000"/>
                </a:cubicBezTo>
                <a:lnTo>
                  <a:pt x="3842956" y="434647"/>
                </a:lnTo>
                <a:cubicBezTo>
                  <a:pt x="3777406" y="539126"/>
                  <a:pt x="3989198" y="376728"/>
                  <a:pt x="4036817" y="370210"/>
                </a:cubicBezTo>
                <a:cubicBezTo>
                  <a:pt x="4002548" y="400566"/>
                  <a:pt x="4016694" y="354938"/>
                  <a:pt x="3891371" y="484931"/>
                </a:cubicBezTo>
                <a:lnTo>
                  <a:pt x="3881011" y="547692"/>
                </a:lnTo>
                <a:cubicBezTo>
                  <a:pt x="3915081" y="517336"/>
                  <a:pt x="3936001" y="519198"/>
                  <a:pt x="3999758" y="441352"/>
                </a:cubicBezTo>
                <a:cubicBezTo>
                  <a:pt x="4012111" y="422356"/>
                  <a:pt x="3983620" y="443214"/>
                  <a:pt x="3973060" y="448987"/>
                </a:cubicBezTo>
                <a:lnTo>
                  <a:pt x="4040602" y="388275"/>
                </a:lnTo>
                <a:cubicBezTo>
                  <a:pt x="3999758" y="473571"/>
                  <a:pt x="3870451" y="562777"/>
                  <a:pt x="3756485" y="670049"/>
                </a:cubicBezTo>
                <a:lnTo>
                  <a:pt x="3772624" y="655895"/>
                </a:lnTo>
                <a:cubicBezTo>
                  <a:pt x="3764056" y="673029"/>
                  <a:pt x="3752700" y="689976"/>
                  <a:pt x="3738354" y="708041"/>
                </a:cubicBezTo>
                <a:cubicBezTo>
                  <a:pt x="3726002" y="729831"/>
                  <a:pt x="3691931" y="770803"/>
                  <a:pt x="3680574" y="790730"/>
                </a:cubicBezTo>
                <a:cubicBezTo>
                  <a:pt x="3686153" y="786819"/>
                  <a:pt x="3690935" y="784957"/>
                  <a:pt x="3693724" y="785888"/>
                </a:cubicBezTo>
                <a:cubicBezTo>
                  <a:pt x="3802112" y="681410"/>
                  <a:pt x="3801115" y="645466"/>
                  <a:pt x="3934208" y="533352"/>
                </a:cubicBezTo>
                <a:cubicBezTo>
                  <a:pt x="4007329" y="476550"/>
                  <a:pt x="3939787" y="593134"/>
                  <a:pt x="3830603" y="720333"/>
                </a:cubicBezTo>
                <a:cubicBezTo>
                  <a:pt x="4119303" y="456623"/>
                  <a:pt x="3941779" y="708041"/>
                  <a:pt x="4142215" y="509700"/>
                </a:cubicBezTo>
                <a:cubicBezTo>
                  <a:pt x="4116513" y="536332"/>
                  <a:pt x="4065308" y="596114"/>
                  <a:pt x="4098582" y="572275"/>
                </a:cubicBezTo>
                <a:lnTo>
                  <a:pt x="4149786" y="513425"/>
                </a:lnTo>
                <a:cubicBezTo>
                  <a:pt x="4265744" y="432785"/>
                  <a:pt x="3970270" y="727969"/>
                  <a:pt x="4031039" y="689976"/>
                </a:cubicBezTo>
                <a:cubicBezTo>
                  <a:pt x="4070887" y="650122"/>
                  <a:pt x="4083240" y="631126"/>
                  <a:pt x="4128866" y="581773"/>
                </a:cubicBezTo>
                <a:cubicBezTo>
                  <a:pt x="4203980" y="555328"/>
                  <a:pt x="3900935" y="885524"/>
                  <a:pt x="4055745" y="778252"/>
                </a:cubicBezTo>
                <a:cubicBezTo>
                  <a:pt x="4078458" y="753669"/>
                  <a:pt x="4101371" y="728900"/>
                  <a:pt x="4090811" y="734673"/>
                </a:cubicBezTo>
                <a:cubicBezTo>
                  <a:pt x="4113724" y="709904"/>
                  <a:pt x="4118506" y="713815"/>
                  <a:pt x="4071883" y="776390"/>
                </a:cubicBezTo>
                <a:lnTo>
                  <a:pt x="3982624" y="848463"/>
                </a:lnTo>
                <a:cubicBezTo>
                  <a:pt x="3741343" y="1114408"/>
                  <a:pt x="4125081" y="773596"/>
                  <a:pt x="4075669" y="862803"/>
                </a:cubicBezTo>
                <a:cubicBezTo>
                  <a:pt x="4121295" y="813451"/>
                  <a:pt x="4112728" y="792592"/>
                  <a:pt x="4184853" y="735604"/>
                </a:cubicBezTo>
                <a:cubicBezTo>
                  <a:pt x="4199198" y="746965"/>
                  <a:pt x="3926438" y="1016634"/>
                  <a:pt x="4071883" y="901726"/>
                </a:cubicBezTo>
                <a:cubicBezTo>
                  <a:pt x="4092629" y="868483"/>
                  <a:pt x="4194223" y="769080"/>
                  <a:pt x="4231978" y="723165"/>
                </a:cubicBezTo>
                <a:lnTo>
                  <a:pt x="4235368" y="718572"/>
                </a:lnTo>
                <a:lnTo>
                  <a:pt x="4236282" y="721124"/>
                </a:lnTo>
                <a:cubicBezTo>
                  <a:pt x="4237950" y="721730"/>
                  <a:pt x="4240541" y="721264"/>
                  <a:pt x="4243828" y="720333"/>
                </a:cubicBezTo>
                <a:cubicBezTo>
                  <a:pt x="4246219" y="716515"/>
                  <a:pt x="4247166" y="713675"/>
                  <a:pt x="4245846" y="712604"/>
                </a:cubicBezTo>
                <a:lnTo>
                  <a:pt x="4238404" y="714459"/>
                </a:lnTo>
                <a:lnTo>
                  <a:pt x="4243828" y="707110"/>
                </a:lnTo>
                <a:cubicBezTo>
                  <a:pt x="4250403" y="705248"/>
                  <a:pt x="4258970" y="700406"/>
                  <a:pt x="4268534" y="694819"/>
                </a:cubicBezTo>
                <a:lnTo>
                  <a:pt x="4268534" y="722381"/>
                </a:lnTo>
                <a:cubicBezTo>
                  <a:pt x="4265744" y="726106"/>
                  <a:pt x="4261959" y="729831"/>
                  <a:pt x="4258174" y="733742"/>
                </a:cubicBezTo>
                <a:cubicBezTo>
                  <a:pt x="4260963" y="732811"/>
                  <a:pt x="4263752" y="729831"/>
                  <a:pt x="4268534" y="726106"/>
                </a:cubicBezTo>
                <a:lnTo>
                  <a:pt x="4268534" y="778252"/>
                </a:lnTo>
                <a:cubicBezTo>
                  <a:pt x="4231475" y="823880"/>
                  <a:pt x="4188638" y="881799"/>
                  <a:pt x="4118506" y="948285"/>
                </a:cubicBezTo>
                <a:cubicBezTo>
                  <a:pt x="4105156" y="955735"/>
                  <a:pt x="4091808" y="964302"/>
                  <a:pt x="4076665" y="974731"/>
                </a:cubicBezTo>
                <a:cubicBezTo>
                  <a:pt x="4079454" y="971006"/>
                  <a:pt x="4082244" y="968213"/>
                  <a:pt x="4084236" y="965233"/>
                </a:cubicBezTo>
                <a:cubicBezTo>
                  <a:pt x="4080451" y="969144"/>
                  <a:pt x="4077661" y="972868"/>
                  <a:pt x="4074673" y="976779"/>
                </a:cubicBezTo>
                <a:cubicBezTo>
                  <a:pt x="4075669" y="975848"/>
                  <a:pt x="4076665" y="975848"/>
                  <a:pt x="4076665" y="974731"/>
                </a:cubicBezTo>
                <a:cubicBezTo>
                  <a:pt x="4063316" y="990933"/>
                  <a:pt x="4045185" y="1012723"/>
                  <a:pt x="4058534" y="1002294"/>
                </a:cubicBezTo>
                <a:cubicBezTo>
                  <a:pt x="4081447" y="983298"/>
                  <a:pt x="4100375" y="966350"/>
                  <a:pt x="4118506" y="948285"/>
                </a:cubicBezTo>
                <a:cubicBezTo>
                  <a:pt x="4158354" y="925378"/>
                  <a:pt x="4196409" y="904520"/>
                  <a:pt x="4268534" y="824811"/>
                </a:cubicBezTo>
                <a:lnTo>
                  <a:pt x="4268534" y="1100999"/>
                </a:lnTo>
                <a:cubicBezTo>
                  <a:pt x="4261959" y="1106586"/>
                  <a:pt x="4255185" y="1111428"/>
                  <a:pt x="4248610" y="1117015"/>
                </a:cubicBezTo>
                <a:cubicBezTo>
                  <a:pt x="4244824" y="1120926"/>
                  <a:pt x="4241039" y="1124651"/>
                  <a:pt x="4238050" y="1128375"/>
                </a:cubicBezTo>
                <a:lnTo>
                  <a:pt x="4199198" y="1203428"/>
                </a:lnTo>
                <a:cubicBezTo>
                  <a:pt x="4136438" y="1268052"/>
                  <a:pt x="4097586" y="1294498"/>
                  <a:pt x="4022472" y="1378117"/>
                </a:cubicBezTo>
                <a:lnTo>
                  <a:pt x="3979834" y="1387616"/>
                </a:lnTo>
                <a:cubicBezTo>
                  <a:pt x="3961703" y="1403818"/>
                  <a:pt x="3946561" y="1417041"/>
                  <a:pt x="3934208" y="1429332"/>
                </a:cubicBezTo>
                <a:lnTo>
                  <a:pt x="3892368" y="1508110"/>
                </a:lnTo>
                <a:cubicBezTo>
                  <a:pt x="3829606" y="1572734"/>
                  <a:pt x="3790755" y="1599365"/>
                  <a:pt x="3715641" y="1682799"/>
                </a:cubicBezTo>
                <a:lnTo>
                  <a:pt x="3677586" y="1691366"/>
                </a:lnTo>
                <a:cubicBezTo>
                  <a:pt x="3672007" y="1696022"/>
                  <a:pt x="3666229" y="1700864"/>
                  <a:pt x="3661448" y="1704589"/>
                </a:cubicBezTo>
                <a:lnTo>
                  <a:pt x="3624389" y="1774986"/>
                </a:lnTo>
                <a:cubicBezTo>
                  <a:pt x="3593108" y="1807204"/>
                  <a:pt x="3567406" y="1829925"/>
                  <a:pt x="3540907" y="1855626"/>
                </a:cubicBezTo>
                <a:cubicBezTo>
                  <a:pt x="3540907" y="1856557"/>
                  <a:pt x="3539910" y="1857488"/>
                  <a:pt x="3539910" y="1857488"/>
                </a:cubicBezTo>
                <a:lnTo>
                  <a:pt x="3538914" y="1857488"/>
                </a:lnTo>
                <a:cubicBezTo>
                  <a:pt x="3512415" y="1882258"/>
                  <a:pt x="3484721" y="1909634"/>
                  <a:pt x="3448658" y="1949489"/>
                </a:cubicBezTo>
                <a:lnTo>
                  <a:pt x="3414389" y="1957124"/>
                </a:lnTo>
                <a:cubicBezTo>
                  <a:pt x="3410603" y="1961035"/>
                  <a:pt x="3406818" y="1964760"/>
                  <a:pt x="3403032" y="1968485"/>
                </a:cubicBezTo>
                <a:lnTo>
                  <a:pt x="3372748" y="2026404"/>
                </a:lnTo>
                <a:cubicBezTo>
                  <a:pt x="3335689" y="2064396"/>
                  <a:pt x="3307197" y="2089165"/>
                  <a:pt x="3274721" y="2120453"/>
                </a:cubicBezTo>
                <a:cubicBezTo>
                  <a:pt x="3273924" y="2121384"/>
                  <a:pt x="3272928" y="2123247"/>
                  <a:pt x="3271932" y="2124178"/>
                </a:cubicBezTo>
                <a:lnTo>
                  <a:pt x="3270138" y="2124178"/>
                </a:lnTo>
                <a:cubicBezTo>
                  <a:pt x="3248222" y="2145036"/>
                  <a:pt x="3224512" y="2168874"/>
                  <a:pt x="3196021" y="2201093"/>
                </a:cubicBezTo>
                <a:lnTo>
                  <a:pt x="3161752" y="2209660"/>
                </a:lnTo>
                <a:cubicBezTo>
                  <a:pt x="3146609" y="2225862"/>
                  <a:pt x="3131268" y="2240016"/>
                  <a:pt x="3117122" y="2253239"/>
                </a:cubicBezTo>
                <a:lnTo>
                  <a:pt x="3085841" y="2314138"/>
                </a:lnTo>
                <a:cubicBezTo>
                  <a:pt x="3023080" y="2378576"/>
                  <a:pt x="2984029" y="2405207"/>
                  <a:pt x="2909114" y="2488641"/>
                </a:cubicBezTo>
                <a:lnTo>
                  <a:pt x="2873849" y="2497208"/>
                </a:lnTo>
                <a:cubicBezTo>
                  <a:pt x="2852928" y="2516204"/>
                  <a:pt x="2833004" y="2532406"/>
                  <a:pt x="2814076" y="2547491"/>
                </a:cubicBezTo>
                <a:cubicBezTo>
                  <a:pt x="2754304" y="2608391"/>
                  <a:pt x="2752312" y="2632974"/>
                  <a:pt x="2732388" y="2664261"/>
                </a:cubicBezTo>
                <a:lnTo>
                  <a:pt x="2724816" y="2663330"/>
                </a:lnTo>
                <a:lnTo>
                  <a:pt x="2713261" y="2685306"/>
                </a:lnTo>
                <a:cubicBezTo>
                  <a:pt x="2650699" y="2749743"/>
                  <a:pt x="2611648" y="2776375"/>
                  <a:pt x="2536733" y="2859809"/>
                </a:cubicBezTo>
                <a:lnTo>
                  <a:pt x="2493896" y="2869307"/>
                </a:lnTo>
                <a:cubicBezTo>
                  <a:pt x="2380927" y="2967081"/>
                  <a:pt x="2384713" y="2996506"/>
                  <a:pt x="2360007" y="3034498"/>
                </a:cubicBezTo>
                <a:lnTo>
                  <a:pt x="2339086" y="3032636"/>
                </a:lnTo>
                <a:cubicBezTo>
                  <a:pt x="2327730" y="3043065"/>
                  <a:pt x="2314381" y="3057405"/>
                  <a:pt x="2309599" y="3063923"/>
                </a:cubicBezTo>
                <a:lnTo>
                  <a:pt x="2306810" y="3050700"/>
                </a:lnTo>
                <a:cubicBezTo>
                  <a:pt x="2188859" y="3213843"/>
                  <a:pt x="2089239" y="3222410"/>
                  <a:pt x="2004561" y="3354451"/>
                </a:cubicBezTo>
                <a:cubicBezTo>
                  <a:pt x="2005558" y="3341042"/>
                  <a:pt x="2070112" y="3263382"/>
                  <a:pt x="2121516" y="3204531"/>
                </a:cubicBezTo>
                <a:cubicBezTo>
                  <a:pt x="2140444" y="3162628"/>
                  <a:pt x="2072104" y="3236750"/>
                  <a:pt x="2027474" y="3272880"/>
                </a:cubicBezTo>
                <a:lnTo>
                  <a:pt x="1950567" y="3382945"/>
                </a:lnTo>
                <a:cubicBezTo>
                  <a:pt x="1960928" y="3320183"/>
                  <a:pt x="1842180" y="3496735"/>
                  <a:pt x="1748138" y="3552792"/>
                </a:cubicBezTo>
                <a:cubicBezTo>
                  <a:pt x="1803328" y="3454087"/>
                  <a:pt x="1469799" y="3762493"/>
                  <a:pt x="1448879" y="3760631"/>
                </a:cubicBezTo>
                <a:cubicBezTo>
                  <a:pt x="1446886" y="3717052"/>
                  <a:pt x="1577987" y="3648703"/>
                  <a:pt x="1626602" y="3572719"/>
                </a:cubicBezTo>
                <a:cubicBezTo>
                  <a:pt x="1628395" y="3546087"/>
                  <a:pt x="1547702" y="3639205"/>
                  <a:pt x="1515425" y="3656339"/>
                </a:cubicBezTo>
                <a:lnTo>
                  <a:pt x="1653101" y="3508282"/>
                </a:lnTo>
                <a:cubicBezTo>
                  <a:pt x="1660672" y="3472152"/>
                  <a:pt x="1516421" y="3642930"/>
                  <a:pt x="1563841" y="3580355"/>
                </a:cubicBezTo>
                <a:cubicBezTo>
                  <a:pt x="1463025" y="3658201"/>
                  <a:pt x="1511640" y="3639205"/>
                  <a:pt x="1403253" y="3753181"/>
                </a:cubicBezTo>
                <a:cubicBezTo>
                  <a:pt x="1432740" y="3718914"/>
                  <a:pt x="1474581" y="3652428"/>
                  <a:pt x="1412816" y="3703829"/>
                </a:cubicBezTo>
                <a:cubicBezTo>
                  <a:pt x="1372769" y="3743683"/>
                  <a:pt x="1381336" y="3764542"/>
                  <a:pt x="1354837" y="3771991"/>
                </a:cubicBezTo>
                <a:cubicBezTo>
                  <a:pt x="1394685" y="3661926"/>
                  <a:pt x="1225530" y="3814826"/>
                  <a:pt x="1214173" y="3764542"/>
                </a:cubicBezTo>
                <a:lnTo>
                  <a:pt x="1145834" y="3838477"/>
                </a:lnTo>
                <a:cubicBezTo>
                  <a:pt x="1158186" y="3819481"/>
                  <a:pt x="1186678" y="3785400"/>
                  <a:pt x="1159183" y="3806259"/>
                </a:cubicBezTo>
                <a:lnTo>
                  <a:pt x="1113557" y="3855611"/>
                </a:lnTo>
                <a:cubicBezTo>
                  <a:pt x="1107779" y="3851886"/>
                  <a:pt x="1176118" y="3721708"/>
                  <a:pt x="1128699" y="3727481"/>
                </a:cubicBezTo>
                <a:lnTo>
                  <a:pt x="1052788" y="3824324"/>
                </a:lnTo>
                <a:lnTo>
                  <a:pt x="1135274" y="3704760"/>
                </a:lnTo>
                <a:lnTo>
                  <a:pt x="1009951" y="3833822"/>
                </a:lnTo>
                <a:cubicBezTo>
                  <a:pt x="1130691" y="3700849"/>
                  <a:pt x="1026090" y="3761562"/>
                  <a:pt x="1046014" y="3707554"/>
                </a:cubicBezTo>
                <a:lnTo>
                  <a:pt x="966318" y="3787263"/>
                </a:lnTo>
                <a:lnTo>
                  <a:pt x="1002380" y="3730274"/>
                </a:lnTo>
                <a:lnTo>
                  <a:pt x="950179" y="3789125"/>
                </a:lnTo>
                <a:cubicBezTo>
                  <a:pt x="946194" y="3772178"/>
                  <a:pt x="1067930" y="3625982"/>
                  <a:pt x="991024" y="3679060"/>
                </a:cubicBezTo>
                <a:cubicBezTo>
                  <a:pt x="1023301" y="3661926"/>
                  <a:pt x="897779" y="3790987"/>
                  <a:pt x="840796" y="3846113"/>
                </a:cubicBezTo>
                <a:lnTo>
                  <a:pt x="949183" y="3675335"/>
                </a:lnTo>
                <a:cubicBezTo>
                  <a:pt x="896982" y="3726550"/>
                  <a:pt x="865502" y="3733254"/>
                  <a:pt x="819876" y="3790987"/>
                </a:cubicBezTo>
                <a:lnTo>
                  <a:pt x="890208" y="3699918"/>
                </a:lnTo>
                <a:lnTo>
                  <a:pt x="827646" y="3764542"/>
                </a:lnTo>
                <a:cubicBezTo>
                  <a:pt x="659487" y="3833822"/>
                  <a:pt x="1082076" y="3326888"/>
                  <a:pt x="755322" y="3556703"/>
                </a:cubicBezTo>
                <a:lnTo>
                  <a:pt x="732608" y="3581286"/>
                </a:lnTo>
                <a:lnTo>
                  <a:pt x="851356" y="3404734"/>
                </a:lnTo>
                <a:cubicBezTo>
                  <a:pt x="829439" y="3416095"/>
                  <a:pt x="715474" y="3526160"/>
                  <a:pt x="666062" y="3558565"/>
                </a:cubicBezTo>
                <a:cubicBezTo>
                  <a:pt x="790587" y="3442727"/>
                  <a:pt x="663272" y="3528209"/>
                  <a:pt x="761100" y="3420006"/>
                </a:cubicBezTo>
                <a:cubicBezTo>
                  <a:pt x="704914" y="3461723"/>
                  <a:pt x="681204" y="3499715"/>
                  <a:pt x="635578" y="3549067"/>
                </a:cubicBezTo>
                <a:cubicBezTo>
                  <a:pt x="492125" y="3637343"/>
                  <a:pt x="667058" y="3418888"/>
                  <a:pt x="552893" y="3473083"/>
                </a:cubicBezTo>
                <a:cubicBezTo>
                  <a:pt x="746754" y="3339179"/>
                  <a:pt x="706906" y="3380151"/>
                  <a:pt x="794373" y="3333592"/>
                </a:cubicBezTo>
                <a:cubicBezTo>
                  <a:pt x="839003" y="3240475"/>
                  <a:pt x="713481" y="3357244"/>
                  <a:pt x="724041" y="3294669"/>
                </a:cubicBezTo>
                <a:lnTo>
                  <a:pt x="682200" y="3361155"/>
                </a:lnTo>
                <a:cubicBezTo>
                  <a:pt x="491328" y="3525229"/>
                  <a:pt x="740179" y="3223527"/>
                  <a:pt x="535958" y="3418888"/>
                </a:cubicBezTo>
                <a:cubicBezTo>
                  <a:pt x="550104" y="3374378"/>
                  <a:pt x="734401" y="3162628"/>
                  <a:pt x="680208" y="3178831"/>
                </a:cubicBezTo>
                <a:lnTo>
                  <a:pt x="514041" y="3361155"/>
                </a:lnTo>
                <a:lnTo>
                  <a:pt x="494117" y="3345884"/>
                </a:lnTo>
                <a:lnTo>
                  <a:pt x="613861" y="3226321"/>
                </a:lnTo>
                <a:cubicBezTo>
                  <a:pt x="614658" y="3214029"/>
                  <a:pt x="589155" y="3233956"/>
                  <a:pt x="558671" y="3263382"/>
                </a:cubicBezTo>
                <a:cubicBezTo>
                  <a:pt x="683197" y="3115324"/>
                  <a:pt x="589952" y="3175106"/>
                  <a:pt x="679411" y="3053494"/>
                </a:cubicBezTo>
                <a:lnTo>
                  <a:pt x="618443" y="3110482"/>
                </a:lnTo>
                <a:cubicBezTo>
                  <a:pt x="632789" y="3093348"/>
                  <a:pt x="647931" y="3075470"/>
                  <a:pt x="657494" y="3063923"/>
                </a:cubicBezTo>
                <a:cubicBezTo>
                  <a:pt x="550104" y="3164677"/>
                  <a:pt x="574810" y="3114207"/>
                  <a:pt x="477979" y="3209187"/>
                </a:cubicBezTo>
                <a:cubicBezTo>
                  <a:pt x="459848" y="3237681"/>
                  <a:pt x="418007" y="3304167"/>
                  <a:pt x="480768" y="3238612"/>
                </a:cubicBezTo>
                <a:cubicBezTo>
                  <a:pt x="376366" y="3369536"/>
                  <a:pt x="398083" y="3288896"/>
                  <a:pt x="388520" y="3281260"/>
                </a:cubicBezTo>
                <a:cubicBezTo>
                  <a:pt x="455066" y="3233956"/>
                  <a:pt x="457059" y="3207325"/>
                  <a:pt x="474990" y="3178831"/>
                </a:cubicBezTo>
                <a:cubicBezTo>
                  <a:pt x="458055" y="3194102"/>
                  <a:pt x="452277" y="3203600"/>
                  <a:pt x="429563" y="3228183"/>
                </a:cubicBezTo>
                <a:cubicBezTo>
                  <a:pt x="346878" y="3278467"/>
                  <a:pt x="644145" y="2970060"/>
                  <a:pt x="423785" y="3168401"/>
                </a:cubicBezTo>
                <a:lnTo>
                  <a:pt x="532172" y="3054425"/>
                </a:lnTo>
                <a:lnTo>
                  <a:pt x="437931" y="3122774"/>
                </a:lnTo>
                <a:cubicBezTo>
                  <a:pt x="660284" y="2898918"/>
                  <a:pt x="440920" y="3083850"/>
                  <a:pt x="646138" y="2874149"/>
                </a:cubicBezTo>
                <a:cubicBezTo>
                  <a:pt x="636574" y="2854222"/>
                  <a:pt x="520616" y="3003210"/>
                  <a:pt x="538747" y="2974716"/>
                </a:cubicBezTo>
                <a:cubicBezTo>
                  <a:pt x="480768" y="3005073"/>
                  <a:pt x="659487" y="2779169"/>
                  <a:pt x="549108" y="2878805"/>
                </a:cubicBezTo>
                <a:cubicBezTo>
                  <a:pt x="613861" y="2790529"/>
                  <a:pt x="552096" y="2826659"/>
                  <a:pt x="586166" y="2772650"/>
                </a:cubicBezTo>
                <a:lnTo>
                  <a:pt x="490332" y="2867444"/>
                </a:lnTo>
                <a:cubicBezTo>
                  <a:pt x="508263" y="2838950"/>
                  <a:pt x="549108" y="2785873"/>
                  <a:pt x="527390" y="2797234"/>
                </a:cubicBezTo>
                <a:cubicBezTo>
                  <a:pt x="513045" y="2811574"/>
                  <a:pt x="499696" y="2825728"/>
                  <a:pt x="489335" y="2838019"/>
                </a:cubicBezTo>
                <a:cubicBezTo>
                  <a:pt x="527390" y="2761104"/>
                  <a:pt x="514041" y="2743225"/>
                  <a:pt x="501688" y="2721249"/>
                </a:cubicBezTo>
                <a:cubicBezTo>
                  <a:pt x="438928" y="2785873"/>
                  <a:pt x="399079" y="2825728"/>
                  <a:pt x="385730" y="2857946"/>
                </a:cubicBezTo>
                <a:cubicBezTo>
                  <a:pt x="280332" y="2932068"/>
                  <a:pt x="466622" y="2695735"/>
                  <a:pt x="408643" y="2707095"/>
                </a:cubicBezTo>
                <a:lnTo>
                  <a:pt x="363017" y="2756448"/>
                </a:lnTo>
                <a:lnTo>
                  <a:pt x="428567" y="2665379"/>
                </a:lnTo>
                <a:cubicBezTo>
                  <a:pt x="399079" y="2699460"/>
                  <a:pt x="365806" y="2729816"/>
                  <a:pt x="325958" y="2769671"/>
                </a:cubicBezTo>
                <a:cubicBezTo>
                  <a:pt x="286110" y="2766877"/>
                  <a:pt x="262201" y="2737452"/>
                  <a:pt x="420000" y="2555127"/>
                </a:cubicBezTo>
                <a:cubicBezTo>
                  <a:pt x="375370" y="2600755"/>
                  <a:pt x="307030" y="2649176"/>
                  <a:pt x="250844" y="2727023"/>
                </a:cubicBezTo>
                <a:cubicBezTo>
                  <a:pt x="329893" y="2613885"/>
                  <a:pt x="317154" y="2585600"/>
                  <a:pt x="309795" y="2553701"/>
                </a:cubicBezTo>
                <a:lnTo>
                  <a:pt x="308137" y="2523041"/>
                </a:lnTo>
                <a:lnTo>
                  <a:pt x="308823" y="2517135"/>
                </a:lnTo>
                <a:lnTo>
                  <a:pt x="307898" y="2518636"/>
                </a:lnTo>
                <a:lnTo>
                  <a:pt x="307827" y="2517321"/>
                </a:lnTo>
                <a:lnTo>
                  <a:pt x="315398" y="2510617"/>
                </a:lnTo>
                <a:lnTo>
                  <a:pt x="351660" y="2453629"/>
                </a:lnTo>
                <a:lnTo>
                  <a:pt x="334525" y="2468900"/>
                </a:lnTo>
                <a:lnTo>
                  <a:pt x="308823" y="2509686"/>
                </a:lnTo>
                <a:cubicBezTo>
                  <a:pt x="315398" y="2483054"/>
                  <a:pt x="333529" y="2445993"/>
                  <a:pt x="382941" y="2380624"/>
                </a:cubicBezTo>
                <a:cubicBezTo>
                  <a:pt x="349668" y="2410981"/>
                  <a:pt x="258416" y="2496277"/>
                  <a:pt x="219564" y="2522908"/>
                </a:cubicBezTo>
                <a:cubicBezTo>
                  <a:pt x="339307" y="2403345"/>
                  <a:pt x="82685" y="2601686"/>
                  <a:pt x="204421" y="2455491"/>
                </a:cubicBezTo>
                <a:cubicBezTo>
                  <a:pt x="170152" y="2485847"/>
                  <a:pt x="186290" y="2483985"/>
                  <a:pt x="141660" y="2521046"/>
                </a:cubicBezTo>
                <a:cubicBezTo>
                  <a:pt x="130304" y="2469831"/>
                  <a:pt x="229127" y="2278940"/>
                  <a:pt x="98824" y="2334997"/>
                </a:cubicBezTo>
                <a:cubicBezTo>
                  <a:pt x="326954" y="2100526"/>
                  <a:pt x="235702" y="2129951"/>
                  <a:pt x="324962" y="2000890"/>
                </a:cubicBezTo>
                <a:cubicBezTo>
                  <a:pt x="183501" y="2131813"/>
                  <a:pt x="266186" y="2082461"/>
                  <a:pt x="168159" y="2190664"/>
                </a:cubicBezTo>
                <a:cubicBezTo>
                  <a:pt x="187287" y="2148947"/>
                  <a:pt x="-1793" y="2355855"/>
                  <a:pt x="86471" y="2227725"/>
                </a:cubicBezTo>
                <a:cubicBezTo>
                  <a:pt x="63757" y="2252494"/>
                  <a:pt x="46623" y="2267579"/>
                  <a:pt x="51404" y="2271490"/>
                </a:cubicBezTo>
                <a:cubicBezTo>
                  <a:pt x="30484" y="2269442"/>
                  <a:pt x="222353" y="2106299"/>
                  <a:pt x="162581" y="2130882"/>
                </a:cubicBezTo>
                <a:lnTo>
                  <a:pt x="65550" y="2225862"/>
                </a:lnTo>
                <a:lnTo>
                  <a:pt x="181509" y="2089165"/>
                </a:lnTo>
                <a:cubicBezTo>
                  <a:pt x="85674" y="2114866"/>
                  <a:pt x="130304" y="2008525"/>
                  <a:pt x="0" y="2077805"/>
                </a:cubicBezTo>
                <a:cubicBezTo>
                  <a:pt x="20124" y="2053967"/>
                  <a:pt x="67543" y="2008525"/>
                  <a:pt x="97030" y="1986549"/>
                </a:cubicBezTo>
                <a:cubicBezTo>
                  <a:pt x="78900" y="1976120"/>
                  <a:pt x="222353" y="1800500"/>
                  <a:pt x="109383" y="1881326"/>
                </a:cubicBezTo>
                <a:lnTo>
                  <a:pt x="74118" y="1924906"/>
                </a:lnTo>
                <a:cubicBezTo>
                  <a:pt x="-35066" y="1982825"/>
                  <a:pt x="164374" y="1782621"/>
                  <a:pt x="169156" y="1717066"/>
                </a:cubicBezTo>
                <a:cubicBezTo>
                  <a:pt x="185294" y="1715204"/>
                  <a:pt x="131101" y="1800500"/>
                  <a:pt x="244269" y="1689503"/>
                </a:cubicBezTo>
                <a:cubicBezTo>
                  <a:pt x="312609" y="1615568"/>
                  <a:pt x="286907" y="1610726"/>
                  <a:pt x="225342" y="1661941"/>
                </a:cubicBezTo>
                <a:lnTo>
                  <a:pt x="356442" y="1535673"/>
                </a:lnTo>
                <a:cubicBezTo>
                  <a:pt x="281328" y="1619293"/>
                  <a:pt x="302248" y="1621155"/>
                  <a:pt x="271765" y="1668645"/>
                </a:cubicBezTo>
                <a:cubicBezTo>
                  <a:pt x="279336" y="1656354"/>
                  <a:pt x="305038" y="1628791"/>
                  <a:pt x="330740" y="1602159"/>
                </a:cubicBezTo>
                <a:cubicBezTo>
                  <a:pt x="296470" y="1651511"/>
                  <a:pt x="307827" y="1661010"/>
                  <a:pt x="285114" y="1705706"/>
                </a:cubicBezTo>
                <a:lnTo>
                  <a:pt x="259412" y="1699933"/>
                </a:lnTo>
                <a:cubicBezTo>
                  <a:pt x="138871" y="1832905"/>
                  <a:pt x="288899" y="1722840"/>
                  <a:pt x="248055" y="1775917"/>
                </a:cubicBezTo>
                <a:cubicBezTo>
                  <a:pt x="367799" y="1656354"/>
                  <a:pt x="341100" y="1663989"/>
                  <a:pt x="447495" y="1576645"/>
                </a:cubicBezTo>
                <a:cubicBezTo>
                  <a:pt x="516831" y="1558580"/>
                  <a:pt x="337315" y="1717066"/>
                  <a:pt x="252837" y="1848921"/>
                </a:cubicBezTo>
                <a:lnTo>
                  <a:pt x="208207" y="1885051"/>
                </a:lnTo>
                <a:cubicBezTo>
                  <a:pt x="200636" y="1907772"/>
                  <a:pt x="79896" y="2040744"/>
                  <a:pt x="180512" y="1961966"/>
                </a:cubicBezTo>
                <a:cubicBezTo>
                  <a:pt x="260408" y="1882258"/>
                  <a:pt x="249848" y="1874622"/>
                  <a:pt x="285114" y="1831043"/>
                </a:cubicBezTo>
                <a:cubicBezTo>
                  <a:pt x="335522" y="1785415"/>
                  <a:pt x="156803" y="1986549"/>
                  <a:pt x="247059" y="1914476"/>
                </a:cubicBezTo>
                <a:cubicBezTo>
                  <a:pt x="350664" y="1796775"/>
                  <a:pt x="377163" y="1732151"/>
                  <a:pt x="362021" y="1721722"/>
                </a:cubicBezTo>
                <a:cubicBezTo>
                  <a:pt x="370588" y="1714273"/>
                  <a:pt x="379155" y="1705706"/>
                  <a:pt x="388719" y="1697139"/>
                </a:cubicBezTo>
                <a:cubicBezTo>
                  <a:pt x="382941" y="1699933"/>
                  <a:pt x="377163" y="1702726"/>
                  <a:pt x="370588" y="1705706"/>
                </a:cubicBezTo>
                <a:cubicBezTo>
                  <a:pt x="390512" y="1681868"/>
                  <a:pt x="438131" y="1636426"/>
                  <a:pt x="467419" y="1614637"/>
                </a:cubicBezTo>
                <a:cubicBezTo>
                  <a:pt x="449487" y="1604021"/>
                  <a:pt x="592940" y="1428587"/>
                  <a:pt x="479772" y="1509227"/>
                </a:cubicBezTo>
                <a:lnTo>
                  <a:pt x="444706" y="1552807"/>
                </a:lnTo>
                <a:cubicBezTo>
                  <a:pt x="425778" y="1562304"/>
                  <a:pt x="416214" y="1565098"/>
                  <a:pt x="413425" y="1561373"/>
                </a:cubicBezTo>
                <a:cubicBezTo>
                  <a:pt x="413425" y="1563236"/>
                  <a:pt x="413425" y="1565284"/>
                  <a:pt x="412429" y="1568078"/>
                </a:cubicBezTo>
                <a:cubicBezTo>
                  <a:pt x="403861" y="1568078"/>
                  <a:pt x="360228" y="1604021"/>
                  <a:pt x="379155" y="1567147"/>
                </a:cubicBezTo>
                <a:cubicBezTo>
                  <a:pt x="398083" y="1556717"/>
                  <a:pt x="408643" y="1554669"/>
                  <a:pt x="411432" y="1558580"/>
                </a:cubicBezTo>
                <a:cubicBezTo>
                  <a:pt x="410436" y="1531948"/>
                  <a:pt x="534961" y="1397113"/>
                  <a:pt x="538747" y="1344968"/>
                </a:cubicBezTo>
                <a:cubicBezTo>
                  <a:pt x="554886" y="1343105"/>
                  <a:pt x="500692" y="1428587"/>
                  <a:pt x="613861" y="1317405"/>
                </a:cubicBezTo>
                <a:cubicBezTo>
                  <a:pt x="682200" y="1243469"/>
                  <a:pt x="656498" y="1238627"/>
                  <a:pt x="594734" y="1289842"/>
                </a:cubicBezTo>
                <a:lnTo>
                  <a:pt x="725834" y="1163760"/>
                </a:lnTo>
                <a:cubicBezTo>
                  <a:pt x="650920" y="1247194"/>
                  <a:pt x="671840" y="1249056"/>
                  <a:pt x="641356" y="1296546"/>
                </a:cubicBezTo>
                <a:cubicBezTo>
                  <a:pt x="648927" y="1284255"/>
                  <a:pt x="674629" y="1256692"/>
                  <a:pt x="700331" y="1230060"/>
                </a:cubicBezTo>
                <a:cubicBezTo>
                  <a:pt x="666062" y="1279412"/>
                  <a:pt x="677419" y="1288911"/>
                  <a:pt x="654705" y="1333607"/>
                </a:cubicBezTo>
                <a:lnTo>
                  <a:pt x="629003" y="1327834"/>
                </a:lnTo>
                <a:cubicBezTo>
                  <a:pt x="508263" y="1460806"/>
                  <a:pt x="658491" y="1350741"/>
                  <a:pt x="617646" y="1403818"/>
                </a:cubicBezTo>
                <a:cubicBezTo>
                  <a:pt x="734401" y="1287048"/>
                  <a:pt x="711688" y="1291890"/>
                  <a:pt x="809515" y="1210133"/>
                </a:cubicBezTo>
                <a:cubicBezTo>
                  <a:pt x="813301" y="1196910"/>
                  <a:pt x="805730" y="1194116"/>
                  <a:pt x="774449" y="1214975"/>
                </a:cubicBezTo>
                <a:cubicBezTo>
                  <a:pt x="768671" y="1223542"/>
                  <a:pt x="759107" y="1234902"/>
                  <a:pt x="745758" y="1250918"/>
                </a:cubicBezTo>
                <a:cubicBezTo>
                  <a:pt x="756318" y="1237696"/>
                  <a:pt x="764885" y="1226335"/>
                  <a:pt x="771460" y="1216837"/>
                </a:cubicBezTo>
                <a:cubicBezTo>
                  <a:pt x="769667" y="1217768"/>
                  <a:pt x="768671" y="1218700"/>
                  <a:pt x="766678" y="1220562"/>
                </a:cubicBezTo>
                <a:lnTo>
                  <a:pt x="731612" y="1264327"/>
                </a:lnTo>
                <a:cubicBezTo>
                  <a:pt x="677020" y="1293287"/>
                  <a:pt x="699584" y="1257669"/>
                  <a:pt x="736394" y="1206641"/>
                </a:cubicBezTo>
                <a:lnTo>
                  <a:pt x="757352" y="1177044"/>
                </a:lnTo>
                <a:lnTo>
                  <a:pt x="757952" y="1176270"/>
                </a:lnTo>
                <a:lnTo>
                  <a:pt x="757985" y="1176150"/>
                </a:lnTo>
                <a:lnTo>
                  <a:pt x="794429" y="1124686"/>
                </a:lnTo>
                <a:cubicBezTo>
                  <a:pt x="812093" y="1097612"/>
                  <a:pt x="825455" y="1072831"/>
                  <a:pt x="826650" y="1056488"/>
                </a:cubicBezTo>
                <a:cubicBezTo>
                  <a:pt x="841792" y="1054440"/>
                  <a:pt x="793377" y="1131355"/>
                  <a:pt x="886422" y="1044011"/>
                </a:cubicBezTo>
                <a:cubicBezTo>
                  <a:pt x="902561" y="1027063"/>
                  <a:pt x="911128" y="1017565"/>
                  <a:pt x="915910" y="1013654"/>
                </a:cubicBezTo>
                <a:cubicBezTo>
                  <a:pt x="966318" y="954804"/>
                  <a:pt x="940616" y="953872"/>
                  <a:pt x="882637" y="1001363"/>
                </a:cubicBezTo>
                <a:lnTo>
                  <a:pt x="1013737" y="875095"/>
                </a:lnTo>
                <a:cubicBezTo>
                  <a:pt x="938623" y="958715"/>
                  <a:pt x="959544" y="960577"/>
                  <a:pt x="929259" y="1008067"/>
                </a:cubicBezTo>
                <a:cubicBezTo>
                  <a:pt x="936830" y="995589"/>
                  <a:pt x="962532" y="968213"/>
                  <a:pt x="988035" y="941581"/>
                </a:cubicBezTo>
                <a:cubicBezTo>
                  <a:pt x="972893" y="964302"/>
                  <a:pt x="966318" y="978642"/>
                  <a:pt x="962532" y="991865"/>
                </a:cubicBezTo>
                <a:cubicBezTo>
                  <a:pt x="977674" y="967281"/>
                  <a:pt x="1005170" y="932083"/>
                  <a:pt x="1029876" y="896884"/>
                </a:cubicBezTo>
                <a:cubicBezTo>
                  <a:pt x="1019515" y="909362"/>
                  <a:pt x="1004173" y="925378"/>
                  <a:pt x="989031" y="941581"/>
                </a:cubicBezTo>
                <a:cubicBezTo>
                  <a:pt x="1001384" y="924447"/>
                  <a:pt x="1018519" y="901726"/>
                  <a:pt x="1046014" y="871370"/>
                </a:cubicBezTo>
                <a:cubicBezTo>
                  <a:pt x="1046014" y="871370"/>
                  <a:pt x="1047010" y="872301"/>
                  <a:pt x="1047010" y="873232"/>
                </a:cubicBezTo>
                <a:cubicBezTo>
                  <a:pt x="1065141" y="845669"/>
                  <a:pt x="1078291" y="821086"/>
                  <a:pt x="1080283" y="803953"/>
                </a:cubicBezTo>
                <a:cubicBezTo>
                  <a:pt x="1096422" y="802090"/>
                  <a:pt x="1042228" y="887386"/>
                  <a:pt x="1155397" y="776390"/>
                </a:cubicBezTo>
                <a:cubicBezTo>
                  <a:pt x="1223737" y="702268"/>
                  <a:pt x="1198035" y="697612"/>
                  <a:pt x="1136270" y="748827"/>
                </a:cubicBezTo>
                <a:lnTo>
                  <a:pt x="1267370" y="622559"/>
                </a:lnTo>
                <a:cubicBezTo>
                  <a:pt x="1204809" y="692770"/>
                  <a:pt x="1208594" y="705248"/>
                  <a:pt x="1194249" y="735604"/>
                </a:cubicBezTo>
                <a:cubicBezTo>
                  <a:pt x="1207598" y="721264"/>
                  <a:pt x="1210388" y="720333"/>
                  <a:pt x="1208594" y="725175"/>
                </a:cubicBezTo>
                <a:cubicBezTo>
                  <a:pt x="1218955" y="713815"/>
                  <a:pt x="1230312" y="702268"/>
                  <a:pt x="1241668" y="689976"/>
                </a:cubicBezTo>
                <a:cubicBezTo>
                  <a:pt x="1207598" y="739329"/>
                  <a:pt x="1218955" y="748827"/>
                  <a:pt x="1196242" y="793523"/>
                </a:cubicBezTo>
                <a:lnTo>
                  <a:pt x="1170540" y="787750"/>
                </a:lnTo>
                <a:cubicBezTo>
                  <a:pt x="1049800" y="920722"/>
                  <a:pt x="1200027" y="810657"/>
                  <a:pt x="1159183" y="863734"/>
                </a:cubicBezTo>
                <a:cubicBezTo>
                  <a:pt x="1267370" y="755531"/>
                  <a:pt x="1256014" y="751807"/>
                  <a:pt x="1331924" y="686252"/>
                </a:cubicBezTo>
                <a:cubicBezTo>
                  <a:pt x="1332921" y="677685"/>
                  <a:pt x="1326346" y="675823"/>
                  <a:pt x="1306422" y="688114"/>
                </a:cubicBezTo>
                <a:cubicBezTo>
                  <a:pt x="1301640" y="694819"/>
                  <a:pt x="1295862" y="702454"/>
                  <a:pt x="1288291" y="710835"/>
                </a:cubicBezTo>
                <a:cubicBezTo>
                  <a:pt x="1294866" y="703385"/>
                  <a:pt x="1300644" y="695750"/>
                  <a:pt x="1305426" y="689045"/>
                </a:cubicBezTo>
                <a:cubicBezTo>
                  <a:pt x="1300644" y="691839"/>
                  <a:pt x="1294866" y="695750"/>
                  <a:pt x="1289287" y="700406"/>
                </a:cubicBezTo>
                <a:lnTo>
                  <a:pt x="1254021" y="744171"/>
                </a:lnTo>
                <a:cubicBezTo>
                  <a:pt x="1199429" y="773131"/>
                  <a:pt x="1221993" y="737513"/>
                  <a:pt x="1258803" y="686485"/>
                </a:cubicBezTo>
                <a:lnTo>
                  <a:pt x="1272270" y="667466"/>
                </a:lnTo>
                <a:lnTo>
                  <a:pt x="1285427" y="653241"/>
                </a:lnTo>
                <a:cubicBezTo>
                  <a:pt x="1296361" y="640298"/>
                  <a:pt x="1302537" y="631033"/>
                  <a:pt x="1299648" y="629077"/>
                </a:cubicBezTo>
                <a:lnTo>
                  <a:pt x="1298417" y="630542"/>
                </a:lnTo>
                <a:lnTo>
                  <a:pt x="1316838" y="604529"/>
                </a:lnTo>
                <a:cubicBezTo>
                  <a:pt x="1334502" y="577455"/>
                  <a:pt x="1347864" y="552674"/>
                  <a:pt x="1349059" y="536332"/>
                </a:cubicBezTo>
                <a:cubicBezTo>
                  <a:pt x="1365198" y="534283"/>
                  <a:pt x="1311004" y="618834"/>
                  <a:pt x="1422180" y="510631"/>
                </a:cubicBezTo>
                <a:cubicBezTo>
                  <a:pt x="1427958" y="504858"/>
                  <a:pt x="1431744" y="500202"/>
                  <a:pt x="1436526" y="495360"/>
                </a:cubicBezTo>
                <a:cubicBezTo>
                  <a:pt x="1489723" y="434647"/>
                  <a:pt x="1463025" y="432785"/>
                  <a:pt x="1405245" y="481206"/>
                </a:cubicBezTo>
                <a:lnTo>
                  <a:pt x="1536346" y="354938"/>
                </a:lnTo>
                <a:cubicBezTo>
                  <a:pt x="1471592" y="427012"/>
                  <a:pt x="1478366" y="438558"/>
                  <a:pt x="1462228" y="470777"/>
                </a:cubicBezTo>
                <a:cubicBezTo>
                  <a:pt x="1464021" y="470777"/>
                  <a:pt x="1462228" y="473571"/>
                  <a:pt x="1459239" y="479344"/>
                </a:cubicBezTo>
                <a:cubicBezTo>
                  <a:pt x="1470795" y="465004"/>
                  <a:pt x="1491716" y="443214"/>
                  <a:pt x="1511640" y="422356"/>
                </a:cubicBezTo>
                <a:cubicBezTo>
                  <a:pt x="1477370" y="471708"/>
                  <a:pt x="1488727" y="481206"/>
                  <a:pt x="1466014" y="525903"/>
                </a:cubicBezTo>
                <a:lnTo>
                  <a:pt x="1440312" y="520129"/>
                </a:lnTo>
                <a:cubicBezTo>
                  <a:pt x="1319572" y="653102"/>
                  <a:pt x="1469799" y="542850"/>
                  <a:pt x="1428955" y="596114"/>
                </a:cubicBezTo>
                <a:cubicBezTo>
                  <a:pt x="1548698" y="476550"/>
                  <a:pt x="1522000" y="484000"/>
                  <a:pt x="1628395" y="396655"/>
                </a:cubicBezTo>
                <a:cubicBezTo>
                  <a:pt x="1631184" y="395724"/>
                  <a:pt x="1633176" y="395724"/>
                  <a:pt x="1634970" y="395724"/>
                </a:cubicBezTo>
                <a:cubicBezTo>
                  <a:pt x="1646526" y="372072"/>
                  <a:pt x="1642740" y="361643"/>
                  <a:pt x="1597114" y="394793"/>
                </a:cubicBezTo>
                <a:lnTo>
                  <a:pt x="1584761" y="410064"/>
                </a:lnTo>
                <a:cubicBezTo>
                  <a:pt x="1578983" y="418631"/>
                  <a:pt x="1570416" y="429060"/>
                  <a:pt x="1558063" y="444145"/>
                </a:cubicBezTo>
                <a:cubicBezTo>
                  <a:pt x="1563841" y="436510"/>
                  <a:pt x="1569619" y="429991"/>
                  <a:pt x="1573404" y="424218"/>
                </a:cubicBezTo>
                <a:lnTo>
                  <a:pt x="1561848" y="438558"/>
                </a:lnTo>
                <a:cubicBezTo>
                  <a:pt x="1509647" y="466121"/>
                  <a:pt x="1527778" y="434647"/>
                  <a:pt x="1561051" y="388275"/>
                </a:cubicBezTo>
                <a:cubicBezTo>
                  <a:pt x="1561051" y="388275"/>
                  <a:pt x="1561051" y="388275"/>
                  <a:pt x="1561051" y="387157"/>
                </a:cubicBezTo>
                <a:cubicBezTo>
                  <a:pt x="1598110" y="335942"/>
                  <a:pt x="1653101" y="264800"/>
                  <a:pt x="1655890" y="230719"/>
                </a:cubicBezTo>
                <a:cubicBezTo>
                  <a:pt x="1670235" y="228671"/>
                  <a:pt x="1626602" y="299999"/>
                  <a:pt x="1705302" y="227739"/>
                </a:cubicBezTo>
                <a:cubicBezTo>
                  <a:pt x="1722436" y="208743"/>
                  <a:pt x="1730008" y="203156"/>
                  <a:pt x="1731004" y="204087"/>
                </a:cubicBezTo>
                <a:cubicBezTo>
                  <a:pt x="1799343" y="129966"/>
                  <a:pt x="1773840" y="125310"/>
                  <a:pt x="1712076" y="176525"/>
                </a:cubicBezTo>
                <a:lnTo>
                  <a:pt x="1843176" y="50257"/>
                </a:lnTo>
                <a:cubicBezTo>
                  <a:pt x="1768062" y="134808"/>
                  <a:pt x="1788983" y="135739"/>
                  <a:pt x="1758499" y="183229"/>
                </a:cubicBezTo>
                <a:cubicBezTo>
                  <a:pt x="1766269" y="170751"/>
                  <a:pt x="1791772" y="143375"/>
                  <a:pt x="1817474" y="116743"/>
                </a:cubicBezTo>
                <a:cubicBezTo>
                  <a:pt x="1783205" y="166095"/>
                  <a:pt x="1794761" y="175593"/>
                  <a:pt x="1771848" y="220104"/>
                </a:cubicBezTo>
                <a:lnTo>
                  <a:pt x="1746146" y="214517"/>
                </a:lnTo>
                <a:cubicBezTo>
                  <a:pt x="1625605" y="347303"/>
                  <a:pt x="1775634" y="237237"/>
                  <a:pt x="1734789" y="290501"/>
                </a:cubicBezTo>
                <a:cubicBezTo>
                  <a:pt x="1854533" y="170751"/>
                  <a:pt x="1827835" y="178387"/>
                  <a:pt x="1934428" y="91042"/>
                </a:cubicBezTo>
                <a:cubicBezTo>
                  <a:pt x="1950567" y="87318"/>
                  <a:pt x="1953356" y="93091"/>
                  <a:pt x="1945785" y="105382"/>
                </a:cubicBezTo>
                <a:cubicBezTo>
                  <a:pt x="1973280" y="57892"/>
                  <a:pt x="2003764" y="7609"/>
                  <a:pt x="1933432" y="57892"/>
                </a:cubicBezTo>
                <a:lnTo>
                  <a:pt x="1898167" y="101472"/>
                </a:lnTo>
                <a:cubicBezTo>
                  <a:pt x="1894381" y="103520"/>
                  <a:pt x="1891592" y="105382"/>
                  <a:pt x="1888802" y="106314"/>
                </a:cubicBezTo>
                <a:cubicBezTo>
                  <a:pt x="1883024" y="113949"/>
                  <a:pt x="1874457" y="124379"/>
                  <a:pt x="1864096" y="137601"/>
                </a:cubicBezTo>
                <a:cubicBezTo>
                  <a:pt x="1873461" y="126241"/>
                  <a:pt x="1881032" y="115812"/>
                  <a:pt x="1886810" y="107245"/>
                </a:cubicBezTo>
                <a:cubicBezTo>
                  <a:pt x="1866886" y="115812"/>
                  <a:pt x="1862104" y="110970"/>
                  <a:pt x="1868878" y="97747"/>
                </a:cubicBezTo>
                <a:cubicBezTo>
                  <a:pt x="1863100" y="99609"/>
                  <a:pt x="1860311" y="95884"/>
                  <a:pt x="1867882" y="81544"/>
                </a:cubicBezTo>
                <a:cubicBezTo>
                  <a:pt x="1873461" y="78751"/>
                  <a:pt x="1878243" y="76888"/>
                  <a:pt x="1882028" y="75026"/>
                </a:cubicBezTo>
                <a:cubicBezTo>
                  <a:pt x="1889201" y="64038"/>
                  <a:pt x="1898466" y="50955"/>
                  <a:pt x="1908552" y="36941"/>
                </a:cubicBezTo>
                <a:close/>
              </a:path>
            </a:pathLst>
          </a:custGeom>
          <a:noFill/>
        </p:spPr>
        <p:txBody>
          <a:bodyPr wrap="square" anchor="ctr">
            <a:noAutofit/>
          </a:bodyPr>
          <a:lstStyle>
            <a:lvl1pPr marL="0" indent="0" algn="ctr">
              <a:buNone/>
              <a:defRPr b="1">
                <a:solidFill>
                  <a:schemeClr val="tx1"/>
                </a:solidFill>
              </a:defRPr>
            </a:lvl1pPr>
          </a:lstStyle>
          <a:p>
            <a:endParaRPr lang="en-US"/>
          </a:p>
        </p:txBody>
      </p:sp>
      <p:sp>
        <p:nvSpPr>
          <p:cNvPr id="21" name="Freeform: Shape 20">
            <a:extLst>
              <a:ext uri="{FF2B5EF4-FFF2-40B4-BE49-F238E27FC236}">
                <a16:creationId xmlns:a16="http://schemas.microsoft.com/office/drawing/2014/main" id="{523AD728-7457-61DC-8F1F-C8B2B2CF143C}"/>
              </a:ext>
            </a:extLst>
          </p:cNvPr>
          <p:cNvSpPr/>
          <p:nvPr/>
        </p:nvSpPr>
        <p:spPr>
          <a:xfrm>
            <a:off x="0" y="5144811"/>
            <a:ext cx="3245397" cy="1713189"/>
          </a:xfrm>
          <a:custGeom>
            <a:avLst/>
            <a:gdLst>
              <a:gd name="connsiteX0" fmla="*/ 3228269 w 3245397"/>
              <a:gd name="connsiteY0" fmla="*/ 1429404 h 1713189"/>
              <a:gd name="connsiteX1" fmla="*/ 3166516 w 3245397"/>
              <a:gd name="connsiteY1" fmla="*/ 1539511 h 1713189"/>
              <a:gd name="connsiteX2" fmla="*/ 3228269 w 3245397"/>
              <a:gd name="connsiteY2" fmla="*/ 1429404 h 1713189"/>
              <a:gd name="connsiteX3" fmla="*/ 1592076 w 3245397"/>
              <a:gd name="connsiteY3" fmla="*/ 1253 h 1713189"/>
              <a:gd name="connsiteX4" fmla="*/ 1604669 w 3245397"/>
              <a:gd name="connsiteY4" fmla="*/ 10329 h 1713189"/>
              <a:gd name="connsiteX5" fmla="*/ 1527741 w 3245397"/>
              <a:gd name="connsiteY5" fmla="*/ 81517 h 1713189"/>
              <a:gd name="connsiteX6" fmla="*/ 1626455 w 3245397"/>
              <a:gd name="connsiteY6" fmla="*/ 24518 h 1713189"/>
              <a:gd name="connsiteX7" fmla="*/ 1489728 w 3245397"/>
              <a:gd name="connsiteY7" fmla="*/ 166004 h 1713189"/>
              <a:gd name="connsiteX8" fmla="*/ 1759577 w 3245397"/>
              <a:gd name="connsiteY8" fmla="*/ 405192 h 1713189"/>
              <a:gd name="connsiteX9" fmla="*/ 1518125 w 3245397"/>
              <a:gd name="connsiteY9" fmla="*/ 628245 h 1713189"/>
              <a:gd name="connsiteX10" fmla="*/ 1600912 w 3245397"/>
              <a:gd name="connsiteY10" fmla="*/ 577975 h 1713189"/>
              <a:gd name="connsiteX11" fmla="*/ 1672131 w 3245397"/>
              <a:gd name="connsiteY11" fmla="*/ 488705 h 1713189"/>
              <a:gd name="connsiteX12" fmla="*/ 2139558 w 3245397"/>
              <a:gd name="connsiteY12" fmla="*/ 323543 h 1713189"/>
              <a:gd name="connsiteX13" fmla="*/ 2136704 w 3245397"/>
              <a:gd name="connsiteY13" fmla="*/ 315030 h 1713189"/>
              <a:gd name="connsiteX14" fmla="*/ 2249692 w 3245397"/>
              <a:gd name="connsiteY14" fmla="*/ 298895 h 1713189"/>
              <a:gd name="connsiteX15" fmla="*/ 2205969 w 3245397"/>
              <a:gd name="connsiteY15" fmla="*/ 317868 h 1713189"/>
              <a:gd name="connsiteX16" fmla="*/ 2144216 w 3245397"/>
              <a:gd name="connsiteY16" fmla="*/ 432759 h 1713189"/>
              <a:gd name="connsiteX17" fmla="*/ 2178473 w 3245397"/>
              <a:gd name="connsiteY17" fmla="*/ 384354 h 1713189"/>
              <a:gd name="connsiteX18" fmla="*/ 2250743 w 3245397"/>
              <a:gd name="connsiteY18" fmla="*/ 399516 h 1713189"/>
              <a:gd name="connsiteX19" fmla="*/ 2272530 w 3245397"/>
              <a:gd name="connsiteY19" fmla="*/ 362462 h 1713189"/>
              <a:gd name="connsiteX20" fmla="*/ 2293414 w 3245397"/>
              <a:gd name="connsiteY20" fmla="*/ 373895 h 1713189"/>
              <a:gd name="connsiteX21" fmla="*/ 2186136 w 3245397"/>
              <a:gd name="connsiteY21" fmla="*/ 502975 h 1713189"/>
              <a:gd name="connsiteX22" fmla="*/ 2308589 w 3245397"/>
              <a:gd name="connsiteY22" fmla="*/ 418489 h 1713189"/>
              <a:gd name="connsiteX23" fmla="*/ 2305735 w 3245397"/>
              <a:gd name="connsiteY23" fmla="*/ 460246 h 1713189"/>
              <a:gd name="connsiteX24" fmla="*/ 2378906 w 3245397"/>
              <a:gd name="connsiteY24" fmla="*/ 386219 h 1713189"/>
              <a:gd name="connsiteX25" fmla="*/ 2518639 w 3245397"/>
              <a:gd name="connsiteY25" fmla="*/ 342516 h 1713189"/>
              <a:gd name="connsiteX26" fmla="*/ 2594665 w 3245397"/>
              <a:gd name="connsiteY26" fmla="*/ 371057 h 1713189"/>
              <a:gd name="connsiteX27" fmla="*/ 2547186 w 3245397"/>
              <a:gd name="connsiteY27" fmla="*/ 428948 h 1713189"/>
              <a:gd name="connsiteX28" fmla="*/ 2636435 w 3245397"/>
              <a:gd name="connsiteY28" fmla="*/ 345354 h 1713189"/>
              <a:gd name="connsiteX29" fmla="*/ 2475818 w 3245397"/>
              <a:gd name="connsiteY29" fmla="*/ 568488 h 1713189"/>
              <a:gd name="connsiteX30" fmla="*/ 2536669 w 3245397"/>
              <a:gd name="connsiteY30" fmla="*/ 548542 h 1713189"/>
              <a:gd name="connsiteX31" fmla="*/ 2638388 w 3245397"/>
              <a:gd name="connsiteY31" fmla="*/ 402354 h 1713189"/>
              <a:gd name="connsiteX32" fmla="*/ 2824548 w 3245397"/>
              <a:gd name="connsiteY32" fmla="*/ 729839 h 1713189"/>
              <a:gd name="connsiteX33" fmla="*/ 2737102 w 3245397"/>
              <a:gd name="connsiteY33" fmla="*/ 819028 h 1713189"/>
              <a:gd name="connsiteX34" fmla="*/ 2781726 w 3245397"/>
              <a:gd name="connsiteY34" fmla="*/ 802893 h 1713189"/>
              <a:gd name="connsiteX35" fmla="*/ 2830257 w 3245397"/>
              <a:gd name="connsiteY35" fmla="*/ 747839 h 1713189"/>
              <a:gd name="connsiteX36" fmla="*/ 2889155 w 3245397"/>
              <a:gd name="connsiteY36" fmla="*/ 722217 h 1713189"/>
              <a:gd name="connsiteX37" fmla="*/ 2831159 w 3245397"/>
              <a:gd name="connsiteY37" fmla="*/ 799163 h 1713189"/>
              <a:gd name="connsiteX38" fmla="*/ 2939489 w 3245397"/>
              <a:gd name="connsiteY38" fmla="*/ 771596 h 1713189"/>
              <a:gd name="connsiteX39" fmla="*/ 2864364 w 3245397"/>
              <a:gd name="connsiteY39" fmla="*/ 898811 h 1713189"/>
              <a:gd name="connsiteX40" fmla="*/ 2978403 w 3245397"/>
              <a:gd name="connsiteY40" fmla="*/ 787731 h 1713189"/>
              <a:gd name="connsiteX41" fmla="*/ 3135264 w 3245397"/>
              <a:gd name="connsiteY41" fmla="*/ 857947 h 1713189"/>
              <a:gd name="connsiteX42" fmla="*/ 3051575 w 3245397"/>
              <a:gd name="connsiteY42" fmla="*/ 958568 h 1713189"/>
              <a:gd name="connsiteX43" fmla="*/ 3159004 w 3245397"/>
              <a:gd name="connsiteY43" fmla="*/ 975676 h 1713189"/>
              <a:gd name="connsiteX44" fmla="*/ 3119939 w 3245397"/>
              <a:gd name="connsiteY44" fmla="*/ 1009892 h 1713189"/>
              <a:gd name="connsiteX45" fmla="*/ 3230222 w 3245397"/>
              <a:gd name="connsiteY45" fmla="*/ 1332593 h 1713189"/>
              <a:gd name="connsiteX46" fmla="*/ 3137067 w 3245397"/>
              <a:gd name="connsiteY46" fmla="*/ 1455025 h 1713189"/>
              <a:gd name="connsiteX47" fmla="*/ 3211140 w 3245397"/>
              <a:gd name="connsiteY47" fmla="*/ 1425593 h 1713189"/>
              <a:gd name="connsiteX48" fmla="*/ 3245397 w 3245397"/>
              <a:gd name="connsiteY48" fmla="*/ 1382944 h 1713189"/>
              <a:gd name="connsiteX49" fmla="*/ 3226466 w 3245397"/>
              <a:gd name="connsiteY49" fmla="*/ 1428512 h 1713189"/>
              <a:gd name="connsiteX50" fmla="*/ 3139020 w 3245397"/>
              <a:gd name="connsiteY50" fmla="*/ 1513890 h 1713189"/>
              <a:gd name="connsiteX51" fmla="*/ 3130456 w 3245397"/>
              <a:gd name="connsiteY51" fmla="*/ 1490214 h 1713189"/>
              <a:gd name="connsiteX52" fmla="*/ 3125648 w 3245397"/>
              <a:gd name="connsiteY52" fmla="*/ 1527187 h 1713189"/>
              <a:gd name="connsiteX53" fmla="*/ 3143678 w 3245397"/>
              <a:gd name="connsiteY53" fmla="*/ 1529133 h 1713189"/>
              <a:gd name="connsiteX54" fmla="*/ 3080123 w 3245397"/>
              <a:gd name="connsiteY54" fmla="*/ 1590835 h 1713189"/>
              <a:gd name="connsiteX55" fmla="*/ 3025582 w 3245397"/>
              <a:gd name="connsiteY55" fmla="*/ 1655487 h 1713189"/>
              <a:gd name="connsiteX56" fmla="*/ 2974413 w 3245397"/>
              <a:gd name="connsiteY56" fmla="*/ 1713189 h 1713189"/>
              <a:gd name="connsiteX57" fmla="*/ 0 w 3245397"/>
              <a:gd name="connsiteY57" fmla="*/ 1713189 h 1713189"/>
              <a:gd name="connsiteX58" fmla="*/ 0 w 3245397"/>
              <a:gd name="connsiteY58" fmla="*/ 1147486 h 1713189"/>
              <a:gd name="connsiteX59" fmla="*/ 1041232 w 3245397"/>
              <a:gd name="connsiteY59" fmla="*/ 141274 h 1713189"/>
              <a:gd name="connsiteX60" fmla="*/ 1227391 w 3245397"/>
              <a:gd name="connsiteY60" fmla="*/ 92869 h 1713189"/>
              <a:gd name="connsiteX61" fmla="*/ 1306272 w 3245397"/>
              <a:gd name="connsiteY61" fmla="*/ 27437 h 1713189"/>
              <a:gd name="connsiteX62" fmla="*/ 1300563 w 3245397"/>
              <a:gd name="connsiteY62" fmla="*/ 60599 h 1713189"/>
              <a:gd name="connsiteX63" fmla="*/ 1205605 w 3245397"/>
              <a:gd name="connsiteY63" fmla="*/ 128950 h 1713189"/>
              <a:gd name="connsiteX64" fmla="*/ 1276824 w 3245397"/>
              <a:gd name="connsiteY64" fmla="*/ 239057 h 1713189"/>
              <a:gd name="connsiteX65" fmla="*/ 1442249 w 3245397"/>
              <a:gd name="connsiteY65" fmla="*/ 128950 h 1713189"/>
              <a:gd name="connsiteX66" fmla="*/ 1378543 w 3245397"/>
              <a:gd name="connsiteY66" fmla="*/ 190652 h 1713189"/>
              <a:gd name="connsiteX67" fmla="*/ 1388009 w 3245397"/>
              <a:gd name="connsiteY67" fmla="*/ 217247 h 1713189"/>
              <a:gd name="connsiteX68" fmla="*/ 1573267 w 3245397"/>
              <a:gd name="connsiteY68" fmla="*/ 16977 h 1713189"/>
              <a:gd name="connsiteX69" fmla="*/ 1592076 w 3245397"/>
              <a:gd name="connsiteY69" fmla="*/ 1253 h 17131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3245397" h="1713189">
                <a:moveTo>
                  <a:pt x="3228269" y="1429404"/>
                </a:moveTo>
                <a:cubicBezTo>
                  <a:pt x="3225414" y="1449349"/>
                  <a:pt x="3229320" y="1465485"/>
                  <a:pt x="3166516" y="1539511"/>
                </a:cubicBezTo>
                <a:cubicBezTo>
                  <a:pt x="3148486" y="1537646"/>
                  <a:pt x="3169371" y="1501565"/>
                  <a:pt x="3228269" y="1429404"/>
                </a:cubicBezTo>
                <a:close/>
                <a:moveTo>
                  <a:pt x="1592076" y="1253"/>
                </a:moveTo>
                <a:cubicBezTo>
                  <a:pt x="1602697" y="-4799"/>
                  <a:pt x="1593287" y="13187"/>
                  <a:pt x="1604669" y="10329"/>
                </a:cubicBezTo>
                <a:cubicBezTo>
                  <a:pt x="1591297" y="19815"/>
                  <a:pt x="1538108" y="63436"/>
                  <a:pt x="1527741" y="81517"/>
                </a:cubicBezTo>
                <a:cubicBezTo>
                  <a:pt x="1534352" y="102436"/>
                  <a:pt x="1580929" y="37815"/>
                  <a:pt x="1626455" y="24518"/>
                </a:cubicBezTo>
                <a:cubicBezTo>
                  <a:pt x="1614135" y="36923"/>
                  <a:pt x="1520980" y="108112"/>
                  <a:pt x="1489728" y="166004"/>
                </a:cubicBezTo>
                <a:cubicBezTo>
                  <a:pt x="1468843" y="252355"/>
                  <a:pt x="1714802" y="375759"/>
                  <a:pt x="1759577" y="405192"/>
                </a:cubicBezTo>
                <a:cubicBezTo>
                  <a:pt x="1735687" y="424165"/>
                  <a:pt x="1534352" y="615921"/>
                  <a:pt x="1518125" y="628245"/>
                </a:cubicBezTo>
                <a:lnTo>
                  <a:pt x="1600912" y="577975"/>
                </a:lnTo>
                <a:lnTo>
                  <a:pt x="1672131" y="488705"/>
                </a:lnTo>
                <a:cubicBezTo>
                  <a:pt x="1820277" y="379570"/>
                  <a:pt x="2016053" y="405192"/>
                  <a:pt x="2139558" y="323543"/>
                </a:cubicBezTo>
                <a:lnTo>
                  <a:pt x="2136704" y="315030"/>
                </a:lnTo>
                <a:cubicBezTo>
                  <a:pt x="2208824" y="276111"/>
                  <a:pt x="2227004" y="281787"/>
                  <a:pt x="2249692" y="298895"/>
                </a:cubicBezTo>
                <a:lnTo>
                  <a:pt x="2205969" y="317868"/>
                </a:lnTo>
                <a:cubicBezTo>
                  <a:pt x="2108156" y="425138"/>
                  <a:pt x="2125285" y="427002"/>
                  <a:pt x="2144216" y="432759"/>
                </a:cubicBezTo>
                <a:lnTo>
                  <a:pt x="2178473" y="384354"/>
                </a:lnTo>
                <a:cubicBezTo>
                  <a:pt x="2284850" y="303598"/>
                  <a:pt x="2215585" y="394732"/>
                  <a:pt x="2250743" y="399516"/>
                </a:cubicBezTo>
                <a:lnTo>
                  <a:pt x="2272530" y="362462"/>
                </a:lnTo>
                <a:cubicBezTo>
                  <a:pt x="2300025" y="343489"/>
                  <a:pt x="2290560" y="365300"/>
                  <a:pt x="2293414" y="373895"/>
                </a:cubicBezTo>
                <a:cubicBezTo>
                  <a:pt x="2238273" y="409003"/>
                  <a:pt x="2234516" y="447921"/>
                  <a:pt x="2186136" y="502975"/>
                </a:cubicBezTo>
                <a:cubicBezTo>
                  <a:pt x="2283047" y="392867"/>
                  <a:pt x="2292513" y="422300"/>
                  <a:pt x="2308589" y="418489"/>
                </a:cubicBezTo>
                <a:cubicBezTo>
                  <a:pt x="2234516" y="498191"/>
                  <a:pt x="2380860" y="383381"/>
                  <a:pt x="2305735" y="460246"/>
                </a:cubicBezTo>
                <a:cubicBezTo>
                  <a:pt x="2330526" y="445975"/>
                  <a:pt x="2370342" y="399516"/>
                  <a:pt x="2378906" y="386219"/>
                </a:cubicBezTo>
                <a:cubicBezTo>
                  <a:pt x="2355167" y="436489"/>
                  <a:pt x="2482579" y="332138"/>
                  <a:pt x="2518639" y="342516"/>
                </a:cubicBezTo>
                <a:cubicBezTo>
                  <a:pt x="2539524" y="404219"/>
                  <a:pt x="2457788" y="414678"/>
                  <a:pt x="2594665" y="371057"/>
                </a:cubicBezTo>
                <a:lnTo>
                  <a:pt x="2547186" y="428948"/>
                </a:lnTo>
                <a:lnTo>
                  <a:pt x="2636435" y="345354"/>
                </a:lnTo>
                <a:cubicBezTo>
                  <a:pt x="2489190" y="508651"/>
                  <a:pt x="2625016" y="411840"/>
                  <a:pt x="2475818" y="568488"/>
                </a:cubicBezTo>
                <a:cubicBezTo>
                  <a:pt x="2541477" y="512462"/>
                  <a:pt x="2468305" y="595975"/>
                  <a:pt x="2536669" y="548542"/>
                </a:cubicBezTo>
                <a:cubicBezTo>
                  <a:pt x="2634481" y="441273"/>
                  <a:pt x="2578438" y="472570"/>
                  <a:pt x="2638388" y="402354"/>
                </a:cubicBezTo>
                <a:cubicBezTo>
                  <a:pt x="2721927" y="399516"/>
                  <a:pt x="2817937" y="661488"/>
                  <a:pt x="2824548" y="729839"/>
                </a:cubicBezTo>
                <a:cubicBezTo>
                  <a:pt x="2809372" y="733650"/>
                  <a:pt x="2759039" y="785866"/>
                  <a:pt x="2737102" y="819028"/>
                </a:cubicBezTo>
                <a:lnTo>
                  <a:pt x="2781726" y="802893"/>
                </a:lnTo>
                <a:cubicBezTo>
                  <a:pt x="2805466" y="775406"/>
                  <a:pt x="2803663" y="769731"/>
                  <a:pt x="2830257" y="747839"/>
                </a:cubicBezTo>
                <a:cubicBezTo>
                  <a:pt x="2858804" y="731704"/>
                  <a:pt x="2799756" y="805812"/>
                  <a:pt x="2889155" y="722217"/>
                </a:cubicBezTo>
                <a:cubicBezTo>
                  <a:pt x="2838821" y="771596"/>
                  <a:pt x="2844531" y="786758"/>
                  <a:pt x="2831159" y="799163"/>
                </a:cubicBezTo>
                <a:cubicBezTo>
                  <a:pt x="2922360" y="721326"/>
                  <a:pt x="2772260" y="923460"/>
                  <a:pt x="2939489" y="771596"/>
                </a:cubicBezTo>
                <a:cubicBezTo>
                  <a:pt x="2986968" y="763974"/>
                  <a:pt x="2840624" y="878865"/>
                  <a:pt x="2864364" y="898811"/>
                </a:cubicBezTo>
                <a:lnTo>
                  <a:pt x="2978403" y="787731"/>
                </a:lnTo>
                <a:cubicBezTo>
                  <a:pt x="2966984" y="802893"/>
                  <a:pt x="3086734" y="913000"/>
                  <a:pt x="3135264" y="857947"/>
                </a:cubicBezTo>
                <a:cubicBezTo>
                  <a:pt x="3110473" y="885514"/>
                  <a:pt x="3073512" y="925406"/>
                  <a:pt x="3051575" y="958568"/>
                </a:cubicBezTo>
                <a:cubicBezTo>
                  <a:pt x="3100106" y="951027"/>
                  <a:pt x="3109572" y="980460"/>
                  <a:pt x="3159004" y="975676"/>
                </a:cubicBezTo>
                <a:cubicBezTo>
                  <a:pt x="3145631" y="985162"/>
                  <a:pt x="3143828" y="982324"/>
                  <a:pt x="3119939" y="1009892"/>
                </a:cubicBezTo>
                <a:cubicBezTo>
                  <a:pt x="3207384" y="1068675"/>
                  <a:pt x="3205581" y="1212026"/>
                  <a:pt x="3230222" y="1332593"/>
                </a:cubicBezTo>
                <a:cubicBezTo>
                  <a:pt x="3237735" y="1353512"/>
                  <a:pt x="3131358" y="1437025"/>
                  <a:pt x="3137067" y="1455025"/>
                </a:cubicBezTo>
                <a:cubicBezTo>
                  <a:pt x="3115281" y="1491106"/>
                  <a:pt x="3182743" y="1441728"/>
                  <a:pt x="3211140" y="1425593"/>
                </a:cubicBezTo>
                <a:cubicBezTo>
                  <a:pt x="3223611" y="1410431"/>
                  <a:pt x="3220756" y="1404755"/>
                  <a:pt x="3245397" y="1382944"/>
                </a:cubicBezTo>
                <a:cubicBezTo>
                  <a:pt x="3230222" y="1405728"/>
                  <a:pt x="3227367" y="1418052"/>
                  <a:pt x="3226466" y="1428512"/>
                </a:cubicBezTo>
                <a:cubicBezTo>
                  <a:pt x="3186499" y="1458836"/>
                  <a:pt x="3145631" y="1484457"/>
                  <a:pt x="3139020" y="1513890"/>
                </a:cubicBezTo>
                <a:lnTo>
                  <a:pt x="3130456" y="1490214"/>
                </a:lnTo>
                <a:cubicBezTo>
                  <a:pt x="3066750" y="1551836"/>
                  <a:pt x="3144730" y="1485430"/>
                  <a:pt x="3125648" y="1527187"/>
                </a:cubicBezTo>
                <a:lnTo>
                  <a:pt x="3143678" y="1529133"/>
                </a:lnTo>
                <a:lnTo>
                  <a:pt x="3080123" y="1590835"/>
                </a:lnTo>
                <a:cubicBezTo>
                  <a:pt x="3064421" y="1610295"/>
                  <a:pt x="3046129" y="1631883"/>
                  <a:pt x="3025582" y="1655487"/>
                </a:cubicBezTo>
                <a:lnTo>
                  <a:pt x="2974413" y="1713189"/>
                </a:lnTo>
                <a:lnTo>
                  <a:pt x="0" y="1713189"/>
                </a:lnTo>
                <a:lnTo>
                  <a:pt x="0" y="1147486"/>
                </a:lnTo>
                <a:cubicBezTo>
                  <a:pt x="516860" y="648191"/>
                  <a:pt x="980381" y="200139"/>
                  <a:pt x="1041232" y="141274"/>
                </a:cubicBezTo>
                <a:cubicBezTo>
                  <a:pt x="1164737" y="56869"/>
                  <a:pt x="1052651" y="223895"/>
                  <a:pt x="1227391" y="92869"/>
                </a:cubicBezTo>
                <a:cubicBezTo>
                  <a:pt x="1249328" y="58734"/>
                  <a:pt x="1247375" y="100490"/>
                  <a:pt x="1306272" y="27437"/>
                </a:cubicBezTo>
                <a:cubicBezTo>
                  <a:pt x="1282533" y="58734"/>
                  <a:pt x="1298760" y="54923"/>
                  <a:pt x="1300563" y="60599"/>
                </a:cubicBezTo>
                <a:cubicBezTo>
                  <a:pt x="1272166" y="75842"/>
                  <a:pt x="1243618" y="91977"/>
                  <a:pt x="1205605" y="128950"/>
                </a:cubicBezTo>
                <a:cubicBezTo>
                  <a:pt x="1220780" y="172652"/>
                  <a:pt x="1275021" y="183112"/>
                  <a:pt x="1276824" y="239057"/>
                </a:cubicBezTo>
                <a:cubicBezTo>
                  <a:pt x="1260747" y="290381"/>
                  <a:pt x="1440295" y="123274"/>
                  <a:pt x="1442249" y="128950"/>
                </a:cubicBezTo>
                <a:lnTo>
                  <a:pt x="1378543" y="190652"/>
                </a:lnTo>
                <a:lnTo>
                  <a:pt x="1388009" y="217247"/>
                </a:lnTo>
                <a:cubicBezTo>
                  <a:pt x="1449761" y="148895"/>
                  <a:pt x="1551480" y="53058"/>
                  <a:pt x="1573267" y="16977"/>
                </a:cubicBezTo>
                <a:cubicBezTo>
                  <a:pt x="1582770" y="7957"/>
                  <a:pt x="1588536" y="3270"/>
                  <a:pt x="1592076" y="1253"/>
                </a:cubicBez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userDrawn="1">
            <p:ph type="title"/>
          </p:nvPr>
        </p:nvSpPr>
        <p:spPr>
          <a:xfrm>
            <a:off x="831850" y="1709738"/>
            <a:ext cx="7321550"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userDrawn="1">
            <p:ph type="body" idx="1"/>
          </p:nvPr>
        </p:nvSpPr>
        <p:spPr>
          <a:xfrm>
            <a:off x="831850" y="4589463"/>
            <a:ext cx="1052195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userDrawn="1">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userDrawn="1">
            <p:ph type="body" sz="quarter" idx="14" hasCustomPrompt="1"/>
          </p:nvPr>
        </p:nvSpPr>
        <p:spPr>
          <a:xfrm>
            <a:off x="6842125" y="372421"/>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userDrawn="1">
            <p:ph type="body" sz="quarter" idx="15" hasCustomPrompt="1"/>
          </p:nvPr>
        </p:nvSpPr>
        <p:spPr>
          <a:xfrm>
            <a:off x="6842125" y="599754"/>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userDrawn="1">
            <p:ph type="body" sz="quarter" idx="16" hasCustomPrompt="1"/>
          </p:nvPr>
        </p:nvSpPr>
        <p:spPr>
          <a:xfrm>
            <a:off x="6842125" y="827087"/>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6514066F-6678-F088-E591-2C1EC1DFD5D2}"/>
              </a:ext>
            </a:extLst>
          </p:cNvPr>
          <p:cNvSpPr>
            <a:spLocks noGrp="1"/>
          </p:cNvSpPr>
          <p:nvPr>
            <p:ph type="pic" sz="quarter" idx="13"/>
          </p:nvPr>
        </p:nvSpPr>
        <p:spPr/>
      </p:sp>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
        <p:nvSpPr>
          <p:cNvPr id="4" name="Freeform: Shape 3">
            <a:extLst>
              <a:ext uri="{FF2B5EF4-FFF2-40B4-BE49-F238E27FC236}">
                <a16:creationId xmlns:a16="http://schemas.microsoft.com/office/drawing/2014/main" id="{D01ACE84-EFFF-585A-8234-F951964ADB94}"/>
              </a:ext>
            </a:extLst>
          </p:cNvPr>
          <p:cNvSpPr/>
          <p:nvPr/>
        </p:nvSpPr>
        <p:spPr>
          <a:xfrm>
            <a:off x="2060004" y="2295713"/>
            <a:ext cx="6479905" cy="4562287"/>
          </a:xfrm>
          <a:custGeom>
            <a:avLst/>
            <a:gdLst>
              <a:gd name="connsiteX0" fmla="*/ 62624 w 6479905"/>
              <a:gd name="connsiteY0" fmla="*/ 4270388 h 4562287"/>
              <a:gd name="connsiteX1" fmla="*/ 65243 w 6479905"/>
              <a:gd name="connsiteY1" fmla="*/ 4275588 h 4562287"/>
              <a:gd name="connsiteX2" fmla="*/ 65193 w 6479905"/>
              <a:gd name="connsiteY2" fmla="*/ 4275830 h 4562287"/>
              <a:gd name="connsiteX3" fmla="*/ 54000 w 6479905"/>
              <a:gd name="connsiteY3" fmla="*/ 4272065 h 4562287"/>
              <a:gd name="connsiteX4" fmla="*/ 62624 w 6479905"/>
              <a:gd name="connsiteY4" fmla="*/ 4270388 h 4562287"/>
              <a:gd name="connsiteX5" fmla="*/ 1646564 w 6479905"/>
              <a:gd name="connsiteY5" fmla="*/ 2686514 h 4562287"/>
              <a:gd name="connsiteX6" fmla="*/ 1648776 w 6479905"/>
              <a:gd name="connsiteY6" fmla="*/ 2690774 h 4562287"/>
              <a:gd name="connsiteX7" fmla="*/ 1637376 w 6479905"/>
              <a:gd name="connsiteY7" fmla="*/ 2688005 h 4562287"/>
              <a:gd name="connsiteX8" fmla="*/ 1646564 w 6479905"/>
              <a:gd name="connsiteY8" fmla="*/ 2686514 h 4562287"/>
              <a:gd name="connsiteX9" fmla="*/ 6461006 w 6479905"/>
              <a:gd name="connsiteY9" fmla="*/ 1429192 h 4562287"/>
              <a:gd name="connsiteX10" fmla="*/ 6399206 w 6479905"/>
              <a:gd name="connsiteY10" fmla="*/ 1539098 h 4562287"/>
              <a:gd name="connsiteX11" fmla="*/ 6461006 w 6479905"/>
              <a:gd name="connsiteY11" fmla="*/ 1429192 h 4562287"/>
              <a:gd name="connsiteX12" fmla="*/ 6461906 w 6479905"/>
              <a:gd name="connsiteY12" fmla="*/ 1427274 h 4562287"/>
              <a:gd name="connsiteX13" fmla="*/ 6461006 w 6479905"/>
              <a:gd name="connsiteY13" fmla="*/ 1429192 h 4562287"/>
              <a:gd name="connsiteX14" fmla="*/ 6461006 w 6479905"/>
              <a:gd name="connsiteY14" fmla="*/ 1428127 h 4562287"/>
              <a:gd name="connsiteX15" fmla="*/ 6461906 w 6479905"/>
              <a:gd name="connsiteY15" fmla="*/ 1427274 h 4562287"/>
              <a:gd name="connsiteX16" fmla="*/ 4831068 w 6479905"/>
              <a:gd name="connsiteY16" fmla="*/ 1381 h 4562287"/>
              <a:gd name="connsiteX17" fmla="*/ 4843429 w 6479905"/>
              <a:gd name="connsiteY17" fmla="*/ 11056 h 4562287"/>
              <a:gd name="connsiteX18" fmla="*/ 4766630 w 6479905"/>
              <a:gd name="connsiteY18" fmla="*/ 82197 h 4562287"/>
              <a:gd name="connsiteX19" fmla="*/ 4865329 w 6479905"/>
              <a:gd name="connsiteY19" fmla="*/ 25114 h 4562287"/>
              <a:gd name="connsiteX20" fmla="*/ 4728831 w 6479905"/>
              <a:gd name="connsiteY20" fmla="*/ 166544 h 4562287"/>
              <a:gd name="connsiteX21" fmla="*/ 4998227 w 6479905"/>
              <a:gd name="connsiteY21" fmla="*/ 405527 h 4562287"/>
              <a:gd name="connsiteX22" fmla="*/ 4757331 w 6479905"/>
              <a:gd name="connsiteY22" fmla="*/ 628535 h 4562287"/>
              <a:gd name="connsiteX23" fmla="*/ 4839829 w 6479905"/>
              <a:gd name="connsiteY23" fmla="*/ 578268 h 4562287"/>
              <a:gd name="connsiteX24" fmla="*/ 4910928 w 6479905"/>
              <a:gd name="connsiteY24" fmla="*/ 489022 h 4562287"/>
              <a:gd name="connsiteX25" fmla="*/ 5377721 w 6479905"/>
              <a:gd name="connsiteY25" fmla="*/ 323949 h 4562287"/>
              <a:gd name="connsiteX26" fmla="*/ 5374721 w 6479905"/>
              <a:gd name="connsiteY26" fmla="*/ 315429 h 4562287"/>
              <a:gd name="connsiteX27" fmla="*/ 5487520 w 6479905"/>
              <a:gd name="connsiteY27" fmla="*/ 299241 h 4562287"/>
              <a:gd name="connsiteX28" fmla="*/ 5444020 w 6479905"/>
              <a:gd name="connsiteY28" fmla="*/ 318198 h 4562287"/>
              <a:gd name="connsiteX29" fmla="*/ 5382221 w 6479905"/>
              <a:gd name="connsiteY29" fmla="*/ 433003 h 4562287"/>
              <a:gd name="connsiteX30" fmla="*/ 5416421 w 6479905"/>
              <a:gd name="connsiteY30" fmla="*/ 384653 h 4562287"/>
              <a:gd name="connsiteX31" fmla="*/ 5488720 w 6479905"/>
              <a:gd name="connsiteY31" fmla="*/ 399776 h 4562287"/>
              <a:gd name="connsiteX32" fmla="*/ 5510319 w 6479905"/>
              <a:gd name="connsiteY32" fmla="*/ 362928 h 4562287"/>
              <a:gd name="connsiteX33" fmla="*/ 5531319 w 6479905"/>
              <a:gd name="connsiteY33" fmla="*/ 374216 h 4562287"/>
              <a:gd name="connsiteX34" fmla="*/ 5424221 w 6479905"/>
              <a:gd name="connsiteY34" fmla="*/ 503293 h 4562287"/>
              <a:gd name="connsiteX35" fmla="*/ 5546319 w 6479905"/>
              <a:gd name="connsiteY35" fmla="*/ 418733 h 4562287"/>
              <a:gd name="connsiteX36" fmla="*/ 5543619 w 6479905"/>
              <a:gd name="connsiteY36" fmla="*/ 460480 h 4562287"/>
              <a:gd name="connsiteX37" fmla="*/ 5616818 w 6479905"/>
              <a:gd name="connsiteY37" fmla="*/ 386570 h 4562287"/>
              <a:gd name="connsiteX38" fmla="*/ 5756016 w 6479905"/>
              <a:gd name="connsiteY38" fmla="*/ 342906 h 4562287"/>
              <a:gd name="connsiteX39" fmla="*/ 5831915 w 6479905"/>
              <a:gd name="connsiteY39" fmla="*/ 371447 h 4562287"/>
              <a:gd name="connsiteX40" fmla="*/ 5784515 w 6479905"/>
              <a:gd name="connsiteY40" fmla="*/ 429170 h 4562287"/>
              <a:gd name="connsiteX41" fmla="*/ 5873614 w 6479905"/>
              <a:gd name="connsiteY41" fmla="*/ 345888 h 4562287"/>
              <a:gd name="connsiteX42" fmla="*/ 5713416 w 6479905"/>
              <a:gd name="connsiteY42" fmla="*/ 568683 h 4562287"/>
              <a:gd name="connsiteX43" fmla="*/ 5774016 w 6479905"/>
              <a:gd name="connsiteY43" fmla="*/ 548874 h 4562287"/>
              <a:gd name="connsiteX44" fmla="*/ 5875714 w 6479905"/>
              <a:gd name="connsiteY44" fmla="*/ 402758 h 4562287"/>
              <a:gd name="connsiteX45" fmla="*/ 6061711 w 6479905"/>
              <a:gd name="connsiteY45" fmla="*/ 729922 h 4562287"/>
              <a:gd name="connsiteX46" fmla="*/ 5974413 w 6479905"/>
              <a:gd name="connsiteY46" fmla="*/ 819167 h 4562287"/>
              <a:gd name="connsiteX47" fmla="*/ 6018812 w 6479905"/>
              <a:gd name="connsiteY47" fmla="*/ 802980 h 4562287"/>
              <a:gd name="connsiteX48" fmla="*/ 6067111 w 6479905"/>
              <a:gd name="connsiteY48" fmla="*/ 748026 h 4562287"/>
              <a:gd name="connsiteX49" fmla="*/ 6126210 w 6479905"/>
              <a:gd name="connsiteY49" fmla="*/ 722467 h 4562287"/>
              <a:gd name="connsiteX50" fmla="*/ 6068311 w 6479905"/>
              <a:gd name="connsiteY50" fmla="*/ 799146 h 4562287"/>
              <a:gd name="connsiteX51" fmla="*/ 6176310 w 6479905"/>
              <a:gd name="connsiteY51" fmla="*/ 771669 h 4562287"/>
              <a:gd name="connsiteX52" fmla="*/ 6101311 w 6479905"/>
              <a:gd name="connsiteY52" fmla="*/ 898828 h 4562287"/>
              <a:gd name="connsiteX53" fmla="*/ 6215309 w 6479905"/>
              <a:gd name="connsiteY53" fmla="*/ 787857 h 4562287"/>
              <a:gd name="connsiteX54" fmla="*/ 6371906 w 6479905"/>
              <a:gd name="connsiteY54" fmla="*/ 858146 h 4562287"/>
              <a:gd name="connsiteX55" fmla="*/ 6288208 w 6479905"/>
              <a:gd name="connsiteY55" fmla="*/ 958681 h 4562287"/>
              <a:gd name="connsiteX56" fmla="*/ 6395606 w 6479905"/>
              <a:gd name="connsiteY56" fmla="*/ 975720 h 4562287"/>
              <a:gd name="connsiteX57" fmla="*/ 6356607 w 6479905"/>
              <a:gd name="connsiteY57" fmla="*/ 1009800 h 4562287"/>
              <a:gd name="connsiteX58" fmla="*/ 6466705 w 6479905"/>
              <a:gd name="connsiteY58" fmla="*/ 1332278 h 4562287"/>
              <a:gd name="connsiteX59" fmla="*/ 6373706 w 6479905"/>
              <a:gd name="connsiteY59" fmla="*/ 1454751 h 4562287"/>
              <a:gd name="connsiteX60" fmla="*/ 6447506 w 6479905"/>
              <a:gd name="connsiteY60" fmla="*/ 1425358 h 4562287"/>
              <a:gd name="connsiteX61" fmla="*/ 6479905 w 6479905"/>
              <a:gd name="connsiteY61" fmla="*/ 1381693 h 4562287"/>
              <a:gd name="connsiteX62" fmla="*/ 6461006 w 6479905"/>
              <a:gd name="connsiteY62" fmla="*/ 1427274 h 4562287"/>
              <a:gd name="connsiteX63" fmla="*/ 6373706 w 6479905"/>
              <a:gd name="connsiteY63" fmla="*/ 1512686 h 4562287"/>
              <a:gd name="connsiteX64" fmla="*/ 6365006 w 6479905"/>
              <a:gd name="connsiteY64" fmla="*/ 1488831 h 4562287"/>
              <a:gd name="connsiteX65" fmla="*/ 6360507 w 6479905"/>
              <a:gd name="connsiteY65" fmla="*/ 1525892 h 4562287"/>
              <a:gd name="connsiteX66" fmla="*/ 6378506 w 6479905"/>
              <a:gd name="connsiteY66" fmla="*/ 1527809 h 4562287"/>
              <a:gd name="connsiteX67" fmla="*/ 6314908 w 6479905"/>
              <a:gd name="connsiteY67" fmla="*/ 1589365 h 4562287"/>
              <a:gd name="connsiteX68" fmla="*/ 4342737 w 6479905"/>
              <a:gd name="connsiteY68" fmla="*/ 3599633 h 4562287"/>
              <a:gd name="connsiteX69" fmla="*/ 3630918 w 6479905"/>
              <a:gd name="connsiteY69" fmla="*/ 4322572 h 4562287"/>
              <a:gd name="connsiteX70" fmla="*/ 3389626 w 6479905"/>
              <a:gd name="connsiteY70" fmla="*/ 4562287 h 4562287"/>
              <a:gd name="connsiteX71" fmla="*/ 418946 w 6479905"/>
              <a:gd name="connsiteY71" fmla="*/ 4562287 h 4562287"/>
              <a:gd name="connsiteX72" fmla="*/ 339370 w 6479905"/>
              <a:gd name="connsiteY72" fmla="*/ 4521698 h 4562287"/>
              <a:gd name="connsiteX73" fmla="*/ 272396 w 6479905"/>
              <a:gd name="connsiteY73" fmla="*/ 4468449 h 4562287"/>
              <a:gd name="connsiteX74" fmla="*/ 191698 w 6479905"/>
              <a:gd name="connsiteY74" fmla="*/ 4528301 h 4562287"/>
              <a:gd name="connsiteX75" fmla="*/ 210597 w 6479905"/>
              <a:gd name="connsiteY75" fmla="*/ 4435221 h 4562287"/>
              <a:gd name="connsiteX76" fmla="*/ 134698 w 6479905"/>
              <a:gd name="connsiteY76" fmla="*/ 4509344 h 4562287"/>
              <a:gd name="connsiteX77" fmla="*/ 128998 w 6479905"/>
              <a:gd name="connsiteY77" fmla="*/ 4443741 h 4562287"/>
              <a:gd name="connsiteX78" fmla="*/ 155698 w 6479905"/>
              <a:gd name="connsiteY78" fmla="*/ 4422015 h 4562287"/>
              <a:gd name="connsiteX79" fmla="*/ 64499 w 6479905"/>
              <a:gd name="connsiteY79" fmla="*/ 4401994 h 4562287"/>
              <a:gd name="connsiteX80" fmla="*/ 76799 w 6479905"/>
              <a:gd name="connsiteY80" fmla="*/ 4389640 h 4562287"/>
              <a:gd name="connsiteX81" fmla="*/ 0 w 6479905"/>
              <a:gd name="connsiteY81" fmla="*/ 4410513 h 4562287"/>
              <a:gd name="connsiteX82" fmla="*/ 107999 w 6479905"/>
              <a:gd name="connsiteY82" fmla="*/ 4281650 h 4562287"/>
              <a:gd name="connsiteX83" fmla="*/ 61340 w 6479905"/>
              <a:gd name="connsiteY83" fmla="*/ 4294380 h 4562287"/>
              <a:gd name="connsiteX84" fmla="*/ 65193 w 6479905"/>
              <a:gd name="connsiteY84" fmla="*/ 4275830 h 4562287"/>
              <a:gd name="connsiteX85" fmla="*/ 65399 w 6479905"/>
              <a:gd name="connsiteY85" fmla="*/ 4275899 h 4562287"/>
              <a:gd name="connsiteX86" fmla="*/ 65243 w 6479905"/>
              <a:gd name="connsiteY86" fmla="*/ 4275588 h 4562287"/>
              <a:gd name="connsiteX87" fmla="*/ 65399 w 6479905"/>
              <a:gd name="connsiteY87" fmla="*/ 4274834 h 4562287"/>
              <a:gd name="connsiteX88" fmla="*/ 182998 w 6479905"/>
              <a:gd name="connsiteY88" fmla="*/ 4204758 h 4562287"/>
              <a:gd name="connsiteX89" fmla="*/ 211497 w 6479905"/>
              <a:gd name="connsiteY89" fmla="*/ 4141285 h 4562287"/>
              <a:gd name="connsiteX90" fmla="*/ 123299 w 6479905"/>
              <a:gd name="connsiteY90" fmla="*/ 4227549 h 4562287"/>
              <a:gd name="connsiteX91" fmla="*/ 138598 w 6479905"/>
              <a:gd name="connsiteY91" fmla="*/ 4173447 h 4562287"/>
              <a:gd name="connsiteX92" fmla="*/ 132898 w 6479905"/>
              <a:gd name="connsiteY92" fmla="*/ 4206675 h 4562287"/>
              <a:gd name="connsiteX93" fmla="*/ 1674276 w 6479905"/>
              <a:gd name="connsiteY93" fmla="*/ 2713565 h 4562287"/>
              <a:gd name="connsiteX94" fmla="*/ 1649676 w 6479905"/>
              <a:gd name="connsiteY94" fmla="*/ 2691626 h 4562287"/>
              <a:gd name="connsiteX95" fmla="*/ 1767274 w 6479905"/>
              <a:gd name="connsiteY95" fmla="*/ 2621550 h 4562287"/>
              <a:gd name="connsiteX96" fmla="*/ 1795774 w 6479905"/>
              <a:gd name="connsiteY96" fmla="*/ 2557864 h 4562287"/>
              <a:gd name="connsiteX97" fmla="*/ 1707575 w 6479905"/>
              <a:gd name="connsiteY97" fmla="*/ 2644340 h 4562287"/>
              <a:gd name="connsiteX98" fmla="*/ 1722575 w 6479905"/>
              <a:gd name="connsiteY98" fmla="*/ 2590239 h 4562287"/>
              <a:gd name="connsiteX99" fmla="*/ 1716875 w 6479905"/>
              <a:gd name="connsiteY99" fmla="*/ 2623467 h 4562287"/>
              <a:gd name="connsiteX100" fmla="*/ 4280937 w 6479905"/>
              <a:gd name="connsiteY100" fmla="*/ 141836 h 4562287"/>
              <a:gd name="connsiteX101" fmla="*/ 4466935 w 6479905"/>
              <a:gd name="connsiteY101" fmla="*/ 93486 h 4562287"/>
              <a:gd name="connsiteX102" fmla="*/ 4545834 w 6479905"/>
              <a:gd name="connsiteY102" fmla="*/ 28096 h 4562287"/>
              <a:gd name="connsiteX103" fmla="*/ 4540134 w 6479905"/>
              <a:gd name="connsiteY103" fmla="*/ 61323 h 4562287"/>
              <a:gd name="connsiteX104" fmla="*/ 4445035 w 6479905"/>
              <a:gd name="connsiteY104" fmla="*/ 129482 h 4562287"/>
              <a:gd name="connsiteX105" fmla="*/ 4516434 w 6479905"/>
              <a:gd name="connsiteY105" fmla="*/ 239602 h 4562287"/>
              <a:gd name="connsiteX106" fmla="*/ 4681432 w 6479905"/>
              <a:gd name="connsiteY106" fmla="*/ 129482 h 4562287"/>
              <a:gd name="connsiteX107" fmla="*/ 4617833 w 6479905"/>
              <a:gd name="connsiteY107" fmla="*/ 191252 h 4562287"/>
              <a:gd name="connsiteX108" fmla="*/ 4627132 w 6479905"/>
              <a:gd name="connsiteY108" fmla="*/ 217663 h 4562287"/>
              <a:gd name="connsiteX109" fmla="*/ 4812230 w 6479905"/>
              <a:gd name="connsiteY109" fmla="*/ 17659 h 4562287"/>
              <a:gd name="connsiteX110" fmla="*/ 4831068 w 6479905"/>
              <a:gd name="connsiteY110" fmla="*/ 1381 h 4562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6479905" h="4562287">
                <a:moveTo>
                  <a:pt x="62624" y="4270388"/>
                </a:moveTo>
                <a:lnTo>
                  <a:pt x="65243" y="4275588"/>
                </a:lnTo>
                <a:lnTo>
                  <a:pt x="65193" y="4275830"/>
                </a:lnTo>
                <a:lnTo>
                  <a:pt x="54000" y="4272065"/>
                </a:lnTo>
                <a:cubicBezTo>
                  <a:pt x="58349" y="4270148"/>
                  <a:pt x="60974" y="4269669"/>
                  <a:pt x="62624" y="4270388"/>
                </a:cubicBezTo>
                <a:close/>
                <a:moveTo>
                  <a:pt x="1646564" y="2686514"/>
                </a:moveTo>
                <a:cubicBezTo>
                  <a:pt x="1648251" y="2687207"/>
                  <a:pt x="1648776" y="2688857"/>
                  <a:pt x="1648776" y="2690774"/>
                </a:cubicBezTo>
                <a:cubicBezTo>
                  <a:pt x="1644876" y="2689922"/>
                  <a:pt x="1640976" y="2688857"/>
                  <a:pt x="1637376" y="2688005"/>
                </a:cubicBezTo>
                <a:cubicBezTo>
                  <a:pt x="1642026" y="2686088"/>
                  <a:pt x="1644876" y="2685822"/>
                  <a:pt x="1646564" y="2686514"/>
                </a:cubicBezTo>
                <a:close/>
                <a:moveTo>
                  <a:pt x="6461006" y="1429192"/>
                </a:moveTo>
                <a:cubicBezTo>
                  <a:pt x="6458006" y="1449000"/>
                  <a:pt x="6461906" y="1465188"/>
                  <a:pt x="6399206" y="1539098"/>
                </a:cubicBezTo>
                <a:cubicBezTo>
                  <a:pt x="6381206" y="1537181"/>
                  <a:pt x="6402206" y="1501185"/>
                  <a:pt x="6461006" y="1429192"/>
                </a:cubicBezTo>
                <a:close/>
                <a:moveTo>
                  <a:pt x="6461906" y="1427274"/>
                </a:moveTo>
                <a:cubicBezTo>
                  <a:pt x="6461006" y="1428127"/>
                  <a:pt x="6461006" y="1428127"/>
                  <a:pt x="6461006" y="1429192"/>
                </a:cubicBezTo>
                <a:cubicBezTo>
                  <a:pt x="6461006" y="1429192"/>
                  <a:pt x="6461006" y="1428127"/>
                  <a:pt x="6461006" y="1428127"/>
                </a:cubicBezTo>
                <a:cubicBezTo>
                  <a:pt x="6461006" y="1428127"/>
                  <a:pt x="6461906" y="1427274"/>
                  <a:pt x="6461906" y="1427274"/>
                </a:cubicBezTo>
                <a:close/>
                <a:moveTo>
                  <a:pt x="4831068" y="1381"/>
                </a:moveTo>
                <a:cubicBezTo>
                  <a:pt x="4841686" y="-5039"/>
                  <a:pt x="4832179" y="13133"/>
                  <a:pt x="4843429" y="11056"/>
                </a:cubicBezTo>
                <a:cubicBezTo>
                  <a:pt x="4830229" y="20428"/>
                  <a:pt x="4777130" y="64092"/>
                  <a:pt x="4766630" y="82197"/>
                </a:cubicBezTo>
                <a:cubicBezTo>
                  <a:pt x="4773230" y="103071"/>
                  <a:pt x="4818830" y="38533"/>
                  <a:pt x="4865329" y="25114"/>
                </a:cubicBezTo>
                <a:cubicBezTo>
                  <a:pt x="4853029" y="37468"/>
                  <a:pt x="4759130" y="109674"/>
                  <a:pt x="4728831" y="166544"/>
                </a:cubicBezTo>
                <a:cubicBezTo>
                  <a:pt x="4707831" y="252808"/>
                  <a:pt x="4953528" y="376133"/>
                  <a:pt x="4998227" y="405527"/>
                </a:cubicBezTo>
                <a:cubicBezTo>
                  <a:pt x="4974527" y="424484"/>
                  <a:pt x="4773230" y="616181"/>
                  <a:pt x="4757331" y="628535"/>
                </a:cubicBezTo>
                <a:lnTo>
                  <a:pt x="4839829" y="578268"/>
                </a:lnTo>
                <a:lnTo>
                  <a:pt x="4910928" y="489022"/>
                </a:lnTo>
                <a:cubicBezTo>
                  <a:pt x="5058826" y="379967"/>
                  <a:pt x="5253223" y="405527"/>
                  <a:pt x="5377721" y="323949"/>
                </a:cubicBezTo>
                <a:lnTo>
                  <a:pt x="5374721" y="315429"/>
                </a:lnTo>
                <a:cubicBezTo>
                  <a:pt x="5445820" y="277516"/>
                  <a:pt x="5465020" y="282201"/>
                  <a:pt x="5487520" y="299241"/>
                </a:cubicBezTo>
                <a:lnTo>
                  <a:pt x="5444020" y="318198"/>
                </a:lnTo>
                <a:cubicBezTo>
                  <a:pt x="5346222" y="425549"/>
                  <a:pt x="5363322" y="428318"/>
                  <a:pt x="5382221" y="433003"/>
                </a:cubicBezTo>
                <a:lnTo>
                  <a:pt x="5416421" y="384653"/>
                </a:lnTo>
                <a:cubicBezTo>
                  <a:pt x="5523819" y="304140"/>
                  <a:pt x="5454520" y="395090"/>
                  <a:pt x="5488720" y="399776"/>
                </a:cubicBezTo>
                <a:lnTo>
                  <a:pt x="5510319" y="362928"/>
                </a:lnTo>
                <a:cubicBezTo>
                  <a:pt x="5537919" y="343971"/>
                  <a:pt x="5528319" y="364844"/>
                  <a:pt x="5531319" y="374216"/>
                </a:cubicBezTo>
                <a:cubicBezTo>
                  <a:pt x="5476420" y="408509"/>
                  <a:pt x="5472520" y="447274"/>
                  <a:pt x="5424221" y="503293"/>
                </a:cubicBezTo>
                <a:cubicBezTo>
                  <a:pt x="5520819" y="392321"/>
                  <a:pt x="5531319" y="422567"/>
                  <a:pt x="5546319" y="418733"/>
                </a:cubicBezTo>
                <a:cubicBezTo>
                  <a:pt x="5472520" y="498607"/>
                  <a:pt x="5618618" y="383801"/>
                  <a:pt x="5543619" y="460480"/>
                </a:cubicBezTo>
                <a:cubicBezTo>
                  <a:pt x="5568219" y="446422"/>
                  <a:pt x="5608118" y="399776"/>
                  <a:pt x="5616818" y="386570"/>
                </a:cubicBezTo>
                <a:cubicBezTo>
                  <a:pt x="5592818" y="435985"/>
                  <a:pt x="5719116" y="332469"/>
                  <a:pt x="5756016" y="342906"/>
                </a:cubicBezTo>
                <a:cubicBezTo>
                  <a:pt x="5777016" y="404675"/>
                  <a:pt x="5695417" y="415112"/>
                  <a:pt x="5831915" y="371447"/>
                </a:cubicBezTo>
                <a:lnTo>
                  <a:pt x="5784515" y="429170"/>
                </a:lnTo>
                <a:lnTo>
                  <a:pt x="5873614" y="345888"/>
                </a:lnTo>
                <a:cubicBezTo>
                  <a:pt x="5726616" y="509043"/>
                  <a:pt x="5862214" y="411278"/>
                  <a:pt x="5713416" y="568683"/>
                </a:cubicBezTo>
                <a:cubicBezTo>
                  <a:pt x="5778816" y="512664"/>
                  <a:pt x="5705917" y="595307"/>
                  <a:pt x="5774016" y="548874"/>
                </a:cubicBezTo>
                <a:cubicBezTo>
                  <a:pt x="5871814" y="441523"/>
                  <a:pt x="5816015" y="472834"/>
                  <a:pt x="5875714" y="402758"/>
                </a:cubicBezTo>
                <a:cubicBezTo>
                  <a:pt x="5959113" y="399776"/>
                  <a:pt x="6054811" y="661762"/>
                  <a:pt x="6061711" y="729922"/>
                </a:cubicBezTo>
                <a:cubicBezTo>
                  <a:pt x="6046412" y="733756"/>
                  <a:pt x="5997212" y="785940"/>
                  <a:pt x="5974413" y="819167"/>
                </a:cubicBezTo>
                <a:lnTo>
                  <a:pt x="6018812" y="802980"/>
                </a:lnTo>
                <a:cubicBezTo>
                  <a:pt x="6043412" y="775503"/>
                  <a:pt x="6041612" y="769752"/>
                  <a:pt x="6067111" y="748026"/>
                </a:cubicBezTo>
                <a:cubicBezTo>
                  <a:pt x="6095611" y="731839"/>
                  <a:pt x="6035912" y="805962"/>
                  <a:pt x="6126210" y="722467"/>
                </a:cubicBezTo>
                <a:cubicBezTo>
                  <a:pt x="6075811" y="771669"/>
                  <a:pt x="6080611" y="785940"/>
                  <a:pt x="6068311" y="799146"/>
                </a:cubicBezTo>
                <a:cubicBezTo>
                  <a:pt x="6160110" y="721402"/>
                  <a:pt x="6009512" y="922471"/>
                  <a:pt x="6176310" y="771669"/>
                </a:cubicBezTo>
                <a:cubicBezTo>
                  <a:pt x="6224609" y="764214"/>
                  <a:pt x="6078511" y="878807"/>
                  <a:pt x="6101311" y="898828"/>
                </a:cubicBezTo>
                <a:lnTo>
                  <a:pt x="6215309" y="787857"/>
                </a:lnTo>
                <a:cubicBezTo>
                  <a:pt x="6203909" y="802980"/>
                  <a:pt x="6322408" y="913099"/>
                  <a:pt x="6371906" y="858146"/>
                </a:cubicBezTo>
                <a:cubicBezTo>
                  <a:pt x="6347007" y="885623"/>
                  <a:pt x="6311008" y="925453"/>
                  <a:pt x="6288208" y="958681"/>
                </a:cubicBezTo>
                <a:cubicBezTo>
                  <a:pt x="6336807" y="951013"/>
                  <a:pt x="6346107" y="980406"/>
                  <a:pt x="6395606" y="975720"/>
                </a:cubicBezTo>
                <a:cubicBezTo>
                  <a:pt x="6382106" y="985092"/>
                  <a:pt x="6380306" y="982323"/>
                  <a:pt x="6356607" y="1009800"/>
                </a:cubicBezTo>
                <a:cubicBezTo>
                  <a:pt x="6443906" y="1069652"/>
                  <a:pt x="6442106" y="1211934"/>
                  <a:pt x="6466705" y="1332278"/>
                </a:cubicBezTo>
                <a:cubicBezTo>
                  <a:pt x="6473305" y="1353151"/>
                  <a:pt x="6367106" y="1436646"/>
                  <a:pt x="6373706" y="1454751"/>
                </a:cubicBezTo>
                <a:cubicBezTo>
                  <a:pt x="6352707" y="1490748"/>
                  <a:pt x="6420206" y="1441332"/>
                  <a:pt x="6447506" y="1425358"/>
                </a:cubicBezTo>
                <a:cubicBezTo>
                  <a:pt x="6455306" y="1409170"/>
                  <a:pt x="6453206" y="1403419"/>
                  <a:pt x="6479905" y="1381693"/>
                </a:cubicBezTo>
                <a:cubicBezTo>
                  <a:pt x="6464605" y="1404484"/>
                  <a:pt x="6461906" y="1416838"/>
                  <a:pt x="6461006" y="1427274"/>
                </a:cubicBezTo>
                <a:cubicBezTo>
                  <a:pt x="6421106" y="1458585"/>
                  <a:pt x="6380306" y="1483293"/>
                  <a:pt x="6373706" y="1512686"/>
                </a:cubicBezTo>
                <a:lnTo>
                  <a:pt x="6365006" y="1488831"/>
                </a:lnTo>
                <a:cubicBezTo>
                  <a:pt x="6302608" y="1550600"/>
                  <a:pt x="6379406" y="1483293"/>
                  <a:pt x="6360507" y="1525892"/>
                </a:cubicBezTo>
                <a:lnTo>
                  <a:pt x="6378506" y="1527809"/>
                </a:lnTo>
                <a:lnTo>
                  <a:pt x="6314908" y="1589365"/>
                </a:lnTo>
                <a:cubicBezTo>
                  <a:pt x="6047312" y="1919511"/>
                  <a:pt x="5022827" y="2934656"/>
                  <a:pt x="4342737" y="3599633"/>
                </a:cubicBezTo>
                <a:cubicBezTo>
                  <a:pt x="4140689" y="3810181"/>
                  <a:pt x="3890043" y="4063980"/>
                  <a:pt x="3630918" y="4322572"/>
                </a:cubicBezTo>
                <a:lnTo>
                  <a:pt x="3389626" y="4562287"/>
                </a:lnTo>
                <a:lnTo>
                  <a:pt x="418946" y="4562287"/>
                </a:lnTo>
                <a:lnTo>
                  <a:pt x="339370" y="4521698"/>
                </a:lnTo>
                <a:cubicBezTo>
                  <a:pt x="306446" y="4502369"/>
                  <a:pt x="281846" y="4484104"/>
                  <a:pt x="272396" y="4468449"/>
                </a:cubicBezTo>
                <a:lnTo>
                  <a:pt x="191698" y="4528301"/>
                </a:lnTo>
                <a:cubicBezTo>
                  <a:pt x="236097" y="4460781"/>
                  <a:pt x="180298" y="4495925"/>
                  <a:pt x="210597" y="4435221"/>
                </a:cubicBezTo>
                <a:cubicBezTo>
                  <a:pt x="194398" y="4436286"/>
                  <a:pt x="145198" y="4491239"/>
                  <a:pt x="134698" y="4509344"/>
                </a:cubicBezTo>
                <a:cubicBezTo>
                  <a:pt x="165898" y="4451409"/>
                  <a:pt x="95699" y="4493156"/>
                  <a:pt x="128998" y="4443741"/>
                </a:cubicBezTo>
                <a:lnTo>
                  <a:pt x="155698" y="4422015"/>
                </a:lnTo>
                <a:cubicBezTo>
                  <a:pt x="207897" y="4328084"/>
                  <a:pt x="13200" y="4498694"/>
                  <a:pt x="64499" y="4401994"/>
                </a:cubicBezTo>
                <a:lnTo>
                  <a:pt x="76799" y="4389640"/>
                </a:lnTo>
                <a:cubicBezTo>
                  <a:pt x="110099" y="4337455"/>
                  <a:pt x="29400" y="4397308"/>
                  <a:pt x="0" y="4410513"/>
                </a:cubicBezTo>
                <a:cubicBezTo>
                  <a:pt x="18900" y="4368766"/>
                  <a:pt x="87299" y="4321481"/>
                  <a:pt x="107999" y="4281650"/>
                </a:cubicBezTo>
                <a:cubicBezTo>
                  <a:pt x="46125" y="4337083"/>
                  <a:pt x="54281" y="4316316"/>
                  <a:pt x="61340" y="4294380"/>
                </a:cubicBezTo>
                <a:lnTo>
                  <a:pt x="65193" y="4275830"/>
                </a:lnTo>
                <a:lnTo>
                  <a:pt x="65399" y="4275899"/>
                </a:lnTo>
                <a:lnTo>
                  <a:pt x="65243" y="4275588"/>
                </a:lnTo>
                <a:lnTo>
                  <a:pt x="65399" y="4274834"/>
                </a:lnTo>
                <a:cubicBezTo>
                  <a:pt x="83399" y="4279733"/>
                  <a:pt x="111899" y="4276751"/>
                  <a:pt x="182998" y="4204758"/>
                </a:cubicBezTo>
                <a:cubicBezTo>
                  <a:pt x="163198" y="4197090"/>
                  <a:pt x="257097" y="4125097"/>
                  <a:pt x="211497" y="4141285"/>
                </a:cubicBezTo>
                <a:lnTo>
                  <a:pt x="123299" y="4227549"/>
                </a:lnTo>
                <a:cubicBezTo>
                  <a:pt x="94799" y="4243524"/>
                  <a:pt x="101399" y="4213278"/>
                  <a:pt x="138598" y="4173447"/>
                </a:cubicBezTo>
                <a:cubicBezTo>
                  <a:pt x="127199" y="4188570"/>
                  <a:pt x="129898" y="4197090"/>
                  <a:pt x="132898" y="4206675"/>
                </a:cubicBezTo>
                <a:cubicBezTo>
                  <a:pt x="225897" y="4113595"/>
                  <a:pt x="999885" y="3365123"/>
                  <a:pt x="1674276" y="2713565"/>
                </a:cubicBezTo>
                <a:cubicBezTo>
                  <a:pt x="1616377" y="2762767"/>
                  <a:pt x="1651476" y="2708879"/>
                  <a:pt x="1649676" y="2691626"/>
                </a:cubicBezTo>
                <a:cubicBezTo>
                  <a:pt x="1667676" y="2696525"/>
                  <a:pt x="1696175" y="2693543"/>
                  <a:pt x="1767274" y="2621550"/>
                </a:cubicBezTo>
                <a:cubicBezTo>
                  <a:pt x="1747175" y="2613882"/>
                  <a:pt x="1841373" y="2541889"/>
                  <a:pt x="1795774" y="2557864"/>
                </a:cubicBezTo>
                <a:lnTo>
                  <a:pt x="1707575" y="2644340"/>
                </a:lnTo>
                <a:cubicBezTo>
                  <a:pt x="1679076" y="2660315"/>
                  <a:pt x="1685676" y="2630070"/>
                  <a:pt x="1722575" y="2590239"/>
                </a:cubicBezTo>
                <a:cubicBezTo>
                  <a:pt x="1711175" y="2605362"/>
                  <a:pt x="1714175" y="2613882"/>
                  <a:pt x="1716875" y="2623467"/>
                </a:cubicBezTo>
                <a:cubicBezTo>
                  <a:pt x="1880073" y="2460311"/>
                  <a:pt x="4141739" y="277516"/>
                  <a:pt x="4280937" y="141836"/>
                </a:cubicBezTo>
                <a:cubicBezTo>
                  <a:pt x="4403336" y="57490"/>
                  <a:pt x="4292337" y="224479"/>
                  <a:pt x="4466935" y="93486"/>
                </a:cubicBezTo>
                <a:cubicBezTo>
                  <a:pt x="4489734" y="60258"/>
                  <a:pt x="4486734" y="102006"/>
                  <a:pt x="4545834" y="28096"/>
                </a:cubicBezTo>
                <a:cubicBezTo>
                  <a:pt x="4521834" y="58341"/>
                  <a:pt x="4538034" y="54507"/>
                  <a:pt x="4540134" y="61323"/>
                </a:cubicBezTo>
                <a:cubicBezTo>
                  <a:pt x="4511634" y="77298"/>
                  <a:pt x="4483135" y="92634"/>
                  <a:pt x="4445035" y="129482"/>
                </a:cubicBezTo>
                <a:cubicBezTo>
                  <a:pt x="4460335" y="173147"/>
                  <a:pt x="4514334" y="183584"/>
                  <a:pt x="4516434" y="239602"/>
                </a:cubicBezTo>
                <a:cubicBezTo>
                  <a:pt x="4500234" y="290722"/>
                  <a:pt x="4678432" y="123732"/>
                  <a:pt x="4681432" y="129482"/>
                </a:cubicBezTo>
                <a:lnTo>
                  <a:pt x="4617833" y="191252"/>
                </a:lnTo>
                <a:lnTo>
                  <a:pt x="4627132" y="217663"/>
                </a:lnTo>
                <a:cubicBezTo>
                  <a:pt x="4688032" y="150356"/>
                  <a:pt x="4790330" y="54507"/>
                  <a:pt x="4812230" y="17659"/>
                </a:cubicBezTo>
                <a:cubicBezTo>
                  <a:pt x="4821755" y="8394"/>
                  <a:pt x="4827530" y="3521"/>
                  <a:pt x="4831068" y="1381"/>
                </a:cubicBez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5" name="Freeform: Shape 4">
            <a:extLst>
              <a:ext uri="{FF2B5EF4-FFF2-40B4-BE49-F238E27FC236}">
                <a16:creationId xmlns:a16="http://schemas.microsoft.com/office/drawing/2014/main" id="{60519659-267F-24BB-0CD3-45B298E8F41B}"/>
              </a:ext>
            </a:extLst>
          </p:cNvPr>
          <p:cNvSpPr/>
          <p:nvPr/>
        </p:nvSpPr>
        <p:spPr>
          <a:xfrm>
            <a:off x="8349229" y="1"/>
            <a:ext cx="3828636" cy="2290708"/>
          </a:xfrm>
          <a:custGeom>
            <a:avLst/>
            <a:gdLst>
              <a:gd name="connsiteX0" fmla="*/ 1308966 w 3828636"/>
              <a:gd name="connsiteY0" fmla="*/ 2046703 h 2290708"/>
              <a:gd name="connsiteX1" fmla="*/ 1285249 w 3828636"/>
              <a:gd name="connsiteY1" fmla="*/ 2062108 h 2290708"/>
              <a:gd name="connsiteX2" fmla="*/ 1202723 w 3828636"/>
              <a:gd name="connsiteY2" fmla="*/ 2181616 h 2290708"/>
              <a:gd name="connsiteX3" fmla="*/ 1308966 w 3828636"/>
              <a:gd name="connsiteY3" fmla="*/ 2046703 h 2290708"/>
              <a:gd name="connsiteX4" fmla="*/ 1376408 w 3828636"/>
              <a:gd name="connsiteY4" fmla="*/ 1961874 h 2290708"/>
              <a:gd name="connsiteX5" fmla="*/ 1326153 w 3828636"/>
              <a:gd name="connsiteY5" fmla="*/ 1996610 h 2290708"/>
              <a:gd name="connsiteX6" fmla="*/ 1358445 w 3828636"/>
              <a:gd name="connsiteY6" fmla="*/ 1991885 h 2290708"/>
              <a:gd name="connsiteX7" fmla="*/ 1376408 w 3828636"/>
              <a:gd name="connsiteY7" fmla="*/ 1961874 h 2290708"/>
              <a:gd name="connsiteX8" fmla="*/ 984568 w 3828636"/>
              <a:gd name="connsiteY8" fmla="*/ 1738590 h 2290708"/>
              <a:gd name="connsiteX9" fmla="*/ 949584 w 3828636"/>
              <a:gd name="connsiteY9" fmla="*/ 1809779 h 2290708"/>
              <a:gd name="connsiteX10" fmla="*/ 984568 w 3828636"/>
              <a:gd name="connsiteY10" fmla="*/ 1738590 h 2290708"/>
              <a:gd name="connsiteX11" fmla="*/ 556869 w 3828636"/>
              <a:gd name="connsiteY11" fmla="*/ 1703478 h 2290708"/>
              <a:gd name="connsiteX12" fmla="*/ 464835 w 3828636"/>
              <a:gd name="connsiteY12" fmla="*/ 1807846 h 2290708"/>
              <a:gd name="connsiteX13" fmla="*/ 556869 w 3828636"/>
              <a:gd name="connsiteY13" fmla="*/ 1703478 h 2290708"/>
              <a:gd name="connsiteX14" fmla="*/ 1981694 w 3828636"/>
              <a:gd name="connsiteY14" fmla="*/ 1651294 h 2290708"/>
              <a:gd name="connsiteX15" fmla="*/ 1902936 w 3828636"/>
              <a:gd name="connsiteY15" fmla="*/ 1732899 h 2290708"/>
              <a:gd name="connsiteX16" fmla="*/ 1975953 w 3828636"/>
              <a:gd name="connsiteY16" fmla="*/ 1664609 h 2290708"/>
              <a:gd name="connsiteX17" fmla="*/ 1981694 w 3828636"/>
              <a:gd name="connsiteY17" fmla="*/ 1651294 h 2290708"/>
              <a:gd name="connsiteX18" fmla="*/ 666962 w 3828636"/>
              <a:gd name="connsiteY18" fmla="*/ 1609837 h 2290708"/>
              <a:gd name="connsiteX19" fmla="*/ 629887 w 3828636"/>
              <a:gd name="connsiteY19" fmla="*/ 1635188 h 2290708"/>
              <a:gd name="connsiteX20" fmla="*/ 630784 w 3828636"/>
              <a:gd name="connsiteY20" fmla="*/ 1624773 h 2290708"/>
              <a:gd name="connsiteX21" fmla="*/ 629887 w 3828636"/>
              <a:gd name="connsiteY21" fmla="*/ 1635188 h 2290708"/>
              <a:gd name="connsiteX22" fmla="*/ 628810 w 3828636"/>
              <a:gd name="connsiteY22" fmla="*/ 1651294 h 2290708"/>
              <a:gd name="connsiteX23" fmla="*/ 666962 w 3828636"/>
              <a:gd name="connsiteY23" fmla="*/ 1609837 h 2290708"/>
              <a:gd name="connsiteX24" fmla="*/ 1208464 w 3828636"/>
              <a:gd name="connsiteY24" fmla="*/ 1574522 h 2290708"/>
              <a:gd name="connsiteX25" fmla="*/ 1189447 w 3828636"/>
              <a:gd name="connsiteY25" fmla="*/ 1583971 h 2290708"/>
              <a:gd name="connsiteX26" fmla="*/ 1068170 w 3828636"/>
              <a:gd name="connsiteY26" fmla="*/ 1704445 h 2290708"/>
              <a:gd name="connsiteX27" fmla="*/ 1037671 w 3828636"/>
              <a:gd name="connsiteY27" fmla="*/ 1764252 h 2290708"/>
              <a:gd name="connsiteX28" fmla="*/ 1146749 w 3828636"/>
              <a:gd name="connsiteY28" fmla="*/ 1637121 h 2290708"/>
              <a:gd name="connsiteX29" fmla="*/ 1168636 w 3828636"/>
              <a:gd name="connsiteY29" fmla="*/ 1625739 h 2290708"/>
              <a:gd name="connsiteX30" fmla="*/ 1208464 w 3828636"/>
              <a:gd name="connsiteY30" fmla="*/ 1574522 h 2290708"/>
              <a:gd name="connsiteX31" fmla="*/ 616611 w 3828636"/>
              <a:gd name="connsiteY31" fmla="*/ 1550792 h 2290708"/>
              <a:gd name="connsiteX32" fmla="*/ 570145 w 3828636"/>
              <a:gd name="connsiteY32" fmla="*/ 1594386 h 2290708"/>
              <a:gd name="connsiteX33" fmla="*/ 858632 w 3828636"/>
              <a:gd name="connsiteY33" fmla="*/ 1490587 h 2290708"/>
              <a:gd name="connsiteX34" fmla="*/ 807317 w 3828636"/>
              <a:gd name="connsiteY34" fmla="*/ 1507091 h 2290708"/>
              <a:gd name="connsiteX35" fmla="*/ 674379 w 3828636"/>
              <a:gd name="connsiteY35" fmla="*/ 1672232 h 2290708"/>
              <a:gd name="connsiteX36" fmla="*/ 805343 w 3828636"/>
              <a:gd name="connsiteY36" fmla="*/ 1533720 h 2290708"/>
              <a:gd name="connsiteX37" fmla="*/ 798705 w 3828636"/>
              <a:gd name="connsiteY37" fmla="*/ 1556483 h 2290708"/>
              <a:gd name="connsiteX38" fmla="*/ 858632 w 3828636"/>
              <a:gd name="connsiteY38" fmla="*/ 1490587 h 2290708"/>
              <a:gd name="connsiteX39" fmla="*/ 1162895 w 3828636"/>
              <a:gd name="connsiteY39" fmla="*/ 1365786 h 2290708"/>
              <a:gd name="connsiteX40" fmla="*/ 1129705 w 3828636"/>
              <a:gd name="connsiteY40" fmla="*/ 1376201 h 2290708"/>
              <a:gd name="connsiteX41" fmla="*/ 1113559 w 3828636"/>
              <a:gd name="connsiteY41" fmla="*/ 1401864 h 2290708"/>
              <a:gd name="connsiteX42" fmla="*/ 1102257 w 3828636"/>
              <a:gd name="connsiteY42" fmla="*/ 1407555 h 2290708"/>
              <a:gd name="connsiteX43" fmla="*/ 1064223 w 3828636"/>
              <a:gd name="connsiteY43" fmla="*/ 1449216 h 2290708"/>
              <a:gd name="connsiteX44" fmla="*/ 1068170 w 3828636"/>
              <a:gd name="connsiteY44" fmla="*/ 1447391 h 2290708"/>
              <a:gd name="connsiteX45" fmla="*/ 1106921 w 3828636"/>
              <a:gd name="connsiteY45" fmla="*/ 1429352 h 2290708"/>
              <a:gd name="connsiteX46" fmla="*/ 1116430 w 3828636"/>
              <a:gd name="connsiteY46" fmla="*/ 1425594 h 2290708"/>
              <a:gd name="connsiteX47" fmla="*/ 1162895 w 3828636"/>
              <a:gd name="connsiteY47" fmla="*/ 1365786 h 2290708"/>
              <a:gd name="connsiteX48" fmla="*/ 549155 w 3828636"/>
              <a:gd name="connsiteY48" fmla="*/ 1320260 h 2290708"/>
              <a:gd name="connsiteX49" fmla="*/ 539647 w 3828636"/>
              <a:gd name="connsiteY49" fmla="*/ 1332608 h 2290708"/>
              <a:gd name="connsiteX50" fmla="*/ 488516 w 3828636"/>
              <a:gd name="connsiteY50" fmla="*/ 1378134 h 2290708"/>
              <a:gd name="connsiteX51" fmla="*/ 549155 w 3828636"/>
              <a:gd name="connsiteY51" fmla="*/ 1320260 h 2290708"/>
              <a:gd name="connsiteX52" fmla="*/ 488516 w 3828636"/>
              <a:gd name="connsiteY52" fmla="*/ 1280424 h 2290708"/>
              <a:gd name="connsiteX53" fmla="*/ 473267 w 3828636"/>
              <a:gd name="connsiteY53" fmla="*/ 1310811 h 2290708"/>
              <a:gd name="connsiteX54" fmla="*/ 488516 w 3828636"/>
              <a:gd name="connsiteY54" fmla="*/ 1280424 h 2290708"/>
              <a:gd name="connsiteX55" fmla="*/ 637957 w 3828636"/>
              <a:gd name="connsiteY55" fmla="*/ 998382 h 2290708"/>
              <a:gd name="connsiteX56" fmla="*/ 507533 w 3828636"/>
              <a:gd name="connsiteY56" fmla="*/ 1109699 h 2290708"/>
              <a:gd name="connsiteX57" fmla="*/ 482775 w 3828636"/>
              <a:gd name="connsiteY57" fmla="*/ 1122906 h 2290708"/>
              <a:gd name="connsiteX58" fmla="*/ 507533 w 3828636"/>
              <a:gd name="connsiteY58" fmla="*/ 1109699 h 2290708"/>
              <a:gd name="connsiteX59" fmla="*/ 581448 w 3828636"/>
              <a:gd name="connsiteY59" fmla="*/ 1070829 h 2290708"/>
              <a:gd name="connsiteX60" fmla="*/ 637957 w 3828636"/>
              <a:gd name="connsiteY60" fmla="*/ 998382 h 2290708"/>
              <a:gd name="connsiteX61" fmla="*/ 307319 w 3828636"/>
              <a:gd name="connsiteY61" fmla="*/ 951214 h 2290708"/>
              <a:gd name="connsiteX62" fmla="*/ 306422 w 3828636"/>
              <a:gd name="connsiteY62" fmla="*/ 959804 h 2290708"/>
              <a:gd name="connsiteX63" fmla="*/ 296913 w 3828636"/>
              <a:gd name="connsiteY63" fmla="*/ 968287 h 2290708"/>
              <a:gd name="connsiteX64" fmla="*/ 434359 w 3828636"/>
              <a:gd name="connsiteY64" fmla="*/ 940118 h 2290708"/>
              <a:gd name="connsiteX65" fmla="*/ 407785 w 3828636"/>
              <a:gd name="connsiteY65" fmla="*/ 954113 h 2290708"/>
              <a:gd name="connsiteX66" fmla="*/ 372801 w 3828636"/>
              <a:gd name="connsiteY66" fmla="*/ 998674 h 2290708"/>
              <a:gd name="connsiteX67" fmla="*/ 331897 w 3828636"/>
              <a:gd name="connsiteY67" fmla="*/ 1050857 h 2290708"/>
              <a:gd name="connsiteX68" fmla="*/ 372801 w 3828636"/>
              <a:gd name="connsiteY68" fmla="*/ 998674 h 2290708"/>
              <a:gd name="connsiteX69" fmla="*/ 434359 w 3828636"/>
              <a:gd name="connsiteY69" fmla="*/ 940118 h 2290708"/>
              <a:gd name="connsiteX70" fmla="*/ 528209 w 3828636"/>
              <a:gd name="connsiteY70" fmla="*/ 881072 h 2290708"/>
              <a:gd name="connsiteX71" fmla="*/ 496948 w 3828636"/>
              <a:gd name="connsiteY71" fmla="*/ 881958 h 2290708"/>
              <a:gd name="connsiteX72" fmla="*/ 538749 w 3828636"/>
              <a:gd name="connsiteY72" fmla="*/ 885823 h 2290708"/>
              <a:gd name="connsiteX73" fmla="*/ 528209 w 3828636"/>
              <a:gd name="connsiteY73" fmla="*/ 881072 h 2290708"/>
              <a:gd name="connsiteX74" fmla="*/ 782559 w 3828636"/>
              <a:gd name="connsiteY74" fmla="*/ 812809 h 2290708"/>
              <a:gd name="connsiteX75" fmla="*/ 623249 w 3828636"/>
              <a:gd name="connsiteY75" fmla="*/ 1004364 h 2290708"/>
              <a:gd name="connsiteX76" fmla="*/ 777895 w 3828636"/>
              <a:gd name="connsiteY76" fmla="*/ 823224 h 2290708"/>
              <a:gd name="connsiteX77" fmla="*/ 782559 w 3828636"/>
              <a:gd name="connsiteY77" fmla="*/ 812809 h 2290708"/>
              <a:gd name="connsiteX78" fmla="*/ 789197 w 3828636"/>
              <a:gd name="connsiteY78" fmla="*/ 784355 h 2290708"/>
              <a:gd name="connsiteX79" fmla="*/ 741835 w 3828636"/>
              <a:gd name="connsiteY79" fmla="*/ 828915 h 2290708"/>
              <a:gd name="connsiteX80" fmla="*/ 790094 w 3828636"/>
              <a:gd name="connsiteY80" fmla="*/ 789079 h 2290708"/>
              <a:gd name="connsiteX81" fmla="*/ 789197 w 3828636"/>
              <a:gd name="connsiteY81" fmla="*/ 784355 h 2290708"/>
              <a:gd name="connsiteX82" fmla="*/ 541620 w 3828636"/>
              <a:gd name="connsiteY82" fmla="*/ 582276 h 2290708"/>
              <a:gd name="connsiteX83" fmla="*/ 530317 w 3828636"/>
              <a:gd name="connsiteY83" fmla="*/ 599349 h 2290708"/>
              <a:gd name="connsiteX84" fmla="*/ 544490 w 3828636"/>
              <a:gd name="connsiteY84" fmla="*/ 583243 h 2290708"/>
              <a:gd name="connsiteX85" fmla="*/ 541620 w 3828636"/>
              <a:gd name="connsiteY85" fmla="*/ 582276 h 2290708"/>
              <a:gd name="connsiteX86" fmla="*/ 573913 w 3828636"/>
              <a:gd name="connsiteY86" fmla="*/ 526334 h 2290708"/>
              <a:gd name="connsiteX87" fmla="*/ 559560 w 3828636"/>
              <a:gd name="connsiteY87" fmla="*/ 541474 h 2290708"/>
              <a:gd name="connsiteX88" fmla="*/ 564404 w 3828636"/>
              <a:gd name="connsiteY88" fmla="*/ 538575 h 2290708"/>
              <a:gd name="connsiteX89" fmla="*/ 573913 w 3828636"/>
              <a:gd name="connsiteY89" fmla="*/ 526334 h 2290708"/>
              <a:gd name="connsiteX90" fmla="*/ 515965 w 3828636"/>
              <a:gd name="connsiteY90" fmla="*/ 518711 h 2290708"/>
              <a:gd name="connsiteX91" fmla="*/ 349120 w 3828636"/>
              <a:gd name="connsiteY91" fmla="*/ 714132 h 2290708"/>
              <a:gd name="connsiteX92" fmla="*/ 474344 w 3828636"/>
              <a:gd name="connsiteY92" fmla="*/ 641010 h 2290708"/>
              <a:gd name="connsiteX93" fmla="*/ 510404 w 3828636"/>
              <a:gd name="connsiteY93" fmla="*/ 586034 h 2290708"/>
              <a:gd name="connsiteX94" fmla="*/ 518836 w 3828636"/>
              <a:gd name="connsiteY94" fmla="*/ 531059 h 2290708"/>
              <a:gd name="connsiteX95" fmla="*/ 515965 w 3828636"/>
              <a:gd name="connsiteY95" fmla="*/ 518711 h 2290708"/>
              <a:gd name="connsiteX96" fmla="*/ 882128 w 3828636"/>
              <a:gd name="connsiteY96" fmla="*/ 509262 h 2290708"/>
              <a:gd name="connsiteX97" fmla="*/ 867955 w 3828636"/>
              <a:gd name="connsiteY97" fmla="*/ 510121 h 2290708"/>
              <a:gd name="connsiteX98" fmla="*/ 859344 w 3828636"/>
              <a:gd name="connsiteY98" fmla="*/ 521502 h 2290708"/>
              <a:gd name="connsiteX99" fmla="*/ 882128 w 3828636"/>
              <a:gd name="connsiteY99" fmla="*/ 509262 h 2290708"/>
              <a:gd name="connsiteX100" fmla="*/ 752240 w 3828636"/>
              <a:gd name="connsiteY100" fmla="*/ 452246 h 2290708"/>
              <a:gd name="connsiteX101" fmla="*/ 681017 w 3828636"/>
              <a:gd name="connsiteY101" fmla="*/ 516778 h 2290708"/>
              <a:gd name="connsiteX102" fmla="*/ 732326 w 3828636"/>
              <a:gd name="connsiteY102" fmla="*/ 477908 h 2290708"/>
              <a:gd name="connsiteX103" fmla="*/ 752240 w 3828636"/>
              <a:gd name="connsiteY103" fmla="*/ 452246 h 2290708"/>
              <a:gd name="connsiteX104" fmla="*/ 535879 w 3828636"/>
              <a:gd name="connsiteY104" fmla="*/ 448488 h 2290708"/>
              <a:gd name="connsiteX105" fmla="*/ 530317 w 3828636"/>
              <a:gd name="connsiteY105" fmla="*/ 483599 h 2290708"/>
              <a:gd name="connsiteX106" fmla="*/ 535879 w 3828636"/>
              <a:gd name="connsiteY106" fmla="*/ 448488 h 2290708"/>
              <a:gd name="connsiteX107" fmla="*/ 496948 w 3828636"/>
              <a:gd name="connsiteY107" fmla="*/ 397270 h 2290708"/>
              <a:gd name="connsiteX108" fmla="*/ 484749 w 3828636"/>
              <a:gd name="connsiteY108" fmla="*/ 400169 h 2290708"/>
              <a:gd name="connsiteX109" fmla="*/ 466629 w 3828636"/>
              <a:gd name="connsiteY109" fmla="*/ 411551 h 2290708"/>
              <a:gd name="connsiteX110" fmla="*/ 465732 w 3828636"/>
              <a:gd name="connsiteY110" fmla="*/ 424758 h 2290708"/>
              <a:gd name="connsiteX111" fmla="*/ 321492 w 3828636"/>
              <a:gd name="connsiteY111" fmla="*/ 330913 h 2290708"/>
              <a:gd name="connsiteX112" fmla="*/ 223896 w 3828636"/>
              <a:gd name="connsiteY112" fmla="*/ 439039 h 2290708"/>
              <a:gd name="connsiteX113" fmla="*/ 325259 w 3828636"/>
              <a:gd name="connsiteY113" fmla="*/ 347986 h 2290708"/>
              <a:gd name="connsiteX114" fmla="*/ 449586 w 3828636"/>
              <a:gd name="connsiteY114" fmla="*/ 307183 h 2290708"/>
              <a:gd name="connsiteX115" fmla="*/ 426802 w 3828636"/>
              <a:gd name="connsiteY115" fmla="*/ 330913 h 2290708"/>
              <a:gd name="connsiteX116" fmla="*/ 431645 w 3828636"/>
              <a:gd name="connsiteY116" fmla="*/ 329947 h 2290708"/>
              <a:gd name="connsiteX117" fmla="*/ 449586 w 3828636"/>
              <a:gd name="connsiteY117" fmla="*/ 307183 h 2290708"/>
              <a:gd name="connsiteX118" fmla="*/ 857550 w 3828636"/>
              <a:gd name="connsiteY118" fmla="*/ 243618 h 2290708"/>
              <a:gd name="connsiteX119" fmla="*/ 819516 w 3828636"/>
              <a:gd name="connsiteY119" fmla="*/ 287212 h 2290708"/>
              <a:gd name="connsiteX120" fmla="*/ 818619 w 3828636"/>
              <a:gd name="connsiteY120" fmla="*/ 289145 h 2290708"/>
              <a:gd name="connsiteX121" fmla="*/ 830998 w 3828636"/>
              <a:gd name="connsiteY121" fmla="*/ 281521 h 2290708"/>
              <a:gd name="connsiteX122" fmla="*/ 857550 w 3828636"/>
              <a:gd name="connsiteY122" fmla="*/ 244584 h 2290708"/>
              <a:gd name="connsiteX123" fmla="*/ 857550 w 3828636"/>
              <a:gd name="connsiteY123" fmla="*/ 243618 h 2290708"/>
              <a:gd name="connsiteX124" fmla="*/ 810008 w 3828636"/>
              <a:gd name="connsiteY124" fmla="*/ 228371 h 2290708"/>
              <a:gd name="connsiteX125" fmla="*/ 745602 w 3828636"/>
              <a:gd name="connsiteY125" fmla="*/ 309975 h 2290708"/>
              <a:gd name="connsiteX126" fmla="*/ 769283 w 3828636"/>
              <a:gd name="connsiteY126" fmla="*/ 290111 h 2290708"/>
              <a:gd name="connsiteX127" fmla="*/ 771257 w 3828636"/>
              <a:gd name="connsiteY127" fmla="*/ 289145 h 2290708"/>
              <a:gd name="connsiteX128" fmla="*/ 802473 w 3828636"/>
              <a:gd name="connsiteY128" fmla="*/ 256825 h 2290708"/>
              <a:gd name="connsiteX129" fmla="*/ 810008 w 3828636"/>
              <a:gd name="connsiteY129" fmla="*/ 228371 h 2290708"/>
              <a:gd name="connsiteX130" fmla="*/ 49451 w 3828636"/>
              <a:gd name="connsiteY130" fmla="*/ 216746 h 2290708"/>
              <a:gd name="connsiteX131" fmla="*/ 6638 w 3828636"/>
              <a:gd name="connsiteY131" fmla="*/ 275830 h 2290708"/>
              <a:gd name="connsiteX132" fmla="*/ 32293 w 3828636"/>
              <a:gd name="connsiteY132" fmla="*/ 224613 h 2290708"/>
              <a:gd name="connsiteX133" fmla="*/ 49451 w 3828636"/>
              <a:gd name="connsiteY133" fmla="*/ 216746 h 2290708"/>
              <a:gd name="connsiteX134" fmla="*/ 478739 w 3828636"/>
              <a:gd name="connsiteY134" fmla="*/ 202212 h 2290708"/>
              <a:gd name="connsiteX135" fmla="*/ 479870 w 3828636"/>
              <a:gd name="connsiteY135" fmla="*/ 207381 h 2290708"/>
              <a:gd name="connsiteX136" fmla="*/ 479780 w 3828636"/>
              <a:gd name="connsiteY136" fmla="*/ 207524 h 2290708"/>
              <a:gd name="connsiteX137" fmla="*/ 474097 w 3828636"/>
              <a:gd name="connsiteY137" fmla="*/ 206802 h 2290708"/>
              <a:gd name="connsiteX138" fmla="*/ 461965 w 3828636"/>
              <a:gd name="connsiteY138" fmla="*/ 213231 h 2290708"/>
              <a:gd name="connsiteX139" fmla="*/ 478739 w 3828636"/>
              <a:gd name="connsiteY139" fmla="*/ 202212 h 2290708"/>
              <a:gd name="connsiteX140" fmla="*/ 551128 w 3828636"/>
              <a:gd name="connsiteY140" fmla="*/ 161047 h 2290708"/>
              <a:gd name="connsiteX141" fmla="*/ 546284 w 3828636"/>
              <a:gd name="connsiteY141" fmla="*/ 162013 h 2290708"/>
              <a:gd name="connsiteX142" fmla="*/ 521706 w 3828636"/>
              <a:gd name="connsiteY142" fmla="*/ 195192 h 2290708"/>
              <a:gd name="connsiteX143" fmla="*/ 445818 w 3828636"/>
              <a:gd name="connsiteY143" fmla="*/ 125077 h 2290708"/>
              <a:gd name="connsiteX144" fmla="*/ 425905 w 3828636"/>
              <a:gd name="connsiteY144" fmla="*/ 330913 h 2290708"/>
              <a:gd name="connsiteX145" fmla="*/ 455327 w 3828636"/>
              <a:gd name="connsiteY145" fmla="*/ 298593 h 2290708"/>
              <a:gd name="connsiteX146" fmla="*/ 503766 w 3828636"/>
              <a:gd name="connsiteY146" fmla="*/ 249309 h 2290708"/>
              <a:gd name="connsiteX147" fmla="*/ 532112 w 3828636"/>
              <a:gd name="connsiteY147" fmla="*/ 201849 h 2290708"/>
              <a:gd name="connsiteX148" fmla="*/ 435413 w 3828636"/>
              <a:gd name="connsiteY148" fmla="*/ 296768 h 2290708"/>
              <a:gd name="connsiteX149" fmla="*/ 491387 w 3828636"/>
              <a:gd name="connsiteY149" fmla="*/ 230303 h 2290708"/>
              <a:gd name="connsiteX150" fmla="*/ 423034 w 3828636"/>
              <a:gd name="connsiteY150" fmla="*/ 308150 h 2290708"/>
              <a:gd name="connsiteX151" fmla="*/ 472708 w 3828636"/>
              <a:gd name="connsiteY151" fmla="*/ 218813 h 2290708"/>
              <a:gd name="connsiteX152" fmla="*/ 479780 w 3828636"/>
              <a:gd name="connsiteY152" fmla="*/ 207524 h 2290708"/>
              <a:gd name="connsiteX153" fmla="*/ 479905 w 3828636"/>
              <a:gd name="connsiteY153" fmla="*/ 207540 h 2290708"/>
              <a:gd name="connsiteX154" fmla="*/ 479870 w 3828636"/>
              <a:gd name="connsiteY154" fmla="*/ 207381 h 2290708"/>
              <a:gd name="connsiteX155" fmla="*/ 480981 w 3828636"/>
              <a:gd name="connsiteY155" fmla="*/ 205607 h 2290708"/>
              <a:gd name="connsiteX156" fmla="*/ 541620 w 3828636"/>
              <a:gd name="connsiteY156" fmla="*/ 162013 h 2290708"/>
              <a:gd name="connsiteX157" fmla="*/ 445818 w 3828636"/>
              <a:gd name="connsiteY157" fmla="*/ 125077 h 2290708"/>
              <a:gd name="connsiteX158" fmla="*/ 195371 w 3828636"/>
              <a:gd name="connsiteY158" fmla="*/ 82342 h 2290708"/>
              <a:gd name="connsiteX159" fmla="*/ 148905 w 3828636"/>
              <a:gd name="connsiteY159" fmla="*/ 144941 h 2290708"/>
              <a:gd name="connsiteX160" fmla="*/ 138500 w 3828636"/>
              <a:gd name="connsiteY160" fmla="*/ 137317 h 2290708"/>
              <a:gd name="connsiteX161" fmla="*/ 694293 w 3828636"/>
              <a:gd name="connsiteY161" fmla="*/ 72893 h 2290708"/>
              <a:gd name="connsiteX162" fmla="*/ 564404 w 3828636"/>
              <a:gd name="connsiteY162" fmla="*/ 232236 h 2290708"/>
              <a:gd name="connsiteX163" fmla="*/ 569069 w 3828636"/>
              <a:gd name="connsiteY163" fmla="*/ 251134 h 2290708"/>
              <a:gd name="connsiteX164" fmla="*/ 646033 w 3828636"/>
              <a:gd name="connsiteY164" fmla="*/ 167704 h 2290708"/>
              <a:gd name="connsiteX165" fmla="*/ 694293 w 3828636"/>
              <a:gd name="connsiteY165" fmla="*/ 72893 h 2290708"/>
              <a:gd name="connsiteX166" fmla="*/ 256009 w 3828636"/>
              <a:gd name="connsiteY166" fmla="*/ 19743 h 2290708"/>
              <a:gd name="connsiteX167" fmla="*/ 245604 w 3828636"/>
              <a:gd name="connsiteY167" fmla="*/ 36815 h 2290708"/>
              <a:gd name="connsiteX168" fmla="*/ 256009 w 3828636"/>
              <a:gd name="connsiteY168" fmla="*/ 19743 h 2290708"/>
              <a:gd name="connsiteX169" fmla="*/ 411732 w 3828636"/>
              <a:gd name="connsiteY169" fmla="*/ 12119 h 2290708"/>
              <a:gd name="connsiteX170" fmla="*/ 375671 w 3828636"/>
              <a:gd name="connsiteY170" fmla="*/ 67202 h 2290708"/>
              <a:gd name="connsiteX171" fmla="*/ 411732 w 3828636"/>
              <a:gd name="connsiteY171" fmla="*/ 12119 h 2290708"/>
              <a:gd name="connsiteX172" fmla="*/ 413347 w 3828636"/>
              <a:gd name="connsiteY172" fmla="*/ 0 h 2290708"/>
              <a:gd name="connsiteX173" fmla="*/ 435528 w 3828636"/>
              <a:gd name="connsiteY173" fmla="*/ 0 h 2290708"/>
              <a:gd name="connsiteX174" fmla="*/ 423169 w 3828636"/>
              <a:gd name="connsiteY174" fmla="*/ 5247 h 2290708"/>
              <a:gd name="connsiteX175" fmla="*/ 413526 w 3828636"/>
              <a:gd name="connsiteY175" fmla="*/ 4495 h 2290708"/>
              <a:gd name="connsiteX176" fmla="*/ 412629 w 3828636"/>
              <a:gd name="connsiteY176" fmla="*/ 11153 h 2290708"/>
              <a:gd name="connsiteX177" fmla="*/ 379439 w 3828636"/>
              <a:gd name="connsiteY177" fmla="*/ 10186 h 2290708"/>
              <a:gd name="connsiteX178" fmla="*/ 412629 w 3828636"/>
              <a:gd name="connsiteY178" fmla="*/ 1704 h 2290708"/>
              <a:gd name="connsiteX179" fmla="*/ 365899 w 3828636"/>
              <a:gd name="connsiteY179" fmla="*/ 0 h 2290708"/>
              <a:gd name="connsiteX180" fmla="*/ 371141 w 3828636"/>
              <a:gd name="connsiteY180" fmla="*/ 0 h 2290708"/>
              <a:gd name="connsiteX181" fmla="*/ 368563 w 3828636"/>
              <a:gd name="connsiteY181" fmla="*/ 3744 h 2290708"/>
              <a:gd name="connsiteX182" fmla="*/ 330103 w 3828636"/>
              <a:gd name="connsiteY182" fmla="*/ 45298 h 2290708"/>
              <a:gd name="connsiteX183" fmla="*/ 352663 w 3828636"/>
              <a:gd name="connsiteY183" fmla="*/ 15783 h 2290708"/>
              <a:gd name="connsiteX184" fmla="*/ 327936 w 3828636"/>
              <a:gd name="connsiteY184" fmla="*/ 0 h 2290708"/>
              <a:gd name="connsiteX185" fmla="*/ 332641 w 3828636"/>
              <a:gd name="connsiteY185" fmla="*/ 0 h 2290708"/>
              <a:gd name="connsiteX186" fmla="*/ 331720 w 3828636"/>
              <a:gd name="connsiteY186" fmla="*/ 1071 h 2290708"/>
              <a:gd name="connsiteX187" fmla="*/ 271258 w 3828636"/>
              <a:gd name="connsiteY187" fmla="*/ 106071 h 2290708"/>
              <a:gd name="connsiteX188" fmla="*/ 330103 w 3828636"/>
              <a:gd name="connsiteY188" fmla="*/ 39714 h 2290708"/>
              <a:gd name="connsiteX189" fmla="*/ 284534 w 3828636"/>
              <a:gd name="connsiteY189" fmla="*/ 143115 h 2290708"/>
              <a:gd name="connsiteX190" fmla="*/ 258880 w 3828636"/>
              <a:gd name="connsiteY190" fmla="*/ 137425 h 2290708"/>
              <a:gd name="connsiteX191" fmla="*/ 247577 w 3828636"/>
              <a:gd name="connsiteY191" fmla="*/ 213338 h 2290708"/>
              <a:gd name="connsiteX192" fmla="*/ 446715 w 3828636"/>
              <a:gd name="connsiteY192" fmla="*/ 14052 h 2290708"/>
              <a:gd name="connsiteX193" fmla="*/ 252242 w 3828636"/>
              <a:gd name="connsiteY193" fmla="*/ 286353 h 2290708"/>
              <a:gd name="connsiteX194" fmla="*/ 207750 w 3828636"/>
              <a:gd name="connsiteY194" fmla="*/ 322431 h 2290708"/>
              <a:gd name="connsiteX195" fmla="*/ 180121 w 3828636"/>
              <a:gd name="connsiteY195" fmla="*/ 399203 h 2290708"/>
              <a:gd name="connsiteX196" fmla="*/ 284534 w 3828636"/>
              <a:gd name="connsiteY196" fmla="*/ 268314 h 2290708"/>
              <a:gd name="connsiteX197" fmla="*/ 246501 w 3828636"/>
              <a:gd name="connsiteY197" fmla="*/ 351851 h 2290708"/>
              <a:gd name="connsiteX198" fmla="*/ 361319 w 3828636"/>
              <a:gd name="connsiteY198" fmla="*/ 159222 h 2290708"/>
              <a:gd name="connsiteX199" fmla="*/ 387871 w 3828636"/>
              <a:gd name="connsiteY199" fmla="*/ 134526 h 2290708"/>
              <a:gd name="connsiteX200" fmla="*/ 369931 w 3828636"/>
              <a:gd name="connsiteY200" fmla="*/ 143115 h 2290708"/>
              <a:gd name="connsiteX201" fmla="*/ 466629 w 3828636"/>
              <a:gd name="connsiteY201" fmla="*/ 52062 h 2290708"/>
              <a:gd name="connsiteX202" fmla="*/ 475465 w 3828636"/>
              <a:gd name="connsiteY202" fmla="*/ 22776 h 2290708"/>
              <a:gd name="connsiteX203" fmla="*/ 488813 w 3828636"/>
              <a:gd name="connsiteY203" fmla="*/ 0 h 2290708"/>
              <a:gd name="connsiteX204" fmla="*/ 544930 w 3828636"/>
              <a:gd name="connsiteY204" fmla="*/ 0 h 2290708"/>
              <a:gd name="connsiteX205" fmla="*/ 539296 w 3828636"/>
              <a:gd name="connsiteY205" fmla="*/ 7571 h 2290708"/>
              <a:gd name="connsiteX206" fmla="*/ 551128 w 3828636"/>
              <a:gd name="connsiteY206" fmla="*/ 29299 h 2290708"/>
              <a:gd name="connsiteX207" fmla="*/ 579246 w 3828636"/>
              <a:gd name="connsiteY207" fmla="*/ 0 h 2290708"/>
              <a:gd name="connsiteX208" fmla="*/ 651349 w 3828636"/>
              <a:gd name="connsiteY208" fmla="*/ 0 h 2290708"/>
              <a:gd name="connsiteX209" fmla="*/ 594723 w 3828636"/>
              <a:gd name="connsiteY209" fmla="*/ 62477 h 2290708"/>
              <a:gd name="connsiteX210" fmla="*/ 668950 w 3828636"/>
              <a:gd name="connsiteY210" fmla="*/ 0 h 2290708"/>
              <a:gd name="connsiteX211" fmla="*/ 3828636 w 3828636"/>
              <a:gd name="connsiteY211" fmla="*/ 0 h 2290708"/>
              <a:gd name="connsiteX212" fmla="*/ 3780329 w 3828636"/>
              <a:gd name="connsiteY212" fmla="*/ 45418 h 2290708"/>
              <a:gd name="connsiteX213" fmla="*/ 3710070 w 3828636"/>
              <a:gd name="connsiteY213" fmla="*/ 119278 h 2290708"/>
              <a:gd name="connsiteX214" fmla="*/ 3672036 w 3828636"/>
              <a:gd name="connsiteY214" fmla="*/ 127868 h 2290708"/>
              <a:gd name="connsiteX215" fmla="*/ 3655890 w 3828636"/>
              <a:gd name="connsiteY215" fmla="*/ 141183 h 2290708"/>
              <a:gd name="connsiteX216" fmla="*/ 3618933 w 3828636"/>
              <a:gd name="connsiteY216" fmla="*/ 211406 h 2290708"/>
              <a:gd name="connsiteX217" fmla="*/ 3535510 w 3828636"/>
              <a:gd name="connsiteY217" fmla="*/ 291936 h 2290708"/>
              <a:gd name="connsiteX218" fmla="*/ 3534433 w 3828636"/>
              <a:gd name="connsiteY218" fmla="*/ 293869 h 2290708"/>
              <a:gd name="connsiteX219" fmla="*/ 3533537 w 3828636"/>
              <a:gd name="connsiteY219" fmla="*/ 293869 h 2290708"/>
              <a:gd name="connsiteX220" fmla="*/ 3443476 w 3828636"/>
              <a:gd name="connsiteY220" fmla="*/ 385889 h 2290708"/>
              <a:gd name="connsiteX221" fmla="*/ 3409209 w 3828636"/>
              <a:gd name="connsiteY221" fmla="*/ 393512 h 2290708"/>
              <a:gd name="connsiteX222" fmla="*/ 3397907 w 3828636"/>
              <a:gd name="connsiteY222" fmla="*/ 404894 h 2290708"/>
              <a:gd name="connsiteX223" fmla="*/ 3367588 w 3828636"/>
              <a:gd name="connsiteY223" fmla="*/ 462769 h 2290708"/>
              <a:gd name="connsiteX224" fmla="*/ 3269813 w 3828636"/>
              <a:gd name="connsiteY224" fmla="*/ 556614 h 2290708"/>
              <a:gd name="connsiteX225" fmla="*/ 3266943 w 3828636"/>
              <a:gd name="connsiteY225" fmla="*/ 560479 h 2290708"/>
              <a:gd name="connsiteX226" fmla="*/ 3265148 w 3828636"/>
              <a:gd name="connsiteY226" fmla="*/ 560479 h 2290708"/>
              <a:gd name="connsiteX227" fmla="*/ 3191055 w 3828636"/>
              <a:gd name="connsiteY227" fmla="*/ 637252 h 2290708"/>
              <a:gd name="connsiteX228" fmla="*/ 3156968 w 3828636"/>
              <a:gd name="connsiteY228" fmla="*/ 645842 h 2290708"/>
              <a:gd name="connsiteX229" fmla="*/ 3112296 w 3828636"/>
              <a:gd name="connsiteY229" fmla="*/ 689436 h 2290708"/>
              <a:gd name="connsiteX230" fmla="*/ 3081080 w 3828636"/>
              <a:gd name="connsiteY230" fmla="*/ 750210 h 2290708"/>
              <a:gd name="connsiteX231" fmla="*/ 2904547 w 3828636"/>
              <a:gd name="connsiteY231" fmla="*/ 924693 h 2290708"/>
              <a:gd name="connsiteX232" fmla="*/ 2869563 w 3828636"/>
              <a:gd name="connsiteY232" fmla="*/ 933283 h 2290708"/>
              <a:gd name="connsiteX233" fmla="*/ 2809822 w 3828636"/>
              <a:gd name="connsiteY233" fmla="*/ 983534 h 2290708"/>
              <a:gd name="connsiteX234" fmla="*/ 2728193 w 3828636"/>
              <a:gd name="connsiteY234" fmla="*/ 1100250 h 2290708"/>
              <a:gd name="connsiteX235" fmla="*/ 2720658 w 3828636"/>
              <a:gd name="connsiteY235" fmla="*/ 1099283 h 2290708"/>
              <a:gd name="connsiteX236" fmla="*/ 2709176 w 3828636"/>
              <a:gd name="connsiteY236" fmla="*/ 1121080 h 2290708"/>
              <a:gd name="connsiteX237" fmla="*/ 2532822 w 3828636"/>
              <a:gd name="connsiteY237" fmla="*/ 1295671 h 2290708"/>
              <a:gd name="connsiteX238" fmla="*/ 2490124 w 3828636"/>
              <a:gd name="connsiteY238" fmla="*/ 1305120 h 2290708"/>
              <a:gd name="connsiteX239" fmla="*/ 2356289 w 3828636"/>
              <a:gd name="connsiteY239" fmla="*/ 1470154 h 2290708"/>
              <a:gd name="connsiteX240" fmla="*/ 2335478 w 3828636"/>
              <a:gd name="connsiteY240" fmla="*/ 1468221 h 2290708"/>
              <a:gd name="connsiteX241" fmla="*/ 2306056 w 3828636"/>
              <a:gd name="connsiteY241" fmla="*/ 1499575 h 2290708"/>
              <a:gd name="connsiteX242" fmla="*/ 2303185 w 3828636"/>
              <a:gd name="connsiteY242" fmla="*/ 1486260 h 2290708"/>
              <a:gd name="connsiteX243" fmla="*/ 2001608 w 3828636"/>
              <a:gd name="connsiteY243" fmla="*/ 1789807 h 2290708"/>
              <a:gd name="connsiteX244" fmla="*/ 2118220 w 3828636"/>
              <a:gd name="connsiteY244" fmla="*/ 1639913 h 2290708"/>
              <a:gd name="connsiteX245" fmla="*/ 2024213 w 3828636"/>
              <a:gd name="connsiteY245" fmla="*/ 1708310 h 2290708"/>
              <a:gd name="connsiteX246" fmla="*/ 1947428 w 3828636"/>
              <a:gd name="connsiteY246" fmla="*/ 1818261 h 2290708"/>
              <a:gd name="connsiteX247" fmla="*/ 1745419 w 3828636"/>
              <a:gd name="connsiteY247" fmla="*/ 1988127 h 2290708"/>
              <a:gd name="connsiteX248" fmla="*/ 1446533 w 3828636"/>
              <a:gd name="connsiteY248" fmla="*/ 2195897 h 2290708"/>
              <a:gd name="connsiteX249" fmla="*/ 1623963 w 3828636"/>
              <a:gd name="connsiteY249" fmla="*/ 2007992 h 2290708"/>
              <a:gd name="connsiteX250" fmla="*/ 1512912 w 3828636"/>
              <a:gd name="connsiteY250" fmla="*/ 2091529 h 2290708"/>
              <a:gd name="connsiteX251" fmla="*/ 1650515 w 3828636"/>
              <a:gd name="connsiteY251" fmla="*/ 1943567 h 2290708"/>
              <a:gd name="connsiteX252" fmla="*/ 1561351 w 3828636"/>
              <a:gd name="connsiteY252" fmla="*/ 2015615 h 2290708"/>
              <a:gd name="connsiteX253" fmla="*/ 1401143 w 3828636"/>
              <a:gd name="connsiteY253" fmla="*/ 2188273 h 2290708"/>
              <a:gd name="connsiteX254" fmla="*/ 1410472 w 3828636"/>
              <a:gd name="connsiteY254" fmla="*/ 2138881 h 2290708"/>
              <a:gd name="connsiteX255" fmla="*/ 1352704 w 3828636"/>
              <a:gd name="connsiteY255" fmla="*/ 2207278 h 2290708"/>
              <a:gd name="connsiteX256" fmla="*/ 1212231 w 3828636"/>
              <a:gd name="connsiteY256" fmla="*/ 2199655 h 2290708"/>
              <a:gd name="connsiteX257" fmla="*/ 1144058 w 3828636"/>
              <a:gd name="connsiteY257" fmla="*/ 2273636 h 2290708"/>
              <a:gd name="connsiteX258" fmla="*/ 1157334 w 3828636"/>
              <a:gd name="connsiteY258" fmla="*/ 2241423 h 2290708"/>
              <a:gd name="connsiteX259" fmla="*/ 1111765 w 3828636"/>
              <a:gd name="connsiteY259" fmla="*/ 2290708 h 2290708"/>
              <a:gd name="connsiteX260" fmla="*/ 1126835 w 3828636"/>
              <a:gd name="connsiteY260" fmla="*/ 2162611 h 2290708"/>
              <a:gd name="connsiteX261" fmla="*/ 1050947 w 3828636"/>
              <a:gd name="connsiteY261" fmla="*/ 2259355 h 2290708"/>
              <a:gd name="connsiteX262" fmla="*/ 1133473 w 3828636"/>
              <a:gd name="connsiteY262" fmla="*/ 2139847 h 2290708"/>
              <a:gd name="connsiteX263" fmla="*/ 1008249 w 3828636"/>
              <a:gd name="connsiteY263" fmla="*/ 2268911 h 2290708"/>
              <a:gd name="connsiteX264" fmla="*/ 1044309 w 3828636"/>
              <a:gd name="connsiteY264" fmla="*/ 2142746 h 2290708"/>
              <a:gd name="connsiteX265" fmla="*/ 964654 w 3828636"/>
              <a:gd name="connsiteY265" fmla="*/ 2222418 h 2290708"/>
              <a:gd name="connsiteX266" fmla="*/ 1000714 w 3828636"/>
              <a:gd name="connsiteY266" fmla="*/ 2165510 h 2290708"/>
              <a:gd name="connsiteX267" fmla="*/ 948508 w 3828636"/>
              <a:gd name="connsiteY267" fmla="*/ 2224351 h 2290708"/>
              <a:gd name="connsiteX268" fmla="*/ 989412 w 3828636"/>
              <a:gd name="connsiteY268" fmla="*/ 2114292 h 2290708"/>
              <a:gd name="connsiteX269" fmla="*/ 839430 w 3828636"/>
              <a:gd name="connsiteY269" fmla="*/ 2281259 h 2290708"/>
              <a:gd name="connsiteX270" fmla="*/ 947611 w 3828636"/>
              <a:gd name="connsiteY270" fmla="*/ 2110534 h 2290708"/>
              <a:gd name="connsiteX271" fmla="*/ 818619 w 3828636"/>
              <a:gd name="connsiteY271" fmla="*/ 2226176 h 2290708"/>
              <a:gd name="connsiteX272" fmla="*/ 888766 w 3828636"/>
              <a:gd name="connsiteY272" fmla="*/ 2135123 h 2290708"/>
              <a:gd name="connsiteX273" fmla="*/ 826154 w 3828636"/>
              <a:gd name="connsiteY273" fmla="*/ 2199655 h 2290708"/>
              <a:gd name="connsiteX274" fmla="*/ 754034 w 3828636"/>
              <a:gd name="connsiteY274" fmla="*/ 1991885 h 2290708"/>
              <a:gd name="connsiteX275" fmla="*/ 731250 w 3828636"/>
              <a:gd name="connsiteY275" fmla="*/ 2016582 h 2290708"/>
              <a:gd name="connsiteX276" fmla="*/ 849836 w 3828636"/>
              <a:gd name="connsiteY276" fmla="*/ 1840166 h 2290708"/>
              <a:gd name="connsiteX277" fmla="*/ 664870 w 3828636"/>
              <a:gd name="connsiteY277" fmla="*/ 1993818 h 2290708"/>
              <a:gd name="connsiteX278" fmla="*/ 759775 w 3828636"/>
              <a:gd name="connsiteY278" fmla="*/ 1855305 h 2290708"/>
              <a:gd name="connsiteX279" fmla="*/ 634551 w 3828636"/>
              <a:gd name="connsiteY279" fmla="*/ 1984369 h 2290708"/>
              <a:gd name="connsiteX280" fmla="*/ 552025 w 3828636"/>
              <a:gd name="connsiteY280" fmla="*/ 1908456 h 2290708"/>
              <a:gd name="connsiteX281" fmla="*/ 792965 w 3828636"/>
              <a:gd name="connsiteY281" fmla="*/ 1768977 h 2290708"/>
              <a:gd name="connsiteX282" fmla="*/ 722818 w 3828636"/>
              <a:gd name="connsiteY282" fmla="*/ 1730107 h 2290708"/>
              <a:gd name="connsiteX283" fmla="*/ 681017 w 3828636"/>
              <a:gd name="connsiteY283" fmla="*/ 1796464 h 2290708"/>
              <a:gd name="connsiteX284" fmla="*/ 534982 w 3828636"/>
              <a:gd name="connsiteY284" fmla="*/ 1854339 h 2290708"/>
              <a:gd name="connsiteX285" fmla="*/ 679223 w 3828636"/>
              <a:gd name="connsiteY285" fmla="*/ 1614358 h 2290708"/>
              <a:gd name="connsiteX286" fmla="*/ 513095 w 3828636"/>
              <a:gd name="connsiteY286" fmla="*/ 1796464 h 2290708"/>
              <a:gd name="connsiteX287" fmla="*/ 493181 w 3828636"/>
              <a:gd name="connsiteY287" fmla="*/ 1781325 h 2290708"/>
              <a:gd name="connsiteX288" fmla="*/ 612843 w 3828636"/>
              <a:gd name="connsiteY288" fmla="*/ 1661817 h 2290708"/>
              <a:gd name="connsiteX289" fmla="*/ 557766 w 3828636"/>
              <a:gd name="connsiteY289" fmla="*/ 1698754 h 2290708"/>
              <a:gd name="connsiteX290" fmla="*/ 678146 w 3828636"/>
              <a:gd name="connsiteY290" fmla="*/ 1489159 h 2290708"/>
              <a:gd name="connsiteX291" fmla="*/ 617508 w 3828636"/>
              <a:gd name="connsiteY291" fmla="*/ 1546068 h 2290708"/>
              <a:gd name="connsiteX292" fmla="*/ 656438 w 3828636"/>
              <a:gd name="connsiteY292" fmla="*/ 1499575 h 2290708"/>
              <a:gd name="connsiteX293" fmla="*/ 477035 w 3828636"/>
              <a:gd name="connsiteY293" fmla="*/ 1644745 h 2290708"/>
              <a:gd name="connsiteX294" fmla="*/ 479905 w 3828636"/>
              <a:gd name="connsiteY294" fmla="*/ 1675131 h 2290708"/>
              <a:gd name="connsiteX295" fmla="*/ 387871 w 3828636"/>
              <a:gd name="connsiteY295" fmla="*/ 1717759 h 2290708"/>
              <a:gd name="connsiteX296" fmla="*/ 474344 w 3828636"/>
              <a:gd name="connsiteY296" fmla="*/ 1615324 h 2290708"/>
              <a:gd name="connsiteX297" fmla="*/ 428775 w 3828636"/>
              <a:gd name="connsiteY297" fmla="*/ 1664609 h 2290708"/>
              <a:gd name="connsiteX298" fmla="*/ 423034 w 3828636"/>
              <a:gd name="connsiteY298" fmla="*/ 1604909 h 2290708"/>
              <a:gd name="connsiteX299" fmla="*/ 531215 w 3828636"/>
              <a:gd name="connsiteY299" fmla="*/ 1491092 h 2290708"/>
              <a:gd name="connsiteX300" fmla="*/ 437207 w 3828636"/>
              <a:gd name="connsiteY300" fmla="*/ 1559382 h 2290708"/>
              <a:gd name="connsiteX301" fmla="*/ 644957 w 3828636"/>
              <a:gd name="connsiteY301" fmla="*/ 1310811 h 2290708"/>
              <a:gd name="connsiteX302" fmla="*/ 537852 w 3828636"/>
              <a:gd name="connsiteY302" fmla="*/ 1411420 h 2290708"/>
              <a:gd name="connsiteX303" fmla="*/ 548258 w 3828636"/>
              <a:gd name="connsiteY303" fmla="*/ 1315535 h 2290708"/>
              <a:gd name="connsiteX304" fmla="*/ 585215 w 3828636"/>
              <a:gd name="connsiteY304" fmla="*/ 1209342 h 2290708"/>
              <a:gd name="connsiteX305" fmla="*/ 489413 w 3828636"/>
              <a:gd name="connsiteY305" fmla="*/ 1304153 h 2290708"/>
              <a:gd name="connsiteX306" fmla="*/ 526371 w 3828636"/>
              <a:gd name="connsiteY306" fmla="*/ 1234038 h 2290708"/>
              <a:gd name="connsiteX307" fmla="*/ 488516 w 3828636"/>
              <a:gd name="connsiteY307" fmla="*/ 1274733 h 2290708"/>
              <a:gd name="connsiteX308" fmla="*/ 500895 w 3828636"/>
              <a:gd name="connsiteY308" fmla="*/ 1158124 h 2290708"/>
              <a:gd name="connsiteX309" fmla="*/ 385000 w 3828636"/>
              <a:gd name="connsiteY309" fmla="*/ 1294704 h 2290708"/>
              <a:gd name="connsiteX310" fmla="*/ 407785 w 3828636"/>
              <a:gd name="connsiteY310" fmla="*/ 1143844 h 2290708"/>
              <a:gd name="connsiteX311" fmla="*/ 362396 w 3828636"/>
              <a:gd name="connsiteY311" fmla="*/ 1193236 h 2290708"/>
              <a:gd name="connsiteX312" fmla="*/ 427699 w 3828636"/>
              <a:gd name="connsiteY312" fmla="*/ 1102182 h 2290708"/>
              <a:gd name="connsiteX313" fmla="*/ 325259 w 3828636"/>
              <a:gd name="connsiteY313" fmla="*/ 1206443 h 2290708"/>
              <a:gd name="connsiteX314" fmla="*/ 419267 w 3828636"/>
              <a:gd name="connsiteY314" fmla="*/ 992124 h 2290708"/>
              <a:gd name="connsiteX315" fmla="*/ 250448 w 3828636"/>
              <a:gd name="connsiteY315" fmla="*/ 1163815 h 2290708"/>
              <a:gd name="connsiteX316" fmla="*/ 307319 w 3828636"/>
              <a:gd name="connsiteY316" fmla="*/ 954113 h 2290708"/>
              <a:gd name="connsiteX317" fmla="*/ 314854 w 3828636"/>
              <a:gd name="connsiteY317" fmla="*/ 947563 h 2290708"/>
              <a:gd name="connsiteX318" fmla="*/ 350914 w 3828636"/>
              <a:gd name="connsiteY318" fmla="*/ 890655 h 2290708"/>
              <a:gd name="connsiteX319" fmla="*/ 333870 w 3828636"/>
              <a:gd name="connsiteY319" fmla="*/ 905795 h 2290708"/>
              <a:gd name="connsiteX320" fmla="*/ 308216 w 3828636"/>
              <a:gd name="connsiteY320" fmla="*/ 946597 h 2290708"/>
              <a:gd name="connsiteX321" fmla="*/ 382309 w 3828636"/>
              <a:gd name="connsiteY321" fmla="*/ 817533 h 2290708"/>
              <a:gd name="connsiteX322" fmla="*/ 219052 w 3828636"/>
              <a:gd name="connsiteY322" fmla="*/ 959804 h 2290708"/>
              <a:gd name="connsiteX323" fmla="*/ 203982 w 3828636"/>
              <a:gd name="connsiteY323" fmla="*/ 892480 h 2290708"/>
              <a:gd name="connsiteX324" fmla="*/ 141370 w 3828636"/>
              <a:gd name="connsiteY324" fmla="*/ 957979 h 2290708"/>
              <a:gd name="connsiteX325" fmla="*/ 98672 w 3828636"/>
              <a:gd name="connsiteY325" fmla="*/ 772007 h 2290708"/>
              <a:gd name="connsiteX326" fmla="*/ 324362 w 3828636"/>
              <a:gd name="connsiteY326" fmla="*/ 438180 h 2290708"/>
              <a:gd name="connsiteX327" fmla="*/ 167922 w 3828636"/>
              <a:gd name="connsiteY327" fmla="*/ 627803 h 2290708"/>
              <a:gd name="connsiteX328" fmla="*/ 86293 w 3828636"/>
              <a:gd name="connsiteY328" fmla="*/ 664847 h 2290708"/>
              <a:gd name="connsiteX329" fmla="*/ 51130 w 3828636"/>
              <a:gd name="connsiteY329" fmla="*/ 708441 h 2290708"/>
              <a:gd name="connsiteX330" fmla="*/ 162181 w 3828636"/>
              <a:gd name="connsiteY330" fmla="*/ 568103 h 2290708"/>
              <a:gd name="connsiteX331" fmla="*/ 65303 w 3828636"/>
              <a:gd name="connsiteY331" fmla="*/ 662914 h 2290708"/>
              <a:gd name="connsiteX332" fmla="*/ 181198 w 3828636"/>
              <a:gd name="connsiteY332" fmla="*/ 526334 h 2290708"/>
              <a:gd name="connsiteX333" fmla="*/ 0 w 3828636"/>
              <a:gd name="connsiteY333" fmla="*/ 514953 h 2290708"/>
              <a:gd name="connsiteX334" fmla="*/ 96699 w 3828636"/>
              <a:gd name="connsiteY334" fmla="*/ 423899 h 2290708"/>
              <a:gd name="connsiteX335" fmla="*/ 109077 w 3828636"/>
              <a:gd name="connsiteY335" fmla="*/ 318565 h 2290708"/>
              <a:gd name="connsiteX336" fmla="*/ 73914 w 3828636"/>
              <a:gd name="connsiteY336" fmla="*/ 362266 h 2290708"/>
              <a:gd name="connsiteX337" fmla="*/ 168819 w 3828636"/>
              <a:gd name="connsiteY337" fmla="*/ 154497 h 2290708"/>
              <a:gd name="connsiteX338" fmla="*/ 243810 w 3828636"/>
              <a:gd name="connsiteY338" fmla="*/ 127009 h 2290708"/>
              <a:gd name="connsiteX339" fmla="*/ 224793 w 3828636"/>
              <a:gd name="connsiteY339" fmla="*/ 99414 h 2290708"/>
              <a:gd name="connsiteX340" fmla="*/ 202142 w 3828636"/>
              <a:gd name="connsiteY340" fmla="*/ 0 h 2290708"/>
              <a:gd name="connsiteX341" fmla="*/ 265445 w 3828636"/>
              <a:gd name="connsiteY341" fmla="*/ 0 h 2290708"/>
              <a:gd name="connsiteX342" fmla="*/ 256009 w 3828636"/>
              <a:gd name="connsiteY342" fmla="*/ 18776 h 2290708"/>
              <a:gd name="connsiteX343" fmla="*/ 198749 w 3828636"/>
              <a:gd name="connsiteY343" fmla="*/ 4614 h 2290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Lst>
            <a:rect l="l" t="t" r="r" b="b"/>
            <a:pathLst>
              <a:path w="3828636" h="2290708">
                <a:moveTo>
                  <a:pt x="1308966" y="2046703"/>
                </a:moveTo>
                <a:cubicBezTo>
                  <a:pt x="1304627" y="2048681"/>
                  <a:pt x="1297000" y="2053572"/>
                  <a:pt x="1285249" y="2062108"/>
                </a:cubicBezTo>
                <a:cubicBezTo>
                  <a:pt x="1271973" y="2094321"/>
                  <a:pt x="1119300" y="2244215"/>
                  <a:pt x="1202723" y="2181616"/>
                </a:cubicBezTo>
                <a:cubicBezTo>
                  <a:pt x="1208531" y="2161698"/>
                  <a:pt x="1339333" y="2032854"/>
                  <a:pt x="1308966" y="2046703"/>
                </a:cubicBezTo>
                <a:close/>
                <a:moveTo>
                  <a:pt x="1376408" y="1961874"/>
                </a:moveTo>
                <a:cubicBezTo>
                  <a:pt x="1375220" y="1959378"/>
                  <a:pt x="1362662" y="1967673"/>
                  <a:pt x="1326153" y="1996610"/>
                </a:cubicBezTo>
                <a:cubicBezTo>
                  <a:pt x="1309109" y="2024098"/>
                  <a:pt x="1325255" y="2022272"/>
                  <a:pt x="1358445" y="1991885"/>
                </a:cubicBezTo>
                <a:cubicBezTo>
                  <a:pt x="1367415" y="1977658"/>
                  <a:pt x="1377597" y="1964371"/>
                  <a:pt x="1376408" y="1961874"/>
                </a:cubicBezTo>
                <a:close/>
                <a:moveTo>
                  <a:pt x="984568" y="1738590"/>
                </a:moveTo>
                <a:cubicBezTo>
                  <a:pt x="940973" y="1792706"/>
                  <a:pt x="822387" y="1920696"/>
                  <a:pt x="949584" y="1809779"/>
                </a:cubicBezTo>
                <a:cubicBezTo>
                  <a:pt x="1082343" y="1663642"/>
                  <a:pt x="935232" y="1804088"/>
                  <a:pt x="984568" y="1738590"/>
                </a:cubicBezTo>
                <a:close/>
                <a:moveTo>
                  <a:pt x="556869" y="1703478"/>
                </a:moveTo>
                <a:cubicBezTo>
                  <a:pt x="534085" y="1730966"/>
                  <a:pt x="504663" y="1764252"/>
                  <a:pt x="464835" y="1807846"/>
                </a:cubicBezTo>
                <a:cubicBezTo>
                  <a:pt x="480981" y="1782184"/>
                  <a:pt x="521706" y="1736657"/>
                  <a:pt x="556869" y="1703478"/>
                </a:cubicBezTo>
                <a:close/>
                <a:moveTo>
                  <a:pt x="1981694" y="1651294"/>
                </a:moveTo>
                <a:cubicBezTo>
                  <a:pt x="1960704" y="1673091"/>
                  <a:pt x="1929487" y="1701653"/>
                  <a:pt x="1902936" y="1732899"/>
                </a:cubicBezTo>
                <a:cubicBezTo>
                  <a:pt x="1928411" y="1711102"/>
                  <a:pt x="1955142" y="1688338"/>
                  <a:pt x="1975953" y="1664609"/>
                </a:cubicBezTo>
                <a:cubicBezTo>
                  <a:pt x="1979721" y="1657952"/>
                  <a:pt x="1981694" y="1653227"/>
                  <a:pt x="1981694" y="1651294"/>
                </a:cubicBezTo>
                <a:close/>
                <a:moveTo>
                  <a:pt x="666962" y="1609837"/>
                </a:moveTo>
                <a:cubicBezTo>
                  <a:pt x="667744" y="1606491"/>
                  <a:pt x="642333" y="1628075"/>
                  <a:pt x="629887" y="1635188"/>
                </a:cubicBezTo>
                <a:lnTo>
                  <a:pt x="630784" y="1624773"/>
                </a:lnTo>
                <a:cubicBezTo>
                  <a:pt x="619481" y="1639913"/>
                  <a:pt x="622172" y="1639913"/>
                  <a:pt x="629887" y="1635188"/>
                </a:cubicBezTo>
                <a:lnTo>
                  <a:pt x="628810" y="1651294"/>
                </a:lnTo>
                <a:cubicBezTo>
                  <a:pt x="656595" y="1622827"/>
                  <a:pt x="666493" y="1611844"/>
                  <a:pt x="666962" y="1609837"/>
                </a:cubicBezTo>
                <a:close/>
                <a:moveTo>
                  <a:pt x="1208464" y="1574522"/>
                </a:moveTo>
                <a:cubicBezTo>
                  <a:pt x="1202723" y="1577313"/>
                  <a:pt x="1197161" y="1580213"/>
                  <a:pt x="1189447" y="1583971"/>
                </a:cubicBezTo>
                <a:cubicBezTo>
                  <a:pt x="1149619" y="1627565"/>
                  <a:pt x="1106024" y="1684473"/>
                  <a:pt x="1068170" y="1704445"/>
                </a:cubicBezTo>
                <a:cubicBezTo>
                  <a:pt x="1046283" y="1714860"/>
                  <a:pt x="998920" y="1790774"/>
                  <a:pt x="1037671" y="1764252"/>
                </a:cubicBezTo>
                <a:cubicBezTo>
                  <a:pt x="1100283" y="1699720"/>
                  <a:pt x="1062429" y="1712927"/>
                  <a:pt x="1146749" y="1637121"/>
                </a:cubicBezTo>
                <a:lnTo>
                  <a:pt x="1168636" y="1625739"/>
                </a:lnTo>
                <a:cubicBezTo>
                  <a:pt x="1154463" y="1633255"/>
                  <a:pt x="1181015" y="1603942"/>
                  <a:pt x="1208464" y="1574522"/>
                </a:cubicBezTo>
                <a:close/>
                <a:moveTo>
                  <a:pt x="616611" y="1550792"/>
                </a:moveTo>
                <a:cubicBezTo>
                  <a:pt x="598491" y="1572589"/>
                  <a:pt x="579654" y="1592561"/>
                  <a:pt x="570145" y="1594386"/>
                </a:cubicBezTo>
                <a:close/>
                <a:moveTo>
                  <a:pt x="858632" y="1490587"/>
                </a:moveTo>
                <a:cubicBezTo>
                  <a:pt x="866352" y="1475281"/>
                  <a:pt x="750401" y="1579005"/>
                  <a:pt x="807317" y="1507091"/>
                </a:cubicBezTo>
                <a:cubicBezTo>
                  <a:pt x="727482" y="1586870"/>
                  <a:pt x="725688" y="1613391"/>
                  <a:pt x="674379" y="1672232"/>
                </a:cubicBezTo>
                <a:cubicBezTo>
                  <a:pt x="696266" y="1660851"/>
                  <a:pt x="759775" y="1583004"/>
                  <a:pt x="805343" y="1533720"/>
                </a:cubicBezTo>
                <a:cubicBezTo>
                  <a:pt x="816646" y="1528029"/>
                  <a:pt x="810008" y="1537478"/>
                  <a:pt x="798705" y="1556483"/>
                </a:cubicBezTo>
                <a:cubicBezTo>
                  <a:pt x="839744" y="1514016"/>
                  <a:pt x="856058" y="1495689"/>
                  <a:pt x="858632" y="1490587"/>
                </a:cubicBezTo>
                <a:close/>
                <a:moveTo>
                  <a:pt x="1162895" y="1365786"/>
                </a:moveTo>
                <a:cubicBezTo>
                  <a:pt x="1154463" y="1365786"/>
                  <a:pt x="1142084" y="1371477"/>
                  <a:pt x="1129705" y="1376201"/>
                </a:cubicBezTo>
                <a:lnTo>
                  <a:pt x="1113559" y="1401864"/>
                </a:lnTo>
                <a:lnTo>
                  <a:pt x="1102257" y="1407555"/>
                </a:lnTo>
                <a:lnTo>
                  <a:pt x="1064223" y="1449216"/>
                </a:lnTo>
                <a:cubicBezTo>
                  <a:pt x="1065299" y="1448357"/>
                  <a:pt x="1067093" y="1447391"/>
                  <a:pt x="1068170" y="1447391"/>
                </a:cubicBezTo>
                <a:cubicBezTo>
                  <a:pt x="1145852" y="1368685"/>
                  <a:pt x="1131679" y="1393274"/>
                  <a:pt x="1106921" y="1429352"/>
                </a:cubicBezTo>
                <a:cubicBezTo>
                  <a:pt x="1109792" y="1428385"/>
                  <a:pt x="1113559" y="1426453"/>
                  <a:pt x="1116430" y="1425594"/>
                </a:cubicBezTo>
                <a:cubicBezTo>
                  <a:pt x="1132576" y="1405622"/>
                  <a:pt x="1149619" y="1383825"/>
                  <a:pt x="1162895" y="1365786"/>
                </a:cubicBezTo>
                <a:close/>
                <a:moveTo>
                  <a:pt x="549155" y="1320260"/>
                </a:moveTo>
                <a:cubicBezTo>
                  <a:pt x="545387" y="1324018"/>
                  <a:pt x="543593" y="1327883"/>
                  <a:pt x="539647" y="1332608"/>
                </a:cubicBezTo>
                <a:lnTo>
                  <a:pt x="488516" y="1378134"/>
                </a:lnTo>
                <a:cubicBezTo>
                  <a:pt x="514171" y="1352472"/>
                  <a:pt x="534085" y="1333574"/>
                  <a:pt x="549155" y="1320260"/>
                </a:cubicBezTo>
                <a:close/>
                <a:moveTo>
                  <a:pt x="488516" y="1280424"/>
                </a:moveTo>
                <a:cubicBezTo>
                  <a:pt x="483673" y="1290839"/>
                  <a:pt x="480981" y="1298463"/>
                  <a:pt x="473267" y="1310811"/>
                </a:cubicBezTo>
                <a:cubicBezTo>
                  <a:pt x="459094" y="1318327"/>
                  <a:pt x="469500" y="1302221"/>
                  <a:pt x="488516" y="1280424"/>
                </a:cubicBezTo>
                <a:close/>
                <a:moveTo>
                  <a:pt x="637957" y="998382"/>
                </a:moveTo>
                <a:cubicBezTo>
                  <a:pt x="622099" y="1007609"/>
                  <a:pt x="546666" y="1078828"/>
                  <a:pt x="507533" y="1109699"/>
                </a:cubicBezTo>
                <a:lnTo>
                  <a:pt x="482775" y="1122906"/>
                </a:lnTo>
                <a:cubicBezTo>
                  <a:pt x="482775" y="1127737"/>
                  <a:pt x="492284" y="1122047"/>
                  <a:pt x="507533" y="1109699"/>
                </a:cubicBezTo>
                <a:lnTo>
                  <a:pt x="581448" y="1070829"/>
                </a:lnTo>
                <a:cubicBezTo>
                  <a:pt x="635538" y="1009626"/>
                  <a:pt x="647471" y="992845"/>
                  <a:pt x="637957" y="998382"/>
                </a:cubicBezTo>
                <a:close/>
                <a:moveTo>
                  <a:pt x="307319" y="951214"/>
                </a:moveTo>
                <a:cubicBezTo>
                  <a:pt x="307319" y="954113"/>
                  <a:pt x="306422" y="956905"/>
                  <a:pt x="306422" y="959804"/>
                </a:cubicBezTo>
                <a:lnTo>
                  <a:pt x="296913" y="968287"/>
                </a:lnTo>
                <a:close/>
                <a:moveTo>
                  <a:pt x="434359" y="940118"/>
                </a:moveTo>
                <a:cubicBezTo>
                  <a:pt x="431410" y="940819"/>
                  <a:pt x="423214" y="945094"/>
                  <a:pt x="407785" y="954113"/>
                </a:cubicBezTo>
                <a:lnTo>
                  <a:pt x="372801" y="998674"/>
                </a:lnTo>
                <a:cubicBezTo>
                  <a:pt x="350914" y="1019504"/>
                  <a:pt x="331000" y="1040442"/>
                  <a:pt x="331897" y="1050857"/>
                </a:cubicBezTo>
                <a:lnTo>
                  <a:pt x="372801" y="998674"/>
                </a:lnTo>
                <a:cubicBezTo>
                  <a:pt x="404824" y="968072"/>
                  <a:pt x="443206" y="938014"/>
                  <a:pt x="434359" y="940118"/>
                </a:cubicBezTo>
                <a:close/>
                <a:moveTo>
                  <a:pt x="528209" y="881072"/>
                </a:moveTo>
                <a:cubicBezTo>
                  <a:pt x="518342" y="880589"/>
                  <a:pt x="505022" y="881045"/>
                  <a:pt x="496948" y="881958"/>
                </a:cubicBezTo>
                <a:cubicBezTo>
                  <a:pt x="461965" y="925659"/>
                  <a:pt x="464835" y="956046"/>
                  <a:pt x="538749" y="885823"/>
                </a:cubicBezTo>
                <a:cubicBezTo>
                  <a:pt x="544490" y="882978"/>
                  <a:pt x="538076" y="881555"/>
                  <a:pt x="528209" y="881072"/>
                </a:cubicBezTo>
                <a:close/>
                <a:moveTo>
                  <a:pt x="782559" y="812809"/>
                </a:moveTo>
                <a:cubicBezTo>
                  <a:pt x="703801" y="889581"/>
                  <a:pt x="555793" y="1046133"/>
                  <a:pt x="623249" y="1004364"/>
                </a:cubicBezTo>
                <a:cubicBezTo>
                  <a:pt x="690525" y="925659"/>
                  <a:pt x="738964" y="870576"/>
                  <a:pt x="777895" y="823224"/>
                </a:cubicBezTo>
                <a:cubicBezTo>
                  <a:pt x="779689" y="819359"/>
                  <a:pt x="781662" y="815600"/>
                  <a:pt x="782559" y="812809"/>
                </a:cubicBezTo>
                <a:close/>
                <a:moveTo>
                  <a:pt x="789197" y="784355"/>
                </a:moveTo>
                <a:lnTo>
                  <a:pt x="741835" y="828915"/>
                </a:lnTo>
                <a:cubicBezTo>
                  <a:pt x="751343" y="824190"/>
                  <a:pt x="773051" y="804219"/>
                  <a:pt x="790094" y="789079"/>
                </a:cubicBezTo>
                <a:cubicBezTo>
                  <a:pt x="790094" y="787146"/>
                  <a:pt x="790094" y="785214"/>
                  <a:pt x="789197" y="784355"/>
                </a:cubicBezTo>
                <a:close/>
                <a:moveTo>
                  <a:pt x="541620" y="582276"/>
                </a:moveTo>
                <a:cubicBezTo>
                  <a:pt x="534085" y="592691"/>
                  <a:pt x="529241" y="598382"/>
                  <a:pt x="530317" y="599349"/>
                </a:cubicBezTo>
                <a:cubicBezTo>
                  <a:pt x="535879" y="593658"/>
                  <a:pt x="540723" y="587967"/>
                  <a:pt x="544490" y="583243"/>
                </a:cubicBezTo>
                <a:cubicBezTo>
                  <a:pt x="543593" y="583243"/>
                  <a:pt x="542517" y="583243"/>
                  <a:pt x="541620" y="582276"/>
                </a:cubicBezTo>
                <a:close/>
                <a:moveTo>
                  <a:pt x="573913" y="526334"/>
                </a:moveTo>
                <a:cubicBezTo>
                  <a:pt x="567275" y="532884"/>
                  <a:pt x="562431" y="537716"/>
                  <a:pt x="559560" y="541474"/>
                </a:cubicBezTo>
                <a:cubicBezTo>
                  <a:pt x="561534" y="540508"/>
                  <a:pt x="563507" y="539541"/>
                  <a:pt x="564404" y="538575"/>
                </a:cubicBezTo>
                <a:cubicBezTo>
                  <a:pt x="567275" y="534817"/>
                  <a:pt x="571042" y="531059"/>
                  <a:pt x="573913" y="526334"/>
                </a:cubicBezTo>
                <a:close/>
                <a:moveTo>
                  <a:pt x="515965" y="518711"/>
                </a:moveTo>
                <a:cubicBezTo>
                  <a:pt x="454430" y="569928"/>
                  <a:pt x="383206" y="670430"/>
                  <a:pt x="349120" y="714132"/>
                </a:cubicBezTo>
                <a:cubicBezTo>
                  <a:pt x="667741" y="382131"/>
                  <a:pt x="351811" y="744411"/>
                  <a:pt x="474344" y="641010"/>
                </a:cubicBezTo>
                <a:cubicBezTo>
                  <a:pt x="496948" y="614488"/>
                  <a:pt x="492284" y="609764"/>
                  <a:pt x="510404" y="586034"/>
                </a:cubicBezTo>
                <a:cubicBezTo>
                  <a:pt x="509327" y="572720"/>
                  <a:pt x="513095" y="552856"/>
                  <a:pt x="518836" y="531059"/>
                </a:cubicBezTo>
                <a:cubicBezTo>
                  <a:pt x="515965" y="528160"/>
                  <a:pt x="515068" y="524401"/>
                  <a:pt x="515965" y="518711"/>
                </a:cubicBezTo>
                <a:close/>
                <a:moveTo>
                  <a:pt x="882128" y="509262"/>
                </a:moveTo>
                <a:cubicBezTo>
                  <a:pt x="876567" y="509262"/>
                  <a:pt x="871723" y="510121"/>
                  <a:pt x="867955" y="510121"/>
                </a:cubicBezTo>
                <a:cubicBezTo>
                  <a:pt x="865085" y="514845"/>
                  <a:pt x="862214" y="518711"/>
                  <a:pt x="859344" y="521502"/>
                </a:cubicBezTo>
                <a:cubicBezTo>
                  <a:pt x="865982" y="518711"/>
                  <a:pt x="873696" y="514845"/>
                  <a:pt x="882128" y="509262"/>
                </a:cubicBezTo>
                <a:close/>
                <a:moveTo>
                  <a:pt x="752240" y="452246"/>
                </a:moveTo>
                <a:cubicBezTo>
                  <a:pt x="736991" y="466527"/>
                  <a:pt x="709542" y="491223"/>
                  <a:pt x="681017" y="516778"/>
                </a:cubicBezTo>
                <a:cubicBezTo>
                  <a:pt x="691422" y="512053"/>
                  <a:pt x="707568" y="501638"/>
                  <a:pt x="732326" y="477908"/>
                </a:cubicBezTo>
                <a:cubicBezTo>
                  <a:pt x="738964" y="470285"/>
                  <a:pt x="745602" y="461802"/>
                  <a:pt x="752240" y="452246"/>
                </a:cubicBezTo>
                <a:close/>
                <a:moveTo>
                  <a:pt x="535879" y="448488"/>
                </a:moveTo>
                <a:cubicBezTo>
                  <a:pt x="515068" y="479841"/>
                  <a:pt x="507533" y="497773"/>
                  <a:pt x="530317" y="483599"/>
                </a:cubicBezTo>
                <a:cubicBezTo>
                  <a:pt x="532112" y="471251"/>
                  <a:pt x="534982" y="459870"/>
                  <a:pt x="535879" y="448488"/>
                </a:cubicBezTo>
                <a:close/>
                <a:moveTo>
                  <a:pt x="496948" y="397270"/>
                </a:moveTo>
                <a:cubicBezTo>
                  <a:pt x="493181" y="398237"/>
                  <a:pt x="489413" y="399203"/>
                  <a:pt x="484749" y="400169"/>
                </a:cubicBezTo>
                <a:lnTo>
                  <a:pt x="466629" y="411551"/>
                </a:lnTo>
                <a:lnTo>
                  <a:pt x="465732" y="424758"/>
                </a:lnTo>
                <a:close/>
                <a:moveTo>
                  <a:pt x="321492" y="330913"/>
                </a:moveTo>
                <a:lnTo>
                  <a:pt x="223896" y="439039"/>
                </a:lnTo>
                <a:lnTo>
                  <a:pt x="325259" y="347986"/>
                </a:lnTo>
                <a:close/>
                <a:moveTo>
                  <a:pt x="449586" y="307183"/>
                </a:moveTo>
                <a:cubicBezTo>
                  <a:pt x="440077" y="316632"/>
                  <a:pt x="431645" y="325222"/>
                  <a:pt x="426802" y="330913"/>
                </a:cubicBezTo>
                <a:cubicBezTo>
                  <a:pt x="428775" y="330913"/>
                  <a:pt x="429672" y="329947"/>
                  <a:pt x="431645" y="329947"/>
                </a:cubicBezTo>
                <a:cubicBezTo>
                  <a:pt x="438283" y="321357"/>
                  <a:pt x="443845" y="313841"/>
                  <a:pt x="449586" y="307183"/>
                </a:cubicBezTo>
                <a:close/>
                <a:moveTo>
                  <a:pt x="857550" y="243618"/>
                </a:moveTo>
                <a:cubicBezTo>
                  <a:pt x="835663" y="264448"/>
                  <a:pt x="838533" y="268314"/>
                  <a:pt x="819516" y="287212"/>
                </a:cubicBezTo>
                <a:cubicBezTo>
                  <a:pt x="818619" y="288178"/>
                  <a:pt x="818619" y="289145"/>
                  <a:pt x="818619" y="289145"/>
                </a:cubicBezTo>
                <a:cubicBezTo>
                  <a:pt x="821490" y="288178"/>
                  <a:pt x="825257" y="286245"/>
                  <a:pt x="830998" y="281521"/>
                </a:cubicBezTo>
                <a:cubicBezTo>
                  <a:pt x="834766" y="274005"/>
                  <a:pt x="843198" y="261657"/>
                  <a:pt x="857550" y="244584"/>
                </a:cubicBezTo>
                <a:cubicBezTo>
                  <a:pt x="857550" y="244584"/>
                  <a:pt x="857550" y="243618"/>
                  <a:pt x="857550" y="243618"/>
                </a:cubicBezTo>
                <a:close/>
                <a:moveTo>
                  <a:pt x="810008" y="228371"/>
                </a:moveTo>
                <a:cubicBezTo>
                  <a:pt x="786327" y="256825"/>
                  <a:pt x="763542" y="286245"/>
                  <a:pt x="745602" y="309975"/>
                </a:cubicBezTo>
                <a:lnTo>
                  <a:pt x="769283" y="290111"/>
                </a:lnTo>
                <a:cubicBezTo>
                  <a:pt x="770180" y="290111"/>
                  <a:pt x="771257" y="289145"/>
                  <a:pt x="771257" y="289145"/>
                </a:cubicBezTo>
                <a:cubicBezTo>
                  <a:pt x="782559" y="276796"/>
                  <a:pt x="792965" y="266381"/>
                  <a:pt x="802473" y="256825"/>
                </a:cubicBezTo>
                <a:cubicBezTo>
                  <a:pt x="805343" y="248342"/>
                  <a:pt x="807317" y="237927"/>
                  <a:pt x="810008" y="228371"/>
                </a:cubicBezTo>
                <a:close/>
                <a:moveTo>
                  <a:pt x="49451" y="216746"/>
                </a:moveTo>
                <a:cubicBezTo>
                  <a:pt x="52487" y="220707"/>
                  <a:pt x="19421" y="255214"/>
                  <a:pt x="6638" y="275830"/>
                </a:cubicBezTo>
                <a:lnTo>
                  <a:pt x="32293" y="224613"/>
                </a:lnTo>
                <a:cubicBezTo>
                  <a:pt x="43416" y="217499"/>
                  <a:pt x="48439" y="215425"/>
                  <a:pt x="49451" y="216746"/>
                </a:cubicBezTo>
                <a:close/>
                <a:moveTo>
                  <a:pt x="478739" y="202212"/>
                </a:moveTo>
                <a:lnTo>
                  <a:pt x="479870" y="207381"/>
                </a:lnTo>
                <a:lnTo>
                  <a:pt x="479780" y="207524"/>
                </a:lnTo>
                <a:lnTo>
                  <a:pt x="474097" y="206802"/>
                </a:lnTo>
                <a:cubicBezTo>
                  <a:pt x="471384" y="207513"/>
                  <a:pt x="467616" y="209419"/>
                  <a:pt x="461965" y="213231"/>
                </a:cubicBezTo>
                <a:cubicBezTo>
                  <a:pt x="470935" y="206144"/>
                  <a:pt x="476137" y="202816"/>
                  <a:pt x="478739" y="202212"/>
                </a:cubicBezTo>
                <a:close/>
                <a:moveTo>
                  <a:pt x="551128" y="161047"/>
                </a:moveTo>
                <a:cubicBezTo>
                  <a:pt x="549155" y="161047"/>
                  <a:pt x="548258" y="162013"/>
                  <a:pt x="546284" y="162013"/>
                </a:cubicBezTo>
                <a:cubicBezTo>
                  <a:pt x="541620" y="170603"/>
                  <a:pt x="533009" y="181985"/>
                  <a:pt x="521706" y="195192"/>
                </a:cubicBezTo>
                <a:close/>
                <a:moveTo>
                  <a:pt x="445818" y="125077"/>
                </a:moveTo>
                <a:cubicBezTo>
                  <a:pt x="397379" y="236961"/>
                  <a:pt x="348043" y="348845"/>
                  <a:pt x="425905" y="330913"/>
                </a:cubicBezTo>
                <a:cubicBezTo>
                  <a:pt x="432542" y="323290"/>
                  <a:pt x="442948" y="311908"/>
                  <a:pt x="455327" y="298593"/>
                </a:cubicBezTo>
                <a:cubicBezTo>
                  <a:pt x="496051" y="245551"/>
                  <a:pt x="498922" y="247376"/>
                  <a:pt x="503766" y="249309"/>
                </a:cubicBezTo>
                <a:cubicBezTo>
                  <a:pt x="534982" y="216989"/>
                  <a:pt x="557766" y="190468"/>
                  <a:pt x="532112" y="201849"/>
                </a:cubicBezTo>
                <a:lnTo>
                  <a:pt x="435413" y="296768"/>
                </a:lnTo>
                <a:lnTo>
                  <a:pt x="491387" y="230303"/>
                </a:lnTo>
                <a:cubicBezTo>
                  <a:pt x="469500" y="255966"/>
                  <a:pt x="444921" y="283454"/>
                  <a:pt x="423034" y="308150"/>
                </a:cubicBezTo>
                <a:cubicBezTo>
                  <a:pt x="369976" y="344603"/>
                  <a:pt x="445345" y="257662"/>
                  <a:pt x="472708" y="218813"/>
                </a:cubicBezTo>
                <a:lnTo>
                  <a:pt x="479780" y="207524"/>
                </a:lnTo>
                <a:lnTo>
                  <a:pt x="479905" y="207540"/>
                </a:lnTo>
                <a:lnTo>
                  <a:pt x="479870" y="207381"/>
                </a:lnTo>
                <a:lnTo>
                  <a:pt x="480981" y="205607"/>
                </a:lnTo>
                <a:cubicBezTo>
                  <a:pt x="487619" y="209473"/>
                  <a:pt x="485646" y="221821"/>
                  <a:pt x="541620" y="162013"/>
                </a:cubicBezTo>
                <a:cubicBezTo>
                  <a:pt x="482775" y="173395"/>
                  <a:pt x="483673" y="128835"/>
                  <a:pt x="445818" y="125077"/>
                </a:cubicBezTo>
                <a:close/>
                <a:moveTo>
                  <a:pt x="195371" y="82342"/>
                </a:moveTo>
                <a:lnTo>
                  <a:pt x="148905" y="144941"/>
                </a:lnTo>
                <a:lnTo>
                  <a:pt x="138500" y="137317"/>
                </a:lnTo>
                <a:close/>
                <a:moveTo>
                  <a:pt x="694293" y="72893"/>
                </a:moveTo>
                <a:cubicBezTo>
                  <a:pt x="569069" y="189501"/>
                  <a:pt x="619481" y="162980"/>
                  <a:pt x="564404" y="232236"/>
                </a:cubicBezTo>
                <a:cubicBezTo>
                  <a:pt x="573913" y="230303"/>
                  <a:pt x="582345" y="230303"/>
                  <a:pt x="569069" y="251134"/>
                </a:cubicBezTo>
                <a:cubicBezTo>
                  <a:pt x="610870" y="212265"/>
                  <a:pt x="632757" y="186709"/>
                  <a:pt x="646033" y="167704"/>
                </a:cubicBezTo>
                <a:cubicBezTo>
                  <a:pt x="654465" y="143975"/>
                  <a:pt x="663076" y="117453"/>
                  <a:pt x="694293" y="72893"/>
                </a:cubicBezTo>
                <a:close/>
                <a:moveTo>
                  <a:pt x="256009" y="19743"/>
                </a:moveTo>
                <a:cubicBezTo>
                  <a:pt x="264621" y="17810"/>
                  <a:pt x="264621" y="20709"/>
                  <a:pt x="245604" y="36815"/>
                </a:cubicBezTo>
                <a:cubicBezTo>
                  <a:pt x="251345" y="30158"/>
                  <a:pt x="252242" y="25433"/>
                  <a:pt x="256009" y="19743"/>
                </a:cubicBezTo>
                <a:close/>
                <a:moveTo>
                  <a:pt x="411732" y="12119"/>
                </a:moveTo>
                <a:cubicBezTo>
                  <a:pt x="417293" y="11153"/>
                  <a:pt x="411732" y="22534"/>
                  <a:pt x="375671" y="67202"/>
                </a:cubicBezTo>
                <a:cubicBezTo>
                  <a:pt x="395585" y="42506"/>
                  <a:pt x="407785" y="23501"/>
                  <a:pt x="411732" y="12119"/>
                </a:cubicBezTo>
                <a:close/>
                <a:moveTo>
                  <a:pt x="413347" y="0"/>
                </a:moveTo>
                <a:lnTo>
                  <a:pt x="435528" y="0"/>
                </a:lnTo>
                <a:lnTo>
                  <a:pt x="423169" y="5247"/>
                </a:lnTo>
                <a:cubicBezTo>
                  <a:pt x="418056" y="6670"/>
                  <a:pt x="414961" y="6428"/>
                  <a:pt x="413526" y="4495"/>
                </a:cubicBezTo>
                <a:cubicBezTo>
                  <a:pt x="413526" y="6428"/>
                  <a:pt x="413526" y="8361"/>
                  <a:pt x="412629" y="11153"/>
                </a:cubicBezTo>
                <a:cubicBezTo>
                  <a:pt x="403120" y="12119"/>
                  <a:pt x="360422" y="47230"/>
                  <a:pt x="379439" y="10186"/>
                </a:cubicBezTo>
                <a:cubicBezTo>
                  <a:pt x="398456" y="737"/>
                  <a:pt x="408861" y="-2055"/>
                  <a:pt x="412629" y="1704"/>
                </a:cubicBezTo>
                <a:close/>
                <a:moveTo>
                  <a:pt x="365899" y="0"/>
                </a:moveTo>
                <a:lnTo>
                  <a:pt x="371141" y="0"/>
                </a:lnTo>
                <a:lnTo>
                  <a:pt x="368563" y="3744"/>
                </a:lnTo>
                <a:cubicBezTo>
                  <a:pt x="358135" y="15958"/>
                  <a:pt x="344365" y="30641"/>
                  <a:pt x="330103" y="45298"/>
                </a:cubicBezTo>
                <a:cubicBezTo>
                  <a:pt x="336292" y="36761"/>
                  <a:pt x="343648" y="27044"/>
                  <a:pt x="352663" y="15783"/>
                </a:cubicBezTo>
                <a:close/>
                <a:moveTo>
                  <a:pt x="327936" y="0"/>
                </a:moveTo>
                <a:lnTo>
                  <a:pt x="332641" y="0"/>
                </a:lnTo>
                <a:lnTo>
                  <a:pt x="331720" y="1071"/>
                </a:lnTo>
                <a:cubicBezTo>
                  <a:pt x="285171" y="57979"/>
                  <a:pt x="297788" y="64638"/>
                  <a:pt x="271258" y="106071"/>
                </a:cubicBezTo>
                <a:cubicBezTo>
                  <a:pt x="278793" y="93831"/>
                  <a:pt x="304448" y="66236"/>
                  <a:pt x="330103" y="39714"/>
                </a:cubicBezTo>
                <a:cubicBezTo>
                  <a:pt x="295837" y="88999"/>
                  <a:pt x="307319" y="98555"/>
                  <a:pt x="284534" y="143115"/>
                </a:cubicBezTo>
                <a:lnTo>
                  <a:pt x="258880" y="137425"/>
                </a:lnTo>
                <a:cubicBezTo>
                  <a:pt x="138500" y="270247"/>
                  <a:pt x="288302" y="160188"/>
                  <a:pt x="247577" y="213338"/>
                </a:cubicBezTo>
                <a:cubicBezTo>
                  <a:pt x="367060" y="93831"/>
                  <a:pt x="340508" y="101347"/>
                  <a:pt x="446715" y="14052"/>
                </a:cubicBezTo>
                <a:cubicBezTo>
                  <a:pt x="515965" y="-3880"/>
                  <a:pt x="336741" y="154497"/>
                  <a:pt x="252242" y="286353"/>
                </a:cubicBezTo>
                <a:lnTo>
                  <a:pt x="207750" y="322431"/>
                </a:lnTo>
                <a:cubicBezTo>
                  <a:pt x="200035" y="345194"/>
                  <a:pt x="79655" y="478016"/>
                  <a:pt x="180121" y="399203"/>
                </a:cubicBezTo>
                <a:cubicBezTo>
                  <a:pt x="259777" y="319531"/>
                  <a:pt x="249371" y="311908"/>
                  <a:pt x="284534" y="268314"/>
                </a:cubicBezTo>
                <a:cubicBezTo>
                  <a:pt x="334767" y="222787"/>
                  <a:pt x="156440" y="423899"/>
                  <a:pt x="246501" y="351851"/>
                </a:cubicBezTo>
                <a:cubicBezTo>
                  <a:pt x="350017" y="234169"/>
                  <a:pt x="376569" y="169637"/>
                  <a:pt x="361319" y="159222"/>
                </a:cubicBezTo>
                <a:cubicBezTo>
                  <a:pt x="369931" y="151598"/>
                  <a:pt x="378363" y="143115"/>
                  <a:pt x="387871" y="134526"/>
                </a:cubicBezTo>
                <a:cubicBezTo>
                  <a:pt x="382309" y="137425"/>
                  <a:pt x="376569" y="140216"/>
                  <a:pt x="369931" y="143115"/>
                </a:cubicBezTo>
                <a:cubicBezTo>
                  <a:pt x="389844" y="119386"/>
                  <a:pt x="437207" y="73859"/>
                  <a:pt x="466629" y="52062"/>
                </a:cubicBezTo>
                <a:cubicBezTo>
                  <a:pt x="462413" y="49700"/>
                  <a:pt x="467167" y="38077"/>
                  <a:pt x="475465" y="22776"/>
                </a:cubicBezTo>
                <a:lnTo>
                  <a:pt x="488813" y="0"/>
                </a:lnTo>
                <a:lnTo>
                  <a:pt x="544930" y="0"/>
                </a:lnTo>
                <a:lnTo>
                  <a:pt x="539296" y="7571"/>
                </a:lnTo>
                <a:cubicBezTo>
                  <a:pt x="511200" y="44982"/>
                  <a:pt x="488427" y="77698"/>
                  <a:pt x="551128" y="29299"/>
                </a:cubicBezTo>
                <a:lnTo>
                  <a:pt x="579246" y="0"/>
                </a:lnTo>
                <a:lnTo>
                  <a:pt x="651349" y="0"/>
                </a:lnTo>
                <a:lnTo>
                  <a:pt x="594723" y="62477"/>
                </a:lnTo>
                <a:lnTo>
                  <a:pt x="668950" y="0"/>
                </a:lnTo>
                <a:lnTo>
                  <a:pt x="3828636" y="0"/>
                </a:lnTo>
                <a:lnTo>
                  <a:pt x="3780329" y="45418"/>
                </a:lnTo>
                <a:cubicBezTo>
                  <a:pt x="3759585" y="65457"/>
                  <a:pt x="3737070" y="88462"/>
                  <a:pt x="3710070" y="119278"/>
                </a:cubicBezTo>
                <a:lnTo>
                  <a:pt x="3672036" y="127868"/>
                </a:lnTo>
                <a:cubicBezTo>
                  <a:pt x="3666295" y="132593"/>
                  <a:pt x="3660734" y="137317"/>
                  <a:pt x="3655890" y="141183"/>
                </a:cubicBezTo>
                <a:lnTo>
                  <a:pt x="3618933" y="211406"/>
                </a:lnTo>
                <a:cubicBezTo>
                  <a:pt x="3587537" y="243618"/>
                  <a:pt x="3562061" y="266381"/>
                  <a:pt x="3535510" y="291936"/>
                </a:cubicBezTo>
                <a:cubicBezTo>
                  <a:pt x="3535510" y="292903"/>
                  <a:pt x="3534433" y="293869"/>
                  <a:pt x="3534433" y="293869"/>
                </a:cubicBezTo>
                <a:lnTo>
                  <a:pt x="3533537" y="293869"/>
                </a:lnTo>
                <a:cubicBezTo>
                  <a:pt x="3506985" y="318565"/>
                  <a:pt x="3479536" y="346053"/>
                  <a:pt x="3443476" y="385889"/>
                </a:cubicBezTo>
                <a:lnTo>
                  <a:pt x="3409209" y="393512"/>
                </a:lnTo>
                <a:cubicBezTo>
                  <a:pt x="3405442" y="397270"/>
                  <a:pt x="3401675" y="401028"/>
                  <a:pt x="3397907" y="404894"/>
                </a:cubicBezTo>
                <a:lnTo>
                  <a:pt x="3367588" y="462769"/>
                </a:lnTo>
                <a:cubicBezTo>
                  <a:pt x="3330631" y="500672"/>
                  <a:pt x="3302105" y="525368"/>
                  <a:pt x="3269813" y="556614"/>
                </a:cubicBezTo>
                <a:cubicBezTo>
                  <a:pt x="3268916" y="557580"/>
                  <a:pt x="3268019" y="559513"/>
                  <a:pt x="3266943" y="560479"/>
                </a:cubicBezTo>
                <a:lnTo>
                  <a:pt x="3265148" y="560479"/>
                </a:lnTo>
                <a:cubicBezTo>
                  <a:pt x="3243261" y="581310"/>
                  <a:pt x="3219580" y="605040"/>
                  <a:pt x="3191055" y="637252"/>
                </a:cubicBezTo>
                <a:lnTo>
                  <a:pt x="3156968" y="645842"/>
                </a:lnTo>
                <a:cubicBezTo>
                  <a:pt x="3141719" y="661948"/>
                  <a:pt x="3126649" y="676229"/>
                  <a:pt x="3112296" y="689436"/>
                </a:cubicBezTo>
                <a:lnTo>
                  <a:pt x="3081080" y="750210"/>
                </a:lnTo>
                <a:cubicBezTo>
                  <a:pt x="3018468" y="814634"/>
                  <a:pt x="2979537" y="841263"/>
                  <a:pt x="2904547" y="924693"/>
                </a:cubicBezTo>
                <a:lnTo>
                  <a:pt x="2869563" y="933283"/>
                </a:lnTo>
                <a:cubicBezTo>
                  <a:pt x="2848573" y="952181"/>
                  <a:pt x="2828659" y="968394"/>
                  <a:pt x="2809822" y="983534"/>
                </a:cubicBezTo>
                <a:cubicBezTo>
                  <a:pt x="2750080" y="1044200"/>
                  <a:pt x="2748107" y="1068896"/>
                  <a:pt x="2728193" y="1100250"/>
                </a:cubicBezTo>
                <a:lnTo>
                  <a:pt x="2720658" y="1099283"/>
                </a:lnTo>
                <a:lnTo>
                  <a:pt x="2709176" y="1121080"/>
                </a:lnTo>
                <a:cubicBezTo>
                  <a:pt x="2646564" y="1185612"/>
                  <a:pt x="2607633" y="1212134"/>
                  <a:pt x="2532822" y="1295671"/>
                </a:cubicBezTo>
                <a:lnTo>
                  <a:pt x="2490124" y="1305120"/>
                </a:lnTo>
                <a:cubicBezTo>
                  <a:pt x="2377100" y="1402830"/>
                  <a:pt x="2381047" y="1432251"/>
                  <a:pt x="2356289" y="1470154"/>
                </a:cubicBezTo>
                <a:lnTo>
                  <a:pt x="2335478" y="1468221"/>
                </a:lnTo>
                <a:cubicBezTo>
                  <a:pt x="2323996" y="1478744"/>
                  <a:pt x="2310721" y="1492917"/>
                  <a:pt x="2306056" y="1499575"/>
                </a:cubicBezTo>
                <a:lnTo>
                  <a:pt x="2303185" y="1486260"/>
                </a:lnTo>
                <a:cubicBezTo>
                  <a:pt x="2185497" y="1649469"/>
                  <a:pt x="2085927" y="1657952"/>
                  <a:pt x="2001608" y="1789807"/>
                </a:cubicBezTo>
                <a:cubicBezTo>
                  <a:pt x="2002505" y="1776600"/>
                  <a:pt x="2066911" y="1698754"/>
                  <a:pt x="2118220" y="1639913"/>
                </a:cubicBezTo>
                <a:cubicBezTo>
                  <a:pt x="2137237" y="1598251"/>
                  <a:pt x="2068884" y="1672232"/>
                  <a:pt x="2024213" y="1708310"/>
                </a:cubicBezTo>
                <a:lnTo>
                  <a:pt x="1947428" y="1818261"/>
                </a:lnTo>
                <a:cubicBezTo>
                  <a:pt x="1957833" y="1755662"/>
                  <a:pt x="1839247" y="1932078"/>
                  <a:pt x="1745419" y="1988127"/>
                </a:cubicBezTo>
                <a:cubicBezTo>
                  <a:pt x="1800496" y="1889450"/>
                  <a:pt x="1467523" y="2197722"/>
                  <a:pt x="1446533" y="2195897"/>
                </a:cubicBezTo>
                <a:cubicBezTo>
                  <a:pt x="1444739" y="2152195"/>
                  <a:pt x="1575524" y="2083905"/>
                  <a:pt x="1623963" y="2007992"/>
                </a:cubicBezTo>
                <a:cubicBezTo>
                  <a:pt x="1625936" y="1981470"/>
                  <a:pt x="1545205" y="2074456"/>
                  <a:pt x="1512912" y="2091529"/>
                </a:cubicBezTo>
                <a:lnTo>
                  <a:pt x="1650515" y="1943567"/>
                </a:lnTo>
                <a:cubicBezTo>
                  <a:pt x="1658049" y="1907489"/>
                  <a:pt x="1513988" y="2078214"/>
                  <a:pt x="1561351" y="2015615"/>
                </a:cubicBezTo>
                <a:cubicBezTo>
                  <a:pt x="1460885" y="2093354"/>
                  <a:pt x="1509144" y="2074456"/>
                  <a:pt x="1401143" y="2188273"/>
                </a:cubicBezTo>
                <a:cubicBezTo>
                  <a:pt x="1430386" y="2154128"/>
                  <a:pt x="1472187" y="2087663"/>
                  <a:pt x="1410472" y="2138881"/>
                </a:cubicBezTo>
                <a:cubicBezTo>
                  <a:pt x="1370645" y="2178824"/>
                  <a:pt x="1379256" y="2199655"/>
                  <a:pt x="1352704" y="2207278"/>
                </a:cubicBezTo>
                <a:cubicBezTo>
                  <a:pt x="1392532" y="2097220"/>
                  <a:pt x="1223713" y="2249906"/>
                  <a:pt x="1212231" y="2199655"/>
                </a:cubicBezTo>
                <a:lnTo>
                  <a:pt x="1144058" y="2273636"/>
                </a:lnTo>
                <a:cubicBezTo>
                  <a:pt x="1156257" y="2254630"/>
                  <a:pt x="1184782" y="2220485"/>
                  <a:pt x="1157334" y="2241423"/>
                </a:cubicBezTo>
                <a:lnTo>
                  <a:pt x="1111765" y="2290708"/>
                </a:lnTo>
                <a:cubicBezTo>
                  <a:pt x="1106921" y="2286950"/>
                  <a:pt x="1174377" y="2156920"/>
                  <a:pt x="1126835" y="2162611"/>
                </a:cubicBezTo>
                <a:lnTo>
                  <a:pt x="1050947" y="2259355"/>
                </a:lnTo>
                <a:lnTo>
                  <a:pt x="1133473" y="2139847"/>
                </a:lnTo>
                <a:lnTo>
                  <a:pt x="1008249" y="2268911"/>
                </a:lnTo>
                <a:cubicBezTo>
                  <a:pt x="1128808" y="2136089"/>
                  <a:pt x="1024395" y="2196756"/>
                  <a:pt x="1044309" y="2142746"/>
                </a:cubicBezTo>
                <a:lnTo>
                  <a:pt x="964654" y="2222418"/>
                </a:lnTo>
                <a:lnTo>
                  <a:pt x="1000714" y="2165510"/>
                </a:lnTo>
                <a:lnTo>
                  <a:pt x="948508" y="2224351"/>
                </a:lnTo>
                <a:cubicBezTo>
                  <a:pt x="944740" y="2207278"/>
                  <a:pt x="1066197" y="2061142"/>
                  <a:pt x="989412" y="2114292"/>
                </a:cubicBezTo>
                <a:cubicBezTo>
                  <a:pt x="1021525" y="2097220"/>
                  <a:pt x="896481" y="2226176"/>
                  <a:pt x="839430" y="2281259"/>
                </a:cubicBezTo>
                <a:lnTo>
                  <a:pt x="947611" y="2110534"/>
                </a:lnTo>
                <a:cubicBezTo>
                  <a:pt x="895404" y="2161752"/>
                  <a:pt x="864188" y="2168301"/>
                  <a:pt x="818619" y="2226176"/>
                </a:cubicBezTo>
                <a:lnTo>
                  <a:pt x="888766" y="2135123"/>
                </a:lnTo>
                <a:lnTo>
                  <a:pt x="826154" y="2199655"/>
                </a:lnTo>
                <a:cubicBezTo>
                  <a:pt x="658232" y="2268911"/>
                  <a:pt x="1080369" y="1762319"/>
                  <a:pt x="754034" y="1991885"/>
                </a:cubicBezTo>
                <a:lnTo>
                  <a:pt x="731250" y="2016582"/>
                </a:lnTo>
                <a:lnTo>
                  <a:pt x="849836" y="1840166"/>
                </a:lnTo>
                <a:cubicBezTo>
                  <a:pt x="828128" y="1851547"/>
                  <a:pt x="714206" y="1961499"/>
                  <a:pt x="664870" y="1993818"/>
                </a:cubicBezTo>
                <a:cubicBezTo>
                  <a:pt x="789197" y="1878069"/>
                  <a:pt x="662000" y="1963431"/>
                  <a:pt x="759775" y="1855305"/>
                </a:cubicBezTo>
                <a:cubicBezTo>
                  <a:pt x="703801" y="1897074"/>
                  <a:pt x="680120" y="1934977"/>
                  <a:pt x="634551" y="1984369"/>
                </a:cubicBezTo>
                <a:cubicBezTo>
                  <a:pt x="491387" y="2072524"/>
                  <a:pt x="665947" y="1854339"/>
                  <a:pt x="552025" y="1908456"/>
                </a:cubicBezTo>
                <a:cubicBezTo>
                  <a:pt x="745602" y="1774667"/>
                  <a:pt x="705774" y="1815470"/>
                  <a:pt x="792965" y="1768977"/>
                </a:cubicBezTo>
                <a:cubicBezTo>
                  <a:pt x="837636" y="1675990"/>
                  <a:pt x="712412" y="1792706"/>
                  <a:pt x="722818" y="1730107"/>
                </a:cubicBezTo>
                <a:lnTo>
                  <a:pt x="681017" y="1796464"/>
                </a:lnTo>
                <a:cubicBezTo>
                  <a:pt x="490310" y="1960640"/>
                  <a:pt x="738964" y="1658918"/>
                  <a:pt x="534982" y="1854339"/>
                </a:cubicBezTo>
                <a:cubicBezTo>
                  <a:pt x="549155" y="1809779"/>
                  <a:pt x="733223" y="1598251"/>
                  <a:pt x="679223" y="1614358"/>
                </a:cubicBezTo>
                <a:lnTo>
                  <a:pt x="513095" y="1796464"/>
                </a:lnTo>
                <a:lnTo>
                  <a:pt x="493181" y="1781325"/>
                </a:lnTo>
                <a:lnTo>
                  <a:pt x="612843" y="1661817"/>
                </a:lnTo>
                <a:cubicBezTo>
                  <a:pt x="613740" y="1649469"/>
                  <a:pt x="588085" y="1669441"/>
                  <a:pt x="557766" y="1698754"/>
                </a:cubicBezTo>
                <a:cubicBezTo>
                  <a:pt x="682093" y="1550792"/>
                  <a:pt x="588983" y="1610600"/>
                  <a:pt x="678146" y="1489159"/>
                </a:cubicBezTo>
                <a:lnTo>
                  <a:pt x="617508" y="1546068"/>
                </a:lnTo>
                <a:cubicBezTo>
                  <a:pt x="631681" y="1528995"/>
                  <a:pt x="646930" y="1510956"/>
                  <a:pt x="656438" y="1499575"/>
                </a:cubicBezTo>
                <a:cubicBezTo>
                  <a:pt x="549155" y="1600184"/>
                  <a:pt x="573913" y="1549826"/>
                  <a:pt x="477035" y="1644745"/>
                </a:cubicBezTo>
                <a:cubicBezTo>
                  <a:pt x="459094" y="1673199"/>
                  <a:pt x="417293" y="1739556"/>
                  <a:pt x="479905" y="1675131"/>
                </a:cubicBezTo>
                <a:cubicBezTo>
                  <a:pt x="375671" y="1806021"/>
                  <a:pt x="397379" y="1725383"/>
                  <a:pt x="387871" y="1717759"/>
                </a:cubicBezTo>
                <a:cubicBezTo>
                  <a:pt x="454250" y="1670300"/>
                  <a:pt x="456224" y="1643778"/>
                  <a:pt x="474344" y="1615324"/>
                </a:cubicBezTo>
                <a:cubicBezTo>
                  <a:pt x="457121" y="1630464"/>
                  <a:pt x="451559" y="1640020"/>
                  <a:pt x="428775" y="1664609"/>
                </a:cubicBezTo>
                <a:cubicBezTo>
                  <a:pt x="346249" y="1714967"/>
                  <a:pt x="643162" y="1406588"/>
                  <a:pt x="423034" y="1604909"/>
                </a:cubicBezTo>
                <a:lnTo>
                  <a:pt x="531215" y="1491092"/>
                </a:lnTo>
                <a:lnTo>
                  <a:pt x="437207" y="1559382"/>
                </a:lnTo>
                <a:cubicBezTo>
                  <a:pt x="659309" y="1335507"/>
                  <a:pt x="440077" y="1520513"/>
                  <a:pt x="644957" y="1310811"/>
                </a:cubicBezTo>
                <a:cubicBezTo>
                  <a:pt x="635448" y="1290946"/>
                  <a:pt x="519733" y="1439874"/>
                  <a:pt x="537852" y="1411420"/>
                </a:cubicBezTo>
                <a:cubicBezTo>
                  <a:pt x="479905" y="1441700"/>
                  <a:pt x="658232" y="1215999"/>
                  <a:pt x="548258" y="1315535"/>
                </a:cubicBezTo>
                <a:cubicBezTo>
                  <a:pt x="612843" y="1227381"/>
                  <a:pt x="551128" y="1263351"/>
                  <a:pt x="585215" y="1209342"/>
                </a:cubicBezTo>
                <a:lnTo>
                  <a:pt x="489413" y="1304153"/>
                </a:lnTo>
                <a:cubicBezTo>
                  <a:pt x="507533" y="1275699"/>
                  <a:pt x="548258" y="1222656"/>
                  <a:pt x="526371" y="1234038"/>
                </a:cubicBezTo>
                <a:cubicBezTo>
                  <a:pt x="512198" y="1248211"/>
                  <a:pt x="498922" y="1262492"/>
                  <a:pt x="488516" y="1274733"/>
                </a:cubicBezTo>
                <a:cubicBezTo>
                  <a:pt x="526371" y="1197960"/>
                  <a:pt x="513095" y="1179921"/>
                  <a:pt x="500895" y="1158124"/>
                </a:cubicBezTo>
                <a:cubicBezTo>
                  <a:pt x="438283" y="1222656"/>
                  <a:pt x="398456" y="1262492"/>
                  <a:pt x="385000" y="1294704"/>
                </a:cubicBezTo>
                <a:cubicBezTo>
                  <a:pt x="279870" y="1368685"/>
                  <a:pt x="465732" y="1132462"/>
                  <a:pt x="407785" y="1143844"/>
                </a:cubicBezTo>
                <a:lnTo>
                  <a:pt x="362396" y="1193236"/>
                </a:lnTo>
                <a:lnTo>
                  <a:pt x="427699" y="1102182"/>
                </a:lnTo>
                <a:cubicBezTo>
                  <a:pt x="398276" y="1136327"/>
                  <a:pt x="365087" y="1166607"/>
                  <a:pt x="325259" y="1206443"/>
                </a:cubicBezTo>
                <a:cubicBezTo>
                  <a:pt x="285431" y="1203651"/>
                  <a:pt x="261750" y="1174231"/>
                  <a:pt x="419267" y="992124"/>
                </a:cubicBezTo>
                <a:cubicBezTo>
                  <a:pt x="374595" y="1037650"/>
                  <a:pt x="306422" y="1085969"/>
                  <a:pt x="250448" y="1163815"/>
                </a:cubicBezTo>
                <a:cubicBezTo>
                  <a:pt x="355758" y="1012954"/>
                  <a:pt x="297810" y="1012954"/>
                  <a:pt x="307319" y="954113"/>
                </a:cubicBezTo>
                <a:lnTo>
                  <a:pt x="314854" y="947563"/>
                </a:lnTo>
                <a:lnTo>
                  <a:pt x="350914" y="890655"/>
                </a:lnTo>
                <a:lnTo>
                  <a:pt x="333870" y="905795"/>
                </a:lnTo>
                <a:lnTo>
                  <a:pt x="308216" y="946597"/>
                </a:lnTo>
                <a:cubicBezTo>
                  <a:pt x="314854" y="919968"/>
                  <a:pt x="332973" y="883031"/>
                  <a:pt x="382309" y="817533"/>
                </a:cubicBezTo>
                <a:cubicBezTo>
                  <a:pt x="349120" y="847920"/>
                  <a:pt x="257983" y="933283"/>
                  <a:pt x="219052" y="959804"/>
                </a:cubicBezTo>
                <a:cubicBezTo>
                  <a:pt x="338535" y="840297"/>
                  <a:pt x="82526" y="1038617"/>
                  <a:pt x="203982" y="892480"/>
                </a:cubicBezTo>
                <a:cubicBezTo>
                  <a:pt x="169716" y="922867"/>
                  <a:pt x="185862" y="920935"/>
                  <a:pt x="141370" y="957979"/>
                </a:cubicBezTo>
                <a:cubicBezTo>
                  <a:pt x="129888" y="906761"/>
                  <a:pt x="228560" y="716065"/>
                  <a:pt x="98672" y="772007"/>
                </a:cubicBezTo>
                <a:cubicBezTo>
                  <a:pt x="326335" y="537716"/>
                  <a:pt x="235198" y="567136"/>
                  <a:pt x="324362" y="438180"/>
                </a:cubicBezTo>
                <a:cubicBezTo>
                  <a:pt x="182992" y="569069"/>
                  <a:pt x="265518" y="519677"/>
                  <a:pt x="167922" y="627803"/>
                </a:cubicBezTo>
                <a:cubicBezTo>
                  <a:pt x="186759" y="586142"/>
                  <a:pt x="-1974" y="792944"/>
                  <a:pt x="86293" y="664847"/>
                </a:cubicBezTo>
                <a:cubicBezTo>
                  <a:pt x="63509" y="689543"/>
                  <a:pt x="46466" y="704683"/>
                  <a:pt x="51130" y="708441"/>
                </a:cubicBezTo>
                <a:cubicBezTo>
                  <a:pt x="30319" y="706616"/>
                  <a:pt x="221025" y="543407"/>
                  <a:pt x="162181" y="568103"/>
                </a:cubicBezTo>
                <a:lnTo>
                  <a:pt x="65303" y="662914"/>
                </a:lnTo>
                <a:lnTo>
                  <a:pt x="181198" y="526334"/>
                </a:lnTo>
                <a:cubicBezTo>
                  <a:pt x="85396" y="551997"/>
                  <a:pt x="129888" y="445696"/>
                  <a:pt x="0" y="514953"/>
                </a:cubicBezTo>
                <a:cubicBezTo>
                  <a:pt x="19914" y="491223"/>
                  <a:pt x="67276" y="445696"/>
                  <a:pt x="96699" y="423899"/>
                </a:cubicBezTo>
                <a:cubicBezTo>
                  <a:pt x="78758" y="413484"/>
                  <a:pt x="221922" y="237927"/>
                  <a:pt x="109077" y="318565"/>
                </a:cubicBezTo>
                <a:lnTo>
                  <a:pt x="73914" y="362266"/>
                </a:lnTo>
                <a:cubicBezTo>
                  <a:pt x="-35163" y="420141"/>
                  <a:pt x="163975" y="219995"/>
                  <a:pt x="168819" y="154497"/>
                </a:cubicBezTo>
                <a:cubicBezTo>
                  <a:pt x="184965" y="152564"/>
                  <a:pt x="130785" y="237927"/>
                  <a:pt x="243810" y="127009"/>
                </a:cubicBezTo>
                <a:cubicBezTo>
                  <a:pt x="311983" y="53028"/>
                  <a:pt x="286328" y="48197"/>
                  <a:pt x="224793" y="99414"/>
                </a:cubicBezTo>
                <a:close/>
                <a:moveTo>
                  <a:pt x="202142" y="0"/>
                </a:moveTo>
                <a:lnTo>
                  <a:pt x="265445" y="0"/>
                </a:lnTo>
                <a:lnTo>
                  <a:pt x="256009" y="18776"/>
                </a:lnTo>
                <a:cubicBezTo>
                  <a:pt x="236230" y="22910"/>
                  <a:pt x="166865" y="56146"/>
                  <a:pt x="198749" y="4614"/>
                </a:cubicBez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D1198810-904A-2983-A203-21684268E84E}"/>
              </a:ext>
            </a:extLst>
          </p:cNvPr>
          <p:cNvSpPr>
            <a:spLocks noGrp="1"/>
          </p:cNvSpPr>
          <p:nvPr>
            <p:ph type="pic" sz="quarter" idx="13"/>
          </p:nvPr>
        </p:nvSpPr>
        <p:spPr/>
      </p:sp>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a:t>
            </a:r>
          </a:p>
        </p:txBody>
      </p:sp>
      <p:sp>
        <p:nvSpPr>
          <p:cNvPr id="7" name="Freeform: Shape 6">
            <a:extLst>
              <a:ext uri="{FF2B5EF4-FFF2-40B4-BE49-F238E27FC236}">
                <a16:creationId xmlns:a16="http://schemas.microsoft.com/office/drawing/2014/main" id="{C77DC021-0F24-46AD-27E0-3AA8C24CCBAE}"/>
              </a:ext>
            </a:extLst>
          </p:cNvPr>
          <p:cNvSpPr/>
          <p:nvPr/>
        </p:nvSpPr>
        <p:spPr>
          <a:xfrm>
            <a:off x="-1" y="4129148"/>
            <a:ext cx="4700888" cy="2728852"/>
          </a:xfrm>
          <a:custGeom>
            <a:avLst/>
            <a:gdLst>
              <a:gd name="connsiteX0" fmla="*/ 4683694 w 4700888"/>
              <a:gd name="connsiteY0" fmla="*/ 1434922 h 2728852"/>
              <a:gd name="connsiteX1" fmla="*/ 4621669 w 4700888"/>
              <a:gd name="connsiteY1" fmla="*/ 1545479 h 2728852"/>
              <a:gd name="connsiteX2" fmla="*/ 4683694 w 4700888"/>
              <a:gd name="connsiteY2" fmla="*/ 1434922 h 2728852"/>
              <a:gd name="connsiteX3" fmla="*/ 4685653 w 4700888"/>
              <a:gd name="connsiteY3" fmla="*/ 1433007 h 2728852"/>
              <a:gd name="connsiteX4" fmla="*/ 4684783 w 4700888"/>
              <a:gd name="connsiteY4" fmla="*/ 1434922 h 2728852"/>
              <a:gd name="connsiteX5" fmla="*/ 4684783 w 4700888"/>
              <a:gd name="connsiteY5" fmla="*/ 1433901 h 2728852"/>
              <a:gd name="connsiteX6" fmla="*/ 4685653 w 4700888"/>
              <a:gd name="connsiteY6" fmla="*/ 1433007 h 2728852"/>
              <a:gd name="connsiteX7" fmla="*/ 3042441 w 4700888"/>
              <a:gd name="connsiteY7" fmla="*/ 1267 h 2728852"/>
              <a:gd name="connsiteX8" fmla="*/ 3055142 w 4700888"/>
              <a:gd name="connsiteY8" fmla="*/ 10441 h 2728852"/>
              <a:gd name="connsiteX9" fmla="*/ 2977882 w 4700888"/>
              <a:gd name="connsiteY9" fmla="*/ 81933 h 2728852"/>
              <a:gd name="connsiteX10" fmla="*/ 3077123 w 4700888"/>
              <a:gd name="connsiteY10" fmla="*/ 24739 h 2728852"/>
              <a:gd name="connsiteX11" fmla="*/ 2939796 w 4700888"/>
              <a:gd name="connsiteY11" fmla="*/ 166702 h 2728852"/>
              <a:gd name="connsiteX12" fmla="*/ 3210532 w 4700888"/>
              <a:gd name="connsiteY12" fmla="*/ 407095 h 2728852"/>
              <a:gd name="connsiteX13" fmla="*/ 2968306 w 4700888"/>
              <a:gd name="connsiteY13" fmla="*/ 631146 h 2728852"/>
              <a:gd name="connsiteX14" fmla="*/ 3051224 w 4700888"/>
              <a:gd name="connsiteY14" fmla="*/ 580591 h 2728852"/>
              <a:gd name="connsiteX15" fmla="*/ 3122826 w 4700888"/>
              <a:gd name="connsiteY15" fmla="*/ 490970 h 2728852"/>
              <a:gd name="connsiteX16" fmla="*/ 3591826 w 4700888"/>
              <a:gd name="connsiteY16" fmla="*/ 325006 h 2728852"/>
              <a:gd name="connsiteX17" fmla="*/ 3588997 w 4700888"/>
              <a:gd name="connsiteY17" fmla="*/ 316453 h 2728852"/>
              <a:gd name="connsiteX18" fmla="*/ 3702602 w 4700888"/>
              <a:gd name="connsiteY18" fmla="*/ 300239 h 2728852"/>
              <a:gd name="connsiteX19" fmla="*/ 3658640 w 4700888"/>
              <a:gd name="connsiteY19" fmla="*/ 319261 h 2728852"/>
              <a:gd name="connsiteX20" fmla="*/ 3596614 w 4700888"/>
              <a:gd name="connsiteY20" fmla="*/ 434670 h 2728852"/>
              <a:gd name="connsiteX21" fmla="*/ 3631000 w 4700888"/>
              <a:gd name="connsiteY21" fmla="*/ 386030 h 2728852"/>
              <a:gd name="connsiteX22" fmla="*/ 3703472 w 4700888"/>
              <a:gd name="connsiteY22" fmla="*/ 401350 h 2728852"/>
              <a:gd name="connsiteX23" fmla="*/ 3725453 w 4700888"/>
              <a:gd name="connsiteY23" fmla="*/ 364072 h 2728852"/>
              <a:gd name="connsiteX24" fmla="*/ 3746346 w 4700888"/>
              <a:gd name="connsiteY24" fmla="*/ 375561 h 2728852"/>
              <a:gd name="connsiteX25" fmla="*/ 3638617 w 4700888"/>
              <a:gd name="connsiteY25" fmla="*/ 504247 h 2728852"/>
              <a:gd name="connsiteX26" fmla="*/ 3761581 w 4700888"/>
              <a:gd name="connsiteY26" fmla="*/ 419478 h 2728852"/>
              <a:gd name="connsiteX27" fmla="*/ 3758751 w 4700888"/>
              <a:gd name="connsiteY27" fmla="*/ 461352 h 2728852"/>
              <a:gd name="connsiteX28" fmla="*/ 3832311 w 4700888"/>
              <a:gd name="connsiteY28" fmla="*/ 387051 h 2728852"/>
              <a:gd name="connsiteX29" fmla="*/ 3972468 w 4700888"/>
              <a:gd name="connsiteY29" fmla="*/ 343135 h 2728852"/>
              <a:gd name="connsiteX30" fmla="*/ 4048639 w 4700888"/>
              <a:gd name="connsiteY30" fmla="*/ 371731 h 2728852"/>
              <a:gd name="connsiteX31" fmla="*/ 4000978 w 4700888"/>
              <a:gd name="connsiteY31" fmla="*/ 429947 h 2728852"/>
              <a:gd name="connsiteX32" fmla="*/ 4090643 w 4700888"/>
              <a:gd name="connsiteY32" fmla="*/ 346071 h 2728852"/>
              <a:gd name="connsiteX33" fmla="*/ 3929594 w 4700888"/>
              <a:gd name="connsiteY33" fmla="*/ 570122 h 2728852"/>
              <a:gd name="connsiteX34" fmla="*/ 3990531 w 4700888"/>
              <a:gd name="connsiteY34" fmla="*/ 550079 h 2728852"/>
              <a:gd name="connsiteX35" fmla="*/ 4092601 w 4700888"/>
              <a:gd name="connsiteY35" fmla="*/ 403265 h 2728852"/>
              <a:gd name="connsiteX36" fmla="*/ 4279331 w 4700888"/>
              <a:gd name="connsiteY36" fmla="*/ 732129 h 2728852"/>
              <a:gd name="connsiteX37" fmla="*/ 4191625 w 4700888"/>
              <a:gd name="connsiteY37" fmla="*/ 821877 h 2728852"/>
              <a:gd name="connsiteX38" fmla="*/ 4236457 w 4700888"/>
              <a:gd name="connsiteY38" fmla="*/ 805663 h 2728852"/>
              <a:gd name="connsiteX39" fmla="*/ 4285207 w 4700888"/>
              <a:gd name="connsiteY39" fmla="*/ 750257 h 2728852"/>
              <a:gd name="connsiteX40" fmla="*/ 4344186 w 4700888"/>
              <a:gd name="connsiteY40" fmla="*/ 724596 h 2728852"/>
              <a:gd name="connsiteX41" fmla="*/ 4286078 w 4700888"/>
              <a:gd name="connsiteY41" fmla="*/ 801833 h 2728852"/>
              <a:gd name="connsiteX42" fmla="*/ 4394895 w 4700888"/>
              <a:gd name="connsiteY42" fmla="*/ 774130 h 2728852"/>
              <a:gd name="connsiteX43" fmla="*/ 4319593 w 4700888"/>
              <a:gd name="connsiteY43" fmla="*/ 901922 h 2728852"/>
              <a:gd name="connsiteX44" fmla="*/ 4433851 w 4700888"/>
              <a:gd name="connsiteY44" fmla="*/ 790344 h 2728852"/>
              <a:gd name="connsiteX45" fmla="*/ 4591200 w 4700888"/>
              <a:gd name="connsiteY45" fmla="*/ 860942 h 2728852"/>
              <a:gd name="connsiteX46" fmla="*/ 4507411 w 4700888"/>
              <a:gd name="connsiteY46" fmla="*/ 961925 h 2728852"/>
              <a:gd name="connsiteX47" fmla="*/ 4615140 w 4700888"/>
              <a:gd name="connsiteY47" fmla="*/ 979159 h 2728852"/>
              <a:gd name="connsiteX48" fmla="*/ 4575966 w 4700888"/>
              <a:gd name="connsiteY48" fmla="*/ 1013501 h 2728852"/>
              <a:gd name="connsiteX49" fmla="*/ 4686524 w 4700888"/>
              <a:gd name="connsiteY49" fmla="*/ 1337642 h 2728852"/>
              <a:gd name="connsiteX50" fmla="*/ 4593159 w 4700888"/>
              <a:gd name="connsiteY50" fmla="*/ 1460710 h 2728852"/>
              <a:gd name="connsiteX51" fmla="*/ 4667589 w 4700888"/>
              <a:gd name="connsiteY51" fmla="*/ 1431092 h 2728852"/>
              <a:gd name="connsiteX52" fmla="*/ 4700888 w 4700888"/>
              <a:gd name="connsiteY52" fmla="*/ 1389218 h 2728852"/>
              <a:gd name="connsiteX53" fmla="*/ 4681736 w 4700888"/>
              <a:gd name="connsiteY53" fmla="*/ 1434922 h 2728852"/>
              <a:gd name="connsiteX54" fmla="*/ 4594029 w 4700888"/>
              <a:gd name="connsiteY54" fmla="*/ 1520713 h 2728852"/>
              <a:gd name="connsiteX55" fmla="*/ 4585541 w 4700888"/>
              <a:gd name="connsiteY55" fmla="*/ 1496839 h 2728852"/>
              <a:gd name="connsiteX56" fmla="*/ 4580754 w 4700888"/>
              <a:gd name="connsiteY56" fmla="*/ 1534117 h 2728852"/>
              <a:gd name="connsiteX57" fmla="*/ 4598817 w 4700888"/>
              <a:gd name="connsiteY57" fmla="*/ 1536032 h 2728852"/>
              <a:gd name="connsiteX58" fmla="*/ 4535050 w 4700888"/>
              <a:gd name="connsiteY58" fmla="*/ 1597950 h 2728852"/>
              <a:gd name="connsiteX59" fmla="*/ 3793804 w 4700888"/>
              <a:gd name="connsiteY59" fmla="*/ 2386833 h 2728852"/>
              <a:gd name="connsiteX60" fmla="*/ 3453530 w 4700888"/>
              <a:gd name="connsiteY60" fmla="*/ 2728852 h 2728852"/>
              <a:gd name="connsiteX61" fmla="*/ 0 w 4700888"/>
              <a:gd name="connsiteY61" fmla="*/ 2728852 h 2728852"/>
              <a:gd name="connsiteX62" fmla="*/ 0 w 4700888"/>
              <a:gd name="connsiteY62" fmla="*/ 2578158 h 2728852"/>
              <a:gd name="connsiteX63" fmla="*/ 0 w 4700888"/>
              <a:gd name="connsiteY63" fmla="*/ 2568711 h 2728852"/>
              <a:gd name="connsiteX64" fmla="*/ 0 w 4700888"/>
              <a:gd name="connsiteY64" fmla="*/ 2550583 h 2728852"/>
              <a:gd name="connsiteX65" fmla="*/ 2489729 w 4700888"/>
              <a:gd name="connsiteY65" fmla="*/ 141935 h 2728852"/>
              <a:gd name="connsiteX66" fmla="*/ 2676459 w 4700888"/>
              <a:gd name="connsiteY66" fmla="*/ 93295 h 2728852"/>
              <a:gd name="connsiteX67" fmla="*/ 2755678 w 4700888"/>
              <a:gd name="connsiteY67" fmla="*/ 27548 h 2728852"/>
              <a:gd name="connsiteX68" fmla="*/ 2750019 w 4700888"/>
              <a:gd name="connsiteY68" fmla="*/ 60868 h 2728852"/>
              <a:gd name="connsiteX69" fmla="*/ 2654696 w 4700888"/>
              <a:gd name="connsiteY69" fmla="*/ 129552 h 2728852"/>
              <a:gd name="connsiteX70" fmla="*/ 2726080 w 4700888"/>
              <a:gd name="connsiteY70" fmla="*/ 240109 h 2728852"/>
              <a:gd name="connsiteX71" fmla="*/ 2892134 w 4700888"/>
              <a:gd name="connsiteY71" fmla="*/ 129552 h 2728852"/>
              <a:gd name="connsiteX72" fmla="*/ 2828150 w 4700888"/>
              <a:gd name="connsiteY72" fmla="*/ 191597 h 2728852"/>
              <a:gd name="connsiteX73" fmla="*/ 2837726 w 4700888"/>
              <a:gd name="connsiteY73" fmla="*/ 218279 h 2728852"/>
              <a:gd name="connsiteX74" fmla="*/ 3023585 w 4700888"/>
              <a:gd name="connsiteY74" fmla="*/ 17079 h 2728852"/>
              <a:gd name="connsiteX75" fmla="*/ 3042441 w 4700888"/>
              <a:gd name="connsiteY75" fmla="*/ 1267 h 2728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4700888" h="2728852">
                <a:moveTo>
                  <a:pt x="4683694" y="1434922"/>
                </a:moveTo>
                <a:cubicBezTo>
                  <a:pt x="4681736" y="1455859"/>
                  <a:pt x="4684783" y="1472072"/>
                  <a:pt x="4621669" y="1545479"/>
                </a:cubicBezTo>
                <a:cubicBezTo>
                  <a:pt x="4604694" y="1543564"/>
                  <a:pt x="4625586" y="1507435"/>
                  <a:pt x="4683694" y="1434922"/>
                </a:cubicBezTo>
                <a:close/>
                <a:moveTo>
                  <a:pt x="4685653" y="1433007"/>
                </a:moveTo>
                <a:cubicBezTo>
                  <a:pt x="4684783" y="1434028"/>
                  <a:pt x="4684783" y="1434028"/>
                  <a:pt x="4684783" y="1434922"/>
                </a:cubicBezTo>
                <a:cubicBezTo>
                  <a:pt x="4684783" y="1434922"/>
                  <a:pt x="4684783" y="1433901"/>
                  <a:pt x="4684783" y="1433901"/>
                </a:cubicBezTo>
                <a:cubicBezTo>
                  <a:pt x="4684783" y="1433901"/>
                  <a:pt x="4685653" y="1433007"/>
                  <a:pt x="4685653" y="1433007"/>
                </a:cubicBezTo>
                <a:close/>
                <a:moveTo>
                  <a:pt x="3042441" y="1267"/>
                </a:moveTo>
                <a:cubicBezTo>
                  <a:pt x="3053101" y="-4831"/>
                  <a:pt x="3043716" y="13217"/>
                  <a:pt x="3055142" y="10441"/>
                </a:cubicBezTo>
                <a:cubicBezTo>
                  <a:pt x="3041648" y="19888"/>
                  <a:pt x="2988328" y="63804"/>
                  <a:pt x="2977882" y="81933"/>
                </a:cubicBezTo>
                <a:cubicBezTo>
                  <a:pt x="2984628" y="102870"/>
                  <a:pt x="3031202" y="38016"/>
                  <a:pt x="3077123" y="24739"/>
                </a:cubicBezTo>
                <a:cubicBezTo>
                  <a:pt x="3064718" y="37123"/>
                  <a:pt x="2971135" y="108615"/>
                  <a:pt x="2939796" y="166702"/>
                </a:cubicBezTo>
                <a:cubicBezTo>
                  <a:pt x="2918685" y="253514"/>
                  <a:pt x="3165700" y="377476"/>
                  <a:pt x="3210532" y="407095"/>
                </a:cubicBezTo>
                <a:cubicBezTo>
                  <a:pt x="3186592" y="426117"/>
                  <a:pt x="2984628" y="618762"/>
                  <a:pt x="2968306" y="631146"/>
                </a:cubicBezTo>
                <a:lnTo>
                  <a:pt x="3051224" y="580591"/>
                </a:lnTo>
                <a:lnTo>
                  <a:pt x="3122826" y="490970"/>
                </a:lnTo>
                <a:cubicBezTo>
                  <a:pt x="3271470" y="381306"/>
                  <a:pt x="3467993" y="407095"/>
                  <a:pt x="3591826" y="325006"/>
                </a:cubicBezTo>
                <a:lnTo>
                  <a:pt x="3588997" y="316453"/>
                </a:lnTo>
                <a:cubicBezTo>
                  <a:pt x="3661469" y="277387"/>
                  <a:pt x="3679750" y="283132"/>
                  <a:pt x="3702602" y="300239"/>
                </a:cubicBezTo>
                <a:lnTo>
                  <a:pt x="3658640" y="319261"/>
                </a:lnTo>
                <a:cubicBezTo>
                  <a:pt x="3560487" y="427010"/>
                  <a:pt x="3577680" y="428925"/>
                  <a:pt x="3596614" y="434670"/>
                </a:cubicBezTo>
                <a:lnTo>
                  <a:pt x="3631000" y="386030"/>
                </a:lnTo>
                <a:cubicBezTo>
                  <a:pt x="3737858" y="304963"/>
                  <a:pt x="3668215" y="396498"/>
                  <a:pt x="3703472" y="401350"/>
                </a:cubicBezTo>
                <a:lnTo>
                  <a:pt x="3725453" y="364072"/>
                </a:lnTo>
                <a:cubicBezTo>
                  <a:pt x="3753093" y="345050"/>
                  <a:pt x="3743517" y="367008"/>
                  <a:pt x="3746346" y="375561"/>
                </a:cubicBezTo>
                <a:cubicBezTo>
                  <a:pt x="3691067" y="409903"/>
                  <a:pt x="3687367" y="448969"/>
                  <a:pt x="3638617" y="504247"/>
                </a:cubicBezTo>
                <a:cubicBezTo>
                  <a:pt x="3735900" y="393690"/>
                  <a:pt x="3745476" y="423180"/>
                  <a:pt x="3761581" y="419478"/>
                </a:cubicBezTo>
                <a:cubicBezTo>
                  <a:pt x="3687367" y="499524"/>
                  <a:pt x="3834053" y="384115"/>
                  <a:pt x="3758751" y="461352"/>
                </a:cubicBezTo>
                <a:cubicBezTo>
                  <a:pt x="3783562" y="447054"/>
                  <a:pt x="3823606" y="400328"/>
                  <a:pt x="3832311" y="387051"/>
                </a:cubicBezTo>
                <a:cubicBezTo>
                  <a:pt x="3808372" y="437606"/>
                  <a:pt x="3936123" y="332666"/>
                  <a:pt x="3972468" y="343135"/>
                </a:cubicBezTo>
                <a:cubicBezTo>
                  <a:pt x="3993360" y="405180"/>
                  <a:pt x="3911312" y="415648"/>
                  <a:pt x="4048639" y="371731"/>
                </a:cubicBezTo>
                <a:lnTo>
                  <a:pt x="4000978" y="429947"/>
                </a:lnTo>
                <a:lnTo>
                  <a:pt x="4090643" y="346071"/>
                </a:lnTo>
                <a:cubicBezTo>
                  <a:pt x="3942869" y="509992"/>
                  <a:pt x="4079108" y="412712"/>
                  <a:pt x="3929594" y="570122"/>
                </a:cubicBezTo>
                <a:cubicBezTo>
                  <a:pt x="3995319" y="513822"/>
                  <a:pt x="3921759" y="597698"/>
                  <a:pt x="3990531" y="550079"/>
                </a:cubicBezTo>
                <a:cubicBezTo>
                  <a:pt x="4088684" y="442330"/>
                  <a:pt x="4032534" y="473735"/>
                  <a:pt x="4092601" y="403265"/>
                </a:cubicBezTo>
                <a:cubicBezTo>
                  <a:pt x="4176390" y="400328"/>
                  <a:pt x="4272802" y="663573"/>
                  <a:pt x="4279331" y="732129"/>
                </a:cubicBezTo>
                <a:cubicBezTo>
                  <a:pt x="4264096" y="735958"/>
                  <a:pt x="4213606" y="788429"/>
                  <a:pt x="4191625" y="821877"/>
                </a:cubicBezTo>
                <a:lnTo>
                  <a:pt x="4236457" y="805663"/>
                </a:lnTo>
                <a:cubicBezTo>
                  <a:pt x="4260397" y="777960"/>
                  <a:pt x="4258438" y="772215"/>
                  <a:pt x="4285207" y="750257"/>
                </a:cubicBezTo>
                <a:cubicBezTo>
                  <a:pt x="4313717" y="734043"/>
                  <a:pt x="4254738" y="808472"/>
                  <a:pt x="4344186" y="724596"/>
                </a:cubicBezTo>
                <a:cubicBezTo>
                  <a:pt x="4293695" y="774130"/>
                  <a:pt x="4299571" y="789450"/>
                  <a:pt x="4286078" y="801833"/>
                </a:cubicBezTo>
                <a:cubicBezTo>
                  <a:pt x="4377701" y="723575"/>
                  <a:pt x="4227099" y="926689"/>
                  <a:pt x="4394895" y="774130"/>
                </a:cubicBezTo>
                <a:cubicBezTo>
                  <a:pt x="4442557" y="766470"/>
                  <a:pt x="4295653" y="881879"/>
                  <a:pt x="4319593" y="901922"/>
                </a:cubicBezTo>
                <a:lnTo>
                  <a:pt x="4433851" y="790344"/>
                </a:lnTo>
                <a:cubicBezTo>
                  <a:pt x="4422534" y="805663"/>
                  <a:pt x="4542668" y="916221"/>
                  <a:pt x="4591200" y="860942"/>
                </a:cubicBezTo>
                <a:cubicBezTo>
                  <a:pt x="4566390" y="888518"/>
                  <a:pt x="4530262" y="928604"/>
                  <a:pt x="4507411" y="961925"/>
                </a:cubicBezTo>
                <a:cubicBezTo>
                  <a:pt x="4555944" y="954393"/>
                  <a:pt x="4565519" y="983883"/>
                  <a:pt x="4615140" y="979159"/>
                </a:cubicBezTo>
                <a:cubicBezTo>
                  <a:pt x="4601647" y="988607"/>
                  <a:pt x="4599906" y="985798"/>
                  <a:pt x="4575966" y="1013501"/>
                </a:cubicBezTo>
                <a:cubicBezTo>
                  <a:pt x="4663672" y="1072610"/>
                  <a:pt x="4661714" y="1216616"/>
                  <a:pt x="4686524" y="1337642"/>
                </a:cubicBezTo>
                <a:cubicBezTo>
                  <a:pt x="4694141" y="1358579"/>
                  <a:pt x="4587501" y="1442582"/>
                  <a:pt x="4593159" y="1460710"/>
                </a:cubicBezTo>
                <a:cubicBezTo>
                  <a:pt x="4571178" y="1496839"/>
                  <a:pt x="4638862" y="1447305"/>
                  <a:pt x="4667589" y="1431092"/>
                </a:cubicBezTo>
                <a:cubicBezTo>
                  <a:pt x="4678906" y="1415900"/>
                  <a:pt x="4677166" y="1410155"/>
                  <a:pt x="4700888" y="1389218"/>
                </a:cubicBezTo>
                <a:cubicBezTo>
                  <a:pt x="4685653" y="1412070"/>
                  <a:pt x="4682824" y="1424453"/>
                  <a:pt x="4681736" y="1434922"/>
                </a:cubicBezTo>
                <a:cubicBezTo>
                  <a:pt x="4641691" y="1465434"/>
                  <a:pt x="4600776" y="1491222"/>
                  <a:pt x="4594029" y="1520713"/>
                </a:cubicBezTo>
                <a:lnTo>
                  <a:pt x="4585541" y="1496839"/>
                </a:lnTo>
                <a:cubicBezTo>
                  <a:pt x="4521557" y="1558884"/>
                  <a:pt x="4599906" y="1492116"/>
                  <a:pt x="4580754" y="1534117"/>
                </a:cubicBezTo>
                <a:lnTo>
                  <a:pt x="4598817" y="1536032"/>
                </a:lnTo>
                <a:lnTo>
                  <a:pt x="4535050" y="1597950"/>
                </a:lnTo>
                <a:cubicBezTo>
                  <a:pt x="4411979" y="1750286"/>
                  <a:pt x="4129640" y="2046388"/>
                  <a:pt x="3793804" y="2386833"/>
                </a:cubicBezTo>
                <a:lnTo>
                  <a:pt x="3453530" y="2728852"/>
                </a:lnTo>
                <a:lnTo>
                  <a:pt x="0" y="2728852"/>
                </a:lnTo>
                <a:lnTo>
                  <a:pt x="0" y="2578158"/>
                </a:lnTo>
                <a:cubicBezTo>
                  <a:pt x="4788" y="2571520"/>
                  <a:pt x="5659" y="2567690"/>
                  <a:pt x="0" y="2568711"/>
                </a:cubicBezTo>
                <a:lnTo>
                  <a:pt x="0" y="2550583"/>
                </a:lnTo>
                <a:cubicBezTo>
                  <a:pt x="454855" y="2107203"/>
                  <a:pt x="2361978" y="266919"/>
                  <a:pt x="2489729" y="141935"/>
                </a:cubicBezTo>
                <a:cubicBezTo>
                  <a:pt x="2613563" y="57166"/>
                  <a:pt x="2501046" y="224917"/>
                  <a:pt x="2676459" y="93295"/>
                </a:cubicBezTo>
                <a:cubicBezTo>
                  <a:pt x="2698440" y="58953"/>
                  <a:pt x="2696481" y="100955"/>
                  <a:pt x="2755678" y="27548"/>
                </a:cubicBezTo>
                <a:cubicBezTo>
                  <a:pt x="2731738" y="58953"/>
                  <a:pt x="2748061" y="55251"/>
                  <a:pt x="2750019" y="60868"/>
                </a:cubicBezTo>
                <a:cubicBezTo>
                  <a:pt x="2721292" y="76188"/>
                  <a:pt x="2692782" y="92401"/>
                  <a:pt x="2654696" y="129552"/>
                </a:cubicBezTo>
                <a:cubicBezTo>
                  <a:pt x="2669930" y="173468"/>
                  <a:pt x="2724121" y="183937"/>
                  <a:pt x="2726080" y="240109"/>
                </a:cubicBezTo>
                <a:cubicBezTo>
                  <a:pt x="2709975" y="291686"/>
                  <a:pt x="2890175" y="123807"/>
                  <a:pt x="2892134" y="129552"/>
                </a:cubicBezTo>
                <a:lnTo>
                  <a:pt x="2828150" y="191597"/>
                </a:lnTo>
                <a:lnTo>
                  <a:pt x="2837726" y="218279"/>
                </a:lnTo>
                <a:cubicBezTo>
                  <a:pt x="2899751" y="149595"/>
                  <a:pt x="3001604" y="53336"/>
                  <a:pt x="3023585" y="17079"/>
                </a:cubicBezTo>
                <a:cubicBezTo>
                  <a:pt x="3033106" y="8015"/>
                  <a:pt x="3038887" y="3299"/>
                  <a:pt x="3042441" y="1267"/>
                </a:cubicBez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531EE96-0A0E-5DA7-6524-D060B66847C2}"/>
              </a:ext>
            </a:extLst>
          </p:cNvPr>
          <p:cNvSpPr>
            <a:spLocks noGrp="1"/>
          </p:cNvSpPr>
          <p:nvPr>
            <p:ph type="pic" sz="quarter" idx="13"/>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pPr/>
              <a:t>4</a:t>
            </a:fld>
            <a:endParaRPr lang="en-US"/>
          </a:p>
        </p:txBody>
      </p:sp>
      <p:sp>
        <p:nvSpPr>
          <p:cNvPr id="3" name="Shape">
            <a:extLst>
              <a:ext uri="{FF2B5EF4-FFF2-40B4-BE49-F238E27FC236}">
                <a16:creationId xmlns:a16="http://schemas.microsoft.com/office/drawing/2014/main" id="{F4E9C628-C293-87DD-780F-7F78978D0486}"/>
              </a:ext>
            </a:extLst>
          </p:cNvPr>
          <p:cNvSpPr/>
          <p:nvPr/>
        </p:nvSpPr>
        <p:spPr>
          <a:xfrm>
            <a:off x="9465878" y="295593"/>
            <a:ext cx="2726122" cy="4358558"/>
          </a:xfrm>
          <a:custGeom>
            <a:avLst/>
            <a:gdLst/>
            <a:ahLst/>
            <a:cxnLst>
              <a:cxn ang="0">
                <a:pos x="wd2" y="hd2"/>
              </a:cxn>
              <a:cxn ang="5400000">
                <a:pos x="wd2" y="hd2"/>
              </a:cxn>
              <a:cxn ang="10800000">
                <a:pos x="wd2" y="hd2"/>
              </a:cxn>
              <a:cxn ang="16200000">
                <a:pos x="wd2" y="hd2"/>
              </a:cxn>
            </a:cxnLst>
            <a:rect l="0" t="0" r="r" b="b"/>
            <a:pathLst>
              <a:path w="20998" h="21468" extrusionOk="0">
                <a:moveTo>
                  <a:pt x="3790" y="18115"/>
                </a:moveTo>
                <a:cubicBezTo>
                  <a:pt x="3805" y="18110"/>
                  <a:pt x="3841" y="18092"/>
                  <a:pt x="3878" y="18073"/>
                </a:cubicBezTo>
                <a:cubicBezTo>
                  <a:pt x="3819" y="18106"/>
                  <a:pt x="3783" y="18124"/>
                  <a:pt x="3790" y="18115"/>
                </a:cubicBezTo>
                <a:close/>
                <a:moveTo>
                  <a:pt x="353" y="18237"/>
                </a:moveTo>
                <a:lnTo>
                  <a:pt x="199" y="18326"/>
                </a:lnTo>
                <a:cubicBezTo>
                  <a:pt x="243" y="18308"/>
                  <a:pt x="294" y="18275"/>
                  <a:pt x="353" y="18237"/>
                </a:cubicBezTo>
                <a:close/>
                <a:moveTo>
                  <a:pt x="757" y="17998"/>
                </a:moveTo>
                <a:cubicBezTo>
                  <a:pt x="757" y="17993"/>
                  <a:pt x="749" y="17998"/>
                  <a:pt x="749" y="17998"/>
                </a:cubicBezTo>
                <a:cubicBezTo>
                  <a:pt x="595" y="18092"/>
                  <a:pt x="456" y="18176"/>
                  <a:pt x="353" y="18237"/>
                </a:cubicBezTo>
                <a:lnTo>
                  <a:pt x="757" y="17998"/>
                </a:lnTo>
                <a:close/>
                <a:moveTo>
                  <a:pt x="610" y="16377"/>
                </a:moveTo>
                <a:cubicBezTo>
                  <a:pt x="727" y="16302"/>
                  <a:pt x="815" y="16246"/>
                  <a:pt x="889" y="16194"/>
                </a:cubicBezTo>
                <a:cubicBezTo>
                  <a:pt x="889" y="16194"/>
                  <a:pt x="889" y="16194"/>
                  <a:pt x="889" y="16189"/>
                </a:cubicBezTo>
                <a:lnTo>
                  <a:pt x="610" y="16377"/>
                </a:lnTo>
                <a:close/>
                <a:moveTo>
                  <a:pt x="6206" y="20055"/>
                </a:moveTo>
                <a:cubicBezTo>
                  <a:pt x="6184" y="20074"/>
                  <a:pt x="6243" y="20045"/>
                  <a:pt x="6206" y="20055"/>
                </a:cubicBezTo>
                <a:lnTo>
                  <a:pt x="6206" y="20055"/>
                </a:lnTo>
                <a:close/>
                <a:moveTo>
                  <a:pt x="1014" y="16941"/>
                </a:moveTo>
                <a:cubicBezTo>
                  <a:pt x="1028" y="16931"/>
                  <a:pt x="1036" y="16922"/>
                  <a:pt x="1051" y="16913"/>
                </a:cubicBezTo>
                <a:cubicBezTo>
                  <a:pt x="955" y="16974"/>
                  <a:pt x="867" y="17030"/>
                  <a:pt x="1014" y="16941"/>
                </a:cubicBezTo>
                <a:close/>
                <a:moveTo>
                  <a:pt x="10025" y="21116"/>
                </a:moveTo>
                <a:cubicBezTo>
                  <a:pt x="10018" y="21121"/>
                  <a:pt x="10011" y="21121"/>
                  <a:pt x="10003" y="21121"/>
                </a:cubicBezTo>
                <a:cubicBezTo>
                  <a:pt x="10003" y="21126"/>
                  <a:pt x="10011" y="21126"/>
                  <a:pt x="10025" y="21116"/>
                </a:cubicBezTo>
                <a:close/>
                <a:moveTo>
                  <a:pt x="8086" y="20459"/>
                </a:moveTo>
                <a:cubicBezTo>
                  <a:pt x="8064" y="20473"/>
                  <a:pt x="8042" y="20487"/>
                  <a:pt x="8020" y="20506"/>
                </a:cubicBezTo>
                <a:cubicBezTo>
                  <a:pt x="8050" y="20492"/>
                  <a:pt x="8072" y="20473"/>
                  <a:pt x="8086" y="20459"/>
                </a:cubicBezTo>
                <a:close/>
                <a:moveTo>
                  <a:pt x="11267" y="21412"/>
                </a:moveTo>
                <a:lnTo>
                  <a:pt x="11164" y="21468"/>
                </a:lnTo>
                <a:cubicBezTo>
                  <a:pt x="11193" y="21454"/>
                  <a:pt x="11230" y="21436"/>
                  <a:pt x="11267" y="21412"/>
                </a:cubicBezTo>
                <a:close/>
                <a:moveTo>
                  <a:pt x="11142" y="21032"/>
                </a:moveTo>
                <a:lnTo>
                  <a:pt x="10767" y="21267"/>
                </a:lnTo>
                <a:cubicBezTo>
                  <a:pt x="10921" y="21168"/>
                  <a:pt x="11039" y="21093"/>
                  <a:pt x="11142" y="21032"/>
                </a:cubicBezTo>
                <a:close/>
                <a:moveTo>
                  <a:pt x="8299" y="20351"/>
                </a:moveTo>
                <a:cubicBezTo>
                  <a:pt x="8299" y="20351"/>
                  <a:pt x="8292" y="20355"/>
                  <a:pt x="8285" y="20355"/>
                </a:cubicBezTo>
                <a:cubicBezTo>
                  <a:pt x="8255" y="20374"/>
                  <a:pt x="8241" y="20393"/>
                  <a:pt x="8197" y="20421"/>
                </a:cubicBezTo>
                <a:lnTo>
                  <a:pt x="8299" y="20351"/>
                </a:lnTo>
                <a:close/>
                <a:moveTo>
                  <a:pt x="8285" y="20355"/>
                </a:moveTo>
                <a:cubicBezTo>
                  <a:pt x="8476" y="20210"/>
                  <a:pt x="8476" y="20191"/>
                  <a:pt x="8358" y="20243"/>
                </a:cubicBezTo>
                <a:cubicBezTo>
                  <a:pt x="8160" y="20369"/>
                  <a:pt x="8175" y="20388"/>
                  <a:pt x="8086" y="20463"/>
                </a:cubicBezTo>
                <a:cubicBezTo>
                  <a:pt x="8167" y="20407"/>
                  <a:pt x="8255" y="20369"/>
                  <a:pt x="8285" y="20355"/>
                </a:cubicBezTo>
                <a:close/>
                <a:moveTo>
                  <a:pt x="3621" y="10182"/>
                </a:moveTo>
                <a:lnTo>
                  <a:pt x="3357" y="10342"/>
                </a:lnTo>
                <a:cubicBezTo>
                  <a:pt x="3430" y="10314"/>
                  <a:pt x="3526" y="10253"/>
                  <a:pt x="3621" y="10182"/>
                </a:cubicBezTo>
                <a:close/>
                <a:moveTo>
                  <a:pt x="19345" y="498"/>
                </a:moveTo>
                <a:lnTo>
                  <a:pt x="19345" y="498"/>
                </a:lnTo>
                <a:cubicBezTo>
                  <a:pt x="19676" y="291"/>
                  <a:pt x="19551" y="366"/>
                  <a:pt x="19345" y="498"/>
                </a:cubicBezTo>
                <a:close/>
                <a:moveTo>
                  <a:pt x="20249" y="38"/>
                </a:moveTo>
                <a:lnTo>
                  <a:pt x="20293" y="0"/>
                </a:lnTo>
                <a:cubicBezTo>
                  <a:pt x="20278" y="14"/>
                  <a:pt x="20264" y="28"/>
                  <a:pt x="20249" y="38"/>
                </a:cubicBezTo>
                <a:close/>
                <a:moveTo>
                  <a:pt x="309" y="15856"/>
                </a:moveTo>
                <a:lnTo>
                  <a:pt x="154" y="15940"/>
                </a:lnTo>
                <a:cubicBezTo>
                  <a:pt x="206" y="15912"/>
                  <a:pt x="257" y="15884"/>
                  <a:pt x="309" y="15856"/>
                </a:cubicBezTo>
                <a:close/>
                <a:moveTo>
                  <a:pt x="1344" y="14776"/>
                </a:moveTo>
                <a:cubicBezTo>
                  <a:pt x="1300" y="14804"/>
                  <a:pt x="1256" y="14827"/>
                  <a:pt x="1212" y="14856"/>
                </a:cubicBezTo>
                <a:cubicBezTo>
                  <a:pt x="1102" y="14945"/>
                  <a:pt x="1117" y="14987"/>
                  <a:pt x="1183" y="15011"/>
                </a:cubicBezTo>
                <a:lnTo>
                  <a:pt x="1645" y="14719"/>
                </a:lnTo>
                <a:lnTo>
                  <a:pt x="1344" y="14776"/>
                </a:lnTo>
                <a:close/>
                <a:moveTo>
                  <a:pt x="20998" y="1057"/>
                </a:moveTo>
                <a:lnTo>
                  <a:pt x="20734" y="1263"/>
                </a:lnTo>
                <a:cubicBezTo>
                  <a:pt x="20006" y="1343"/>
                  <a:pt x="20792" y="658"/>
                  <a:pt x="19786" y="972"/>
                </a:cubicBezTo>
                <a:lnTo>
                  <a:pt x="19999" y="855"/>
                </a:lnTo>
                <a:cubicBezTo>
                  <a:pt x="20175" y="695"/>
                  <a:pt x="18082" y="2005"/>
                  <a:pt x="20197" y="122"/>
                </a:cubicBezTo>
                <a:lnTo>
                  <a:pt x="20293" y="61"/>
                </a:lnTo>
                <a:cubicBezTo>
                  <a:pt x="20264" y="61"/>
                  <a:pt x="20109" y="160"/>
                  <a:pt x="20249" y="42"/>
                </a:cubicBezTo>
                <a:lnTo>
                  <a:pt x="19801" y="413"/>
                </a:lnTo>
                <a:cubicBezTo>
                  <a:pt x="19529" y="535"/>
                  <a:pt x="19044" y="794"/>
                  <a:pt x="18927" y="794"/>
                </a:cubicBezTo>
                <a:cubicBezTo>
                  <a:pt x="19015" y="719"/>
                  <a:pt x="19199" y="596"/>
                  <a:pt x="19346" y="503"/>
                </a:cubicBezTo>
                <a:lnTo>
                  <a:pt x="19052" y="512"/>
                </a:lnTo>
                <a:lnTo>
                  <a:pt x="19603" y="103"/>
                </a:lnTo>
                <a:cubicBezTo>
                  <a:pt x="19235" y="282"/>
                  <a:pt x="17994" y="1099"/>
                  <a:pt x="18582" y="578"/>
                </a:cubicBezTo>
                <a:cubicBezTo>
                  <a:pt x="17752" y="1165"/>
                  <a:pt x="18001" y="878"/>
                  <a:pt x="17568" y="1169"/>
                </a:cubicBezTo>
                <a:cubicBezTo>
                  <a:pt x="17671" y="1094"/>
                  <a:pt x="17818" y="986"/>
                  <a:pt x="17957" y="883"/>
                </a:cubicBezTo>
                <a:cubicBezTo>
                  <a:pt x="17789" y="902"/>
                  <a:pt x="17414" y="977"/>
                  <a:pt x="16937" y="1245"/>
                </a:cubicBezTo>
                <a:cubicBezTo>
                  <a:pt x="16937" y="1245"/>
                  <a:pt x="16474" y="1644"/>
                  <a:pt x="15908" y="2109"/>
                </a:cubicBezTo>
                <a:cubicBezTo>
                  <a:pt x="15710" y="2151"/>
                  <a:pt x="15416" y="2245"/>
                  <a:pt x="15071" y="2438"/>
                </a:cubicBezTo>
                <a:cubicBezTo>
                  <a:pt x="15071" y="2438"/>
                  <a:pt x="13499" y="3786"/>
                  <a:pt x="12640" y="4429"/>
                </a:cubicBezTo>
                <a:cubicBezTo>
                  <a:pt x="12743" y="4279"/>
                  <a:pt x="12633" y="4368"/>
                  <a:pt x="12464" y="4504"/>
                </a:cubicBezTo>
                <a:cubicBezTo>
                  <a:pt x="11832" y="4941"/>
                  <a:pt x="12016" y="4711"/>
                  <a:pt x="11612" y="4983"/>
                </a:cubicBezTo>
                <a:cubicBezTo>
                  <a:pt x="11715" y="4908"/>
                  <a:pt x="11862" y="4800"/>
                  <a:pt x="12001" y="4697"/>
                </a:cubicBezTo>
                <a:cubicBezTo>
                  <a:pt x="11832" y="4716"/>
                  <a:pt x="11458" y="4791"/>
                  <a:pt x="10980" y="5058"/>
                </a:cubicBezTo>
                <a:cubicBezTo>
                  <a:pt x="10980" y="5058"/>
                  <a:pt x="9408" y="6406"/>
                  <a:pt x="8549" y="7050"/>
                </a:cubicBezTo>
                <a:cubicBezTo>
                  <a:pt x="8689" y="6838"/>
                  <a:pt x="8417" y="7101"/>
                  <a:pt x="8145" y="7303"/>
                </a:cubicBezTo>
                <a:lnTo>
                  <a:pt x="8366" y="7167"/>
                </a:lnTo>
                <a:cubicBezTo>
                  <a:pt x="8307" y="7233"/>
                  <a:pt x="8197" y="7317"/>
                  <a:pt x="8072" y="7411"/>
                </a:cubicBezTo>
                <a:cubicBezTo>
                  <a:pt x="7969" y="7463"/>
                  <a:pt x="7918" y="7477"/>
                  <a:pt x="7969" y="7411"/>
                </a:cubicBezTo>
                <a:cubicBezTo>
                  <a:pt x="8020" y="7379"/>
                  <a:pt x="8079" y="7341"/>
                  <a:pt x="8138" y="7299"/>
                </a:cubicBezTo>
                <a:lnTo>
                  <a:pt x="7991" y="7388"/>
                </a:lnTo>
                <a:cubicBezTo>
                  <a:pt x="8013" y="7360"/>
                  <a:pt x="8050" y="7327"/>
                  <a:pt x="8101" y="7280"/>
                </a:cubicBezTo>
                <a:cubicBezTo>
                  <a:pt x="7271" y="7867"/>
                  <a:pt x="7521" y="7581"/>
                  <a:pt x="7088" y="7872"/>
                </a:cubicBezTo>
                <a:cubicBezTo>
                  <a:pt x="7190" y="7797"/>
                  <a:pt x="7337" y="7689"/>
                  <a:pt x="7477" y="7585"/>
                </a:cubicBezTo>
                <a:cubicBezTo>
                  <a:pt x="7308" y="7604"/>
                  <a:pt x="6933" y="7679"/>
                  <a:pt x="6456" y="7947"/>
                </a:cubicBezTo>
                <a:cubicBezTo>
                  <a:pt x="6456" y="7947"/>
                  <a:pt x="4884" y="9295"/>
                  <a:pt x="4025" y="9938"/>
                </a:cubicBezTo>
                <a:cubicBezTo>
                  <a:pt x="4165" y="9727"/>
                  <a:pt x="3893" y="9990"/>
                  <a:pt x="3621" y="10192"/>
                </a:cubicBezTo>
                <a:lnTo>
                  <a:pt x="3841" y="10056"/>
                </a:lnTo>
                <a:cubicBezTo>
                  <a:pt x="3687" y="10229"/>
                  <a:pt x="3136" y="10582"/>
                  <a:pt x="3011" y="10699"/>
                </a:cubicBezTo>
                <a:cubicBezTo>
                  <a:pt x="3055" y="10671"/>
                  <a:pt x="3107" y="10638"/>
                  <a:pt x="3166" y="10601"/>
                </a:cubicBezTo>
                <a:lnTo>
                  <a:pt x="3085" y="10647"/>
                </a:lnTo>
                <a:cubicBezTo>
                  <a:pt x="3180" y="10582"/>
                  <a:pt x="3246" y="10539"/>
                  <a:pt x="3305" y="10507"/>
                </a:cubicBezTo>
                <a:cubicBezTo>
                  <a:pt x="3423" y="10431"/>
                  <a:pt x="3518" y="10375"/>
                  <a:pt x="3504" y="10403"/>
                </a:cubicBezTo>
                <a:lnTo>
                  <a:pt x="3445" y="10436"/>
                </a:lnTo>
                <a:cubicBezTo>
                  <a:pt x="3548" y="10399"/>
                  <a:pt x="3504" y="10483"/>
                  <a:pt x="3481" y="10521"/>
                </a:cubicBezTo>
                <a:lnTo>
                  <a:pt x="3019" y="10817"/>
                </a:lnTo>
                <a:cubicBezTo>
                  <a:pt x="3937" y="10281"/>
                  <a:pt x="1969" y="11855"/>
                  <a:pt x="1998" y="11911"/>
                </a:cubicBezTo>
                <a:cubicBezTo>
                  <a:pt x="1476" y="12319"/>
                  <a:pt x="2270" y="11901"/>
                  <a:pt x="2049" y="12132"/>
                </a:cubicBezTo>
                <a:cubicBezTo>
                  <a:pt x="2013" y="12301"/>
                  <a:pt x="1432" y="12597"/>
                  <a:pt x="1095" y="12888"/>
                </a:cubicBezTo>
                <a:cubicBezTo>
                  <a:pt x="874" y="13118"/>
                  <a:pt x="1616" y="12536"/>
                  <a:pt x="1675" y="12536"/>
                </a:cubicBezTo>
                <a:lnTo>
                  <a:pt x="1124" y="13001"/>
                </a:lnTo>
                <a:cubicBezTo>
                  <a:pt x="1021" y="13005"/>
                  <a:pt x="771" y="13198"/>
                  <a:pt x="603" y="13320"/>
                </a:cubicBezTo>
                <a:cubicBezTo>
                  <a:pt x="603" y="13418"/>
                  <a:pt x="-125" y="14034"/>
                  <a:pt x="816" y="13461"/>
                </a:cubicBezTo>
                <a:cubicBezTo>
                  <a:pt x="478" y="13808"/>
                  <a:pt x="110" y="14043"/>
                  <a:pt x="103" y="14100"/>
                </a:cubicBezTo>
                <a:cubicBezTo>
                  <a:pt x="257" y="13982"/>
                  <a:pt x="382" y="13869"/>
                  <a:pt x="566" y="13747"/>
                </a:cubicBezTo>
                <a:cubicBezTo>
                  <a:pt x="199" y="14034"/>
                  <a:pt x="683" y="13696"/>
                  <a:pt x="757" y="13625"/>
                </a:cubicBezTo>
                <a:cubicBezTo>
                  <a:pt x="1219" y="13409"/>
                  <a:pt x="-602" y="14903"/>
                  <a:pt x="426" y="14264"/>
                </a:cubicBezTo>
                <a:lnTo>
                  <a:pt x="243" y="14381"/>
                </a:lnTo>
                <a:cubicBezTo>
                  <a:pt x="1006" y="13912"/>
                  <a:pt x="1712" y="13428"/>
                  <a:pt x="2174" y="13193"/>
                </a:cubicBezTo>
                <a:lnTo>
                  <a:pt x="1866" y="13428"/>
                </a:lnTo>
                <a:lnTo>
                  <a:pt x="2233" y="13249"/>
                </a:lnTo>
                <a:cubicBezTo>
                  <a:pt x="2020" y="13423"/>
                  <a:pt x="1807" y="13541"/>
                  <a:pt x="1712" y="13602"/>
                </a:cubicBezTo>
                <a:cubicBezTo>
                  <a:pt x="2130" y="13423"/>
                  <a:pt x="1814" y="13752"/>
                  <a:pt x="1800" y="13869"/>
                </a:cubicBezTo>
                <a:lnTo>
                  <a:pt x="3761" y="12503"/>
                </a:lnTo>
                <a:cubicBezTo>
                  <a:pt x="3357" y="12850"/>
                  <a:pt x="2527" y="13550"/>
                  <a:pt x="3202" y="13137"/>
                </a:cubicBezTo>
                <a:lnTo>
                  <a:pt x="2556" y="13606"/>
                </a:lnTo>
                <a:cubicBezTo>
                  <a:pt x="1388" y="14541"/>
                  <a:pt x="3225" y="13306"/>
                  <a:pt x="2887" y="13597"/>
                </a:cubicBezTo>
                <a:lnTo>
                  <a:pt x="2211" y="14123"/>
                </a:lnTo>
                <a:lnTo>
                  <a:pt x="2152" y="14067"/>
                </a:lnTo>
                <a:cubicBezTo>
                  <a:pt x="1844" y="14358"/>
                  <a:pt x="1631" y="14532"/>
                  <a:pt x="1197" y="14879"/>
                </a:cubicBezTo>
                <a:cubicBezTo>
                  <a:pt x="1205" y="14874"/>
                  <a:pt x="1212" y="14870"/>
                  <a:pt x="1219" y="14865"/>
                </a:cubicBezTo>
                <a:cubicBezTo>
                  <a:pt x="1249" y="14842"/>
                  <a:pt x="1278" y="14818"/>
                  <a:pt x="1322" y="14790"/>
                </a:cubicBezTo>
                <a:lnTo>
                  <a:pt x="1352" y="14785"/>
                </a:lnTo>
                <a:cubicBezTo>
                  <a:pt x="1734" y="14550"/>
                  <a:pt x="2027" y="14410"/>
                  <a:pt x="2057" y="14461"/>
                </a:cubicBezTo>
                <a:cubicBezTo>
                  <a:pt x="2020" y="14574"/>
                  <a:pt x="2630" y="14259"/>
                  <a:pt x="1954" y="14837"/>
                </a:cubicBezTo>
                <a:lnTo>
                  <a:pt x="2747" y="14367"/>
                </a:lnTo>
                <a:lnTo>
                  <a:pt x="2380" y="14715"/>
                </a:lnTo>
                <a:lnTo>
                  <a:pt x="1770" y="15105"/>
                </a:lnTo>
                <a:cubicBezTo>
                  <a:pt x="1719" y="15030"/>
                  <a:pt x="1330" y="15072"/>
                  <a:pt x="1190" y="15025"/>
                </a:cubicBezTo>
                <a:lnTo>
                  <a:pt x="911" y="15203"/>
                </a:lnTo>
                <a:cubicBezTo>
                  <a:pt x="977" y="15246"/>
                  <a:pt x="1322" y="15119"/>
                  <a:pt x="1300" y="15184"/>
                </a:cubicBezTo>
                <a:cubicBezTo>
                  <a:pt x="1212" y="15264"/>
                  <a:pt x="742" y="15626"/>
                  <a:pt x="316" y="15870"/>
                </a:cubicBezTo>
                <a:lnTo>
                  <a:pt x="801" y="15598"/>
                </a:lnTo>
                <a:cubicBezTo>
                  <a:pt x="1087" y="15692"/>
                  <a:pt x="1117" y="15673"/>
                  <a:pt x="647" y="16260"/>
                </a:cubicBezTo>
                <a:lnTo>
                  <a:pt x="933" y="16053"/>
                </a:lnTo>
                <a:cubicBezTo>
                  <a:pt x="1161" y="15969"/>
                  <a:pt x="1381" y="15884"/>
                  <a:pt x="896" y="16208"/>
                </a:cubicBezTo>
                <a:cubicBezTo>
                  <a:pt x="933" y="16359"/>
                  <a:pt x="683" y="16692"/>
                  <a:pt x="0" y="17246"/>
                </a:cubicBezTo>
                <a:lnTo>
                  <a:pt x="742" y="16800"/>
                </a:lnTo>
                <a:cubicBezTo>
                  <a:pt x="727" y="16842"/>
                  <a:pt x="-316" y="17566"/>
                  <a:pt x="705" y="16932"/>
                </a:cubicBezTo>
                <a:lnTo>
                  <a:pt x="1087" y="16767"/>
                </a:lnTo>
                <a:cubicBezTo>
                  <a:pt x="1073" y="16828"/>
                  <a:pt x="1506" y="16579"/>
                  <a:pt x="1139" y="16870"/>
                </a:cubicBezTo>
                <a:cubicBezTo>
                  <a:pt x="1139" y="16870"/>
                  <a:pt x="1139" y="16870"/>
                  <a:pt x="1139" y="16870"/>
                </a:cubicBezTo>
                <a:cubicBezTo>
                  <a:pt x="1139" y="16870"/>
                  <a:pt x="1139" y="16870"/>
                  <a:pt x="1139" y="16870"/>
                </a:cubicBezTo>
                <a:cubicBezTo>
                  <a:pt x="1117" y="16889"/>
                  <a:pt x="1095" y="16908"/>
                  <a:pt x="1065" y="16932"/>
                </a:cubicBezTo>
                <a:cubicBezTo>
                  <a:pt x="1087" y="16917"/>
                  <a:pt x="1109" y="16903"/>
                  <a:pt x="1124" y="16894"/>
                </a:cubicBezTo>
                <a:cubicBezTo>
                  <a:pt x="896" y="17152"/>
                  <a:pt x="1770" y="16481"/>
                  <a:pt x="1454" y="16809"/>
                </a:cubicBezTo>
                <a:cubicBezTo>
                  <a:pt x="977" y="17157"/>
                  <a:pt x="2402" y="16251"/>
                  <a:pt x="2292" y="16387"/>
                </a:cubicBezTo>
                <a:lnTo>
                  <a:pt x="1308" y="17077"/>
                </a:lnTo>
                <a:cubicBezTo>
                  <a:pt x="808" y="17514"/>
                  <a:pt x="1851" y="16861"/>
                  <a:pt x="1991" y="16941"/>
                </a:cubicBezTo>
                <a:cubicBezTo>
                  <a:pt x="1682" y="17213"/>
                  <a:pt x="837" y="17796"/>
                  <a:pt x="15" y="18270"/>
                </a:cubicBezTo>
                <a:cubicBezTo>
                  <a:pt x="1014" y="17702"/>
                  <a:pt x="654" y="17894"/>
                  <a:pt x="1183" y="17650"/>
                </a:cubicBezTo>
                <a:cubicBezTo>
                  <a:pt x="808" y="17908"/>
                  <a:pt x="713" y="17955"/>
                  <a:pt x="345" y="18167"/>
                </a:cubicBezTo>
                <a:cubicBezTo>
                  <a:pt x="-44" y="18500"/>
                  <a:pt x="735" y="17969"/>
                  <a:pt x="764" y="18016"/>
                </a:cubicBezTo>
                <a:cubicBezTo>
                  <a:pt x="1513" y="17556"/>
                  <a:pt x="2696" y="16823"/>
                  <a:pt x="2754" y="16800"/>
                </a:cubicBezTo>
                <a:lnTo>
                  <a:pt x="2960" y="16640"/>
                </a:lnTo>
                <a:cubicBezTo>
                  <a:pt x="3408" y="16424"/>
                  <a:pt x="3643" y="16344"/>
                  <a:pt x="3342" y="16617"/>
                </a:cubicBezTo>
                <a:lnTo>
                  <a:pt x="2975" y="16852"/>
                </a:lnTo>
                <a:lnTo>
                  <a:pt x="3224" y="16777"/>
                </a:lnTo>
                <a:lnTo>
                  <a:pt x="2754" y="17082"/>
                </a:lnTo>
                <a:lnTo>
                  <a:pt x="2997" y="17049"/>
                </a:lnTo>
                <a:lnTo>
                  <a:pt x="3114" y="16960"/>
                </a:lnTo>
                <a:cubicBezTo>
                  <a:pt x="3195" y="16936"/>
                  <a:pt x="3430" y="16875"/>
                  <a:pt x="3232" y="17058"/>
                </a:cubicBezTo>
                <a:lnTo>
                  <a:pt x="2967" y="17223"/>
                </a:lnTo>
                <a:cubicBezTo>
                  <a:pt x="2270" y="17819"/>
                  <a:pt x="3430" y="17199"/>
                  <a:pt x="3658" y="17227"/>
                </a:cubicBezTo>
                <a:lnTo>
                  <a:pt x="3107" y="17556"/>
                </a:lnTo>
                <a:cubicBezTo>
                  <a:pt x="2622" y="17927"/>
                  <a:pt x="3944" y="17039"/>
                  <a:pt x="3731" y="17241"/>
                </a:cubicBezTo>
                <a:lnTo>
                  <a:pt x="3077" y="17664"/>
                </a:lnTo>
                <a:cubicBezTo>
                  <a:pt x="3988" y="17143"/>
                  <a:pt x="2960" y="17824"/>
                  <a:pt x="2666" y="18054"/>
                </a:cubicBezTo>
                <a:lnTo>
                  <a:pt x="3511" y="17495"/>
                </a:lnTo>
                <a:lnTo>
                  <a:pt x="3393" y="17650"/>
                </a:lnTo>
                <a:cubicBezTo>
                  <a:pt x="3180" y="17875"/>
                  <a:pt x="2350" y="18373"/>
                  <a:pt x="1888" y="18655"/>
                </a:cubicBezTo>
                <a:lnTo>
                  <a:pt x="2615" y="18251"/>
                </a:lnTo>
                <a:lnTo>
                  <a:pt x="1866" y="18744"/>
                </a:lnTo>
                <a:cubicBezTo>
                  <a:pt x="2784" y="18200"/>
                  <a:pt x="1756" y="18857"/>
                  <a:pt x="2292" y="18594"/>
                </a:cubicBezTo>
                <a:cubicBezTo>
                  <a:pt x="2013" y="18782"/>
                  <a:pt x="1829" y="18876"/>
                  <a:pt x="1726" y="18970"/>
                </a:cubicBezTo>
                <a:lnTo>
                  <a:pt x="2894" y="18350"/>
                </a:lnTo>
                <a:lnTo>
                  <a:pt x="2358" y="18613"/>
                </a:lnTo>
                <a:lnTo>
                  <a:pt x="3474" y="17908"/>
                </a:lnTo>
                <a:cubicBezTo>
                  <a:pt x="4378" y="17410"/>
                  <a:pt x="3437" y="18040"/>
                  <a:pt x="3790" y="17871"/>
                </a:cubicBezTo>
                <a:lnTo>
                  <a:pt x="3430" y="18063"/>
                </a:lnTo>
                <a:cubicBezTo>
                  <a:pt x="3775" y="17936"/>
                  <a:pt x="3305" y="18242"/>
                  <a:pt x="3100" y="18425"/>
                </a:cubicBezTo>
                <a:cubicBezTo>
                  <a:pt x="3290" y="18284"/>
                  <a:pt x="3577" y="18077"/>
                  <a:pt x="3753" y="18002"/>
                </a:cubicBezTo>
                <a:cubicBezTo>
                  <a:pt x="3834" y="17979"/>
                  <a:pt x="3379" y="18261"/>
                  <a:pt x="3276" y="18350"/>
                </a:cubicBezTo>
                <a:cubicBezTo>
                  <a:pt x="4018" y="17880"/>
                  <a:pt x="4466" y="17664"/>
                  <a:pt x="4165" y="17918"/>
                </a:cubicBezTo>
                <a:cubicBezTo>
                  <a:pt x="4062" y="17983"/>
                  <a:pt x="3959" y="18049"/>
                  <a:pt x="3885" y="18091"/>
                </a:cubicBezTo>
                <a:cubicBezTo>
                  <a:pt x="4018" y="18021"/>
                  <a:pt x="4216" y="17904"/>
                  <a:pt x="4054" y="18030"/>
                </a:cubicBezTo>
                <a:lnTo>
                  <a:pt x="3217" y="18547"/>
                </a:lnTo>
                <a:lnTo>
                  <a:pt x="4040" y="18073"/>
                </a:lnTo>
                <a:cubicBezTo>
                  <a:pt x="3841" y="18232"/>
                  <a:pt x="4480" y="17880"/>
                  <a:pt x="3922" y="18232"/>
                </a:cubicBezTo>
                <a:lnTo>
                  <a:pt x="3739" y="18326"/>
                </a:lnTo>
                <a:lnTo>
                  <a:pt x="3746" y="18585"/>
                </a:lnTo>
                <a:lnTo>
                  <a:pt x="3092" y="19007"/>
                </a:lnTo>
                <a:cubicBezTo>
                  <a:pt x="4018" y="18444"/>
                  <a:pt x="2865" y="19299"/>
                  <a:pt x="3981" y="18575"/>
                </a:cubicBezTo>
                <a:cubicBezTo>
                  <a:pt x="3408" y="18993"/>
                  <a:pt x="4568" y="18397"/>
                  <a:pt x="3276" y="19195"/>
                </a:cubicBezTo>
                <a:cubicBezTo>
                  <a:pt x="3313" y="19346"/>
                  <a:pt x="4612" y="18608"/>
                  <a:pt x="4157" y="19111"/>
                </a:cubicBezTo>
                <a:cubicBezTo>
                  <a:pt x="3136" y="19839"/>
                  <a:pt x="3643" y="19717"/>
                  <a:pt x="3636" y="19858"/>
                </a:cubicBezTo>
                <a:cubicBezTo>
                  <a:pt x="4297" y="19703"/>
                  <a:pt x="4833" y="19524"/>
                  <a:pt x="5391" y="19439"/>
                </a:cubicBezTo>
                <a:cubicBezTo>
                  <a:pt x="4010" y="20487"/>
                  <a:pt x="6228" y="19308"/>
                  <a:pt x="5509" y="19942"/>
                </a:cubicBezTo>
                <a:lnTo>
                  <a:pt x="6148" y="19585"/>
                </a:lnTo>
                <a:cubicBezTo>
                  <a:pt x="5288" y="20252"/>
                  <a:pt x="6588" y="19595"/>
                  <a:pt x="5788" y="20271"/>
                </a:cubicBezTo>
                <a:cubicBezTo>
                  <a:pt x="6081" y="20125"/>
                  <a:pt x="6177" y="20083"/>
                  <a:pt x="6206" y="20074"/>
                </a:cubicBezTo>
                <a:cubicBezTo>
                  <a:pt x="6228" y="20050"/>
                  <a:pt x="6331" y="19975"/>
                  <a:pt x="6713" y="19731"/>
                </a:cubicBezTo>
                <a:cubicBezTo>
                  <a:pt x="6485" y="19923"/>
                  <a:pt x="6889" y="19759"/>
                  <a:pt x="6125" y="20243"/>
                </a:cubicBezTo>
                <a:lnTo>
                  <a:pt x="6037" y="20285"/>
                </a:lnTo>
                <a:cubicBezTo>
                  <a:pt x="5273" y="20769"/>
                  <a:pt x="6500" y="20130"/>
                  <a:pt x="5883" y="20576"/>
                </a:cubicBezTo>
                <a:lnTo>
                  <a:pt x="6676" y="20041"/>
                </a:lnTo>
                <a:lnTo>
                  <a:pt x="6610" y="20172"/>
                </a:lnTo>
                <a:lnTo>
                  <a:pt x="6434" y="20261"/>
                </a:lnTo>
                <a:cubicBezTo>
                  <a:pt x="8542" y="19299"/>
                  <a:pt x="6096" y="21036"/>
                  <a:pt x="8028" y="20158"/>
                </a:cubicBezTo>
                <a:cubicBezTo>
                  <a:pt x="7102" y="20703"/>
                  <a:pt x="8549" y="19895"/>
                  <a:pt x="7580" y="20520"/>
                </a:cubicBezTo>
                <a:cubicBezTo>
                  <a:pt x="6427" y="21346"/>
                  <a:pt x="7976" y="20435"/>
                  <a:pt x="8358" y="20266"/>
                </a:cubicBezTo>
                <a:cubicBezTo>
                  <a:pt x="8402" y="20238"/>
                  <a:pt x="8461" y="20200"/>
                  <a:pt x="8542" y="20153"/>
                </a:cubicBezTo>
                <a:lnTo>
                  <a:pt x="8527" y="20294"/>
                </a:lnTo>
                <a:cubicBezTo>
                  <a:pt x="7242" y="21041"/>
                  <a:pt x="9621" y="19688"/>
                  <a:pt x="8520" y="20322"/>
                </a:cubicBezTo>
                <a:cubicBezTo>
                  <a:pt x="7866" y="21079"/>
                  <a:pt x="9151" y="20703"/>
                  <a:pt x="9034" y="21168"/>
                </a:cubicBezTo>
                <a:lnTo>
                  <a:pt x="9335" y="20957"/>
                </a:lnTo>
                <a:cubicBezTo>
                  <a:pt x="9350" y="21046"/>
                  <a:pt x="9834" y="20863"/>
                  <a:pt x="9386" y="21224"/>
                </a:cubicBezTo>
                <a:cubicBezTo>
                  <a:pt x="8946" y="21586"/>
                  <a:pt x="10319" y="20797"/>
                  <a:pt x="10393" y="20778"/>
                </a:cubicBezTo>
                <a:cubicBezTo>
                  <a:pt x="10943" y="20501"/>
                  <a:pt x="10165" y="21065"/>
                  <a:pt x="10025" y="21140"/>
                </a:cubicBezTo>
                <a:cubicBezTo>
                  <a:pt x="10290" y="21055"/>
                  <a:pt x="11399" y="20431"/>
                  <a:pt x="11024" y="20787"/>
                </a:cubicBezTo>
                <a:cubicBezTo>
                  <a:pt x="10018" y="21473"/>
                  <a:pt x="12309" y="20304"/>
                  <a:pt x="11134" y="21055"/>
                </a:cubicBezTo>
                <a:lnTo>
                  <a:pt x="11237" y="20994"/>
                </a:lnTo>
                <a:cubicBezTo>
                  <a:pt x="10532" y="21600"/>
                  <a:pt x="12052" y="20778"/>
                  <a:pt x="11443" y="21342"/>
                </a:cubicBezTo>
                <a:cubicBezTo>
                  <a:pt x="11443" y="21342"/>
                  <a:pt x="11355" y="21393"/>
                  <a:pt x="11274" y="21440"/>
                </a:cubicBezTo>
                <a:lnTo>
                  <a:pt x="15100" y="19336"/>
                </a:lnTo>
                <a:lnTo>
                  <a:pt x="18618" y="16993"/>
                </a:lnTo>
                <a:lnTo>
                  <a:pt x="19617" y="16443"/>
                </a:lnTo>
                <a:lnTo>
                  <a:pt x="20998" y="15527"/>
                </a:lnTo>
                <a:lnTo>
                  <a:pt x="20998" y="1057"/>
                </a:lnTo>
                <a:close/>
                <a:moveTo>
                  <a:pt x="3166" y="10591"/>
                </a:moveTo>
                <a:lnTo>
                  <a:pt x="3445" y="10431"/>
                </a:lnTo>
                <a:cubicBezTo>
                  <a:pt x="3415" y="10441"/>
                  <a:pt x="3371" y="10464"/>
                  <a:pt x="3313" y="10497"/>
                </a:cubicBezTo>
                <a:cubicBezTo>
                  <a:pt x="3261" y="10525"/>
                  <a:pt x="3217" y="10558"/>
                  <a:pt x="3166" y="10591"/>
                </a:cubicBezTo>
                <a:close/>
                <a:moveTo>
                  <a:pt x="1792" y="13869"/>
                </a:moveTo>
                <a:cubicBezTo>
                  <a:pt x="1792" y="13865"/>
                  <a:pt x="1792" y="13865"/>
                  <a:pt x="1792" y="13860"/>
                </a:cubicBezTo>
                <a:lnTo>
                  <a:pt x="1359" y="14160"/>
                </a:lnTo>
                <a:lnTo>
                  <a:pt x="1792" y="13869"/>
                </a:lnTo>
                <a:close/>
                <a:moveTo>
                  <a:pt x="456" y="13353"/>
                </a:moveTo>
                <a:cubicBezTo>
                  <a:pt x="404" y="13447"/>
                  <a:pt x="485" y="13400"/>
                  <a:pt x="602" y="13315"/>
                </a:cubicBezTo>
                <a:cubicBezTo>
                  <a:pt x="602" y="13287"/>
                  <a:pt x="566" y="13292"/>
                  <a:pt x="456" y="13353"/>
                </a:cubicBezTo>
                <a:close/>
                <a:moveTo>
                  <a:pt x="12383" y="4448"/>
                </a:moveTo>
                <a:cubicBezTo>
                  <a:pt x="12383" y="4415"/>
                  <a:pt x="12199" y="4542"/>
                  <a:pt x="12001" y="4687"/>
                </a:cubicBezTo>
                <a:cubicBezTo>
                  <a:pt x="12067" y="4678"/>
                  <a:pt x="12104" y="4678"/>
                  <a:pt x="12104" y="4678"/>
                </a:cubicBezTo>
                <a:cubicBezTo>
                  <a:pt x="12170" y="4621"/>
                  <a:pt x="12324" y="4504"/>
                  <a:pt x="12383" y="4448"/>
                </a:cubicBezTo>
                <a:close/>
                <a:moveTo>
                  <a:pt x="7866" y="7336"/>
                </a:moveTo>
                <a:cubicBezTo>
                  <a:pt x="7866" y="7303"/>
                  <a:pt x="7683" y="7430"/>
                  <a:pt x="7484" y="7576"/>
                </a:cubicBezTo>
                <a:cubicBezTo>
                  <a:pt x="7550" y="7566"/>
                  <a:pt x="7587" y="7566"/>
                  <a:pt x="7587" y="7566"/>
                </a:cubicBezTo>
                <a:cubicBezTo>
                  <a:pt x="7646" y="7510"/>
                  <a:pt x="7800" y="7397"/>
                  <a:pt x="7866" y="7336"/>
                </a:cubicBezTo>
                <a:close/>
                <a:moveTo>
                  <a:pt x="18347" y="634"/>
                </a:moveTo>
                <a:cubicBezTo>
                  <a:pt x="18347" y="601"/>
                  <a:pt x="18163" y="728"/>
                  <a:pt x="17965" y="874"/>
                </a:cubicBezTo>
                <a:cubicBezTo>
                  <a:pt x="18031" y="864"/>
                  <a:pt x="18068" y="864"/>
                  <a:pt x="18068" y="864"/>
                </a:cubicBezTo>
                <a:cubicBezTo>
                  <a:pt x="18126" y="813"/>
                  <a:pt x="18281" y="695"/>
                  <a:pt x="18347" y="634"/>
                </a:cubicBez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1023E5B4-8D91-AA00-A4F2-82995315772E}"/>
              </a:ext>
            </a:extLst>
          </p:cNvPr>
          <p:cNvSpPr>
            <a:spLocks noGrp="1"/>
          </p:cNvSpPr>
          <p:nvPr>
            <p:ph type="pic" sz="quarter" idx="13"/>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8" name="Freeform: Shape 7">
            <a:extLst>
              <a:ext uri="{FF2B5EF4-FFF2-40B4-BE49-F238E27FC236}">
                <a16:creationId xmlns:a16="http://schemas.microsoft.com/office/drawing/2014/main" id="{A3714672-81D0-B6F1-F61C-742BF1CC4AAB}"/>
              </a:ext>
            </a:extLst>
          </p:cNvPr>
          <p:cNvSpPr/>
          <p:nvPr/>
        </p:nvSpPr>
        <p:spPr>
          <a:xfrm>
            <a:off x="7529608" y="3376860"/>
            <a:ext cx="4128992" cy="3481140"/>
          </a:xfrm>
          <a:custGeom>
            <a:avLst/>
            <a:gdLst>
              <a:gd name="connsiteX0" fmla="*/ 97987 w 4128992"/>
              <a:gd name="connsiteY0" fmla="*/ 3426524 h 3481140"/>
              <a:gd name="connsiteX1" fmla="*/ 97987 w 4128992"/>
              <a:gd name="connsiteY1" fmla="*/ 3427658 h 3481140"/>
              <a:gd name="connsiteX2" fmla="*/ 62633 w 4128992"/>
              <a:gd name="connsiteY2" fmla="*/ 3467017 h 3481140"/>
              <a:gd name="connsiteX3" fmla="*/ 194480 w 4128992"/>
              <a:gd name="connsiteY3" fmla="*/ 3114727 h 3481140"/>
              <a:gd name="connsiteX4" fmla="*/ 135881 w 4128992"/>
              <a:gd name="connsiteY4" fmla="*/ 3176601 h 3481140"/>
              <a:gd name="connsiteX5" fmla="*/ 129020 w 4128992"/>
              <a:gd name="connsiteY5" fmla="*/ 3165789 h 3481140"/>
              <a:gd name="connsiteX6" fmla="*/ 138757 w 4128992"/>
              <a:gd name="connsiteY6" fmla="*/ 3145762 h 3481140"/>
              <a:gd name="connsiteX7" fmla="*/ 139592 w 4128992"/>
              <a:gd name="connsiteY7" fmla="*/ 3145016 h 3481140"/>
              <a:gd name="connsiteX8" fmla="*/ 144931 w 4128992"/>
              <a:gd name="connsiteY8" fmla="*/ 3138702 h 3481140"/>
              <a:gd name="connsiteX9" fmla="*/ 154955 w 4128992"/>
              <a:gd name="connsiteY9" fmla="*/ 3128670 h 3481140"/>
              <a:gd name="connsiteX10" fmla="*/ 156586 w 4128992"/>
              <a:gd name="connsiteY10" fmla="*/ 3128171 h 3481140"/>
              <a:gd name="connsiteX11" fmla="*/ 158354 w 4128992"/>
              <a:gd name="connsiteY11" fmla="*/ 3126463 h 3481140"/>
              <a:gd name="connsiteX12" fmla="*/ 214013 w 4128992"/>
              <a:gd name="connsiteY12" fmla="*/ 2933480 h 3481140"/>
              <a:gd name="connsiteX13" fmla="*/ 214013 w 4128992"/>
              <a:gd name="connsiteY13" fmla="*/ 2935748 h 3481140"/>
              <a:gd name="connsiteX14" fmla="*/ 159125 w 4128992"/>
              <a:gd name="connsiteY14" fmla="*/ 2997621 h 3481140"/>
              <a:gd name="connsiteX15" fmla="*/ 56993 w 4128992"/>
              <a:gd name="connsiteY15" fmla="*/ 2814735 h 3481140"/>
              <a:gd name="connsiteX16" fmla="*/ 61266 w 4128992"/>
              <a:gd name="connsiteY16" fmla="*/ 2817508 h 3481140"/>
              <a:gd name="connsiteX17" fmla="*/ 41733 w 4128992"/>
              <a:gd name="connsiteY17" fmla="*/ 2825445 h 3481140"/>
              <a:gd name="connsiteX18" fmla="*/ 56993 w 4128992"/>
              <a:gd name="connsiteY18" fmla="*/ 2814735 h 3481140"/>
              <a:gd name="connsiteX19" fmla="*/ 425359 w 4128992"/>
              <a:gd name="connsiteY19" fmla="*/ 2206225 h 3481140"/>
              <a:gd name="connsiteX20" fmla="*/ 401386 w 4128992"/>
              <a:gd name="connsiteY20" fmla="*/ 2229179 h 3481140"/>
              <a:gd name="connsiteX21" fmla="*/ 408170 w 4128992"/>
              <a:gd name="connsiteY21" fmla="*/ 2222098 h 3481140"/>
              <a:gd name="connsiteX22" fmla="*/ 415340 w 4128992"/>
              <a:gd name="connsiteY22" fmla="*/ 2214816 h 3481140"/>
              <a:gd name="connsiteX23" fmla="*/ 448603 w 4128992"/>
              <a:gd name="connsiteY23" fmla="*/ 2153422 h 3481140"/>
              <a:gd name="connsiteX24" fmla="*/ 414420 w 4128992"/>
              <a:gd name="connsiteY24" fmla="*/ 2187112 h 3481140"/>
              <a:gd name="connsiteX25" fmla="*/ 992203 w 4128992"/>
              <a:gd name="connsiteY25" fmla="*/ 1548941 h 3481140"/>
              <a:gd name="connsiteX26" fmla="*/ 956654 w 4128992"/>
              <a:gd name="connsiteY26" fmla="*/ 1598343 h 3481140"/>
              <a:gd name="connsiteX27" fmla="*/ 943371 w 4128992"/>
              <a:gd name="connsiteY27" fmla="*/ 1600610 h 3481140"/>
              <a:gd name="connsiteX28" fmla="*/ 992203 w 4128992"/>
              <a:gd name="connsiteY28" fmla="*/ 1548941 h 3481140"/>
              <a:gd name="connsiteX29" fmla="*/ 1571159 w 4128992"/>
              <a:gd name="connsiteY29" fmla="*/ 935390 h 3481140"/>
              <a:gd name="connsiteX30" fmla="*/ 1535804 w 4128992"/>
              <a:gd name="connsiteY30" fmla="*/ 984954 h 3481140"/>
              <a:gd name="connsiteX31" fmla="*/ 1522326 w 4128992"/>
              <a:gd name="connsiteY31" fmla="*/ 987221 h 3481140"/>
              <a:gd name="connsiteX32" fmla="*/ 1571159 w 4128992"/>
              <a:gd name="connsiteY32" fmla="*/ 935390 h 3481140"/>
              <a:gd name="connsiteX33" fmla="*/ 3294742 w 4128992"/>
              <a:gd name="connsiteY33" fmla="*/ 828488 h 3481140"/>
              <a:gd name="connsiteX34" fmla="*/ 3286147 w 4128992"/>
              <a:gd name="connsiteY34" fmla="*/ 834157 h 3481140"/>
              <a:gd name="connsiteX35" fmla="*/ 3294742 w 4128992"/>
              <a:gd name="connsiteY35" fmla="*/ 828488 h 3481140"/>
              <a:gd name="connsiteX36" fmla="*/ 2334504 w 4128992"/>
              <a:gd name="connsiteY36" fmla="*/ 126014 h 3481140"/>
              <a:gd name="connsiteX37" fmla="*/ 2299150 w 4128992"/>
              <a:gd name="connsiteY37" fmla="*/ 175578 h 3481140"/>
              <a:gd name="connsiteX38" fmla="*/ 2285672 w 4128992"/>
              <a:gd name="connsiteY38" fmla="*/ 177845 h 3481140"/>
              <a:gd name="connsiteX39" fmla="*/ 2334504 w 4128992"/>
              <a:gd name="connsiteY39" fmla="*/ 126014 h 3481140"/>
              <a:gd name="connsiteX40" fmla="*/ 2488472 w 4128992"/>
              <a:gd name="connsiteY40" fmla="*/ 70579 h 3481140"/>
              <a:gd name="connsiteX41" fmla="*/ 2462836 w 4128992"/>
              <a:gd name="connsiteY41" fmla="*/ 96697 h 3481140"/>
              <a:gd name="connsiteX42" fmla="*/ 2488472 w 4128992"/>
              <a:gd name="connsiteY42" fmla="*/ 70579 h 3481140"/>
              <a:gd name="connsiteX43" fmla="*/ 2578861 w 4128992"/>
              <a:gd name="connsiteY43" fmla="*/ 0 h 3481140"/>
              <a:gd name="connsiteX44" fmla="*/ 2584916 w 4128992"/>
              <a:gd name="connsiteY44" fmla="*/ 3239 h 3481140"/>
              <a:gd name="connsiteX45" fmla="*/ 2572806 w 4128992"/>
              <a:gd name="connsiteY45" fmla="*/ 15711 h 3481140"/>
              <a:gd name="connsiteX46" fmla="*/ 2547218 w 4128992"/>
              <a:gd name="connsiteY46" fmla="*/ 171043 h 3481140"/>
              <a:gd name="connsiteX47" fmla="*/ 2520262 w 4128992"/>
              <a:gd name="connsiteY47" fmla="*/ 195824 h 3481140"/>
              <a:gd name="connsiteX48" fmla="*/ 2641171 w 4128992"/>
              <a:gd name="connsiteY48" fmla="*/ 257698 h 3481140"/>
              <a:gd name="connsiteX49" fmla="*/ 2747430 w 4128992"/>
              <a:gd name="connsiteY49" fmla="*/ 119211 h 3481140"/>
              <a:gd name="connsiteX50" fmla="*/ 2891583 w 4128992"/>
              <a:gd name="connsiteY50" fmla="*/ 226275 h 3481140"/>
              <a:gd name="connsiteX51" fmla="*/ 2968542 w 4128992"/>
              <a:gd name="connsiteY51" fmla="*/ 459191 h 3481140"/>
              <a:gd name="connsiteX52" fmla="*/ 3281264 w 4128992"/>
              <a:gd name="connsiteY52" fmla="*/ 730495 h 3481140"/>
              <a:gd name="connsiteX53" fmla="*/ 3270326 w 4128992"/>
              <a:gd name="connsiteY53" fmla="*/ 740699 h 3481140"/>
              <a:gd name="connsiteX54" fmla="*/ 3287319 w 4128992"/>
              <a:gd name="connsiteY54" fmla="*/ 831890 h 3481140"/>
              <a:gd name="connsiteX55" fmla="*/ 3260559 w 4128992"/>
              <a:gd name="connsiteY55" fmla="*/ 861045 h 3481140"/>
              <a:gd name="connsiteX56" fmla="*/ 3291030 w 4128992"/>
              <a:gd name="connsiteY56" fmla="*/ 854404 h 3481140"/>
              <a:gd name="connsiteX57" fmla="*/ 3278920 w 4128992"/>
              <a:gd name="connsiteY57" fmla="*/ 864446 h 3481140"/>
              <a:gd name="connsiteX58" fmla="*/ 3463311 w 4128992"/>
              <a:gd name="connsiteY58" fmla="*/ 835129 h 3481140"/>
              <a:gd name="connsiteX59" fmla="*/ 3405884 w 4128992"/>
              <a:gd name="connsiteY59" fmla="*/ 974749 h 3481140"/>
              <a:gd name="connsiteX60" fmla="*/ 3690478 w 4128992"/>
              <a:gd name="connsiteY60" fmla="*/ 1216898 h 3481140"/>
              <a:gd name="connsiteX61" fmla="*/ 3629340 w 4128992"/>
              <a:gd name="connsiteY61" fmla="*/ 1304687 h 3481140"/>
              <a:gd name="connsiteX62" fmla="*/ 3727200 w 4128992"/>
              <a:gd name="connsiteY62" fmla="*/ 1202158 h 3481140"/>
              <a:gd name="connsiteX63" fmla="*/ 3719778 w 4128992"/>
              <a:gd name="connsiteY63" fmla="*/ 1430701 h 3481140"/>
              <a:gd name="connsiteX64" fmla="*/ 3844398 w 4128992"/>
              <a:gd name="connsiteY64" fmla="*/ 1322666 h 3481140"/>
              <a:gd name="connsiteX65" fmla="*/ 4055744 w 4128992"/>
              <a:gd name="connsiteY65" fmla="*/ 1432969 h 3481140"/>
              <a:gd name="connsiteX66" fmla="*/ 3959251 w 4128992"/>
              <a:gd name="connsiteY66" fmla="*/ 1671554 h 3481140"/>
              <a:gd name="connsiteX67" fmla="*/ 4128992 w 4128992"/>
              <a:gd name="connsiteY67" fmla="*/ 1663617 h 3481140"/>
              <a:gd name="connsiteX68" fmla="*/ 3751616 w 4128992"/>
              <a:gd name="connsiteY68" fmla="*/ 2127506 h 3481140"/>
              <a:gd name="connsiteX69" fmla="*/ 3259192 w 4128992"/>
              <a:gd name="connsiteY69" fmla="*/ 2668980 h 3481140"/>
              <a:gd name="connsiteX70" fmla="*/ 3206844 w 4128992"/>
              <a:gd name="connsiteY70" fmla="*/ 2717247 h 3481140"/>
              <a:gd name="connsiteX71" fmla="*/ 3021086 w 4128992"/>
              <a:gd name="connsiteY71" fmla="*/ 2922142 h 3481140"/>
              <a:gd name="connsiteX72" fmla="*/ 2905060 w 4128992"/>
              <a:gd name="connsiteY72" fmla="*/ 3028072 h 3481140"/>
              <a:gd name="connsiteX73" fmla="*/ 2497018 w 4128992"/>
              <a:gd name="connsiteY73" fmla="*/ 3478355 h 3481140"/>
              <a:gd name="connsiteX74" fmla="*/ 2493969 w 4128992"/>
              <a:gd name="connsiteY74" fmla="*/ 3481140 h 3481140"/>
              <a:gd name="connsiteX75" fmla="*/ 423593 w 4128992"/>
              <a:gd name="connsiteY75" fmla="*/ 3481140 h 3481140"/>
              <a:gd name="connsiteX76" fmla="*/ 423332 w 4128992"/>
              <a:gd name="connsiteY76" fmla="*/ 3479732 h 3481140"/>
              <a:gd name="connsiteX77" fmla="*/ 420600 w 4128992"/>
              <a:gd name="connsiteY77" fmla="*/ 3481140 h 3481140"/>
              <a:gd name="connsiteX78" fmla="*/ 262785 w 4128992"/>
              <a:gd name="connsiteY78" fmla="*/ 3481140 h 3481140"/>
              <a:gd name="connsiteX79" fmla="*/ 275151 w 4128992"/>
              <a:gd name="connsiteY79" fmla="*/ 3467017 h 3481140"/>
              <a:gd name="connsiteX80" fmla="*/ 268900 w 4128992"/>
              <a:gd name="connsiteY80" fmla="*/ 3467847 h 3481140"/>
              <a:gd name="connsiteX81" fmla="*/ 253994 w 4128992"/>
              <a:gd name="connsiteY81" fmla="*/ 3481140 h 3481140"/>
              <a:gd name="connsiteX82" fmla="*/ 86662 w 4128992"/>
              <a:gd name="connsiteY82" fmla="*/ 3481140 h 3481140"/>
              <a:gd name="connsiteX83" fmla="*/ 95717 w 4128992"/>
              <a:gd name="connsiteY83" fmla="*/ 3455193 h 3481140"/>
              <a:gd name="connsiteX84" fmla="*/ 97987 w 4128992"/>
              <a:gd name="connsiteY84" fmla="*/ 3429926 h 3481140"/>
              <a:gd name="connsiteX85" fmla="*/ 102871 w 4128992"/>
              <a:gd name="connsiteY85" fmla="*/ 3397207 h 3481140"/>
              <a:gd name="connsiteX86" fmla="*/ 66149 w 4128992"/>
              <a:gd name="connsiteY86" fmla="*/ 3441102 h 3481140"/>
              <a:gd name="connsiteX87" fmla="*/ 85877 w 4128992"/>
              <a:gd name="connsiteY87" fmla="*/ 3300348 h 3481140"/>
              <a:gd name="connsiteX88" fmla="*/ 23567 w 4128992"/>
              <a:gd name="connsiteY88" fmla="*/ 3357848 h 3481140"/>
              <a:gd name="connsiteX89" fmla="*/ 149359 w 4128992"/>
              <a:gd name="connsiteY89" fmla="*/ 3212559 h 3481140"/>
              <a:gd name="connsiteX90" fmla="*/ 99159 w 4128992"/>
              <a:gd name="connsiteY90" fmla="*/ 3217094 h 3481140"/>
              <a:gd name="connsiteX91" fmla="*/ 134709 w 4128992"/>
              <a:gd name="connsiteY91" fmla="*/ 3180002 h 3481140"/>
              <a:gd name="connsiteX92" fmla="*/ 209130 w 4128992"/>
              <a:gd name="connsiteY92" fmla="*/ 3196847 h 3481140"/>
              <a:gd name="connsiteX93" fmla="*/ 287261 w 4128992"/>
              <a:gd name="connsiteY93" fmla="*/ 3113594 h 3481140"/>
              <a:gd name="connsiteX94" fmla="*/ 334921 w 4128992"/>
              <a:gd name="connsiteY94" fmla="*/ 3039248 h 3481140"/>
              <a:gd name="connsiteX95" fmla="*/ 233546 w 4128992"/>
              <a:gd name="connsiteY95" fmla="*/ 3139509 h 3481140"/>
              <a:gd name="connsiteX96" fmla="*/ 247023 w 4128992"/>
              <a:gd name="connsiteY96" fmla="*/ 3059495 h 3481140"/>
              <a:gd name="connsiteX97" fmla="*/ 190796 w 4128992"/>
              <a:gd name="connsiteY97" fmla="*/ 3095119 h 3481140"/>
              <a:gd name="connsiteX98" fmla="*/ 158354 w 4128992"/>
              <a:gd name="connsiteY98" fmla="*/ 3126463 h 3481140"/>
              <a:gd name="connsiteX99" fmla="*/ 156586 w 4128992"/>
              <a:gd name="connsiteY99" fmla="*/ 3127037 h 3481140"/>
              <a:gd name="connsiteX100" fmla="*/ 154955 w 4128992"/>
              <a:gd name="connsiteY100" fmla="*/ 3128670 h 3481140"/>
              <a:gd name="connsiteX101" fmla="*/ 152875 w 4128992"/>
              <a:gd name="connsiteY101" fmla="*/ 3129305 h 3481140"/>
              <a:gd name="connsiteX102" fmla="*/ 144931 w 4128992"/>
              <a:gd name="connsiteY102" fmla="*/ 3138702 h 3481140"/>
              <a:gd name="connsiteX103" fmla="*/ 139592 w 4128992"/>
              <a:gd name="connsiteY103" fmla="*/ 3144044 h 3481140"/>
              <a:gd name="connsiteX104" fmla="*/ 138757 w 4128992"/>
              <a:gd name="connsiteY104" fmla="*/ 3145762 h 3481140"/>
              <a:gd name="connsiteX105" fmla="*/ 137053 w 4128992"/>
              <a:gd name="connsiteY105" fmla="*/ 3147284 h 3481140"/>
              <a:gd name="connsiteX106" fmla="*/ 259329 w 4128992"/>
              <a:gd name="connsiteY106" fmla="*/ 2975107 h 3481140"/>
              <a:gd name="connsiteX107" fmla="*/ 266556 w 4128992"/>
              <a:gd name="connsiteY107" fmla="*/ 2986283 h 3481140"/>
              <a:gd name="connsiteX108" fmla="*/ 353282 w 4128992"/>
              <a:gd name="connsiteY108" fmla="*/ 2874846 h 3481140"/>
              <a:gd name="connsiteX109" fmla="*/ 310505 w 4128992"/>
              <a:gd name="connsiteY109" fmla="*/ 2877114 h 3481140"/>
              <a:gd name="connsiteX110" fmla="*/ 393520 w 4128992"/>
              <a:gd name="connsiteY110" fmla="*/ 2778149 h 3481140"/>
              <a:gd name="connsiteX111" fmla="*/ 465597 w 4128992"/>
              <a:gd name="connsiteY111" fmla="*/ 2644198 h 3481140"/>
              <a:gd name="connsiteX112" fmla="*/ 215185 w 4128992"/>
              <a:gd name="connsiteY112" fmla="*/ 2934614 h 3481140"/>
              <a:gd name="connsiteX113" fmla="*/ 204246 w 4128992"/>
              <a:gd name="connsiteY113" fmla="*/ 2877114 h 3481140"/>
              <a:gd name="connsiteX114" fmla="*/ 271440 w 4128992"/>
              <a:gd name="connsiteY114" fmla="*/ 2802931 h 3481140"/>
              <a:gd name="connsiteX115" fmla="*/ 224951 w 4128992"/>
              <a:gd name="connsiteY115" fmla="*/ 2841156 h 3481140"/>
              <a:gd name="connsiteX116" fmla="*/ 264212 w 4128992"/>
              <a:gd name="connsiteY116" fmla="*/ 2791593 h 3481140"/>
              <a:gd name="connsiteX117" fmla="*/ 17317 w 4128992"/>
              <a:gd name="connsiteY117" fmla="*/ 3044917 h 3481140"/>
              <a:gd name="connsiteX118" fmla="*/ 40561 w 4128992"/>
              <a:gd name="connsiteY118" fmla="*/ 3020136 h 3481140"/>
              <a:gd name="connsiteX119" fmla="*/ 83338 w 4128992"/>
              <a:gd name="connsiteY119" fmla="*/ 2885051 h 3481140"/>
              <a:gd name="connsiteX120" fmla="*/ 58922 w 4128992"/>
              <a:gd name="connsiteY120" fmla="*/ 2910966 h 3481140"/>
              <a:gd name="connsiteX121" fmla="*/ 323 w 4128992"/>
              <a:gd name="connsiteY121" fmla="*/ 2985150 h 3481140"/>
              <a:gd name="connsiteX122" fmla="*/ 90760 w 4128992"/>
              <a:gd name="connsiteY122" fmla="*/ 2850065 h 3481140"/>
              <a:gd name="connsiteX123" fmla="*/ 63805 w 4128992"/>
              <a:gd name="connsiteY123" fmla="*/ 2820910 h 3481140"/>
              <a:gd name="connsiteX124" fmla="*/ 130998 w 4128992"/>
              <a:gd name="connsiteY124" fmla="*/ 2753367 h 3481140"/>
              <a:gd name="connsiteX125" fmla="*/ 201902 w 4128992"/>
              <a:gd name="connsiteY125" fmla="*/ 2654240 h 3481140"/>
              <a:gd name="connsiteX126" fmla="*/ 127287 w 4128992"/>
              <a:gd name="connsiteY126" fmla="*/ 2729719 h 3481140"/>
              <a:gd name="connsiteX127" fmla="*/ 249367 w 4128992"/>
              <a:gd name="connsiteY127" fmla="*/ 2568719 h 3481140"/>
              <a:gd name="connsiteX128" fmla="*/ 242140 w 4128992"/>
              <a:gd name="connsiteY128" fmla="*/ 2521423 h 3481140"/>
              <a:gd name="connsiteX129" fmla="*/ 372815 w 4128992"/>
              <a:gd name="connsiteY129" fmla="*/ 2289640 h 3481140"/>
              <a:gd name="connsiteX130" fmla="*/ 431414 w 4128992"/>
              <a:gd name="connsiteY130" fmla="*/ 2226471 h 3481140"/>
              <a:gd name="connsiteX131" fmla="*/ 426531 w 4128992"/>
              <a:gd name="connsiteY131" fmla="*/ 2208492 h 3481140"/>
              <a:gd name="connsiteX132" fmla="*/ 433953 w 4128992"/>
              <a:gd name="connsiteY132" fmla="*/ 2200718 h 3481140"/>
              <a:gd name="connsiteX133" fmla="*/ 427068 w 4128992"/>
              <a:gd name="connsiteY133" fmla="*/ 2202905 h 3481140"/>
              <a:gd name="connsiteX134" fmla="*/ 415340 w 4128992"/>
              <a:gd name="connsiteY134" fmla="*/ 2214816 h 3481140"/>
              <a:gd name="connsiteX135" fmla="*/ 408170 w 4128992"/>
              <a:gd name="connsiteY135" fmla="*/ 2220964 h 3481140"/>
              <a:gd name="connsiteX136" fmla="*/ 390004 w 4128992"/>
              <a:gd name="connsiteY136" fmla="*/ 2240077 h 3481140"/>
              <a:gd name="connsiteX137" fmla="*/ 401386 w 4128992"/>
              <a:gd name="connsiteY137" fmla="*/ 2229179 h 3481140"/>
              <a:gd name="connsiteX138" fmla="*/ 380238 w 4128992"/>
              <a:gd name="connsiteY138" fmla="*/ 2251253 h 3481140"/>
              <a:gd name="connsiteX139" fmla="*/ 390004 w 4128992"/>
              <a:gd name="connsiteY139" fmla="*/ 2242344 h 3481140"/>
              <a:gd name="connsiteX140" fmla="*/ 370471 w 4128992"/>
              <a:gd name="connsiteY140" fmla="*/ 2263725 h 3481140"/>
              <a:gd name="connsiteX141" fmla="*/ 476730 w 4128992"/>
              <a:gd name="connsiteY141" fmla="*/ 2127506 h 3481140"/>
              <a:gd name="connsiteX142" fmla="*/ 448603 w 4128992"/>
              <a:gd name="connsiteY142" fmla="*/ 2155689 h 3481140"/>
              <a:gd name="connsiteX143" fmla="*/ 501146 w 4128992"/>
              <a:gd name="connsiteY143" fmla="*/ 2101591 h 3481140"/>
              <a:gd name="connsiteX144" fmla="*/ 812501 w 4128992"/>
              <a:gd name="connsiteY144" fmla="*/ 1679491 h 3481140"/>
              <a:gd name="connsiteX145" fmla="*/ 943371 w 4128992"/>
              <a:gd name="connsiteY145" fmla="*/ 1602878 h 3481140"/>
              <a:gd name="connsiteX146" fmla="*/ 893172 w 4128992"/>
              <a:gd name="connsiteY146" fmla="*/ 1663779 h 3481140"/>
              <a:gd name="connsiteX147" fmla="*/ 1022675 w 4128992"/>
              <a:gd name="connsiteY147" fmla="*/ 1537603 h 3481140"/>
              <a:gd name="connsiteX148" fmla="*/ 1008025 w 4128992"/>
              <a:gd name="connsiteY148" fmla="*/ 1560117 h 3481140"/>
              <a:gd name="connsiteX149" fmla="*/ 1027558 w 4128992"/>
              <a:gd name="connsiteY149" fmla="*/ 1541004 h 3481140"/>
              <a:gd name="connsiteX150" fmla="*/ 1005681 w 4128992"/>
              <a:gd name="connsiteY150" fmla="*/ 1564652 h 3481140"/>
              <a:gd name="connsiteX151" fmla="*/ 1017792 w 4128992"/>
              <a:gd name="connsiteY151" fmla="*/ 1564652 h 3481140"/>
              <a:gd name="connsiteX152" fmla="*/ 1055685 w 4128992"/>
              <a:gd name="connsiteY152" fmla="*/ 1512821 h 3481140"/>
              <a:gd name="connsiteX153" fmla="*/ 1027558 w 4128992"/>
              <a:gd name="connsiteY153" fmla="*/ 1541004 h 3481140"/>
              <a:gd name="connsiteX154" fmla="*/ 1080102 w 4128992"/>
              <a:gd name="connsiteY154" fmla="*/ 1486906 h 3481140"/>
              <a:gd name="connsiteX155" fmla="*/ 1391651 w 4128992"/>
              <a:gd name="connsiteY155" fmla="*/ 1064806 h 3481140"/>
              <a:gd name="connsiteX156" fmla="*/ 1522326 w 4128992"/>
              <a:gd name="connsiteY156" fmla="*/ 988355 h 3481140"/>
              <a:gd name="connsiteX157" fmla="*/ 1472127 w 4128992"/>
              <a:gd name="connsiteY157" fmla="*/ 1049095 h 3481140"/>
              <a:gd name="connsiteX158" fmla="*/ 1580925 w 4128992"/>
              <a:gd name="connsiteY158" fmla="*/ 947700 h 3481140"/>
              <a:gd name="connsiteX159" fmla="*/ 1604169 w 4128992"/>
              <a:gd name="connsiteY159" fmla="*/ 931989 h 3481140"/>
              <a:gd name="connsiteX160" fmla="*/ 1915524 w 4128992"/>
              <a:gd name="connsiteY160" fmla="*/ 509889 h 3481140"/>
              <a:gd name="connsiteX161" fmla="*/ 2023150 w 4128992"/>
              <a:gd name="connsiteY161" fmla="*/ 440079 h 3481140"/>
              <a:gd name="connsiteX162" fmla="*/ 2154997 w 4128992"/>
              <a:gd name="connsiteY162" fmla="*/ 256564 h 3481140"/>
              <a:gd name="connsiteX163" fmla="*/ 2285672 w 4128992"/>
              <a:gd name="connsiteY163" fmla="*/ 180113 h 3481140"/>
              <a:gd name="connsiteX164" fmla="*/ 2235668 w 4128992"/>
              <a:gd name="connsiteY164" fmla="*/ 240853 h 3481140"/>
              <a:gd name="connsiteX165" fmla="*/ 2365171 w 4128992"/>
              <a:gd name="connsiteY165" fmla="*/ 114838 h 3481140"/>
              <a:gd name="connsiteX166" fmla="*/ 2495846 w 4128992"/>
              <a:gd name="connsiteY166" fmla="*/ 13443 h 3481140"/>
              <a:gd name="connsiteX167" fmla="*/ 2424942 w 4128992"/>
              <a:gd name="connsiteY167" fmla="*/ 100099 h 3481140"/>
              <a:gd name="connsiteX168" fmla="*/ 2462836 w 4128992"/>
              <a:gd name="connsiteY168" fmla="*/ 97831 h 3481140"/>
              <a:gd name="connsiteX169" fmla="*/ 2409120 w 4128992"/>
              <a:gd name="connsiteY169" fmla="*/ 159866 h 3481140"/>
              <a:gd name="connsiteX170" fmla="*/ 2521434 w 4128992"/>
              <a:gd name="connsiteY170" fmla="*/ 78718 h 34811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Lst>
            <a:rect l="l" t="t" r="r" b="b"/>
            <a:pathLst>
              <a:path w="4128992" h="3481140">
                <a:moveTo>
                  <a:pt x="97987" y="3426524"/>
                </a:moveTo>
                <a:cubicBezTo>
                  <a:pt x="97987" y="3427658"/>
                  <a:pt x="97987" y="3427658"/>
                  <a:pt x="97987" y="3427658"/>
                </a:cubicBezTo>
                <a:cubicBezTo>
                  <a:pt x="88221" y="3438996"/>
                  <a:pt x="77283" y="3451306"/>
                  <a:pt x="62633" y="3467017"/>
                </a:cubicBezTo>
                <a:close/>
                <a:moveTo>
                  <a:pt x="194480" y="3114727"/>
                </a:moveTo>
                <a:lnTo>
                  <a:pt x="135881" y="3176601"/>
                </a:lnTo>
                <a:cubicBezTo>
                  <a:pt x="131584" y="3174333"/>
                  <a:pt x="128849" y="3170972"/>
                  <a:pt x="129020" y="3165789"/>
                </a:cubicBezTo>
                <a:lnTo>
                  <a:pt x="138757" y="3145762"/>
                </a:lnTo>
                <a:lnTo>
                  <a:pt x="139592" y="3145016"/>
                </a:lnTo>
                <a:lnTo>
                  <a:pt x="144931" y="3138702"/>
                </a:lnTo>
                <a:lnTo>
                  <a:pt x="154955" y="3128670"/>
                </a:lnTo>
                <a:lnTo>
                  <a:pt x="156586" y="3128171"/>
                </a:lnTo>
                <a:lnTo>
                  <a:pt x="158354" y="3126463"/>
                </a:lnTo>
                <a:close/>
                <a:moveTo>
                  <a:pt x="214013" y="2933480"/>
                </a:moveTo>
                <a:cubicBezTo>
                  <a:pt x="214013" y="2934614"/>
                  <a:pt x="214013" y="2935748"/>
                  <a:pt x="214013" y="2935748"/>
                </a:cubicBezTo>
                <a:lnTo>
                  <a:pt x="159125" y="2997621"/>
                </a:lnTo>
                <a:close/>
                <a:moveTo>
                  <a:pt x="56993" y="2814735"/>
                </a:moveTo>
                <a:cubicBezTo>
                  <a:pt x="60045" y="2813621"/>
                  <a:pt x="61266" y="2814755"/>
                  <a:pt x="61266" y="2817508"/>
                </a:cubicBezTo>
                <a:cubicBezTo>
                  <a:pt x="45444" y="2835487"/>
                  <a:pt x="35677" y="2845691"/>
                  <a:pt x="41733" y="2825445"/>
                </a:cubicBezTo>
                <a:cubicBezTo>
                  <a:pt x="49058" y="2819209"/>
                  <a:pt x="53941" y="2815848"/>
                  <a:pt x="56993" y="2814735"/>
                </a:cubicBezTo>
                <a:close/>
                <a:moveTo>
                  <a:pt x="425359" y="2206225"/>
                </a:moveTo>
                <a:lnTo>
                  <a:pt x="401386" y="2229179"/>
                </a:lnTo>
                <a:lnTo>
                  <a:pt x="408170" y="2222098"/>
                </a:lnTo>
                <a:lnTo>
                  <a:pt x="415340" y="2214816"/>
                </a:lnTo>
                <a:close/>
                <a:moveTo>
                  <a:pt x="448603" y="2153422"/>
                </a:moveTo>
                <a:cubicBezTo>
                  <a:pt x="436297" y="2167999"/>
                  <a:pt x="424187" y="2180471"/>
                  <a:pt x="414420" y="2187112"/>
                </a:cubicBezTo>
                <a:close/>
                <a:moveTo>
                  <a:pt x="992203" y="1548941"/>
                </a:moveTo>
                <a:cubicBezTo>
                  <a:pt x="983609" y="1561251"/>
                  <a:pt x="964076" y="1586033"/>
                  <a:pt x="956654" y="1598343"/>
                </a:cubicBezTo>
                <a:cubicBezTo>
                  <a:pt x="956654" y="1598343"/>
                  <a:pt x="951770" y="1598343"/>
                  <a:pt x="943371" y="1600610"/>
                </a:cubicBezTo>
                <a:cubicBezTo>
                  <a:pt x="968959" y="1569188"/>
                  <a:pt x="992203" y="1542138"/>
                  <a:pt x="992203" y="1548941"/>
                </a:cubicBezTo>
                <a:close/>
                <a:moveTo>
                  <a:pt x="1571159" y="935390"/>
                </a:moveTo>
                <a:cubicBezTo>
                  <a:pt x="1562564" y="947700"/>
                  <a:pt x="1543031" y="972482"/>
                  <a:pt x="1535804" y="984954"/>
                </a:cubicBezTo>
                <a:cubicBezTo>
                  <a:pt x="1535804" y="984954"/>
                  <a:pt x="1530921" y="984954"/>
                  <a:pt x="1522326" y="987221"/>
                </a:cubicBezTo>
                <a:cubicBezTo>
                  <a:pt x="1547914" y="955637"/>
                  <a:pt x="1571159" y="928587"/>
                  <a:pt x="1571159" y="935390"/>
                </a:cubicBezTo>
                <a:close/>
                <a:moveTo>
                  <a:pt x="3294742" y="828488"/>
                </a:moveTo>
                <a:cubicBezTo>
                  <a:pt x="3291030" y="830756"/>
                  <a:pt x="3289858" y="831890"/>
                  <a:pt x="3286147" y="834157"/>
                </a:cubicBezTo>
                <a:cubicBezTo>
                  <a:pt x="3291030" y="829622"/>
                  <a:pt x="3294742" y="826221"/>
                  <a:pt x="3294742" y="828488"/>
                </a:cubicBezTo>
                <a:close/>
                <a:moveTo>
                  <a:pt x="2334504" y="126014"/>
                </a:moveTo>
                <a:cubicBezTo>
                  <a:pt x="2327277" y="138486"/>
                  <a:pt x="2306572" y="163106"/>
                  <a:pt x="2299150" y="175578"/>
                </a:cubicBezTo>
                <a:cubicBezTo>
                  <a:pt x="2299150" y="175578"/>
                  <a:pt x="2294266" y="175578"/>
                  <a:pt x="2285672" y="177845"/>
                </a:cubicBezTo>
                <a:cubicBezTo>
                  <a:pt x="2311456" y="146261"/>
                  <a:pt x="2334504" y="119211"/>
                  <a:pt x="2334504" y="126014"/>
                </a:cubicBezTo>
                <a:close/>
                <a:moveTo>
                  <a:pt x="2488472" y="70579"/>
                </a:moveTo>
                <a:cubicBezTo>
                  <a:pt x="2490621" y="68595"/>
                  <a:pt x="2484224" y="75317"/>
                  <a:pt x="2462836" y="96697"/>
                </a:cubicBezTo>
                <a:cubicBezTo>
                  <a:pt x="2475630" y="83254"/>
                  <a:pt x="2486324" y="72563"/>
                  <a:pt x="2488472" y="70579"/>
                </a:cubicBezTo>
                <a:close/>
                <a:moveTo>
                  <a:pt x="2578861" y="0"/>
                </a:moveTo>
                <a:cubicBezTo>
                  <a:pt x="2561867" y="24782"/>
                  <a:pt x="2581400" y="3239"/>
                  <a:pt x="2584916" y="3239"/>
                </a:cubicBezTo>
                <a:lnTo>
                  <a:pt x="2572806" y="15711"/>
                </a:lnTo>
                <a:cubicBezTo>
                  <a:pt x="2301689" y="415297"/>
                  <a:pt x="2569094" y="137190"/>
                  <a:pt x="2547218" y="171043"/>
                </a:cubicBezTo>
                <a:lnTo>
                  <a:pt x="2520262" y="195824"/>
                </a:lnTo>
                <a:cubicBezTo>
                  <a:pt x="2648594" y="129416"/>
                  <a:pt x="2548390" y="274543"/>
                  <a:pt x="2641171" y="257698"/>
                </a:cubicBezTo>
                <a:lnTo>
                  <a:pt x="2747430" y="119211"/>
                </a:lnTo>
                <a:cubicBezTo>
                  <a:pt x="2802513" y="79852"/>
                  <a:pt x="2979481" y="113704"/>
                  <a:pt x="2891583" y="226275"/>
                </a:cubicBezTo>
                <a:cubicBezTo>
                  <a:pt x="2810912" y="420966"/>
                  <a:pt x="3082224" y="243120"/>
                  <a:pt x="2968542" y="459191"/>
                </a:cubicBezTo>
                <a:cubicBezTo>
                  <a:pt x="2929476" y="705713"/>
                  <a:pt x="3201960" y="609016"/>
                  <a:pt x="3281264" y="730495"/>
                </a:cubicBezTo>
                <a:lnTo>
                  <a:pt x="3270326" y="740699"/>
                </a:lnTo>
                <a:cubicBezTo>
                  <a:pt x="3251965" y="795770"/>
                  <a:pt x="3187116" y="908341"/>
                  <a:pt x="3287319" y="831890"/>
                </a:cubicBezTo>
                <a:cubicBezTo>
                  <a:pt x="3280092" y="839664"/>
                  <a:pt x="3267786" y="852136"/>
                  <a:pt x="3260559" y="861045"/>
                </a:cubicBezTo>
                <a:lnTo>
                  <a:pt x="3291030" y="854404"/>
                </a:lnTo>
                <a:lnTo>
                  <a:pt x="3278920" y="864446"/>
                </a:lnTo>
                <a:cubicBezTo>
                  <a:pt x="3292202" y="903805"/>
                  <a:pt x="3319158" y="934256"/>
                  <a:pt x="3463311" y="835129"/>
                </a:cubicBezTo>
                <a:cubicBezTo>
                  <a:pt x="3402173" y="914010"/>
                  <a:pt x="3463311" y="898298"/>
                  <a:pt x="3405884" y="974749"/>
                </a:cubicBezTo>
                <a:cubicBezTo>
                  <a:pt x="3361935" y="1188715"/>
                  <a:pt x="3581680" y="1147088"/>
                  <a:pt x="3690478" y="1216898"/>
                </a:cubicBezTo>
                <a:cubicBezTo>
                  <a:pt x="3675829" y="1237144"/>
                  <a:pt x="3614691" y="1301285"/>
                  <a:pt x="3629340" y="1304687"/>
                </a:cubicBezTo>
                <a:lnTo>
                  <a:pt x="3727200" y="1202158"/>
                </a:lnTo>
                <a:cubicBezTo>
                  <a:pt x="3619574" y="1386807"/>
                  <a:pt x="3887175" y="1188715"/>
                  <a:pt x="3719778" y="1430701"/>
                </a:cubicBezTo>
                <a:lnTo>
                  <a:pt x="3844398" y="1322666"/>
                </a:lnTo>
                <a:lnTo>
                  <a:pt x="4055744" y="1432969"/>
                </a:lnTo>
                <a:lnTo>
                  <a:pt x="3959251" y="1671554"/>
                </a:lnTo>
                <a:lnTo>
                  <a:pt x="4128992" y="1663617"/>
                </a:lnTo>
                <a:lnTo>
                  <a:pt x="3751616" y="2127506"/>
                </a:lnTo>
                <a:lnTo>
                  <a:pt x="3259192" y="2668980"/>
                </a:lnTo>
                <a:lnTo>
                  <a:pt x="3206844" y="2717247"/>
                </a:lnTo>
                <a:lnTo>
                  <a:pt x="3021086" y="2922142"/>
                </a:lnTo>
                <a:lnTo>
                  <a:pt x="2905060" y="3028072"/>
                </a:lnTo>
                <a:lnTo>
                  <a:pt x="2497018" y="3478355"/>
                </a:lnTo>
                <a:lnTo>
                  <a:pt x="2493969" y="3481140"/>
                </a:lnTo>
                <a:lnTo>
                  <a:pt x="423593" y="3481140"/>
                </a:lnTo>
                <a:lnTo>
                  <a:pt x="423332" y="3479732"/>
                </a:lnTo>
                <a:lnTo>
                  <a:pt x="420600" y="3481140"/>
                </a:lnTo>
                <a:lnTo>
                  <a:pt x="262785" y="3481140"/>
                </a:lnTo>
                <a:lnTo>
                  <a:pt x="275151" y="3467017"/>
                </a:lnTo>
                <a:cubicBezTo>
                  <a:pt x="277592" y="3462482"/>
                  <a:pt x="274858" y="3463332"/>
                  <a:pt x="268900" y="3467847"/>
                </a:cubicBezTo>
                <a:lnTo>
                  <a:pt x="253994" y="3481140"/>
                </a:lnTo>
                <a:lnTo>
                  <a:pt x="86662" y="3481140"/>
                </a:lnTo>
                <a:lnTo>
                  <a:pt x="95717" y="3455193"/>
                </a:lnTo>
                <a:cubicBezTo>
                  <a:pt x="97987" y="3445070"/>
                  <a:pt x="98573" y="3436648"/>
                  <a:pt x="97987" y="3429926"/>
                </a:cubicBezTo>
                <a:cubicBezTo>
                  <a:pt x="160297" y="3361249"/>
                  <a:pt x="132170" y="3379228"/>
                  <a:pt x="102871" y="3397207"/>
                </a:cubicBezTo>
                <a:lnTo>
                  <a:pt x="66149" y="3441102"/>
                </a:lnTo>
                <a:cubicBezTo>
                  <a:pt x="126115" y="3316221"/>
                  <a:pt x="122404" y="3320756"/>
                  <a:pt x="85877" y="3300348"/>
                </a:cubicBezTo>
                <a:lnTo>
                  <a:pt x="23567" y="3357848"/>
                </a:lnTo>
                <a:cubicBezTo>
                  <a:pt x="77283" y="3306017"/>
                  <a:pt x="138225" y="3229566"/>
                  <a:pt x="149359" y="3212559"/>
                </a:cubicBezTo>
                <a:cubicBezTo>
                  <a:pt x="151703" y="3199115"/>
                  <a:pt x="107754" y="3226164"/>
                  <a:pt x="99159" y="3217094"/>
                </a:cubicBezTo>
                <a:lnTo>
                  <a:pt x="134709" y="3180002"/>
                </a:lnTo>
                <a:cubicBezTo>
                  <a:pt x="152875" y="3190045"/>
                  <a:pt x="203074" y="3180002"/>
                  <a:pt x="209130" y="3196847"/>
                </a:cubicBezTo>
                <a:lnTo>
                  <a:pt x="287261" y="3113594"/>
                </a:lnTo>
                <a:lnTo>
                  <a:pt x="334921" y="3039248"/>
                </a:lnTo>
                <a:lnTo>
                  <a:pt x="233546" y="3139509"/>
                </a:lnTo>
                <a:cubicBezTo>
                  <a:pt x="320272" y="3016734"/>
                  <a:pt x="243312" y="3083143"/>
                  <a:pt x="247023" y="3059495"/>
                </a:cubicBezTo>
                <a:cubicBezTo>
                  <a:pt x="244240" y="3051963"/>
                  <a:pt x="222229" y="3066480"/>
                  <a:pt x="190796" y="3095119"/>
                </a:cubicBezTo>
                <a:lnTo>
                  <a:pt x="158354" y="3126463"/>
                </a:lnTo>
                <a:lnTo>
                  <a:pt x="156586" y="3127037"/>
                </a:lnTo>
                <a:lnTo>
                  <a:pt x="154955" y="3128670"/>
                </a:lnTo>
                <a:lnTo>
                  <a:pt x="152875" y="3129305"/>
                </a:lnTo>
                <a:lnTo>
                  <a:pt x="144931" y="3138702"/>
                </a:lnTo>
                <a:lnTo>
                  <a:pt x="139592" y="3144044"/>
                </a:lnTo>
                <a:lnTo>
                  <a:pt x="138757" y="3145762"/>
                </a:lnTo>
                <a:lnTo>
                  <a:pt x="137053" y="3147284"/>
                </a:lnTo>
                <a:cubicBezTo>
                  <a:pt x="192136" y="3074234"/>
                  <a:pt x="220068" y="3036981"/>
                  <a:pt x="259329" y="2975107"/>
                </a:cubicBezTo>
                <a:lnTo>
                  <a:pt x="266556" y="2986283"/>
                </a:lnTo>
                <a:lnTo>
                  <a:pt x="353282" y="2874846"/>
                </a:lnTo>
                <a:cubicBezTo>
                  <a:pt x="396059" y="2812973"/>
                  <a:pt x="160297" y="3075206"/>
                  <a:pt x="310505" y="2877114"/>
                </a:cubicBezTo>
                <a:lnTo>
                  <a:pt x="393520" y="2778149"/>
                </a:lnTo>
                <a:cubicBezTo>
                  <a:pt x="308161" y="2865938"/>
                  <a:pt x="414420" y="2718381"/>
                  <a:pt x="465597" y="2644198"/>
                </a:cubicBezTo>
                <a:lnTo>
                  <a:pt x="215185" y="2934614"/>
                </a:lnTo>
                <a:cubicBezTo>
                  <a:pt x="217724" y="2908699"/>
                  <a:pt x="257962" y="2840022"/>
                  <a:pt x="204246" y="2877114"/>
                </a:cubicBezTo>
                <a:cubicBezTo>
                  <a:pt x="216552" y="2864804"/>
                  <a:pt x="243312" y="2840022"/>
                  <a:pt x="271440" y="2802931"/>
                </a:cubicBezTo>
                <a:lnTo>
                  <a:pt x="224951" y="2841156"/>
                </a:lnTo>
                <a:lnTo>
                  <a:pt x="264212" y="2791593"/>
                </a:lnTo>
                <a:cubicBezTo>
                  <a:pt x="205418" y="2842290"/>
                  <a:pt x="115176" y="2944656"/>
                  <a:pt x="17317" y="3044917"/>
                </a:cubicBezTo>
                <a:lnTo>
                  <a:pt x="40561" y="3020136"/>
                </a:lnTo>
                <a:cubicBezTo>
                  <a:pt x="-90115" y="3156354"/>
                  <a:pt x="141936" y="2838889"/>
                  <a:pt x="83338" y="2885051"/>
                </a:cubicBezTo>
                <a:cubicBezTo>
                  <a:pt x="74743" y="2899628"/>
                  <a:pt x="12433" y="2971706"/>
                  <a:pt x="58922" y="2910966"/>
                </a:cubicBezTo>
                <a:cubicBezTo>
                  <a:pt x="35677" y="2935748"/>
                  <a:pt x="19856" y="2960530"/>
                  <a:pt x="323" y="2985150"/>
                </a:cubicBezTo>
                <a:cubicBezTo>
                  <a:pt x="323" y="2973973"/>
                  <a:pt x="46616" y="2923276"/>
                  <a:pt x="90760" y="2850065"/>
                </a:cubicBezTo>
                <a:cubicBezTo>
                  <a:pt x="-30344" y="2971706"/>
                  <a:pt x="63805" y="2841156"/>
                  <a:pt x="63805" y="2820910"/>
                </a:cubicBezTo>
                <a:cubicBezTo>
                  <a:pt x="85877" y="2794994"/>
                  <a:pt x="117520" y="2754501"/>
                  <a:pt x="130998" y="2753367"/>
                </a:cubicBezTo>
                <a:lnTo>
                  <a:pt x="201902" y="2654240"/>
                </a:lnTo>
                <a:cubicBezTo>
                  <a:pt x="194480" y="2654240"/>
                  <a:pt x="99159" y="2779283"/>
                  <a:pt x="127287" y="2729719"/>
                </a:cubicBezTo>
                <a:cubicBezTo>
                  <a:pt x="171236" y="2667846"/>
                  <a:pt x="244484" y="2604839"/>
                  <a:pt x="249367" y="2568719"/>
                </a:cubicBezTo>
                <a:cubicBezTo>
                  <a:pt x="277495" y="2519155"/>
                  <a:pt x="174947" y="2608078"/>
                  <a:pt x="242140" y="2521423"/>
                </a:cubicBezTo>
                <a:cubicBezTo>
                  <a:pt x="238429" y="2510247"/>
                  <a:pt x="490013" y="2175936"/>
                  <a:pt x="372815" y="2289640"/>
                </a:cubicBezTo>
                <a:lnTo>
                  <a:pt x="431414" y="2226471"/>
                </a:lnTo>
                <a:cubicBezTo>
                  <a:pt x="433953" y="2218697"/>
                  <a:pt x="440009" y="2200718"/>
                  <a:pt x="426531" y="2208492"/>
                </a:cubicBezTo>
                <a:lnTo>
                  <a:pt x="433953" y="2200718"/>
                </a:lnTo>
                <a:cubicBezTo>
                  <a:pt x="434539" y="2197317"/>
                  <a:pt x="431805" y="2198693"/>
                  <a:pt x="427068" y="2202905"/>
                </a:cubicBezTo>
                <a:lnTo>
                  <a:pt x="415340" y="2214816"/>
                </a:lnTo>
                <a:lnTo>
                  <a:pt x="408170" y="2220964"/>
                </a:lnTo>
                <a:cubicBezTo>
                  <a:pt x="402115" y="2225499"/>
                  <a:pt x="396059" y="2232140"/>
                  <a:pt x="390004" y="2240077"/>
                </a:cubicBezTo>
                <a:lnTo>
                  <a:pt x="401386" y="2229179"/>
                </a:lnTo>
                <a:lnTo>
                  <a:pt x="380238" y="2251253"/>
                </a:lnTo>
                <a:lnTo>
                  <a:pt x="390004" y="2242344"/>
                </a:lnTo>
                <a:cubicBezTo>
                  <a:pt x="382582" y="2250119"/>
                  <a:pt x="376527" y="2258056"/>
                  <a:pt x="370471" y="2263725"/>
                </a:cubicBezTo>
                <a:cubicBezTo>
                  <a:pt x="386293" y="2238943"/>
                  <a:pt x="457197" y="2164598"/>
                  <a:pt x="476730" y="2127506"/>
                </a:cubicBezTo>
                <a:lnTo>
                  <a:pt x="448603" y="2155689"/>
                </a:lnTo>
                <a:cubicBezTo>
                  <a:pt x="483958" y="2112929"/>
                  <a:pt x="519507" y="2056562"/>
                  <a:pt x="501146" y="2101591"/>
                </a:cubicBezTo>
                <a:cubicBezTo>
                  <a:pt x="611117" y="1965372"/>
                  <a:pt x="812501" y="1679491"/>
                  <a:pt x="812501" y="1679491"/>
                </a:cubicBezTo>
                <a:cubicBezTo>
                  <a:pt x="873639" y="1623124"/>
                  <a:pt x="921299" y="1607413"/>
                  <a:pt x="943371" y="1602878"/>
                </a:cubicBezTo>
                <a:cubicBezTo>
                  <a:pt x="925010" y="1624258"/>
                  <a:pt x="906649" y="1647906"/>
                  <a:pt x="893172" y="1663779"/>
                </a:cubicBezTo>
                <a:cubicBezTo>
                  <a:pt x="948254" y="1600610"/>
                  <a:pt x="916416" y="1662646"/>
                  <a:pt x="1022675" y="1537603"/>
                </a:cubicBezTo>
                <a:cubicBezTo>
                  <a:pt x="1016620" y="1546673"/>
                  <a:pt x="1011736" y="1554448"/>
                  <a:pt x="1008025" y="1560117"/>
                </a:cubicBezTo>
                <a:lnTo>
                  <a:pt x="1027558" y="1541004"/>
                </a:lnTo>
                <a:cubicBezTo>
                  <a:pt x="1020331" y="1550075"/>
                  <a:pt x="1012908" y="1557850"/>
                  <a:pt x="1005681" y="1564652"/>
                </a:cubicBezTo>
                <a:cubicBezTo>
                  <a:pt x="998259" y="1578096"/>
                  <a:pt x="1004314" y="1575828"/>
                  <a:pt x="1017792" y="1564652"/>
                </a:cubicBezTo>
                <a:cubicBezTo>
                  <a:pt x="1033613" y="1545540"/>
                  <a:pt x="1048263" y="1526427"/>
                  <a:pt x="1055685" y="1512821"/>
                </a:cubicBezTo>
                <a:lnTo>
                  <a:pt x="1027558" y="1541004"/>
                </a:lnTo>
                <a:cubicBezTo>
                  <a:pt x="1062912" y="1498244"/>
                  <a:pt x="1098462" y="1441877"/>
                  <a:pt x="1080102" y="1486906"/>
                </a:cubicBezTo>
                <a:cubicBezTo>
                  <a:pt x="1190072" y="1350849"/>
                  <a:pt x="1391651" y="1064806"/>
                  <a:pt x="1391651" y="1064806"/>
                </a:cubicBezTo>
                <a:cubicBezTo>
                  <a:pt x="1452594" y="1008601"/>
                  <a:pt x="1500254" y="992728"/>
                  <a:pt x="1522326" y="988355"/>
                </a:cubicBezTo>
                <a:cubicBezTo>
                  <a:pt x="1503965" y="1009735"/>
                  <a:pt x="1485604" y="1033383"/>
                  <a:pt x="1472127" y="1049095"/>
                </a:cubicBezTo>
                <a:cubicBezTo>
                  <a:pt x="1523498" y="991756"/>
                  <a:pt x="1499082" y="1040024"/>
                  <a:pt x="1580925" y="947700"/>
                </a:cubicBezTo>
                <a:cubicBezTo>
                  <a:pt x="1602997" y="918545"/>
                  <a:pt x="1616280" y="900566"/>
                  <a:pt x="1604169" y="931989"/>
                </a:cubicBezTo>
                <a:cubicBezTo>
                  <a:pt x="1714139" y="795770"/>
                  <a:pt x="1915524" y="509889"/>
                  <a:pt x="1915524" y="509889"/>
                </a:cubicBezTo>
                <a:cubicBezTo>
                  <a:pt x="1959668" y="469396"/>
                  <a:pt x="1997366" y="449149"/>
                  <a:pt x="2023150" y="440079"/>
                </a:cubicBezTo>
                <a:cubicBezTo>
                  <a:pt x="2095226" y="340952"/>
                  <a:pt x="2154997" y="256564"/>
                  <a:pt x="2154997" y="256564"/>
                </a:cubicBezTo>
                <a:cubicBezTo>
                  <a:pt x="2216135" y="200360"/>
                  <a:pt x="2263795" y="184486"/>
                  <a:pt x="2285672" y="180113"/>
                </a:cubicBezTo>
                <a:cubicBezTo>
                  <a:pt x="2267311" y="201493"/>
                  <a:pt x="2249146" y="225141"/>
                  <a:pt x="2235668" y="240853"/>
                </a:cubicBezTo>
                <a:cubicBezTo>
                  <a:pt x="2290555" y="177845"/>
                  <a:pt x="2258912" y="239719"/>
                  <a:pt x="2365171" y="114838"/>
                </a:cubicBezTo>
                <a:cubicBezTo>
                  <a:pt x="2290555" y="225141"/>
                  <a:pt x="2449358" y="51669"/>
                  <a:pt x="2495846" y="13443"/>
                </a:cubicBezTo>
                <a:lnTo>
                  <a:pt x="2424942" y="100099"/>
                </a:lnTo>
                <a:lnTo>
                  <a:pt x="2462836" y="97831"/>
                </a:lnTo>
                <a:cubicBezTo>
                  <a:pt x="2444474" y="118078"/>
                  <a:pt x="2420058" y="143993"/>
                  <a:pt x="2409120" y="159866"/>
                </a:cubicBezTo>
                <a:cubicBezTo>
                  <a:pt x="2424942" y="158733"/>
                  <a:pt x="2486080" y="104634"/>
                  <a:pt x="2521434" y="78718"/>
                </a:cubicBez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9" name="Freeform: Shape 8">
            <a:extLst>
              <a:ext uri="{FF2B5EF4-FFF2-40B4-BE49-F238E27FC236}">
                <a16:creationId xmlns:a16="http://schemas.microsoft.com/office/drawing/2014/main" id="{AC5E5CD9-E1D7-6A07-8AB9-0D6A296D962A}"/>
              </a:ext>
            </a:extLst>
          </p:cNvPr>
          <p:cNvSpPr/>
          <p:nvPr/>
        </p:nvSpPr>
        <p:spPr>
          <a:xfrm>
            <a:off x="1" y="3776661"/>
            <a:ext cx="3787504" cy="3081339"/>
          </a:xfrm>
          <a:custGeom>
            <a:avLst/>
            <a:gdLst>
              <a:gd name="connsiteX0" fmla="*/ 138812 w 3787504"/>
              <a:gd name="connsiteY0" fmla="*/ 1902163 h 3081339"/>
              <a:gd name="connsiteX1" fmla="*/ 124045 w 3787504"/>
              <a:gd name="connsiteY1" fmla="*/ 1929149 h 3081339"/>
              <a:gd name="connsiteX2" fmla="*/ 138812 w 3787504"/>
              <a:gd name="connsiteY2" fmla="*/ 1902163 h 3081339"/>
              <a:gd name="connsiteX3" fmla="*/ 148597 w 3787504"/>
              <a:gd name="connsiteY3" fmla="*/ 1885242 h 3081339"/>
              <a:gd name="connsiteX4" fmla="*/ 93621 w 3787504"/>
              <a:gd name="connsiteY4" fmla="*/ 1941548 h 3081339"/>
              <a:gd name="connsiteX5" fmla="*/ 141125 w 3787504"/>
              <a:gd name="connsiteY5" fmla="*/ 1896474 h 3081339"/>
              <a:gd name="connsiteX6" fmla="*/ 148597 w 3787504"/>
              <a:gd name="connsiteY6" fmla="*/ 1885242 h 3081339"/>
              <a:gd name="connsiteX7" fmla="*/ 147352 w 3787504"/>
              <a:gd name="connsiteY7" fmla="*/ 1767086 h 3081339"/>
              <a:gd name="connsiteX8" fmla="*/ 50743 w 3787504"/>
              <a:gd name="connsiteY8" fmla="*/ 1880720 h 3081339"/>
              <a:gd name="connsiteX9" fmla="*/ 150910 w 3787504"/>
              <a:gd name="connsiteY9" fmla="*/ 1785029 h 3081339"/>
              <a:gd name="connsiteX10" fmla="*/ 548017 w 3787504"/>
              <a:gd name="connsiteY10" fmla="*/ 1743455 h 3081339"/>
              <a:gd name="connsiteX11" fmla="*/ 505140 w 3787504"/>
              <a:gd name="connsiteY11" fmla="*/ 1798595 h 3081339"/>
              <a:gd name="connsiteX12" fmla="*/ 543036 w 3787504"/>
              <a:gd name="connsiteY12" fmla="*/ 1765919 h 3081339"/>
              <a:gd name="connsiteX13" fmla="*/ 548017 w 3787504"/>
              <a:gd name="connsiteY13" fmla="*/ 1743455 h 3081339"/>
              <a:gd name="connsiteX14" fmla="*/ 263767 w 3787504"/>
              <a:gd name="connsiteY14" fmla="*/ 1737502 h 3081339"/>
              <a:gd name="connsiteX15" fmla="*/ 253567 w 3787504"/>
              <a:gd name="connsiteY15" fmla="*/ 1740100 h 3081339"/>
              <a:gd name="connsiteX16" fmla="*/ 226702 w 3787504"/>
              <a:gd name="connsiteY16" fmla="*/ 1768108 h 3081339"/>
              <a:gd name="connsiteX17" fmla="*/ 245027 w 3787504"/>
              <a:gd name="connsiteY17" fmla="*/ 1768108 h 3081339"/>
              <a:gd name="connsiteX18" fmla="*/ 263767 w 3787504"/>
              <a:gd name="connsiteY18" fmla="*/ 1737502 h 3081339"/>
              <a:gd name="connsiteX19" fmla="*/ 218162 w 3787504"/>
              <a:gd name="connsiteY19" fmla="*/ 1693859 h 3081339"/>
              <a:gd name="connsiteX20" fmla="*/ 219407 w 3787504"/>
              <a:gd name="connsiteY20" fmla="*/ 1763731 h 3081339"/>
              <a:gd name="connsiteX21" fmla="*/ 230438 w 3787504"/>
              <a:gd name="connsiteY21" fmla="*/ 1750165 h 3081339"/>
              <a:gd name="connsiteX22" fmla="*/ 262107 w 3787504"/>
              <a:gd name="connsiteY22" fmla="*/ 1699548 h 3081339"/>
              <a:gd name="connsiteX23" fmla="*/ 218162 w 3787504"/>
              <a:gd name="connsiteY23" fmla="*/ 1693859 h 3081339"/>
              <a:gd name="connsiteX24" fmla="*/ 169235 w 3787504"/>
              <a:gd name="connsiteY24" fmla="*/ 1660163 h 3081339"/>
              <a:gd name="connsiteX25" fmla="*/ 111946 w 3787504"/>
              <a:gd name="connsiteY25" fmla="*/ 1674750 h 3081339"/>
              <a:gd name="connsiteX26" fmla="*/ 77609 w 3787504"/>
              <a:gd name="connsiteY26" fmla="*/ 1726534 h 3081339"/>
              <a:gd name="connsiteX27" fmla="*/ 45940 w 3787504"/>
              <a:gd name="connsiteY27" fmla="*/ 1753520 h 3081339"/>
              <a:gd name="connsiteX28" fmla="*/ 9289 w 3787504"/>
              <a:gd name="connsiteY28" fmla="*/ 1842502 h 3081339"/>
              <a:gd name="connsiteX29" fmla="*/ 109456 w 3787504"/>
              <a:gd name="connsiteY29" fmla="*/ 1708592 h 3081339"/>
              <a:gd name="connsiteX30" fmla="*/ 71560 w 3787504"/>
              <a:gd name="connsiteY30" fmla="*/ 1796261 h 3081339"/>
              <a:gd name="connsiteX31" fmla="*/ 80100 w 3787504"/>
              <a:gd name="connsiteY31" fmla="*/ 1786195 h 3081339"/>
              <a:gd name="connsiteX32" fmla="*/ 70314 w 3787504"/>
              <a:gd name="connsiteY32" fmla="*/ 1789551 h 3081339"/>
              <a:gd name="connsiteX33" fmla="*/ 82590 w 3787504"/>
              <a:gd name="connsiteY33" fmla="*/ 1782840 h 3081339"/>
              <a:gd name="connsiteX34" fmla="*/ 169235 w 3787504"/>
              <a:gd name="connsiteY34" fmla="*/ 1660163 h 3081339"/>
              <a:gd name="connsiteX35" fmla="*/ 407464 w 3787504"/>
              <a:gd name="connsiteY35" fmla="*/ 1615089 h 3081339"/>
              <a:gd name="connsiteX36" fmla="*/ 405786 w 3787504"/>
              <a:gd name="connsiteY36" fmla="*/ 1618187 h 3081339"/>
              <a:gd name="connsiteX37" fmla="*/ 398625 w 3787504"/>
              <a:gd name="connsiteY37" fmla="*/ 1625775 h 3081339"/>
              <a:gd name="connsiteX38" fmla="*/ 414759 w 3787504"/>
              <a:gd name="connsiteY38" fmla="*/ 1605024 h 3081339"/>
              <a:gd name="connsiteX39" fmla="*/ 347685 w 3787504"/>
              <a:gd name="connsiteY39" fmla="*/ 1675917 h 3081339"/>
              <a:gd name="connsiteX40" fmla="*/ 370458 w 3787504"/>
              <a:gd name="connsiteY40" fmla="*/ 1655623 h 3081339"/>
              <a:gd name="connsiteX41" fmla="*/ 398625 w 3787504"/>
              <a:gd name="connsiteY41" fmla="*/ 1625775 h 3081339"/>
              <a:gd name="connsiteX42" fmla="*/ 383001 w 3787504"/>
              <a:gd name="connsiteY42" fmla="*/ 1644665 h 3081339"/>
              <a:gd name="connsiteX43" fmla="*/ 380599 w 3787504"/>
              <a:gd name="connsiteY43" fmla="*/ 1664685 h 3081339"/>
              <a:gd name="connsiteX44" fmla="*/ 405786 w 3787504"/>
              <a:gd name="connsiteY44" fmla="*/ 1618187 h 3081339"/>
              <a:gd name="connsiteX45" fmla="*/ 408710 w 3787504"/>
              <a:gd name="connsiteY45" fmla="*/ 1615089 h 3081339"/>
              <a:gd name="connsiteX46" fmla="*/ 414759 w 3787504"/>
              <a:gd name="connsiteY46" fmla="*/ 1605024 h 3081339"/>
              <a:gd name="connsiteX47" fmla="*/ 190051 w 3787504"/>
              <a:gd name="connsiteY47" fmla="*/ 1574537 h 3081339"/>
              <a:gd name="connsiteX48" fmla="*/ 152155 w 3787504"/>
              <a:gd name="connsiteY48" fmla="*/ 1621799 h 3081339"/>
              <a:gd name="connsiteX49" fmla="*/ 188806 w 3787504"/>
              <a:gd name="connsiteY49" fmla="*/ 1589124 h 3081339"/>
              <a:gd name="connsiteX50" fmla="*/ 190051 w 3787504"/>
              <a:gd name="connsiteY50" fmla="*/ 1574537 h 3081339"/>
              <a:gd name="connsiteX51" fmla="*/ 2876602 w 3787504"/>
              <a:gd name="connsiteY51" fmla="*/ 1571086 h 3081339"/>
              <a:gd name="connsiteX52" fmla="*/ 2871523 w 3787504"/>
              <a:gd name="connsiteY52" fmla="*/ 1572349 h 3081339"/>
              <a:gd name="connsiteX53" fmla="*/ 2807901 w 3787504"/>
              <a:gd name="connsiteY53" fmla="*/ 1632010 h 3081339"/>
              <a:gd name="connsiteX54" fmla="*/ 2771251 w 3787504"/>
              <a:gd name="connsiteY54" fmla="*/ 1705091 h 3081339"/>
              <a:gd name="connsiteX55" fmla="*/ 2849356 w 3787504"/>
              <a:gd name="connsiteY55" fmla="*/ 1635365 h 3081339"/>
              <a:gd name="connsiteX56" fmla="*/ 2876602 w 3787504"/>
              <a:gd name="connsiteY56" fmla="*/ 1571086 h 3081339"/>
              <a:gd name="connsiteX57" fmla="*/ 3171916 w 3787504"/>
              <a:gd name="connsiteY57" fmla="*/ 1540841 h 3081339"/>
              <a:gd name="connsiteX58" fmla="*/ 3004498 w 3787504"/>
              <a:gd name="connsiteY58" fmla="*/ 1743455 h 3081339"/>
              <a:gd name="connsiteX59" fmla="*/ 2963043 w 3787504"/>
              <a:gd name="connsiteY59" fmla="*/ 1771608 h 3081339"/>
              <a:gd name="connsiteX60" fmla="*/ 2970338 w 3787504"/>
              <a:gd name="connsiteY60" fmla="*/ 1761397 h 3081339"/>
              <a:gd name="connsiteX61" fmla="*/ 2960553 w 3787504"/>
              <a:gd name="connsiteY61" fmla="*/ 1772630 h 3081339"/>
              <a:gd name="connsiteX62" fmla="*/ 2963043 w 3787504"/>
              <a:gd name="connsiteY62" fmla="*/ 1771608 h 3081339"/>
              <a:gd name="connsiteX63" fmla="*/ 2944718 w 3787504"/>
              <a:gd name="connsiteY63" fmla="*/ 1800783 h 3081339"/>
              <a:gd name="connsiteX64" fmla="*/ 3004498 w 3787504"/>
              <a:gd name="connsiteY64" fmla="*/ 1744476 h 3081339"/>
              <a:gd name="connsiteX65" fmla="*/ 3196291 w 3787504"/>
              <a:gd name="connsiteY65" fmla="*/ 1559950 h 3081339"/>
              <a:gd name="connsiteX66" fmla="*/ 3169426 w 3787504"/>
              <a:gd name="connsiteY66" fmla="*/ 1568994 h 3081339"/>
              <a:gd name="connsiteX67" fmla="*/ 3135266 w 3787504"/>
              <a:gd name="connsiteY67" fmla="*/ 1613922 h 3081339"/>
              <a:gd name="connsiteX68" fmla="*/ 3171916 w 3787504"/>
              <a:gd name="connsiteY68" fmla="*/ 1540841 h 3081339"/>
              <a:gd name="connsiteX69" fmla="*/ 2728373 w 3787504"/>
              <a:gd name="connsiteY69" fmla="*/ 1510354 h 3081339"/>
              <a:gd name="connsiteX70" fmla="*/ 2605077 w 3787504"/>
              <a:gd name="connsiteY70" fmla="*/ 1632010 h 3081339"/>
              <a:gd name="connsiteX71" fmla="*/ 2596538 w 3787504"/>
              <a:gd name="connsiteY71" fmla="*/ 1658996 h 3081339"/>
              <a:gd name="connsiteX72" fmla="*/ 2635501 w 3787504"/>
              <a:gd name="connsiteY72" fmla="*/ 1645430 h 3081339"/>
              <a:gd name="connsiteX73" fmla="*/ 2668593 w 3787504"/>
              <a:gd name="connsiteY73" fmla="*/ 1609400 h 3081339"/>
              <a:gd name="connsiteX74" fmla="*/ 2728373 w 3787504"/>
              <a:gd name="connsiteY74" fmla="*/ 1510354 h 3081339"/>
              <a:gd name="connsiteX75" fmla="*/ 22633 w 3787504"/>
              <a:gd name="connsiteY75" fmla="*/ 1505832 h 3081339"/>
              <a:gd name="connsiteX76" fmla="*/ 0 w 3787504"/>
              <a:gd name="connsiteY76" fmla="*/ 1537807 h 3081339"/>
              <a:gd name="connsiteX77" fmla="*/ 0 w 3787504"/>
              <a:gd name="connsiteY77" fmla="*/ 1529042 h 3081339"/>
              <a:gd name="connsiteX78" fmla="*/ 2670997 w 3787504"/>
              <a:gd name="connsiteY78" fmla="*/ 1487620 h 3081339"/>
              <a:gd name="connsiteX79" fmla="*/ 2660125 w 3787504"/>
              <a:gd name="connsiteY79" fmla="*/ 1501446 h 3081339"/>
              <a:gd name="connsiteX80" fmla="*/ 2634434 w 3787504"/>
              <a:gd name="connsiteY80" fmla="*/ 1522753 h 3081339"/>
              <a:gd name="connsiteX81" fmla="*/ 412446 w 3787504"/>
              <a:gd name="connsiteY81" fmla="*/ 1485702 h 3081339"/>
              <a:gd name="connsiteX82" fmla="*/ 315838 w 3787504"/>
              <a:gd name="connsiteY82" fmla="*/ 1599335 h 3081339"/>
              <a:gd name="connsiteX83" fmla="*/ 416004 w 3787504"/>
              <a:gd name="connsiteY83" fmla="*/ 1503644 h 3081339"/>
              <a:gd name="connsiteX84" fmla="*/ 3130462 w 3787504"/>
              <a:gd name="connsiteY84" fmla="*/ 1481016 h 3081339"/>
              <a:gd name="connsiteX85" fmla="*/ 3127793 w 3787504"/>
              <a:gd name="connsiteY85" fmla="*/ 1490078 h 3081339"/>
              <a:gd name="connsiteX86" fmla="*/ 3119253 w 3787504"/>
              <a:gd name="connsiteY86" fmla="*/ 1484535 h 3081339"/>
              <a:gd name="connsiteX87" fmla="*/ 3130462 w 3787504"/>
              <a:gd name="connsiteY87" fmla="*/ 1481016 h 3081339"/>
              <a:gd name="connsiteX88" fmla="*/ 3081018 w 3787504"/>
              <a:gd name="connsiteY88" fmla="*/ 1460569 h 3081339"/>
              <a:gd name="connsiteX89" fmla="*/ 3043639 w 3787504"/>
              <a:gd name="connsiteY89" fmla="*/ 1526108 h 3081339"/>
              <a:gd name="connsiteX90" fmla="*/ 3053425 w 3787504"/>
              <a:gd name="connsiteY90" fmla="*/ 1474324 h 3081339"/>
              <a:gd name="connsiteX91" fmla="*/ 3081018 w 3787504"/>
              <a:gd name="connsiteY91" fmla="*/ 1460569 h 3081339"/>
              <a:gd name="connsiteX92" fmla="*/ 83118 w 3787504"/>
              <a:gd name="connsiteY92" fmla="*/ 1439691 h 3081339"/>
              <a:gd name="connsiteX93" fmla="*/ 87772 w 3787504"/>
              <a:gd name="connsiteY93" fmla="*/ 1441722 h 3081339"/>
              <a:gd name="connsiteX94" fmla="*/ 72805 w 3787504"/>
              <a:gd name="connsiteY94" fmla="*/ 1457549 h 3081339"/>
              <a:gd name="connsiteX95" fmla="*/ 82329 w 3787504"/>
              <a:gd name="connsiteY95" fmla="*/ 1439944 h 3081339"/>
              <a:gd name="connsiteX96" fmla="*/ 567633 w 3787504"/>
              <a:gd name="connsiteY96" fmla="*/ 1416996 h 3081339"/>
              <a:gd name="connsiteX97" fmla="*/ 556557 w 3787504"/>
              <a:gd name="connsiteY97" fmla="*/ 1419184 h 3081339"/>
              <a:gd name="connsiteX98" fmla="*/ 491796 w 3787504"/>
              <a:gd name="connsiteY98" fmla="*/ 1486723 h 3081339"/>
              <a:gd name="connsiteX99" fmla="*/ 511367 w 3787504"/>
              <a:gd name="connsiteY99" fmla="*/ 1486723 h 3081339"/>
              <a:gd name="connsiteX100" fmla="*/ 551576 w 3787504"/>
              <a:gd name="connsiteY100" fmla="*/ 1442816 h 3081339"/>
              <a:gd name="connsiteX101" fmla="*/ 565097 w 3787504"/>
              <a:gd name="connsiteY101" fmla="*/ 1424873 h 3081339"/>
              <a:gd name="connsiteX102" fmla="*/ 567633 w 3787504"/>
              <a:gd name="connsiteY102" fmla="*/ 1416996 h 3081339"/>
              <a:gd name="connsiteX103" fmla="*/ 3259165 w 3787504"/>
              <a:gd name="connsiteY103" fmla="*/ 1399758 h 3081339"/>
              <a:gd name="connsiteX104" fmla="*/ 3221911 w 3787504"/>
              <a:gd name="connsiteY104" fmla="*/ 1442816 h 3081339"/>
              <a:gd name="connsiteX105" fmla="*/ 3254825 w 3787504"/>
              <a:gd name="connsiteY105" fmla="*/ 1402263 h 3081339"/>
              <a:gd name="connsiteX106" fmla="*/ 3259165 w 3787504"/>
              <a:gd name="connsiteY106" fmla="*/ 1399758 h 3081339"/>
              <a:gd name="connsiteX107" fmla="*/ 212113 w 3787504"/>
              <a:gd name="connsiteY107" fmla="*/ 1393365 h 3081339"/>
              <a:gd name="connsiteX108" fmla="*/ 155892 w 3787504"/>
              <a:gd name="connsiteY108" fmla="*/ 1467614 h 3081339"/>
              <a:gd name="connsiteX109" fmla="*/ 212113 w 3787504"/>
              <a:gd name="connsiteY109" fmla="*/ 1393365 h 3081339"/>
              <a:gd name="connsiteX110" fmla="*/ 882677 w 3787504"/>
              <a:gd name="connsiteY110" fmla="*/ 1386509 h 3081339"/>
              <a:gd name="connsiteX111" fmla="*/ 792296 w 3787504"/>
              <a:gd name="connsiteY111" fmla="*/ 1497955 h 3081339"/>
              <a:gd name="connsiteX112" fmla="*/ 855812 w 3787504"/>
              <a:gd name="connsiteY112" fmla="*/ 1443983 h 3081339"/>
              <a:gd name="connsiteX113" fmla="*/ 858302 w 3787504"/>
              <a:gd name="connsiteY113" fmla="*/ 1442816 h 3081339"/>
              <a:gd name="connsiteX114" fmla="*/ 872891 w 3787504"/>
              <a:gd name="connsiteY114" fmla="*/ 1428228 h 3081339"/>
              <a:gd name="connsiteX115" fmla="*/ 882677 w 3787504"/>
              <a:gd name="connsiteY115" fmla="*/ 1386509 h 3081339"/>
              <a:gd name="connsiteX116" fmla="*/ 142228 w 3787504"/>
              <a:gd name="connsiteY116" fmla="*/ 1365705 h 3081339"/>
              <a:gd name="connsiteX117" fmla="*/ 99670 w 3787504"/>
              <a:gd name="connsiteY117" fmla="*/ 1428228 h 3081339"/>
              <a:gd name="connsiteX118" fmla="*/ 125290 w 3787504"/>
              <a:gd name="connsiteY118" fmla="*/ 1374256 h 3081339"/>
              <a:gd name="connsiteX119" fmla="*/ 142228 w 3787504"/>
              <a:gd name="connsiteY119" fmla="*/ 1365705 h 3081339"/>
              <a:gd name="connsiteX120" fmla="*/ 501582 w 3787504"/>
              <a:gd name="connsiteY120" fmla="*/ 1355001 h 3081339"/>
              <a:gd name="connsiteX121" fmla="*/ 488060 w 3787504"/>
              <a:gd name="connsiteY121" fmla="*/ 1485702 h 3081339"/>
              <a:gd name="connsiteX122" fmla="*/ 499091 w 3787504"/>
              <a:gd name="connsiteY122" fmla="*/ 1472136 h 3081339"/>
              <a:gd name="connsiteX123" fmla="*/ 555312 w 3787504"/>
              <a:gd name="connsiteY123" fmla="*/ 1379799 h 3081339"/>
              <a:gd name="connsiteX124" fmla="*/ 501582 w 3787504"/>
              <a:gd name="connsiteY124" fmla="*/ 1355001 h 3081339"/>
              <a:gd name="connsiteX125" fmla="*/ 452655 w 3787504"/>
              <a:gd name="connsiteY125" fmla="*/ 1340414 h 3081339"/>
              <a:gd name="connsiteX126" fmla="*/ 402660 w 3787504"/>
              <a:gd name="connsiteY126" fmla="*/ 1360690 h 3081339"/>
              <a:gd name="connsiteX127" fmla="*/ 343948 w 3787504"/>
              <a:gd name="connsiteY127" fmla="*/ 1446171 h 3081339"/>
              <a:gd name="connsiteX128" fmla="*/ 300003 w 3787504"/>
              <a:gd name="connsiteY128" fmla="*/ 1484535 h 3081339"/>
              <a:gd name="connsiteX129" fmla="*/ 296267 w 3787504"/>
              <a:gd name="connsiteY129" fmla="*/ 1491245 h 3081339"/>
              <a:gd name="connsiteX130" fmla="*/ 262107 w 3787504"/>
              <a:gd name="connsiteY130" fmla="*/ 1574537 h 3081339"/>
              <a:gd name="connsiteX131" fmla="*/ 273138 w 3787504"/>
              <a:gd name="connsiteY131" fmla="*/ 1565493 h 3081339"/>
              <a:gd name="connsiteX132" fmla="*/ 377041 w 3787504"/>
              <a:gd name="connsiteY132" fmla="*/ 1428228 h 3081339"/>
              <a:gd name="connsiteX133" fmla="*/ 331672 w 3787504"/>
              <a:gd name="connsiteY133" fmla="*/ 1521586 h 3081339"/>
              <a:gd name="connsiteX134" fmla="*/ 322065 w 3787504"/>
              <a:gd name="connsiteY134" fmla="*/ 1525087 h 3081339"/>
              <a:gd name="connsiteX135" fmla="*/ 336654 w 3787504"/>
              <a:gd name="connsiteY135" fmla="*/ 1517210 h 3081339"/>
              <a:gd name="connsiteX136" fmla="*/ 337899 w 3787504"/>
              <a:gd name="connsiteY136" fmla="*/ 1516043 h 3081339"/>
              <a:gd name="connsiteX137" fmla="*/ 452655 w 3787504"/>
              <a:gd name="connsiteY137" fmla="*/ 1340414 h 3081339"/>
              <a:gd name="connsiteX138" fmla="*/ 92376 w 3787504"/>
              <a:gd name="connsiteY138" fmla="*/ 1340414 h 3081339"/>
              <a:gd name="connsiteX139" fmla="*/ 83836 w 3787504"/>
              <a:gd name="connsiteY139" fmla="*/ 1439461 h 3081339"/>
              <a:gd name="connsiteX140" fmla="*/ 83118 w 3787504"/>
              <a:gd name="connsiteY140" fmla="*/ 1439691 h 3081339"/>
              <a:gd name="connsiteX141" fmla="*/ 82590 w 3787504"/>
              <a:gd name="connsiteY141" fmla="*/ 1439461 h 3081339"/>
              <a:gd name="connsiteX142" fmla="*/ 82329 w 3787504"/>
              <a:gd name="connsiteY142" fmla="*/ 1439944 h 3081339"/>
              <a:gd name="connsiteX143" fmla="*/ 53045 w 3787504"/>
              <a:gd name="connsiteY143" fmla="*/ 1449339 h 3081339"/>
              <a:gd name="connsiteX144" fmla="*/ 92376 w 3787504"/>
              <a:gd name="connsiteY144" fmla="*/ 1340414 h 3081339"/>
              <a:gd name="connsiteX145" fmla="*/ 717749 w 3787504"/>
              <a:gd name="connsiteY145" fmla="*/ 1282941 h 3081339"/>
              <a:gd name="connsiteX146" fmla="*/ 633417 w 3787504"/>
              <a:gd name="connsiteY146" fmla="*/ 1374256 h 3081339"/>
              <a:gd name="connsiteX147" fmla="*/ 683589 w 3787504"/>
              <a:gd name="connsiteY147" fmla="*/ 1320138 h 3081339"/>
              <a:gd name="connsiteX148" fmla="*/ 656724 w 3787504"/>
              <a:gd name="connsiteY148" fmla="*/ 1401242 h 3081339"/>
              <a:gd name="connsiteX149" fmla="*/ 665264 w 3787504"/>
              <a:gd name="connsiteY149" fmla="*/ 1392198 h 3081339"/>
              <a:gd name="connsiteX150" fmla="*/ 717749 w 3787504"/>
              <a:gd name="connsiteY150" fmla="*/ 1282941 h 3081339"/>
              <a:gd name="connsiteX151" fmla="*/ 2160258 w 3787504"/>
              <a:gd name="connsiteY151" fmla="*/ 1274852 h 3081339"/>
              <a:gd name="connsiteX152" fmla="*/ 2138405 w 3787504"/>
              <a:gd name="connsiteY152" fmla="*/ 1289797 h 3081339"/>
              <a:gd name="connsiteX153" fmla="*/ 2127374 w 3787504"/>
              <a:gd name="connsiteY153" fmla="*/ 1320138 h 3081339"/>
              <a:gd name="connsiteX154" fmla="*/ 2131110 w 3787504"/>
              <a:gd name="connsiteY154" fmla="*/ 1317950 h 3081339"/>
              <a:gd name="connsiteX155" fmla="*/ 2160258 w 3787504"/>
              <a:gd name="connsiteY155" fmla="*/ 1274852 h 3081339"/>
              <a:gd name="connsiteX156" fmla="*/ 499091 w 3787504"/>
              <a:gd name="connsiteY156" fmla="*/ 1239034 h 3081339"/>
              <a:gd name="connsiteX157" fmla="*/ 425789 w 3787504"/>
              <a:gd name="connsiteY157" fmla="*/ 1329182 h 3081339"/>
              <a:gd name="connsiteX158" fmla="*/ 491796 w 3787504"/>
              <a:gd name="connsiteY158" fmla="*/ 1267187 h 3081339"/>
              <a:gd name="connsiteX159" fmla="*/ 499091 w 3787504"/>
              <a:gd name="connsiteY159" fmla="*/ 1239034 h 3081339"/>
              <a:gd name="connsiteX160" fmla="*/ 287727 w 3787504"/>
              <a:gd name="connsiteY160" fmla="*/ 1224447 h 3081339"/>
              <a:gd name="connsiteX161" fmla="*/ 241291 w 3787504"/>
              <a:gd name="connsiteY161" fmla="*/ 1289797 h 3081339"/>
              <a:gd name="connsiteX162" fmla="*/ 231506 w 3787504"/>
              <a:gd name="connsiteY162" fmla="*/ 1281920 h 3081339"/>
              <a:gd name="connsiteX163" fmla="*/ 2264191 w 3787504"/>
              <a:gd name="connsiteY163" fmla="*/ 1222259 h 3081339"/>
              <a:gd name="connsiteX164" fmla="*/ 2236081 w 3787504"/>
              <a:gd name="connsiteY164" fmla="*/ 1234658 h 3081339"/>
              <a:gd name="connsiteX165" fmla="*/ 2232522 w 3787504"/>
              <a:gd name="connsiteY165" fmla="*/ 1253767 h 3081339"/>
              <a:gd name="connsiteX166" fmla="*/ 2264191 w 3787504"/>
              <a:gd name="connsiteY166" fmla="*/ 1222259 h 3081339"/>
              <a:gd name="connsiteX167" fmla="*/ 716504 w 3787504"/>
              <a:gd name="connsiteY167" fmla="*/ 1164786 h 3081339"/>
              <a:gd name="connsiteX168" fmla="*/ 620073 w 3787504"/>
              <a:gd name="connsiteY168" fmla="*/ 1278565 h 3081339"/>
              <a:gd name="connsiteX169" fmla="*/ 720240 w 3787504"/>
              <a:gd name="connsiteY169" fmla="*/ 1182874 h 3081339"/>
              <a:gd name="connsiteX170" fmla="*/ 349133 w 3787504"/>
              <a:gd name="connsiteY170" fmla="*/ 1158810 h 3081339"/>
              <a:gd name="connsiteX171" fmla="*/ 352866 w 3787504"/>
              <a:gd name="connsiteY171" fmla="*/ 1160701 h 3081339"/>
              <a:gd name="connsiteX172" fmla="*/ 337899 w 3787504"/>
              <a:gd name="connsiteY172" fmla="*/ 1176018 h 3081339"/>
              <a:gd name="connsiteX173" fmla="*/ 346653 w 3787504"/>
              <a:gd name="connsiteY173" fmla="*/ 1159967 h 3081339"/>
              <a:gd name="connsiteX174" fmla="*/ 348930 w 3787504"/>
              <a:gd name="connsiteY174" fmla="*/ 1159243 h 3081339"/>
              <a:gd name="connsiteX175" fmla="*/ 2663612 w 3787504"/>
              <a:gd name="connsiteY175" fmla="*/ 1135612 h 3081339"/>
              <a:gd name="connsiteX176" fmla="*/ 2544763 w 3787504"/>
              <a:gd name="connsiteY176" fmla="*/ 1216035 h 3081339"/>
              <a:gd name="connsiteX177" fmla="*/ 2543157 w 3787504"/>
              <a:gd name="connsiteY177" fmla="*/ 1216886 h 3081339"/>
              <a:gd name="connsiteX178" fmla="*/ 2545542 w 3787504"/>
              <a:gd name="connsiteY178" fmla="*/ 1213416 h 3081339"/>
              <a:gd name="connsiteX179" fmla="*/ 2552397 w 3787504"/>
              <a:gd name="connsiteY179" fmla="*/ 1202948 h 3081339"/>
              <a:gd name="connsiteX180" fmla="*/ 2559420 w 3787504"/>
              <a:gd name="connsiteY180" fmla="*/ 1195949 h 3081339"/>
              <a:gd name="connsiteX181" fmla="*/ 2663612 w 3787504"/>
              <a:gd name="connsiteY181" fmla="*/ 1135612 h 3081339"/>
              <a:gd name="connsiteX182" fmla="*/ 2550102 w 3787504"/>
              <a:gd name="connsiteY182" fmla="*/ 1133278 h 3081339"/>
              <a:gd name="connsiteX183" fmla="*/ 2514696 w 3787504"/>
              <a:gd name="connsiteY183" fmla="*/ 1192939 h 3081339"/>
              <a:gd name="connsiteX184" fmla="*/ 2497616 w 3787504"/>
              <a:gd name="connsiteY184" fmla="*/ 1208693 h 3081339"/>
              <a:gd name="connsiteX185" fmla="*/ 2533022 w 3787504"/>
              <a:gd name="connsiteY185" fmla="*/ 1149032 h 3081339"/>
              <a:gd name="connsiteX186" fmla="*/ 1145280 w 3787504"/>
              <a:gd name="connsiteY186" fmla="*/ 1119858 h 3081339"/>
              <a:gd name="connsiteX187" fmla="*/ 1115924 w 3787504"/>
              <a:gd name="connsiteY187" fmla="*/ 1160264 h 3081339"/>
              <a:gd name="connsiteX188" fmla="*/ 1141722 w 3787504"/>
              <a:gd name="connsiteY188" fmla="*/ 1137800 h 3081339"/>
              <a:gd name="connsiteX189" fmla="*/ 1145280 w 3787504"/>
              <a:gd name="connsiteY189" fmla="*/ 1119858 h 3081339"/>
              <a:gd name="connsiteX190" fmla="*/ 2168864 w 3787504"/>
              <a:gd name="connsiteY190" fmla="*/ 1114621 h 3081339"/>
              <a:gd name="connsiteX191" fmla="*/ 2156211 w 3787504"/>
              <a:gd name="connsiteY191" fmla="*/ 1129938 h 3081339"/>
              <a:gd name="connsiteX192" fmla="*/ 2148190 w 3787504"/>
              <a:gd name="connsiteY192" fmla="*/ 1128756 h 3081339"/>
              <a:gd name="connsiteX193" fmla="*/ 2161523 w 3787504"/>
              <a:gd name="connsiteY193" fmla="*/ 1118228 h 3081339"/>
              <a:gd name="connsiteX194" fmla="*/ 477207 w 3787504"/>
              <a:gd name="connsiteY194" fmla="*/ 1111835 h 3081339"/>
              <a:gd name="connsiteX195" fmla="*/ 420986 w 3787504"/>
              <a:gd name="connsiteY195" fmla="*/ 1186229 h 3081339"/>
              <a:gd name="connsiteX196" fmla="*/ 477207 w 3787504"/>
              <a:gd name="connsiteY196" fmla="*/ 1111835 h 3081339"/>
              <a:gd name="connsiteX197" fmla="*/ 2481604 w 3787504"/>
              <a:gd name="connsiteY197" fmla="*/ 1071428 h 3081339"/>
              <a:gd name="connsiteX198" fmla="*/ 2462211 w 3787504"/>
              <a:gd name="connsiteY198" fmla="*/ 1086016 h 3081339"/>
              <a:gd name="connsiteX199" fmla="*/ 2453493 w 3787504"/>
              <a:gd name="connsiteY199" fmla="*/ 1102937 h 3081339"/>
              <a:gd name="connsiteX200" fmla="*/ 2481604 w 3787504"/>
              <a:gd name="connsiteY200" fmla="*/ 1071428 h 3081339"/>
              <a:gd name="connsiteX201" fmla="*/ 357470 w 3787504"/>
              <a:gd name="connsiteY201" fmla="*/ 1060051 h 3081339"/>
              <a:gd name="connsiteX202" fmla="*/ 369104 w 3787504"/>
              <a:gd name="connsiteY202" fmla="*/ 1116195 h 3081339"/>
              <a:gd name="connsiteX203" fmla="*/ 349133 w 3787504"/>
              <a:gd name="connsiteY203" fmla="*/ 1158810 h 3081339"/>
              <a:gd name="connsiteX204" fmla="*/ 347685 w 3787504"/>
              <a:gd name="connsiteY204" fmla="*/ 1158076 h 3081339"/>
              <a:gd name="connsiteX205" fmla="*/ 346653 w 3787504"/>
              <a:gd name="connsiteY205" fmla="*/ 1159967 h 3081339"/>
              <a:gd name="connsiteX206" fmla="*/ 318139 w 3787504"/>
              <a:gd name="connsiteY206" fmla="*/ 1169037 h 3081339"/>
              <a:gd name="connsiteX207" fmla="*/ 357470 w 3787504"/>
              <a:gd name="connsiteY207" fmla="*/ 1060051 h 3081339"/>
              <a:gd name="connsiteX208" fmla="*/ 446464 w 3787504"/>
              <a:gd name="connsiteY208" fmla="*/ 1044709 h 3081339"/>
              <a:gd name="connsiteX209" fmla="*/ 403906 w 3787504"/>
              <a:gd name="connsiteY209" fmla="*/ 1107459 h 3081339"/>
              <a:gd name="connsiteX210" fmla="*/ 429526 w 3787504"/>
              <a:gd name="connsiteY210" fmla="*/ 1053340 h 3081339"/>
              <a:gd name="connsiteX211" fmla="*/ 446464 w 3787504"/>
              <a:gd name="connsiteY211" fmla="*/ 1044709 h 3081339"/>
              <a:gd name="connsiteX212" fmla="*/ 872313 w 3787504"/>
              <a:gd name="connsiteY212" fmla="*/ 1029600 h 3081339"/>
              <a:gd name="connsiteX213" fmla="*/ 874137 w 3787504"/>
              <a:gd name="connsiteY213" fmla="*/ 1034231 h 3081339"/>
              <a:gd name="connsiteX214" fmla="*/ 855812 w 3787504"/>
              <a:gd name="connsiteY214" fmla="*/ 1040941 h 3081339"/>
              <a:gd name="connsiteX215" fmla="*/ 872313 w 3787504"/>
              <a:gd name="connsiteY215" fmla="*/ 1029600 h 3081339"/>
              <a:gd name="connsiteX216" fmla="*/ 2470751 w 3787504"/>
              <a:gd name="connsiteY216" fmla="*/ 1025187 h 3081339"/>
              <a:gd name="connsiteX217" fmla="*/ 2419333 w 3787504"/>
              <a:gd name="connsiteY217" fmla="*/ 1073616 h 3081339"/>
              <a:gd name="connsiteX218" fmla="*/ 2431610 w 3787504"/>
              <a:gd name="connsiteY218" fmla="*/ 1073616 h 3081339"/>
              <a:gd name="connsiteX219" fmla="*/ 2397450 w 3787504"/>
              <a:gd name="connsiteY219" fmla="*/ 1012788 h 3081339"/>
              <a:gd name="connsiteX220" fmla="*/ 2302087 w 3787504"/>
              <a:gd name="connsiteY220" fmla="*/ 1111835 h 3081339"/>
              <a:gd name="connsiteX221" fmla="*/ 2328952 w 3787504"/>
              <a:gd name="connsiteY221" fmla="*/ 1103958 h 3081339"/>
              <a:gd name="connsiteX222" fmla="*/ 2397450 w 3787504"/>
              <a:gd name="connsiteY222" fmla="*/ 1012788 h 3081339"/>
              <a:gd name="connsiteX223" fmla="*/ 822897 w 3787504"/>
              <a:gd name="connsiteY223" fmla="*/ 990324 h 3081339"/>
              <a:gd name="connsiteX224" fmla="*/ 785168 w 3787504"/>
              <a:gd name="connsiteY224" fmla="*/ 1157178 h 3081339"/>
              <a:gd name="connsiteX225" fmla="*/ 796743 w 3787504"/>
              <a:gd name="connsiteY225" fmla="*/ 1165042 h 3081339"/>
              <a:gd name="connsiteX226" fmla="*/ 796032 w 3787504"/>
              <a:gd name="connsiteY226" fmla="*/ 1165953 h 3081339"/>
              <a:gd name="connsiteX227" fmla="*/ 796837 w 3787504"/>
              <a:gd name="connsiteY227" fmla="*/ 1165105 h 3081339"/>
              <a:gd name="connsiteX228" fmla="*/ 797045 w 3787504"/>
              <a:gd name="connsiteY228" fmla="*/ 1165247 h 3081339"/>
              <a:gd name="connsiteX229" fmla="*/ 816670 w 3787504"/>
              <a:gd name="connsiteY229" fmla="*/ 1164786 h 3081339"/>
              <a:gd name="connsiteX230" fmla="*/ 850830 w 3787504"/>
              <a:gd name="connsiteY230" fmla="*/ 1128756 h 3081339"/>
              <a:gd name="connsiteX231" fmla="*/ 896198 w 3787504"/>
              <a:gd name="connsiteY231" fmla="*/ 1078138 h 3081339"/>
              <a:gd name="connsiteX232" fmla="*/ 891217 w 3787504"/>
              <a:gd name="connsiteY232" fmla="*/ 1065739 h 3081339"/>
              <a:gd name="connsiteX233" fmla="*/ 796837 w 3787504"/>
              <a:gd name="connsiteY233" fmla="*/ 1165105 h 3081339"/>
              <a:gd name="connsiteX234" fmla="*/ 796743 w 3787504"/>
              <a:gd name="connsiteY234" fmla="*/ 1165042 h 3081339"/>
              <a:gd name="connsiteX235" fmla="*/ 811866 w 3787504"/>
              <a:gd name="connsiteY235" fmla="*/ 1145677 h 3081339"/>
              <a:gd name="connsiteX236" fmla="*/ 874137 w 3787504"/>
              <a:gd name="connsiteY236" fmla="*/ 1034231 h 3081339"/>
              <a:gd name="connsiteX237" fmla="*/ 901002 w 3787504"/>
              <a:gd name="connsiteY237" fmla="*/ 1024020 h 3081339"/>
              <a:gd name="connsiteX238" fmla="*/ 822897 w 3787504"/>
              <a:gd name="connsiteY238" fmla="*/ 990324 h 3081339"/>
              <a:gd name="connsiteX239" fmla="*/ 1051163 w 3787504"/>
              <a:gd name="connsiteY239" fmla="*/ 929496 h 3081339"/>
              <a:gd name="connsiteX240" fmla="*/ 965763 w 3787504"/>
              <a:gd name="connsiteY240" fmla="*/ 1022999 h 3081339"/>
              <a:gd name="connsiteX241" fmla="*/ 987647 w 3787504"/>
              <a:gd name="connsiteY241" fmla="*/ 999368 h 3081339"/>
              <a:gd name="connsiteX242" fmla="*/ 964518 w 3787504"/>
              <a:gd name="connsiteY242" fmla="*/ 1026354 h 3081339"/>
              <a:gd name="connsiteX243" fmla="*/ 946192 w 3787504"/>
              <a:gd name="connsiteY243" fmla="*/ 1062384 h 3081339"/>
              <a:gd name="connsiteX244" fmla="*/ 962027 w 3787504"/>
              <a:gd name="connsiteY244" fmla="*/ 1080327 h 3081339"/>
              <a:gd name="connsiteX245" fmla="*/ 1001169 w 3787504"/>
              <a:gd name="connsiteY245" fmla="*/ 1039920 h 3081339"/>
              <a:gd name="connsiteX246" fmla="*/ 1051163 w 3787504"/>
              <a:gd name="connsiteY246" fmla="*/ 929496 h 3081339"/>
              <a:gd name="connsiteX247" fmla="*/ 590717 w 3787504"/>
              <a:gd name="connsiteY247" fmla="*/ 903677 h 3081339"/>
              <a:gd name="connsiteX248" fmla="*/ 544281 w 3787504"/>
              <a:gd name="connsiteY248" fmla="*/ 968881 h 3081339"/>
              <a:gd name="connsiteX249" fmla="*/ 534496 w 3787504"/>
              <a:gd name="connsiteY249" fmla="*/ 961004 h 3081339"/>
              <a:gd name="connsiteX250" fmla="*/ 1751261 w 3787504"/>
              <a:gd name="connsiteY250" fmla="*/ 893466 h 3081339"/>
              <a:gd name="connsiteX251" fmla="*/ 1725463 w 3787504"/>
              <a:gd name="connsiteY251" fmla="*/ 929496 h 3081339"/>
              <a:gd name="connsiteX252" fmla="*/ 1727954 w 3787504"/>
              <a:gd name="connsiteY252" fmla="*/ 926141 h 3081339"/>
              <a:gd name="connsiteX253" fmla="*/ 1740230 w 3787504"/>
              <a:gd name="connsiteY253" fmla="*/ 909220 h 3081339"/>
              <a:gd name="connsiteX254" fmla="*/ 1737739 w 3787504"/>
              <a:gd name="connsiteY254" fmla="*/ 916076 h 3081339"/>
              <a:gd name="connsiteX255" fmla="*/ 1747524 w 3787504"/>
              <a:gd name="connsiteY255" fmla="*/ 905865 h 3081339"/>
              <a:gd name="connsiteX256" fmla="*/ 1751261 w 3787504"/>
              <a:gd name="connsiteY256" fmla="*/ 893466 h 3081339"/>
              <a:gd name="connsiteX257" fmla="*/ 847272 w 3787504"/>
              <a:gd name="connsiteY257" fmla="*/ 857436 h 3081339"/>
              <a:gd name="connsiteX258" fmla="*/ 645693 w 3787504"/>
              <a:gd name="connsiteY258" fmla="*/ 1123213 h 3081339"/>
              <a:gd name="connsiteX259" fmla="*/ 601748 w 3787504"/>
              <a:gd name="connsiteY259" fmla="*/ 1161431 h 3081339"/>
              <a:gd name="connsiteX260" fmla="*/ 544281 w 3787504"/>
              <a:gd name="connsiteY260" fmla="*/ 1248078 h 3081339"/>
              <a:gd name="connsiteX261" fmla="*/ 535741 w 3787504"/>
              <a:gd name="connsiteY261" fmla="*/ 1267187 h 3081339"/>
              <a:gd name="connsiteX262" fmla="*/ 574883 w 3787504"/>
              <a:gd name="connsiteY262" fmla="*/ 1242535 h 3081339"/>
              <a:gd name="connsiteX263" fmla="*/ 678607 w 3787504"/>
              <a:gd name="connsiteY263" fmla="*/ 1105125 h 3081339"/>
              <a:gd name="connsiteX264" fmla="*/ 640889 w 3787504"/>
              <a:gd name="connsiteY264" fmla="*/ 1192939 h 3081339"/>
              <a:gd name="connsiteX265" fmla="*/ 758136 w 3787504"/>
              <a:gd name="connsiteY265" fmla="*/ 994846 h 3081339"/>
              <a:gd name="connsiteX266" fmla="*/ 728780 w 3787504"/>
              <a:gd name="connsiteY266" fmla="*/ 1009433 h 3081339"/>
              <a:gd name="connsiteX267" fmla="*/ 825210 w 3787504"/>
              <a:gd name="connsiteY267" fmla="*/ 913742 h 3081339"/>
              <a:gd name="connsiteX268" fmla="*/ 847272 w 3787504"/>
              <a:gd name="connsiteY268" fmla="*/ 857436 h 3081339"/>
              <a:gd name="connsiteX269" fmla="*/ 651742 w 3787504"/>
              <a:gd name="connsiteY269" fmla="*/ 837160 h 3081339"/>
              <a:gd name="connsiteX270" fmla="*/ 641957 w 3787504"/>
              <a:gd name="connsiteY270" fmla="*/ 855248 h 3081339"/>
              <a:gd name="connsiteX271" fmla="*/ 651742 w 3787504"/>
              <a:gd name="connsiteY271" fmla="*/ 837160 h 3081339"/>
              <a:gd name="connsiteX272" fmla="*/ 2215442 w 3787504"/>
              <a:gd name="connsiteY272" fmla="*/ 836139 h 3081339"/>
              <a:gd name="connsiteX273" fmla="*/ 2206902 w 3787504"/>
              <a:gd name="connsiteY273" fmla="*/ 859770 h 3081339"/>
              <a:gd name="connsiteX274" fmla="*/ 2215442 w 3787504"/>
              <a:gd name="connsiteY274" fmla="*/ 836139 h 3081339"/>
              <a:gd name="connsiteX275" fmla="*/ 2431618 w 3787504"/>
              <a:gd name="connsiteY275" fmla="*/ 835325 h 3081339"/>
              <a:gd name="connsiteX276" fmla="*/ 2414975 w 3787504"/>
              <a:gd name="connsiteY276" fmla="*/ 855560 h 3081339"/>
              <a:gd name="connsiteX277" fmla="*/ 2351014 w 3787504"/>
              <a:gd name="connsiteY277" fmla="*/ 926141 h 3081339"/>
              <a:gd name="connsiteX278" fmla="*/ 2374574 w 3787504"/>
              <a:gd name="connsiteY278" fmla="*/ 888942 h 3081339"/>
              <a:gd name="connsiteX279" fmla="*/ 2376226 w 3787504"/>
              <a:gd name="connsiteY279" fmla="*/ 883308 h 3081339"/>
              <a:gd name="connsiteX280" fmla="*/ 2394781 w 3787504"/>
              <a:gd name="connsiteY280" fmla="*/ 865386 h 3081339"/>
              <a:gd name="connsiteX281" fmla="*/ 2419171 w 3787504"/>
              <a:gd name="connsiteY281" fmla="*/ 843585 h 3081339"/>
              <a:gd name="connsiteX282" fmla="*/ 1050095 w 3787504"/>
              <a:gd name="connsiteY282" fmla="*/ 810174 h 3081339"/>
              <a:gd name="connsiteX283" fmla="*/ 953487 w 3787504"/>
              <a:gd name="connsiteY283" fmla="*/ 923953 h 3081339"/>
              <a:gd name="connsiteX284" fmla="*/ 1053654 w 3787504"/>
              <a:gd name="connsiteY284" fmla="*/ 828262 h 3081339"/>
              <a:gd name="connsiteX285" fmla="*/ 781265 w 3787504"/>
              <a:gd name="connsiteY285" fmla="*/ 789898 h 3081339"/>
              <a:gd name="connsiteX286" fmla="*/ 725044 w 3787504"/>
              <a:gd name="connsiteY286" fmla="*/ 864292 h 3081339"/>
              <a:gd name="connsiteX287" fmla="*/ 781265 w 3787504"/>
              <a:gd name="connsiteY287" fmla="*/ 789898 h 3081339"/>
              <a:gd name="connsiteX288" fmla="*/ 1842887 w 3787504"/>
              <a:gd name="connsiteY288" fmla="*/ 784355 h 3081339"/>
              <a:gd name="connsiteX289" fmla="*/ 1823316 w 3787504"/>
              <a:gd name="connsiteY289" fmla="*/ 813529 h 3081339"/>
              <a:gd name="connsiteX290" fmla="*/ 1819855 w 3787504"/>
              <a:gd name="connsiteY290" fmla="*/ 819001 h 3081339"/>
              <a:gd name="connsiteX291" fmla="*/ 1814776 w 3787504"/>
              <a:gd name="connsiteY291" fmla="*/ 824907 h 3081339"/>
              <a:gd name="connsiteX292" fmla="*/ 1818335 w 3787504"/>
              <a:gd name="connsiteY292" fmla="*/ 821406 h 3081339"/>
              <a:gd name="connsiteX293" fmla="*/ 1819855 w 3787504"/>
              <a:gd name="connsiteY293" fmla="*/ 819001 h 3081339"/>
              <a:gd name="connsiteX294" fmla="*/ 1824562 w 3787504"/>
              <a:gd name="connsiteY294" fmla="*/ 813529 h 3081339"/>
              <a:gd name="connsiteX295" fmla="*/ 1842887 w 3787504"/>
              <a:gd name="connsiteY295" fmla="*/ 784355 h 3081339"/>
              <a:gd name="connsiteX296" fmla="*/ 1166510 w 3787504"/>
              <a:gd name="connsiteY296" fmla="*/ 781759 h 3081339"/>
              <a:gd name="connsiteX297" fmla="*/ 1156311 w 3787504"/>
              <a:gd name="connsiteY297" fmla="*/ 784355 h 3081339"/>
              <a:gd name="connsiteX298" fmla="*/ 1129446 w 3787504"/>
              <a:gd name="connsiteY298" fmla="*/ 812508 h 3081339"/>
              <a:gd name="connsiteX299" fmla="*/ 1147771 w 3787504"/>
              <a:gd name="connsiteY299" fmla="*/ 812508 h 3081339"/>
              <a:gd name="connsiteX300" fmla="*/ 1166510 w 3787504"/>
              <a:gd name="connsiteY300" fmla="*/ 781759 h 3081339"/>
              <a:gd name="connsiteX301" fmla="*/ 2603832 w 3787504"/>
              <a:gd name="connsiteY301" fmla="*/ 764079 h 3081339"/>
              <a:gd name="connsiteX302" fmla="*/ 2577412 w 3787504"/>
              <a:gd name="connsiteY302" fmla="*/ 790062 h 3081339"/>
              <a:gd name="connsiteX303" fmla="*/ 2571203 w 3787504"/>
              <a:gd name="connsiteY303" fmla="*/ 795174 h 3081339"/>
              <a:gd name="connsiteX304" fmla="*/ 2572163 w 3787504"/>
              <a:gd name="connsiteY304" fmla="*/ 793290 h 3081339"/>
              <a:gd name="connsiteX305" fmla="*/ 1120906 w 3787504"/>
              <a:gd name="connsiteY305" fmla="*/ 738114 h 3081339"/>
              <a:gd name="connsiteX306" fmla="*/ 1122151 w 3787504"/>
              <a:gd name="connsiteY306" fmla="*/ 807986 h 3081339"/>
              <a:gd name="connsiteX307" fmla="*/ 1133004 w 3787504"/>
              <a:gd name="connsiteY307" fmla="*/ 794420 h 3081339"/>
              <a:gd name="connsiteX308" fmla="*/ 1164851 w 3787504"/>
              <a:gd name="connsiteY308" fmla="*/ 743803 h 3081339"/>
              <a:gd name="connsiteX309" fmla="*/ 1120906 w 3787504"/>
              <a:gd name="connsiteY309" fmla="*/ 738114 h 3081339"/>
              <a:gd name="connsiteX310" fmla="*/ 660282 w 3787504"/>
              <a:gd name="connsiteY310" fmla="*/ 738114 h 3081339"/>
              <a:gd name="connsiteX311" fmla="*/ 651742 w 3787504"/>
              <a:gd name="connsiteY311" fmla="*/ 837160 h 3081339"/>
              <a:gd name="connsiteX312" fmla="*/ 660282 w 3787504"/>
              <a:gd name="connsiteY312" fmla="*/ 738114 h 3081339"/>
              <a:gd name="connsiteX313" fmla="*/ 1967428 w 3787504"/>
              <a:gd name="connsiteY313" fmla="*/ 734759 h 3081339"/>
              <a:gd name="connsiteX314" fmla="*/ 1957643 w 3787504"/>
              <a:gd name="connsiteY314" fmla="*/ 745991 h 3081339"/>
              <a:gd name="connsiteX315" fmla="*/ 1956397 w 3787504"/>
              <a:gd name="connsiteY315" fmla="*/ 764079 h 3081339"/>
              <a:gd name="connsiteX316" fmla="*/ 1961379 w 3787504"/>
              <a:gd name="connsiteY316" fmla="*/ 757369 h 3081339"/>
              <a:gd name="connsiteX317" fmla="*/ 1582596 w 3787504"/>
              <a:gd name="connsiteY317" fmla="*/ 722360 h 3081339"/>
              <a:gd name="connsiteX318" fmla="*/ 1508050 w 3787504"/>
              <a:gd name="connsiteY318" fmla="*/ 726882 h 3081339"/>
              <a:gd name="connsiteX319" fmla="*/ 1407884 w 3787504"/>
              <a:gd name="connsiteY319" fmla="*/ 841682 h 3081339"/>
              <a:gd name="connsiteX320" fmla="*/ 1493461 w 3787504"/>
              <a:gd name="connsiteY320" fmla="*/ 768601 h 3081339"/>
              <a:gd name="connsiteX321" fmla="*/ 1539897 w 3787504"/>
              <a:gd name="connsiteY321" fmla="*/ 758390 h 3081339"/>
              <a:gd name="connsiteX322" fmla="*/ 1564065 w 3787504"/>
              <a:gd name="connsiteY322" fmla="*/ 752421 h 3081339"/>
              <a:gd name="connsiteX323" fmla="*/ 1558351 w 3787504"/>
              <a:gd name="connsiteY323" fmla="*/ 764962 h 3081339"/>
              <a:gd name="connsiteX324" fmla="*/ 1558222 w 3787504"/>
              <a:gd name="connsiteY324" fmla="*/ 765100 h 3081339"/>
              <a:gd name="connsiteX325" fmla="*/ 1556991 w 3787504"/>
              <a:gd name="connsiteY325" fmla="*/ 766708 h 3081339"/>
              <a:gd name="connsiteX326" fmla="*/ 1533670 w 3787504"/>
              <a:gd name="connsiteY326" fmla="*/ 794420 h 3081339"/>
              <a:gd name="connsiteX327" fmla="*/ 1528866 w 3787504"/>
              <a:gd name="connsiteY327" fmla="*/ 803464 h 3081339"/>
              <a:gd name="connsiteX328" fmla="*/ 1556991 w 3787504"/>
              <a:gd name="connsiteY328" fmla="*/ 766708 h 3081339"/>
              <a:gd name="connsiteX329" fmla="*/ 1558222 w 3787504"/>
              <a:gd name="connsiteY329" fmla="*/ 765246 h 3081339"/>
              <a:gd name="connsiteX330" fmla="*/ 1558351 w 3787504"/>
              <a:gd name="connsiteY330" fmla="*/ 764962 h 3081339"/>
              <a:gd name="connsiteX331" fmla="*/ 1596118 w 3787504"/>
              <a:gd name="connsiteY331" fmla="*/ 724693 h 3081339"/>
              <a:gd name="connsiteX332" fmla="*/ 1582596 w 3787504"/>
              <a:gd name="connsiteY332" fmla="*/ 722360 h 3081339"/>
              <a:gd name="connsiteX333" fmla="*/ 1975968 w 3787504"/>
              <a:gd name="connsiteY333" fmla="*/ 704417 h 3081339"/>
              <a:gd name="connsiteX334" fmla="*/ 1958888 w 3787504"/>
              <a:gd name="connsiteY334" fmla="*/ 723527 h 3081339"/>
              <a:gd name="connsiteX335" fmla="*/ 1958888 w 3787504"/>
              <a:gd name="connsiteY335" fmla="*/ 720172 h 3081339"/>
              <a:gd name="connsiteX336" fmla="*/ 1933268 w 3787504"/>
              <a:gd name="connsiteY336" fmla="*/ 750513 h 3081339"/>
              <a:gd name="connsiteX337" fmla="*/ 1940563 w 3787504"/>
              <a:gd name="connsiteY337" fmla="*/ 744970 h 3081339"/>
              <a:gd name="connsiteX338" fmla="*/ 1958888 w 3787504"/>
              <a:gd name="connsiteY338" fmla="*/ 723527 h 3081339"/>
              <a:gd name="connsiteX339" fmla="*/ 1958888 w 3787504"/>
              <a:gd name="connsiteY339" fmla="*/ 729215 h 3081339"/>
              <a:gd name="connsiteX340" fmla="*/ 1972232 w 3787504"/>
              <a:gd name="connsiteY340" fmla="*/ 717983 h 3081339"/>
              <a:gd name="connsiteX341" fmla="*/ 1071979 w 3787504"/>
              <a:gd name="connsiteY341" fmla="*/ 704417 h 3081339"/>
              <a:gd name="connsiteX342" fmla="*/ 1014512 w 3787504"/>
              <a:gd name="connsiteY342" fmla="*/ 719005 h 3081339"/>
              <a:gd name="connsiteX343" fmla="*/ 980352 w 3787504"/>
              <a:gd name="connsiteY343" fmla="*/ 770789 h 3081339"/>
              <a:gd name="connsiteX344" fmla="*/ 936407 w 3787504"/>
              <a:gd name="connsiteY344" fmla="*/ 809153 h 3081339"/>
              <a:gd name="connsiteX345" fmla="*/ 909542 w 3787504"/>
              <a:gd name="connsiteY345" fmla="*/ 890111 h 3081339"/>
              <a:gd name="connsiteX346" fmla="*/ 1013445 w 3787504"/>
              <a:gd name="connsiteY346" fmla="*/ 752847 h 3081339"/>
              <a:gd name="connsiteX347" fmla="*/ 975549 w 3787504"/>
              <a:gd name="connsiteY347" fmla="*/ 840661 h 3081339"/>
              <a:gd name="connsiteX348" fmla="*/ 1004905 w 3787504"/>
              <a:gd name="connsiteY348" fmla="*/ 804631 h 3081339"/>
              <a:gd name="connsiteX349" fmla="*/ 1048850 w 3787504"/>
              <a:gd name="connsiteY349" fmla="*/ 741615 h 3081339"/>
              <a:gd name="connsiteX350" fmla="*/ 1047604 w 3787504"/>
              <a:gd name="connsiteY350" fmla="*/ 744970 h 3081339"/>
              <a:gd name="connsiteX351" fmla="*/ 1071979 w 3787504"/>
              <a:gd name="connsiteY351" fmla="*/ 704417 h 3081339"/>
              <a:gd name="connsiteX352" fmla="*/ 779878 w 3787504"/>
              <a:gd name="connsiteY352" fmla="*/ 690753 h 3081339"/>
              <a:gd name="connsiteX353" fmla="*/ 737320 w 3787504"/>
              <a:gd name="connsiteY353" fmla="*/ 752847 h 3081339"/>
              <a:gd name="connsiteX354" fmla="*/ 762939 w 3787504"/>
              <a:gd name="connsiteY354" fmla="*/ 698728 h 3081339"/>
              <a:gd name="connsiteX355" fmla="*/ 779878 w 3787504"/>
              <a:gd name="connsiteY355" fmla="*/ 690753 h 3081339"/>
              <a:gd name="connsiteX356" fmla="*/ 2636746 w 3787504"/>
              <a:gd name="connsiteY356" fmla="*/ 672909 h 3081339"/>
              <a:gd name="connsiteX357" fmla="*/ 2630697 w 3787504"/>
              <a:gd name="connsiteY357" fmla="*/ 682974 h 3081339"/>
              <a:gd name="connsiteX358" fmla="*/ 2630697 w 3787504"/>
              <a:gd name="connsiteY358" fmla="*/ 681953 h 3081339"/>
              <a:gd name="connsiteX359" fmla="*/ 2636746 w 3787504"/>
              <a:gd name="connsiteY359" fmla="*/ 672909 h 3081339"/>
              <a:gd name="connsiteX360" fmla="*/ 1663192 w 3787504"/>
              <a:gd name="connsiteY360" fmla="*/ 660510 h 3081339"/>
              <a:gd name="connsiteX361" fmla="*/ 1626542 w 3787504"/>
              <a:gd name="connsiteY361" fmla="*/ 692018 h 3081339"/>
              <a:gd name="connsiteX362" fmla="*/ 1663192 w 3787504"/>
              <a:gd name="connsiteY362" fmla="*/ 660510 h 3081339"/>
              <a:gd name="connsiteX363" fmla="*/ 1310208 w 3787504"/>
              <a:gd name="connsiteY363" fmla="*/ 658322 h 3081339"/>
              <a:gd name="connsiteX364" fmla="*/ 1308713 w 3787504"/>
              <a:gd name="connsiteY364" fmla="*/ 661074 h 3081339"/>
              <a:gd name="connsiteX365" fmla="*/ 1302434 w 3787504"/>
              <a:gd name="connsiteY365" fmla="*/ 667713 h 3081339"/>
              <a:gd name="connsiteX366" fmla="*/ 1710874 w 3787504"/>
              <a:gd name="connsiteY366" fmla="*/ 649278 h 3081339"/>
              <a:gd name="connsiteX367" fmla="*/ 1652161 w 3787504"/>
              <a:gd name="connsiteY367" fmla="*/ 725715 h 3081339"/>
              <a:gd name="connsiteX368" fmla="*/ 1654652 w 3787504"/>
              <a:gd name="connsiteY368" fmla="*/ 726882 h 3081339"/>
              <a:gd name="connsiteX369" fmla="*/ 1710874 w 3787504"/>
              <a:gd name="connsiteY369" fmla="*/ 649278 h 3081339"/>
              <a:gd name="connsiteX370" fmla="*/ 1317502 w 3787504"/>
              <a:gd name="connsiteY370" fmla="*/ 648111 h 3081339"/>
              <a:gd name="connsiteX371" fmla="*/ 1250428 w 3787504"/>
              <a:gd name="connsiteY371" fmla="*/ 719005 h 3081339"/>
              <a:gd name="connsiteX372" fmla="*/ 1273068 w 3787504"/>
              <a:gd name="connsiteY372" fmla="*/ 698765 h 3081339"/>
              <a:gd name="connsiteX373" fmla="*/ 1302434 w 3787504"/>
              <a:gd name="connsiteY373" fmla="*/ 667713 h 3081339"/>
              <a:gd name="connsiteX374" fmla="*/ 1285744 w 3787504"/>
              <a:gd name="connsiteY374" fmla="*/ 687875 h 3081339"/>
              <a:gd name="connsiteX375" fmla="*/ 1283343 w 3787504"/>
              <a:gd name="connsiteY375" fmla="*/ 707772 h 3081339"/>
              <a:gd name="connsiteX376" fmla="*/ 1308713 w 3787504"/>
              <a:gd name="connsiteY376" fmla="*/ 661074 h 3081339"/>
              <a:gd name="connsiteX377" fmla="*/ 1311453 w 3787504"/>
              <a:gd name="connsiteY377" fmla="*/ 658176 h 3081339"/>
              <a:gd name="connsiteX378" fmla="*/ 1317502 w 3787504"/>
              <a:gd name="connsiteY378" fmla="*/ 648111 h 3081339"/>
              <a:gd name="connsiteX379" fmla="*/ 1995773 w 3787504"/>
              <a:gd name="connsiteY379" fmla="*/ 619252 h 3081339"/>
              <a:gd name="connsiteX380" fmla="*/ 1980438 w 3787504"/>
              <a:gd name="connsiteY380" fmla="*/ 637517 h 3081339"/>
              <a:gd name="connsiteX381" fmla="*/ 1966183 w 3787504"/>
              <a:gd name="connsiteY381" fmla="*/ 659343 h 3081339"/>
              <a:gd name="connsiteX382" fmla="*/ 1978459 w 3787504"/>
              <a:gd name="connsiteY382" fmla="*/ 646944 h 3081339"/>
              <a:gd name="connsiteX383" fmla="*/ 1964937 w 3787504"/>
              <a:gd name="connsiteY383" fmla="*/ 666053 h 3081339"/>
              <a:gd name="connsiteX384" fmla="*/ 1950538 w 3787504"/>
              <a:gd name="connsiteY384" fmla="*/ 677260 h 3081339"/>
              <a:gd name="connsiteX385" fmla="*/ 1986999 w 3787504"/>
              <a:gd name="connsiteY385" fmla="*/ 624480 h 3081339"/>
              <a:gd name="connsiteX386" fmla="*/ 1092795 w 3787504"/>
              <a:gd name="connsiteY386" fmla="*/ 617770 h 3081339"/>
              <a:gd name="connsiteX387" fmla="*/ 1054899 w 3787504"/>
              <a:gd name="connsiteY387" fmla="*/ 665032 h 3081339"/>
              <a:gd name="connsiteX388" fmla="*/ 1091550 w 3787504"/>
              <a:gd name="connsiteY388" fmla="*/ 632357 h 3081339"/>
              <a:gd name="connsiteX389" fmla="*/ 1092795 w 3787504"/>
              <a:gd name="connsiteY389" fmla="*/ 617770 h 3081339"/>
              <a:gd name="connsiteX390" fmla="*/ 1508050 w 3787504"/>
              <a:gd name="connsiteY390" fmla="*/ 581740 h 3081339"/>
              <a:gd name="connsiteX391" fmla="*/ 1459301 w 3787504"/>
              <a:gd name="connsiteY391" fmla="*/ 615436 h 3081339"/>
              <a:gd name="connsiteX392" fmla="*/ 1458056 w 3787504"/>
              <a:gd name="connsiteY392" fmla="*/ 629002 h 3081339"/>
              <a:gd name="connsiteX393" fmla="*/ 2282516 w 3787504"/>
              <a:gd name="connsiteY393" fmla="*/ 565986 h 3081339"/>
              <a:gd name="connsiteX394" fmla="*/ 2264191 w 3787504"/>
              <a:gd name="connsiteY394" fmla="*/ 596327 h 3081339"/>
              <a:gd name="connsiteX395" fmla="*/ 2259388 w 3787504"/>
              <a:gd name="connsiteY395" fmla="*/ 600849 h 3081339"/>
              <a:gd name="connsiteX396" fmla="*/ 925376 w 3787504"/>
              <a:gd name="connsiteY396" fmla="*/ 550232 h 3081339"/>
              <a:gd name="connsiteX397" fmla="*/ 878940 w 3787504"/>
              <a:gd name="connsiteY397" fmla="*/ 615436 h 3081339"/>
              <a:gd name="connsiteX398" fmla="*/ 869155 w 3787504"/>
              <a:gd name="connsiteY398" fmla="*/ 607559 h 3081339"/>
              <a:gd name="connsiteX399" fmla="*/ 2442641 w 3787504"/>
              <a:gd name="connsiteY399" fmla="*/ 543376 h 3081339"/>
              <a:gd name="connsiteX400" fmla="*/ 2440150 w 3787504"/>
              <a:gd name="connsiteY400" fmla="*/ 546731 h 3081339"/>
              <a:gd name="connsiteX401" fmla="*/ 2440236 w 3787504"/>
              <a:gd name="connsiteY401" fmla="*/ 546586 h 3081339"/>
              <a:gd name="connsiteX402" fmla="*/ 1315189 w 3787504"/>
              <a:gd name="connsiteY402" fmla="*/ 529956 h 3081339"/>
              <a:gd name="connsiteX403" fmla="*/ 1218581 w 3787504"/>
              <a:gd name="connsiteY403" fmla="*/ 643589 h 3081339"/>
              <a:gd name="connsiteX404" fmla="*/ 1318748 w 3787504"/>
              <a:gd name="connsiteY404" fmla="*/ 547898 h 3081339"/>
              <a:gd name="connsiteX405" fmla="*/ 2392468 w 3787504"/>
              <a:gd name="connsiteY405" fmla="*/ 524267 h 3081339"/>
              <a:gd name="connsiteX406" fmla="*/ 2379125 w 3787504"/>
              <a:gd name="connsiteY406" fmla="*/ 526601 h 3081339"/>
              <a:gd name="connsiteX407" fmla="*/ 2036993 w 3787504"/>
              <a:gd name="connsiteY407" fmla="*/ 510847 h 3081339"/>
              <a:gd name="connsiteX408" fmla="*/ 1895372 w 3787504"/>
              <a:gd name="connsiteY408" fmla="*/ 676264 h 3081339"/>
              <a:gd name="connsiteX409" fmla="*/ 985334 w 3787504"/>
              <a:gd name="connsiteY409" fmla="*/ 483715 h 3081339"/>
              <a:gd name="connsiteX410" fmla="*/ 975549 w 3787504"/>
              <a:gd name="connsiteY410" fmla="*/ 501803 h 3081339"/>
              <a:gd name="connsiteX411" fmla="*/ 985334 w 3787504"/>
              <a:gd name="connsiteY411" fmla="*/ 483715 h 3081339"/>
              <a:gd name="connsiteX412" fmla="*/ 2514696 w 3787504"/>
              <a:gd name="connsiteY412" fmla="*/ 443309 h 3081339"/>
              <a:gd name="connsiteX413" fmla="*/ 2476656 w 3787504"/>
              <a:gd name="connsiteY413" fmla="*/ 485143 h 3081339"/>
              <a:gd name="connsiteX414" fmla="*/ 2479437 w 3787504"/>
              <a:gd name="connsiteY414" fmla="*/ 480451 h 3081339"/>
              <a:gd name="connsiteX415" fmla="*/ 1114679 w 3787504"/>
              <a:gd name="connsiteY415" fmla="*/ 436453 h 3081339"/>
              <a:gd name="connsiteX416" fmla="*/ 1058635 w 3787504"/>
              <a:gd name="connsiteY416" fmla="*/ 510847 h 3081339"/>
              <a:gd name="connsiteX417" fmla="*/ 1114679 w 3787504"/>
              <a:gd name="connsiteY417" fmla="*/ 436453 h 3081339"/>
              <a:gd name="connsiteX418" fmla="*/ 2308136 w 3787504"/>
              <a:gd name="connsiteY418" fmla="*/ 425221 h 3081339"/>
              <a:gd name="connsiteX419" fmla="*/ 2283762 w 3787504"/>
              <a:gd name="connsiteY419" fmla="*/ 479193 h 3081339"/>
              <a:gd name="connsiteX420" fmla="*/ 2275222 w 3787504"/>
              <a:gd name="connsiteY420" fmla="*/ 456729 h 3081339"/>
              <a:gd name="connsiteX421" fmla="*/ 2060945 w 3787504"/>
              <a:gd name="connsiteY421" fmla="*/ 413686 h 3081339"/>
              <a:gd name="connsiteX422" fmla="*/ 2059054 w 3787504"/>
              <a:gd name="connsiteY422" fmla="*/ 418511 h 3081339"/>
              <a:gd name="connsiteX423" fmla="*/ 1924728 w 3787504"/>
              <a:gd name="connsiteY423" fmla="*/ 560297 h 3081339"/>
              <a:gd name="connsiteX424" fmla="*/ 1977213 w 3787504"/>
              <a:gd name="connsiteY424" fmla="*/ 484882 h 3081339"/>
              <a:gd name="connsiteX425" fmla="*/ 2060945 w 3787504"/>
              <a:gd name="connsiteY425" fmla="*/ 413686 h 3081339"/>
              <a:gd name="connsiteX426" fmla="*/ 1044972 w 3787504"/>
              <a:gd name="connsiteY426" fmla="*/ 409815 h 3081339"/>
              <a:gd name="connsiteX427" fmla="*/ 1002414 w 3787504"/>
              <a:gd name="connsiteY427" fmla="*/ 472483 h 3081339"/>
              <a:gd name="connsiteX428" fmla="*/ 1028034 w 3787504"/>
              <a:gd name="connsiteY428" fmla="*/ 418511 h 3081339"/>
              <a:gd name="connsiteX429" fmla="*/ 1044972 w 3787504"/>
              <a:gd name="connsiteY429" fmla="*/ 409815 h 3081339"/>
              <a:gd name="connsiteX430" fmla="*/ 1471288 w 3787504"/>
              <a:gd name="connsiteY430" fmla="*/ 394715 h 3081339"/>
              <a:gd name="connsiteX431" fmla="*/ 1472645 w 3787504"/>
              <a:gd name="connsiteY431" fmla="*/ 399401 h 3081339"/>
              <a:gd name="connsiteX432" fmla="*/ 1454319 w 3787504"/>
              <a:gd name="connsiteY432" fmla="*/ 406112 h 3081339"/>
              <a:gd name="connsiteX433" fmla="*/ 1471288 w 3787504"/>
              <a:gd name="connsiteY433" fmla="*/ 394715 h 3081339"/>
              <a:gd name="connsiteX434" fmla="*/ 995119 w 3787504"/>
              <a:gd name="connsiteY434" fmla="*/ 384669 h 3081339"/>
              <a:gd name="connsiteX435" fmla="*/ 985334 w 3787504"/>
              <a:gd name="connsiteY435" fmla="*/ 483715 h 3081339"/>
              <a:gd name="connsiteX436" fmla="*/ 995119 w 3787504"/>
              <a:gd name="connsiteY436" fmla="*/ 384669 h 3081339"/>
              <a:gd name="connsiteX437" fmla="*/ 1791469 w 3787504"/>
              <a:gd name="connsiteY437" fmla="*/ 353160 h 3081339"/>
              <a:gd name="connsiteX438" fmla="*/ 1762113 w 3787504"/>
              <a:gd name="connsiteY438" fmla="*/ 393713 h 3081339"/>
              <a:gd name="connsiteX439" fmla="*/ 1791469 w 3787504"/>
              <a:gd name="connsiteY439" fmla="*/ 353160 h 3081339"/>
              <a:gd name="connsiteX440" fmla="*/ 1541142 w 3787504"/>
              <a:gd name="connsiteY440" fmla="*/ 343095 h 3081339"/>
              <a:gd name="connsiteX441" fmla="*/ 1415178 w 3787504"/>
              <a:gd name="connsiteY441" fmla="*/ 506325 h 3081339"/>
              <a:gd name="connsiteX442" fmla="*/ 1471399 w 3787504"/>
              <a:gd name="connsiteY442" fmla="*/ 399401 h 3081339"/>
              <a:gd name="connsiteX443" fmla="*/ 1541142 w 3787504"/>
              <a:gd name="connsiteY443" fmla="*/ 343095 h 3081339"/>
              <a:gd name="connsiteX444" fmla="*/ 2339983 w 3787504"/>
              <a:gd name="connsiteY444" fmla="*/ 275557 h 3081339"/>
              <a:gd name="connsiteX445" fmla="*/ 2314363 w 3787504"/>
              <a:gd name="connsiteY445" fmla="*/ 343095 h 3081339"/>
              <a:gd name="connsiteX446" fmla="*/ 2299596 w 3787504"/>
              <a:gd name="connsiteY446" fmla="*/ 330696 h 3081339"/>
              <a:gd name="connsiteX447" fmla="*/ 1190471 w 3787504"/>
              <a:gd name="connsiteY447" fmla="*/ 268701 h 3081339"/>
              <a:gd name="connsiteX448" fmla="*/ 1144035 w 3787504"/>
              <a:gd name="connsiteY448" fmla="*/ 334051 h 3081339"/>
              <a:gd name="connsiteX449" fmla="*/ 1134249 w 3787504"/>
              <a:gd name="connsiteY449" fmla="*/ 326174 h 3081339"/>
              <a:gd name="connsiteX450" fmla="*/ 2302087 w 3787504"/>
              <a:gd name="connsiteY450" fmla="*/ 230483 h 3081339"/>
              <a:gd name="connsiteX451" fmla="*/ 2160466 w 3787504"/>
              <a:gd name="connsiteY451" fmla="*/ 395901 h 3081339"/>
              <a:gd name="connsiteX452" fmla="*/ 1890801 w 3787504"/>
              <a:gd name="connsiteY452" fmla="*/ 222468 h 3081339"/>
              <a:gd name="connsiteX453" fmla="*/ 1790224 w 3787504"/>
              <a:gd name="connsiteY453" fmla="*/ 353160 h 3081339"/>
              <a:gd name="connsiteX454" fmla="*/ 1877047 w 3787504"/>
              <a:gd name="connsiteY454" fmla="*/ 229316 h 3081339"/>
              <a:gd name="connsiteX455" fmla="*/ 1890801 w 3787504"/>
              <a:gd name="connsiteY455" fmla="*/ 222468 h 3081339"/>
              <a:gd name="connsiteX456" fmla="*/ 1250930 w 3787504"/>
              <a:gd name="connsiteY456" fmla="*/ 202512 h 3081339"/>
              <a:gd name="connsiteX457" fmla="*/ 1255610 w 3787504"/>
              <a:gd name="connsiteY457" fmla="*/ 204208 h 3081339"/>
              <a:gd name="connsiteX458" fmla="*/ 1240643 w 3787504"/>
              <a:gd name="connsiteY458" fmla="*/ 220418 h 3081339"/>
              <a:gd name="connsiteX459" fmla="*/ 1250204 w 3787504"/>
              <a:gd name="connsiteY459" fmla="*/ 202745 h 3081339"/>
              <a:gd name="connsiteX460" fmla="*/ 1404655 w 3787504"/>
              <a:gd name="connsiteY460" fmla="*/ 194866 h 3081339"/>
              <a:gd name="connsiteX461" fmla="*/ 1406304 w 3787504"/>
              <a:gd name="connsiteY461" fmla="*/ 196931 h 3081339"/>
              <a:gd name="connsiteX462" fmla="*/ 1367674 w 3787504"/>
              <a:gd name="connsiteY462" fmla="*/ 251926 h 3081339"/>
              <a:gd name="connsiteX463" fmla="*/ 1392338 w 3787504"/>
              <a:gd name="connsiteY463" fmla="*/ 217665 h 3081339"/>
              <a:gd name="connsiteX464" fmla="*/ 1403947 w 3787504"/>
              <a:gd name="connsiteY464" fmla="*/ 195185 h 3081339"/>
              <a:gd name="connsiteX465" fmla="*/ 1400433 w 3787504"/>
              <a:gd name="connsiteY465" fmla="*/ 182492 h 3081339"/>
              <a:gd name="connsiteX466" fmla="*/ 1405571 w 3787504"/>
              <a:gd name="connsiteY466" fmla="*/ 194453 h 3081339"/>
              <a:gd name="connsiteX467" fmla="*/ 1404655 w 3787504"/>
              <a:gd name="connsiteY467" fmla="*/ 194866 h 3081339"/>
              <a:gd name="connsiteX468" fmla="*/ 1404325 w 3787504"/>
              <a:gd name="connsiteY468" fmla="*/ 194453 h 3081339"/>
              <a:gd name="connsiteX469" fmla="*/ 1403947 w 3787504"/>
              <a:gd name="connsiteY469" fmla="*/ 195185 h 3081339"/>
              <a:gd name="connsiteX470" fmla="*/ 1393695 w 3787504"/>
              <a:gd name="connsiteY470" fmla="*/ 199809 h 3081339"/>
              <a:gd name="connsiteX471" fmla="*/ 1372478 w 3787504"/>
              <a:gd name="connsiteY471" fmla="*/ 193286 h 3081339"/>
              <a:gd name="connsiteX472" fmla="*/ 1400433 w 3787504"/>
              <a:gd name="connsiteY472" fmla="*/ 182492 h 3081339"/>
              <a:gd name="connsiteX473" fmla="*/ 2161712 w 3787504"/>
              <a:gd name="connsiteY473" fmla="*/ 177532 h 3081339"/>
              <a:gd name="connsiteX474" fmla="*/ 2176301 w 3787504"/>
              <a:gd name="connsiteY474" fmla="*/ 188764 h 3081339"/>
              <a:gd name="connsiteX475" fmla="*/ 2121325 w 3787504"/>
              <a:gd name="connsiteY475" fmla="*/ 232671 h 3081339"/>
              <a:gd name="connsiteX476" fmla="*/ 2161712 w 3787504"/>
              <a:gd name="connsiteY476" fmla="*/ 177532 h 3081339"/>
              <a:gd name="connsiteX477" fmla="*/ 1360380 w 3787504"/>
              <a:gd name="connsiteY477" fmla="*/ 168488 h 3081339"/>
              <a:gd name="connsiteX478" fmla="*/ 1287079 w 3787504"/>
              <a:gd name="connsiteY478" fmla="*/ 290144 h 3081339"/>
              <a:gd name="connsiteX479" fmla="*/ 1283343 w 3787504"/>
              <a:gd name="connsiteY479" fmla="*/ 299042 h 3081339"/>
              <a:gd name="connsiteX480" fmla="*/ 1334760 w 3787504"/>
              <a:gd name="connsiteY480" fmla="*/ 239381 h 3081339"/>
              <a:gd name="connsiteX481" fmla="*/ 1289570 w 3787504"/>
              <a:gd name="connsiteY481" fmla="*/ 348638 h 3081339"/>
              <a:gd name="connsiteX482" fmla="*/ 1263772 w 3787504"/>
              <a:gd name="connsiteY482" fmla="*/ 342949 h 3081339"/>
              <a:gd name="connsiteX483" fmla="*/ 1252919 w 3787504"/>
              <a:gd name="connsiteY483" fmla="*/ 422887 h 3081339"/>
              <a:gd name="connsiteX484" fmla="*/ 1449516 w 3787504"/>
              <a:gd name="connsiteY484" fmla="*/ 213562 h 3081339"/>
              <a:gd name="connsiteX485" fmla="*/ 1256477 w 3787504"/>
              <a:gd name="connsiteY485" fmla="*/ 499469 h 3081339"/>
              <a:gd name="connsiteX486" fmla="*/ 1212532 w 3787504"/>
              <a:gd name="connsiteY486" fmla="*/ 537833 h 3081339"/>
              <a:gd name="connsiteX487" fmla="*/ 1208796 w 3787504"/>
              <a:gd name="connsiteY487" fmla="*/ 544543 h 3081339"/>
              <a:gd name="connsiteX488" fmla="*/ 1174636 w 3787504"/>
              <a:gd name="connsiteY488" fmla="*/ 627835 h 3081339"/>
              <a:gd name="connsiteX489" fmla="*/ 1185667 w 3787504"/>
              <a:gd name="connsiteY489" fmla="*/ 618791 h 3081339"/>
              <a:gd name="connsiteX490" fmla="*/ 1289570 w 3787504"/>
              <a:gd name="connsiteY490" fmla="*/ 481527 h 3081339"/>
              <a:gd name="connsiteX491" fmla="*/ 1244379 w 3787504"/>
              <a:gd name="connsiteY491" fmla="*/ 574884 h 3081339"/>
              <a:gd name="connsiteX492" fmla="*/ 1234594 w 3787504"/>
              <a:gd name="connsiteY492" fmla="*/ 578239 h 3081339"/>
              <a:gd name="connsiteX493" fmla="*/ 1249183 w 3787504"/>
              <a:gd name="connsiteY493" fmla="*/ 570362 h 3081339"/>
              <a:gd name="connsiteX494" fmla="*/ 1250428 w 3787504"/>
              <a:gd name="connsiteY494" fmla="*/ 569341 h 3081339"/>
              <a:gd name="connsiteX495" fmla="*/ 1363938 w 3787504"/>
              <a:gd name="connsiteY495" fmla="*/ 366726 h 3081339"/>
              <a:gd name="connsiteX496" fmla="*/ 1482430 w 3787504"/>
              <a:gd name="connsiteY496" fmla="*/ 240548 h 3081339"/>
              <a:gd name="connsiteX497" fmla="*/ 1433681 w 3787504"/>
              <a:gd name="connsiteY497" fmla="*/ 540021 h 3081339"/>
              <a:gd name="connsiteX498" fmla="*/ 1596118 w 3787504"/>
              <a:gd name="connsiteY498" fmla="*/ 375625 h 3081339"/>
              <a:gd name="connsiteX499" fmla="*/ 1569253 w 3787504"/>
              <a:gd name="connsiteY499" fmla="*/ 456729 h 3081339"/>
              <a:gd name="connsiteX500" fmla="*/ 1729199 w 3787504"/>
              <a:gd name="connsiteY500" fmla="*/ 260824 h 3081339"/>
              <a:gd name="connsiteX501" fmla="*/ 1598609 w 3787504"/>
              <a:gd name="connsiteY501" fmla="*/ 552420 h 3081339"/>
              <a:gd name="connsiteX502" fmla="*/ 1600922 w 3787504"/>
              <a:gd name="connsiteY502" fmla="*/ 550086 h 3081339"/>
              <a:gd name="connsiteX503" fmla="*/ 1621738 w 3787504"/>
              <a:gd name="connsiteY503" fmla="*/ 520912 h 3081339"/>
              <a:gd name="connsiteX504" fmla="*/ 1629033 w 3787504"/>
              <a:gd name="connsiteY504" fmla="*/ 516390 h 3081339"/>
              <a:gd name="connsiteX505" fmla="*/ 1668174 w 3787504"/>
              <a:gd name="connsiteY505" fmla="*/ 461251 h 3081339"/>
              <a:gd name="connsiteX506" fmla="*/ 1637573 w 3787504"/>
              <a:gd name="connsiteY506" fmla="*/ 514056 h 3081339"/>
              <a:gd name="connsiteX507" fmla="*/ 1608394 w 3787504"/>
              <a:gd name="connsiteY507" fmla="*/ 557963 h 3081339"/>
              <a:gd name="connsiteX508" fmla="*/ 1535093 w 3787504"/>
              <a:gd name="connsiteY508" fmla="*/ 667220 h 3081339"/>
              <a:gd name="connsiteX509" fmla="*/ 1560713 w 3787504"/>
              <a:gd name="connsiteY509" fmla="*/ 646944 h 3081339"/>
              <a:gd name="connsiteX510" fmla="*/ 1641309 w 3787504"/>
              <a:gd name="connsiteY510" fmla="*/ 549065 h 3081339"/>
              <a:gd name="connsiteX511" fmla="*/ 1538651 w 3787504"/>
              <a:gd name="connsiteY511" fmla="*/ 695373 h 3081339"/>
              <a:gd name="connsiteX512" fmla="*/ 1592382 w 3787504"/>
              <a:gd name="connsiteY512" fmla="*/ 648111 h 3081339"/>
              <a:gd name="connsiteX513" fmla="*/ 1772077 w 3787504"/>
              <a:gd name="connsiteY513" fmla="*/ 401590 h 3081339"/>
              <a:gd name="connsiteX514" fmla="*/ 1825807 w 3787504"/>
              <a:gd name="connsiteY514" fmla="*/ 364392 h 3081339"/>
              <a:gd name="connsiteX515" fmla="*/ 1906403 w 3787504"/>
              <a:gd name="connsiteY515" fmla="*/ 266513 h 3081339"/>
              <a:gd name="connsiteX516" fmla="*/ 1637573 w 3787504"/>
              <a:gd name="connsiteY516" fmla="*/ 608726 h 3081339"/>
              <a:gd name="connsiteX517" fmla="*/ 1770831 w 3787504"/>
              <a:gd name="connsiteY517" fmla="*/ 494947 h 3081339"/>
              <a:gd name="connsiteX518" fmla="*/ 1772077 w 3787504"/>
              <a:gd name="connsiteY518" fmla="*/ 587283 h 3081339"/>
              <a:gd name="connsiteX519" fmla="*/ 1801255 w 3787504"/>
              <a:gd name="connsiteY519" fmla="*/ 571529 h 3081339"/>
              <a:gd name="connsiteX520" fmla="*/ 1807482 w 3787504"/>
              <a:gd name="connsiteY520" fmla="*/ 561464 h 3081339"/>
              <a:gd name="connsiteX521" fmla="*/ 1804991 w 3787504"/>
              <a:gd name="connsiteY521" fmla="*/ 614269 h 3081339"/>
              <a:gd name="connsiteX522" fmla="*/ 1889323 w 3787504"/>
              <a:gd name="connsiteY522" fmla="*/ 510701 h 3081339"/>
              <a:gd name="connsiteX523" fmla="*/ 1868507 w 3787504"/>
              <a:gd name="connsiteY523" fmla="*/ 521933 h 3081339"/>
              <a:gd name="connsiteX524" fmla="*/ 1908894 w 3787504"/>
              <a:gd name="connsiteY524" fmla="*/ 465773 h 3081339"/>
              <a:gd name="connsiteX525" fmla="*/ 1918679 w 3787504"/>
              <a:gd name="connsiteY525" fmla="*/ 473650 h 3081339"/>
              <a:gd name="connsiteX526" fmla="*/ 2009060 w 3787504"/>
              <a:gd name="connsiteY526" fmla="*/ 317130 h 3081339"/>
              <a:gd name="connsiteX527" fmla="*/ 1894127 w 3787504"/>
              <a:gd name="connsiteY527" fmla="*/ 461251 h 3081339"/>
              <a:gd name="connsiteX528" fmla="*/ 1894127 w 3787504"/>
              <a:gd name="connsiteY528" fmla="*/ 388024 h 3081339"/>
              <a:gd name="connsiteX529" fmla="*/ 1906403 w 3787504"/>
              <a:gd name="connsiteY529" fmla="*/ 427409 h 3081339"/>
              <a:gd name="connsiteX530" fmla="*/ 1975968 w 3787504"/>
              <a:gd name="connsiteY530" fmla="*/ 321652 h 3081339"/>
              <a:gd name="connsiteX531" fmla="*/ 2066349 w 3787504"/>
              <a:gd name="connsiteY531" fmla="*/ 291165 h 3081339"/>
              <a:gd name="connsiteX532" fmla="*/ 2072576 w 3787504"/>
              <a:gd name="connsiteY532" fmla="*/ 281100 h 3081339"/>
              <a:gd name="connsiteX533" fmla="*/ 2043220 w 3787504"/>
              <a:gd name="connsiteY533" fmla="*/ 390357 h 3081339"/>
              <a:gd name="connsiteX534" fmla="*/ 1882029 w 3787504"/>
              <a:gd name="connsiteY534" fmla="*/ 526455 h 3081339"/>
              <a:gd name="connsiteX535" fmla="*/ 1917812 w 3787504"/>
              <a:gd name="connsiteY535" fmla="*/ 702731 h 3081339"/>
              <a:gd name="connsiteX536" fmla="*/ 1950538 w 3787504"/>
              <a:gd name="connsiteY536" fmla="*/ 677260 h 3081339"/>
              <a:gd name="connsiteX537" fmla="*/ 1892881 w 3787504"/>
              <a:gd name="connsiteY537" fmla="*/ 760724 h 3081339"/>
              <a:gd name="connsiteX538" fmla="*/ 1888078 w 3787504"/>
              <a:gd name="connsiteY538" fmla="*/ 770789 h 3081339"/>
              <a:gd name="connsiteX539" fmla="*/ 1939317 w 3787504"/>
              <a:gd name="connsiteY539" fmla="*/ 704417 h 3081339"/>
              <a:gd name="connsiteX540" fmla="*/ 1891636 w 3787504"/>
              <a:gd name="connsiteY540" fmla="*/ 783188 h 3081339"/>
              <a:gd name="connsiteX541" fmla="*/ 2008478 w 3787504"/>
              <a:gd name="connsiteY541" fmla="*/ 611682 h 3081339"/>
              <a:gd name="connsiteX542" fmla="*/ 1995773 w 3787504"/>
              <a:gd name="connsiteY542" fmla="*/ 619252 h 3081339"/>
              <a:gd name="connsiteX543" fmla="*/ 2006569 w 3787504"/>
              <a:gd name="connsiteY543" fmla="*/ 606392 h 3081339"/>
              <a:gd name="connsiteX544" fmla="*/ 2070085 w 3787504"/>
              <a:gd name="connsiteY544" fmla="*/ 514056 h 3081339"/>
              <a:gd name="connsiteX545" fmla="*/ 2177546 w 3787504"/>
              <a:gd name="connsiteY545" fmla="*/ 466794 h 3081339"/>
              <a:gd name="connsiteX546" fmla="*/ 2247111 w 3787504"/>
              <a:gd name="connsiteY546" fmla="*/ 361037 h 3081339"/>
              <a:gd name="connsiteX547" fmla="*/ 2230031 w 3787504"/>
              <a:gd name="connsiteY547" fmla="*/ 376791 h 3081339"/>
              <a:gd name="connsiteX548" fmla="*/ 2281449 w 3787504"/>
              <a:gd name="connsiteY548" fmla="*/ 314796 h 3081339"/>
              <a:gd name="connsiteX549" fmla="*/ 2131110 w 3787504"/>
              <a:gd name="connsiteY549" fmla="*/ 555775 h 3081339"/>
              <a:gd name="connsiteX550" fmla="*/ 2263124 w 3787504"/>
              <a:gd name="connsiteY550" fmla="*/ 431931 h 3081339"/>
              <a:gd name="connsiteX551" fmla="*/ 2128620 w 3787504"/>
              <a:gd name="connsiteY551" fmla="*/ 573717 h 3081339"/>
              <a:gd name="connsiteX552" fmla="*/ 2136092 w 3787504"/>
              <a:gd name="connsiteY552" fmla="*/ 609747 h 3081339"/>
              <a:gd name="connsiteX553" fmla="*/ 2278958 w 3787504"/>
              <a:gd name="connsiteY553" fmla="*/ 430764 h 3081339"/>
              <a:gd name="connsiteX554" fmla="*/ 2182528 w 3787504"/>
              <a:gd name="connsiteY554" fmla="*/ 603037 h 3081339"/>
              <a:gd name="connsiteX555" fmla="*/ 2204412 w 3787504"/>
              <a:gd name="connsiteY555" fmla="*/ 577072 h 3081339"/>
              <a:gd name="connsiteX556" fmla="*/ 2186086 w 3787504"/>
              <a:gd name="connsiteY556" fmla="*/ 620979 h 3081339"/>
              <a:gd name="connsiteX557" fmla="*/ 2238571 w 3787504"/>
              <a:gd name="connsiteY557" fmla="*/ 545564 h 3081339"/>
              <a:gd name="connsiteX558" fmla="*/ 2270418 w 3787504"/>
              <a:gd name="connsiteY558" fmla="*/ 609747 h 3081339"/>
              <a:gd name="connsiteX559" fmla="*/ 2222737 w 3787504"/>
              <a:gd name="connsiteY559" fmla="*/ 680641 h 3081339"/>
              <a:gd name="connsiteX560" fmla="*/ 2277713 w 3787504"/>
              <a:gd name="connsiteY560" fmla="*/ 625501 h 3081339"/>
              <a:gd name="connsiteX561" fmla="*/ 2226473 w 3787504"/>
              <a:gd name="connsiteY561" fmla="*/ 698728 h 3081339"/>
              <a:gd name="connsiteX562" fmla="*/ 2404745 w 3787504"/>
              <a:gd name="connsiteY562" fmla="*/ 533165 h 3081339"/>
              <a:gd name="connsiteX563" fmla="*/ 2402254 w 3787504"/>
              <a:gd name="connsiteY563" fmla="*/ 533165 h 3081339"/>
              <a:gd name="connsiteX564" fmla="*/ 2504911 w 3787504"/>
              <a:gd name="connsiteY564" fmla="*/ 437474 h 3081339"/>
              <a:gd name="connsiteX565" fmla="*/ 2479437 w 3787504"/>
              <a:gd name="connsiteY565" fmla="*/ 480451 h 3081339"/>
              <a:gd name="connsiteX566" fmla="*/ 2469172 w 3787504"/>
              <a:gd name="connsiteY566" fmla="*/ 491264 h 3081339"/>
              <a:gd name="connsiteX567" fmla="*/ 2432855 w 3787504"/>
              <a:gd name="connsiteY567" fmla="*/ 533311 h 3081339"/>
              <a:gd name="connsiteX568" fmla="*/ 2476656 w 3787504"/>
              <a:gd name="connsiteY568" fmla="*/ 485143 h 3081339"/>
              <a:gd name="connsiteX569" fmla="*/ 2440236 w 3787504"/>
              <a:gd name="connsiteY569" fmla="*/ 546586 h 3081339"/>
              <a:gd name="connsiteX570" fmla="*/ 2376511 w 3787504"/>
              <a:gd name="connsiteY570" fmla="*/ 631639 h 3081339"/>
              <a:gd name="connsiteX571" fmla="*/ 2123816 w 3787504"/>
              <a:gd name="connsiteY571" fmla="*/ 955315 h 3081339"/>
              <a:gd name="connsiteX572" fmla="*/ 2216688 w 3787504"/>
              <a:gd name="connsiteY572" fmla="*/ 872023 h 3081339"/>
              <a:gd name="connsiteX573" fmla="*/ 2368094 w 3787504"/>
              <a:gd name="connsiteY573" fmla="*/ 752701 h 3081339"/>
              <a:gd name="connsiteX574" fmla="*/ 2408481 w 3787504"/>
              <a:gd name="connsiteY574" fmla="*/ 697562 h 3081339"/>
              <a:gd name="connsiteX575" fmla="*/ 2385174 w 3787504"/>
              <a:gd name="connsiteY575" fmla="*/ 741469 h 3081339"/>
              <a:gd name="connsiteX576" fmla="*/ 2468260 w 3787504"/>
              <a:gd name="connsiteY576" fmla="*/ 657009 h 3081339"/>
              <a:gd name="connsiteX577" fmla="*/ 2437659 w 3787504"/>
              <a:gd name="connsiteY577" fmla="*/ 720026 h 3081339"/>
              <a:gd name="connsiteX578" fmla="*/ 2563623 w 3787504"/>
              <a:gd name="connsiteY578" fmla="*/ 570362 h 3081339"/>
              <a:gd name="connsiteX579" fmla="*/ 2520745 w 3787504"/>
              <a:gd name="connsiteY579" fmla="*/ 653654 h 3081339"/>
              <a:gd name="connsiteX580" fmla="*/ 2601519 w 3787504"/>
              <a:gd name="connsiteY580" fmla="*/ 555775 h 3081339"/>
              <a:gd name="connsiteX581" fmla="*/ 2513451 w 3787504"/>
              <a:gd name="connsiteY581" fmla="*/ 690851 h 3081339"/>
              <a:gd name="connsiteX582" fmla="*/ 2415775 w 3787504"/>
              <a:gd name="connsiteY582" fmla="*/ 758390 h 3081339"/>
              <a:gd name="connsiteX583" fmla="*/ 2164203 w 3787504"/>
              <a:gd name="connsiteY583" fmla="*/ 1071283 h 3081339"/>
              <a:gd name="connsiteX584" fmla="*/ 2150681 w 3787504"/>
              <a:gd name="connsiteY584" fmla="*/ 1136633 h 3081339"/>
              <a:gd name="connsiteX585" fmla="*/ 2156211 w 3787504"/>
              <a:gd name="connsiteY585" fmla="*/ 1129938 h 3081339"/>
              <a:gd name="connsiteX586" fmla="*/ 2164025 w 3787504"/>
              <a:gd name="connsiteY586" fmla="*/ 1131090 h 3081339"/>
              <a:gd name="connsiteX587" fmla="*/ 2169451 w 3787504"/>
              <a:gd name="connsiteY587" fmla="*/ 1114333 h 3081339"/>
              <a:gd name="connsiteX588" fmla="*/ 2168864 w 3787504"/>
              <a:gd name="connsiteY588" fmla="*/ 1114621 h 3081339"/>
              <a:gd name="connsiteX589" fmla="*/ 2198007 w 3787504"/>
              <a:gd name="connsiteY589" fmla="*/ 1079342 h 3081339"/>
              <a:gd name="connsiteX590" fmla="*/ 2236258 w 3787504"/>
              <a:gd name="connsiteY590" fmla="*/ 1029709 h 3081339"/>
              <a:gd name="connsiteX591" fmla="*/ 2275222 w 3787504"/>
              <a:gd name="connsiteY591" fmla="*/ 968881 h 3081339"/>
              <a:gd name="connsiteX592" fmla="*/ 2377087 w 3787504"/>
              <a:gd name="connsiteY592" fmla="*/ 880369 h 3081339"/>
              <a:gd name="connsiteX593" fmla="*/ 2376226 w 3787504"/>
              <a:gd name="connsiteY593" fmla="*/ 883308 h 3081339"/>
              <a:gd name="connsiteX594" fmla="*/ 2363686 w 3787504"/>
              <a:gd name="connsiteY594" fmla="*/ 895419 h 3081339"/>
              <a:gd name="connsiteX595" fmla="*/ 2262946 w 3787504"/>
              <a:gd name="connsiteY595" fmla="*/ 994846 h 3081339"/>
              <a:gd name="connsiteX596" fmla="*/ 2337492 w 3787504"/>
              <a:gd name="connsiteY596" fmla="*/ 966693 h 3081339"/>
              <a:gd name="connsiteX597" fmla="*/ 2419333 w 3787504"/>
              <a:gd name="connsiteY597" fmla="*/ 867647 h 3081339"/>
              <a:gd name="connsiteX598" fmla="*/ 2433578 w 3787504"/>
              <a:gd name="connsiteY598" fmla="*/ 834024 h 3081339"/>
              <a:gd name="connsiteX599" fmla="*/ 2431618 w 3787504"/>
              <a:gd name="connsiteY599" fmla="*/ 835325 h 3081339"/>
              <a:gd name="connsiteX600" fmla="*/ 2465725 w 3787504"/>
              <a:gd name="connsiteY600" fmla="*/ 793855 h 3081339"/>
              <a:gd name="connsiteX601" fmla="*/ 2539071 w 3787504"/>
              <a:gd name="connsiteY601" fmla="*/ 695373 h 3081339"/>
              <a:gd name="connsiteX602" fmla="*/ 2642973 w 3787504"/>
              <a:gd name="connsiteY602" fmla="*/ 688518 h 3081339"/>
              <a:gd name="connsiteX603" fmla="*/ 2578835 w 3787504"/>
              <a:gd name="connsiteY603" fmla="*/ 780197 h 3081339"/>
              <a:gd name="connsiteX604" fmla="*/ 2572163 w 3787504"/>
              <a:gd name="connsiteY604" fmla="*/ 793290 h 3081339"/>
              <a:gd name="connsiteX605" fmla="*/ 2561132 w 3787504"/>
              <a:gd name="connsiteY605" fmla="*/ 803464 h 3081339"/>
              <a:gd name="connsiteX606" fmla="*/ 2571203 w 3787504"/>
              <a:gd name="connsiteY606" fmla="*/ 795174 h 3081339"/>
              <a:gd name="connsiteX607" fmla="*/ 2563962 w 3787504"/>
              <a:gd name="connsiteY607" fmla="*/ 809381 h 3081339"/>
              <a:gd name="connsiteX608" fmla="*/ 2573408 w 3787504"/>
              <a:gd name="connsiteY608" fmla="*/ 810174 h 3081339"/>
              <a:gd name="connsiteX609" fmla="*/ 2431610 w 3787504"/>
              <a:gd name="connsiteY609" fmla="*/ 993679 h 3081339"/>
              <a:gd name="connsiteX610" fmla="*/ 2519500 w 3787504"/>
              <a:gd name="connsiteY610" fmla="*/ 950793 h 3081339"/>
              <a:gd name="connsiteX611" fmla="*/ 2419333 w 3787504"/>
              <a:gd name="connsiteY611" fmla="*/ 1063406 h 3081339"/>
              <a:gd name="connsiteX612" fmla="*/ 2580703 w 3787504"/>
              <a:gd name="connsiteY612" fmla="*/ 903531 h 3081339"/>
              <a:gd name="connsiteX613" fmla="*/ 2694213 w 3787504"/>
              <a:gd name="connsiteY613" fmla="*/ 714483 h 3081339"/>
              <a:gd name="connsiteX614" fmla="*/ 2785840 w 3787504"/>
              <a:gd name="connsiteY614" fmla="*/ 670575 h 3081339"/>
              <a:gd name="connsiteX615" fmla="*/ 2666103 w 3787504"/>
              <a:gd name="connsiteY615" fmla="*/ 810174 h 3081339"/>
              <a:gd name="connsiteX616" fmla="*/ 2772496 w 3787504"/>
              <a:gd name="connsiteY616" fmla="*/ 704272 h 3081339"/>
              <a:gd name="connsiteX617" fmla="*/ 2717520 w 3787504"/>
              <a:gd name="connsiteY617" fmla="*/ 881067 h 3081339"/>
              <a:gd name="connsiteX618" fmla="*/ 2760220 w 3787504"/>
              <a:gd name="connsiteY618" fmla="*/ 797775 h 3081339"/>
              <a:gd name="connsiteX619" fmla="*/ 2531776 w 3787504"/>
              <a:gd name="connsiteY619" fmla="*/ 1035252 h 3081339"/>
              <a:gd name="connsiteX620" fmla="*/ 2464702 w 3787504"/>
              <a:gd name="connsiteY620" fmla="*/ 1147865 h 3081339"/>
              <a:gd name="connsiteX621" fmla="*/ 2436591 w 3787504"/>
              <a:gd name="connsiteY621" fmla="*/ 1303217 h 3081339"/>
              <a:gd name="connsiteX622" fmla="*/ 2591734 w 3787504"/>
              <a:gd name="connsiteY622" fmla="*/ 1103958 h 3081339"/>
              <a:gd name="connsiteX623" fmla="*/ 2579502 w 3787504"/>
              <a:gd name="connsiteY623" fmla="*/ 1161556 h 3081339"/>
              <a:gd name="connsiteX624" fmla="*/ 2552397 w 3787504"/>
              <a:gd name="connsiteY624" fmla="*/ 1202948 h 3081339"/>
              <a:gd name="connsiteX625" fmla="*/ 2533022 w 3787504"/>
              <a:gd name="connsiteY625" fmla="*/ 1222259 h 3081339"/>
              <a:gd name="connsiteX626" fmla="*/ 2543157 w 3787504"/>
              <a:gd name="connsiteY626" fmla="*/ 1216886 h 3081339"/>
              <a:gd name="connsiteX627" fmla="*/ 2504602 w 3787504"/>
              <a:gd name="connsiteY627" fmla="*/ 1272981 h 3081339"/>
              <a:gd name="connsiteX628" fmla="*/ 2387665 w 3787504"/>
              <a:gd name="connsiteY628" fmla="*/ 1446171 h 3081339"/>
              <a:gd name="connsiteX629" fmla="*/ 2398695 w 3787504"/>
              <a:gd name="connsiteY629" fmla="*/ 1435960 h 3081339"/>
              <a:gd name="connsiteX630" fmla="*/ 2513451 w 3787504"/>
              <a:gd name="connsiteY630" fmla="*/ 1306572 h 3081339"/>
              <a:gd name="connsiteX631" fmla="*/ 2542807 w 3787504"/>
              <a:gd name="connsiteY631" fmla="*/ 1330203 h 3081339"/>
              <a:gd name="connsiteX632" fmla="*/ 2480536 w 3787504"/>
              <a:gd name="connsiteY632" fmla="*/ 1397741 h 3081339"/>
              <a:gd name="connsiteX633" fmla="*/ 2635679 w 3787504"/>
              <a:gd name="connsiteY633" fmla="*/ 1256976 h 3081339"/>
              <a:gd name="connsiteX634" fmla="*/ 2696704 w 3787504"/>
              <a:gd name="connsiteY634" fmla="*/ 1262665 h 3081339"/>
              <a:gd name="connsiteX635" fmla="*/ 2741895 w 3787504"/>
              <a:gd name="connsiteY635" fmla="*/ 1210881 h 3081339"/>
              <a:gd name="connsiteX636" fmla="*/ 2933688 w 3787504"/>
              <a:gd name="connsiteY636" fmla="*/ 1143343 h 3081339"/>
              <a:gd name="connsiteX637" fmla="*/ 2789576 w 3787504"/>
              <a:gd name="connsiteY637" fmla="*/ 1263832 h 3081339"/>
              <a:gd name="connsiteX638" fmla="*/ 2779791 w 3787504"/>
              <a:gd name="connsiteY638" fmla="*/ 1329036 h 3081339"/>
              <a:gd name="connsiteX639" fmla="*/ 2897037 w 3787504"/>
              <a:gd name="connsiteY639" fmla="*/ 1216570 h 3081339"/>
              <a:gd name="connsiteX640" fmla="*/ 2870172 w 3787504"/>
              <a:gd name="connsiteY640" fmla="*/ 1224447 h 3081339"/>
              <a:gd name="connsiteX641" fmla="*/ 2937424 w 3787504"/>
              <a:gd name="connsiteY641" fmla="*/ 1160264 h 3081339"/>
              <a:gd name="connsiteX642" fmla="*/ 2823914 w 3787504"/>
              <a:gd name="connsiteY642" fmla="*/ 1299826 h 3081339"/>
              <a:gd name="connsiteX643" fmla="*/ 2670852 w 3787504"/>
              <a:gd name="connsiteY643" fmla="*/ 1442823 h 3081339"/>
              <a:gd name="connsiteX644" fmla="*/ 2672330 w 3787504"/>
              <a:gd name="connsiteY644" fmla="*/ 1440482 h 3081339"/>
              <a:gd name="connsiteX645" fmla="*/ 2656495 w 3787504"/>
              <a:gd name="connsiteY645" fmla="*/ 1456236 h 3081339"/>
              <a:gd name="connsiteX646" fmla="*/ 2670852 w 3787504"/>
              <a:gd name="connsiteY646" fmla="*/ 1442823 h 3081339"/>
              <a:gd name="connsiteX647" fmla="*/ 2638170 w 3787504"/>
              <a:gd name="connsiteY647" fmla="*/ 1494600 h 3081339"/>
              <a:gd name="connsiteX648" fmla="*/ 2580703 w 3787504"/>
              <a:gd name="connsiteY648" fmla="*/ 1581247 h 3081339"/>
              <a:gd name="connsiteX649" fmla="*/ 2594047 w 3787504"/>
              <a:gd name="connsiteY649" fmla="*/ 1575558 h 3081339"/>
              <a:gd name="connsiteX650" fmla="*/ 2657615 w 3787504"/>
              <a:gd name="connsiteY650" fmla="*/ 1504638 h 3081339"/>
              <a:gd name="connsiteX651" fmla="*/ 2660125 w 3787504"/>
              <a:gd name="connsiteY651" fmla="*/ 1501446 h 3081339"/>
              <a:gd name="connsiteX652" fmla="*/ 2664340 w 3787504"/>
              <a:gd name="connsiteY652" fmla="*/ 1497950 h 3081339"/>
              <a:gd name="connsiteX653" fmla="*/ 2715029 w 3787504"/>
              <a:gd name="connsiteY653" fmla="*/ 1484535 h 3081339"/>
              <a:gd name="connsiteX654" fmla="*/ 2689259 w 3787504"/>
              <a:gd name="connsiteY654" fmla="*/ 1470073 h 3081339"/>
              <a:gd name="connsiteX655" fmla="*/ 2670997 w 3787504"/>
              <a:gd name="connsiteY655" fmla="*/ 1487620 h 3081339"/>
              <a:gd name="connsiteX656" fmla="*/ 2703620 w 3787504"/>
              <a:gd name="connsiteY656" fmla="*/ 1446134 h 3081339"/>
              <a:gd name="connsiteX657" fmla="*/ 2832275 w 3787504"/>
              <a:gd name="connsiteY657" fmla="*/ 1309927 h 3081339"/>
              <a:gd name="connsiteX658" fmla="*/ 2729618 w 3787504"/>
              <a:gd name="connsiteY658" fmla="*/ 1506999 h 3081339"/>
              <a:gd name="connsiteX659" fmla="*/ 3038836 w 3787504"/>
              <a:gd name="connsiteY659" fmla="*/ 1286296 h 3081339"/>
              <a:gd name="connsiteX660" fmla="*/ 2995958 w 3787504"/>
              <a:gd name="connsiteY660" fmla="*/ 1351646 h 3081339"/>
              <a:gd name="connsiteX661" fmla="*/ 3047376 w 3787504"/>
              <a:gd name="connsiteY661" fmla="*/ 1289651 h 3081339"/>
              <a:gd name="connsiteX662" fmla="*/ 2929951 w 3787504"/>
              <a:gd name="connsiteY662" fmla="*/ 1474324 h 3081339"/>
              <a:gd name="connsiteX663" fmla="*/ 3026559 w 3787504"/>
              <a:gd name="connsiteY663" fmla="*/ 1360544 h 3081339"/>
              <a:gd name="connsiteX664" fmla="*/ 2954504 w 3787504"/>
              <a:gd name="connsiteY664" fmla="*/ 1566660 h 3081339"/>
              <a:gd name="connsiteX665" fmla="*/ 2988663 w 3787504"/>
              <a:gd name="connsiteY665" fmla="*/ 1520419 h 3081339"/>
              <a:gd name="connsiteX666" fmla="*/ 2969093 w 3787504"/>
              <a:gd name="connsiteY666" fmla="*/ 1564326 h 3081339"/>
              <a:gd name="connsiteX667" fmla="*/ 2879957 w 3787504"/>
              <a:gd name="connsiteY667" fmla="*/ 1639741 h 3081339"/>
              <a:gd name="connsiteX668" fmla="*/ 2971584 w 3787504"/>
              <a:gd name="connsiteY668" fmla="*/ 1654474 h 3081339"/>
              <a:gd name="connsiteX669" fmla="*/ 3080290 w 3787504"/>
              <a:gd name="connsiteY669" fmla="*/ 1520419 h 3081339"/>
              <a:gd name="connsiteX670" fmla="*/ 2969093 w 3787504"/>
              <a:gd name="connsiteY670" fmla="*/ 1694880 h 3081339"/>
              <a:gd name="connsiteX671" fmla="*/ 3138824 w 3787504"/>
              <a:gd name="connsiteY671" fmla="*/ 1491245 h 3081339"/>
              <a:gd name="connsiteX672" fmla="*/ 3153591 w 3787504"/>
              <a:gd name="connsiteY672" fmla="*/ 1519398 h 3081339"/>
              <a:gd name="connsiteX673" fmla="*/ 3232942 w 3787504"/>
              <a:gd name="connsiteY673" fmla="*/ 1443837 h 3081339"/>
              <a:gd name="connsiteX674" fmla="*/ 3256248 w 3787504"/>
              <a:gd name="connsiteY674" fmla="*/ 1468635 h 3081339"/>
              <a:gd name="connsiteX675" fmla="*/ 3301439 w 3787504"/>
              <a:gd name="connsiteY675" fmla="*/ 1416851 h 3081339"/>
              <a:gd name="connsiteX676" fmla="*/ 3312292 w 3787504"/>
              <a:gd name="connsiteY676" fmla="*/ 1484389 h 3081339"/>
              <a:gd name="connsiteX677" fmla="*/ 3380789 w 3787504"/>
              <a:gd name="connsiteY677" fmla="*/ 1406785 h 3081339"/>
              <a:gd name="connsiteX678" fmla="*/ 3397869 w 3787504"/>
              <a:gd name="connsiteY678" fmla="*/ 1450693 h 3081339"/>
              <a:gd name="connsiteX679" fmla="*/ 3478465 w 3787504"/>
              <a:gd name="connsiteY679" fmla="*/ 1352667 h 3081339"/>
              <a:gd name="connsiteX680" fmla="*/ 3455336 w 3787504"/>
              <a:gd name="connsiteY680" fmla="*/ 1451860 h 3081339"/>
              <a:gd name="connsiteX681" fmla="*/ 3628804 w 3787504"/>
              <a:gd name="connsiteY681" fmla="*/ 1281774 h 3081339"/>
              <a:gd name="connsiteX682" fmla="*/ 3619018 w 3787504"/>
              <a:gd name="connsiteY682" fmla="*/ 1333558 h 3081339"/>
              <a:gd name="connsiteX683" fmla="*/ 3659227 w 3787504"/>
              <a:gd name="connsiteY683" fmla="*/ 1278419 h 3081339"/>
              <a:gd name="connsiteX684" fmla="*/ 3620264 w 3787504"/>
              <a:gd name="connsiteY684" fmla="*/ 1320138 h 3081339"/>
              <a:gd name="connsiteX685" fmla="*/ 3677553 w 3787504"/>
              <a:gd name="connsiteY685" fmla="*/ 1248078 h 3081339"/>
              <a:gd name="connsiteX686" fmla="*/ 3680043 w 3787504"/>
              <a:gd name="connsiteY686" fmla="*/ 1293006 h 3081339"/>
              <a:gd name="connsiteX687" fmla="*/ 3787504 w 3787504"/>
              <a:gd name="connsiteY687" fmla="*/ 1150199 h 3081339"/>
              <a:gd name="connsiteX688" fmla="*/ 3683602 w 3787504"/>
              <a:gd name="connsiteY688" fmla="*/ 1360690 h 3081339"/>
              <a:gd name="connsiteX689" fmla="*/ 3509067 w 3787504"/>
              <a:gd name="connsiteY689" fmla="*/ 1544196 h 3081339"/>
              <a:gd name="connsiteX690" fmla="*/ 3467434 w 3787504"/>
              <a:gd name="connsiteY690" fmla="*/ 1554261 h 3081339"/>
              <a:gd name="connsiteX691" fmla="*/ 3457649 w 3787504"/>
              <a:gd name="connsiteY691" fmla="*/ 1563305 h 3081339"/>
              <a:gd name="connsiteX692" fmla="*/ 3419753 w 3787504"/>
              <a:gd name="connsiteY692" fmla="*/ 1640908 h 3081339"/>
              <a:gd name="connsiteX693" fmla="*/ 3336844 w 3787504"/>
              <a:gd name="connsiteY693" fmla="*/ 1725367 h 3081339"/>
              <a:gd name="connsiteX694" fmla="*/ 3335599 w 3787504"/>
              <a:gd name="connsiteY694" fmla="*/ 1727701 h 3081339"/>
              <a:gd name="connsiteX695" fmla="*/ 3334353 w 3787504"/>
              <a:gd name="connsiteY695" fmla="*/ 1727701 h 3081339"/>
              <a:gd name="connsiteX696" fmla="*/ 3245217 w 3787504"/>
              <a:gd name="connsiteY696" fmla="*/ 1824414 h 3081339"/>
              <a:gd name="connsiteX697" fmla="*/ 3212125 w 3787504"/>
              <a:gd name="connsiteY697" fmla="*/ 1832291 h 3081339"/>
              <a:gd name="connsiteX698" fmla="*/ 3135266 w 3787504"/>
              <a:gd name="connsiteY698" fmla="*/ 1903330 h 3081339"/>
              <a:gd name="connsiteX699" fmla="*/ 3125481 w 3787504"/>
              <a:gd name="connsiteY699" fmla="*/ 1915583 h 3081339"/>
              <a:gd name="connsiteX700" fmla="*/ 3086339 w 3787504"/>
              <a:gd name="connsiteY700" fmla="*/ 1994499 h 3081339"/>
              <a:gd name="connsiteX701" fmla="*/ 2911626 w 3787504"/>
              <a:gd name="connsiteY701" fmla="*/ 2177859 h 3081339"/>
              <a:gd name="connsiteX702" fmla="*/ 2870172 w 3787504"/>
              <a:gd name="connsiteY702" fmla="*/ 2188070 h 3081339"/>
              <a:gd name="connsiteX703" fmla="*/ 2824981 w 3787504"/>
              <a:gd name="connsiteY703" fmla="*/ 2231977 h 3081339"/>
              <a:gd name="connsiteX704" fmla="*/ 2783349 w 3787504"/>
              <a:gd name="connsiteY704" fmla="*/ 2315269 h 3081339"/>
              <a:gd name="connsiteX705" fmla="*/ 2608814 w 3787504"/>
              <a:gd name="connsiteY705" fmla="*/ 2498774 h 3081339"/>
              <a:gd name="connsiteX706" fmla="*/ 2570918 w 3787504"/>
              <a:gd name="connsiteY706" fmla="*/ 2507818 h 3081339"/>
              <a:gd name="connsiteX707" fmla="*/ 2554905 w 3787504"/>
              <a:gd name="connsiteY707" fmla="*/ 2522406 h 3081339"/>
              <a:gd name="connsiteX708" fmla="*/ 2518255 w 3787504"/>
              <a:gd name="connsiteY708" fmla="*/ 2595633 h 3081339"/>
              <a:gd name="connsiteX709" fmla="*/ 2435346 w 3787504"/>
              <a:gd name="connsiteY709" fmla="*/ 2679946 h 3081339"/>
              <a:gd name="connsiteX710" fmla="*/ 2434101 w 3787504"/>
              <a:gd name="connsiteY710" fmla="*/ 2682280 h 3081339"/>
              <a:gd name="connsiteX711" fmla="*/ 2432855 w 3787504"/>
              <a:gd name="connsiteY711" fmla="*/ 2682280 h 3081339"/>
              <a:gd name="connsiteX712" fmla="*/ 2343719 w 3787504"/>
              <a:gd name="connsiteY712" fmla="*/ 2778992 h 3081339"/>
              <a:gd name="connsiteX713" fmla="*/ 2310627 w 3787504"/>
              <a:gd name="connsiteY713" fmla="*/ 2786869 h 3081339"/>
              <a:gd name="connsiteX714" fmla="*/ 2299596 w 3787504"/>
              <a:gd name="connsiteY714" fmla="*/ 2799268 h 3081339"/>
              <a:gd name="connsiteX715" fmla="*/ 2270418 w 3787504"/>
              <a:gd name="connsiteY715" fmla="*/ 2860096 h 3081339"/>
              <a:gd name="connsiteX716" fmla="*/ 2172565 w 3787504"/>
              <a:gd name="connsiteY716" fmla="*/ 2959143 h 3081339"/>
              <a:gd name="connsiteX717" fmla="*/ 2170252 w 3787504"/>
              <a:gd name="connsiteY717" fmla="*/ 2963665 h 3081339"/>
              <a:gd name="connsiteX718" fmla="*/ 2169006 w 3787504"/>
              <a:gd name="connsiteY718" fmla="*/ 2963665 h 3081339"/>
              <a:gd name="connsiteX719" fmla="*/ 2095705 w 3787504"/>
              <a:gd name="connsiteY719" fmla="*/ 3044769 h 3081339"/>
              <a:gd name="connsiteX720" fmla="*/ 2061545 w 3787504"/>
              <a:gd name="connsiteY720" fmla="*/ 3053667 h 3081339"/>
              <a:gd name="connsiteX721" fmla="*/ 2035206 w 3787504"/>
              <a:gd name="connsiteY721" fmla="*/ 3081339 h 3081339"/>
              <a:gd name="connsiteX722" fmla="*/ 0 w 3787504"/>
              <a:gd name="connsiteY722" fmla="*/ 3081339 h 3081339"/>
              <a:gd name="connsiteX723" fmla="*/ 0 w 3787504"/>
              <a:gd name="connsiteY723" fmla="*/ 1980888 h 3081339"/>
              <a:gd name="connsiteX724" fmla="*/ 749 w 3787504"/>
              <a:gd name="connsiteY724" fmla="*/ 1979766 h 3081339"/>
              <a:gd name="connsiteX725" fmla="*/ 0 w 3787504"/>
              <a:gd name="connsiteY725" fmla="*/ 1979766 h 3081339"/>
              <a:gd name="connsiteX726" fmla="*/ 0 w 3787504"/>
              <a:gd name="connsiteY726" fmla="*/ 1589202 h 3081339"/>
              <a:gd name="connsiteX727" fmla="*/ 749 w 3787504"/>
              <a:gd name="connsiteY727" fmla="*/ 1586936 h 3081339"/>
              <a:gd name="connsiteX728" fmla="*/ 75296 w 3787504"/>
              <a:gd name="connsiteY728" fmla="*/ 1558783 h 3081339"/>
              <a:gd name="connsiteX729" fmla="*/ 56970 w 3787504"/>
              <a:gd name="connsiteY729" fmla="*/ 1529463 h 3081339"/>
              <a:gd name="connsiteX730" fmla="*/ 186493 w 3787504"/>
              <a:gd name="connsiteY730" fmla="*/ 1397741 h 3081339"/>
              <a:gd name="connsiteX731" fmla="*/ 114259 w 3787504"/>
              <a:gd name="connsiteY731" fmla="*/ 1516043 h 3081339"/>
              <a:gd name="connsiteX732" fmla="*/ 129026 w 3787504"/>
              <a:gd name="connsiteY732" fmla="*/ 1504811 h 3081339"/>
              <a:gd name="connsiteX733" fmla="*/ 161941 w 3787504"/>
              <a:gd name="connsiteY733" fmla="*/ 1467614 h 3081339"/>
              <a:gd name="connsiteX734" fmla="*/ 116750 w 3787504"/>
              <a:gd name="connsiteY734" fmla="*/ 1576871 h 3081339"/>
              <a:gd name="connsiteX735" fmla="*/ 91130 w 3787504"/>
              <a:gd name="connsiteY735" fmla="*/ 1571182 h 3081339"/>
              <a:gd name="connsiteX736" fmla="*/ 80100 w 3787504"/>
              <a:gd name="connsiteY736" fmla="*/ 1651119 h 3081339"/>
              <a:gd name="connsiteX737" fmla="*/ 251076 w 3787504"/>
              <a:gd name="connsiteY737" fmla="*/ 1465426 h 3081339"/>
              <a:gd name="connsiteX738" fmla="*/ 225457 w 3787504"/>
              <a:gd name="connsiteY738" fmla="*/ 1467614 h 3081339"/>
              <a:gd name="connsiteX739" fmla="*/ 207131 w 3787504"/>
              <a:gd name="connsiteY739" fmla="*/ 1491245 h 3081339"/>
              <a:gd name="connsiteX740" fmla="*/ 224211 w 3787504"/>
              <a:gd name="connsiteY740" fmla="*/ 1468781 h 3081339"/>
              <a:gd name="connsiteX741" fmla="*/ 208377 w 3787504"/>
              <a:gd name="connsiteY741" fmla="*/ 1480013 h 3081339"/>
              <a:gd name="connsiteX742" fmla="*/ 174217 w 3787504"/>
              <a:gd name="connsiteY742" fmla="*/ 1526108 h 3081339"/>
              <a:gd name="connsiteX743" fmla="*/ 268334 w 3787504"/>
              <a:gd name="connsiteY743" fmla="*/ 1307739 h 3081339"/>
              <a:gd name="connsiteX744" fmla="*/ 341635 w 3787504"/>
              <a:gd name="connsiteY744" fmla="*/ 1280753 h 3081339"/>
              <a:gd name="connsiteX745" fmla="*/ 354979 w 3787504"/>
              <a:gd name="connsiteY745" fmla="*/ 1264999 h 3081339"/>
              <a:gd name="connsiteX746" fmla="*/ 324377 w 3787504"/>
              <a:gd name="connsiteY746" fmla="*/ 1250266 h 3081339"/>
              <a:gd name="connsiteX747" fmla="*/ 453900 w 3787504"/>
              <a:gd name="connsiteY747" fmla="*/ 1118691 h 3081339"/>
              <a:gd name="connsiteX748" fmla="*/ 380599 w 3787504"/>
              <a:gd name="connsiteY748" fmla="*/ 1240201 h 3081339"/>
              <a:gd name="connsiteX749" fmla="*/ 377041 w 3787504"/>
              <a:gd name="connsiteY749" fmla="*/ 1249245 h 3081339"/>
              <a:gd name="connsiteX750" fmla="*/ 428280 w 3787504"/>
              <a:gd name="connsiteY750" fmla="*/ 1189584 h 3081339"/>
              <a:gd name="connsiteX751" fmla="*/ 383090 w 3787504"/>
              <a:gd name="connsiteY751" fmla="*/ 1298695 h 3081339"/>
              <a:gd name="connsiteX752" fmla="*/ 357470 w 3787504"/>
              <a:gd name="connsiteY752" fmla="*/ 1293152 h 3081339"/>
              <a:gd name="connsiteX753" fmla="*/ 346439 w 3787504"/>
              <a:gd name="connsiteY753" fmla="*/ 1373089 h 3081339"/>
              <a:gd name="connsiteX754" fmla="*/ 543036 w 3787504"/>
              <a:gd name="connsiteY754" fmla="*/ 1163619 h 3081339"/>
              <a:gd name="connsiteX755" fmla="*/ 550508 w 3787504"/>
              <a:gd name="connsiteY755" fmla="*/ 1162598 h 3081339"/>
              <a:gd name="connsiteX756" fmla="*/ 512612 w 3787504"/>
              <a:gd name="connsiteY756" fmla="*/ 1161431 h 3081339"/>
              <a:gd name="connsiteX757" fmla="*/ 500336 w 3787504"/>
              <a:gd name="connsiteY757" fmla="*/ 1177185 h 3081339"/>
              <a:gd name="connsiteX758" fmla="*/ 473471 w 3787504"/>
              <a:gd name="connsiteY758" fmla="*/ 1213215 h 3081339"/>
              <a:gd name="connsiteX759" fmla="*/ 489305 w 3787504"/>
              <a:gd name="connsiteY759" fmla="*/ 1191772 h 3081339"/>
              <a:gd name="connsiteX760" fmla="*/ 477207 w 3787504"/>
              <a:gd name="connsiteY760" fmla="*/ 1207526 h 3081339"/>
              <a:gd name="connsiteX761" fmla="*/ 462205 w 3787504"/>
              <a:gd name="connsiteY761" fmla="*/ 1213790 h 3081339"/>
              <a:gd name="connsiteX762" fmla="*/ 450686 w 3787504"/>
              <a:gd name="connsiteY762" fmla="*/ 1218599 h 3081339"/>
              <a:gd name="connsiteX763" fmla="*/ 477207 w 3787504"/>
              <a:gd name="connsiteY763" fmla="*/ 1154721 h 3081339"/>
              <a:gd name="connsiteX764" fmla="*/ 477207 w 3787504"/>
              <a:gd name="connsiteY764" fmla="*/ 1153554 h 3081339"/>
              <a:gd name="connsiteX765" fmla="*/ 571147 w 3787504"/>
              <a:gd name="connsiteY765" fmla="*/ 989157 h 3081339"/>
              <a:gd name="connsiteX766" fmla="*/ 620073 w 3787504"/>
              <a:gd name="connsiteY766" fmla="*/ 985802 h 3081339"/>
              <a:gd name="connsiteX767" fmla="*/ 644448 w 3787504"/>
              <a:gd name="connsiteY767" fmla="*/ 961004 h 3081339"/>
              <a:gd name="connsiteX768" fmla="*/ 626122 w 3787504"/>
              <a:gd name="connsiteY768" fmla="*/ 931830 h 3081339"/>
              <a:gd name="connsiteX769" fmla="*/ 755645 w 3787504"/>
              <a:gd name="connsiteY769" fmla="*/ 800109 h 3081339"/>
              <a:gd name="connsiteX770" fmla="*/ 672558 w 3787504"/>
              <a:gd name="connsiteY770" fmla="*/ 939707 h 3081339"/>
              <a:gd name="connsiteX771" fmla="*/ 731271 w 3787504"/>
              <a:gd name="connsiteY771" fmla="*/ 869835 h 3081339"/>
              <a:gd name="connsiteX772" fmla="*/ 686080 w 3787504"/>
              <a:gd name="connsiteY772" fmla="*/ 979092 h 3081339"/>
              <a:gd name="connsiteX773" fmla="*/ 660460 w 3787504"/>
              <a:gd name="connsiteY773" fmla="*/ 973403 h 3081339"/>
              <a:gd name="connsiteX774" fmla="*/ 649429 w 3787504"/>
              <a:gd name="connsiteY774" fmla="*/ 1053340 h 3081339"/>
              <a:gd name="connsiteX775" fmla="*/ 846026 w 3787504"/>
              <a:gd name="connsiteY775" fmla="*/ 844016 h 3081339"/>
              <a:gd name="connsiteX776" fmla="*/ 858302 w 3787504"/>
              <a:gd name="connsiteY776" fmla="*/ 859770 h 3081339"/>
              <a:gd name="connsiteX777" fmla="*/ 846026 w 3787504"/>
              <a:gd name="connsiteY777" fmla="*/ 810174 h 3081339"/>
              <a:gd name="connsiteX778" fmla="*/ 811866 w 3787504"/>
              <a:gd name="connsiteY778" fmla="*/ 856415 h 3081339"/>
              <a:gd name="connsiteX779" fmla="*/ 802081 w 3787504"/>
              <a:gd name="connsiteY779" fmla="*/ 861958 h 3081339"/>
              <a:gd name="connsiteX780" fmla="*/ 777707 w 3787504"/>
              <a:gd name="connsiteY780" fmla="*/ 894633 h 3081339"/>
              <a:gd name="connsiteX781" fmla="*/ 800836 w 3787504"/>
              <a:gd name="connsiteY781" fmla="*/ 861958 h 3081339"/>
              <a:gd name="connsiteX782" fmla="*/ 782510 w 3787504"/>
              <a:gd name="connsiteY782" fmla="*/ 851893 h 3081339"/>
              <a:gd name="connsiteX783" fmla="*/ 781265 w 3787504"/>
              <a:gd name="connsiteY783" fmla="*/ 834972 h 3081339"/>
              <a:gd name="connsiteX784" fmla="*/ 796032 w 3787504"/>
              <a:gd name="connsiteY784" fmla="*/ 828262 h 3081339"/>
              <a:gd name="connsiteX785" fmla="*/ 907051 w 3787504"/>
              <a:gd name="connsiteY785" fmla="*/ 637900 h 3081339"/>
              <a:gd name="connsiteX786" fmla="*/ 981598 w 3787504"/>
              <a:gd name="connsiteY786" fmla="*/ 609893 h 3081339"/>
              <a:gd name="connsiteX787" fmla="*/ 963272 w 3787504"/>
              <a:gd name="connsiteY787" fmla="*/ 580573 h 3081339"/>
              <a:gd name="connsiteX788" fmla="*/ 1092795 w 3787504"/>
              <a:gd name="connsiteY788" fmla="*/ 448852 h 3081339"/>
              <a:gd name="connsiteX789" fmla="*/ 1009708 w 3787504"/>
              <a:gd name="connsiteY789" fmla="*/ 588450 h 3081339"/>
              <a:gd name="connsiteX790" fmla="*/ 1068421 w 3787504"/>
              <a:gd name="connsiteY790" fmla="*/ 518724 h 3081339"/>
              <a:gd name="connsiteX791" fmla="*/ 1023230 w 3787504"/>
              <a:gd name="connsiteY791" fmla="*/ 627835 h 3081339"/>
              <a:gd name="connsiteX792" fmla="*/ 997610 w 3787504"/>
              <a:gd name="connsiteY792" fmla="*/ 622146 h 3081339"/>
              <a:gd name="connsiteX793" fmla="*/ 986579 w 3787504"/>
              <a:gd name="connsiteY793" fmla="*/ 702084 h 3081339"/>
              <a:gd name="connsiteX794" fmla="*/ 1157556 w 3787504"/>
              <a:gd name="connsiteY794" fmla="*/ 516390 h 3081339"/>
              <a:gd name="connsiteX795" fmla="*/ 1131936 w 3787504"/>
              <a:gd name="connsiteY795" fmla="*/ 518724 h 3081339"/>
              <a:gd name="connsiteX796" fmla="*/ 1113611 w 3787504"/>
              <a:gd name="connsiteY796" fmla="*/ 542355 h 3081339"/>
              <a:gd name="connsiteX797" fmla="*/ 1130691 w 3787504"/>
              <a:gd name="connsiteY797" fmla="*/ 519745 h 3081339"/>
              <a:gd name="connsiteX798" fmla="*/ 1114857 w 3787504"/>
              <a:gd name="connsiteY798" fmla="*/ 530977 h 3081339"/>
              <a:gd name="connsiteX799" fmla="*/ 1080519 w 3787504"/>
              <a:gd name="connsiteY799" fmla="*/ 577218 h 3081339"/>
              <a:gd name="connsiteX800" fmla="*/ 1174636 w 3787504"/>
              <a:gd name="connsiteY800" fmla="*/ 358849 h 3081339"/>
              <a:gd name="connsiteX801" fmla="*/ 1247937 w 3787504"/>
              <a:gd name="connsiteY801" fmla="*/ 331717 h 3081339"/>
              <a:gd name="connsiteX802" fmla="*/ 1261459 w 3787504"/>
              <a:gd name="connsiteY802" fmla="*/ 315963 h 3081339"/>
              <a:gd name="connsiteX803" fmla="*/ 1230857 w 3787504"/>
              <a:gd name="connsiteY803" fmla="*/ 300209 h 3081339"/>
              <a:gd name="connsiteX804" fmla="*/ 1379773 w 3787504"/>
              <a:gd name="connsiteY804" fmla="*/ 155068 h 3081339"/>
              <a:gd name="connsiteX805" fmla="*/ 1323729 w 3787504"/>
              <a:gd name="connsiteY805" fmla="*/ 229316 h 3081339"/>
              <a:gd name="connsiteX806" fmla="*/ 1379773 w 3787504"/>
              <a:gd name="connsiteY806" fmla="*/ 155068 h 3081339"/>
              <a:gd name="connsiteX807" fmla="*/ 1648603 w 3787504"/>
              <a:gd name="connsiteY807" fmla="*/ 105472 h 3081339"/>
              <a:gd name="connsiteX808" fmla="*/ 1475136 w 3787504"/>
              <a:gd name="connsiteY808" fmla="*/ 335218 h 3081339"/>
              <a:gd name="connsiteX809" fmla="*/ 1489725 w 3787504"/>
              <a:gd name="connsiteY809" fmla="*/ 286789 h 3081339"/>
              <a:gd name="connsiteX810" fmla="*/ 1648603 w 3787504"/>
              <a:gd name="connsiteY810" fmla="*/ 105472 h 3081339"/>
              <a:gd name="connsiteX811" fmla="*/ 1260214 w 3787504"/>
              <a:gd name="connsiteY811" fmla="*/ 103284 h 3081339"/>
              <a:gd name="connsiteX812" fmla="*/ 1251496 w 3787504"/>
              <a:gd name="connsiteY812" fmla="*/ 202330 h 3081339"/>
              <a:gd name="connsiteX813" fmla="*/ 1250930 w 3787504"/>
              <a:gd name="connsiteY813" fmla="*/ 202512 h 3081339"/>
              <a:gd name="connsiteX814" fmla="*/ 1250428 w 3787504"/>
              <a:gd name="connsiteY814" fmla="*/ 202330 h 3081339"/>
              <a:gd name="connsiteX815" fmla="*/ 1250204 w 3787504"/>
              <a:gd name="connsiteY815" fmla="*/ 202745 h 3081339"/>
              <a:gd name="connsiteX816" fmla="*/ 1220733 w 3787504"/>
              <a:gd name="connsiteY816" fmla="*/ 212208 h 3081339"/>
              <a:gd name="connsiteX817" fmla="*/ 1260214 w 3787504"/>
              <a:gd name="connsiteY817" fmla="*/ 103284 h 3081339"/>
              <a:gd name="connsiteX818" fmla="*/ 1541128 w 3787504"/>
              <a:gd name="connsiteY818" fmla="*/ 105 h 3081339"/>
              <a:gd name="connsiteX819" fmla="*/ 1517835 w 3787504"/>
              <a:gd name="connsiteY819" fmla="*/ 45811 h 3081339"/>
              <a:gd name="connsiteX820" fmla="*/ 1490970 w 3787504"/>
              <a:gd name="connsiteY820" fmla="*/ 53688 h 3081339"/>
              <a:gd name="connsiteX821" fmla="*/ 1541128 w 3787504"/>
              <a:gd name="connsiteY821" fmla="*/ 105 h 3081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Lst>
            <a:rect l="l" t="t" r="r" b="b"/>
            <a:pathLst>
              <a:path w="3787504" h="3081339">
                <a:moveTo>
                  <a:pt x="138812" y="1902163"/>
                </a:moveTo>
                <a:cubicBezTo>
                  <a:pt x="124045" y="1920105"/>
                  <a:pt x="121732" y="1926961"/>
                  <a:pt x="124045" y="1929149"/>
                </a:cubicBezTo>
                <a:cubicBezTo>
                  <a:pt x="127781" y="1921272"/>
                  <a:pt x="132585" y="1912228"/>
                  <a:pt x="138812" y="1902163"/>
                </a:cubicBezTo>
                <a:close/>
                <a:moveTo>
                  <a:pt x="148597" y="1885242"/>
                </a:moveTo>
                <a:cubicBezTo>
                  <a:pt x="124045" y="1908873"/>
                  <a:pt x="106965" y="1926961"/>
                  <a:pt x="93621" y="1941548"/>
                </a:cubicBezTo>
                <a:cubicBezTo>
                  <a:pt x="102161" y="1935859"/>
                  <a:pt x="116750" y="1922439"/>
                  <a:pt x="141125" y="1896474"/>
                </a:cubicBezTo>
                <a:cubicBezTo>
                  <a:pt x="143615" y="1893119"/>
                  <a:pt x="146106" y="1889764"/>
                  <a:pt x="148597" y="1885242"/>
                </a:cubicBezTo>
                <a:close/>
                <a:moveTo>
                  <a:pt x="147352" y="1767086"/>
                </a:moveTo>
                <a:lnTo>
                  <a:pt x="50743" y="1880720"/>
                </a:lnTo>
                <a:lnTo>
                  <a:pt x="150910" y="1785029"/>
                </a:lnTo>
                <a:close/>
                <a:moveTo>
                  <a:pt x="548017" y="1743455"/>
                </a:moveTo>
                <a:cubicBezTo>
                  <a:pt x="533250" y="1761397"/>
                  <a:pt x="518661" y="1779485"/>
                  <a:pt x="505140" y="1798595"/>
                </a:cubicBezTo>
                <a:lnTo>
                  <a:pt x="543036" y="1765919"/>
                </a:lnTo>
                <a:cubicBezTo>
                  <a:pt x="545527" y="1758042"/>
                  <a:pt x="546772" y="1751332"/>
                  <a:pt x="548017" y="1743455"/>
                </a:cubicBezTo>
                <a:close/>
                <a:moveTo>
                  <a:pt x="263767" y="1737502"/>
                </a:moveTo>
                <a:cubicBezTo>
                  <a:pt x="262063" y="1737055"/>
                  <a:pt x="258771" y="1737839"/>
                  <a:pt x="253567" y="1740100"/>
                </a:cubicBezTo>
                <a:lnTo>
                  <a:pt x="226702" y="1768108"/>
                </a:lnTo>
                <a:cubicBezTo>
                  <a:pt x="231506" y="1769274"/>
                  <a:pt x="237733" y="1769274"/>
                  <a:pt x="245027" y="1768108"/>
                </a:cubicBezTo>
                <a:cubicBezTo>
                  <a:pt x="259705" y="1751259"/>
                  <a:pt x="268879" y="1738842"/>
                  <a:pt x="263767" y="1737502"/>
                </a:cubicBezTo>
                <a:close/>
                <a:moveTo>
                  <a:pt x="218162" y="1693859"/>
                </a:moveTo>
                <a:cubicBezTo>
                  <a:pt x="208377" y="1727701"/>
                  <a:pt x="207131" y="1753520"/>
                  <a:pt x="219407" y="1763731"/>
                </a:cubicBezTo>
                <a:lnTo>
                  <a:pt x="230438" y="1750165"/>
                </a:lnTo>
                <a:cubicBezTo>
                  <a:pt x="231506" y="1743455"/>
                  <a:pt x="246273" y="1722012"/>
                  <a:pt x="262107" y="1699548"/>
                </a:cubicBezTo>
                <a:cubicBezTo>
                  <a:pt x="241291" y="1704070"/>
                  <a:pt x="227947" y="1699548"/>
                  <a:pt x="218162" y="1693859"/>
                </a:cubicBezTo>
                <a:close/>
                <a:moveTo>
                  <a:pt x="169235" y="1660163"/>
                </a:moveTo>
                <a:cubicBezTo>
                  <a:pt x="155892" y="1657829"/>
                  <a:pt x="138812" y="1661184"/>
                  <a:pt x="111946" y="1674750"/>
                </a:cubicBezTo>
                <a:cubicBezTo>
                  <a:pt x="99670" y="1691671"/>
                  <a:pt x="88639" y="1709613"/>
                  <a:pt x="77609" y="1726534"/>
                </a:cubicBezTo>
                <a:lnTo>
                  <a:pt x="45940" y="1753520"/>
                </a:lnTo>
                <a:cubicBezTo>
                  <a:pt x="34909" y="1781673"/>
                  <a:pt x="21565" y="1812015"/>
                  <a:pt x="9289" y="1842502"/>
                </a:cubicBezTo>
                <a:cubicBezTo>
                  <a:pt x="85081" y="1761397"/>
                  <a:pt x="76363" y="1753520"/>
                  <a:pt x="109456" y="1708592"/>
                </a:cubicBezTo>
                <a:cubicBezTo>
                  <a:pt x="159450" y="1661184"/>
                  <a:pt x="-17576" y="1871676"/>
                  <a:pt x="71560" y="1796261"/>
                </a:cubicBezTo>
                <a:cubicBezTo>
                  <a:pt x="74050" y="1792906"/>
                  <a:pt x="77609" y="1789551"/>
                  <a:pt x="80100" y="1786195"/>
                </a:cubicBezTo>
                <a:cubicBezTo>
                  <a:pt x="76541" y="1787362"/>
                  <a:pt x="72805" y="1788384"/>
                  <a:pt x="70314" y="1789551"/>
                </a:cubicBezTo>
                <a:cubicBezTo>
                  <a:pt x="74050" y="1787362"/>
                  <a:pt x="77609" y="1785029"/>
                  <a:pt x="82590" y="1782840"/>
                </a:cubicBezTo>
                <a:cubicBezTo>
                  <a:pt x="124045" y="1731056"/>
                  <a:pt x="152155" y="1691671"/>
                  <a:pt x="169235" y="1660163"/>
                </a:cubicBezTo>
                <a:close/>
                <a:moveTo>
                  <a:pt x="407464" y="1615089"/>
                </a:moveTo>
                <a:lnTo>
                  <a:pt x="405786" y="1618187"/>
                </a:lnTo>
                <a:lnTo>
                  <a:pt x="398625" y="1625775"/>
                </a:lnTo>
                <a:close/>
                <a:moveTo>
                  <a:pt x="414759" y="1605024"/>
                </a:moveTo>
                <a:cubicBezTo>
                  <a:pt x="381844" y="1637553"/>
                  <a:pt x="361028" y="1660163"/>
                  <a:pt x="347685" y="1675917"/>
                </a:cubicBezTo>
                <a:cubicBezTo>
                  <a:pt x="353200" y="1671979"/>
                  <a:pt x="360539" y="1665488"/>
                  <a:pt x="370458" y="1655623"/>
                </a:cubicBezTo>
                <a:lnTo>
                  <a:pt x="398625" y="1625775"/>
                </a:lnTo>
                <a:lnTo>
                  <a:pt x="383001" y="1644665"/>
                </a:lnTo>
                <a:cubicBezTo>
                  <a:pt x="366388" y="1666518"/>
                  <a:pt x="371392" y="1667202"/>
                  <a:pt x="380599" y="1664685"/>
                </a:cubicBezTo>
                <a:lnTo>
                  <a:pt x="405786" y="1618187"/>
                </a:lnTo>
                <a:lnTo>
                  <a:pt x="408710" y="1615089"/>
                </a:lnTo>
                <a:cubicBezTo>
                  <a:pt x="409955" y="1610567"/>
                  <a:pt x="412446" y="1608379"/>
                  <a:pt x="414759" y="1605024"/>
                </a:cubicBezTo>
                <a:close/>
                <a:moveTo>
                  <a:pt x="190051" y="1574537"/>
                </a:moveTo>
                <a:cubicBezTo>
                  <a:pt x="177775" y="1589124"/>
                  <a:pt x="165677" y="1605024"/>
                  <a:pt x="152155" y="1621799"/>
                </a:cubicBezTo>
                <a:cubicBezTo>
                  <a:pt x="165677" y="1609400"/>
                  <a:pt x="177775" y="1598168"/>
                  <a:pt x="188806" y="1589124"/>
                </a:cubicBezTo>
                <a:cubicBezTo>
                  <a:pt x="186315" y="1586936"/>
                  <a:pt x="186315" y="1582414"/>
                  <a:pt x="190051" y="1574537"/>
                </a:cubicBezTo>
                <a:close/>
                <a:moveTo>
                  <a:pt x="2876602" y="1571086"/>
                </a:moveTo>
                <a:cubicBezTo>
                  <a:pt x="2876158" y="1570098"/>
                  <a:pt x="2874590" y="1570380"/>
                  <a:pt x="2871523" y="1572349"/>
                </a:cubicBezTo>
                <a:cubicBezTo>
                  <a:pt x="2863344" y="1577600"/>
                  <a:pt x="2844507" y="1594850"/>
                  <a:pt x="2807901" y="1632010"/>
                </a:cubicBezTo>
                <a:lnTo>
                  <a:pt x="2771251" y="1705091"/>
                </a:lnTo>
                <a:cubicBezTo>
                  <a:pt x="2821245" y="1656662"/>
                  <a:pt x="2781036" y="1712968"/>
                  <a:pt x="2849356" y="1635365"/>
                </a:cubicBezTo>
                <a:cubicBezTo>
                  <a:pt x="2827756" y="1647140"/>
                  <a:pt x="2879712" y="1578001"/>
                  <a:pt x="2876602" y="1571086"/>
                </a:cubicBezTo>
                <a:close/>
                <a:moveTo>
                  <a:pt x="3171916" y="1540841"/>
                </a:moveTo>
                <a:cubicBezTo>
                  <a:pt x="3130284" y="1591458"/>
                  <a:pt x="3086339" y="1660163"/>
                  <a:pt x="3004498" y="1743455"/>
                </a:cubicBezTo>
                <a:cubicBezTo>
                  <a:pt x="2990976" y="1751332"/>
                  <a:pt x="2977633" y="1760230"/>
                  <a:pt x="2963043" y="1771608"/>
                </a:cubicBezTo>
                <a:cubicBezTo>
                  <a:pt x="2965357" y="1768108"/>
                  <a:pt x="2969093" y="1763731"/>
                  <a:pt x="2970338" y="1761397"/>
                </a:cubicBezTo>
                <a:cubicBezTo>
                  <a:pt x="2966602" y="1765919"/>
                  <a:pt x="2964111" y="1769274"/>
                  <a:pt x="2960553" y="1772630"/>
                </a:cubicBezTo>
                <a:cubicBezTo>
                  <a:pt x="2961798" y="1772630"/>
                  <a:pt x="2961798" y="1771608"/>
                  <a:pt x="2963043" y="1771608"/>
                </a:cubicBezTo>
                <a:cubicBezTo>
                  <a:pt x="2949522" y="1788384"/>
                  <a:pt x="2931197" y="1810994"/>
                  <a:pt x="2944718" y="1800783"/>
                </a:cubicBezTo>
                <a:cubicBezTo>
                  <a:pt x="2966602" y="1781673"/>
                  <a:pt x="2986173" y="1762564"/>
                  <a:pt x="3004498" y="1744476"/>
                </a:cubicBezTo>
                <a:cubicBezTo>
                  <a:pt x="3050934" y="1715302"/>
                  <a:pt x="3096124" y="1689337"/>
                  <a:pt x="3196291" y="1559950"/>
                </a:cubicBezTo>
                <a:lnTo>
                  <a:pt x="3169426" y="1568994"/>
                </a:lnTo>
                <a:cubicBezTo>
                  <a:pt x="3174229" y="1572349"/>
                  <a:pt x="3157149" y="1588103"/>
                  <a:pt x="3135266" y="1613922"/>
                </a:cubicBezTo>
                <a:cubicBezTo>
                  <a:pt x="3080290" y="1657829"/>
                  <a:pt x="3153591" y="1570015"/>
                  <a:pt x="3171916" y="1540841"/>
                </a:cubicBezTo>
                <a:close/>
                <a:moveTo>
                  <a:pt x="2728373" y="1510354"/>
                </a:moveTo>
                <a:lnTo>
                  <a:pt x="2605077" y="1632010"/>
                </a:lnTo>
                <a:cubicBezTo>
                  <a:pt x="2618421" y="1624133"/>
                  <a:pt x="2611127" y="1638720"/>
                  <a:pt x="2596538" y="1658996"/>
                </a:cubicBezTo>
                <a:cubicBezTo>
                  <a:pt x="2617176" y="1645430"/>
                  <a:pt x="2628206" y="1644409"/>
                  <a:pt x="2635501" y="1645430"/>
                </a:cubicBezTo>
                <a:cubicBezTo>
                  <a:pt x="2644219" y="1635365"/>
                  <a:pt x="2655072" y="1624133"/>
                  <a:pt x="2668593" y="1609400"/>
                </a:cubicBezTo>
                <a:cubicBezTo>
                  <a:pt x="2674642" y="1599335"/>
                  <a:pt x="2650268" y="1593646"/>
                  <a:pt x="2728373" y="1510354"/>
                </a:cubicBezTo>
                <a:close/>
                <a:moveTo>
                  <a:pt x="22633" y="1505832"/>
                </a:moveTo>
                <a:lnTo>
                  <a:pt x="0" y="1537807"/>
                </a:lnTo>
                <a:lnTo>
                  <a:pt x="0" y="1529042"/>
                </a:lnTo>
                <a:close/>
                <a:moveTo>
                  <a:pt x="2670997" y="1487620"/>
                </a:moveTo>
                <a:lnTo>
                  <a:pt x="2660125" y="1501446"/>
                </a:lnTo>
                <a:lnTo>
                  <a:pt x="2634434" y="1522753"/>
                </a:lnTo>
                <a:close/>
                <a:moveTo>
                  <a:pt x="412446" y="1485702"/>
                </a:moveTo>
                <a:lnTo>
                  <a:pt x="315838" y="1599335"/>
                </a:lnTo>
                <a:lnTo>
                  <a:pt x="416004" y="1503644"/>
                </a:lnTo>
                <a:close/>
                <a:moveTo>
                  <a:pt x="3130462" y="1481016"/>
                </a:moveTo>
                <a:cubicBezTo>
                  <a:pt x="3131530" y="1482274"/>
                  <a:pt x="3130284" y="1485629"/>
                  <a:pt x="3127793" y="1490078"/>
                </a:cubicBezTo>
                <a:cubicBezTo>
                  <a:pt x="3121744" y="1491245"/>
                  <a:pt x="3118008" y="1491245"/>
                  <a:pt x="3119253" y="1484535"/>
                </a:cubicBezTo>
                <a:cubicBezTo>
                  <a:pt x="3126014" y="1480596"/>
                  <a:pt x="3129395" y="1479758"/>
                  <a:pt x="3130462" y="1481016"/>
                </a:cubicBezTo>
                <a:close/>
                <a:moveTo>
                  <a:pt x="3081018" y="1460569"/>
                </a:moveTo>
                <a:cubicBezTo>
                  <a:pt x="3090476" y="1458989"/>
                  <a:pt x="3053647" y="1490661"/>
                  <a:pt x="3043639" y="1526108"/>
                </a:cubicBezTo>
                <a:lnTo>
                  <a:pt x="3053425" y="1474324"/>
                </a:lnTo>
                <a:cubicBezTo>
                  <a:pt x="3069571" y="1465316"/>
                  <a:pt x="3077866" y="1461095"/>
                  <a:pt x="3081018" y="1460569"/>
                </a:cubicBezTo>
                <a:close/>
                <a:moveTo>
                  <a:pt x="83118" y="1439691"/>
                </a:moveTo>
                <a:lnTo>
                  <a:pt x="87772" y="1441722"/>
                </a:lnTo>
                <a:cubicBezTo>
                  <a:pt x="86549" y="1444274"/>
                  <a:pt x="81968" y="1449088"/>
                  <a:pt x="72805" y="1457549"/>
                </a:cubicBezTo>
                <a:lnTo>
                  <a:pt x="82329" y="1439944"/>
                </a:lnTo>
                <a:close/>
                <a:moveTo>
                  <a:pt x="567633" y="1416996"/>
                </a:moveTo>
                <a:cubicBezTo>
                  <a:pt x="566254" y="1415866"/>
                  <a:pt x="562607" y="1416413"/>
                  <a:pt x="556557" y="1419184"/>
                </a:cubicBezTo>
                <a:lnTo>
                  <a:pt x="491796" y="1486723"/>
                </a:lnTo>
                <a:cubicBezTo>
                  <a:pt x="496600" y="1487890"/>
                  <a:pt x="504072" y="1489057"/>
                  <a:pt x="511367" y="1486723"/>
                </a:cubicBezTo>
                <a:cubicBezTo>
                  <a:pt x="525956" y="1470969"/>
                  <a:pt x="540723" y="1455215"/>
                  <a:pt x="551576" y="1442816"/>
                </a:cubicBezTo>
                <a:cubicBezTo>
                  <a:pt x="556557" y="1436106"/>
                  <a:pt x="561361" y="1429395"/>
                  <a:pt x="565097" y="1424873"/>
                </a:cubicBezTo>
                <a:cubicBezTo>
                  <a:pt x="568122" y="1420935"/>
                  <a:pt x="569012" y="1418127"/>
                  <a:pt x="567633" y="1416996"/>
                </a:cubicBezTo>
                <a:close/>
                <a:moveTo>
                  <a:pt x="3259165" y="1399758"/>
                </a:moveTo>
                <a:cubicBezTo>
                  <a:pt x="3258105" y="1402747"/>
                  <a:pt x="3242060" y="1420935"/>
                  <a:pt x="3221911" y="1442816"/>
                </a:cubicBezTo>
                <a:cubicBezTo>
                  <a:pt x="3230451" y="1431584"/>
                  <a:pt x="3241481" y="1418163"/>
                  <a:pt x="3254825" y="1402263"/>
                </a:cubicBezTo>
                <a:cubicBezTo>
                  <a:pt x="3258206" y="1399455"/>
                  <a:pt x="3259518" y="1398762"/>
                  <a:pt x="3259165" y="1399758"/>
                </a:cubicBezTo>
                <a:close/>
                <a:moveTo>
                  <a:pt x="212113" y="1393365"/>
                </a:moveTo>
                <a:cubicBezTo>
                  <a:pt x="218162" y="1396720"/>
                  <a:pt x="187560" y="1431584"/>
                  <a:pt x="155892" y="1467614"/>
                </a:cubicBezTo>
                <a:cubicBezTo>
                  <a:pt x="167990" y="1448505"/>
                  <a:pt x="185248" y="1426040"/>
                  <a:pt x="212113" y="1393365"/>
                </a:cubicBezTo>
                <a:close/>
                <a:moveTo>
                  <a:pt x="882677" y="1386509"/>
                </a:moveTo>
                <a:cubicBezTo>
                  <a:pt x="852075" y="1419184"/>
                  <a:pt x="820406" y="1460904"/>
                  <a:pt x="792296" y="1497955"/>
                </a:cubicBezTo>
                <a:lnTo>
                  <a:pt x="855812" y="1443983"/>
                </a:lnTo>
                <a:cubicBezTo>
                  <a:pt x="857057" y="1443983"/>
                  <a:pt x="857057" y="1442816"/>
                  <a:pt x="858302" y="1442816"/>
                </a:cubicBezTo>
                <a:cubicBezTo>
                  <a:pt x="864351" y="1437272"/>
                  <a:pt x="869155" y="1431584"/>
                  <a:pt x="872891" y="1428228"/>
                </a:cubicBezTo>
                <a:cubicBezTo>
                  <a:pt x="876627" y="1414662"/>
                  <a:pt x="880186" y="1401242"/>
                  <a:pt x="882677" y="1386509"/>
                </a:cubicBezTo>
                <a:close/>
                <a:moveTo>
                  <a:pt x="142228" y="1365705"/>
                </a:moveTo>
                <a:cubicBezTo>
                  <a:pt x="145206" y="1369725"/>
                  <a:pt x="112480" y="1406238"/>
                  <a:pt x="99670" y="1428228"/>
                </a:cubicBezTo>
                <a:lnTo>
                  <a:pt x="125290" y="1374256"/>
                </a:lnTo>
                <a:cubicBezTo>
                  <a:pt x="136276" y="1366635"/>
                  <a:pt x="141236" y="1364364"/>
                  <a:pt x="142228" y="1365705"/>
                </a:cubicBezTo>
                <a:close/>
                <a:moveTo>
                  <a:pt x="501582" y="1355001"/>
                </a:moveTo>
                <a:cubicBezTo>
                  <a:pt x="477207" y="1419184"/>
                  <a:pt x="464931" y="1473303"/>
                  <a:pt x="488060" y="1485702"/>
                </a:cubicBezTo>
                <a:lnTo>
                  <a:pt x="499091" y="1472136"/>
                </a:lnTo>
                <a:cubicBezTo>
                  <a:pt x="479520" y="1480013"/>
                  <a:pt x="528447" y="1418163"/>
                  <a:pt x="555312" y="1379799"/>
                </a:cubicBezTo>
                <a:cubicBezTo>
                  <a:pt x="525956" y="1382133"/>
                  <a:pt x="514925" y="1368567"/>
                  <a:pt x="501582" y="1355001"/>
                </a:cubicBezTo>
                <a:close/>
                <a:moveTo>
                  <a:pt x="452655" y="1340414"/>
                </a:moveTo>
                <a:cubicBezTo>
                  <a:pt x="439311" y="1342602"/>
                  <a:pt x="423299" y="1349458"/>
                  <a:pt x="402660" y="1360690"/>
                </a:cubicBezTo>
                <a:cubicBezTo>
                  <a:pt x="380599" y="1388843"/>
                  <a:pt x="361028" y="1418018"/>
                  <a:pt x="343948" y="1446171"/>
                </a:cubicBezTo>
                <a:lnTo>
                  <a:pt x="300003" y="1484535"/>
                </a:lnTo>
                <a:cubicBezTo>
                  <a:pt x="300003" y="1486723"/>
                  <a:pt x="298758" y="1489057"/>
                  <a:pt x="296267" y="1491245"/>
                </a:cubicBezTo>
                <a:cubicBezTo>
                  <a:pt x="285414" y="1518231"/>
                  <a:pt x="273138" y="1546384"/>
                  <a:pt x="262107" y="1574537"/>
                </a:cubicBezTo>
                <a:cubicBezTo>
                  <a:pt x="265843" y="1572349"/>
                  <a:pt x="268156" y="1568994"/>
                  <a:pt x="273138" y="1565493"/>
                </a:cubicBezTo>
                <a:cubicBezTo>
                  <a:pt x="352488" y="1482201"/>
                  <a:pt x="342703" y="1474324"/>
                  <a:pt x="377041" y="1428228"/>
                </a:cubicBezTo>
                <a:cubicBezTo>
                  <a:pt x="425789" y="1382133"/>
                  <a:pt x="260862" y="1580226"/>
                  <a:pt x="331672" y="1521586"/>
                </a:cubicBezTo>
                <a:cubicBezTo>
                  <a:pt x="328114" y="1522753"/>
                  <a:pt x="324377" y="1523920"/>
                  <a:pt x="322065" y="1525087"/>
                </a:cubicBezTo>
                <a:cubicBezTo>
                  <a:pt x="326868" y="1522753"/>
                  <a:pt x="331672" y="1520565"/>
                  <a:pt x="336654" y="1517210"/>
                </a:cubicBezTo>
                <a:cubicBezTo>
                  <a:pt x="336654" y="1517210"/>
                  <a:pt x="337899" y="1516043"/>
                  <a:pt x="337899" y="1516043"/>
                </a:cubicBezTo>
                <a:cubicBezTo>
                  <a:pt x="407464" y="1430417"/>
                  <a:pt x="441624" y="1371922"/>
                  <a:pt x="452655" y="1340414"/>
                </a:cubicBezTo>
                <a:close/>
                <a:moveTo>
                  <a:pt x="92376" y="1340414"/>
                </a:moveTo>
                <a:cubicBezTo>
                  <a:pt x="104474" y="1351646"/>
                  <a:pt x="124045" y="1370755"/>
                  <a:pt x="83836" y="1439461"/>
                </a:cubicBezTo>
                <a:lnTo>
                  <a:pt x="83118" y="1439691"/>
                </a:lnTo>
                <a:lnTo>
                  <a:pt x="82590" y="1439461"/>
                </a:lnTo>
                <a:lnTo>
                  <a:pt x="82329" y="1439944"/>
                </a:lnTo>
                <a:lnTo>
                  <a:pt x="53045" y="1449339"/>
                </a:lnTo>
                <a:cubicBezTo>
                  <a:pt x="17017" y="1460539"/>
                  <a:pt x="-18510" y="1462836"/>
                  <a:pt x="92376" y="1340414"/>
                </a:cubicBezTo>
                <a:close/>
                <a:moveTo>
                  <a:pt x="717749" y="1282941"/>
                </a:moveTo>
                <a:cubicBezTo>
                  <a:pt x="667755" y="1332537"/>
                  <a:pt x="645693" y="1357335"/>
                  <a:pt x="633417" y="1374256"/>
                </a:cubicBezTo>
                <a:cubicBezTo>
                  <a:pt x="645693" y="1361857"/>
                  <a:pt x="661528" y="1344936"/>
                  <a:pt x="683589" y="1320138"/>
                </a:cubicBezTo>
                <a:cubicBezTo>
                  <a:pt x="576128" y="1439461"/>
                  <a:pt x="692129" y="1341581"/>
                  <a:pt x="656724" y="1401242"/>
                </a:cubicBezTo>
                <a:cubicBezTo>
                  <a:pt x="659215" y="1397887"/>
                  <a:pt x="662773" y="1395553"/>
                  <a:pt x="665264" y="1392198"/>
                </a:cubicBezTo>
                <a:cubicBezTo>
                  <a:pt x="676295" y="1364045"/>
                  <a:pt x="682344" y="1337059"/>
                  <a:pt x="717749" y="1282941"/>
                </a:cubicBezTo>
                <a:close/>
                <a:moveTo>
                  <a:pt x="2160258" y="1274852"/>
                </a:moveTo>
                <a:cubicBezTo>
                  <a:pt x="2156408" y="1276614"/>
                  <a:pt x="2149391" y="1281337"/>
                  <a:pt x="2138405" y="1289797"/>
                </a:cubicBezTo>
                <a:cubicBezTo>
                  <a:pt x="2110294" y="1324660"/>
                  <a:pt x="2151927" y="1289797"/>
                  <a:pt x="2127374" y="1320138"/>
                </a:cubicBezTo>
                <a:lnTo>
                  <a:pt x="2131110" y="1317950"/>
                </a:lnTo>
                <a:cubicBezTo>
                  <a:pt x="2154862" y="1290928"/>
                  <a:pt x="2171809" y="1269567"/>
                  <a:pt x="2160258" y="1274852"/>
                </a:cubicBezTo>
                <a:close/>
                <a:moveTo>
                  <a:pt x="499091" y="1239034"/>
                </a:moveTo>
                <a:cubicBezTo>
                  <a:pt x="477207" y="1266166"/>
                  <a:pt x="451409" y="1296507"/>
                  <a:pt x="425789" y="1329182"/>
                </a:cubicBezTo>
                <a:cubicBezTo>
                  <a:pt x="447851" y="1306718"/>
                  <a:pt x="473471" y="1281920"/>
                  <a:pt x="491796" y="1267187"/>
                </a:cubicBezTo>
                <a:cubicBezTo>
                  <a:pt x="488060" y="1264999"/>
                  <a:pt x="491796" y="1253767"/>
                  <a:pt x="499091" y="1239034"/>
                </a:cubicBezTo>
                <a:close/>
                <a:moveTo>
                  <a:pt x="287727" y="1224447"/>
                </a:moveTo>
                <a:lnTo>
                  <a:pt x="241291" y="1289797"/>
                </a:lnTo>
                <a:lnTo>
                  <a:pt x="231506" y="1281920"/>
                </a:lnTo>
                <a:close/>
                <a:moveTo>
                  <a:pt x="2264191" y="1222259"/>
                </a:moveTo>
                <a:cubicBezTo>
                  <a:pt x="2255651" y="1224447"/>
                  <a:pt x="2245866" y="1228969"/>
                  <a:pt x="2236081" y="1234658"/>
                </a:cubicBezTo>
                <a:cubicBezTo>
                  <a:pt x="2225228" y="1248078"/>
                  <a:pt x="2228786" y="1251433"/>
                  <a:pt x="2232522" y="1253767"/>
                </a:cubicBezTo>
                <a:cubicBezTo>
                  <a:pt x="2242308" y="1245890"/>
                  <a:pt x="2252093" y="1235679"/>
                  <a:pt x="2264191" y="1222259"/>
                </a:cubicBezTo>
                <a:close/>
                <a:moveTo>
                  <a:pt x="716504" y="1164786"/>
                </a:moveTo>
                <a:lnTo>
                  <a:pt x="620073" y="1278565"/>
                </a:lnTo>
                <a:lnTo>
                  <a:pt x="720240" y="1182874"/>
                </a:lnTo>
                <a:close/>
                <a:moveTo>
                  <a:pt x="349133" y="1158810"/>
                </a:moveTo>
                <a:lnTo>
                  <a:pt x="352866" y="1160701"/>
                </a:lnTo>
                <a:cubicBezTo>
                  <a:pt x="351643" y="1163364"/>
                  <a:pt x="347062" y="1168141"/>
                  <a:pt x="337899" y="1176018"/>
                </a:cubicBezTo>
                <a:lnTo>
                  <a:pt x="346653" y="1159967"/>
                </a:lnTo>
                <a:lnTo>
                  <a:pt x="348930" y="1159243"/>
                </a:lnTo>
                <a:close/>
                <a:moveTo>
                  <a:pt x="2663612" y="1135612"/>
                </a:moveTo>
                <a:cubicBezTo>
                  <a:pt x="2555728" y="1254697"/>
                  <a:pt x="2566489" y="1210168"/>
                  <a:pt x="2544763" y="1216035"/>
                </a:cubicBezTo>
                <a:lnTo>
                  <a:pt x="2543157" y="1216886"/>
                </a:lnTo>
                <a:lnTo>
                  <a:pt x="2545542" y="1213416"/>
                </a:lnTo>
                <a:lnTo>
                  <a:pt x="2552397" y="1202948"/>
                </a:lnTo>
                <a:lnTo>
                  <a:pt x="2559420" y="1195949"/>
                </a:lnTo>
                <a:cubicBezTo>
                  <a:pt x="2672004" y="1085995"/>
                  <a:pt x="2506824" y="1285357"/>
                  <a:pt x="2663612" y="1135612"/>
                </a:cubicBezTo>
                <a:close/>
                <a:moveTo>
                  <a:pt x="2550102" y="1133278"/>
                </a:moveTo>
                <a:lnTo>
                  <a:pt x="2514696" y="1192939"/>
                </a:lnTo>
                <a:lnTo>
                  <a:pt x="2497616" y="1208693"/>
                </a:lnTo>
                <a:lnTo>
                  <a:pt x="2533022" y="1149032"/>
                </a:lnTo>
                <a:close/>
                <a:moveTo>
                  <a:pt x="1145280" y="1119858"/>
                </a:moveTo>
                <a:cubicBezTo>
                  <a:pt x="1134249" y="1133278"/>
                  <a:pt x="1124464" y="1147865"/>
                  <a:pt x="1115924" y="1160264"/>
                </a:cubicBezTo>
                <a:lnTo>
                  <a:pt x="1141722" y="1137800"/>
                </a:lnTo>
                <a:cubicBezTo>
                  <a:pt x="1141722" y="1132111"/>
                  <a:pt x="1144035" y="1126568"/>
                  <a:pt x="1145280" y="1119858"/>
                </a:cubicBezTo>
                <a:close/>
                <a:moveTo>
                  <a:pt x="2168864" y="1114621"/>
                </a:moveTo>
                <a:lnTo>
                  <a:pt x="2156211" y="1129938"/>
                </a:lnTo>
                <a:lnTo>
                  <a:pt x="2148190" y="1128756"/>
                </a:lnTo>
                <a:cubicBezTo>
                  <a:pt x="2153394" y="1124270"/>
                  <a:pt x="2157909" y="1120696"/>
                  <a:pt x="2161523" y="1118228"/>
                </a:cubicBezTo>
                <a:close/>
                <a:moveTo>
                  <a:pt x="477207" y="1111835"/>
                </a:moveTo>
                <a:cubicBezTo>
                  <a:pt x="483256" y="1116357"/>
                  <a:pt x="452655" y="1150199"/>
                  <a:pt x="420986" y="1186229"/>
                </a:cubicBezTo>
                <a:cubicBezTo>
                  <a:pt x="433084" y="1167120"/>
                  <a:pt x="450164" y="1144510"/>
                  <a:pt x="477207" y="1111835"/>
                </a:cubicBezTo>
                <a:close/>
                <a:moveTo>
                  <a:pt x="2481604" y="1071428"/>
                </a:moveTo>
                <a:cubicBezTo>
                  <a:pt x="2475555" y="1075950"/>
                  <a:pt x="2469506" y="1080327"/>
                  <a:pt x="2462211" y="1086016"/>
                </a:cubicBezTo>
                <a:cubicBezTo>
                  <a:pt x="2458475" y="1091704"/>
                  <a:pt x="2455984" y="1097248"/>
                  <a:pt x="2453493" y="1102937"/>
                </a:cubicBezTo>
                <a:cubicBezTo>
                  <a:pt x="2462211" y="1093893"/>
                  <a:pt x="2470751" y="1083827"/>
                  <a:pt x="2481604" y="1071428"/>
                </a:cubicBezTo>
                <a:close/>
                <a:moveTo>
                  <a:pt x="357470" y="1060051"/>
                </a:moveTo>
                <a:cubicBezTo>
                  <a:pt x="367478" y="1067709"/>
                  <a:pt x="380288" y="1081029"/>
                  <a:pt x="369104" y="1116195"/>
                </a:cubicBezTo>
                <a:lnTo>
                  <a:pt x="349133" y="1158810"/>
                </a:lnTo>
                <a:lnTo>
                  <a:pt x="347685" y="1158076"/>
                </a:lnTo>
                <a:lnTo>
                  <a:pt x="346653" y="1159967"/>
                </a:lnTo>
                <a:lnTo>
                  <a:pt x="318139" y="1169037"/>
                </a:lnTo>
                <a:cubicBezTo>
                  <a:pt x="282112" y="1180175"/>
                  <a:pt x="246584" y="1182473"/>
                  <a:pt x="357470" y="1060051"/>
                </a:cubicBezTo>
                <a:close/>
                <a:moveTo>
                  <a:pt x="446464" y="1044709"/>
                </a:moveTo>
                <a:cubicBezTo>
                  <a:pt x="449441" y="1048518"/>
                  <a:pt x="416716" y="1084594"/>
                  <a:pt x="403906" y="1107459"/>
                </a:cubicBezTo>
                <a:lnTo>
                  <a:pt x="429526" y="1053340"/>
                </a:lnTo>
                <a:cubicBezTo>
                  <a:pt x="440512" y="1045755"/>
                  <a:pt x="445471" y="1043439"/>
                  <a:pt x="446464" y="1044709"/>
                </a:cubicBezTo>
                <a:close/>
                <a:moveTo>
                  <a:pt x="872313" y="1029600"/>
                </a:moveTo>
                <a:cubicBezTo>
                  <a:pt x="875071" y="1028907"/>
                  <a:pt x="875382" y="1030876"/>
                  <a:pt x="874137" y="1034231"/>
                </a:cubicBezTo>
                <a:cubicBezTo>
                  <a:pt x="871646" y="1033064"/>
                  <a:pt x="866842" y="1033064"/>
                  <a:pt x="855812" y="1040941"/>
                </a:cubicBezTo>
                <a:cubicBezTo>
                  <a:pt x="864351" y="1033648"/>
                  <a:pt x="869555" y="1030293"/>
                  <a:pt x="872313" y="1029600"/>
                </a:cubicBezTo>
                <a:close/>
                <a:moveTo>
                  <a:pt x="2470751" y="1025187"/>
                </a:moveTo>
                <a:lnTo>
                  <a:pt x="2419333" y="1073616"/>
                </a:lnTo>
                <a:cubicBezTo>
                  <a:pt x="2419333" y="1076972"/>
                  <a:pt x="2424315" y="1076972"/>
                  <a:pt x="2431610" y="1073616"/>
                </a:cubicBezTo>
                <a:close/>
                <a:moveTo>
                  <a:pt x="2397450" y="1012788"/>
                </a:moveTo>
                <a:cubicBezTo>
                  <a:pt x="2371652" y="1042108"/>
                  <a:pt x="2341229" y="1074783"/>
                  <a:pt x="2302087" y="1111835"/>
                </a:cubicBezTo>
                <a:cubicBezTo>
                  <a:pt x="2297284" y="1127735"/>
                  <a:pt x="2309382" y="1119858"/>
                  <a:pt x="2328952" y="1103958"/>
                </a:cubicBezTo>
                <a:cubicBezTo>
                  <a:pt x="2352259" y="1072450"/>
                  <a:pt x="2376634" y="1039920"/>
                  <a:pt x="2397450" y="1012788"/>
                </a:cubicBezTo>
                <a:close/>
                <a:moveTo>
                  <a:pt x="822897" y="990324"/>
                </a:moveTo>
                <a:cubicBezTo>
                  <a:pt x="792607" y="1064609"/>
                  <a:pt x="768522" y="1133232"/>
                  <a:pt x="785168" y="1157178"/>
                </a:cubicBezTo>
                <a:lnTo>
                  <a:pt x="796743" y="1165042"/>
                </a:lnTo>
                <a:lnTo>
                  <a:pt x="796032" y="1165953"/>
                </a:lnTo>
                <a:lnTo>
                  <a:pt x="796837" y="1165105"/>
                </a:lnTo>
                <a:lnTo>
                  <a:pt x="797045" y="1165247"/>
                </a:lnTo>
                <a:cubicBezTo>
                  <a:pt x="802242" y="1166575"/>
                  <a:pt x="808730" y="1166482"/>
                  <a:pt x="816670" y="1164786"/>
                </a:cubicBezTo>
                <a:cubicBezTo>
                  <a:pt x="827701" y="1153554"/>
                  <a:pt x="838732" y="1141155"/>
                  <a:pt x="850830" y="1128756"/>
                </a:cubicBezTo>
                <a:cubicBezTo>
                  <a:pt x="885167" y="1082660"/>
                  <a:pt x="891217" y="1076972"/>
                  <a:pt x="896198" y="1078138"/>
                </a:cubicBezTo>
                <a:cubicBezTo>
                  <a:pt x="904738" y="1064572"/>
                  <a:pt x="905806" y="1059029"/>
                  <a:pt x="891217" y="1065739"/>
                </a:cubicBezTo>
                <a:lnTo>
                  <a:pt x="796837" y="1165105"/>
                </a:lnTo>
                <a:lnTo>
                  <a:pt x="796743" y="1165042"/>
                </a:lnTo>
                <a:lnTo>
                  <a:pt x="811866" y="1145677"/>
                </a:lnTo>
                <a:cubicBezTo>
                  <a:pt x="762939" y="1178352"/>
                  <a:pt x="864351" y="1060196"/>
                  <a:pt x="874137" y="1034231"/>
                </a:cubicBezTo>
                <a:cubicBezTo>
                  <a:pt x="878940" y="1037586"/>
                  <a:pt x="878940" y="1044296"/>
                  <a:pt x="901002" y="1024020"/>
                </a:cubicBezTo>
                <a:cubicBezTo>
                  <a:pt x="853321" y="1034231"/>
                  <a:pt x="844781" y="1003890"/>
                  <a:pt x="822897" y="990324"/>
                </a:cubicBezTo>
                <a:close/>
                <a:moveTo>
                  <a:pt x="1051163" y="929496"/>
                </a:moveTo>
                <a:cubicBezTo>
                  <a:pt x="998678" y="981280"/>
                  <a:pt x="976794" y="1006078"/>
                  <a:pt x="965763" y="1022999"/>
                </a:cubicBezTo>
                <a:cubicBezTo>
                  <a:pt x="971812" y="1016289"/>
                  <a:pt x="979107" y="1008266"/>
                  <a:pt x="987647" y="999368"/>
                </a:cubicBezTo>
                <a:cubicBezTo>
                  <a:pt x="978039" y="1010600"/>
                  <a:pt x="970567" y="1018477"/>
                  <a:pt x="964518" y="1026354"/>
                </a:cubicBezTo>
                <a:cubicBezTo>
                  <a:pt x="955978" y="1039920"/>
                  <a:pt x="953487" y="1047797"/>
                  <a:pt x="946192" y="1062384"/>
                </a:cubicBezTo>
                <a:cubicBezTo>
                  <a:pt x="955978" y="1061217"/>
                  <a:pt x="980352" y="1048818"/>
                  <a:pt x="962027" y="1080327"/>
                </a:cubicBezTo>
                <a:cubicBezTo>
                  <a:pt x="977861" y="1064572"/>
                  <a:pt x="990138" y="1051152"/>
                  <a:pt x="1001169" y="1039920"/>
                </a:cubicBezTo>
                <a:cubicBezTo>
                  <a:pt x="1009708" y="1010600"/>
                  <a:pt x="1017003" y="983614"/>
                  <a:pt x="1051163" y="929496"/>
                </a:cubicBezTo>
                <a:close/>
                <a:moveTo>
                  <a:pt x="590717" y="903677"/>
                </a:moveTo>
                <a:lnTo>
                  <a:pt x="544281" y="968881"/>
                </a:lnTo>
                <a:lnTo>
                  <a:pt x="534496" y="961004"/>
                </a:lnTo>
                <a:close/>
                <a:moveTo>
                  <a:pt x="1751261" y="893466"/>
                </a:moveTo>
                <a:cubicBezTo>
                  <a:pt x="1742721" y="904844"/>
                  <a:pt x="1732935" y="917097"/>
                  <a:pt x="1725463" y="929496"/>
                </a:cubicBezTo>
                <a:cubicBezTo>
                  <a:pt x="1726708" y="928475"/>
                  <a:pt x="1727954" y="927308"/>
                  <a:pt x="1727954" y="926141"/>
                </a:cubicBezTo>
                <a:lnTo>
                  <a:pt x="1740230" y="909220"/>
                </a:lnTo>
                <a:lnTo>
                  <a:pt x="1737739" y="916076"/>
                </a:lnTo>
                <a:cubicBezTo>
                  <a:pt x="1741475" y="912721"/>
                  <a:pt x="1743788" y="909220"/>
                  <a:pt x="1747524" y="905865"/>
                </a:cubicBezTo>
                <a:cubicBezTo>
                  <a:pt x="1751261" y="900322"/>
                  <a:pt x="1752328" y="895800"/>
                  <a:pt x="1751261" y="893466"/>
                </a:cubicBezTo>
                <a:close/>
                <a:moveTo>
                  <a:pt x="847272" y="857436"/>
                </a:moveTo>
                <a:cubicBezTo>
                  <a:pt x="819161" y="904844"/>
                  <a:pt x="706718" y="1021832"/>
                  <a:pt x="645693" y="1123213"/>
                </a:cubicBezTo>
                <a:lnTo>
                  <a:pt x="601748" y="1161431"/>
                </a:lnTo>
                <a:cubicBezTo>
                  <a:pt x="598012" y="1174997"/>
                  <a:pt x="561361" y="1221092"/>
                  <a:pt x="544281" y="1248078"/>
                </a:cubicBezTo>
                <a:cubicBezTo>
                  <a:pt x="541790" y="1254788"/>
                  <a:pt x="539477" y="1261644"/>
                  <a:pt x="535741" y="1267187"/>
                </a:cubicBezTo>
                <a:cubicBezTo>
                  <a:pt x="538232" y="1269521"/>
                  <a:pt x="549263" y="1262811"/>
                  <a:pt x="574883" y="1242535"/>
                </a:cubicBezTo>
                <a:cubicBezTo>
                  <a:pt x="654233" y="1159243"/>
                  <a:pt x="644448" y="1151366"/>
                  <a:pt x="678607" y="1105125"/>
                </a:cubicBezTo>
                <a:cubicBezTo>
                  <a:pt x="728780" y="1057862"/>
                  <a:pt x="551576" y="1268354"/>
                  <a:pt x="640889" y="1192939"/>
                </a:cubicBezTo>
                <a:cubicBezTo>
                  <a:pt x="733584" y="1081494"/>
                  <a:pt x="764185" y="1016289"/>
                  <a:pt x="758136" y="994846"/>
                </a:cubicBezTo>
                <a:cubicBezTo>
                  <a:pt x="749596" y="998201"/>
                  <a:pt x="739810" y="1002723"/>
                  <a:pt x="728780" y="1009433"/>
                </a:cubicBezTo>
                <a:cubicBezTo>
                  <a:pt x="748350" y="984635"/>
                  <a:pt x="796032" y="936352"/>
                  <a:pt x="825210" y="913742"/>
                </a:cubicBezTo>
                <a:cubicBezTo>
                  <a:pt x="819161" y="910387"/>
                  <a:pt x="832504" y="884568"/>
                  <a:pt x="847272" y="857436"/>
                </a:cubicBezTo>
                <a:close/>
                <a:moveTo>
                  <a:pt x="651742" y="837160"/>
                </a:moveTo>
                <a:cubicBezTo>
                  <a:pt x="659215" y="834972"/>
                  <a:pt x="659215" y="838327"/>
                  <a:pt x="641957" y="855248"/>
                </a:cubicBezTo>
                <a:cubicBezTo>
                  <a:pt x="646939" y="847371"/>
                  <a:pt x="648184" y="844016"/>
                  <a:pt x="651742" y="837160"/>
                </a:cubicBezTo>
                <a:close/>
                <a:moveTo>
                  <a:pt x="2215442" y="836139"/>
                </a:moveTo>
                <a:cubicBezTo>
                  <a:pt x="2204412" y="854081"/>
                  <a:pt x="2200675" y="861958"/>
                  <a:pt x="2206902" y="859770"/>
                </a:cubicBezTo>
                <a:cubicBezTo>
                  <a:pt x="2207970" y="855248"/>
                  <a:pt x="2209215" y="848538"/>
                  <a:pt x="2215442" y="836139"/>
                </a:cubicBezTo>
                <a:close/>
                <a:moveTo>
                  <a:pt x="2431618" y="835325"/>
                </a:moveTo>
                <a:lnTo>
                  <a:pt x="2414975" y="855560"/>
                </a:lnTo>
                <a:cubicBezTo>
                  <a:pt x="2396016" y="877584"/>
                  <a:pt x="2374855" y="901088"/>
                  <a:pt x="2351014" y="926141"/>
                </a:cubicBezTo>
                <a:cubicBezTo>
                  <a:pt x="2362623" y="909804"/>
                  <a:pt x="2370718" y="897058"/>
                  <a:pt x="2374574" y="888942"/>
                </a:cubicBezTo>
                <a:lnTo>
                  <a:pt x="2376226" y="883308"/>
                </a:lnTo>
                <a:lnTo>
                  <a:pt x="2394781" y="865386"/>
                </a:lnTo>
                <a:cubicBezTo>
                  <a:pt x="2404211" y="856524"/>
                  <a:pt x="2412523" y="849035"/>
                  <a:pt x="2419171" y="843585"/>
                </a:cubicBezTo>
                <a:close/>
                <a:moveTo>
                  <a:pt x="1050095" y="810174"/>
                </a:moveTo>
                <a:lnTo>
                  <a:pt x="953487" y="923953"/>
                </a:lnTo>
                <a:lnTo>
                  <a:pt x="1053654" y="828262"/>
                </a:lnTo>
                <a:close/>
                <a:moveTo>
                  <a:pt x="781265" y="789898"/>
                </a:moveTo>
                <a:cubicBezTo>
                  <a:pt x="786247" y="794420"/>
                  <a:pt x="755645" y="829283"/>
                  <a:pt x="725044" y="864292"/>
                </a:cubicBezTo>
                <a:cubicBezTo>
                  <a:pt x="737320" y="845183"/>
                  <a:pt x="754400" y="822573"/>
                  <a:pt x="781265" y="789898"/>
                </a:cubicBezTo>
                <a:close/>
                <a:moveTo>
                  <a:pt x="1842887" y="784355"/>
                </a:moveTo>
                <a:cubicBezTo>
                  <a:pt x="1839151" y="794420"/>
                  <a:pt x="1833102" y="804631"/>
                  <a:pt x="1823316" y="813529"/>
                </a:cubicBezTo>
                <a:lnTo>
                  <a:pt x="1819855" y="819001"/>
                </a:lnTo>
                <a:lnTo>
                  <a:pt x="1814776" y="824907"/>
                </a:lnTo>
                <a:cubicBezTo>
                  <a:pt x="1816022" y="823740"/>
                  <a:pt x="1817089" y="822573"/>
                  <a:pt x="1818335" y="821406"/>
                </a:cubicBezTo>
                <a:lnTo>
                  <a:pt x="1819855" y="819001"/>
                </a:lnTo>
                <a:lnTo>
                  <a:pt x="1824562" y="813529"/>
                </a:lnTo>
                <a:cubicBezTo>
                  <a:pt x="1833102" y="802297"/>
                  <a:pt x="1839151" y="791065"/>
                  <a:pt x="1842887" y="784355"/>
                </a:cubicBezTo>
                <a:close/>
                <a:moveTo>
                  <a:pt x="1166510" y="781759"/>
                </a:moveTo>
                <a:cubicBezTo>
                  <a:pt x="1164806" y="781310"/>
                  <a:pt x="1161515" y="782094"/>
                  <a:pt x="1156311" y="784355"/>
                </a:cubicBezTo>
                <a:lnTo>
                  <a:pt x="1129446" y="812508"/>
                </a:lnTo>
                <a:cubicBezTo>
                  <a:pt x="1134249" y="813529"/>
                  <a:pt x="1140476" y="813529"/>
                  <a:pt x="1147771" y="812508"/>
                </a:cubicBezTo>
                <a:cubicBezTo>
                  <a:pt x="1162449" y="795550"/>
                  <a:pt x="1171623" y="783106"/>
                  <a:pt x="1166510" y="781759"/>
                </a:cubicBezTo>
                <a:close/>
                <a:moveTo>
                  <a:pt x="2603832" y="764079"/>
                </a:moveTo>
                <a:cubicBezTo>
                  <a:pt x="2592801" y="775311"/>
                  <a:pt x="2584261" y="783735"/>
                  <a:pt x="2577412" y="790062"/>
                </a:cubicBezTo>
                <a:lnTo>
                  <a:pt x="2571203" y="795174"/>
                </a:lnTo>
                <a:lnTo>
                  <a:pt x="2572163" y="793290"/>
                </a:lnTo>
                <a:close/>
                <a:moveTo>
                  <a:pt x="1120906" y="738114"/>
                </a:moveTo>
                <a:cubicBezTo>
                  <a:pt x="1111120" y="770789"/>
                  <a:pt x="1109875" y="796754"/>
                  <a:pt x="1122151" y="807986"/>
                </a:cubicBezTo>
                <a:lnTo>
                  <a:pt x="1133004" y="794420"/>
                </a:lnTo>
                <a:cubicBezTo>
                  <a:pt x="1134249" y="787710"/>
                  <a:pt x="1149016" y="766267"/>
                  <a:pt x="1164851" y="743803"/>
                </a:cubicBezTo>
                <a:cubicBezTo>
                  <a:pt x="1144035" y="748325"/>
                  <a:pt x="1130691" y="743803"/>
                  <a:pt x="1120906" y="738114"/>
                </a:cubicBezTo>
                <a:close/>
                <a:moveTo>
                  <a:pt x="660282" y="738114"/>
                </a:moveTo>
                <a:cubicBezTo>
                  <a:pt x="673804" y="749492"/>
                  <a:pt x="692129" y="768601"/>
                  <a:pt x="651742" y="837160"/>
                </a:cubicBezTo>
                <a:cubicBezTo>
                  <a:pt x="624877" y="842849"/>
                  <a:pt x="512612" y="901343"/>
                  <a:pt x="660282" y="738114"/>
                </a:cubicBezTo>
                <a:close/>
                <a:moveTo>
                  <a:pt x="1967428" y="734759"/>
                </a:moveTo>
                <a:cubicBezTo>
                  <a:pt x="1964937" y="738114"/>
                  <a:pt x="1961379" y="742636"/>
                  <a:pt x="1957643" y="745991"/>
                </a:cubicBezTo>
                <a:lnTo>
                  <a:pt x="1956397" y="764079"/>
                </a:lnTo>
                <a:cubicBezTo>
                  <a:pt x="1957643" y="761745"/>
                  <a:pt x="1958888" y="759557"/>
                  <a:pt x="1961379" y="757369"/>
                </a:cubicBezTo>
                <a:close/>
                <a:moveTo>
                  <a:pt x="1582596" y="722360"/>
                </a:moveTo>
                <a:cubicBezTo>
                  <a:pt x="1536161" y="749492"/>
                  <a:pt x="1503246" y="751680"/>
                  <a:pt x="1508050" y="726882"/>
                </a:cubicBezTo>
                <a:cubicBezTo>
                  <a:pt x="1475136" y="756202"/>
                  <a:pt x="1439730" y="800109"/>
                  <a:pt x="1407884" y="841682"/>
                </a:cubicBezTo>
                <a:lnTo>
                  <a:pt x="1493461" y="768601"/>
                </a:lnTo>
                <a:cubicBezTo>
                  <a:pt x="1520326" y="753868"/>
                  <a:pt x="1534915" y="750513"/>
                  <a:pt x="1539897" y="758390"/>
                </a:cubicBezTo>
                <a:cubicBezTo>
                  <a:pt x="1556309" y="746574"/>
                  <a:pt x="1565917" y="743620"/>
                  <a:pt x="1564065" y="752421"/>
                </a:cubicBezTo>
                <a:lnTo>
                  <a:pt x="1558351" y="764962"/>
                </a:lnTo>
                <a:lnTo>
                  <a:pt x="1558222" y="765100"/>
                </a:lnTo>
                <a:lnTo>
                  <a:pt x="1556991" y="766708"/>
                </a:lnTo>
                <a:lnTo>
                  <a:pt x="1533670" y="794420"/>
                </a:lnTo>
                <a:cubicBezTo>
                  <a:pt x="1532602" y="797775"/>
                  <a:pt x="1531357" y="800109"/>
                  <a:pt x="1528866" y="803464"/>
                </a:cubicBezTo>
                <a:lnTo>
                  <a:pt x="1556991" y="766708"/>
                </a:lnTo>
                <a:lnTo>
                  <a:pt x="1558222" y="765246"/>
                </a:lnTo>
                <a:lnTo>
                  <a:pt x="1558351" y="764962"/>
                </a:lnTo>
                <a:lnTo>
                  <a:pt x="1596118" y="724693"/>
                </a:lnTo>
                <a:cubicBezTo>
                  <a:pt x="1589891" y="725715"/>
                  <a:pt x="1585087" y="725715"/>
                  <a:pt x="1582596" y="722360"/>
                </a:cubicBezTo>
                <a:close/>
                <a:moveTo>
                  <a:pt x="1975968" y="704417"/>
                </a:moveTo>
                <a:lnTo>
                  <a:pt x="1958888" y="723527"/>
                </a:lnTo>
                <a:lnTo>
                  <a:pt x="1958888" y="720172"/>
                </a:lnTo>
                <a:lnTo>
                  <a:pt x="1933268" y="750513"/>
                </a:lnTo>
                <a:cubicBezTo>
                  <a:pt x="1935581" y="748325"/>
                  <a:pt x="1938072" y="745991"/>
                  <a:pt x="1940563" y="744970"/>
                </a:cubicBezTo>
                <a:lnTo>
                  <a:pt x="1958888" y="723527"/>
                </a:lnTo>
                <a:lnTo>
                  <a:pt x="1958888" y="729215"/>
                </a:lnTo>
                <a:cubicBezTo>
                  <a:pt x="1963692" y="724693"/>
                  <a:pt x="1968673" y="721338"/>
                  <a:pt x="1972232" y="717983"/>
                </a:cubicBezTo>
                <a:close/>
                <a:moveTo>
                  <a:pt x="1071979" y="704417"/>
                </a:moveTo>
                <a:cubicBezTo>
                  <a:pt x="1058635" y="702084"/>
                  <a:pt x="1041555" y="705584"/>
                  <a:pt x="1014512" y="719005"/>
                </a:cubicBezTo>
                <a:cubicBezTo>
                  <a:pt x="1002414" y="735926"/>
                  <a:pt x="991383" y="753868"/>
                  <a:pt x="980352" y="770789"/>
                </a:cubicBezTo>
                <a:lnTo>
                  <a:pt x="936407" y="809153"/>
                </a:lnTo>
                <a:cubicBezTo>
                  <a:pt x="929113" y="832784"/>
                  <a:pt x="809375" y="972382"/>
                  <a:pt x="909542" y="890111"/>
                </a:cubicBezTo>
                <a:cubicBezTo>
                  <a:pt x="988892" y="806819"/>
                  <a:pt x="979107" y="798942"/>
                  <a:pt x="1013445" y="752847"/>
                </a:cubicBezTo>
                <a:cubicBezTo>
                  <a:pt x="1063439" y="705584"/>
                  <a:pt x="886413" y="916076"/>
                  <a:pt x="975549" y="840661"/>
                </a:cubicBezTo>
                <a:cubicBezTo>
                  <a:pt x="986579" y="828262"/>
                  <a:pt x="995119" y="815863"/>
                  <a:pt x="1004905" y="804631"/>
                </a:cubicBezTo>
                <a:cubicBezTo>
                  <a:pt x="1019494" y="781000"/>
                  <a:pt x="1034083" y="759557"/>
                  <a:pt x="1048850" y="741615"/>
                </a:cubicBezTo>
                <a:cubicBezTo>
                  <a:pt x="1048850" y="742636"/>
                  <a:pt x="1047604" y="743803"/>
                  <a:pt x="1047604" y="744970"/>
                </a:cubicBezTo>
                <a:cubicBezTo>
                  <a:pt x="1057390" y="729215"/>
                  <a:pt x="1065930" y="715650"/>
                  <a:pt x="1071979" y="704417"/>
                </a:cubicBezTo>
                <a:close/>
                <a:moveTo>
                  <a:pt x="779878" y="690753"/>
                </a:moveTo>
                <a:cubicBezTo>
                  <a:pt x="782855" y="695000"/>
                  <a:pt x="750130" y="730857"/>
                  <a:pt x="737320" y="752847"/>
                </a:cubicBezTo>
                <a:lnTo>
                  <a:pt x="762939" y="698728"/>
                </a:lnTo>
                <a:cubicBezTo>
                  <a:pt x="773926" y="691435"/>
                  <a:pt x="778885" y="689338"/>
                  <a:pt x="779878" y="690753"/>
                </a:cubicBezTo>
                <a:close/>
                <a:moveTo>
                  <a:pt x="2636746" y="672909"/>
                </a:moveTo>
                <a:lnTo>
                  <a:pt x="2630697" y="682974"/>
                </a:lnTo>
                <a:cubicBezTo>
                  <a:pt x="2631943" y="681953"/>
                  <a:pt x="2630697" y="682974"/>
                  <a:pt x="2630697" y="681953"/>
                </a:cubicBezTo>
                <a:cubicBezTo>
                  <a:pt x="2631943" y="678452"/>
                  <a:pt x="2634434" y="675097"/>
                  <a:pt x="2636746" y="672909"/>
                </a:cubicBezTo>
                <a:close/>
                <a:moveTo>
                  <a:pt x="1663192" y="660510"/>
                </a:moveTo>
                <a:cubicBezTo>
                  <a:pt x="1658389" y="660510"/>
                  <a:pt x="1643622" y="674076"/>
                  <a:pt x="1626542" y="692018"/>
                </a:cubicBezTo>
                <a:cubicBezTo>
                  <a:pt x="1638818" y="682974"/>
                  <a:pt x="1651094" y="672909"/>
                  <a:pt x="1663192" y="660510"/>
                </a:cubicBezTo>
                <a:close/>
                <a:moveTo>
                  <a:pt x="1310208" y="658322"/>
                </a:moveTo>
                <a:lnTo>
                  <a:pt x="1308713" y="661074"/>
                </a:lnTo>
                <a:lnTo>
                  <a:pt x="1302434" y="667713"/>
                </a:lnTo>
                <a:close/>
                <a:moveTo>
                  <a:pt x="1710874" y="649278"/>
                </a:moveTo>
                <a:cubicBezTo>
                  <a:pt x="1693794" y="672909"/>
                  <a:pt x="1674223" y="697707"/>
                  <a:pt x="1652161" y="725715"/>
                </a:cubicBezTo>
                <a:cubicBezTo>
                  <a:pt x="1653407" y="725715"/>
                  <a:pt x="1653407" y="726882"/>
                  <a:pt x="1654652" y="726882"/>
                </a:cubicBezTo>
                <a:cubicBezTo>
                  <a:pt x="1679205" y="696540"/>
                  <a:pt x="1697530" y="670575"/>
                  <a:pt x="1710874" y="649278"/>
                </a:cubicBezTo>
                <a:close/>
                <a:moveTo>
                  <a:pt x="1317502" y="648111"/>
                </a:moveTo>
                <a:cubicBezTo>
                  <a:pt x="1284588" y="680786"/>
                  <a:pt x="1263772" y="703250"/>
                  <a:pt x="1250428" y="719005"/>
                </a:cubicBezTo>
                <a:cubicBezTo>
                  <a:pt x="1255855" y="715066"/>
                  <a:pt x="1263149" y="708611"/>
                  <a:pt x="1273068" y="698765"/>
                </a:cubicBezTo>
                <a:lnTo>
                  <a:pt x="1302434" y="667713"/>
                </a:lnTo>
                <a:lnTo>
                  <a:pt x="1285744" y="687875"/>
                </a:lnTo>
                <a:cubicBezTo>
                  <a:pt x="1269132" y="709687"/>
                  <a:pt x="1274135" y="710289"/>
                  <a:pt x="1283343" y="707772"/>
                </a:cubicBezTo>
                <a:lnTo>
                  <a:pt x="1308713" y="661074"/>
                </a:lnTo>
                <a:lnTo>
                  <a:pt x="1311453" y="658176"/>
                </a:lnTo>
                <a:cubicBezTo>
                  <a:pt x="1312699" y="654821"/>
                  <a:pt x="1315011" y="651466"/>
                  <a:pt x="1317502" y="648111"/>
                </a:cubicBezTo>
                <a:close/>
                <a:moveTo>
                  <a:pt x="1995773" y="619252"/>
                </a:moveTo>
                <a:lnTo>
                  <a:pt x="1980438" y="637517"/>
                </a:lnTo>
                <a:cubicBezTo>
                  <a:pt x="1973566" y="646944"/>
                  <a:pt x="1968673" y="654821"/>
                  <a:pt x="1966183" y="659343"/>
                </a:cubicBezTo>
                <a:lnTo>
                  <a:pt x="1978459" y="646944"/>
                </a:lnTo>
                <a:lnTo>
                  <a:pt x="1964937" y="666053"/>
                </a:lnTo>
                <a:lnTo>
                  <a:pt x="1950538" y="677260"/>
                </a:lnTo>
                <a:lnTo>
                  <a:pt x="1986999" y="624480"/>
                </a:lnTo>
                <a:close/>
                <a:moveTo>
                  <a:pt x="1092795" y="617770"/>
                </a:moveTo>
                <a:cubicBezTo>
                  <a:pt x="1080519" y="632357"/>
                  <a:pt x="1068421" y="648111"/>
                  <a:pt x="1054899" y="665032"/>
                </a:cubicBezTo>
                <a:cubicBezTo>
                  <a:pt x="1068421" y="652633"/>
                  <a:pt x="1080519" y="641401"/>
                  <a:pt x="1091550" y="632357"/>
                </a:cubicBezTo>
                <a:cubicBezTo>
                  <a:pt x="1089059" y="631190"/>
                  <a:pt x="1089059" y="625647"/>
                  <a:pt x="1092795" y="617770"/>
                </a:cubicBezTo>
                <a:close/>
                <a:moveTo>
                  <a:pt x="1508050" y="581740"/>
                </a:moveTo>
                <a:lnTo>
                  <a:pt x="1459301" y="615436"/>
                </a:lnTo>
                <a:lnTo>
                  <a:pt x="1458056" y="629002"/>
                </a:lnTo>
                <a:close/>
                <a:moveTo>
                  <a:pt x="2282516" y="565986"/>
                </a:moveTo>
                <a:cubicBezTo>
                  <a:pt x="2292302" y="560297"/>
                  <a:pt x="2286253" y="570508"/>
                  <a:pt x="2264191" y="596327"/>
                </a:cubicBezTo>
                <a:cubicBezTo>
                  <a:pt x="2261878" y="598661"/>
                  <a:pt x="2260633" y="599682"/>
                  <a:pt x="2259388" y="600849"/>
                </a:cubicBezTo>
                <a:close/>
                <a:moveTo>
                  <a:pt x="925376" y="550232"/>
                </a:moveTo>
                <a:lnTo>
                  <a:pt x="878940" y="615436"/>
                </a:lnTo>
                <a:lnTo>
                  <a:pt x="869155" y="607559"/>
                </a:lnTo>
                <a:close/>
                <a:moveTo>
                  <a:pt x="2442641" y="543376"/>
                </a:moveTo>
                <a:lnTo>
                  <a:pt x="2440150" y="546731"/>
                </a:lnTo>
                <a:lnTo>
                  <a:pt x="2440236" y="546586"/>
                </a:lnTo>
                <a:close/>
                <a:moveTo>
                  <a:pt x="1315189" y="529956"/>
                </a:moveTo>
                <a:lnTo>
                  <a:pt x="1218581" y="643589"/>
                </a:lnTo>
                <a:lnTo>
                  <a:pt x="1318748" y="547898"/>
                </a:lnTo>
                <a:close/>
                <a:moveTo>
                  <a:pt x="2392468" y="524267"/>
                </a:moveTo>
                <a:cubicBezTo>
                  <a:pt x="2382683" y="529956"/>
                  <a:pt x="2376634" y="532144"/>
                  <a:pt x="2379125" y="526601"/>
                </a:cubicBezTo>
                <a:close/>
                <a:moveTo>
                  <a:pt x="2036993" y="510847"/>
                </a:moveTo>
                <a:cubicBezTo>
                  <a:pt x="2007637" y="560297"/>
                  <a:pt x="1889145" y="686329"/>
                  <a:pt x="1895372" y="676264"/>
                </a:cubicBezTo>
                <a:close/>
                <a:moveTo>
                  <a:pt x="985334" y="483715"/>
                </a:moveTo>
                <a:cubicBezTo>
                  <a:pt x="993874" y="481527"/>
                  <a:pt x="993874" y="484882"/>
                  <a:pt x="975549" y="501803"/>
                </a:cubicBezTo>
                <a:cubicBezTo>
                  <a:pt x="980352" y="493926"/>
                  <a:pt x="981598" y="490571"/>
                  <a:pt x="985334" y="483715"/>
                </a:cubicBezTo>
                <a:close/>
                <a:moveTo>
                  <a:pt x="2514696" y="443309"/>
                </a:moveTo>
                <a:lnTo>
                  <a:pt x="2476656" y="485143"/>
                </a:lnTo>
                <a:lnTo>
                  <a:pt x="2479437" y="480451"/>
                </a:lnTo>
                <a:close/>
                <a:moveTo>
                  <a:pt x="1114679" y="436453"/>
                </a:moveTo>
                <a:cubicBezTo>
                  <a:pt x="1120906" y="440975"/>
                  <a:pt x="1090304" y="475838"/>
                  <a:pt x="1058635" y="510847"/>
                </a:cubicBezTo>
                <a:cubicBezTo>
                  <a:pt x="1070733" y="491592"/>
                  <a:pt x="1087813" y="469128"/>
                  <a:pt x="1114679" y="436453"/>
                </a:cubicBezTo>
                <a:close/>
                <a:moveTo>
                  <a:pt x="2308136" y="425221"/>
                </a:moveTo>
                <a:lnTo>
                  <a:pt x="2283762" y="479193"/>
                </a:lnTo>
                <a:lnTo>
                  <a:pt x="2275222" y="456729"/>
                </a:lnTo>
                <a:close/>
                <a:moveTo>
                  <a:pt x="2060945" y="413686"/>
                </a:moveTo>
                <a:cubicBezTo>
                  <a:pt x="2061840" y="413417"/>
                  <a:pt x="2061345" y="414846"/>
                  <a:pt x="2059054" y="418511"/>
                </a:cubicBezTo>
                <a:lnTo>
                  <a:pt x="1924728" y="560297"/>
                </a:lnTo>
                <a:lnTo>
                  <a:pt x="1977213" y="484882"/>
                </a:lnTo>
                <a:cubicBezTo>
                  <a:pt x="1980327" y="500709"/>
                  <a:pt x="2054682" y="415575"/>
                  <a:pt x="2060945" y="413686"/>
                </a:cubicBezTo>
                <a:close/>
                <a:moveTo>
                  <a:pt x="1044972" y="409815"/>
                </a:moveTo>
                <a:cubicBezTo>
                  <a:pt x="1047949" y="413597"/>
                  <a:pt x="1015224" y="449727"/>
                  <a:pt x="1002414" y="472483"/>
                </a:cubicBezTo>
                <a:lnTo>
                  <a:pt x="1028034" y="418511"/>
                </a:lnTo>
                <a:cubicBezTo>
                  <a:pt x="1039020" y="410889"/>
                  <a:pt x="1043979" y="408555"/>
                  <a:pt x="1044972" y="409815"/>
                </a:cubicBezTo>
                <a:close/>
                <a:moveTo>
                  <a:pt x="1471288" y="394715"/>
                </a:moveTo>
                <a:cubicBezTo>
                  <a:pt x="1473890" y="394004"/>
                  <a:pt x="1473890" y="395974"/>
                  <a:pt x="1472645" y="399401"/>
                </a:cubicBezTo>
                <a:cubicBezTo>
                  <a:pt x="1470154" y="398235"/>
                  <a:pt x="1465350" y="398235"/>
                  <a:pt x="1454319" y="406112"/>
                </a:cubicBezTo>
                <a:cubicBezTo>
                  <a:pt x="1463482" y="398818"/>
                  <a:pt x="1468686" y="395427"/>
                  <a:pt x="1471288" y="394715"/>
                </a:cubicBezTo>
                <a:close/>
                <a:moveTo>
                  <a:pt x="995119" y="384669"/>
                </a:moveTo>
                <a:cubicBezTo>
                  <a:pt x="1007218" y="394879"/>
                  <a:pt x="1026788" y="415156"/>
                  <a:pt x="985334" y="483715"/>
                </a:cubicBezTo>
                <a:cubicBezTo>
                  <a:pt x="959714" y="489404"/>
                  <a:pt x="847272" y="547898"/>
                  <a:pt x="995119" y="384669"/>
                </a:cubicBezTo>
                <a:close/>
                <a:moveTo>
                  <a:pt x="1791469" y="353160"/>
                </a:moveTo>
                <a:cubicBezTo>
                  <a:pt x="1781684" y="366726"/>
                  <a:pt x="1771899" y="379125"/>
                  <a:pt x="1762113" y="393713"/>
                </a:cubicBezTo>
                <a:cubicBezTo>
                  <a:pt x="1761046" y="389191"/>
                  <a:pt x="1773144" y="373436"/>
                  <a:pt x="1791469" y="353160"/>
                </a:cubicBezTo>
                <a:close/>
                <a:moveTo>
                  <a:pt x="1541142" y="343095"/>
                </a:moveTo>
                <a:cubicBezTo>
                  <a:pt x="1534915" y="366726"/>
                  <a:pt x="1466596" y="444330"/>
                  <a:pt x="1415178" y="506325"/>
                </a:cubicBezTo>
                <a:cubicBezTo>
                  <a:pt x="1355399" y="551253"/>
                  <a:pt x="1462859" y="425221"/>
                  <a:pt x="1471399" y="399401"/>
                </a:cubicBezTo>
                <a:cubicBezTo>
                  <a:pt x="1478694" y="402757"/>
                  <a:pt x="1476381" y="417344"/>
                  <a:pt x="1541142" y="343095"/>
                </a:cubicBezTo>
                <a:close/>
                <a:moveTo>
                  <a:pt x="2339983" y="275557"/>
                </a:moveTo>
                <a:lnTo>
                  <a:pt x="2314363" y="343095"/>
                </a:lnTo>
                <a:lnTo>
                  <a:pt x="2299596" y="330696"/>
                </a:lnTo>
                <a:close/>
                <a:moveTo>
                  <a:pt x="1190471" y="268701"/>
                </a:moveTo>
                <a:lnTo>
                  <a:pt x="1144035" y="334051"/>
                </a:lnTo>
                <a:lnTo>
                  <a:pt x="1134249" y="326174"/>
                </a:lnTo>
                <a:close/>
                <a:moveTo>
                  <a:pt x="2302087" y="230483"/>
                </a:moveTo>
                <a:cubicBezTo>
                  <a:pt x="2272731" y="280079"/>
                  <a:pt x="2154239" y="406112"/>
                  <a:pt x="2160466" y="395901"/>
                </a:cubicBezTo>
                <a:close/>
                <a:moveTo>
                  <a:pt x="1890801" y="222468"/>
                </a:moveTo>
                <a:cubicBezTo>
                  <a:pt x="1908810" y="219237"/>
                  <a:pt x="1834125" y="299936"/>
                  <a:pt x="1790224" y="353160"/>
                </a:cubicBezTo>
                <a:cubicBezTo>
                  <a:pt x="1824562" y="304731"/>
                  <a:pt x="1856231" y="259803"/>
                  <a:pt x="1877047" y="229316"/>
                </a:cubicBezTo>
                <a:cubicBezTo>
                  <a:pt x="1883763" y="225104"/>
                  <a:pt x="1888228" y="222930"/>
                  <a:pt x="1890801" y="222468"/>
                </a:cubicBezTo>
                <a:close/>
                <a:moveTo>
                  <a:pt x="1250930" y="202512"/>
                </a:moveTo>
                <a:lnTo>
                  <a:pt x="1255610" y="204208"/>
                </a:lnTo>
                <a:cubicBezTo>
                  <a:pt x="1254387" y="206888"/>
                  <a:pt x="1249805" y="211957"/>
                  <a:pt x="1240643" y="220418"/>
                </a:cubicBezTo>
                <a:lnTo>
                  <a:pt x="1250204" y="202745"/>
                </a:lnTo>
                <a:close/>
                <a:moveTo>
                  <a:pt x="1404655" y="194866"/>
                </a:moveTo>
                <a:lnTo>
                  <a:pt x="1406304" y="196931"/>
                </a:lnTo>
                <a:cubicBezTo>
                  <a:pt x="1405437" y="202257"/>
                  <a:pt x="1395162" y="217245"/>
                  <a:pt x="1367674" y="251926"/>
                </a:cubicBezTo>
                <a:cubicBezTo>
                  <a:pt x="1377994" y="238944"/>
                  <a:pt x="1386222" y="227383"/>
                  <a:pt x="1392338" y="217665"/>
                </a:cubicBezTo>
                <a:lnTo>
                  <a:pt x="1403947" y="195185"/>
                </a:lnTo>
                <a:close/>
                <a:moveTo>
                  <a:pt x="1400433" y="182492"/>
                </a:moveTo>
                <a:cubicBezTo>
                  <a:pt x="1405793" y="182929"/>
                  <a:pt x="1407350" y="187159"/>
                  <a:pt x="1405571" y="194453"/>
                </a:cubicBezTo>
                <a:lnTo>
                  <a:pt x="1404655" y="194866"/>
                </a:lnTo>
                <a:lnTo>
                  <a:pt x="1404325" y="194453"/>
                </a:lnTo>
                <a:lnTo>
                  <a:pt x="1403947" y="195185"/>
                </a:lnTo>
                <a:lnTo>
                  <a:pt x="1393695" y="199809"/>
                </a:lnTo>
                <a:cubicBezTo>
                  <a:pt x="1378716" y="208712"/>
                  <a:pt x="1358734" y="222825"/>
                  <a:pt x="1372478" y="193286"/>
                </a:cubicBezTo>
                <a:cubicBezTo>
                  <a:pt x="1385911" y="185409"/>
                  <a:pt x="1395074" y="182054"/>
                  <a:pt x="1400433" y="182492"/>
                </a:cubicBezTo>
                <a:close/>
                <a:moveTo>
                  <a:pt x="2161712" y="177532"/>
                </a:moveTo>
                <a:lnTo>
                  <a:pt x="2176301" y="188764"/>
                </a:lnTo>
                <a:cubicBezTo>
                  <a:pt x="2157976" y="218084"/>
                  <a:pt x="2132356" y="227128"/>
                  <a:pt x="2121325" y="232671"/>
                </a:cubicBezTo>
                <a:cubicBezTo>
                  <a:pt x="2126129" y="222606"/>
                  <a:pt x="2121325" y="218084"/>
                  <a:pt x="2161712" y="177532"/>
                </a:cubicBezTo>
                <a:close/>
                <a:moveTo>
                  <a:pt x="1360380" y="168488"/>
                </a:moveTo>
                <a:cubicBezTo>
                  <a:pt x="1295619" y="245070"/>
                  <a:pt x="1302913" y="256302"/>
                  <a:pt x="1287079" y="290144"/>
                </a:cubicBezTo>
                <a:cubicBezTo>
                  <a:pt x="1288324" y="290144"/>
                  <a:pt x="1287079" y="293499"/>
                  <a:pt x="1283343" y="299042"/>
                </a:cubicBezTo>
                <a:cubicBezTo>
                  <a:pt x="1294373" y="284455"/>
                  <a:pt x="1315189" y="261991"/>
                  <a:pt x="1334760" y="239381"/>
                </a:cubicBezTo>
                <a:cubicBezTo>
                  <a:pt x="1300422" y="291165"/>
                  <a:pt x="1311453" y="301376"/>
                  <a:pt x="1289570" y="348638"/>
                </a:cubicBezTo>
                <a:lnTo>
                  <a:pt x="1263772" y="342949"/>
                </a:lnTo>
                <a:cubicBezTo>
                  <a:pt x="1144213" y="482548"/>
                  <a:pt x="1293128" y="366581"/>
                  <a:pt x="1252919" y="422887"/>
                </a:cubicBezTo>
                <a:cubicBezTo>
                  <a:pt x="1371411" y="296854"/>
                  <a:pt x="1344546" y="305898"/>
                  <a:pt x="1449516" y="213562"/>
                </a:cubicBezTo>
                <a:cubicBezTo>
                  <a:pt x="1517835" y="194453"/>
                  <a:pt x="1339564" y="361037"/>
                  <a:pt x="1256477" y="499469"/>
                </a:cubicBezTo>
                <a:lnTo>
                  <a:pt x="1212532" y="537833"/>
                </a:lnTo>
                <a:cubicBezTo>
                  <a:pt x="1212532" y="540021"/>
                  <a:pt x="1211287" y="542209"/>
                  <a:pt x="1208796" y="544543"/>
                </a:cubicBezTo>
                <a:cubicBezTo>
                  <a:pt x="1197943" y="571529"/>
                  <a:pt x="1185667" y="599682"/>
                  <a:pt x="1174636" y="627835"/>
                </a:cubicBezTo>
                <a:cubicBezTo>
                  <a:pt x="1178372" y="625501"/>
                  <a:pt x="1180863" y="622146"/>
                  <a:pt x="1185667" y="618791"/>
                </a:cubicBezTo>
                <a:cubicBezTo>
                  <a:pt x="1265017" y="535499"/>
                  <a:pt x="1255232" y="527622"/>
                  <a:pt x="1289570" y="481527"/>
                </a:cubicBezTo>
                <a:cubicBezTo>
                  <a:pt x="1338319" y="435286"/>
                  <a:pt x="1173391" y="633524"/>
                  <a:pt x="1244379" y="574884"/>
                </a:cubicBezTo>
                <a:cubicBezTo>
                  <a:pt x="1240643" y="576051"/>
                  <a:pt x="1236907" y="577218"/>
                  <a:pt x="1234594" y="578239"/>
                </a:cubicBezTo>
                <a:cubicBezTo>
                  <a:pt x="1239397" y="576051"/>
                  <a:pt x="1244379" y="573717"/>
                  <a:pt x="1249183" y="570362"/>
                </a:cubicBezTo>
                <a:cubicBezTo>
                  <a:pt x="1249183" y="570362"/>
                  <a:pt x="1250428" y="569341"/>
                  <a:pt x="1250428" y="569341"/>
                </a:cubicBezTo>
                <a:cubicBezTo>
                  <a:pt x="1353086" y="445497"/>
                  <a:pt x="1378705" y="377958"/>
                  <a:pt x="1363938" y="366726"/>
                </a:cubicBezTo>
                <a:cubicBezTo>
                  <a:pt x="1397031" y="334051"/>
                  <a:pt x="1437239" y="292332"/>
                  <a:pt x="1482430" y="240548"/>
                </a:cubicBezTo>
                <a:cubicBezTo>
                  <a:pt x="1431190" y="375625"/>
                  <a:pt x="1327288" y="572696"/>
                  <a:pt x="1433681" y="540021"/>
                </a:cubicBezTo>
                <a:cubicBezTo>
                  <a:pt x="1560713" y="363226"/>
                  <a:pt x="1443466" y="547898"/>
                  <a:pt x="1596118" y="375625"/>
                </a:cubicBezTo>
                <a:cubicBezTo>
                  <a:pt x="1488657" y="494947"/>
                  <a:pt x="1604658" y="397068"/>
                  <a:pt x="1569253" y="456729"/>
                </a:cubicBezTo>
                <a:cubicBezTo>
                  <a:pt x="1692548" y="335072"/>
                  <a:pt x="1640063" y="337406"/>
                  <a:pt x="1729199" y="260824"/>
                </a:cubicBezTo>
                <a:cubicBezTo>
                  <a:pt x="1720659" y="312608"/>
                  <a:pt x="1528866" y="571529"/>
                  <a:pt x="1598609" y="552420"/>
                </a:cubicBezTo>
                <a:cubicBezTo>
                  <a:pt x="1599854" y="551253"/>
                  <a:pt x="1599854" y="551253"/>
                  <a:pt x="1600922" y="550086"/>
                </a:cubicBezTo>
                <a:cubicBezTo>
                  <a:pt x="1608394" y="538854"/>
                  <a:pt x="1615689" y="528789"/>
                  <a:pt x="1621738" y="520912"/>
                </a:cubicBezTo>
                <a:cubicBezTo>
                  <a:pt x="1624229" y="519745"/>
                  <a:pt x="1626720" y="517557"/>
                  <a:pt x="1629033" y="516390"/>
                </a:cubicBezTo>
                <a:cubicBezTo>
                  <a:pt x="1647358" y="491592"/>
                  <a:pt x="1652339" y="479193"/>
                  <a:pt x="1668174" y="461251"/>
                </a:cubicBezTo>
                <a:cubicBezTo>
                  <a:pt x="1664438" y="471316"/>
                  <a:pt x="1653585" y="490425"/>
                  <a:pt x="1637573" y="514056"/>
                </a:cubicBezTo>
                <a:cubicBezTo>
                  <a:pt x="1640063" y="517557"/>
                  <a:pt x="1626720" y="535499"/>
                  <a:pt x="1608394" y="557963"/>
                </a:cubicBezTo>
                <a:cubicBezTo>
                  <a:pt x="1581529" y="596327"/>
                  <a:pt x="1553418" y="637900"/>
                  <a:pt x="1535093" y="667220"/>
                </a:cubicBezTo>
                <a:cubicBezTo>
                  <a:pt x="1542388" y="661531"/>
                  <a:pt x="1549682" y="655988"/>
                  <a:pt x="1560713" y="646944"/>
                </a:cubicBezTo>
                <a:lnTo>
                  <a:pt x="1641309" y="549065"/>
                </a:lnTo>
                <a:cubicBezTo>
                  <a:pt x="1668174" y="545710"/>
                  <a:pt x="1610707" y="613248"/>
                  <a:pt x="1538651" y="695373"/>
                </a:cubicBezTo>
                <a:cubicBezTo>
                  <a:pt x="1550928" y="686329"/>
                  <a:pt x="1568007" y="671742"/>
                  <a:pt x="1592382" y="648111"/>
                </a:cubicBezTo>
                <a:cubicBezTo>
                  <a:pt x="1652339" y="568174"/>
                  <a:pt x="1715855" y="480360"/>
                  <a:pt x="1772077" y="401590"/>
                </a:cubicBezTo>
                <a:cubicBezTo>
                  <a:pt x="1773322" y="404945"/>
                  <a:pt x="1787911" y="395901"/>
                  <a:pt x="1825807" y="364392"/>
                </a:cubicBezTo>
                <a:lnTo>
                  <a:pt x="1906403" y="266513"/>
                </a:lnTo>
                <a:cubicBezTo>
                  <a:pt x="1954084" y="259657"/>
                  <a:pt x="1734181" y="481527"/>
                  <a:pt x="1637573" y="608726"/>
                </a:cubicBezTo>
                <a:lnTo>
                  <a:pt x="1770831" y="494947"/>
                </a:lnTo>
                <a:cubicBezTo>
                  <a:pt x="1837905" y="456729"/>
                  <a:pt x="1833102" y="496114"/>
                  <a:pt x="1772077" y="587283"/>
                </a:cubicBezTo>
                <a:cubicBezTo>
                  <a:pt x="1775635" y="588450"/>
                  <a:pt x="1782929" y="585095"/>
                  <a:pt x="1801255" y="571529"/>
                </a:cubicBezTo>
                <a:lnTo>
                  <a:pt x="1807482" y="561464"/>
                </a:lnTo>
                <a:cubicBezTo>
                  <a:pt x="1801255" y="596327"/>
                  <a:pt x="1812286" y="590638"/>
                  <a:pt x="1804991" y="614269"/>
                </a:cubicBezTo>
                <a:cubicBezTo>
                  <a:pt x="1835593" y="577218"/>
                  <a:pt x="1863703" y="542209"/>
                  <a:pt x="1889323" y="510701"/>
                </a:cubicBezTo>
                <a:cubicBezTo>
                  <a:pt x="1880783" y="516390"/>
                  <a:pt x="1872243" y="518578"/>
                  <a:pt x="1868507" y="521933"/>
                </a:cubicBezTo>
                <a:cubicBezTo>
                  <a:pt x="1874556" y="511868"/>
                  <a:pt x="1869752" y="508513"/>
                  <a:pt x="1908894" y="465773"/>
                </a:cubicBezTo>
                <a:lnTo>
                  <a:pt x="1918679" y="473650"/>
                </a:lnTo>
                <a:cubicBezTo>
                  <a:pt x="1983262" y="391379"/>
                  <a:pt x="2019913" y="336239"/>
                  <a:pt x="2009060" y="317130"/>
                </a:cubicBezTo>
                <a:cubicBezTo>
                  <a:pt x="1902667" y="422887"/>
                  <a:pt x="1909961" y="458917"/>
                  <a:pt x="1894127" y="461251"/>
                </a:cubicBezTo>
                <a:cubicBezTo>
                  <a:pt x="1907648" y="427409"/>
                  <a:pt x="1808727" y="496114"/>
                  <a:pt x="1894127" y="388024"/>
                </a:cubicBezTo>
                <a:lnTo>
                  <a:pt x="1906403" y="427409"/>
                </a:lnTo>
                <a:cubicBezTo>
                  <a:pt x="2064036" y="259657"/>
                  <a:pt x="1902667" y="409467"/>
                  <a:pt x="1975968" y="321652"/>
                </a:cubicBezTo>
                <a:cubicBezTo>
                  <a:pt x="2110294" y="193286"/>
                  <a:pt x="1983262" y="357682"/>
                  <a:pt x="2066349" y="291165"/>
                </a:cubicBezTo>
                <a:lnTo>
                  <a:pt x="2072576" y="281100"/>
                </a:lnTo>
                <a:cubicBezTo>
                  <a:pt x="2064036" y="332884"/>
                  <a:pt x="2091969" y="296854"/>
                  <a:pt x="2043220" y="390357"/>
                </a:cubicBezTo>
                <a:cubicBezTo>
                  <a:pt x="1902667" y="542209"/>
                  <a:pt x="1947857" y="477005"/>
                  <a:pt x="1882029" y="526455"/>
                </a:cubicBezTo>
                <a:cubicBezTo>
                  <a:pt x="1908215" y="561328"/>
                  <a:pt x="1710166" y="855306"/>
                  <a:pt x="1917812" y="702731"/>
                </a:cubicBezTo>
                <a:lnTo>
                  <a:pt x="1950538" y="677260"/>
                </a:lnTo>
                <a:lnTo>
                  <a:pt x="1892881" y="760724"/>
                </a:lnTo>
                <a:cubicBezTo>
                  <a:pt x="1891636" y="764079"/>
                  <a:pt x="1889145" y="767434"/>
                  <a:pt x="1888078" y="770789"/>
                </a:cubicBezTo>
                <a:lnTo>
                  <a:pt x="1939317" y="704417"/>
                </a:lnTo>
                <a:lnTo>
                  <a:pt x="1891636" y="783188"/>
                </a:lnTo>
                <a:cubicBezTo>
                  <a:pt x="1966516" y="702393"/>
                  <a:pt x="2042214" y="599263"/>
                  <a:pt x="2008478" y="611682"/>
                </a:cubicBezTo>
                <a:lnTo>
                  <a:pt x="1995773" y="619252"/>
                </a:lnTo>
                <a:lnTo>
                  <a:pt x="2006569" y="606392"/>
                </a:lnTo>
                <a:lnTo>
                  <a:pt x="2070085" y="514056"/>
                </a:lnTo>
                <a:cubicBezTo>
                  <a:pt x="2107981" y="499469"/>
                  <a:pt x="1996784" y="661531"/>
                  <a:pt x="2177546" y="466794"/>
                </a:cubicBezTo>
                <a:cubicBezTo>
                  <a:pt x="2106736" y="513035"/>
                  <a:pt x="2223982" y="401590"/>
                  <a:pt x="2247111" y="361037"/>
                </a:cubicBezTo>
                <a:lnTo>
                  <a:pt x="2230031" y="376791"/>
                </a:lnTo>
                <a:cubicBezTo>
                  <a:pt x="2236258" y="366581"/>
                  <a:pt x="2253338" y="337406"/>
                  <a:pt x="2281449" y="314796"/>
                </a:cubicBezTo>
                <a:cubicBezTo>
                  <a:pt x="2193381" y="429743"/>
                  <a:pt x="2176301" y="483715"/>
                  <a:pt x="2131110" y="555775"/>
                </a:cubicBezTo>
                <a:cubicBezTo>
                  <a:pt x="2165270" y="508513"/>
                  <a:pt x="2233768" y="458917"/>
                  <a:pt x="2263124" y="431931"/>
                </a:cubicBezTo>
                <a:cubicBezTo>
                  <a:pt x="2244798" y="475838"/>
                  <a:pt x="2183595" y="515223"/>
                  <a:pt x="2128620" y="573717"/>
                </a:cubicBezTo>
                <a:cubicBezTo>
                  <a:pt x="2127552" y="588450"/>
                  <a:pt x="2035925" y="705439"/>
                  <a:pt x="2136092" y="609747"/>
                </a:cubicBezTo>
                <a:cubicBezTo>
                  <a:pt x="2223982" y="534332"/>
                  <a:pt x="2210461" y="508513"/>
                  <a:pt x="2278958" y="430764"/>
                </a:cubicBezTo>
                <a:lnTo>
                  <a:pt x="2182528" y="603037"/>
                </a:lnTo>
                <a:lnTo>
                  <a:pt x="2204412" y="577072"/>
                </a:lnTo>
                <a:cubicBezTo>
                  <a:pt x="2176301" y="613102"/>
                  <a:pt x="2157976" y="642422"/>
                  <a:pt x="2186086" y="620979"/>
                </a:cubicBezTo>
                <a:cubicBezTo>
                  <a:pt x="2253338" y="556942"/>
                  <a:pt x="2260633" y="533311"/>
                  <a:pt x="2238571" y="545564"/>
                </a:cubicBezTo>
                <a:cubicBezTo>
                  <a:pt x="2352259" y="462272"/>
                  <a:pt x="2059054" y="801130"/>
                  <a:pt x="2270418" y="609747"/>
                </a:cubicBezTo>
                <a:lnTo>
                  <a:pt x="2222737" y="680641"/>
                </a:lnTo>
                <a:cubicBezTo>
                  <a:pt x="2238571" y="666053"/>
                  <a:pt x="2267927" y="636733"/>
                  <a:pt x="2277713" y="625501"/>
                </a:cubicBezTo>
                <a:lnTo>
                  <a:pt x="2226473" y="698728"/>
                </a:lnTo>
                <a:cubicBezTo>
                  <a:pt x="2183595" y="782021"/>
                  <a:pt x="2365603" y="561318"/>
                  <a:pt x="2404745" y="533165"/>
                </a:cubicBezTo>
                <a:lnTo>
                  <a:pt x="2402254" y="533165"/>
                </a:lnTo>
                <a:cubicBezTo>
                  <a:pt x="2430364" y="515223"/>
                  <a:pt x="2491567" y="458917"/>
                  <a:pt x="2504911" y="437474"/>
                </a:cubicBezTo>
                <a:lnTo>
                  <a:pt x="2479437" y="480451"/>
                </a:lnTo>
                <a:lnTo>
                  <a:pt x="2469172" y="491264"/>
                </a:lnTo>
                <a:cubicBezTo>
                  <a:pt x="2455717" y="506033"/>
                  <a:pt x="2443797" y="519818"/>
                  <a:pt x="2432855" y="533311"/>
                </a:cubicBezTo>
                <a:lnTo>
                  <a:pt x="2476656" y="485143"/>
                </a:lnTo>
                <a:lnTo>
                  <a:pt x="2440236" y="546586"/>
                </a:lnTo>
                <a:lnTo>
                  <a:pt x="2376511" y="631639"/>
                </a:lnTo>
                <a:cubicBezTo>
                  <a:pt x="2320802" y="713890"/>
                  <a:pt x="2281404" y="789023"/>
                  <a:pt x="2123816" y="955315"/>
                </a:cubicBezTo>
                <a:cubicBezTo>
                  <a:pt x="2145877" y="942916"/>
                  <a:pt x="2187332" y="907032"/>
                  <a:pt x="2216688" y="872023"/>
                </a:cubicBezTo>
                <a:cubicBezTo>
                  <a:pt x="2217933" y="900176"/>
                  <a:pt x="2376634" y="695373"/>
                  <a:pt x="2368094" y="752701"/>
                </a:cubicBezTo>
                <a:cubicBezTo>
                  <a:pt x="2407235" y="711128"/>
                  <a:pt x="2396205" y="716671"/>
                  <a:pt x="2408481" y="697562"/>
                </a:cubicBezTo>
                <a:cubicBezTo>
                  <a:pt x="2418266" y="699895"/>
                  <a:pt x="2407235" y="716671"/>
                  <a:pt x="2385174" y="741469"/>
                </a:cubicBezTo>
                <a:cubicBezTo>
                  <a:pt x="2408481" y="717838"/>
                  <a:pt x="2434101" y="690851"/>
                  <a:pt x="2468260" y="657009"/>
                </a:cubicBezTo>
                <a:cubicBezTo>
                  <a:pt x="2390155" y="740302"/>
                  <a:pt x="2415775" y="732425"/>
                  <a:pt x="2437659" y="720026"/>
                </a:cubicBezTo>
                <a:lnTo>
                  <a:pt x="2563623" y="570362"/>
                </a:lnTo>
                <a:cubicBezTo>
                  <a:pt x="2506156" y="642422"/>
                  <a:pt x="2493880" y="662698"/>
                  <a:pt x="2520745" y="653654"/>
                </a:cubicBezTo>
                <a:lnTo>
                  <a:pt x="2601519" y="555775"/>
                </a:lnTo>
                <a:cubicBezTo>
                  <a:pt x="2587998" y="603037"/>
                  <a:pt x="2420579" y="749346"/>
                  <a:pt x="2513451" y="690851"/>
                </a:cubicBezTo>
                <a:lnTo>
                  <a:pt x="2415775" y="758390"/>
                </a:lnTo>
                <a:cubicBezTo>
                  <a:pt x="2405990" y="810174"/>
                  <a:pt x="2232522" y="980113"/>
                  <a:pt x="2164203" y="1071283"/>
                </a:cubicBezTo>
                <a:cubicBezTo>
                  <a:pt x="2122570" y="1130944"/>
                  <a:pt x="2133601" y="1137654"/>
                  <a:pt x="2150681" y="1136633"/>
                </a:cubicBezTo>
                <a:lnTo>
                  <a:pt x="2156211" y="1129938"/>
                </a:lnTo>
                <a:lnTo>
                  <a:pt x="2164025" y="1131090"/>
                </a:lnTo>
                <a:cubicBezTo>
                  <a:pt x="2171408" y="1119274"/>
                  <a:pt x="2172654" y="1114205"/>
                  <a:pt x="2169451" y="1114333"/>
                </a:cubicBezTo>
                <a:lnTo>
                  <a:pt x="2168864" y="1114621"/>
                </a:lnTo>
                <a:lnTo>
                  <a:pt x="2198007" y="1079342"/>
                </a:lnTo>
                <a:cubicBezTo>
                  <a:pt x="2212062" y="1061473"/>
                  <a:pt x="2224605" y="1044880"/>
                  <a:pt x="2236258" y="1029709"/>
                </a:cubicBezTo>
                <a:cubicBezTo>
                  <a:pt x="2241062" y="1020665"/>
                  <a:pt x="2253338" y="1001556"/>
                  <a:pt x="2275222" y="968881"/>
                </a:cubicBezTo>
                <a:cubicBezTo>
                  <a:pt x="2345499" y="896402"/>
                  <a:pt x="2375675" y="872299"/>
                  <a:pt x="2377087" y="880369"/>
                </a:cubicBezTo>
                <a:lnTo>
                  <a:pt x="2376226" y="883308"/>
                </a:lnTo>
                <a:lnTo>
                  <a:pt x="2363686" y="895419"/>
                </a:lnTo>
                <a:cubicBezTo>
                  <a:pt x="2330331" y="928234"/>
                  <a:pt x="2291835" y="967386"/>
                  <a:pt x="2262946" y="994846"/>
                </a:cubicBezTo>
                <a:cubicBezTo>
                  <a:pt x="2278958" y="996013"/>
                  <a:pt x="2313118" y="976758"/>
                  <a:pt x="2337492" y="966693"/>
                </a:cubicBezTo>
                <a:cubicBezTo>
                  <a:pt x="2358309" y="939707"/>
                  <a:pt x="2385174" y="908199"/>
                  <a:pt x="2419333" y="867647"/>
                </a:cubicBezTo>
                <a:cubicBezTo>
                  <a:pt x="2435835" y="842047"/>
                  <a:pt x="2439127" y="832620"/>
                  <a:pt x="2433578" y="834024"/>
                </a:cubicBezTo>
                <a:lnTo>
                  <a:pt x="2431618" y="835325"/>
                </a:lnTo>
                <a:lnTo>
                  <a:pt x="2465725" y="793855"/>
                </a:lnTo>
                <a:cubicBezTo>
                  <a:pt x="2495793" y="755582"/>
                  <a:pt x="2518966" y="722943"/>
                  <a:pt x="2539071" y="695373"/>
                </a:cubicBezTo>
                <a:cubicBezTo>
                  <a:pt x="2503666" y="767434"/>
                  <a:pt x="2646710" y="663865"/>
                  <a:pt x="2642973" y="688518"/>
                </a:cubicBezTo>
                <a:cubicBezTo>
                  <a:pt x="2620378" y="717838"/>
                  <a:pt x="2594714" y="754160"/>
                  <a:pt x="2578835" y="780197"/>
                </a:cubicBezTo>
                <a:lnTo>
                  <a:pt x="2572163" y="793290"/>
                </a:lnTo>
                <a:lnTo>
                  <a:pt x="2561132" y="803464"/>
                </a:lnTo>
                <a:lnTo>
                  <a:pt x="2571203" y="795174"/>
                </a:lnTo>
                <a:lnTo>
                  <a:pt x="2563962" y="809381"/>
                </a:lnTo>
                <a:cubicBezTo>
                  <a:pt x="2562522" y="815097"/>
                  <a:pt x="2565135" y="816082"/>
                  <a:pt x="2573408" y="810174"/>
                </a:cubicBezTo>
                <a:cubicBezTo>
                  <a:pt x="2523236" y="861958"/>
                  <a:pt x="2495126" y="917097"/>
                  <a:pt x="2431610" y="993679"/>
                </a:cubicBezTo>
                <a:lnTo>
                  <a:pt x="2519500" y="950793"/>
                </a:lnTo>
                <a:cubicBezTo>
                  <a:pt x="2491567" y="971069"/>
                  <a:pt x="2446377" y="1027375"/>
                  <a:pt x="2419333" y="1063406"/>
                </a:cubicBezTo>
                <a:cubicBezTo>
                  <a:pt x="2493880" y="982301"/>
                  <a:pt x="2491567" y="1010454"/>
                  <a:pt x="2580703" y="903531"/>
                </a:cubicBezTo>
                <a:cubicBezTo>
                  <a:pt x="2463457" y="1014976"/>
                  <a:pt x="2624648" y="805652"/>
                  <a:pt x="2694213" y="714483"/>
                </a:cubicBezTo>
                <a:lnTo>
                  <a:pt x="2785840" y="670575"/>
                </a:lnTo>
                <a:cubicBezTo>
                  <a:pt x="2747944" y="698728"/>
                  <a:pt x="2678379" y="789898"/>
                  <a:pt x="2666103" y="810174"/>
                </a:cubicBezTo>
                <a:lnTo>
                  <a:pt x="2772496" y="704272"/>
                </a:lnTo>
                <a:cubicBezTo>
                  <a:pt x="2524482" y="975591"/>
                  <a:pt x="2995958" y="559130"/>
                  <a:pt x="2717520" y="881067"/>
                </a:cubicBezTo>
                <a:cubicBezTo>
                  <a:pt x="2724815" y="857436"/>
                  <a:pt x="2629452" y="942916"/>
                  <a:pt x="2760220" y="797775"/>
                </a:cubicBezTo>
                <a:cubicBezTo>
                  <a:pt x="2689409" y="848392"/>
                  <a:pt x="2610059" y="951960"/>
                  <a:pt x="2531776" y="1035252"/>
                </a:cubicBezTo>
                <a:cubicBezTo>
                  <a:pt x="2553838" y="1028542"/>
                  <a:pt x="2550102" y="1048818"/>
                  <a:pt x="2464702" y="1147865"/>
                </a:cubicBezTo>
                <a:cubicBezTo>
                  <a:pt x="2484095" y="1169162"/>
                  <a:pt x="2552592" y="1143343"/>
                  <a:pt x="2436591" y="1303217"/>
                </a:cubicBezTo>
                <a:cubicBezTo>
                  <a:pt x="2509893" y="1215403"/>
                  <a:pt x="2489077" y="1214236"/>
                  <a:pt x="2591734" y="1103958"/>
                </a:cubicBezTo>
                <a:cubicBezTo>
                  <a:pt x="2619622" y="1088313"/>
                  <a:pt x="2608380" y="1115274"/>
                  <a:pt x="2579502" y="1161556"/>
                </a:cubicBezTo>
                <a:lnTo>
                  <a:pt x="2552397" y="1202948"/>
                </a:lnTo>
                <a:lnTo>
                  <a:pt x="2533022" y="1222259"/>
                </a:lnTo>
                <a:lnTo>
                  <a:pt x="2543157" y="1216886"/>
                </a:lnTo>
                <a:lnTo>
                  <a:pt x="2504602" y="1272981"/>
                </a:lnTo>
                <a:cubicBezTo>
                  <a:pt x="2461764" y="1334675"/>
                  <a:pt x="2415620" y="1400167"/>
                  <a:pt x="2387665" y="1446171"/>
                </a:cubicBezTo>
                <a:cubicBezTo>
                  <a:pt x="2391401" y="1442816"/>
                  <a:pt x="2394959" y="1439461"/>
                  <a:pt x="2398695" y="1435960"/>
                </a:cubicBezTo>
                <a:lnTo>
                  <a:pt x="2513451" y="1306572"/>
                </a:lnTo>
                <a:cubicBezTo>
                  <a:pt x="2414530" y="1448359"/>
                  <a:pt x="2568427" y="1262665"/>
                  <a:pt x="2542807" y="1330203"/>
                </a:cubicBezTo>
                <a:cubicBezTo>
                  <a:pt x="2525727" y="1345957"/>
                  <a:pt x="2475555" y="1394386"/>
                  <a:pt x="2480536" y="1397741"/>
                </a:cubicBezTo>
                <a:cubicBezTo>
                  <a:pt x="2506156" y="1403430"/>
                  <a:pt x="2592801" y="1281774"/>
                  <a:pt x="2635679" y="1256976"/>
                </a:cubicBezTo>
                <a:cubicBezTo>
                  <a:pt x="2452426" y="1492266"/>
                  <a:pt x="2781036" y="1123067"/>
                  <a:pt x="2696704" y="1262665"/>
                </a:cubicBezTo>
                <a:lnTo>
                  <a:pt x="2741895" y="1210881"/>
                </a:lnTo>
                <a:cubicBezTo>
                  <a:pt x="2677133" y="1320138"/>
                  <a:pt x="2886006" y="1150053"/>
                  <a:pt x="2933688" y="1143343"/>
                </a:cubicBezTo>
                <a:cubicBezTo>
                  <a:pt x="2900773" y="1176018"/>
                  <a:pt x="2914117" y="1127589"/>
                  <a:pt x="2789576" y="1263832"/>
                </a:cubicBezTo>
                <a:lnTo>
                  <a:pt x="2779791" y="1329036"/>
                </a:lnTo>
                <a:cubicBezTo>
                  <a:pt x="2812705" y="1296361"/>
                  <a:pt x="2833521" y="1298695"/>
                  <a:pt x="2897037" y="1216570"/>
                </a:cubicBezTo>
                <a:cubicBezTo>
                  <a:pt x="2909313" y="1196294"/>
                  <a:pt x="2881202" y="1218758"/>
                  <a:pt x="2870172" y="1224447"/>
                </a:cubicBezTo>
                <a:lnTo>
                  <a:pt x="2937424" y="1160264"/>
                </a:lnTo>
                <a:cubicBezTo>
                  <a:pt x="2917230" y="1205265"/>
                  <a:pt x="2875064" y="1251141"/>
                  <a:pt x="2823914" y="1299826"/>
                </a:cubicBezTo>
                <a:lnTo>
                  <a:pt x="2670852" y="1442823"/>
                </a:lnTo>
                <a:lnTo>
                  <a:pt x="2672330" y="1440482"/>
                </a:lnTo>
                <a:lnTo>
                  <a:pt x="2656495" y="1456236"/>
                </a:lnTo>
                <a:lnTo>
                  <a:pt x="2670852" y="1442823"/>
                </a:lnTo>
                <a:lnTo>
                  <a:pt x="2638170" y="1494600"/>
                </a:lnTo>
                <a:cubicBezTo>
                  <a:pt x="2625894" y="1517064"/>
                  <a:pt x="2591734" y="1560971"/>
                  <a:pt x="2580703" y="1581247"/>
                </a:cubicBezTo>
                <a:cubicBezTo>
                  <a:pt x="2586752" y="1577892"/>
                  <a:pt x="2590488" y="1575558"/>
                  <a:pt x="2594047" y="1575558"/>
                </a:cubicBezTo>
                <a:cubicBezTo>
                  <a:pt x="2620645" y="1548280"/>
                  <a:pt x="2640594" y="1525424"/>
                  <a:pt x="2657615" y="1504638"/>
                </a:cubicBezTo>
                <a:lnTo>
                  <a:pt x="2660125" y="1501446"/>
                </a:lnTo>
                <a:lnTo>
                  <a:pt x="2664340" y="1497950"/>
                </a:lnTo>
                <a:cubicBezTo>
                  <a:pt x="2687741" y="1482401"/>
                  <a:pt x="2694880" y="1490443"/>
                  <a:pt x="2715029" y="1484535"/>
                </a:cubicBezTo>
                <a:cubicBezTo>
                  <a:pt x="2800162" y="1387385"/>
                  <a:pt x="2747287" y="1419467"/>
                  <a:pt x="2689259" y="1470073"/>
                </a:cubicBezTo>
                <a:lnTo>
                  <a:pt x="2670997" y="1487620"/>
                </a:lnTo>
                <a:lnTo>
                  <a:pt x="2703620" y="1446134"/>
                </a:lnTo>
                <a:cubicBezTo>
                  <a:pt x="2733399" y="1408135"/>
                  <a:pt x="2766358" y="1369005"/>
                  <a:pt x="2832275" y="1309927"/>
                </a:cubicBezTo>
                <a:cubicBezTo>
                  <a:pt x="2904331" y="1250266"/>
                  <a:pt x="2838503" y="1372943"/>
                  <a:pt x="2729618" y="1506999"/>
                </a:cubicBezTo>
                <a:cubicBezTo>
                  <a:pt x="3015529" y="1229990"/>
                  <a:pt x="2839570" y="1493433"/>
                  <a:pt x="3038836" y="1286296"/>
                </a:cubicBezTo>
                <a:cubicBezTo>
                  <a:pt x="3013038" y="1314449"/>
                  <a:pt x="2961798" y="1376298"/>
                  <a:pt x="2995958" y="1351646"/>
                </a:cubicBezTo>
                <a:lnTo>
                  <a:pt x="3047376" y="1289651"/>
                </a:lnTo>
                <a:cubicBezTo>
                  <a:pt x="3162131" y="1205192"/>
                  <a:pt x="2870172" y="1514876"/>
                  <a:pt x="2929951" y="1474324"/>
                </a:cubicBezTo>
                <a:cubicBezTo>
                  <a:pt x="2969093" y="1432605"/>
                  <a:pt x="2981369" y="1412329"/>
                  <a:pt x="3026559" y="1360544"/>
                </a:cubicBezTo>
                <a:cubicBezTo>
                  <a:pt x="3101106" y="1332391"/>
                  <a:pt x="2800607" y="1679126"/>
                  <a:pt x="2954504" y="1566660"/>
                </a:cubicBezTo>
                <a:cubicBezTo>
                  <a:pt x="2977633" y="1540695"/>
                  <a:pt x="2999694" y="1514876"/>
                  <a:pt x="2988663" y="1520419"/>
                </a:cubicBezTo>
                <a:cubicBezTo>
                  <a:pt x="3011792" y="1494600"/>
                  <a:pt x="3015529" y="1497955"/>
                  <a:pt x="2969093" y="1564326"/>
                </a:cubicBezTo>
                <a:lnTo>
                  <a:pt x="2879957" y="1639741"/>
                </a:lnTo>
                <a:cubicBezTo>
                  <a:pt x="2641728" y="1918938"/>
                  <a:pt x="3020510" y="1560971"/>
                  <a:pt x="2971584" y="1654474"/>
                </a:cubicBezTo>
                <a:cubicBezTo>
                  <a:pt x="3016774" y="1602690"/>
                  <a:pt x="3008234" y="1581247"/>
                  <a:pt x="3080290" y="1520419"/>
                </a:cubicBezTo>
                <a:cubicBezTo>
                  <a:pt x="3094879" y="1531651"/>
                  <a:pt x="2824981" y="1815370"/>
                  <a:pt x="2969093" y="1694880"/>
                </a:cubicBezTo>
                <a:cubicBezTo>
                  <a:pt x="2992400" y="1655495"/>
                  <a:pt x="3120677" y="1524941"/>
                  <a:pt x="3138824" y="1491245"/>
                </a:cubicBezTo>
                <a:cubicBezTo>
                  <a:pt x="3165867" y="1483368"/>
                  <a:pt x="3246463" y="1412329"/>
                  <a:pt x="3153591" y="1519398"/>
                </a:cubicBezTo>
                <a:cubicBezTo>
                  <a:pt x="3164622" y="1512542"/>
                  <a:pt x="3202518" y="1475491"/>
                  <a:pt x="3232942" y="1443837"/>
                </a:cubicBezTo>
                <a:cubicBezTo>
                  <a:pt x="3164622" y="1529463"/>
                  <a:pt x="3228138" y="1484389"/>
                  <a:pt x="3256248" y="1468635"/>
                </a:cubicBezTo>
                <a:lnTo>
                  <a:pt x="3301439" y="1416851"/>
                </a:lnTo>
                <a:cubicBezTo>
                  <a:pt x="3063210" y="1696047"/>
                  <a:pt x="3308733" y="1452881"/>
                  <a:pt x="3312292" y="1484389"/>
                </a:cubicBezTo>
                <a:lnTo>
                  <a:pt x="3380789" y="1406785"/>
                </a:lnTo>
                <a:cubicBezTo>
                  <a:pt x="3357660" y="1446171"/>
                  <a:pt x="3281868" y="1548572"/>
                  <a:pt x="3397869" y="1450693"/>
                </a:cubicBezTo>
                <a:lnTo>
                  <a:pt x="3478465" y="1352667"/>
                </a:lnTo>
                <a:cubicBezTo>
                  <a:pt x="3425980" y="1428083"/>
                  <a:pt x="3581122" y="1302050"/>
                  <a:pt x="3455336" y="1451860"/>
                </a:cubicBezTo>
                <a:cubicBezTo>
                  <a:pt x="3483447" y="1429250"/>
                  <a:pt x="3603184" y="1276231"/>
                  <a:pt x="3628804" y="1281774"/>
                </a:cubicBezTo>
                <a:cubicBezTo>
                  <a:pt x="3577386" y="1343769"/>
                  <a:pt x="3535932" y="1413496"/>
                  <a:pt x="3619018" y="1333558"/>
                </a:cubicBezTo>
                <a:cubicBezTo>
                  <a:pt x="3658160" y="1291985"/>
                  <a:pt x="3703350" y="1240201"/>
                  <a:pt x="3659227" y="1278419"/>
                </a:cubicBezTo>
                <a:cubicBezTo>
                  <a:pt x="3648374" y="1284108"/>
                  <a:pt x="3642147" y="1294173"/>
                  <a:pt x="3620264" y="1320138"/>
                </a:cubicBezTo>
                <a:lnTo>
                  <a:pt x="3677553" y="1248078"/>
                </a:lnTo>
                <a:cubicBezTo>
                  <a:pt x="3754590" y="1191772"/>
                  <a:pt x="3625067" y="1323493"/>
                  <a:pt x="3680043" y="1293006"/>
                </a:cubicBezTo>
                <a:cubicBezTo>
                  <a:pt x="3717939" y="1242535"/>
                  <a:pt x="3742314" y="1201983"/>
                  <a:pt x="3787504" y="1150199"/>
                </a:cubicBezTo>
                <a:lnTo>
                  <a:pt x="3683602" y="1360690"/>
                </a:lnTo>
                <a:cubicBezTo>
                  <a:pt x="3621331" y="1428228"/>
                  <a:pt x="3583435" y="1456382"/>
                  <a:pt x="3509067" y="1544196"/>
                </a:cubicBezTo>
                <a:lnTo>
                  <a:pt x="3467434" y="1554261"/>
                </a:lnTo>
                <a:cubicBezTo>
                  <a:pt x="3463876" y="1557616"/>
                  <a:pt x="3460140" y="1561117"/>
                  <a:pt x="3457649" y="1563305"/>
                </a:cubicBezTo>
                <a:lnTo>
                  <a:pt x="3419753" y="1640908"/>
                </a:lnTo>
                <a:cubicBezTo>
                  <a:pt x="3389329" y="1674750"/>
                  <a:pt x="3363709" y="1698381"/>
                  <a:pt x="3336844" y="1725367"/>
                </a:cubicBezTo>
                <a:cubicBezTo>
                  <a:pt x="3336844" y="1726534"/>
                  <a:pt x="3335599" y="1726534"/>
                  <a:pt x="3335599" y="1727701"/>
                </a:cubicBezTo>
                <a:lnTo>
                  <a:pt x="3334353" y="1727701"/>
                </a:lnTo>
                <a:cubicBezTo>
                  <a:pt x="3308733" y="1753520"/>
                  <a:pt x="3280623" y="1781673"/>
                  <a:pt x="3245217" y="1824414"/>
                </a:cubicBezTo>
                <a:lnTo>
                  <a:pt x="3212125" y="1832291"/>
                </a:lnTo>
                <a:cubicBezTo>
                  <a:pt x="3185260" y="1860444"/>
                  <a:pt x="3159640" y="1883054"/>
                  <a:pt x="3135266" y="1903330"/>
                </a:cubicBezTo>
                <a:cubicBezTo>
                  <a:pt x="3131530" y="1907706"/>
                  <a:pt x="3127793" y="1911207"/>
                  <a:pt x="3125481" y="1915583"/>
                </a:cubicBezTo>
                <a:lnTo>
                  <a:pt x="3086339" y="1994499"/>
                </a:lnTo>
                <a:cubicBezTo>
                  <a:pt x="3024069" y="2062037"/>
                  <a:pt x="2986173" y="2090190"/>
                  <a:pt x="2911626" y="2177859"/>
                </a:cubicBezTo>
                <a:lnTo>
                  <a:pt x="2870172" y="2188070"/>
                </a:lnTo>
                <a:cubicBezTo>
                  <a:pt x="2851846" y="2204991"/>
                  <a:pt x="2837079" y="2219578"/>
                  <a:pt x="2824981" y="2231977"/>
                </a:cubicBezTo>
                <a:lnTo>
                  <a:pt x="2783349" y="2315269"/>
                </a:lnTo>
                <a:cubicBezTo>
                  <a:pt x="2721078" y="2382807"/>
                  <a:pt x="2683182" y="2410960"/>
                  <a:pt x="2608814" y="2498774"/>
                </a:cubicBezTo>
                <a:lnTo>
                  <a:pt x="2570918" y="2507818"/>
                </a:lnTo>
                <a:cubicBezTo>
                  <a:pt x="2565936" y="2512195"/>
                  <a:pt x="2559887" y="2517884"/>
                  <a:pt x="2554905" y="2522406"/>
                </a:cubicBezTo>
                <a:lnTo>
                  <a:pt x="2518255" y="2595633"/>
                </a:lnTo>
                <a:cubicBezTo>
                  <a:pt x="2487831" y="2629329"/>
                  <a:pt x="2462211" y="2652960"/>
                  <a:pt x="2435346" y="2679946"/>
                </a:cubicBezTo>
                <a:cubicBezTo>
                  <a:pt x="2435346" y="2681113"/>
                  <a:pt x="2434101" y="2681113"/>
                  <a:pt x="2434101" y="2682280"/>
                </a:cubicBezTo>
                <a:lnTo>
                  <a:pt x="2432855" y="2682280"/>
                </a:lnTo>
                <a:cubicBezTo>
                  <a:pt x="2407235" y="2708099"/>
                  <a:pt x="2379125" y="2736252"/>
                  <a:pt x="2343719" y="2778992"/>
                </a:cubicBezTo>
                <a:lnTo>
                  <a:pt x="2310627" y="2786869"/>
                </a:lnTo>
                <a:cubicBezTo>
                  <a:pt x="2307069" y="2791391"/>
                  <a:pt x="2303333" y="2794746"/>
                  <a:pt x="2299596" y="2799268"/>
                </a:cubicBezTo>
                <a:lnTo>
                  <a:pt x="2270418" y="2860096"/>
                </a:lnTo>
                <a:cubicBezTo>
                  <a:pt x="2233768" y="2899482"/>
                  <a:pt x="2205657" y="2926468"/>
                  <a:pt x="2172565" y="2959143"/>
                </a:cubicBezTo>
                <a:cubicBezTo>
                  <a:pt x="2171497" y="2960310"/>
                  <a:pt x="2171497" y="2962498"/>
                  <a:pt x="2170252" y="2963665"/>
                </a:cubicBezTo>
                <a:lnTo>
                  <a:pt x="2169006" y="2963665"/>
                </a:lnTo>
                <a:cubicBezTo>
                  <a:pt x="2146945" y="2985108"/>
                  <a:pt x="2123816" y="3010927"/>
                  <a:pt x="2095705" y="3044769"/>
                </a:cubicBezTo>
                <a:lnTo>
                  <a:pt x="2061545" y="3053667"/>
                </a:lnTo>
                <a:lnTo>
                  <a:pt x="2035206" y="3081339"/>
                </a:lnTo>
                <a:lnTo>
                  <a:pt x="0" y="3081339"/>
                </a:lnTo>
                <a:lnTo>
                  <a:pt x="0" y="1980888"/>
                </a:lnTo>
                <a:lnTo>
                  <a:pt x="749" y="1979766"/>
                </a:lnTo>
                <a:lnTo>
                  <a:pt x="0" y="1979766"/>
                </a:lnTo>
                <a:lnTo>
                  <a:pt x="0" y="1589202"/>
                </a:lnTo>
                <a:lnTo>
                  <a:pt x="749" y="1586936"/>
                </a:lnTo>
                <a:cubicBezTo>
                  <a:pt x="16584" y="1584602"/>
                  <a:pt x="-37147" y="1674750"/>
                  <a:pt x="75296" y="1558783"/>
                </a:cubicBezTo>
                <a:cubicBezTo>
                  <a:pt x="143615" y="1481034"/>
                  <a:pt x="117995" y="1475491"/>
                  <a:pt x="56970" y="1529463"/>
                </a:cubicBezTo>
                <a:lnTo>
                  <a:pt x="186493" y="1397741"/>
                </a:lnTo>
                <a:cubicBezTo>
                  <a:pt x="124045" y="1472136"/>
                  <a:pt x="129026" y="1484535"/>
                  <a:pt x="114259" y="1516043"/>
                </a:cubicBezTo>
                <a:cubicBezTo>
                  <a:pt x="127781" y="1501310"/>
                  <a:pt x="130272" y="1500289"/>
                  <a:pt x="129026" y="1504811"/>
                </a:cubicBezTo>
                <a:cubicBezTo>
                  <a:pt x="138812" y="1493433"/>
                  <a:pt x="150910" y="1480013"/>
                  <a:pt x="161941" y="1467614"/>
                </a:cubicBezTo>
                <a:cubicBezTo>
                  <a:pt x="127781" y="1519398"/>
                  <a:pt x="138812" y="1529463"/>
                  <a:pt x="116750" y="1576871"/>
                </a:cubicBezTo>
                <a:lnTo>
                  <a:pt x="91130" y="1571182"/>
                </a:lnTo>
                <a:cubicBezTo>
                  <a:pt x="-28607" y="1710780"/>
                  <a:pt x="120486" y="1594813"/>
                  <a:pt x="80100" y="1651119"/>
                </a:cubicBezTo>
                <a:cubicBezTo>
                  <a:pt x="187560" y="1537340"/>
                  <a:pt x="175462" y="1532964"/>
                  <a:pt x="251076" y="1465426"/>
                </a:cubicBezTo>
                <a:cubicBezTo>
                  <a:pt x="252322" y="1456382"/>
                  <a:pt x="246273" y="1454048"/>
                  <a:pt x="225457" y="1467614"/>
                </a:cubicBezTo>
                <a:cubicBezTo>
                  <a:pt x="220653" y="1474324"/>
                  <a:pt x="214426" y="1482201"/>
                  <a:pt x="207131" y="1491245"/>
                </a:cubicBezTo>
                <a:cubicBezTo>
                  <a:pt x="213358" y="1483368"/>
                  <a:pt x="219407" y="1475491"/>
                  <a:pt x="224211" y="1468781"/>
                </a:cubicBezTo>
                <a:cubicBezTo>
                  <a:pt x="219407" y="1472136"/>
                  <a:pt x="214426" y="1475491"/>
                  <a:pt x="208377" y="1480013"/>
                </a:cubicBezTo>
                <a:lnTo>
                  <a:pt x="174217" y="1526108"/>
                </a:lnTo>
                <a:cubicBezTo>
                  <a:pt x="66756" y="1586936"/>
                  <a:pt x="263352" y="1376444"/>
                  <a:pt x="268334" y="1307739"/>
                </a:cubicBezTo>
                <a:cubicBezTo>
                  <a:pt x="284169" y="1305551"/>
                  <a:pt x="231684" y="1394386"/>
                  <a:pt x="341635" y="1280753"/>
                </a:cubicBezTo>
                <a:cubicBezTo>
                  <a:pt x="346439" y="1275064"/>
                  <a:pt x="351243" y="1269521"/>
                  <a:pt x="354979" y="1264999"/>
                </a:cubicBezTo>
                <a:cubicBezTo>
                  <a:pt x="407464" y="1200816"/>
                  <a:pt x="381844" y="1199649"/>
                  <a:pt x="324377" y="1250266"/>
                </a:cubicBezTo>
                <a:lnTo>
                  <a:pt x="453900" y="1118691"/>
                </a:lnTo>
                <a:cubicBezTo>
                  <a:pt x="389139" y="1195127"/>
                  <a:pt x="396611" y="1206359"/>
                  <a:pt x="380599" y="1240201"/>
                </a:cubicBezTo>
                <a:cubicBezTo>
                  <a:pt x="381844" y="1240201"/>
                  <a:pt x="380599" y="1243556"/>
                  <a:pt x="377041" y="1249245"/>
                </a:cubicBezTo>
                <a:cubicBezTo>
                  <a:pt x="387893" y="1234512"/>
                  <a:pt x="408710" y="1212048"/>
                  <a:pt x="428280" y="1189584"/>
                </a:cubicBezTo>
                <a:cubicBezTo>
                  <a:pt x="394120" y="1241368"/>
                  <a:pt x="405151" y="1251433"/>
                  <a:pt x="383090" y="1298695"/>
                </a:cubicBezTo>
                <a:lnTo>
                  <a:pt x="357470" y="1293152"/>
                </a:lnTo>
                <a:cubicBezTo>
                  <a:pt x="237733" y="1432750"/>
                  <a:pt x="386826" y="1316783"/>
                  <a:pt x="346439" y="1373089"/>
                </a:cubicBezTo>
                <a:cubicBezTo>
                  <a:pt x="464931" y="1246911"/>
                  <a:pt x="438066" y="1255955"/>
                  <a:pt x="543036" y="1163619"/>
                </a:cubicBezTo>
                <a:cubicBezTo>
                  <a:pt x="545527" y="1162598"/>
                  <a:pt x="548017" y="1162598"/>
                  <a:pt x="550508" y="1162598"/>
                </a:cubicBezTo>
                <a:cubicBezTo>
                  <a:pt x="561361" y="1137800"/>
                  <a:pt x="557803" y="1126568"/>
                  <a:pt x="512612" y="1161431"/>
                </a:cubicBezTo>
                <a:lnTo>
                  <a:pt x="500336" y="1177185"/>
                </a:lnTo>
                <a:cubicBezTo>
                  <a:pt x="494287" y="1186229"/>
                  <a:pt x="485747" y="1197461"/>
                  <a:pt x="473471" y="1213215"/>
                </a:cubicBezTo>
                <a:cubicBezTo>
                  <a:pt x="479520" y="1205338"/>
                  <a:pt x="484502" y="1198628"/>
                  <a:pt x="489305" y="1191772"/>
                </a:cubicBezTo>
                <a:lnTo>
                  <a:pt x="477207" y="1207526"/>
                </a:lnTo>
                <a:lnTo>
                  <a:pt x="462205" y="1213790"/>
                </a:lnTo>
                <a:lnTo>
                  <a:pt x="450686" y="1218599"/>
                </a:lnTo>
                <a:cubicBezTo>
                  <a:pt x="435408" y="1219460"/>
                  <a:pt x="451454" y="1191809"/>
                  <a:pt x="477207" y="1154721"/>
                </a:cubicBezTo>
                <a:cubicBezTo>
                  <a:pt x="477207" y="1154721"/>
                  <a:pt x="477207" y="1154721"/>
                  <a:pt x="477207" y="1153554"/>
                </a:cubicBezTo>
                <a:cubicBezTo>
                  <a:pt x="513858" y="1099436"/>
                  <a:pt x="568834" y="1025187"/>
                  <a:pt x="571147" y="989157"/>
                </a:cubicBezTo>
                <a:cubicBezTo>
                  <a:pt x="585914" y="986969"/>
                  <a:pt x="541968" y="1062384"/>
                  <a:pt x="620073" y="985802"/>
                </a:cubicBezTo>
                <a:cubicBezTo>
                  <a:pt x="637153" y="965526"/>
                  <a:pt x="644448" y="959983"/>
                  <a:pt x="644448" y="961004"/>
                </a:cubicBezTo>
                <a:cubicBezTo>
                  <a:pt x="712945" y="883401"/>
                  <a:pt x="687325" y="877712"/>
                  <a:pt x="626122" y="931830"/>
                </a:cubicBezTo>
                <a:lnTo>
                  <a:pt x="755645" y="800109"/>
                </a:lnTo>
                <a:cubicBezTo>
                  <a:pt x="681098" y="887923"/>
                  <a:pt x="701914" y="890111"/>
                  <a:pt x="672558" y="939707"/>
                </a:cubicBezTo>
                <a:cubicBezTo>
                  <a:pt x="679853" y="926141"/>
                  <a:pt x="705651" y="897988"/>
                  <a:pt x="731271" y="869835"/>
                </a:cubicBezTo>
                <a:cubicBezTo>
                  <a:pt x="697111" y="921619"/>
                  <a:pt x="707964" y="931830"/>
                  <a:pt x="686080" y="979092"/>
                </a:cubicBezTo>
                <a:lnTo>
                  <a:pt x="660460" y="973403"/>
                </a:lnTo>
                <a:cubicBezTo>
                  <a:pt x="540723" y="1113002"/>
                  <a:pt x="689638" y="997034"/>
                  <a:pt x="649429" y="1053340"/>
                </a:cubicBezTo>
                <a:cubicBezTo>
                  <a:pt x="767921" y="927308"/>
                  <a:pt x="741056" y="936206"/>
                  <a:pt x="846026" y="844016"/>
                </a:cubicBezTo>
                <a:cubicBezTo>
                  <a:pt x="861861" y="839494"/>
                  <a:pt x="864351" y="845037"/>
                  <a:pt x="858302" y="859770"/>
                </a:cubicBezTo>
                <a:cubicBezTo>
                  <a:pt x="886413" y="810174"/>
                  <a:pt x="915769" y="756202"/>
                  <a:pt x="846026" y="810174"/>
                </a:cubicBezTo>
                <a:lnTo>
                  <a:pt x="811866" y="856415"/>
                </a:lnTo>
                <a:cubicBezTo>
                  <a:pt x="808130" y="858603"/>
                  <a:pt x="804572" y="859770"/>
                  <a:pt x="802081" y="861958"/>
                </a:cubicBezTo>
                <a:cubicBezTo>
                  <a:pt x="796032" y="869835"/>
                  <a:pt x="788559" y="881067"/>
                  <a:pt x="777707" y="894633"/>
                </a:cubicBezTo>
                <a:cubicBezTo>
                  <a:pt x="787492" y="882234"/>
                  <a:pt x="794786" y="872169"/>
                  <a:pt x="800836" y="861958"/>
                </a:cubicBezTo>
                <a:cubicBezTo>
                  <a:pt x="780019" y="871002"/>
                  <a:pt x="776461" y="866480"/>
                  <a:pt x="782510" y="851893"/>
                </a:cubicBezTo>
                <a:cubicBezTo>
                  <a:pt x="776461" y="852914"/>
                  <a:pt x="773970" y="850726"/>
                  <a:pt x="781265" y="834972"/>
                </a:cubicBezTo>
                <a:cubicBezTo>
                  <a:pt x="786247" y="831617"/>
                  <a:pt x="791050" y="829283"/>
                  <a:pt x="796032" y="828262"/>
                </a:cubicBezTo>
                <a:cubicBezTo>
                  <a:pt x="828946" y="774144"/>
                  <a:pt x="903493" y="679619"/>
                  <a:pt x="907051" y="637900"/>
                </a:cubicBezTo>
                <a:cubicBezTo>
                  <a:pt x="923064" y="635712"/>
                  <a:pt x="869333" y="725715"/>
                  <a:pt x="981598" y="609893"/>
                </a:cubicBezTo>
                <a:cubicBezTo>
                  <a:pt x="1050095" y="532144"/>
                  <a:pt x="1024475" y="526455"/>
                  <a:pt x="963272" y="580573"/>
                </a:cubicBezTo>
                <a:lnTo>
                  <a:pt x="1092795" y="448852"/>
                </a:lnTo>
                <a:cubicBezTo>
                  <a:pt x="1018248" y="536666"/>
                  <a:pt x="1039064" y="538854"/>
                  <a:pt x="1009708" y="588450"/>
                </a:cubicBezTo>
                <a:cubicBezTo>
                  <a:pt x="1017003" y="574884"/>
                  <a:pt x="1042801" y="546731"/>
                  <a:pt x="1068421" y="518724"/>
                </a:cubicBezTo>
                <a:cubicBezTo>
                  <a:pt x="1034261" y="570362"/>
                  <a:pt x="1045114" y="580573"/>
                  <a:pt x="1023230" y="627835"/>
                </a:cubicBezTo>
                <a:lnTo>
                  <a:pt x="997610" y="622146"/>
                </a:lnTo>
                <a:cubicBezTo>
                  <a:pt x="877873" y="761745"/>
                  <a:pt x="1026788" y="645923"/>
                  <a:pt x="986579" y="702084"/>
                </a:cubicBezTo>
                <a:cubicBezTo>
                  <a:pt x="1094040" y="588450"/>
                  <a:pt x="1081764" y="583928"/>
                  <a:pt x="1157556" y="516390"/>
                </a:cubicBezTo>
                <a:cubicBezTo>
                  <a:pt x="1158802" y="507346"/>
                  <a:pt x="1152752" y="505158"/>
                  <a:pt x="1131936" y="518724"/>
                </a:cubicBezTo>
                <a:cubicBezTo>
                  <a:pt x="1126955" y="525434"/>
                  <a:pt x="1120906" y="533311"/>
                  <a:pt x="1113611" y="542355"/>
                </a:cubicBezTo>
                <a:cubicBezTo>
                  <a:pt x="1119660" y="534478"/>
                  <a:pt x="1125709" y="526455"/>
                  <a:pt x="1130691" y="519745"/>
                </a:cubicBezTo>
                <a:cubicBezTo>
                  <a:pt x="1125709" y="523100"/>
                  <a:pt x="1120906" y="526455"/>
                  <a:pt x="1114857" y="530977"/>
                </a:cubicBezTo>
                <a:lnTo>
                  <a:pt x="1080519" y="577218"/>
                </a:lnTo>
                <a:cubicBezTo>
                  <a:pt x="973058" y="637900"/>
                  <a:pt x="1169832" y="427409"/>
                  <a:pt x="1174636" y="358849"/>
                </a:cubicBezTo>
                <a:cubicBezTo>
                  <a:pt x="1190471" y="356515"/>
                  <a:pt x="1137986" y="445497"/>
                  <a:pt x="1247937" y="331717"/>
                </a:cubicBezTo>
                <a:cubicBezTo>
                  <a:pt x="1252919" y="326174"/>
                  <a:pt x="1257723" y="320485"/>
                  <a:pt x="1261459" y="315963"/>
                </a:cubicBezTo>
                <a:cubicBezTo>
                  <a:pt x="1313944" y="251780"/>
                  <a:pt x="1288324" y="250759"/>
                  <a:pt x="1230857" y="300209"/>
                </a:cubicBezTo>
                <a:close/>
                <a:moveTo>
                  <a:pt x="1379773" y="155068"/>
                </a:moveTo>
                <a:cubicBezTo>
                  <a:pt x="1386000" y="159590"/>
                  <a:pt x="1355399" y="194453"/>
                  <a:pt x="1323729" y="229316"/>
                </a:cubicBezTo>
                <a:cubicBezTo>
                  <a:pt x="1335828" y="210207"/>
                  <a:pt x="1352908" y="187743"/>
                  <a:pt x="1379773" y="155068"/>
                </a:cubicBezTo>
                <a:close/>
                <a:moveTo>
                  <a:pt x="1648603" y="105472"/>
                </a:moveTo>
                <a:cubicBezTo>
                  <a:pt x="1640063" y="142669"/>
                  <a:pt x="1561780" y="225961"/>
                  <a:pt x="1475136" y="335218"/>
                </a:cubicBezTo>
                <a:cubicBezTo>
                  <a:pt x="1528866" y="267680"/>
                  <a:pt x="1494706" y="284455"/>
                  <a:pt x="1489725" y="286789"/>
                </a:cubicBezTo>
                <a:cubicBezTo>
                  <a:pt x="1570321" y="248425"/>
                  <a:pt x="1603413" y="157256"/>
                  <a:pt x="1648603" y="105472"/>
                </a:cubicBezTo>
                <a:close/>
                <a:moveTo>
                  <a:pt x="1260214" y="103284"/>
                </a:moveTo>
                <a:cubicBezTo>
                  <a:pt x="1273557" y="114516"/>
                  <a:pt x="1291883" y="133625"/>
                  <a:pt x="1251496" y="202330"/>
                </a:cubicBezTo>
                <a:lnTo>
                  <a:pt x="1250930" y="202512"/>
                </a:lnTo>
                <a:lnTo>
                  <a:pt x="1250428" y="202330"/>
                </a:lnTo>
                <a:lnTo>
                  <a:pt x="1250204" y="202745"/>
                </a:lnTo>
                <a:lnTo>
                  <a:pt x="1220733" y="212208"/>
                </a:lnTo>
                <a:cubicBezTo>
                  <a:pt x="1184755" y="223408"/>
                  <a:pt x="1149328" y="225706"/>
                  <a:pt x="1260214" y="103284"/>
                </a:cubicBezTo>
                <a:close/>
                <a:moveTo>
                  <a:pt x="1541128" y="105"/>
                </a:moveTo>
                <a:cubicBezTo>
                  <a:pt x="1543244" y="2448"/>
                  <a:pt x="1514833" y="43076"/>
                  <a:pt x="1517835" y="45811"/>
                </a:cubicBezTo>
                <a:cubicBezTo>
                  <a:pt x="1513031" y="41434"/>
                  <a:pt x="1439730" y="115683"/>
                  <a:pt x="1490970" y="53688"/>
                </a:cubicBezTo>
                <a:cubicBezTo>
                  <a:pt x="1527598" y="11075"/>
                  <a:pt x="1539858" y="-1301"/>
                  <a:pt x="1541128" y="105"/>
                </a:cubicBez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pPr/>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EDF871BD-3BB3-373C-5A6A-2A9290268383}"/>
              </a:ext>
            </a:extLst>
          </p:cNvPr>
          <p:cNvSpPr>
            <a:spLocks noGrp="1"/>
          </p:cNvSpPr>
          <p:nvPr>
            <p:ph type="pic" sz="quarter" idx="13"/>
          </p:nvPr>
        </p:nvSpPr>
        <p:spPr/>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10" name="Freeform: Shape 9">
            <a:extLst>
              <a:ext uri="{FF2B5EF4-FFF2-40B4-BE49-F238E27FC236}">
                <a16:creationId xmlns:a16="http://schemas.microsoft.com/office/drawing/2014/main" id="{0E865837-41EB-8C90-B7A0-C34C5C5E9B3B}"/>
              </a:ext>
            </a:extLst>
          </p:cNvPr>
          <p:cNvSpPr/>
          <p:nvPr/>
        </p:nvSpPr>
        <p:spPr>
          <a:xfrm>
            <a:off x="6096002" y="1"/>
            <a:ext cx="4162301" cy="2709036"/>
          </a:xfrm>
          <a:custGeom>
            <a:avLst/>
            <a:gdLst>
              <a:gd name="connsiteX0" fmla="*/ 1072619 w 4162301"/>
              <a:gd name="connsiteY0" fmla="*/ 2490710 h 2709036"/>
              <a:gd name="connsiteX1" fmla="*/ 1059228 w 4162301"/>
              <a:gd name="connsiteY1" fmla="*/ 2504890 h 2709036"/>
              <a:gd name="connsiteX2" fmla="*/ 1070649 w 4162301"/>
              <a:gd name="connsiteY2" fmla="*/ 2491604 h 2709036"/>
              <a:gd name="connsiteX3" fmla="*/ 1072619 w 4162301"/>
              <a:gd name="connsiteY3" fmla="*/ 2490710 h 2709036"/>
              <a:gd name="connsiteX4" fmla="*/ 1089702 w 4162301"/>
              <a:gd name="connsiteY4" fmla="*/ 2464728 h 2709036"/>
              <a:gd name="connsiteX5" fmla="*/ 1070649 w 4162301"/>
              <a:gd name="connsiteY5" fmla="*/ 2490710 h 2709036"/>
              <a:gd name="connsiteX6" fmla="*/ 1045050 w 4162301"/>
              <a:gd name="connsiteY6" fmla="*/ 2512555 h 2709036"/>
              <a:gd name="connsiteX7" fmla="*/ 1065431 w 4162301"/>
              <a:gd name="connsiteY7" fmla="*/ 2483577 h 2709036"/>
              <a:gd name="connsiteX8" fmla="*/ 1068176 w 4162301"/>
              <a:gd name="connsiteY8" fmla="*/ 2480657 h 2709036"/>
              <a:gd name="connsiteX9" fmla="*/ 1081086 w 4162301"/>
              <a:gd name="connsiteY9" fmla="*/ 2470780 h 2709036"/>
              <a:gd name="connsiteX10" fmla="*/ 1086139 w 4162301"/>
              <a:gd name="connsiteY10" fmla="*/ 2465931 h 2709036"/>
              <a:gd name="connsiteX11" fmla="*/ 499584 w 4162301"/>
              <a:gd name="connsiteY11" fmla="*/ 2030295 h 2709036"/>
              <a:gd name="connsiteX12" fmla="*/ 488163 w 4162301"/>
              <a:gd name="connsiteY12" fmla="*/ 2038855 h 2709036"/>
              <a:gd name="connsiteX13" fmla="*/ 499584 w 4162301"/>
              <a:gd name="connsiteY13" fmla="*/ 2030295 h 2709036"/>
              <a:gd name="connsiteX14" fmla="*/ 93402 w 4162301"/>
              <a:gd name="connsiteY14" fmla="*/ 2018312 h 2709036"/>
              <a:gd name="connsiteX15" fmla="*/ 44504 w 4162301"/>
              <a:gd name="connsiteY15" fmla="*/ 2063511 h 2709036"/>
              <a:gd name="connsiteX16" fmla="*/ 89169 w 4162301"/>
              <a:gd name="connsiteY16" fmla="*/ 2021434 h 2709036"/>
              <a:gd name="connsiteX17" fmla="*/ 93196 w 4162301"/>
              <a:gd name="connsiteY17" fmla="*/ 2018363 h 2709036"/>
              <a:gd name="connsiteX18" fmla="*/ 133904 w 4162301"/>
              <a:gd name="connsiteY18" fmla="*/ 1795873 h 2709036"/>
              <a:gd name="connsiteX19" fmla="*/ 129178 w 4162301"/>
              <a:gd name="connsiteY19" fmla="*/ 1801621 h 2709036"/>
              <a:gd name="connsiteX20" fmla="*/ 133904 w 4162301"/>
              <a:gd name="connsiteY20" fmla="*/ 1795873 h 2709036"/>
              <a:gd name="connsiteX21" fmla="*/ 114017 w 4162301"/>
              <a:gd name="connsiteY21" fmla="*/ 1648704 h 2709036"/>
              <a:gd name="connsiteX22" fmla="*/ 114017 w 4162301"/>
              <a:gd name="connsiteY22" fmla="*/ 1649726 h 2709036"/>
              <a:gd name="connsiteX23" fmla="*/ 77782 w 4162301"/>
              <a:gd name="connsiteY23" fmla="*/ 1686646 h 2709036"/>
              <a:gd name="connsiteX24" fmla="*/ 211688 w 4162301"/>
              <a:gd name="connsiteY24" fmla="*/ 1352577 h 2709036"/>
              <a:gd name="connsiteX25" fmla="*/ 151824 w 4162301"/>
              <a:gd name="connsiteY25" fmla="*/ 1411470 h 2709036"/>
              <a:gd name="connsiteX26" fmla="*/ 155763 w 4162301"/>
              <a:gd name="connsiteY26" fmla="*/ 1380044 h 2709036"/>
              <a:gd name="connsiteX27" fmla="*/ 161094 w 4162301"/>
              <a:gd name="connsiteY27" fmla="*/ 1375035 h 2709036"/>
              <a:gd name="connsiteX28" fmla="*/ 154778 w 4162301"/>
              <a:gd name="connsiteY28" fmla="*/ 1382982 h 2709036"/>
              <a:gd name="connsiteX29" fmla="*/ 157733 w 4162301"/>
              <a:gd name="connsiteY29" fmla="*/ 1380044 h 2709036"/>
              <a:gd name="connsiteX30" fmla="*/ 166847 w 4162301"/>
              <a:gd name="connsiteY30" fmla="*/ 1369629 h 2709036"/>
              <a:gd name="connsiteX31" fmla="*/ 172169 w 4162301"/>
              <a:gd name="connsiteY31" fmla="*/ 1364630 h 2709036"/>
              <a:gd name="connsiteX32" fmla="*/ 174667 w 4162301"/>
              <a:gd name="connsiteY32" fmla="*/ 1363947 h 2709036"/>
              <a:gd name="connsiteX33" fmla="*/ 175500 w 4162301"/>
              <a:gd name="connsiteY33" fmla="*/ 1363183 h 2709036"/>
              <a:gd name="connsiteX34" fmla="*/ 230790 w 4162301"/>
              <a:gd name="connsiteY34" fmla="*/ 1178836 h 2709036"/>
              <a:gd name="connsiteX35" fmla="*/ 230790 w 4162301"/>
              <a:gd name="connsiteY35" fmla="*/ 1180752 h 2709036"/>
              <a:gd name="connsiteX36" fmla="*/ 174667 w 4162301"/>
              <a:gd name="connsiteY36" fmla="*/ 1239645 h 2709036"/>
              <a:gd name="connsiteX37" fmla="*/ 72441 w 4162301"/>
              <a:gd name="connsiteY37" fmla="*/ 1065792 h 2709036"/>
              <a:gd name="connsiteX38" fmla="*/ 76010 w 4162301"/>
              <a:gd name="connsiteY38" fmla="*/ 1068715 h 2709036"/>
              <a:gd name="connsiteX39" fmla="*/ 56909 w 4162301"/>
              <a:gd name="connsiteY39" fmla="*/ 1076380 h 2709036"/>
              <a:gd name="connsiteX40" fmla="*/ 72441 w 4162301"/>
              <a:gd name="connsiteY40" fmla="*/ 1065792 h 2709036"/>
              <a:gd name="connsiteX41" fmla="*/ 443659 w 4162301"/>
              <a:gd name="connsiteY41" fmla="*/ 485915 h 2709036"/>
              <a:gd name="connsiteX42" fmla="*/ 416938 w 4162301"/>
              <a:gd name="connsiteY42" fmla="*/ 509752 h 2709036"/>
              <a:gd name="connsiteX43" fmla="*/ 427511 w 4162301"/>
              <a:gd name="connsiteY43" fmla="*/ 499201 h 2709036"/>
              <a:gd name="connsiteX44" fmla="*/ 431882 w 4162301"/>
              <a:gd name="connsiteY44" fmla="*/ 495048 h 2709036"/>
              <a:gd name="connsiteX45" fmla="*/ 466305 w 4162301"/>
              <a:gd name="connsiteY45" fmla="*/ 435581 h 2709036"/>
              <a:gd name="connsiteX46" fmla="*/ 432237 w 4162301"/>
              <a:gd name="connsiteY46" fmla="*/ 467902 h 2709036"/>
              <a:gd name="connsiteX47" fmla="*/ 821307 w 4162301"/>
              <a:gd name="connsiteY47" fmla="*/ 0 h 2709036"/>
              <a:gd name="connsiteX48" fmla="*/ 4162301 w 4162301"/>
              <a:gd name="connsiteY48" fmla="*/ 0 h 2709036"/>
              <a:gd name="connsiteX49" fmla="*/ 3804874 w 4162301"/>
              <a:gd name="connsiteY49" fmla="*/ 413736 h 2709036"/>
              <a:gd name="connsiteX50" fmla="*/ 3308047 w 4162301"/>
              <a:gd name="connsiteY50" fmla="*/ 929211 h 2709036"/>
              <a:gd name="connsiteX51" fmla="*/ 3254878 w 4162301"/>
              <a:gd name="connsiteY51" fmla="*/ 974818 h 2709036"/>
              <a:gd name="connsiteX52" fmla="*/ 3066820 w 4162301"/>
              <a:gd name="connsiteY52" fmla="*/ 1170277 h 2709036"/>
              <a:gd name="connsiteX53" fmla="*/ 2949850 w 4162301"/>
              <a:gd name="connsiteY53" fmla="*/ 1270944 h 2709036"/>
              <a:gd name="connsiteX54" fmla="*/ 2537501 w 4162301"/>
              <a:gd name="connsiteY54" fmla="*/ 1699037 h 2709036"/>
              <a:gd name="connsiteX55" fmla="*/ 2408322 w 4162301"/>
              <a:gd name="connsiteY55" fmla="*/ 1810053 h 2709036"/>
              <a:gd name="connsiteX56" fmla="*/ 1953242 w 4162301"/>
              <a:gd name="connsiteY56" fmla="*/ 2283753 h 2709036"/>
              <a:gd name="connsiteX57" fmla="*/ 1458187 w 4162301"/>
              <a:gd name="connsiteY57" fmla="*/ 2709036 h 2709036"/>
              <a:gd name="connsiteX58" fmla="*/ 1480045 w 4162301"/>
              <a:gd name="connsiteY58" fmla="*/ 2688085 h 2709036"/>
              <a:gd name="connsiteX59" fmla="*/ 1453461 w 4162301"/>
              <a:gd name="connsiteY59" fmla="*/ 2617822 h 2709036"/>
              <a:gd name="connsiteX60" fmla="*/ 1440267 w 4162301"/>
              <a:gd name="connsiteY60" fmla="*/ 2630214 h 2709036"/>
              <a:gd name="connsiteX61" fmla="*/ 1425892 w 4162301"/>
              <a:gd name="connsiteY61" fmla="*/ 2576047 h 2709036"/>
              <a:gd name="connsiteX62" fmla="*/ 1296713 w 4162301"/>
              <a:gd name="connsiteY62" fmla="*/ 2647332 h 2709036"/>
              <a:gd name="connsiteX63" fmla="*/ 1344367 w 4162301"/>
              <a:gd name="connsiteY63" fmla="*/ 2574259 h 2709036"/>
              <a:gd name="connsiteX64" fmla="*/ 1214204 w 4162301"/>
              <a:gd name="connsiteY64" fmla="*/ 2664323 h 2709036"/>
              <a:gd name="connsiteX65" fmla="*/ 1207508 w 4162301"/>
              <a:gd name="connsiteY65" fmla="*/ 2610284 h 2709036"/>
              <a:gd name="connsiteX66" fmla="*/ 1168518 w 4162301"/>
              <a:gd name="connsiteY66" fmla="*/ 2652953 h 2709036"/>
              <a:gd name="connsiteX67" fmla="*/ 1101960 w 4162301"/>
              <a:gd name="connsiteY67" fmla="*/ 2482150 h 2709036"/>
              <a:gd name="connsiteX68" fmla="*/ 1102944 w 4162301"/>
              <a:gd name="connsiteY68" fmla="*/ 2476402 h 2709036"/>
              <a:gd name="connsiteX69" fmla="*/ 1104913 w 4162301"/>
              <a:gd name="connsiteY69" fmla="*/ 2447913 h 2709036"/>
              <a:gd name="connsiteX70" fmla="*/ 1086139 w 4162301"/>
              <a:gd name="connsiteY70" fmla="*/ 2465931 h 2709036"/>
              <a:gd name="connsiteX71" fmla="*/ 1080102 w 4162301"/>
              <a:gd name="connsiteY71" fmla="*/ 2467970 h 2709036"/>
              <a:gd name="connsiteX72" fmla="*/ 1068176 w 4162301"/>
              <a:gd name="connsiteY72" fmla="*/ 2480657 h 2709036"/>
              <a:gd name="connsiteX73" fmla="*/ 1056449 w 4162301"/>
              <a:gd name="connsiteY73" fmla="*/ 2489628 h 2709036"/>
              <a:gd name="connsiteX74" fmla="*/ 980460 w 4162301"/>
              <a:gd name="connsiteY74" fmla="*/ 2522009 h 2709036"/>
              <a:gd name="connsiteX75" fmla="*/ 1038355 w 4162301"/>
              <a:gd name="connsiteY75" fmla="*/ 2448935 h 2709036"/>
              <a:gd name="connsiteX76" fmla="*/ 832180 w 4162301"/>
              <a:gd name="connsiteY76" fmla="*/ 2469758 h 2709036"/>
              <a:gd name="connsiteX77" fmla="*/ 855023 w 4162301"/>
              <a:gd name="connsiteY77" fmla="*/ 2451746 h 2709036"/>
              <a:gd name="connsiteX78" fmla="*/ 863490 w 4162301"/>
              <a:gd name="connsiteY78" fmla="*/ 2425173 h 2709036"/>
              <a:gd name="connsiteX79" fmla="*/ 760895 w 4162301"/>
              <a:gd name="connsiteY79" fmla="*/ 2533378 h 2709036"/>
              <a:gd name="connsiteX80" fmla="*/ 780784 w 4162301"/>
              <a:gd name="connsiteY80" fmla="*/ 2474485 h 2709036"/>
              <a:gd name="connsiteX81" fmla="*/ 792206 w 4162301"/>
              <a:gd name="connsiteY81" fmla="*/ 2466054 h 2709036"/>
              <a:gd name="connsiteX82" fmla="*/ 868216 w 4162301"/>
              <a:gd name="connsiteY82" fmla="*/ 2362575 h 2709036"/>
              <a:gd name="connsiteX83" fmla="*/ 802642 w 4162301"/>
              <a:gd name="connsiteY83" fmla="*/ 2431816 h 2709036"/>
              <a:gd name="connsiteX84" fmla="*/ 748490 w 4162301"/>
              <a:gd name="connsiteY84" fmla="*/ 2471675 h 2709036"/>
              <a:gd name="connsiteX85" fmla="*/ 795159 w 4162301"/>
              <a:gd name="connsiteY85" fmla="*/ 2333065 h 2709036"/>
              <a:gd name="connsiteX86" fmla="*/ 712453 w 4162301"/>
              <a:gd name="connsiteY86" fmla="*/ 2405244 h 2709036"/>
              <a:gd name="connsiteX87" fmla="*/ 697290 w 4162301"/>
              <a:gd name="connsiteY87" fmla="*/ 2303682 h 2709036"/>
              <a:gd name="connsiteX88" fmla="*/ 470244 w 4162301"/>
              <a:gd name="connsiteY88" fmla="*/ 2388126 h 2709036"/>
              <a:gd name="connsiteX89" fmla="*/ 537589 w 4162301"/>
              <a:gd name="connsiteY89" fmla="*/ 2237252 h 2709036"/>
              <a:gd name="connsiteX90" fmla="*/ 423574 w 4162301"/>
              <a:gd name="connsiteY90" fmla="*/ 2254370 h 2709036"/>
              <a:gd name="connsiteX91" fmla="*/ 514943 w 4162301"/>
              <a:gd name="connsiteY91" fmla="*/ 2129047 h 2709036"/>
              <a:gd name="connsiteX92" fmla="*/ 399943 w 4162301"/>
              <a:gd name="connsiteY92" fmla="*/ 2217323 h 2709036"/>
              <a:gd name="connsiteX93" fmla="*/ 484421 w 4162301"/>
              <a:gd name="connsiteY93" fmla="*/ 2131857 h 2709036"/>
              <a:gd name="connsiteX94" fmla="*/ 483436 w 4162301"/>
              <a:gd name="connsiteY94" fmla="*/ 2079607 h 2709036"/>
              <a:gd name="connsiteX95" fmla="*/ 507263 w 4162301"/>
              <a:gd name="connsiteY95" fmla="*/ 2060700 h 2709036"/>
              <a:gd name="connsiteX96" fmla="*/ 522426 w 4162301"/>
              <a:gd name="connsiteY96" fmla="*/ 2028379 h 2709036"/>
              <a:gd name="connsiteX97" fmla="*/ 416091 w 4162301"/>
              <a:gd name="connsiteY97" fmla="*/ 2124320 h 2709036"/>
              <a:gd name="connsiteX98" fmla="*/ 524395 w 4162301"/>
              <a:gd name="connsiteY98" fmla="*/ 2019820 h 2709036"/>
              <a:gd name="connsiteX99" fmla="*/ 502538 w 4162301"/>
              <a:gd name="connsiteY99" fmla="*/ 2032212 h 2709036"/>
              <a:gd name="connsiteX100" fmla="*/ 538574 w 4162301"/>
              <a:gd name="connsiteY100" fmla="*/ 1997080 h 2709036"/>
              <a:gd name="connsiteX101" fmla="*/ 423574 w 4162301"/>
              <a:gd name="connsiteY101" fmla="*/ 2084334 h 2709036"/>
              <a:gd name="connsiteX102" fmla="*/ 485405 w 4162301"/>
              <a:gd name="connsiteY102" fmla="*/ 2014199 h 2709036"/>
              <a:gd name="connsiteX103" fmla="*/ 400928 w 4162301"/>
              <a:gd name="connsiteY103" fmla="*/ 2099536 h 2709036"/>
              <a:gd name="connsiteX104" fmla="*/ 443659 w 4162301"/>
              <a:gd name="connsiteY104" fmla="*/ 2026463 h 2709036"/>
              <a:gd name="connsiteX105" fmla="*/ 490131 w 4162301"/>
              <a:gd name="connsiteY105" fmla="*/ 1987627 h 2709036"/>
              <a:gd name="connsiteX106" fmla="*/ 449369 w 4162301"/>
              <a:gd name="connsiteY106" fmla="*/ 1995164 h 2709036"/>
              <a:gd name="connsiteX107" fmla="*/ 304830 w 4162301"/>
              <a:gd name="connsiteY107" fmla="*/ 2137478 h 2709036"/>
              <a:gd name="connsiteX108" fmla="*/ 374343 w 4162301"/>
              <a:gd name="connsiteY108" fmla="*/ 2084334 h 2709036"/>
              <a:gd name="connsiteX109" fmla="*/ 223110 w 4162301"/>
              <a:gd name="connsiteY109" fmla="*/ 2209658 h 2709036"/>
              <a:gd name="connsiteX110" fmla="*/ 296364 w 4162301"/>
              <a:gd name="connsiteY110" fmla="*/ 2133774 h 2709036"/>
              <a:gd name="connsiteX111" fmla="*/ 241225 w 4162301"/>
              <a:gd name="connsiteY111" fmla="*/ 2164178 h 2709036"/>
              <a:gd name="connsiteX112" fmla="*/ 338110 w 4162301"/>
              <a:gd name="connsiteY112" fmla="*/ 2064405 h 2709036"/>
              <a:gd name="connsiteX113" fmla="*/ 244180 w 4162301"/>
              <a:gd name="connsiteY113" fmla="*/ 2146038 h 2709036"/>
              <a:gd name="connsiteX114" fmla="*/ 438932 w 4162301"/>
              <a:gd name="connsiteY114" fmla="*/ 1942914 h 2709036"/>
              <a:gd name="connsiteX115" fmla="*/ 454095 w 4162301"/>
              <a:gd name="connsiteY115" fmla="*/ 1911615 h 2709036"/>
              <a:gd name="connsiteX116" fmla="*/ 344805 w 4162301"/>
              <a:gd name="connsiteY116" fmla="*/ 2024547 h 2709036"/>
              <a:gd name="connsiteX117" fmla="*/ 397973 w 4162301"/>
              <a:gd name="connsiteY117" fmla="*/ 1945852 h 2709036"/>
              <a:gd name="connsiteX118" fmla="*/ 482648 w 4162301"/>
              <a:gd name="connsiteY118" fmla="*/ 1860387 h 2709036"/>
              <a:gd name="connsiteX119" fmla="*/ 401716 w 4162301"/>
              <a:gd name="connsiteY119" fmla="*/ 1924007 h 2709036"/>
              <a:gd name="connsiteX120" fmla="*/ 473000 w 4162301"/>
              <a:gd name="connsiteY120" fmla="*/ 1857576 h 2709036"/>
              <a:gd name="connsiteX121" fmla="*/ 383795 w 4162301"/>
              <a:gd name="connsiteY121" fmla="*/ 1856554 h 2709036"/>
              <a:gd name="connsiteX122" fmla="*/ 417862 w 4162301"/>
              <a:gd name="connsiteY122" fmla="*/ 1823339 h 2709036"/>
              <a:gd name="connsiteX123" fmla="*/ 402699 w 4162301"/>
              <a:gd name="connsiteY123" fmla="*/ 1803410 h 2709036"/>
              <a:gd name="connsiteX124" fmla="*/ 387536 w 4162301"/>
              <a:gd name="connsiteY124" fmla="*/ 1821423 h 2709036"/>
              <a:gd name="connsiteX125" fmla="*/ 356227 w 4162301"/>
              <a:gd name="connsiteY125" fmla="*/ 1828066 h 2709036"/>
              <a:gd name="connsiteX126" fmla="*/ 417074 w 4162301"/>
              <a:gd name="connsiteY126" fmla="*/ 1766362 h 2709036"/>
              <a:gd name="connsiteX127" fmla="*/ 384780 w 4162301"/>
              <a:gd name="connsiteY127" fmla="*/ 1781564 h 2709036"/>
              <a:gd name="connsiteX128" fmla="*/ 432237 w 4162301"/>
              <a:gd name="connsiteY128" fmla="*/ 1734169 h 2709036"/>
              <a:gd name="connsiteX129" fmla="*/ 382810 w 4162301"/>
              <a:gd name="connsiteY129" fmla="*/ 1738896 h 2709036"/>
              <a:gd name="connsiteX130" fmla="*/ 356227 w 4162301"/>
              <a:gd name="connsiteY130" fmla="*/ 1771217 h 2709036"/>
              <a:gd name="connsiteX131" fmla="*/ 98656 w 4162301"/>
              <a:gd name="connsiteY131" fmla="*/ 2017009 h 2709036"/>
              <a:gd name="connsiteX132" fmla="*/ 93402 w 4162301"/>
              <a:gd name="connsiteY132" fmla="*/ 2018312 h 2709036"/>
              <a:gd name="connsiteX133" fmla="*/ 96885 w 4162301"/>
              <a:gd name="connsiteY133" fmla="*/ 2015093 h 2709036"/>
              <a:gd name="connsiteX134" fmla="*/ 95900 w 4162301"/>
              <a:gd name="connsiteY134" fmla="*/ 2015093 h 2709036"/>
              <a:gd name="connsiteX135" fmla="*/ 89169 w 4162301"/>
              <a:gd name="connsiteY135" fmla="*/ 2021434 h 2709036"/>
              <a:gd name="connsiteX136" fmla="*/ 81555 w 4162301"/>
              <a:gd name="connsiteY136" fmla="*/ 2027239 h 2709036"/>
              <a:gd name="connsiteX137" fmla="*/ 44504 w 4162301"/>
              <a:gd name="connsiteY137" fmla="*/ 2047414 h 2709036"/>
              <a:gd name="connsiteX138" fmla="*/ 152809 w 4162301"/>
              <a:gd name="connsiteY138" fmla="*/ 1942914 h 2709036"/>
              <a:gd name="connsiteX139" fmla="*/ 1773 w 4162301"/>
              <a:gd name="connsiteY139" fmla="*/ 2068237 h 2709036"/>
              <a:gd name="connsiteX140" fmla="*/ 257373 w 4162301"/>
              <a:gd name="connsiteY140" fmla="*/ 1799705 h 2709036"/>
              <a:gd name="connsiteX141" fmla="*/ 168957 w 4162301"/>
              <a:gd name="connsiteY141" fmla="*/ 1827172 h 2709036"/>
              <a:gd name="connsiteX142" fmla="*/ 296364 w 4162301"/>
              <a:gd name="connsiteY142" fmla="*/ 1687668 h 2709036"/>
              <a:gd name="connsiteX143" fmla="*/ 188057 w 4162301"/>
              <a:gd name="connsiteY143" fmla="*/ 1773005 h 2709036"/>
              <a:gd name="connsiteX144" fmla="*/ 145326 w 4162301"/>
              <a:gd name="connsiteY144" fmla="*/ 1790124 h 2709036"/>
              <a:gd name="connsiteX145" fmla="*/ 137646 w 4162301"/>
              <a:gd name="connsiteY145" fmla="*/ 1797789 h 2709036"/>
              <a:gd name="connsiteX146" fmla="*/ 147099 w 4162301"/>
              <a:gd name="connsiteY146" fmla="*/ 1785397 h 2709036"/>
              <a:gd name="connsiteX147" fmla="*/ 140600 w 4162301"/>
              <a:gd name="connsiteY147" fmla="*/ 1764574 h 2709036"/>
              <a:gd name="connsiteX148" fmla="*/ 91173 w 4162301"/>
              <a:gd name="connsiteY148" fmla="*/ 1797789 h 2709036"/>
              <a:gd name="connsiteX149" fmla="*/ 95900 w 4162301"/>
              <a:gd name="connsiteY149" fmla="*/ 1771217 h 2709036"/>
              <a:gd name="connsiteX150" fmla="*/ 0 w 4162301"/>
              <a:gd name="connsiteY150" fmla="*/ 1861281 h 2709036"/>
              <a:gd name="connsiteX151" fmla="*/ 115788 w 4162301"/>
              <a:gd name="connsiteY151" fmla="*/ 1651514 h 2709036"/>
              <a:gd name="connsiteX152" fmla="*/ 120514 w 4162301"/>
              <a:gd name="connsiteY152" fmla="*/ 1620215 h 2709036"/>
              <a:gd name="connsiteX153" fmla="*/ 83493 w 4162301"/>
              <a:gd name="connsiteY153" fmla="*/ 1661990 h 2709036"/>
              <a:gd name="connsiteX154" fmla="*/ 103383 w 4162301"/>
              <a:gd name="connsiteY154" fmla="*/ 1528235 h 2709036"/>
              <a:gd name="connsiteX155" fmla="*/ 40762 w 4162301"/>
              <a:gd name="connsiteY155" fmla="*/ 1583167 h 2709036"/>
              <a:gd name="connsiteX156" fmla="*/ 168168 w 4162301"/>
              <a:gd name="connsiteY156" fmla="*/ 1444685 h 2709036"/>
              <a:gd name="connsiteX157" fmla="*/ 117758 w 4162301"/>
              <a:gd name="connsiteY157" fmla="*/ 1448390 h 2709036"/>
              <a:gd name="connsiteX158" fmla="*/ 153794 w 4162301"/>
              <a:gd name="connsiteY158" fmla="*/ 1412364 h 2709036"/>
              <a:gd name="connsiteX159" fmla="*/ 228820 w 4162301"/>
              <a:gd name="connsiteY159" fmla="*/ 1428461 h 2709036"/>
              <a:gd name="connsiteX160" fmla="*/ 307784 w 4162301"/>
              <a:gd name="connsiteY160" fmla="*/ 1349767 h 2709036"/>
              <a:gd name="connsiteX161" fmla="*/ 355242 w 4162301"/>
              <a:gd name="connsiteY161" fmla="*/ 1279504 h 2709036"/>
              <a:gd name="connsiteX162" fmla="*/ 252648 w 4162301"/>
              <a:gd name="connsiteY162" fmla="*/ 1374422 h 2709036"/>
              <a:gd name="connsiteX163" fmla="*/ 266038 w 4162301"/>
              <a:gd name="connsiteY163" fmla="*/ 1298411 h 2709036"/>
              <a:gd name="connsiteX164" fmla="*/ 209242 w 4162301"/>
              <a:gd name="connsiteY164" fmla="*/ 1332257 h 2709036"/>
              <a:gd name="connsiteX165" fmla="*/ 175500 w 4162301"/>
              <a:gd name="connsiteY165" fmla="*/ 1363183 h 2709036"/>
              <a:gd name="connsiteX166" fmla="*/ 172894 w 4162301"/>
              <a:gd name="connsiteY166" fmla="*/ 1363947 h 2709036"/>
              <a:gd name="connsiteX167" fmla="*/ 172169 w 4162301"/>
              <a:gd name="connsiteY167" fmla="*/ 1364630 h 2709036"/>
              <a:gd name="connsiteX168" fmla="*/ 170926 w 4162301"/>
              <a:gd name="connsiteY168" fmla="*/ 1364969 h 2709036"/>
              <a:gd name="connsiteX169" fmla="*/ 166847 w 4162301"/>
              <a:gd name="connsiteY169" fmla="*/ 1369629 h 2709036"/>
              <a:gd name="connsiteX170" fmla="*/ 161094 w 4162301"/>
              <a:gd name="connsiteY170" fmla="*/ 1375035 h 2709036"/>
              <a:gd name="connsiteX171" fmla="*/ 192154 w 4162301"/>
              <a:gd name="connsiteY171" fmla="*/ 1335951 h 2709036"/>
              <a:gd name="connsiteX172" fmla="*/ 278246 w 4162301"/>
              <a:gd name="connsiteY172" fmla="*/ 1218694 h 2709036"/>
              <a:gd name="connsiteX173" fmla="*/ 285926 w 4162301"/>
              <a:gd name="connsiteY173" fmla="*/ 1230064 h 2709036"/>
              <a:gd name="connsiteX174" fmla="*/ 373358 w 4162301"/>
              <a:gd name="connsiteY174" fmla="*/ 1123775 h 2709036"/>
              <a:gd name="connsiteX175" fmla="*/ 330627 w 4162301"/>
              <a:gd name="connsiteY175" fmla="*/ 1125692 h 2709036"/>
              <a:gd name="connsiteX176" fmla="*/ 414121 w 4162301"/>
              <a:gd name="connsiteY176" fmla="*/ 1030773 h 2709036"/>
              <a:gd name="connsiteX177" fmla="*/ 486390 w 4162301"/>
              <a:gd name="connsiteY177" fmla="*/ 902639 h 2709036"/>
              <a:gd name="connsiteX178" fmla="*/ 232758 w 4162301"/>
              <a:gd name="connsiteY178" fmla="*/ 1178836 h 2709036"/>
              <a:gd name="connsiteX179" fmla="*/ 221337 w 4162301"/>
              <a:gd name="connsiteY179" fmla="*/ 1124797 h 2709036"/>
              <a:gd name="connsiteX180" fmla="*/ 288684 w 4162301"/>
              <a:gd name="connsiteY180" fmla="*/ 1053512 h 2709036"/>
              <a:gd name="connsiteX181" fmla="*/ 241225 w 4162301"/>
              <a:gd name="connsiteY181" fmla="*/ 1089666 h 2709036"/>
              <a:gd name="connsiteX182" fmla="*/ 281201 w 4162301"/>
              <a:gd name="connsiteY182" fmla="*/ 1042142 h 2709036"/>
              <a:gd name="connsiteX183" fmla="*/ 31309 w 4162301"/>
              <a:gd name="connsiteY183" fmla="*/ 1282314 h 2709036"/>
              <a:gd name="connsiteX184" fmla="*/ 54940 w 4162301"/>
              <a:gd name="connsiteY184" fmla="*/ 1258552 h 2709036"/>
              <a:gd name="connsiteX185" fmla="*/ 97868 w 4162301"/>
              <a:gd name="connsiteY185" fmla="*/ 1129524 h 2709036"/>
              <a:gd name="connsiteX186" fmla="*/ 73057 w 4162301"/>
              <a:gd name="connsiteY186" fmla="*/ 1154180 h 2709036"/>
              <a:gd name="connsiteX187" fmla="*/ 13193 w 4162301"/>
              <a:gd name="connsiteY187" fmla="*/ 1225337 h 2709036"/>
              <a:gd name="connsiteX188" fmla="*/ 105351 w 4162301"/>
              <a:gd name="connsiteY188" fmla="*/ 1096309 h 2709036"/>
              <a:gd name="connsiteX189" fmla="*/ 77782 w 4162301"/>
              <a:gd name="connsiteY189" fmla="*/ 1067820 h 2709036"/>
              <a:gd name="connsiteX190" fmla="*/ 145326 w 4162301"/>
              <a:gd name="connsiteY190" fmla="*/ 1003306 h 2709036"/>
              <a:gd name="connsiteX191" fmla="*/ 216610 w 4162301"/>
              <a:gd name="connsiteY191" fmla="*/ 909282 h 2709036"/>
              <a:gd name="connsiteX192" fmla="*/ 141387 w 4162301"/>
              <a:gd name="connsiteY192" fmla="*/ 980439 h 2709036"/>
              <a:gd name="connsiteX193" fmla="*/ 265053 w 4162301"/>
              <a:gd name="connsiteY193" fmla="*/ 827649 h 2709036"/>
              <a:gd name="connsiteX194" fmla="*/ 258358 w 4162301"/>
              <a:gd name="connsiteY194" fmla="*/ 783064 h 2709036"/>
              <a:gd name="connsiteX195" fmla="*/ 390490 w 4162301"/>
              <a:gd name="connsiteY195" fmla="*/ 561799 h 2709036"/>
              <a:gd name="connsiteX196" fmla="*/ 450354 w 4162301"/>
              <a:gd name="connsiteY196" fmla="*/ 502012 h 2709036"/>
              <a:gd name="connsiteX197" fmla="*/ 445432 w 4162301"/>
              <a:gd name="connsiteY197" fmla="*/ 485021 h 2709036"/>
              <a:gd name="connsiteX198" fmla="*/ 453112 w 4162301"/>
              <a:gd name="connsiteY198" fmla="*/ 478378 h 2709036"/>
              <a:gd name="connsiteX199" fmla="*/ 446736 w 4162301"/>
              <a:gd name="connsiteY199" fmla="*/ 480933 h 2709036"/>
              <a:gd name="connsiteX200" fmla="*/ 431882 w 4162301"/>
              <a:gd name="connsiteY200" fmla="*/ 495048 h 2709036"/>
              <a:gd name="connsiteX201" fmla="*/ 426526 w 4162301"/>
              <a:gd name="connsiteY201" fmla="*/ 499201 h 2709036"/>
              <a:gd name="connsiteX202" fmla="*/ 407426 w 4162301"/>
              <a:gd name="connsiteY202" fmla="*/ 518236 h 2709036"/>
              <a:gd name="connsiteX203" fmla="*/ 416938 w 4162301"/>
              <a:gd name="connsiteY203" fmla="*/ 509752 h 2709036"/>
              <a:gd name="connsiteX204" fmla="*/ 398958 w 4162301"/>
              <a:gd name="connsiteY204" fmla="*/ 527690 h 2709036"/>
              <a:gd name="connsiteX205" fmla="*/ 409394 w 4162301"/>
              <a:gd name="connsiteY205" fmla="*/ 518236 h 2709036"/>
              <a:gd name="connsiteX206" fmla="*/ 389506 w 4162301"/>
              <a:gd name="connsiteY206" fmla="*/ 538165 h 2709036"/>
              <a:gd name="connsiteX207" fmla="*/ 496827 w 4162301"/>
              <a:gd name="connsiteY207" fmla="*/ 408115 h 2709036"/>
              <a:gd name="connsiteX208" fmla="*/ 468273 w 4162301"/>
              <a:gd name="connsiteY208" fmla="*/ 435581 h 2709036"/>
              <a:gd name="connsiteX209" fmla="*/ 520655 w 4162301"/>
              <a:gd name="connsiteY209" fmla="*/ 384353 h 2709036"/>
              <a:gd name="connsiteX210" fmla="*/ 801449 w 4162301"/>
              <a:gd name="connsiteY210" fmla="*/ 26419 h 2709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Lst>
            <a:rect l="l" t="t" r="r" b="b"/>
            <a:pathLst>
              <a:path w="4162301" h="2709036">
                <a:moveTo>
                  <a:pt x="1072619" y="2490710"/>
                </a:moveTo>
                <a:lnTo>
                  <a:pt x="1059228" y="2504890"/>
                </a:lnTo>
                <a:cubicBezTo>
                  <a:pt x="1064939" y="2499269"/>
                  <a:pt x="1066908" y="2495436"/>
                  <a:pt x="1070649" y="2491604"/>
                </a:cubicBezTo>
                <a:cubicBezTo>
                  <a:pt x="1071634" y="2491604"/>
                  <a:pt x="1072619" y="2490710"/>
                  <a:pt x="1072619" y="2490710"/>
                </a:cubicBezTo>
                <a:close/>
                <a:moveTo>
                  <a:pt x="1089702" y="2464728"/>
                </a:moveTo>
                <a:cubicBezTo>
                  <a:pt x="1088520" y="2468162"/>
                  <a:pt x="1082563" y="2476465"/>
                  <a:pt x="1070649" y="2490710"/>
                </a:cubicBezTo>
                <a:cubicBezTo>
                  <a:pt x="1065923" y="2494542"/>
                  <a:pt x="1055487" y="2502079"/>
                  <a:pt x="1045050" y="2512555"/>
                </a:cubicBezTo>
                <a:cubicBezTo>
                  <a:pt x="1053616" y="2501153"/>
                  <a:pt x="1054650" y="2496147"/>
                  <a:pt x="1065431" y="2483577"/>
                </a:cubicBezTo>
                <a:lnTo>
                  <a:pt x="1068176" y="2480657"/>
                </a:lnTo>
                <a:lnTo>
                  <a:pt x="1081086" y="2470780"/>
                </a:lnTo>
                <a:lnTo>
                  <a:pt x="1086139" y="2465931"/>
                </a:lnTo>
                <a:close/>
                <a:moveTo>
                  <a:pt x="499584" y="2030295"/>
                </a:moveTo>
                <a:cubicBezTo>
                  <a:pt x="493085" y="2036044"/>
                  <a:pt x="488163" y="2040771"/>
                  <a:pt x="488163" y="2038855"/>
                </a:cubicBezTo>
                <a:cubicBezTo>
                  <a:pt x="491116" y="2036938"/>
                  <a:pt x="494858" y="2034128"/>
                  <a:pt x="499584" y="2030295"/>
                </a:cubicBezTo>
                <a:close/>
                <a:moveTo>
                  <a:pt x="93402" y="2018312"/>
                </a:moveTo>
                <a:lnTo>
                  <a:pt x="44504" y="2063511"/>
                </a:lnTo>
                <a:lnTo>
                  <a:pt x="89169" y="2021434"/>
                </a:lnTo>
                <a:lnTo>
                  <a:pt x="93196" y="2018363"/>
                </a:lnTo>
                <a:close/>
                <a:moveTo>
                  <a:pt x="133904" y="1795873"/>
                </a:moveTo>
                <a:cubicBezTo>
                  <a:pt x="131936" y="1797789"/>
                  <a:pt x="130951" y="1798683"/>
                  <a:pt x="129178" y="1801621"/>
                </a:cubicBezTo>
                <a:cubicBezTo>
                  <a:pt x="110078" y="1819634"/>
                  <a:pt x="122483" y="1807242"/>
                  <a:pt x="133904" y="1795873"/>
                </a:cubicBezTo>
                <a:close/>
                <a:moveTo>
                  <a:pt x="114017" y="1648704"/>
                </a:moveTo>
                <a:cubicBezTo>
                  <a:pt x="114017" y="1649726"/>
                  <a:pt x="114017" y="1649726"/>
                  <a:pt x="114017" y="1649726"/>
                </a:cubicBezTo>
                <a:cubicBezTo>
                  <a:pt x="104366" y="1660073"/>
                  <a:pt x="92945" y="1671571"/>
                  <a:pt x="77782" y="1686646"/>
                </a:cubicBezTo>
                <a:close/>
                <a:moveTo>
                  <a:pt x="211688" y="1352577"/>
                </a:moveTo>
                <a:lnTo>
                  <a:pt x="151824" y="1411470"/>
                </a:lnTo>
                <a:cubicBezTo>
                  <a:pt x="143356" y="1406616"/>
                  <a:pt x="141387" y="1398184"/>
                  <a:pt x="155763" y="1380044"/>
                </a:cubicBezTo>
                <a:lnTo>
                  <a:pt x="161094" y="1375035"/>
                </a:lnTo>
                <a:lnTo>
                  <a:pt x="154778" y="1382982"/>
                </a:lnTo>
                <a:cubicBezTo>
                  <a:pt x="155763" y="1381960"/>
                  <a:pt x="156748" y="1381066"/>
                  <a:pt x="157733" y="1380044"/>
                </a:cubicBezTo>
                <a:lnTo>
                  <a:pt x="166847" y="1369629"/>
                </a:lnTo>
                <a:lnTo>
                  <a:pt x="172169" y="1364630"/>
                </a:lnTo>
                <a:lnTo>
                  <a:pt x="174667" y="1363947"/>
                </a:lnTo>
                <a:lnTo>
                  <a:pt x="175500" y="1363183"/>
                </a:lnTo>
                <a:close/>
                <a:moveTo>
                  <a:pt x="230790" y="1178836"/>
                </a:moveTo>
                <a:cubicBezTo>
                  <a:pt x="230790" y="1179858"/>
                  <a:pt x="230790" y="1179858"/>
                  <a:pt x="230790" y="1180752"/>
                </a:cubicBezTo>
                <a:lnTo>
                  <a:pt x="174667" y="1239645"/>
                </a:lnTo>
                <a:close/>
                <a:moveTo>
                  <a:pt x="72441" y="1065792"/>
                </a:moveTo>
                <a:cubicBezTo>
                  <a:pt x="75420" y="1064723"/>
                  <a:pt x="76404" y="1065904"/>
                  <a:pt x="76010" y="1068715"/>
                </a:cubicBezTo>
                <a:cubicBezTo>
                  <a:pt x="60650" y="1085833"/>
                  <a:pt x="50214" y="1095287"/>
                  <a:pt x="56909" y="1076380"/>
                </a:cubicBezTo>
                <a:cubicBezTo>
                  <a:pt x="64490" y="1070184"/>
                  <a:pt x="69463" y="1066862"/>
                  <a:pt x="72441" y="1065792"/>
                </a:cubicBezTo>
                <a:close/>
                <a:moveTo>
                  <a:pt x="443659" y="485915"/>
                </a:moveTo>
                <a:lnTo>
                  <a:pt x="416938" y="509752"/>
                </a:lnTo>
                <a:lnTo>
                  <a:pt x="427511" y="499201"/>
                </a:lnTo>
                <a:lnTo>
                  <a:pt x="431882" y="495048"/>
                </a:lnTo>
                <a:close/>
                <a:moveTo>
                  <a:pt x="466305" y="435581"/>
                </a:moveTo>
                <a:cubicBezTo>
                  <a:pt x="455081" y="449889"/>
                  <a:pt x="442674" y="462154"/>
                  <a:pt x="432237" y="467902"/>
                </a:cubicBezTo>
                <a:close/>
                <a:moveTo>
                  <a:pt x="821307" y="0"/>
                </a:moveTo>
                <a:lnTo>
                  <a:pt x="4162301" y="0"/>
                </a:lnTo>
                <a:lnTo>
                  <a:pt x="3804874" y="413736"/>
                </a:lnTo>
                <a:lnTo>
                  <a:pt x="3308047" y="929211"/>
                </a:lnTo>
                <a:lnTo>
                  <a:pt x="3254878" y="974818"/>
                </a:lnTo>
                <a:lnTo>
                  <a:pt x="3066820" y="1170277"/>
                </a:lnTo>
                <a:lnTo>
                  <a:pt x="2949850" y="1270944"/>
                </a:lnTo>
                <a:lnTo>
                  <a:pt x="2537501" y="1699037"/>
                </a:lnTo>
                <a:lnTo>
                  <a:pt x="2408322" y="1810053"/>
                </a:lnTo>
                <a:lnTo>
                  <a:pt x="1953242" y="2283753"/>
                </a:lnTo>
                <a:lnTo>
                  <a:pt x="1458187" y="2709036"/>
                </a:lnTo>
                <a:cubicBezTo>
                  <a:pt x="1468820" y="2698560"/>
                  <a:pt x="1480045" y="2688085"/>
                  <a:pt x="1480045" y="2688085"/>
                </a:cubicBezTo>
                <a:cubicBezTo>
                  <a:pt x="1559009" y="2574259"/>
                  <a:pt x="1362287" y="2740335"/>
                  <a:pt x="1453461" y="2617822"/>
                </a:cubicBezTo>
                <a:lnTo>
                  <a:pt x="1440267" y="2630214"/>
                </a:lnTo>
                <a:cubicBezTo>
                  <a:pt x="1592289" y="2478318"/>
                  <a:pt x="1295728" y="2714657"/>
                  <a:pt x="1425892" y="2576047"/>
                </a:cubicBezTo>
                <a:cubicBezTo>
                  <a:pt x="1474334" y="2503996"/>
                  <a:pt x="1330977" y="2630214"/>
                  <a:pt x="1296713" y="2647332"/>
                </a:cubicBezTo>
                <a:cubicBezTo>
                  <a:pt x="1314829" y="2632130"/>
                  <a:pt x="1415455" y="2518176"/>
                  <a:pt x="1344367" y="2574259"/>
                </a:cubicBezTo>
                <a:cubicBezTo>
                  <a:pt x="1334718" y="2577963"/>
                  <a:pt x="1157097" y="2737524"/>
                  <a:pt x="1214204" y="2664323"/>
                </a:cubicBezTo>
                <a:cubicBezTo>
                  <a:pt x="1272098" y="2591250"/>
                  <a:pt x="1209281" y="2628297"/>
                  <a:pt x="1207508" y="2610284"/>
                </a:cubicBezTo>
                <a:lnTo>
                  <a:pt x="1168518" y="2652953"/>
                </a:lnTo>
                <a:cubicBezTo>
                  <a:pt x="1183681" y="2559056"/>
                  <a:pt x="1017481" y="2634940"/>
                  <a:pt x="1101960" y="2482150"/>
                </a:cubicBezTo>
                <a:cubicBezTo>
                  <a:pt x="1244529" y="2354016"/>
                  <a:pt x="936744" y="2627403"/>
                  <a:pt x="1102944" y="2476402"/>
                </a:cubicBezTo>
                <a:lnTo>
                  <a:pt x="1104913" y="2447913"/>
                </a:lnTo>
                <a:lnTo>
                  <a:pt x="1086139" y="2465931"/>
                </a:lnTo>
                <a:lnTo>
                  <a:pt x="1080102" y="2467970"/>
                </a:lnTo>
                <a:lnTo>
                  <a:pt x="1068176" y="2480657"/>
                </a:lnTo>
                <a:lnTo>
                  <a:pt x="1056449" y="2489628"/>
                </a:lnTo>
                <a:cubicBezTo>
                  <a:pt x="987008" y="2545455"/>
                  <a:pt x="849854" y="2668219"/>
                  <a:pt x="980460" y="2522009"/>
                </a:cubicBezTo>
                <a:cubicBezTo>
                  <a:pt x="1105701" y="2395791"/>
                  <a:pt x="918628" y="2559056"/>
                  <a:pt x="1038355" y="2448935"/>
                </a:cubicBezTo>
                <a:cubicBezTo>
                  <a:pt x="788464" y="2626381"/>
                  <a:pt x="1104913" y="2275194"/>
                  <a:pt x="832180" y="2469758"/>
                </a:cubicBezTo>
                <a:lnTo>
                  <a:pt x="855023" y="2451746"/>
                </a:lnTo>
                <a:lnTo>
                  <a:pt x="863490" y="2425173"/>
                </a:lnTo>
                <a:lnTo>
                  <a:pt x="760895" y="2533378"/>
                </a:lnTo>
                <a:cubicBezTo>
                  <a:pt x="840648" y="2443186"/>
                  <a:pt x="682128" y="2572342"/>
                  <a:pt x="780784" y="2474485"/>
                </a:cubicBezTo>
                <a:lnTo>
                  <a:pt x="792206" y="2466054"/>
                </a:lnTo>
                <a:cubicBezTo>
                  <a:pt x="891059" y="2368197"/>
                  <a:pt x="838875" y="2401412"/>
                  <a:pt x="868216" y="2362575"/>
                </a:cubicBezTo>
                <a:cubicBezTo>
                  <a:pt x="818790" y="2411887"/>
                  <a:pt x="805596" y="2427090"/>
                  <a:pt x="802642" y="2431816"/>
                </a:cubicBezTo>
                <a:cubicBezTo>
                  <a:pt x="798901" y="2433733"/>
                  <a:pt x="786495" y="2442292"/>
                  <a:pt x="748490" y="2471675"/>
                </a:cubicBezTo>
                <a:cubicBezTo>
                  <a:pt x="852069" y="2334981"/>
                  <a:pt x="683900" y="2467842"/>
                  <a:pt x="795159" y="2333065"/>
                </a:cubicBezTo>
                <a:lnTo>
                  <a:pt x="712453" y="2405244"/>
                </a:lnTo>
                <a:cubicBezTo>
                  <a:pt x="805596" y="2277110"/>
                  <a:pt x="518685" y="2515366"/>
                  <a:pt x="697290" y="2303682"/>
                </a:cubicBezTo>
                <a:cubicBezTo>
                  <a:pt x="625021" y="2320801"/>
                  <a:pt x="555706" y="2356827"/>
                  <a:pt x="470244" y="2388126"/>
                </a:cubicBezTo>
                <a:cubicBezTo>
                  <a:pt x="471227" y="2359637"/>
                  <a:pt x="405653" y="2384421"/>
                  <a:pt x="537589" y="2237252"/>
                </a:cubicBezTo>
                <a:cubicBezTo>
                  <a:pt x="596468" y="2135690"/>
                  <a:pt x="428299" y="2284647"/>
                  <a:pt x="423574" y="2254370"/>
                </a:cubicBezTo>
                <a:cubicBezTo>
                  <a:pt x="590758" y="2092893"/>
                  <a:pt x="440705" y="2213490"/>
                  <a:pt x="514943" y="2129047"/>
                </a:cubicBezTo>
                <a:cubicBezTo>
                  <a:pt x="369421" y="2276088"/>
                  <a:pt x="519670" y="2103369"/>
                  <a:pt x="399943" y="2217323"/>
                </a:cubicBezTo>
                <a:lnTo>
                  <a:pt x="484421" y="2131857"/>
                </a:lnTo>
                <a:lnTo>
                  <a:pt x="483436" y="2079607"/>
                </a:lnTo>
                <a:lnTo>
                  <a:pt x="507263" y="2060700"/>
                </a:lnTo>
                <a:cubicBezTo>
                  <a:pt x="579534" y="1989415"/>
                  <a:pt x="496827" y="2060700"/>
                  <a:pt x="522426" y="2028379"/>
                </a:cubicBezTo>
                <a:lnTo>
                  <a:pt x="416091" y="2124320"/>
                </a:lnTo>
                <a:lnTo>
                  <a:pt x="524395" y="2019820"/>
                </a:lnTo>
                <a:cubicBezTo>
                  <a:pt x="545269" y="1994270"/>
                  <a:pt x="519670" y="2017904"/>
                  <a:pt x="502538" y="2032212"/>
                </a:cubicBezTo>
                <a:cubicBezTo>
                  <a:pt x="511989" y="2023652"/>
                  <a:pt x="525380" y="2010366"/>
                  <a:pt x="538574" y="1997080"/>
                </a:cubicBezTo>
                <a:cubicBezTo>
                  <a:pt x="577564" y="1945852"/>
                  <a:pt x="519670" y="1989415"/>
                  <a:pt x="423574" y="2084334"/>
                </a:cubicBezTo>
                <a:cubicBezTo>
                  <a:pt x="436964" y="2066321"/>
                  <a:pt x="495843" y="2009344"/>
                  <a:pt x="485405" y="2014199"/>
                </a:cubicBezTo>
                <a:cubicBezTo>
                  <a:pt x="462563" y="2029273"/>
                  <a:pt x="425542" y="2071048"/>
                  <a:pt x="400928" y="2099536"/>
                </a:cubicBezTo>
                <a:cubicBezTo>
                  <a:pt x="427511" y="2062489"/>
                  <a:pt x="488163" y="2000785"/>
                  <a:pt x="443659" y="2026463"/>
                </a:cubicBezTo>
                <a:lnTo>
                  <a:pt x="490131" y="1987627"/>
                </a:lnTo>
                <a:cubicBezTo>
                  <a:pt x="444644" y="2021736"/>
                  <a:pt x="566142" y="1894496"/>
                  <a:pt x="449369" y="1995164"/>
                </a:cubicBezTo>
                <a:lnTo>
                  <a:pt x="304830" y="2137478"/>
                </a:lnTo>
                <a:lnTo>
                  <a:pt x="374343" y="2084334"/>
                </a:lnTo>
                <a:lnTo>
                  <a:pt x="223110" y="2209658"/>
                </a:lnTo>
                <a:cubicBezTo>
                  <a:pt x="236500" y="2190751"/>
                  <a:pt x="260328" y="2171716"/>
                  <a:pt x="296364" y="2133774"/>
                </a:cubicBezTo>
                <a:cubicBezTo>
                  <a:pt x="227047" y="2186918"/>
                  <a:pt x="359968" y="2054951"/>
                  <a:pt x="241225" y="2164178"/>
                </a:cubicBezTo>
                <a:lnTo>
                  <a:pt x="338110" y="2064405"/>
                </a:lnTo>
                <a:lnTo>
                  <a:pt x="244180" y="2146038"/>
                </a:lnTo>
                <a:cubicBezTo>
                  <a:pt x="303847" y="2089189"/>
                  <a:pt x="411364" y="1988521"/>
                  <a:pt x="438932" y="1942914"/>
                </a:cubicBezTo>
                <a:lnTo>
                  <a:pt x="454095" y="1911615"/>
                </a:lnTo>
                <a:lnTo>
                  <a:pt x="344805" y="2024547"/>
                </a:lnTo>
                <a:cubicBezTo>
                  <a:pt x="382810" y="1978045"/>
                  <a:pt x="515731" y="1840458"/>
                  <a:pt x="397973" y="1945852"/>
                </a:cubicBezTo>
                <a:lnTo>
                  <a:pt x="482648" y="1860387"/>
                </a:lnTo>
                <a:cubicBezTo>
                  <a:pt x="510021" y="1819506"/>
                  <a:pt x="339095" y="1998996"/>
                  <a:pt x="401716" y="1924007"/>
                </a:cubicBezTo>
                <a:lnTo>
                  <a:pt x="473000" y="1857576"/>
                </a:lnTo>
                <a:cubicBezTo>
                  <a:pt x="443659" y="1851827"/>
                  <a:pt x="293409" y="1977151"/>
                  <a:pt x="383795" y="1856554"/>
                </a:cubicBezTo>
                <a:lnTo>
                  <a:pt x="417862" y="1823339"/>
                </a:lnTo>
                <a:cubicBezTo>
                  <a:pt x="443659" y="1786291"/>
                  <a:pt x="413136" y="1798683"/>
                  <a:pt x="402699" y="1803410"/>
                </a:cubicBezTo>
                <a:lnTo>
                  <a:pt x="387536" y="1821423"/>
                </a:lnTo>
                <a:lnTo>
                  <a:pt x="356227" y="1828066"/>
                </a:lnTo>
                <a:lnTo>
                  <a:pt x="417074" y="1766362"/>
                </a:lnTo>
                <a:lnTo>
                  <a:pt x="384780" y="1781564"/>
                </a:lnTo>
                <a:lnTo>
                  <a:pt x="432237" y="1734169"/>
                </a:lnTo>
                <a:cubicBezTo>
                  <a:pt x="471227" y="1679108"/>
                  <a:pt x="440705" y="1695205"/>
                  <a:pt x="382810" y="1738896"/>
                </a:cubicBezTo>
                <a:lnTo>
                  <a:pt x="356227" y="1771217"/>
                </a:lnTo>
                <a:cubicBezTo>
                  <a:pt x="348546" y="1775943"/>
                  <a:pt x="195540" y="1924007"/>
                  <a:pt x="98656" y="2017009"/>
                </a:cubicBezTo>
                <a:lnTo>
                  <a:pt x="93402" y="2018312"/>
                </a:lnTo>
                <a:lnTo>
                  <a:pt x="96885" y="2015093"/>
                </a:lnTo>
                <a:cubicBezTo>
                  <a:pt x="96885" y="2014199"/>
                  <a:pt x="95900" y="2015093"/>
                  <a:pt x="95900" y="2015093"/>
                </a:cubicBezTo>
                <a:lnTo>
                  <a:pt x="89169" y="2021434"/>
                </a:lnTo>
                <a:lnTo>
                  <a:pt x="81555" y="2027239"/>
                </a:lnTo>
                <a:cubicBezTo>
                  <a:pt x="54029" y="2050241"/>
                  <a:pt x="6844" y="2097908"/>
                  <a:pt x="44504" y="2047414"/>
                </a:cubicBezTo>
                <a:cubicBezTo>
                  <a:pt x="92157" y="2004617"/>
                  <a:pt x="104366" y="1995164"/>
                  <a:pt x="152809" y="1942914"/>
                </a:cubicBezTo>
                <a:cubicBezTo>
                  <a:pt x="84478" y="1992353"/>
                  <a:pt x="130951" y="1953389"/>
                  <a:pt x="1773" y="2068237"/>
                </a:cubicBezTo>
                <a:cubicBezTo>
                  <a:pt x="108305" y="1972424"/>
                  <a:pt x="217398" y="1854638"/>
                  <a:pt x="257373" y="1799705"/>
                </a:cubicBezTo>
                <a:cubicBezTo>
                  <a:pt x="239256" y="1783481"/>
                  <a:pt x="104366" y="1915447"/>
                  <a:pt x="168957" y="1827172"/>
                </a:cubicBezTo>
                <a:lnTo>
                  <a:pt x="296364" y="1687668"/>
                </a:lnTo>
                <a:cubicBezTo>
                  <a:pt x="310542" y="1660073"/>
                  <a:pt x="126226" y="1843268"/>
                  <a:pt x="188057" y="1773005"/>
                </a:cubicBezTo>
                <a:cubicBezTo>
                  <a:pt x="228820" y="1706575"/>
                  <a:pt x="115788" y="1842374"/>
                  <a:pt x="145326" y="1790124"/>
                </a:cubicBezTo>
                <a:cubicBezTo>
                  <a:pt x="143356" y="1792040"/>
                  <a:pt x="140600" y="1794851"/>
                  <a:pt x="137646" y="1797789"/>
                </a:cubicBezTo>
                <a:cubicBezTo>
                  <a:pt x="141585" y="1792934"/>
                  <a:pt x="144341" y="1789230"/>
                  <a:pt x="147099" y="1785397"/>
                </a:cubicBezTo>
                <a:cubicBezTo>
                  <a:pt x="194752" y="1726504"/>
                  <a:pt x="138631" y="1776838"/>
                  <a:pt x="140600" y="1764574"/>
                </a:cubicBezTo>
                <a:lnTo>
                  <a:pt x="91173" y="1797789"/>
                </a:lnTo>
                <a:cubicBezTo>
                  <a:pt x="-40960" y="1925923"/>
                  <a:pt x="93930" y="1779776"/>
                  <a:pt x="95900" y="1771217"/>
                </a:cubicBezTo>
                <a:lnTo>
                  <a:pt x="0" y="1861281"/>
                </a:lnTo>
                <a:cubicBezTo>
                  <a:pt x="88220" y="1749371"/>
                  <a:pt x="120514" y="1681919"/>
                  <a:pt x="115788" y="1651514"/>
                </a:cubicBezTo>
                <a:cubicBezTo>
                  <a:pt x="178606" y="1586106"/>
                  <a:pt x="150053" y="1603097"/>
                  <a:pt x="120514" y="1620215"/>
                </a:cubicBezTo>
                <a:lnTo>
                  <a:pt x="83493" y="1661990"/>
                </a:lnTo>
                <a:cubicBezTo>
                  <a:pt x="144341" y="1543309"/>
                  <a:pt x="140600" y="1547142"/>
                  <a:pt x="103383" y="1528235"/>
                </a:cubicBezTo>
                <a:lnTo>
                  <a:pt x="40762" y="1583167"/>
                </a:lnTo>
                <a:cubicBezTo>
                  <a:pt x="95900" y="1533856"/>
                  <a:pt x="156748" y="1460782"/>
                  <a:pt x="168168" y="1444685"/>
                </a:cubicBezTo>
                <a:cubicBezTo>
                  <a:pt x="170926" y="1431399"/>
                  <a:pt x="126226" y="1456950"/>
                  <a:pt x="117758" y="1448390"/>
                </a:cubicBezTo>
                <a:lnTo>
                  <a:pt x="153794" y="1412364"/>
                </a:lnTo>
                <a:cubicBezTo>
                  <a:pt x="171911" y="1421818"/>
                  <a:pt x="222322" y="1412364"/>
                  <a:pt x="228820" y="1428461"/>
                </a:cubicBezTo>
                <a:lnTo>
                  <a:pt x="307784" y="1349767"/>
                </a:lnTo>
                <a:lnTo>
                  <a:pt x="355242" y="1279504"/>
                </a:lnTo>
                <a:lnTo>
                  <a:pt x="252648" y="1374422"/>
                </a:lnTo>
                <a:cubicBezTo>
                  <a:pt x="340079" y="1257658"/>
                  <a:pt x="261114" y="1321278"/>
                  <a:pt x="266038" y="1298411"/>
                </a:cubicBezTo>
                <a:cubicBezTo>
                  <a:pt x="263084" y="1290650"/>
                  <a:pt x="240968" y="1304734"/>
                  <a:pt x="209242" y="1332257"/>
                </a:cubicBezTo>
                <a:lnTo>
                  <a:pt x="175500" y="1363183"/>
                </a:lnTo>
                <a:lnTo>
                  <a:pt x="172894" y="1363947"/>
                </a:lnTo>
                <a:lnTo>
                  <a:pt x="172169" y="1364630"/>
                </a:lnTo>
                <a:lnTo>
                  <a:pt x="170926" y="1364969"/>
                </a:lnTo>
                <a:lnTo>
                  <a:pt x="166847" y="1369629"/>
                </a:lnTo>
                <a:lnTo>
                  <a:pt x="161094" y="1375035"/>
                </a:lnTo>
                <a:lnTo>
                  <a:pt x="192154" y="1335951"/>
                </a:lnTo>
                <a:cubicBezTo>
                  <a:pt x="225448" y="1293668"/>
                  <a:pt x="248413" y="1262864"/>
                  <a:pt x="278246" y="1218694"/>
                </a:cubicBezTo>
                <a:lnTo>
                  <a:pt x="285926" y="1230064"/>
                </a:lnTo>
                <a:lnTo>
                  <a:pt x="373358" y="1123775"/>
                </a:lnTo>
                <a:cubicBezTo>
                  <a:pt x="417074" y="1065010"/>
                  <a:pt x="179591" y="1314635"/>
                  <a:pt x="330627" y="1125692"/>
                </a:cubicBezTo>
                <a:lnTo>
                  <a:pt x="414121" y="1030773"/>
                </a:lnTo>
                <a:cubicBezTo>
                  <a:pt x="326688" y="1114322"/>
                  <a:pt x="434206" y="972901"/>
                  <a:pt x="486390" y="902639"/>
                </a:cubicBezTo>
                <a:lnTo>
                  <a:pt x="232758" y="1178836"/>
                </a:lnTo>
                <a:cubicBezTo>
                  <a:pt x="234530" y="1155074"/>
                  <a:pt x="275489" y="1088644"/>
                  <a:pt x="221337" y="1124797"/>
                </a:cubicBezTo>
                <a:cubicBezTo>
                  <a:pt x="233546" y="1112405"/>
                  <a:pt x="261114" y="1088644"/>
                  <a:pt x="288684" y="1053512"/>
                </a:cubicBezTo>
                <a:lnTo>
                  <a:pt x="241225" y="1089666"/>
                </a:lnTo>
                <a:lnTo>
                  <a:pt x="281201" y="1042142"/>
                </a:lnTo>
                <a:cubicBezTo>
                  <a:pt x="221337" y="1089666"/>
                  <a:pt x="130163" y="1187395"/>
                  <a:pt x="31309" y="1282314"/>
                </a:cubicBezTo>
                <a:lnTo>
                  <a:pt x="54940" y="1258552"/>
                </a:lnTo>
                <a:cubicBezTo>
                  <a:pt x="-77981" y="1387709"/>
                  <a:pt x="157733" y="1085833"/>
                  <a:pt x="97868" y="1129524"/>
                </a:cubicBezTo>
                <a:cubicBezTo>
                  <a:pt x="88220" y="1143704"/>
                  <a:pt x="25599" y="1212051"/>
                  <a:pt x="73057" y="1154180"/>
                </a:cubicBezTo>
                <a:cubicBezTo>
                  <a:pt x="49426" y="1178836"/>
                  <a:pt x="33082" y="1201576"/>
                  <a:pt x="13193" y="1225337"/>
                </a:cubicBezTo>
                <a:cubicBezTo>
                  <a:pt x="14178" y="1213967"/>
                  <a:pt x="61635" y="1166572"/>
                  <a:pt x="105351" y="1096309"/>
                </a:cubicBezTo>
                <a:cubicBezTo>
                  <a:pt x="-16149" y="1212051"/>
                  <a:pt x="77782" y="1087750"/>
                  <a:pt x="77782" y="1067820"/>
                </a:cubicBezTo>
                <a:cubicBezTo>
                  <a:pt x="99640" y="1043164"/>
                  <a:pt x="131936" y="1004200"/>
                  <a:pt x="145326" y="1003306"/>
                </a:cubicBezTo>
                <a:lnTo>
                  <a:pt x="216610" y="909282"/>
                </a:lnTo>
                <a:cubicBezTo>
                  <a:pt x="208932" y="909282"/>
                  <a:pt x="113032" y="1026940"/>
                  <a:pt x="141387" y="980439"/>
                </a:cubicBezTo>
                <a:cubicBezTo>
                  <a:pt x="185103" y="921673"/>
                  <a:pt x="260328" y="861758"/>
                  <a:pt x="265053" y="827649"/>
                </a:cubicBezTo>
                <a:cubicBezTo>
                  <a:pt x="293409" y="781147"/>
                  <a:pt x="190815" y="865591"/>
                  <a:pt x="258358" y="783064"/>
                </a:cubicBezTo>
                <a:cubicBezTo>
                  <a:pt x="254616" y="771566"/>
                  <a:pt x="509233" y="453594"/>
                  <a:pt x="390490" y="561799"/>
                </a:cubicBezTo>
                <a:lnTo>
                  <a:pt x="450354" y="502012"/>
                </a:lnTo>
                <a:cubicBezTo>
                  <a:pt x="453112" y="494475"/>
                  <a:pt x="458822" y="477356"/>
                  <a:pt x="445432" y="485021"/>
                </a:cubicBezTo>
                <a:lnTo>
                  <a:pt x="453112" y="478378"/>
                </a:lnTo>
                <a:cubicBezTo>
                  <a:pt x="454095" y="475504"/>
                  <a:pt x="451486" y="476909"/>
                  <a:pt x="446736" y="480933"/>
                </a:cubicBezTo>
                <a:lnTo>
                  <a:pt x="431882" y="495048"/>
                </a:lnTo>
                <a:lnTo>
                  <a:pt x="426526" y="499201"/>
                </a:lnTo>
                <a:cubicBezTo>
                  <a:pt x="420816" y="504950"/>
                  <a:pt x="414121" y="511593"/>
                  <a:pt x="407426" y="518236"/>
                </a:cubicBezTo>
                <a:lnTo>
                  <a:pt x="416938" y="509752"/>
                </a:lnTo>
                <a:lnTo>
                  <a:pt x="398958" y="527690"/>
                </a:lnTo>
                <a:lnTo>
                  <a:pt x="409394" y="518236"/>
                </a:lnTo>
                <a:cubicBezTo>
                  <a:pt x="401716" y="525774"/>
                  <a:pt x="395216" y="532417"/>
                  <a:pt x="389506" y="538165"/>
                </a:cubicBezTo>
                <a:cubicBezTo>
                  <a:pt x="405653" y="514404"/>
                  <a:pt x="476939" y="443246"/>
                  <a:pt x="496827" y="408115"/>
                </a:cubicBezTo>
                <a:lnTo>
                  <a:pt x="468273" y="435581"/>
                </a:lnTo>
                <a:cubicBezTo>
                  <a:pt x="503522" y="394829"/>
                  <a:pt x="538574" y="341685"/>
                  <a:pt x="520655" y="384353"/>
                </a:cubicBezTo>
                <a:cubicBezTo>
                  <a:pt x="603951" y="286816"/>
                  <a:pt x="739087" y="109154"/>
                  <a:pt x="801449" y="26419"/>
                </a:cubicBez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Brushes">
      <a:dk1>
        <a:srgbClr val="000000"/>
      </a:dk1>
      <a:lt1>
        <a:srgbClr val="FEFEEE"/>
      </a:lt1>
      <a:dk2>
        <a:srgbClr val="5E5E5E"/>
      </a:dk2>
      <a:lt2>
        <a:srgbClr val="FEFEEE"/>
      </a:lt2>
      <a:accent1>
        <a:srgbClr val="F8A870"/>
      </a:accent1>
      <a:accent2>
        <a:srgbClr val="FBDF7F"/>
      </a:accent2>
      <a:accent3>
        <a:srgbClr val="FAC4B5"/>
      </a:accent3>
      <a:accent4>
        <a:srgbClr val="9BD4BA"/>
      </a:accent4>
      <a:accent5>
        <a:srgbClr val="AB93BE"/>
      </a:accent5>
      <a:accent6>
        <a:srgbClr val="7384D0"/>
      </a:accent6>
      <a:hlink>
        <a:srgbClr val="0000FF"/>
      </a:hlink>
      <a:folHlink>
        <a:srgbClr val="FF00FF"/>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71_T_PGO_Brushes-16x9.pptx" id="{6115A548-6008-4CB7-B7B7-014F4BD97355}" vid="{4F89BCDD-4B35-4DA3-86FF-12D18639D5FA}"/>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71_T_PGO_Brushes-16x9.pptx" id="{6115A548-6008-4CB7-B7B7-014F4BD97355}" vid="{0AE022F4-0577-4F2A-B6F5-C091064E0F6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360</TotalTime>
  <Words>361</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Brushes</dc:title>
  <dc:creator>PresentationGO.com</dc:creator>
  <dc:description>© Copyright PresentationGo.com</dc:description>
  <cp:lastModifiedBy>Christophe Barroche</cp:lastModifiedBy>
  <cp:revision>4</cp:revision>
  <dcterms:created xsi:type="dcterms:W3CDTF">2019-11-21T05:02:10Z</dcterms:created>
  <dcterms:modified xsi:type="dcterms:W3CDTF">2022-10-04T17:53:08Z</dcterms:modified>
  <cp:category>Templates</cp:category>
</cp:coreProperties>
</file>