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14" autoAdjust="0"/>
    <p:restoredTop sz="96327" autoAdjust="0"/>
  </p:normalViewPr>
  <p:slideViewPr>
    <p:cSldViewPr snapToGrid="0">
      <p:cViewPr varScale="1">
        <p:scale>
          <a:sx n="149" d="100"/>
          <a:sy n="149" d="100"/>
        </p:scale>
        <p:origin x="2016" y="1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9/21/2022</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6" name="Freeform 15">
            <a:extLst>
              <a:ext uri="{FF2B5EF4-FFF2-40B4-BE49-F238E27FC236}">
                <a16:creationId xmlns:a16="http://schemas.microsoft.com/office/drawing/2014/main" id="{77FC9839-E552-2414-5FBB-EEF0D08A522B}"/>
              </a:ext>
            </a:extLst>
          </p:cNvPr>
          <p:cNvSpPr>
            <a:spLocks noGrp="1"/>
          </p:cNvSpPr>
          <p:nvPr>
            <p:ph type="pic" sz="quarter" idx="13"/>
          </p:nvPr>
        </p:nvSpPr>
        <p:spPr>
          <a:xfrm>
            <a:off x="0" y="0"/>
            <a:ext cx="5984875" cy="6856413"/>
          </a:xfrm>
          <a:custGeom>
            <a:avLst/>
            <a:gdLst>
              <a:gd name="connsiteX0" fmla="*/ 0 w 5984875"/>
              <a:gd name="connsiteY0" fmla="*/ 0 h 6856413"/>
              <a:gd name="connsiteX1" fmla="*/ 5689540 w 5984875"/>
              <a:gd name="connsiteY1" fmla="*/ 0 h 6856413"/>
              <a:gd name="connsiteX2" fmla="*/ 5984875 w 5984875"/>
              <a:gd name="connsiteY2" fmla="*/ 1051365 h 6856413"/>
              <a:gd name="connsiteX3" fmla="*/ 5984875 w 5984875"/>
              <a:gd name="connsiteY3" fmla="*/ 3623500 h 6856413"/>
              <a:gd name="connsiteX4" fmla="*/ 5471561 w 5984875"/>
              <a:gd name="connsiteY4" fmla="*/ 4636135 h 6856413"/>
              <a:gd name="connsiteX5" fmla="*/ 3761800 w 5984875"/>
              <a:gd name="connsiteY5" fmla="*/ 6856413 h 6856413"/>
              <a:gd name="connsiteX6" fmla="*/ 0 w 5984875"/>
              <a:gd name="connsiteY6" fmla="*/ 6856413 h 68564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84875" h="6856413">
                <a:moveTo>
                  <a:pt x="0" y="0"/>
                </a:moveTo>
                <a:lnTo>
                  <a:pt x="5689540" y="0"/>
                </a:lnTo>
                <a:lnTo>
                  <a:pt x="5984875" y="1051365"/>
                </a:lnTo>
                <a:lnTo>
                  <a:pt x="5984875" y="3623500"/>
                </a:lnTo>
                <a:lnTo>
                  <a:pt x="5471561" y="4636135"/>
                </a:lnTo>
                <a:lnTo>
                  <a:pt x="3761800" y="6856413"/>
                </a:lnTo>
                <a:lnTo>
                  <a:pt x="0" y="6856413"/>
                </a:lnTo>
                <a:close/>
              </a:path>
            </a:pathLst>
          </a:custGeom>
          <a:noFill/>
        </p:spPr>
        <p:txBody>
          <a:bodyPr wrap="square" anchor="ctr">
            <a:noAutofit/>
          </a:bodyPr>
          <a:lstStyle>
            <a:lvl1pPr marL="0" indent="0" algn="ctr">
              <a:buNone/>
              <a:defRPr>
                <a:solidFill>
                  <a:sysClr val="windowText" lastClr="000000"/>
                </a:solidFill>
              </a:defRPr>
            </a:lvl1pPr>
          </a:lstStyle>
          <a:p>
            <a:endParaRPr lang="en-US"/>
          </a:p>
        </p:txBody>
      </p:sp>
      <p:sp>
        <p:nvSpPr>
          <p:cNvPr id="18" name="Title 1">
            <a:extLst>
              <a:ext uri="{FF2B5EF4-FFF2-40B4-BE49-F238E27FC236}">
                <a16:creationId xmlns:a16="http://schemas.microsoft.com/office/drawing/2014/main" id="{938FEC7A-5B18-4B66-9EF5-0FC67C8D6310}"/>
              </a:ext>
            </a:extLst>
          </p:cNvPr>
          <p:cNvSpPr>
            <a:spLocks noGrp="1"/>
          </p:cNvSpPr>
          <p:nvPr>
            <p:ph type="ctrTitle"/>
          </p:nvPr>
        </p:nvSpPr>
        <p:spPr>
          <a:xfrm>
            <a:off x="5467750" y="3428999"/>
            <a:ext cx="3047599" cy="1872141"/>
          </a:xfrm>
          <a:prstGeom prst="rect">
            <a:avLst/>
          </a:prstGeom>
        </p:spPr>
        <p:txBody>
          <a:bodyPr anchor="b"/>
          <a:lstStyle>
            <a:lvl1pPr algn="r">
              <a:defRPr sz="6000"/>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p:ph type="subTitle" idx="1"/>
          </p:nvPr>
        </p:nvSpPr>
        <p:spPr>
          <a:xfrm>
            <a:off x="5588514" y="5393216"/>
            <a:ext cx="2926836" cy="768669"/>
          </a:xfrm>
          <a:prstGeom prst="rect">
            <a:avLst/>
          </a:prstGeom>
        </p:spPr>
        <p:txBody>
          <a:bodyPr/>
          <a:lstStyle>
            <a:lvl1pPr marL="0" indent="0" algn="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9CD37997-F225-43D0-99F3-38A3F545A6B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23" name="Footer Placeholder 4">
            <a:extLst>
              <a:ext uri="{FF2B5EF4-FFF2-40B4-BE49-F238E27FC236}">
                <a16:creationId xmlns:a16="http://schemas.microsoft.com/office/drawing/2014/main" id="{3591AFD2-6F19-4349-B6C5-EA75918EBA6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24" name="Slide Number Placeholder 5">
            <a:extLst>
              <a:ext uri="{FF2B5EF4-FFF2-40B4-BE49-F238E27FC236}">
                <a16:creationId xmlns:a16="http://schemas.microsoft.com/office/drawing/2014/main" id="{47EB3B26-5365-416B-8AE3-419320AA0831}"/>
              </a:ext>
            </a:extLst>
          </p:cNvPr>
          <p:cNvSpPr>
            <a:spLocks noGrp="1"/>
          </p:cNvSpPr>
          <p:nvPr>
            <p:ph type="sldNum" sz="quarter" idx="12"/>
          </p:nvPr>
        </p:nvSpPr>
        <p:spPr>
          <a:xfrm>
            <a:off x="6457950" y="6356350"/>
            <a:ext cx="2057400" cy="365125"/>
          </a:xfrm>
          <a:prstGeom prst="rect">
            <a:avLst/>
          </a:prstGeom>
        </p:spPr>
        <p:txBody>
          <a:bodyPr/>
          <a:lstStyle/>
          <a:p>
            <a:fld id="{E1D938BB-204F-405F-99D0-29E0C28153FC}" type="slidenum">
              <a:rPr lang="en-US" smtClean="0"/>
              <a:t>‹#›</a:t>
            </a:fld>
            <a:endParaRPr lang="en-US"/>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628650" y="365125"/>
            <a:ext cx="5328805"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628650" y="1825625"/>
            <a:ext cx="6035386" cy="4351338"/>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Date Placeholder 3">
            <a:extLst>
              <a:ext uri="{FF2B5EF4-FFF2-40B4-BE49-F238E27FC236}">
                <a16:creationId xmlns:a16="http://schemas.microsoft.com/office/drawing/2014/main" id="{6C1CE33F-5189-414B-9B26-A58EC61B34D2}"/>
              </a:ext>
            </a:extLst>
          </p:cNvPr>
          <p:cNvSpPr>
            <a:spLocks noGrp="1"/>
          </p:cNvSpPr>
          <p:nvPr>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9E161DA4-AA69-44DA-AD82-6A3B9288D56D}"/>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grpSp>
        <p:nvGrpSpPr>
          <p:cNvPr id="10" name="Group 9">
            <a:extLst>
              <a:ext uri="{FF2B5EF4-FFF2-40B4-BE49-F238E27FC236}">
                <a16:creationId xmlns:a16="http://schemas.microsoft.com/office/drawing/2014/main" id="{FE943228-F7F3-7709-A4D7-C36B394E0714}"/>
              </a:ext>
            </a:extLst>
          </p:cNvPr>
          <p:cNvGrpSpPr/>
          <p:nvPr userDrawn="1"/>
        </p:nvGrpSpPr>
        <p:grpSpPr>
          <a:xfrm>
            <a:off x="5305109" y="-4"/>
            <a:ext cx="3836983" cy="6860611"/>
            <a:chOff x="22618700" y="95643699"/>
            <a:chExt cx="5110479" cy="9137652"/>
          </a:xfrm>
        </p:grpSpPr>
        <p:sp>
          <p:nvSpPr>
            <p:cNvPr id="12" name="Triangle">
              <a:extLst>
                <a:ext uri="{FF2B5EF4-FFF2-40B4-BE49-F238E27FC236}">
                  <a16:creationId xmlns:a16="http://schemas.microsoft.com/office/drawing/2014/main" id="{028E76B7-AB99-4E29-CEE0-E57079079522}"/>
                </a:ext>
              </a:extLst>
            </p:cNvPr>
            <p:cNvSpPr/>
            <p:nvPr/>
          </p:nvSpPr>
          <p:spPr>
            <a:xfrm>
              <a:off x="23621999" y="101815899"/>
              <a:ext cx="3093721" cy="29654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6688" y="21600"/>
                  </a:lnTo>
                  <a:lnTo>
                    <a:pt x="21600" y="0"/>
                  </a:lnTo>
                  <a:close/>
                </a:path>
              </a:pathLst>
            </a:custGeom>
            <a:solidFill>
              <a:schemeClr val="tx1">
                <a:lumMod val="90000"/>
                <a:lumOff val="1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3" name="Shape">
              <a:extLst>
                <a:ext uri="{FF2B5EF4-FFF2-40B4-BE49-F238E27FC236}">
                  <a16:creationId xmlns:a16="http://schemas.microsoft.com/office/drawing/2014/main" id="{3132D69C-4B8C-E2D7-D7C8-90720FF4A82D}"/>
                </a:ext>
              </a:extLst>
            </p:cNvPr>
            <p:cNvSpPr/>
            <p:nvPr/>
          </p:nvSpPr>
          <p:spPr>
            <a:xfrm>
              <a:off x="22618700" y="95643699"/>
              <a:ext cx="5110479" cy="6178552"/>
            </a:xfrm>
            <a:custGeom>
              <a:avLst/>
              <a:gdLst/>
              <a:ahLst/>
              <a:cxnLst>
                <a:cxn ang="0">
                  <a:pos x="wd2" y="hd2"/>
                </a:cxn>
                <a:cxn ang="5400000">
                  <a:pos x="wd2" y="hd2"/>
                </a:cxn>
                <a:cxn ang="10800000">
                  <a:pos x="wd2" y="hd2"/>
                </a:cxn>
                <a:cxn ang="16200000">
                  <a:pos x="wd2" y="hd2"/>
                </a:cxn>
              </a:cxnLst>
              <a:rect l="0" t="0" r="r" b="b"/>
              <a:pathLst>
                <a:path w="21600" h="21600" extrusionOk="0">
                  <a:moveTo>
                    <a:pt x="21600" y="18217"/>
                  </a:moveTo>
                  <a:lnTo>
                    <a:pt x="21600" y="0"/>
                  </a:lnTo>
                  <a:lnTo>
                    <a:pt x="0" y="0"/>
                  </a:lnTo>
                  <a:lnTo>
                    <a:pt x="19920" y="12596"/>
                  </a:lnTo>
                  <a:lnTo>
                    <a:pt x="17338" y="21600"/>
                  </a:lnTo>
                  <a:close/>
                </a:path>
              </a:pathLst>
            </a:custGeom>
            <a:solidFill>
              <a:schemeClr val="tx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gr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628650" y="365125"/>
            <a:ext cx="7886700"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628650" y="1825625"/>
            <a:ext cx="7886700" cy="3896302"/>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Date Placeholder 3">
            <a:extLst>
              <a:ext uri="{FF2B5EF4-FFF2-40B4-BE49-F238E27FC236}">
                <a16:creationId xmlns:a16="http://schemas.microsoft.com/office/drawing/2014/main" id="{74413308-021A-4482-BA51-2E12E6BAE79E}"/>
              </a:ext>
            </a:extLst>
          </p:cNvPr>
          <p:cNvSpPr>
            <a:spLocks noGrp="1"/>
          </p:cNvSpPr>
          <p:nvPr>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F5ABE93D-47C7-4C5D-9CBC-D68A4B8C5E0A}"/>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
        <p:nvSpPr>
          <p:cNvPr id="18" name="Freeform 17">
            <a:extLst>
              <a:ext uri="{FF2B5EF4-FFF2-40B4-BE49-F238E27FC236}">
                <a16:creationId xmlns:a16="http://schemas.microsoft.com/office/drawing/2014/main" id="{E9B3BCD1-794C-C0C8-AAEF-94E58DA870CC}"/>
              </a:ext>
            </a:extLst>
          </p:cNvPr>
          <p:cNvSpPr/>
          <p:nvPr userDrawn="1"/>
        </p:nvSpPr>
        <p:spPr>
          <a:xfrm>
            <a:off x="2967913" y="2652212"/>
            <a:ext cx="6176087" cy="4205788"/>
          </a:xfrm>
          <a:custGeom>
            <a:avLst/>
            <a:gdLst>
              <a:gd name="connsiteX0" fmla="*/ 6176087 w 6176087"/>
              <a:gd name="connsiteY0" fmla="*/ 0 h 4205788"/>
              <a:gd name="connsiteX1" fmla="*/ 6176087 w 6176087"/>
              <a:gd name="connsiteY1" fmla="*/ 4205788 h 4205788"/>
              <a:gd name="connsiteX2" fmla="*/ 759725 w 6176087"/>
              <a:gd name="connsiteY2" fmla="*/ 4205788 h 4205788"/>
              <a:gd name="connsiteX3" fmla="*/ 0 w 6176087"/>
              <a:gd name="connsiteY3" fmla="*/ 3524765 h 4205788"/>
              <a:gd name="connsiteX4" fmla="*/ 2573942 w 6176087"/>
              <a:gd name="connsiteY4" fmla="*/ 4049683 h 42057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76087" h="4205788">
                <a:moveTo>
                  <a:pt x="6176087" y="0"/>
                </a:moveTo>
                <a:lnTo>
                  <a:pt x="6176087" y="4205788"/>
                </a:lnTo>
                <a:lnTo>
                  <a:pt x="759725" y="4205788"/>
                </a:lnTo>
                <a:lnTo>
                  <a:pt x="0" y="3524765"/>
                </a:lnTo>
                <a:lnTo>
                  <a:pt x="2573942" y="4049683"/>
                </a:lnTo>
                <a:close/>
              </a:path>
            </a:pathLst>
          </a:custGeom>
          <a:solidFill>
            <a:schemeClr val="tx1">
              <a:lumMod val="90000"/>
              <a:lumOff val="10000"/>
            </a:schemeClr>
          </a:soli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
        <p:nvSpPr>
          <p:cNvPr id="15" name="Triangle">
            <a:extLst>
              <a:ext uri="{FF2B5EF4-FFF2-40B4-BE49-F238E27FC236}">
                <a16:creationId xmlns:a16="http://schemas.microsoft.com/office/drawing/2014/main" id="{4578932B-DB61-094E-3FBA-B8962E20294C}"/>
              </a:ext>
            </a:extLst>
          </p:cNvPr>
          <p:cNvSpPr/>
          <p:nvPr userDrawn="1"/>
        </p:nvSpPr>
        <p:spPr>
          <a:xfrm>
            <a:off x="0" y="3519030"/>
            <a:ext cx="2965087" cy="265793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16684"/>
                </a:lnTo>
                <a:lnTo>
                  <a:pt x="21600" y="21600"/>
                </a:lnTo>
                <a:close/>
              </a:path>
            </a:pathLst>
          </a:custGeom>
          <a:solidFill>
            <a:schemeClr val="tx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EA791307-9C4D-03D9-7E1D-58207CFAD76B}"/>
              </a:ext>
            </a:extLst>
          </p:cNvPr>
          <p:cNvSpPr>
            <a:spLocks noGrp="1"/>
          </p:cNvSpPr>
          <p:nvPr>
            <p:ph type="pic" sz="quarter" idx="13"/>
          </p:nvPr>
        </p:nvSpPr>
        <p:spPr>
          <a:xfrm>
            <a:off x="2" y="0"/>
            <a:ext cx="9143999" cy="4142509"/>
          </a:xfrm>
          <a:custGeom>
            <a:avLst/>
            <a:gdLst>
              <a:gd name="connsiteX0" fmla="*/ 0 w 9143999"/>
              <a:gd name="connsiteY0" fmla="*/ 0 h 4142509"/>
              <a:gd name="connsiteX1" fmla="*/ 9143999 w 9143999"/>
              <a:gd name="connsiteY1" fmla="*/ 0 h 4142509"/>
              <a:gd name="connsiteX2" fmla="*/ 6052570 w 9143999"/>
              <a:gd name="connsiteY2" fmla="*/ 4142509 h 4142509"/>
              <a:gd name="connsiteX3" fmla="*/ 4325561 w 9143999"/>
              <a:gd name="connsiteY3" fmla="*/ 4142509 h 4142509"/>
              <a:gd name="connsiteX4" fmla="*/ 2949287 w 9143999"/>
              <a:gd name="connsiteY4" fmla="*/ 3524704 h 4142509"/>
              <a:gd name="connsiteX5" fmla="*/ 0 w 9143999"/>
              <a:gd name="connsiteY5" fmla="*/ 1894023 h 4142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3999" h="4142509">
                <a:moveTo>
                  <a:pt x="0" y="0"/>
                </a:moveTo>
                <a:lnTo>
                  <a:pt x="9143999" y="0"/>
                </a:lnTo>
                <a:lnTo>
                  <a:pt x="6052570" y="4142509"/>
                </a:lnTo>
                <a:lnTo>
                  <a:pt x="4325561" y="4142509"/>
                </a:lnTo>
                <a:lnTo>
                  <a:pt x="2949287" y="3524704"/>
                </a:lnTo>
                <a:lnTo>
                  <a:pt x="0" y="1894023"/>
                </a:lnTo>
                <a:close/>
              </a:path>
            </a:pathLst>
          </a:custGeom>
          <a:noFill/>
        </p:spPr>
        <p:txBody>
          <a:bodyPr wrap="square" anchor="ctr">
            <a:noAutofit/>
          </a:bodyPr>
          <a:lstStyle>
            <a:lvl1pPr marL="0" indent="0" algn="ctr">
              <a:buNone/>
              <a:defRPr>
                <a:solidFill>
                  <a:sysClr val="windowText" lastClr="000000"/>
                </a:solidFill>
              </a:defRPr>
            </a:lvl1pPr>
          </a:lstStyle>
          <a:p>
            <a:endParaRPr lang="en-US"/>
          </a:p>
        </p:txBody>
      </p:sp>
      <p:sp>
        <p:nvSpPr>
          <p:cNvPr id="10" name="Title 1">
            <a:extLst>
              <a:ext uri="{FF2B5EF4-FFF2-40B4-BE49-F238E27FC236}">
                <a16:creationId xmlns:a16="http://schemas.microsoft.com/office/drawing/2014/main" id="{17C3195D-1724-4A88-BD6D-9DFE6FCDC235}"/>
              </a:ext>
            </a:extLst>
          </p:cNvPr>
          <p:cNvSpPr>
            <a:spLocks noGrp="1"/>
          </p:cNvSpPr>
          <p:nvPr>
            <p:ph type="title"/>
          </p:nvPr>
        </p:nvSpPr>
        <p:spPr>
          <a:xfrm>
            <a:off x="623888" y="3524752"/>
            <a:ext cx="3643312" cy="2065287"/>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p:ph type="body" idx="1"/>
          </p:nvPr>
        </p:nvSpPr>
        <p:spPr>
          <a:xfrm>
            <a:off x="623888" y="5617028"/>
            <a:ext cx="4516148" cy="645026"/>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2" name="Date Placeholder 3">
            <a:extLst>
              <a:ext uri="{FF2B5EF4-FFF2-40B4-BE49-F238E27FC236}">
                <a16:creationId xmlns:a16="http://schemas.microsoft.com/office/drawing/2014/main" id="{C3199031-3894-4988-AD6A-1D5A1837ED2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F5C51C7F-11B2-45E9-BD36-07AB456FB74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C0B00644-0090-D43C-B186-DE9400A58E84}"/>
              </a:ext>
            </a:extLst>
          </p:cNvPr>
          <p:cNvSpPr>
            <a:spLocks noGrp="1"/>
          </p:cNvSpPr>
          <p:nvPr>
            <p:ph type="pic" sz="quarter" idx="13"/>
          </p:nvPr>
        </p:nvSpPr>
        <p:spPr>
          <a:xfrm>
            <a:off x="4364182" y="0"/>
            <a:ext cx="4779818" cy="6858000"/>
          </a:xfrm>
          <a:custGeom>
            <a:avLst/>
            <a:gdLst>
              <a:gd name="connsiteX0" fmla="*/ 2448893 w 4779818"/>
              <a:gd name="connsiteY0" fmla="*/ 0 h 6858000"/>
              <a:gd name="connsiteX1" fmla="*/ 4779818 w 4779818"/>
              <a:gd name="connsiteY1" fmla="*/ 0 h 6858000"/>
              <a:gd name="connsiteX2" fmla="*/ 4779818 w 4779818"/>
              <a:gd name="connsiteY2" fmla="*/ 6858000 h 6858000"/>
              <a:gd name="connsiteX3" fmla="*/ 1673931 w 4779818"/>
              <a:gd name="connsiteY3" fmla="*/ 6858000 h 6858000"/>
              <a:gd name="connsiteX4" fmla="*/ 524192 w 4779818"/>
              <a:gd name="connsiteY4" fmla="*/ 4638848 h 6858000"/>
              <a:gd name="connsiteX5" fmla="*/ 0 w 4779818"/>
              <a:gd name="connsiteY5" fmla="*/ 3457071 h 6858000"/>
              <a:gd name="connsiteX6" fmla="*/ 0 w 4779818"/>
              <a:gd name="connsiteY6" fmla="*/ 179791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779818" h="6858000">
                <a:moveTo>
                  <a:pt x="2448893" y="0"/>
                </a:moveTo>
                <a:lnTo>
                  <a:pt x="4779818" y="0"/>
                </a:lnTo>
                <a:lnTo>
                  <a:pt x="4779818" y="6858000"/>
                </a:lnTo>
                <a:lnTo>
                  <a:pt x="1673931" y="6858000"/>
                </a:lnTo>
                <a:lnTo>
                  <a:pt x="524192" y="4638848"/>
                </a:lnTo>
                <a:lnTo>
                  <a:pt x="0" y="3457071"/>
                </a:lnTo>
                <a:lnTo>
                  <a:pt x="0" y="1797916"/>
                </a:lnTo>
                <a:close/>
              </a:path>
            </a:pathLst>
          </a:custGeom>
          <a:noFill/>
        </p:spPr>
        <p:txBody>
          <a:bodyPr wrap="square" anchor="ctr">
            <a:noAutofit/>
          </a:bodyPr>
          <a:lstStyle>
            <a:lvl1pPr marL="0" indent="0" algn="ctr">
              <a:buNone/>
              <a:defRPr>
                <a:solidFill>
                  <a:sysClr val="windowText" lastClr="000000"/>
                </a:solidFill>
              </a:defRPr>
            </a:lvl1pPr>
          </a:lstStyle>
          <a:p>
            <a:endParaRPr lang="en-US"/>
          </a:p>
        </p:txBody>
      </p:sp>
      <p:sp>
        <p:nvSpPr>
          <p:cNvPr id="10" name="Title 1">
            <a:extLst>
              <a:ext uri="{FF2B5EF4-FFF2-40B4-BE49-F238E27FC236}">
                <a16:creationId xmlns:a16="http://schemas.microsoft.com/office/drawing/2014/main" id="{DA380202-F3F2-4AC0-8936-ED6BADE05631}"/>
              </a:ext>
            </a:extLst>
          </p:cNvPr>
          <p:cNvSpPr>
            <a:spLocks noGrp="1"/>
          </p:cNvSpPr>
          <p:nvPr>
            <p:ph type="title"/>
          </p:nvPr>
        </p:nvSpPr>
        <p:spPr>
          <a:xfrm>
            <a:off x="623888" y="2615536"/>
            <a:ext cx="3574039" cy="2852737"/>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p:ph type="body" idx="1"/>
          </p:nvPr>
        </p:nvSpPr>
        <p:spPr>
          <a:xfrm>
            <a:off x="623888" y="5495261"/>
            <a:ext cx="3948112" cy="702973"/>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8242CDC6-C80B-4491-B1E2-366FDCB68A50}"/>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854C03DC-D27B-4334-B9C0-FE0B3C2E572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24" name="Freeform 23">
            <a:extLst>
              <a:ext uri="{FF2B5EF4-FFF2-40B4-BE49-F238E27FC236}">
                <a16:creationId xmlns:a16="http://schemas.microsoft.com/office/drawing/2014/main" id="{421F07B2-28AE-7674-9B2B-AAC0D1AABA28}"/>
              </a:ext>
            </a:extLst>
          </p:cNvPr>
          <p:cNvSpPr>
            <a:spLocks noGrp="1"/>
          </p:cNvSpPr>
          <p:nvPr>
            <p:ph type="pic" sz="quarter" idx="13"/>
          </p:nvPr>
        </p:nvSpPr>
        <p:spPr>
          <a:xfrm>
            <a:off x="5184463" y="0"/>
            <a:ext cx="3959537" cy="3992405"/>
          </a:xfrm>
          <a:custGeom>
            <a:avLst/>
            <a:gdLst>
              <a:gd name="connsiteX0" fmla="*/ 0 w 3959537"/>
              <a:gd name="connsiteY0" fmla="*/ 0 h 3992405"/>
              <a:gd name="connsiteX1" fmla="*/ 3959537 w 3959537"/>
              <a:gd name="connsiteY1" fmla="*/ 0 h 3992405"/>
              <a:gd name="connsiteX2" fmla="*/ 3959537 w 3959537"/>
              <a:gd name="connsiteY2" fmla="*/ 3496497 h 3992405"/>
              <a:gd name="connsiteX3" fmla="*/ 3716413 w 3959537"/>
              <a:gd name="connsiteY3" fmla="*/ 3972443 h 3992405"/>
              <a:gd name="connsiteX4" fmla="*/ 1666316 w 3959537"/>
              <a:gd name="connsiteY4" fmla="*/ 3992405 h 3992405"/>
              <a:gd name="connsiteX5" fmla="*/ 0 w 3959537"/>
              <a:gd name="connsiteY5" fmla="*/ 3854763 h 39924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59537" h="3992405">
                <a:moveTo>
                  <a:pt x="0" y="0"/>
                </a:moveTo>
                <a:lnTo>
                  <a:pt x="3959537" y="0"/>
                </a:lnTo>
                <a:lnTo>
                  <a:pt x="3959537" y="3496497"/>
                </a:lnTo>
                <a:lnTo>
                  <a:pt x="3716413" y="3972443"/>
                </a:lnTo>
                <a:lnTo>
                  <a:pt x="1666316" y="3992405"/>
                </a:lnTo>
                <a:lnTo>
                  <a:pt x="0" y="3854763"/>
                </a:lnTo>
                <a:close/>
              </a:path>
            </a:pathLst>
          </a:custGeom>
          <a:noFill/>
        </p:spPr>
        <p:txBody>
          <a:bodyPr wrap="square" anchor="ctr">
            <a:noAutofit/>
          </a:bodyPr>
          <a:lstStyle>
            <a:lvl1pPr marL="0" indent="0" algn="ctr">
              <a:buNone/>
              <a:defRPr>
                <a:solidFill>
                  <a:sysClr val="windowText" lastClr="000000"/>
                </a:solidFill>
              </a:defRPr>
            </a:lvl1pPr>
          </a:lstStyle>
          <a:p>
            <a:endParaRPr lang="en-US" dirty="0"/>
          </a:p>
        </p:txBody>
      </p:sp>
      <p:sp>
        <p:nvSpPr>
          <p:cNvPr id="10" name="Title 1">
            <a:extLst>
              <a:ext uri="{FF2B5EF4-FFF2-40B4-BE49-F238E27FC236}">
                <a16:creationId xmlns:a16="http://schemas.microsoft.com/office/drawing/2014/main" id="{1E401285-0A6E-4F70-86DB-227CB70FE112}"/>
              </a:ext>
            </a:extLst>
          </p:cNvPr>
          <p:cNvSpPr>
            <a:spLocks noGrp="1"/>
          </p:cNvSpPr>
          <p:nvPr>
            <p:ph type="title"/>
          </p:nvPr>
        </p:nvSpPr>
        <p:spPr>
          <a:xfrm>
            <a:off x="623888" y="1709738"/>
            <a:ext cx="2715057" cy="2852737"/>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p:ph type="body" idx="1"/>
          </p:nvPr>
        </p:nvSpPr>
        <p:spPr>
          <a:xfrm>
            <a:off x="623888" y="4589463"/>
            <a:ext cx="3310803"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2" name="Date Placeholder 3">
            <a:extLst>
              <a:ext uri="{FF2B5EF4-FFF2-40B4-BE49-F238E27FC236}">
                <a16:creationId xmlns:a16="http://schemas.microsoft.com/office/drawing/2014/main" id="{F084121D-C173-41BF-A8BF-A7307C52D566}"/>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D7E377AD-FE2F-4ACD-975A-1CA31E6EAF7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8" name="Text Placeholder 17">
            <a:extLst>
              <a:ext uri="{FF2B5EF4-FFF2-40B4-BE49-F238E27FC236}">
                <a16:creationId xmlns:a16="http://schemas.microsoft.com/office/drawing/2014/main" id="{88B00100-82A6-46DB-AB35-5266F91AE755}"/>
              </a:ext>
            </a:extLst>
          </p:cNvPr>
          <p:cNvSpPr>
            <a:spLocks noGrp="1"/>
          </p:cNvSpPr>
          <p:nvPr userDrawn="1">
            <p:ph type="body" sz="quarter" idx="14" hasCustomPrompt="1"/>
          </p:nvPr>
        </p:nvSpPr>
        <p:spPr>
          <a:xfrm>
            <a:off x="4148426" y="3684669"/>
            <a:ext cx="1701800" cy="228600"/>
          </a:xfrm>
          <a:noFill/>
        </p:spPr>
        <p:txBody>
          <a:bodyPr anchor="ctr">
            <a:noAutofit/>
          </a:bodyPr>
          <a:lstStyle>
            <a:lvl1pPr marL="0" indent="0" algn="ctr">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userDrawn="1">
            <p:ph type="body" sz="quarter" idx="15" hasCustomPrompt="1"/>
          </p:nvPr>
        </p:nvSpPr>
        <p:spPr>
          <a:xfrm>
            <a:off x="4148426" y="3914737"/>
            <a:ext cx="1701800" cy="228600"/>
          </a:xfrm>
          <a:noFill/>
        </p:spPr>
        <p:txBody>
          <a:bodyPr anchor="ctr">
            <a:noAutofit/>
          </a:bodyPr>
          <a:lstStyle>
            <a:lvl1pPr marL="0" indent="0" algn="ctr">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userDrawn="1">
            <p:ph type="body" sz="quarter" idx="16" hasCustomPrompt="1"/>
          </p:nvPr>
        </p:nvSpPr>
        <p:spPr>
          <a:xfrm>
            <a:off x="4148426" y="4144805"/>
            <a:ext cx="1701800" cy="228600"/>
          </a:xfrm>
          <a:noFill/>
        </p:spPr>
        <p:txBody>
          <a:bodyPr anchor="ctr">
            <a:noAutofit/>
          </a:bodyPr>
          <a:lstStyle>
            <a:lvl1pPr marL="0" indent="0" algn="ctr">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dirty="0" smtClean="0">
                <a:ln w="3175" cmpd="sng">
                  <a:noFill/>
                </a:ln>
                <a:latin typeface="+mj-lt"/>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r>
              <a:rPr lang="en-US"/>
              <a:t>Your Footer Here</a:t>
            </a:r>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A218E8-C0C8-4525-BD5F-99356FF4A842}" type="slidenum">
              <a:rPr lang="en-US" smtClean="0"/>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780FB000-E658-6CE9-7297-F94131467010}"/>
              </a:ext>
            </a:extLst>
          </p:cNvPr>
          <p:cNvSpPr>
            <a:spLocks noGrp="1"/>
          </p:cNvSpPr>
          <p:nvPr>
            <p:ph type="pic" sz="quarter" idx="13"/>
          </p:nvPr>
        </p:nvSpPr>
        <p:spPr/>
      </p:sp>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p:txBody>
          <a:bodyPr>
            <a:noAutofit/>
          </a:bodyPr>
          <a:lstStyle/>
          <a:p>
            <a:r>
              <a:rPr lang="en-US" sz="4000"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p:txBody>
          <a:bodyPr/>
          <a:lstStyle/>
          <a:p>
            <a:r>
              <a:rPr lang="en-US" dirty="0"/>
              <a:t>A Free Presentation Template</a:t>
            </a:r>
          </a:p>
        </p:txBody>
      </p:sp>
      <p:sp>
        <p:nvSpPr>
          <p:cNvPr id="9" name="Shape">
            <a:extLst>
              <a:ext uri="{FF2B5EF4-FFF2-40B4-BE49-F238E27FC236}">
                <a16:creationId xmlns:a16="http://schemas.microsoft.com/office/drawing/2014/main" id="{391E0613-C3E4-1E03-9F36-11FEE0015928}"/>
              </a:ext>
            </a:extLst>
          </p:cNvPr>
          <p:cNvSpPr/>
          <p:nvPr/>
        </p:nvSpPr>
        <p:spPr>
          <a:xfrm>
            <a:off x="2391575" y="1"/>
            <a:ext cx="5173860" cy="4638930"/>
          </a:xfrm>
          <a:custGeom>
            <a:avLst/>
            <a:gdLst/>
            <a:ahLst/>
            <a:cxnLst>
              <a:cxn ang="0">
                <a:pos x="wd2" y="hd2"/>
              </a:cxn>
              <a:cxn ang="5400000">
                <a:pos x="wd2" y="hd2"/>
              </a:cxn>
              <a:cxn ang="10800000">
                <a:pos x="wd2" y="hd2"/>
              </a:cxn>
              <a:cxn ang="16200000">
                <a:pos x="wd2" y="hd2"/>
              </a:cxn>
            </a:cxnLst>
            <a:rect l="0" t="0" r="r" b="b"/>
            <a:pathLst>
              <a:path w="21600" h="21600" extrusionOk="0">
                <a:moveTo>
                  <a:pt x="18658" y="0"/>
                </a:moveTo>
                <a:lnTo>
                  <a:pt x="0" y="0"/>
                </a:lnTo>
                <a:lnTo>
                  <a:pt x="14773" y="12596"/>
                </a:lnTo>
                <a:lnTo>
                  <a:pt x="12858" y="21600"/>
                </a:lnTo>
                <a:lnTo>
                  <a:pt x="21600" y="12250"/>
                </a:lnTo>
                <a:close/>
              </a:path>
            </a:pathLst>
          </a:custGeom>
          <a:solidFill>
            <a:schemeClr val="tx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0" name="Triangle">
            <a:extLst>
              <a:ext uri="{FF2B5EF4-FFF2-40B4-BE49-F238E27FC236}">
                <a16:creationId xmlns:a16="http://schemas.microsoft.com/office/drawing/2014/main" id="{77F314C7-DB6F-43EA-2BC2-3FEA28EC0C8B}"/>
              </a:ext>
            </a:extLst>
          </p:cNvPr>
          <p:cNvSpPr/>
          <p:nvPr/>
        </p:nvSpPr>
        <p:spPr>
          <a:xfrm>
            <a:off x="3149713" y="4634170"/>
            <a:ext cx="2318038" cy="222193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6688" y="21600"/>
                </a:lnTo>
                <a:lnTo>
                  <a:pt x="21600" y="0"/>
                </a:lnTo>
                <a:close/>
              </a:path>
            </a:pathLst>
          </a:custGeom>
          <a:solidFill>
            <a:schemeClr val="tx1">
              <a:lumMod val="90000"/>
              <a:lumOff val="1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p:txBody>
          <a:bodyPr>
            <a:noAutofit/>
          </a:bodyPr>
          <a:lstStyle/>
          <a:p>
            <a:r>
              <a:rPr lang="en-US" noProof="1"/>
              <a:t>Lorem ipsum dolor sit amet, tollit epicuri est ex, exerci accumsan singulis ei mel. Non blandit massa enim nec dui nunc mattis enim. </a:t>
            </a:r>
          </a:p>
          <a:p>
            <a:r>
              <a:rPr lang="en-US" noProof="1"/>
              <a:t>Duis aute irure dolor in reprehenderit in voluptate velit esse cillum dolore eu fugiat nulla pariatur. Excepteur sint occaecat cupidatat non proident, sunt in culpa qui officia deserunt mollit.</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p:txBody>
          <a:bodyPr/>
          <a:lstStyle/>
          <a:p>
            <a:r>
              <a:rPr lang="en-US" dirty="0"/>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p:txBody>
          <a:bodyPr/>
          <a:lstStyle/>
          <a:p>
            <a:fld id="{9319E888-69DF-4A19-BF5D-F6CF70DE7D06}" type="slidenum">
              <a:rPr lang="en-US" smtClean="0"/>
              <a:pPr/>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a:xfrm>
            <a:off x="628650" y="365125"/>
            <a:ext cx="7886700" cy="1325563"/>
          </a:xfrm>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4294967295"/>
          </p:nvPr>
        </p:nvSpPr>
        <p:spPr>
          <a:xfrm>
            <a:off x="628650" y="1825625"/>
            <a:ext cx="7886700" cy="4351338"/>
          </a:xfrm>
          <a:prstGeom prst="rect">
            <a:avLst/>
          </a:prstGeom>
        </p:spPr>
        <p:txBody>
          <a:bodyPr>
            <a:normAutofit/>
          </a:bodyPr>
          <a:lstStyle/>
          <a:p>
            <a:r>
              <a:rPr lang="en-US" sz="2000" noProof="1"/>
              <a:t>Lorem ipsum dolor sit amet, tollit epicuri est ex, exerci accumsan singulis ei mel. Non blandit massa enim nec dui nunc mattis enim. Fermentum et sollicitudin ac orci phasellus egestas tellus.</a:t>
            </a:r>
          </a:p>
          <a:p>
            <a:r>
              <a:rPr lang="en-US" sz="2000" noProof="1"/>
              <a:t>Duis aute irure dolor in reprehenderit in voluptate velit esse cillum dolore eu fugiat nulla pariatur. Excepteur sint occaecat cupidatat non proident, sunt in culpa qui officia deserunt mollit anim id est laborum.</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a:xfrm>
            <a:off x="628650" y="6356350"/>
            <a:ext cx="2057400" cy="365125"/>
          </a:xfrm>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39DF9492-CCF4-2167-C094-51F4B3FA4D12}"/>
              </a:ext>
            </a:extLst>
          </p:cNvPr>
          <p:cNvSpPr>
            <a:spLocks noGrp="1"/>
          </p:cNvSpPr>
          <p:nvPr>
            <p:ph type="pic" sz="quarter" idx="13"/>
          </p:nvPr>
        </p:nvSpPr>
        <p:spPr/>
      </p:sp>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normAutofit/>
          </a:bodyPr>
          <a:lstStyle/>
          <a:p>
            <a:r>
              <a:rPr lang="en-US" sz="4800"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normAutofit fontScale="92500"/>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p:txBody>
          <a:bodyPr/>
          <a:lstStyle/>
          <a:p>
            <a:fld id="{9319E888-69DF-4A19-BF5D-F6CF70DE7D06}" type="slidenum">
              <a:rPr lang="en-US" smtClean="0"/>
              <a:pPr/>
              <a:t>4</a:t>
            </a:fld>
            <a:endParaRPr lang="en-US"/>
          </a:p>
        </p:txBody>
      </p:sp>
      <p:sp>
        <p:nvSpPr>
          <p:cNvPr id="18" name="Shape">
            <a:extLst>
              <a:ext uri="{FF2B5EF4-FFF2-40B4-BE49-F238E27FC236}">
                <a16:creationId xmlns:a16="http://schemas.microsoft.com/office/drawing/2014/main" id="{227830F1-1032-5731-8324-867375ED3F30}"/>
              </a:ext>
            </a:extLst>
          </p:cNvPr>
          <p:cNvSpPr/>
          <p:nvPr/>
        </p:nvSpPr>
        <p:spPr>
          <a:xfrm>
            <a:off x="2967913" y="1"/>
            <a:ext cx="6176087" cy="5920750"/>
          </a:xfrm>
          <a:custGeom>
            <a:avLst/>
            <a:gdLst/>
            <a:ahLst/>
            <a:cxnLst>
              <a:cxn ang="0">
                <a:pos x="wd2" y="hd2"/>
              </a:cxn>
              <a:cxn ang="5400000">
                <a:pos x="wd2" y="hd2"/>
              </a:cxn>
              <a:cxn ang="10800000">
                <a:pos x="wd2" y="hd2"/>
              </a:cxn>
              <a:cxn ang="16200000">
                <a:pos x="wd2" y="hd2"/>
              </a:cxn>
            </a:cxnLst>
            <a:rect l="0" t="0" r="r" b="b"/>
            <a:pathLst>
              <a:path w="21600" h="21600" extrusionOk="0">
                <a:moveTo>
                  <a:pt x="21600" y="18658"/>
                </a:moveTo>
                <a:lnTo>
                  <a:pt x="21600" y="0"/>
                </a:lnTo>
                <a:lnTo>
                  <a:pt x="9002" y="14774"/>
                </a:lnTo>
                <a:lnTo>
                  <a:pt x="0" y="12859"/>
                </a:lnTo>
                <a:lnTo>
                  <a:pt x="9348" y="21600"/>
                </a:lnTo>
                <a:close/>
              </a:path>
            </a:pathLst>
          </a:custGeom>
          <a:solidFill>
            <a:schemeClr val="tx1">
              <a:lumMod val="90000"/>
              <a:lumOff val="1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9" name="Triangle">
            <a:extLst>
              <a:ext uri="{FF2B5EF4-FFF2-40B4-BE49-F238E27FC236}">
                <a16:creationId xmlns:a16="http://schemas.microsoft.com/office/drawing/2014/main" id="{81010E6D-EC53-0643-BB99-96BEDA21CA50}"/>
              </a:ext>
            </a:extLst>
          </p:cNvPr>
          <p:cNvSpPr/>
          <p:nvPr/>
        </p:nvSpPr>
        <p:spPr>
          <a:xfrm>
            <a:off x="0" y="866819"/>
            <a:ext cx="2965087" cy="265793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16684"/>
                </a:lnTo>
                <a:lnTo>
                  <a:pt x="21600" y="21600"/>
                </a:lnTo>
                <a:close/>
              </a:path>
            </a:pathLst>
          </a:custGeom>
          <a:solidFill>
            <a:schemeClr val="tx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6905A42F-FE74-2572-04FE-3BD43155616B}"/>
              </a:ext>
            </a:extLst>
          </p:cNvPr>
          <p:cNvSpPr>
            <a:spLocks noGrp="1"/>
          </p:cNvSpPr>
          <p:nvPr>
            <p:ph type="pic" sz="quarter" idx="13"/>
          </p:nvPr>
        </p:nvSpPr>
        <p:spPr/>
      </p:sp>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normAutofit lnSpcReduction="10000"/>
          </a:bodyPr>
          <a:lstStyle/>
          <a:p>
            <a:r>
              <a:rPr lang="en-US" dirty="0"/>
              <a:t>Here goes the subtitle of your section</a:t>
            </a:r>
          </a:p>
        </p:txBody>
      </p:sp>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p:txBody>
          <a:bodyPr/>
          <a:lstStyle/>
          <a:p>
            <a:fld id="{9319E888-69DF-4A19-BF5D-F6CF70DE7D06}" type="slidenum">
              <a:rPr lang="en-US" smtClean="0"/>
              <a:pPr/>
              <a:t>5</a:t>
            </a:fld>
            <a:endParaRPr lang="en-US"/>
          </a:p>
        </p:txBody>
      </p:sp>
      <p:sp>
        <p:nvSpPr>
          <p:cNvPr id="13" name="Shape">
            <a:extLst>
              <a:ext uri="{FF2B5EF4-FFF2-40B4-BE49-F238E27FC236}">
                <a16:creationId xmlns:a16="http://schemas.microsoft.com/office/drawing/2014/main" id="{F73BA91A-3156-406C-D751-FCFA099CED79}"/>
              </a:ext>
            </a:extLst>
          </p:cNvPr>
          <p:cNvSpPr/>
          <p:nvPr/>
        </p:nvSpPr>
        <p:spPr>
          <a:xfrm>
            <a:off x="2798293" y="9534"/>
            <a:ext cx="5173827" cy="4638899"/>
          </a:xfrm>
          <a:custGeom>
            <a:avLst/>
            <a:gdLst/>
            <a:ahLst/>
            <a:cxnLst>
              <a:cxn ang="0">
                <a:pos x="wd2" y="hd2"/>
              </a:cxn>
              <a:cxn ang="5400000">
                <a:pos x="wd2" y="hd2"/>
              </a:cxn>
              <a:cxn ang="10800000">
                <a:pos x="wd2" y="hd2"/>
              </a:cxn>
              <a:cxn ang="16200000">
                <a:pos x="wd2" y="hd2"/>
              </a:cxn>
            </a:cxnLst>
            <a:rect l="0" t="0" r="r" b="b"/>
            <a:pathLst>
              <a:path w="21600" h="21600" extrusionOk="0">
                <a:moveTo>
                  <a:pt x="2942" y="0"/>
                </a:moveTo>
                <a:lnTo>
                  <a:pt x="21600" y="0"/>
                </a:lnTo>
                <a:lnTo>
                  <a:pt x="6827" y="12596"/>
                </a:lnTo>
                <a:lnTo>
                  <a:pt x="8742" y="21600"/>
                </a:lnTo>
                <a:lnTo>
                  <a:pt x="0" y="12250"/>
                </a:lnTo>
                <a:close/>
              </a:path>
            </a:pathLst>
          </a:custGeom>
          <a:solidFill>
            <a:schemeClr val="tx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 name="Triangle">
            <a:extLst>
              <a:ext uri="{FF2B5EF4-FFF2-40B4-BE49-F238E27FC236}">
                <a16:creationId xmlns:a16="http://schemas.microsoft.com/office/drawing/2014/main" id="{B2AF7D32-DCCE-2129-B1B9-7070485C9C59}"/>
              </a:ext>
            </a:extLst>
          </p:cNvPr>
          <p:cNvSpPr/>
          <p:nvPr/>
        </p:nvSpPr>
        <p:spPr>
          <a:xfrm>
            <a:off x="4896048" y="4643664"/>
            <a:ext cx="2321832" cy="222648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4914" y="21600"/>
                </a:lnTo>
                <a:lnTo>
                  <a:pt x="0" y="0"/>
                </a:lnTo>
                <a:close/>
              </a:path>
            </a:pathLst>
          </a:custGeom>
          <a:solidFill>
            <a:schemeClr val="tx1">
              <a:lumMod val="90000"/>
              <a:lumOff val="1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C366C39A-86A2-809C-6A9F-44B2F80C5EA1}"/>
              </a:ext>
            </a:extLst>
          </p:cNvPr>
          <p:cNvSpPr>
            <a:spLocks noGrp="1"/>
          </p:cNvSpPr>
          <p:nvPr>
            <p:ph type="pic" sz="quarter" idx="13"/>
          </p:nvPr>
        </p:nvSpPr>
        <p:spPr/>
      </p:sp>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p:txBody>
          <a:bodyPr/>
          <a:lstStyle/>
          <a:p>
            <a:fld id="{9319E888-69DF-4A19-BF5D-F6CF70DE7D06}" type="slidenum">
              <a:rPr lang="en-US" smtClean="0"/>
              <a:pPr/>
              <a:t>6</a:t>
            </a:fld>
            <a:endParaRPr lang="en-US"/>
          </a:p>
        </p:txBody>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p:txBody>
          <a:bodyPr/>
          <a:lstStyle/>
          <a:p>
            <a:r>
              <a:rPr lang="en-US" dirty="0"/>
              <a:t>Your Company</a:t>
            </a:r>
          </a:p>
        </p:txBody>
      </p:sp>
      <p:sp>
        <p:nvSpPr>
          <p:cNvPr id="28" name="Shape">
            <a:extLst>
              <a:ext uri="{FF2B5EF4-FFF2-40B4-BE49-F238E27FC236}">
                <a16:creationId xmlns:a16="http://schemas.microsoft.com/office/drawing/2014/main" id="{9D9638D0-889E-C25A-A240-59A95EC35386}"/>
              </a:ext>
            </a:extLst>
          </p:cNvPr>
          <p:cNvSpPr/>
          <p:nvPr/>
        </p:nvSpPr>
        <p:spPr>
          <a:xfrm>
            <a:off x="3160632" y="0"/>
            <a:ext cx="3685374" cy="5159523"/>
          </a:xfrm>
          <a:custGeom>
            <a:avLst/>
            <a:gdLst/>
            <a:ahLst/>
            <a:cxnLst>
              <a:cxn ang="0">
                <a:pos x="wd2" y="hd2"/>
              </a:cxn>
              <a:cxn ang="5400000">
                <a:pos x="wd2" y="hd2"/>
              </a:cxn>
              <a:cxn ang="10800000">
                <a:pos x="wd2" y="hd2"/>
              </a:cxn>
              <a:cxn ang="16200000">
                <a:pos x="wd2" y="hd2"/>
              </a:cxn>
            </a:cxnLst>
            <a:rect l="0" t="0" r="r" b="b"/>
            <a:pathLst>
              <a:path w="21600" h="21600" extrusionOk="0">
                <a:moveTo>
                  <a:pt x="14061" y="0"/>
                </a:moveTo>
                <a:lnTo>
                  <a:pt x="8746" y="0"/>
                </a:lnTo>
                <a:lnTo>
                  <a:pt x="0" y="12195"/>
                </a:lnTo>
                <a:lnTo>
                  <a:pt x="7349" y="21600"/>
                </a:lnTo>
                <a:lnTo>
                  <a:pt x="21600" y="16714"/>
                </a:lnTo>
                <a:lnTo>
                  <a:pt x="12994" y="14279"/>
                </a:lnTo>
                <a:close/>
              </a:path>
            </a:pathLst>
          </a:custGeom>
          <a:solidFill>
            <a:schemeClr val="tx1">
              <a:lumMod val="90000"/>
              <a:lumOff val="1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9" name="Shape">
            <a:extLst>
              <a:ext uri="{FF2B5EF4-FFF2-40B4-BE49-F238E27FC236}">
                <a16:creationId xmlns:a16="http://schemas.microsoft.com/office/drawing/2014/main" id="{4A85F4FE-68AB-29C1-6AF1-EB910C18CA46}"/>
              </a:ext>
            </a:extLst>
          </p:cNvPr>
          <p:cNvSpPr/>
          <p:nvPr/>
        </p:nvSpPr>
        <p:spPr>
          <a:xfrm>
            <a:off x="6850773" y="2889179"/>
            <a:ext cx="2293227" cy="1770697"/>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13435"/>
                </a:lnTo>
                <a:lnTo>
                  <a:pt x="15924" y="21600"/>
                </a:lnTo>
                <a:lnTo>
                  <a:pt x="21600" y="7235"/>
                </a:lnTo>
                <a:close/>
              </a:path>
            </a:pathLst>
          </a:custGeom>
          <a:solidFill>
            <a:schemeClr val="tx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MAUVE ACS">
      <a:dk1>
        <a:srgbClr val="202A33"/>
      </a:dk1>
      <a:lt1>
        <a:srgbClr val="FFFFFF"/>
      </a:lt1>
      <a:dk2>
        <a:srgbClr val="871351"/>
      </a:dk2>
      <a:lt2>
        <a:srgbClr val="FFFFFF"/>
      </a:lt2>
      <a:accent1>
        <a:srgbClr val="881351"/>
      </a:accent1>
      <a:accent2>
        <a:srgbClr val="EEEEEB"/>
      </a:accent2>
      <a:accent3>
        <a:srgbClr val="5C003B"/>
      </a:accent3>
      <a:accent4>
        <a:srgbClr val="9F4673"/>
      </a:accent4>
      <a:accent5>
        <a:srgbClr val="A1A3A6"/>
      </a:accent5>
      <a:accent6>
        <a:srgbClr val="F0F0F2"/>
      </a:accent6>
      <a:hlink>
        <a:srgbClr val="9F4673"/>
      </a:hlink>
      <a:folHlink>
        <a:srgbClr val="A1A3A6"/>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70_T_PGO_Irregular-Polygons-4x3.pptx" id="{01809591-21B1-45C1-A9FD-E327977EBAF7}" vid="{F9C42826-0373-47B9-A53C-25C4CF09F637}"/>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70_T_PGO_Irregular-Polygons-4x3.pptx" id="{01809591-21B1-45C1-A9FD-E327977EBAF7}" vid="{E49380F9-B2CD-4746-A3E7-8C083EF8123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361</TotalTime>
  <Words>350</Words>
  <Application>Microsoft Office PowerPoint</Application>
  <PresentationFormat>On-screen Show (4:3)</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Irregular Polygons</dc:title>
  <dc:creator>PresentationGO.com</dc:creator>
  <dc:description>© Copyright PresentationGo.com</dc:description>
  <cp:lastModifiedBy>Christophe Barroche</cp:lastModifiedBy>
  <cp:revision>7</cp:revision>
  <dcterms:created xsi:type="dcterms:W3CDTF">2019-11-21T05:08:20Z</dcterms:created>
  <dcterms:modified xsi:type="dcterms:W3CDTF">2022-09-22T02:14:59Z</dcterms:modified>
  <cp:category>Templates</cp:category>
</cp:coreProperties>
</file>