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7" autoAdjust="0"/>
    <p:restoredTop sz="93605" autoAdjust="0"/>
  </p:normalViewPr>
  <p:slideViewPr>
    <p:cSldViewPr snapToGrid="0">
      <p:cViewPr>
        <p:scale>
          <a:sx n="100" d="100"/>
          <a:sy n="100" d="100"/>
        </p:scale>
        <p:origin x="2034" y="10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5B9111B7-9270-4043-57DF-4AF8B3493DF3}"/>
              </a:ext>
            </a:extLst>
          </p:cNvPr>
          <p:cNvSpPr>
            <a:spLocks noGrp="1"/>
          </p:cNvSpPr>
          <p:nvPr>
            <p:ph type="pic" sz="quarter" idx="13"/>
          </p:nvPr>
        </p:nvSpPr>
        <p:spPr>
          <a:xfrm>
            <a:off x="0" y="0"/>
            <a:ext cx="7072313" cy="6858000"/>
          </a:xfrm>
          <a:custGeom>
            <a:avLst/>
            <a:gdLst>
              <a:gd name="connsiteX0" fmla="*/ 0 w 7072313"/>
              <a:gd name="connsiteY0" fmla="*/ 0 h 6858000"/>
              <a:gd name="connsiteX1" fmla="*/ 6613225 w 7072313"/>
              <a:gd name="connsiteY1" fmla="*/ 0 h 6858000"/>
              <a:gd name="connsiteX2" fmla="*/ 7072313 w 7072313"/>
              <a:gd name="connsiteY2" fmla="*/ 1406042 h 6858000"/>
              <a:gd name="connsiteX3" fmla="*/ 7072313 w 7072313"/>
              <a:gd name="connsiteY3" fmla="*/ 3426954 h 6858000"/>
              <a:gd name="connsiteX4" fmla="*/ 6359858 w 7072313"/>
              <a:gd name="connsiteY4" fmla="*/ 4636135 h 6858000"/>
              <a:gd name="connsiteX5" fmla="*/ 4371101 w 7072313"/>
              <a:gd name="connsiteY5" fmla="*/ 6858000 h 6858000"/>
              <a:gd name="connsiteX6" fmla="*/ 0 w 707231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72313" h="6858000">
                <a:moveTo>
                  <a:pt x="0" y="0"/>
                </a:moveTo>
                <a:lnTo>
                  <a:pt x="6613225" y="0"/>
                </a:lnTo>
                <a:lnTo>
                  <a:pt x="7072313" y="1406042"/>
                </a:lnTo>
                <a:lnTo>
                  <a:pt x="7072313" y="3426954"/>
                </a:lnTo>
                <a:lnTo>
                  <a:pt x="6359858" y="4636135"/>
                </a:lnTo>
                <a:lnTo>
                  <a:pt x="4371101" y="6858000"/>
                </a:lnTo>
                <a:lnTo>
                  <a:pt x="0" y="6858000"/>
                </a:lnTo>
                <a:close/>
              </a:path>
            </a:pathLst>
          </a:custGeom>
          <a:noFill/>
        </p:spPr>
        <p:txBody>
          <a:bodyPr wrap="square" anchor="ctr">
            <a:noAutofit/>
          </a:bodyPr>
          <a:lstStyle>
            <a:lvl1pPr marL="0" indent="0" algn="ctr">
              <a:buNone/>
              <a:defRPr>
                <a:solidFill>
                  <a:schemeClr val="tx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7576548" y="3114513"/>
            <a:ext cx="3737940" cy="2387600"/>
          </a:xfr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355430" y="5594188"/>
            <a:ext cx="4959058" cy="569162"/>
          </a:xfr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877175"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866867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3" name="Triangle">
            <a:extLst>
              <a:ext uri="{FF2B5EF4-FFF2-40B4-BE49-F238E27FC236}">
                <a16:creationId xmlns:a16="http://schemas.microsoft.com/office/drawing/2014/main" id="{67A093BC-A0AF-FA39-B1F6-18140BBA76CD}"/>
              </a:ext>
            </a:extLst>
          </p:cNvPr>
          <p:cNvSpPr/>
          <p:nvPr/>
        </p:nvSpPr>
        <p:spPr>
          <a:xfrm>
            <a:off x="9106392" y="4631518"/>
            <a:ext cx="2322787" cy="222648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6688" y="21600"/>
                </a:lnTo>
                <a:lnTo>
                  <a:pt x="21600" y="0"/>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F054B093-07F6-428B-1EEF-430C36B62C78}"/>
              </a:ext>
            </a:extLst>
          </p:cNvPr>
          <p:cNvSpPr/>
          <p:nvPr/>
        </p:nvSpPr>
        <p:spPr>
          <a:xfrm>
            <a:off x="8355017" y="0"/>
            <a:ext cx="3836983" cy="4638899"/>
          </a:xfrm>
          <a:custGeom>
            <a:avLst/>
            <a:gdLst/>
            <a:ahLst/>
            <a:cxnLst>
              <a:cxn ang="0">
                <a:pos x="wd2" y="hd2"/>
              </a:cxn>
              <a:cxn ang="5400000">
                <a:pos x="wd2" y="hd2"/>
              </a:cxn>
              <a:cxn ang="10800000">
                <a:pos x="wd2" y="hd2"/>
              </a:cxn>
              <a:cxn ang="16200000">
                <a:pos x="wd2" y="hd2"/>
              </a:cxn>
            </a:cxnLst>
            <a:rect l="0" t="0" r="r" b="b"/>
            <a:pathLst>
              <a:path w="21600" h="21600" extrusionOk="0">
                <a:moveTo>
                  <a:pt x="21600" y="18217"/>
                </a:moveTo>
                <a:lnTo>
                  <a:pt x="21600" y="0"/>
                </a:lnTo>
                <a:lnTo>
                  <a:pt x="0" y="0"/>
                </a:lnTo>
                <a:lnTo>
                  <a:pt x="19920" y="12596"/>
                </a:lnTo>
                <a:lnTo>
                  <a:pt x="17338" y="2160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2" name="Group 1">
            <a:extLst>
              <a:ext uri="{FF2B5EF4-FFF2-40B4-BE49-F238E27FC236}">
                <a16:creationId xmlns:a16="http://schemas.microsoft.com/office/drawing/2014/main" id="{98E4933E-86BF-6AAF-A7E4-A0427A018812}"/>
              </a:ext>
            </a:extLst>
          </p:cNvPr>
          <p:cNvGrpSpPr/>
          <p:nvPr userDrawn="1"/>
        </p:nvGrpSpPr>
        <p:grpSpPr>
          <a:xfrm>
            <a:off x="0" y="2652212"/>
            <a:ext cx="12192000" cy="4205788"/>
            <a:chOff x="0" y="2652212"/>
            <a:chExt cx="9144000" cy="4205788"/>
          </a:xfrm>
        </p:grpSpPr>
        <p:sp>
          <p:nvSpPr>
            <p:cNvPr id="10" name="Freeform 9">
              <a:extLst>
                <a:ext uri="{FF2B5EF4-FFF2-40B4-BE49-F238E27FC236}">
                  <a16:creationId xmlns:a16="http://schemas.microsoft.com/office/drawing/2014/main" id="{31EC46CF-AE4E-D501-FE25-B42D5100294E}"/>
                </a:ext>
              </a:extLst>
            </p:cNvPr>
            <p:cNvSpPr/>
            <p:nvPr userDrawn="1"/>
          </p:nvSpPr>
          <p:spPr>
            <a:xfrm>
              <a:off x="2967913" y="2652212"/>
              <a:ext cx="6176087" cy="4205788"/>
            </a:xfrm>
            <a:custGeom>
              <a:avLst/>
              <a:gdLst>
                <a:gd name="connsiteX0" fmla="*/ 6176087 w 6176087"/>
                <a:gd name="connsiteY0" fmla="*/ 0 h 4205788"/>
                <a:gd name="connsiteX1" fmla="*/ 6176087 w 6176087"/>
                <a:gd name="connsiteY1" fmla="*/ 4205788 h 4205788"/>
                <a:gd name="connsiteX2" fmla="*/ 759725 w 6176087"/>
                <a:gd name="connsiteY2" fmla="*/ 4205788 h 4205788"/>
                <a:gd name="connsiteX3" fmla="*/ 0 w 6176087"/>
                <a:gd name="connsiteY3" fmla="*/ 3524765 h 4205788"/>
                <a:gd name="connsiteX4" fmla="*/ 2573942 w 6176087"/>
                <a:gd name="connsiteY4" fmla="*/ 4049683 h 42057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6087" h="4205788">
                  <a:moveTo>
                    <a:pt x="6176087" y="0"/>
                  </a:moveTo>
                  <a:lnTo>
                    <a:pt x="6176087" y="4205788"/>
                  </a:lnTo>
                  <a:lnTo>
                    <a:pt x="759725" y="4205788"/>
                  </a:lnTo>
                  <a:lnTo>
                    <a:pt x="0" y="3524765"/>
                  </a:lnTo>
                  <a:lnTo>
                    <a:pt x="2573942" y="4049683"/>
                  </a:lnTo>
                  <a:close/>
                </a:path>
              </a:pathLst>
            </a:custGeom>
            <a:solidFill>
              <a:schemeClr val="tx1">
                <a:lumMod val="90000"/>
                <a:lumOff val="1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Triangle">
              <a:extLst>
                <a:ext uri="{FF2B5EF4-FFF2-40B4-BE49-F238E27FC236}">
                  <a16:creationId xmlns:a16="http://schemas.microsoft.com/office/drawing/2014/main" id="{47B6817F-CB2D-F436-D207-9227087DDB5E}"/>
                </a:ext>
              </a:extLst>
            </p:cNvPr>
            <p:cNvSpPr/>
            <p:nvPr userDrawn="1"/>
          </p:nvSpPr>
          <p:spPr>
            <a:xfrm>
              <a:off x="0" y="3519030"/>
              <a:ext cx="2965087" cy="2657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684"/>
                  </a:lnTo>
                  <a:lnTo>
                    <a:pt x="21600" y="2160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5E6AC0E5-6E4D-6488-9CB1-97CB4D0ED667}"/>
              </a:ext>
            </a:extLst>
          </p:cNvPr>
          <p:cNvSpPr>
            <a:spLocks noGrp="1"/>
          </p:cNvSpPr>
          <p:nvPr>
            <p:ph type="pic" sz="quarter" idx="13"/>
          </p:nvPr>
        </p:nvSpPr>
        <p:spPr>
          <a:xfrm>
            <a:off x="0" y="0"/>
            <a:ext cx="12192000" cy="4143375"/>
          </a:xfrm>
          <a:custGeom>
            <a:avLst/>
            <a:gdLst>
              <a:gd name="connsiteX0" fmla="*/ 0 w 12192000"/>
              <a:gd name="connsiteY0" fmla="*/ 0 h 4143375"/>
              <a:gd name="connsiteX1" fmla="*/ 12192000 w 12192000"/>
              <a:gd name="connsiteY1" fmla="*/ 0 h 4143375"/>
              <a:gd name="connsiteX2" fmla="*/ 8069564 w 12192000"/>
              <a:gd name="connsiteY2" fmla="*/ 4143375 h 4143375"/>
              <a:gd name="connsiteX3" fmla="*/ 5770503 w 12192000"/>
              <a:gd name="connsiteY3" fmla="*/ 4143375 h 4143375"/>
              <a:gd name="connsiteX4" fmla="*/ 3933047 w 12192000"/>
              <a:gd name="connsiteY4" fmla="*/ 3524704 h 4143375"/>
              <a:gd name="connsiteX5" fmla="*/ 0 w 12192000"/>
              <a:gd name="connsiteY5" fmla="*/ 1893617 h 414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2000" h="4143375">
                <a:moveTo>
                  <a:pt x="0" y="0"/>
                </a:moveTo>
                <a:lnTo>
                  <a:pt x="12192000" y="0"/>
                </a:lnTo>
                <a:lnTo>
                  <a:pt x="8069564" y="4143375"/>
                </a:lnTo>
                <a:lnTo>
                  <a:pt x="5770503" y="4143375"/>
                </a:lnTo>
                <a:lnTo>
                  <a:pt x="3933047" y="3524704"/>
                </a:lnTo>
                <a:lnTo>
                  <a:pt x="0" y="1893617"/>
                </a:lnTo>
                <a:close/>
              </a:path>
            </a:pathLst>
          </a:custGeom>
          <a:noFill/>
        </p:spPr>
        <p:txBody>
          <a:bodyPr wrap="square" anchor="ctr">
            <a:noAutofit/>
          </a:bodyPr>
          <a:lstStyle>
            <a:lvl1pPr marL="0" indent="0"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608890"/>
            <a:ext cx="4354513" cy="1713096"/>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5456281"/>
            <a:ext cx="4354513" cy="815931"/>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28C0C1CB-DF46-02A2-E674-AFBB0F1765BF}"/>
              </a:ext>
            </a:extLst>
          </p:cNvPr>
          <p:cNvSpPr>
            <a:spLocks noGrp="1"/>
          </p:cNvSpPr>
          <p:nvPr>
            <p:ph type="pic" sz="quarter" idx="13"/>
          </p:nvPr>
        </p:nvSpPr>
        <p:spPr>
          <a:xfrm>
            <a:off x="6391479" y="0"/>
            <a:ext cx="5800521" cy="6858000"/>
          </a:xfrm>
          <a:custGeom>
            <a:avLst/>
            <a:gdLst>
              <a:gd name="connsiteX0" fmla="*/ 3041582 w 5800521"/>
              <a:gd name="connsiteY0" fmla="*/ 0 h 6858000"/>
              <a:gd name="connsiteX1" fmla="*/ 5800521 w 5800521"/>
              <a:gd name="connsiteY1" fmla="*/ 0 h 6858000"/>
              <a:gd name="connsiteX2" fmla="*/ 5800521 w 5800521"/>
              <a:gd name="connsiteY2" fmla="*/ 6858000 h 6858000"/>
              <a:gd name="connsiteX3" fmla="*/ 2111849 w 5800521"/>
              <a:gd name="connsiteY3" fmla="*/ 6858000 h 6858000"/>
              <a:gd name="connsiteX4" fmla="*/ 743190 w 5800521"/>
              <a:gd name="connsiteY4" fmla="*/ 4639539 h 6858000"/>
              <a:gd name="connsiteX5" fmla="*/ 0 w 5800521"/>
              <a:gd name="connsiteY5" fmla="*/ 3232474 h 6858000"/>
              <a:gd name="connsiteX6" fmla="*/ 0 w 5800521"/>
              <a:gd name="connsiteY6" fmla="*/ 18752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00521" h="6858000">
                <a:moveTo>
                  <a:pt x="3041582" y="0"/>
                </a:moveTo>
                <a:lnTo>
                  <a:pt x="5800521" y="0"/>
                </a:lnTo>
                <a:lnTo>
                  <a:pt x="5800521" y="6858000"/>
                </a:lnTo>
                <a:lnTo>
                  <a:pt x="2111849" y="6858000"/>
                </a:lnTo>
                <a:lnTo>
                  <a:pt x="743190" y="4639539"/>
                </a:lnTo>
                <a:lnTo>
                  <a:pt x="0" y="3232474"/>
                </a:lnTo>
                <a:lnTo>
                  <a:pt x="0" y="1875289"/>
                </a:lnTo>
                <a:close/>
              </a:path>
            </a:pathLst>
          </a:custGeom>
          <a:noFill/>
        </p:spPr>
        <p:txBody>
          <a:bodyPr wrap="square" anchor="ctr">
            <a:noAutofit/>
          </a:bodyPr>
          <a:lstStyle>
            <a:lvl1pPr marL="0" indent="0"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3597275"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5554663"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CC8CD0CD-D2F5-81D7-0877-2CABAC86F149}"/>
              </a:ext>
            </a:extLst>
          </p:cNvPr>
          <p:cNvSpPr>
            <a:spLocks noGrp="1"/>
          </p:cNvSpPr>
          <p:nvPr>
            <p:ph type="pic" sz="quarter" idx="13"/>
          </p:nvPr>
        </p:nvSpPr>
        <p:spPr>
          <a:xfrm>
            <a:off x="7861272" y="0"/>
            <a:ext cx="4330728" cy="4389063"/>
          </a:xfrm>
          <a:custGeom>
            <a:avLst/>
            <a:gdLst>
              <a:gd name="connsiteX0" fmla="*/ 0 w 4330728"/>
              <a:gd name="connsiteY0" fmla="*/ 0 h 4389063"/>
              <a:gd name="connsiteX1" fmla="*/ 4330728 w 4330728"/>
              <a:gd name="connsiteY1" fmla="*/ 0 h 4389063"/>
              <a:gd name="connsiteX2" fmla="*/ 4330728 w 4330728"/>
              <a:gd name="connsiteY2" fmla="*/ 3843885 h 4389063"/>
              <a:gd name="connsiteX3" fmla="*/ 4063449 w 4330728"/>
              <a:gd name="connsiteY3" fmla="*/ 4367118 h 4389063"/>
              <a:gd name="connsiteX4" fmla="*/ 1809668 w 4330728"/>
              <a:gd name="connsiteY4" fmla="*/ 4389063 h 4389063"/>
              <a:gd name="connsiteX5" fmla="*/ 0 w 4330728"/>
              <a:gd name="connsiteY5" fmla="*/ 4239580 h 4389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0728" h="4389063">
                <a:moveTo>
                  <a:pt x="0" y="0"/>
                </a:moveTo>
                <a:lnTo>
                  <a:pt x="4330728" y="0"/>
                </a:lnTo>
                <a:lnTo>
                  <a:pt x="4330728" y="3843885"/>
                </a:lnTo>
                <a:lnTo>
                  <a:pt x="4063449" y="4367118"/>
                </a:lnTo>
                <a:lnTo>
                  <a:pt x="1809668" y="4389063"/>
                </a:lnTo>
                <a:lnTo>
                  <a:pt x="0" y="4239580"/>
                </a:lnTo>
                <a:close/>
              </a:path>
            </a:pathLst>
          </a:custGeom>
          <a:noFill/>
        </p:spPr>
        <p:txBody>
          <a:bodyPr wrap="square" anchor="ctr">
            <a:noAutofit/>
          </a:bodyPr>
          <a:lstStyle>
            <a:lvl1pPr marL="0" indent="0" algn="ctr">
              <a:buNone/>
              <a:defRPr>
                <a:solidFill>
                  <a:schemeClr val="tx1"/>
                </a:solidFill>
              </a:defRPr>
            </a:lvl1pPr>
          </a:lstStyle>
          <a:p>
            <a:endParaRPr lang="en-US" dirty="0"/>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4534617"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453461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6665180" y="4107809"/>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6665180" y="4335142"/>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6665180" y="4562475"/>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E847A7BA-6338-1549-58B3-8D084252AB38}"/>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7" name="Shape">
            <a:extLst>
              <a:ext uri="{FF2B5EF4-FFF2-40B4-BE49-F238E27FC236}">
                <a16:creationId xmlns:a16="http://schemas.microsoft.com/office/drawing/2014/main" id="{0946F209-4A77-9FE3-9F73-23931D4C32A3}"/>
              </a:ext>
            </a:extLst>
          </p:cNvPr>
          <p:cNvSpPr/>
          <p:nvPr/>
        </p:nvSpPr>
        <p:spPr>
          <a:xfrm>
            <a:off x="2777749" y="1"/>
            <a:ext cx="6013826" cy="4638930"/>
          </a:xfrm>
          <a:custGeom>
            <a:avLst/>
            <a:gdLst/>
            <a:ahLst/>
            <a:cxnLst>
              <a:cxn ang="0">
                <a:pos x="wd2" y="hd2"/>
              </a:cxn>
              <a:cxn ang="5400000">
                <a:pos x="wd2" y="hd2"/>
              </a:cxn>
              <a:cxn ang="10800000">
                <a:pos x="wd2" y="hd2"/>
              </a:cxn>
              <a:cxn ang="16200000">
                <a:pos x="wd2" y="hd2"/>
              </a:cxn>
            </a:cxnLst>
            <a:rect l="0" t="0" r="r" b="b"/>
            <a:pathLst>
              <a:path w="21600" h="21600" extrusionOk="0">
                <a:moveTo>
                  <a:pt x="18658" y="0"/>
                </a:moveTo>
                <a:lnTo>
                  <a:pt x="0" y="0"/>
                </a:lnTo>
                <a:lnTo>
                  <a:pt x="14773" y="12596"/>
                </a:lnTo>
                <a:lnTo>
                  <a:pt x="12858" y="21600"/>
                </a:lnTo>
                <a:lnTo>
                  <a:pt x="21600" y="1225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riangle">
            <a:extLst>
              <a:ext uri="{FF2B5EF4-FFF2-40B4-BE49-F238E27FC236}">
                <a16:creationId xmlns:a16="http://schemas.microsoft.com/office/drawing/2014/main" id="{93177355-EB5E-2725-D175-CE0507035C77}"/>
              </a:ext>
            </a:extLst>
          </p:cNvPr>
          <p:cNvSpPr/>
          <p:nvPr/>
        </p:nvSpPr>
        <p:spPr>
          <a:xfrm>
            <a:off x="3651538" y="4634170"/>
            <a:ext cx="2694367" cy="222193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6688" y="21600"/>
                </a:lnTo>
                <a:lnTo>
                  <a:pt x="21600" y="0"/>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10094843" cy="4351338"/>
          </a:xfrm>
        </p:spPr>
        <p:txBody>
          <a:bodyPr>
            <a:normAutofit/>
          </a:bodyPr>
          <a:lstStyle/>
          <a:p>
            <a:r>
              <a:rPr lang="en-US" sz="2400" noProof="1"/>
              <a:t>Lorem ipsum dolor sit amet, tollit epicuri est ex, exerci accumsan singulis ei mel. Non blandit massa enim nec dui nunc mattis enim. Fermentum et sollicitudin ac orci phasellus egestas tellus.</a:t>
            </a:r>
          </a:p>
          <a:p>
            <a:r>
              <a:rPr lang="en-US" sz="2400"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5731C132-DB5F-66F4-3E95-034FBBE1AC72}"/>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13" name="Shape">
            <a:extLst>
              <a:ext uri="{FF2B5EF4-FFF2-40B4-BE49-F238E27FC236}">
                <a16:creationId xmlns:a16="http://schemas.microsoft.com/office/drawing/2014/main" id="{FC3FC10C-B75C-1C4C-CC18-703F770C6DD8}"/>
              </a:ext>
            </a:extLst>
          </p:cNvPr>
          <p:cNvSpPr/>
          <p:nvPr/>
        </p:nvSpPr>
        <p:spPr>
          <a:xfrm>
            <a:off x="3953449" y="1"/>
            <a:ext cx="8238551" cy="5920750"/>
          </a:xfrm>
          <a:custGeom>
            <a:avLst/>
            <a:gdLst/>
            <a:ahLst/>
            <a:cxnLst>
              <a:cxn ang="0">
                <a:pos x="wd2" y="hd2"/>
              </a:cxn>
              <a:cxn ang="5400000">
                <a:pos x="wd2" y="hd2"/>
              </a:cxn>
              <a:cxn ang="10800000">
                <a:pos x="wd2" y="hd2"/>
              </a:cxn>
              <a:cxn ang="16200000">
                <a:pos x="wd2" y="hd2"/>
              </a:cxn>
            </a:cxnLst>
            <a:rect l="0" t="0" r="r" b="b"/>
            <a:pathLst>
              <a:path w="21600" h="21600" extrusionOk="0">
                <a:moveTo>
                  <a:pt x="21600" y="18658"/>
                </a:moveTo>
                <a:lnTo>
                  <a:pt x="21600" y="0"/>
                </a:lnTo>
                <a:lnTo>
                  <a:pt x="9002" y="14774"/>
                </a:lnTo>
                <a:lnTo>
                  <a:pt x="0" y="12859"/>
                </a:lnTo>
                <a:lnTo>
                  <a:pt x="9348" y="21600"/>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Triangle">
            <a:extLst>
              <a:ext uri="{FF2B5EF4-FFF2-40B4-BE49-F238E27FC236}">
                <a16:creationId xmlns:a16="http://schemas.microsoft.com/office/drawing/2014/main" id="{82A10C3F-C1AA-A75B-C145-0BB885F2BFB5}"/>
              </a:ext>
            </a:extLst>
          </p:cNvPr>
          <p:cNvSpPr/>
          <p:nvPr/>
        </p:nvSpPr>
        <p:spPr>
          <a:xfrm>
            <a:off x="0" y="866819"/>
            <a:ext cx="3953449" cy="2657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684"/>
                </a:lnTo>
                <a:lnTo>
                  <a:pt x="21600" y="2160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2666ED20-2207-18C7-B89C-AA28B0196366}"/>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13" name="Shape">
            <a:extLst>
              <a:ext uri="{FF2B5EF4-FFF2-40B4-BE49-F238E27FC236}">
                <a16:creationId xmlns:a16="http://schemas.microsoft.com/office/drawing/2014/main" id="{0E67E28C-A022-C14D-0357-FF340233DDFC}"/>
              </a:ext>
            </a:extLst>
          </p:cNvPr>
          <p:cNvSpPr/>
          <p:nvPr/>
        </p:nvSpPr>
        <p:spPr>
          <a:xfrm>
            <a:off x="4643439" y="9534"/>
            <a:ext cx="6154547" cy="4638899"/>
          </a:xfrm>
          <a:custGeom>
            <a:avLst/>
            <a:gdLst/>
            <a:ahLst/>
            <a:cxnLst>
              <a:cxn ang="0">
                <a:pos x="wd2" y="hd2"/>
              </a:cxn>
              <a:cxn ang="5400000">
                <a:pos x="wd2" y="hd2"/>
              </a:cxn>
              <a:cxn ang="10800000">
                <a:pos x="wd2" y="hd2"/>
              </a:cxn>
              <a:cxn ang="16200000">
                <a:pos x="wd2" y="hd2"/>
              </a:cxn>
            </a:cxnLst>
            <a:rect l="0" t="0" r="r" b="b"/>
            <a:pathLst>
              <a:path w="21600" h="21600" extrusionOk="0">
                <a:moveTo>
                  <a:pt x="2942" y="0"/>
                </a:moveTo>
                <a:lnTo>
                  <a:pt x="21600" y="0"/>
                </a:lnTo>
                <a:lnTo>
                  <a:pt x="6827" y="12596"/>
                </a:lnTo>
                <a:lnTo>
                  <a:pt x="8742" y="21600"/>
                </a:lnTo>
                <a:lnTo>
                  <a:pt x="0" y="12250"/>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Triangle">
            <a:extLst>
              <a:ext uri="{FF2B5EF4-FFF2-40B4-BE49-F238E27FC236}">
                <a16:creationId xmlns:a16="http://schemas.microsoft.com/office/drawing/2014/main" id="{E25F433A-3400-F6E9-5D18-6AC19B21A11F}"/>
              </a:ext>
            </a:extLst>
          </p:cNvPr>
          <p:cNvSpPr/>
          <p:nvPr/>
        </p:nvSpPr>
        <p:spPr>
          <a:xfrm>
            <a:off x="7138832" y="4643664"/>
            <a:ext cx="2761945" cy="222648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914" y="21600"/>
                </a:lnTo>
                <a:lnTo>
                  <a:pt x="0" y="0"/>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D7472251-7C3C-EA4F-088F-03107F5C683E}"/>
              </a:ext>
            </a:extLst>
          </p:cNvPr>
          <p:cNvSpPr>
            <a:spLocks noGrp="1"/>
          </p:cNvSpPr>
          <p:nvPr>
            <p:ph type="pic" sz="quarter" idx="13"/>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20" name="Shape">
            <a:extLst>
              <a:ext uri="{FF2B5EF4-FFF2-40B4-BE49-F238E27FC236}">
                <a16:creationId xmlns:a16="http://schemas.microsoft.com/office/drawing/2014/main" id="{8477A79C-6513-3BB8-8BC1-A32BA56B929C}"/>
              </a:ext>
            </a:extLst>
          </p:cNvPr>
          <p:cNvSpPr/>
          <p:nvPr/>
        </p:nvSpPr>
        <p:spPr>
          <a:xfrm>
            <a:off x="5614165" y="0"/>
            <a:ext cx="4051528" cy="5672138"/>
          </a:xfrm>
          <a:custGeom>
            <a:avLst/>
            <a:gdLst/>
            <a:ahLst/>
            <a:cxnLst>
              <a:cxn ang="0">
                <a:pos x="wd2" y="hd2"/>
              </a:cxn>
              <a:cxn ang="5400000">
                <a:pos x="wd2" y="hd2"/>
              </a:cxn>
              <a:cxn ang="10800000">
                <a:pos x="wd2" y="hd2"/>
              </a:cxn>
              <a:cxn ang="16200000">
                <a:pos x="wd2" y="hd2"/>
              </a:cxn>
            </a:cxnLst>
            <a:rect l="0" t="0" r="r" b="b"/>
            <a:pathLst>
              <a:path w="21600" h="21600" extrusionOk="0">
                <a:moveTo>
                  <a:pt x="14061" y="0"/>
                </a:moveTo>
                <a:lnTo>
                  <a:pt x="8746" y="0"/>
                </a:lnTo>
                <a:lnTo>
                  <a:pt x="0" y="12195"/>
                </a:lnTo>
                <a:lnTo>
                  <a:pt x="7349" y="21600"/>
                </a:lnTo>
                <a:lnTo>
                  <a:pt x="21600" y="16714"/>
                </a:lnTo>
                <a:lnTo>
                  <a:pt x="12994" y="14279"/>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CD9EBD90-8867-E7AF-4E23-E534620882FA}"/>
              </a:ext>
            </a:extLst>
          </p:cNvPr>
          <p:cNvSpPr/>
          <p:nvPr/>
        </p:nvSpPr>
        <p:spPr>
          <a:xfrm>
            <a:off x="9670934" y="3176229"/>
            <a:ext cx="2521066" cy="194662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3435"/>
                </a:lnTo>
                <a:lnTo>
                  <a:pt x="15924" y="21600"/>
                </a:lnTo>
                <a:lnTo>
                  <a:pt x="21600" y="7235"/>
                </a:lnTo>
                <a:close/>
              </a:path>
            </a:pathLst>
          </a:custGeom>
          <a:solidFill>
            <a:schemeClr val="tx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Irregular Polygons">
      <a:dk1>
        <a:srgbClr val="202A33"/>
      </a:dk1>
      <a:lt1>
        <a:srgbClr val="FFFFFF"/>
      </a:lt1>
      <a:dk2>
        <a:srgbClr val="871351"/>
      </a:dk2>
      <a:lt2>
        <a:srgbClr val="FFFFFF"/>
      </a:lt2>
      <a:accent1>
        <a:srgbClr val="881351"/>
      </a:accent1>
      <a:accent2>
        <a:srgbClr val="EEEEEB"/>
      </a:accent2>
      <a:accent3>
        <a:srgbClr val="5C003B"/>
      </a:accent3>
      <a:accent4>
        <a:srgbClr val="9F4673"/>
      </a:accent4>
      <a:accent5>
        <a:srgbClr val="A1A3A6"/>
      </a:accent5>
      <a:accent6>
        <a:srgbClr val="F0F0F2"/>
      </a:accent6>
      <a:hlink>
        <a:srgbClr val="9F4673"/>
      </a:hlink>
      <a:folHlink>
        <a:srgbClr val="A1A3A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0_T_PGO_Irregular-Polygons-16x9.pptx" id="{89F063D3-1CC1-4975-87DA-EC3A4891DAFB}" vid="{C8DE9824-C58E-4BD2-B6A9-E3A2FE74A65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0_T_PGO_Irregular-Polygons-16x9.pptx" id="{89F063D3-1CC1-4975-87DA-EC3A4891DAFB}" vid="{2D204980-FD71-4AF8-B176-A22314F2891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375</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Irregular Polygons</dc:title>
  <dc:creator>PresentationGO.com</dc:creator>
  <dc:description>© Copyright PresentationGo.com</dc:description>
  <cp:lastModifiedBy>Christophe Barroche</cp:lastModifiedBy>
  <cp:revision>9</cp:revision>
  <dcterms:created xsi:type="dcterms:W3CDTF">2019-11-21T05:02:10Z</dcterms:created>
  <dcterms:modified xsi:type="dcterms:W3CDTF">2022-09-21T18:52:11Z</dcterms:modified>
  <cp:category>Templates</cp:category>
</cp:coreProperties>
</file>