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870" autoAdjust="0"/>
    <p:restoredTop sz="96327" autoAdjust="0"/>
  </p:normalViewPr>
  <p:slideViewPr>
    <p:cSldViewPr snapToGrid="0">
      <p:cViewPr varScale="1">
        <p:scale>
          <a:sx n="149" d="100"/>
          <a:sy n="149" d="100"/>
        </p:scale>
        <p:origin x="1944" y="1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9/7/2022</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5FA86082-93E0-501B-38BC-B0C5AA6802B6}"/>
              </a:ext>
            </a:extLst>
          </p:cNvPr>
          <p:cNvSpPr/>
          <p:nvPr userDrawn="1"/>
        </p:nvSpPr>
        <p:spPr>
          <a:xfrm>
            <a:off x="5293235" y="1697171"/>
            <a:ext cx="3707889" cy="3472556"/>
          </a:xfrm>
          <a:custGeom>
            <a:avLst/>
            <a:gdLst/>
            <a:ahLst/>
            <a:cxnLst>
              <a:cxn ang="0">
                <a:pos x="wd2" y="hd2"/>
              </a:cxn>
              <a:cxn ang="5400000">
                <a:pos x="wd2" y="hd2"/>
              </a:cxn>
              <a:cxn ang="10800000">
                <a:pos x="wd2" y="hd2"/>
              </a:cxn>
              <a:cxn ang="16200000">
                <a:pos x="wd2" y="hd2"/>
              </a:cxn>
            </a:cxnLst>
            <a:rect l="0" t="0" r="r" b="b"/>
            <a:pathLst>
              <a:path w="21516" h="21600" extrusionOk="0">
                <a:moveTo>
                  <a:pt x="12009" y="21600"/>
                </a:moveTo>
                <a:lnTo>
                  <a:pt x="0" y="21600"/>
                </a:lnTo>
                <a:lnTo>
                  <a:pt x="0" y="0"/>
                </a:lnTo>
                <a:lnTo>
                  <a:pt x="12009" y="0"/>
                </a:lnTo>
                <a:cubicBezTo>
                  <a:pt x="12264" y="0"/>
                  <a:pt x="12513" y="113"/>
                  <a:pt x="12684" y="314"/>
                </a:cubicBezTo>
                <a:lnTo>
                  <a:pt x="21262" y="10121"/>
                </a:lnTo>
                <a:cubicBezTo>
                  <a:pt x="21600" y="10506"/>
                  <a:pt x="21600" y="11100"/>
                  <a:pt x="21262" y="11485"/>
                </a:cubicBezTo>
                <a:lnTo>
                  <a:pt x="12684" y="21292"/>
                </a:lnTo>
                <a:cubicBezTo>
                  <a:pt x="12513" y="21487"/>
                  <a:pt x="12269" y="21600"/>
                  <a:pt x="12009" y="21600"/>
                </a:cubicBez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1" name="Shape">
            <a:extLst>
              <a:ext uri="{FF2B5EF4-FFF2-40B4-BE49-F238E27FC236}">
                <a16:creationId xmlns:a16="http://schemas.microsoft.com/office/drawing/2014/main" id="{DED2BEFA-BF5D-C079-26D4-410DBB886C65}"/>
              </a:ext>
            </a:extLst>
          </p:cNvPr>
          <p:cNvSpPr/>
          <p:nvPr userDrawn="1"/>
        </p:nvSpPr>
        <p:spPr>
          <a:xfrm>
            <a:off x="2393877" y="1208382"/>
            <a:ext cx="4752946" cy="4450134"/>
          </a:xfrm>
          <a:custGeom>
            <a:avLst/>
            <a:gdLst/>
            <a:ahLst/>
            <a:cxnLst>
              <a:cxn ang="0">
                <a:pos x="wd2" y="hd2"/>
              </a:cxn>
              <a:cxn ang="5400000">
                <a:pos x="wd2" y="hd2"/>
              </a:cxn>
              <a:cxn ang="10800000">
                <a:pos x="wd2" y="hd2"/>
              </a:cxn>
              <a:cxn ang="16200000">
                <a:pos x="wd2" y="hd2"/>
              </a:cxn>
            </a:cxnLst>
            <a:rect l="0" t="0" r="r" b="b"/>
            <a:pathLst>
              <a:path w="21516" h="21600" extrusionOk="0">
                <a:moveTo>
                  <a:pt x="12007" y="21600"/>
                </a:moveTo>
                <a:lnTo>
                  <a:pt x="0" y="21600"/>
                </a:lnTo>
                <a:lnTo>
                  <a:pt x="0" y="0"/>
                </a:lnTo>
                <a:lnTo>
                  <a:pt x="12007" y="0"/>
                </a:lnTo>
                <a:cubicBezTo>
                  <a:pt x="12261" y="0"/>
                  <a:pt x="12508" y="116"/>
                  <a:pt x="12685" y="315"/>
                </a:cubicBezTo>
                <a:lnTo>
                  <a:pt x="21263" y="10120"/>
                </a:lnTo>
                <a:cubicBezTo>
                  <a:pt x="21600" y="10504"/>
                  <a:pt x="21600" y="11096"/>
                  <a:pt x="21263" y="11480"/>
                </a:cubicBezTo>
                <a:lnTo>
                  <a:pt x="12685" y="21285"/>
                </a:lnTo>
                <a:cubicBezTo>
                  <a:pt x="12512" y="21484"/>
                  <a:pt x="12266" y="21600"/>
                  <a:pt x="12007" y="21600"/>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dirty="0"/>
          </a:p>
        </p:txBody>
      </p:sp>
      <p:sp>
        <p:nvSpPr>
          <p:cNvPr id="12" name="Shape">
            <a:extLst>
              <a:ext uri="{FF2B5EF4-FFF2-40B4-BE49-F238E27FC236}">
                <a16:creationId xmlns:a16="http://schemas.microsoft.com/office/drawing/2014/main" id="{D50853A6-AD1E-30EF-2DBB-16061A20D8EF}"/>
              </a:ext>
            </a:extLst>
          </p:cNvPr>
          <p:cNvSpPr/>
          <p:nvPr userDrawn="1"/>
        </p:nvSpPr>
        <p:spPr>
          <a:xfrm>
            <a:off x="-1" y="567792"/>
            <a:ext cx="5083414" cy="5722417"/>
          </a:xfrm>
          <a:custGeom>
            <a:avLst/>
            <a:gdLst/>
            <a:ahLst/>
            <a:cxnLst>
              <a:cxn ang="0">
                <a:pos x="wd2" y="hd2"/>
              </a:cxn>
              <a:cxn ang="5400000">
                <a:pos x="wd2" y="hd2"/>
              </a:cxn>
              <a:cxn ang="10800000">
                <a:pos x="wd2" y="hd2"/>
              </a:cxn>
              <a:cxn ang="16200000">
                <a:pos x="wd2" y="hd2"/>
              </a:cxn>
            </a:cxnLst>
            <a:rect l="0" t="0" r="r" b="b"/>
            <a:pathLst>
              <a:path w="21499" h="21600" extrusionOk="0">
                <a:moveTo>
                  <a:pt x="10076" y="21600"/>
                </a:moveTo>
                <a:lnTo>
                  <a:pt x="0" y="21600"/>
                </a:lnTo>
                <a:lnTo>
                  <a:pt x="0" y="0"/>
                </a:lnTo>
                <a:lnTo>
                  <a:pt x="10076" y="0"/>
                </a:lnTo>
                <a:cubicBezTo>
                  <a:pt x="10383" y="0"/>
                  <a:pt x="10677" y="115"/>
                  <a:pt x="10891" y="313"/>
                </a:cubicBezTo>
                <a:lnTo>
                  <a:pt x="21197" y="10120"/>
                </a:lnTo>
                <a:cubicBezTo>
                  <a:pt x="21600" y="10501"/>
                  <a:pt x="21600" y="11099"/>
                  <a:pt x="21197" y="11480"/>
                </a:cubicBezTo>
                <a:lnTo>
                  <a:pt x="10891" y="21287"/>
                </a:lnTo>
                <a:cubicBezTo>
                  <a:pt x="10681" y="21485"/>
                  <a:pt x="10387" y="21600"/>
                  <a:pt x="10076"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dirty="0"/>
          </a:p>
        </p:txBody>
      </p:sp>
      <p:sp>
        <p:nvSpPr>
          <p:cNvPr id="13" name="Shape">
            <a:extLst>
              <a:ext uri="{FF2B5EF4-FFF2-40B4-BE49-F238E27FC236}">
                <a16:creationId xmlns:a16="http://schemas.microsoft.com/office/drawing/2014/main" id="{13B39062-3FD5-3D54-CF02-1B0E43D296F1}"/>
              </a:ext>
            </a:extLst>
          </p:cNvPr>
          <p:cNvSpPr/>
          <p:nvPr userDrawn="1"/>
        </p:nvSpPr>
        <p:spPr>
          <a:xfrm>
            <a:off x="5526741" y="818302"/>
            <a:ext cx="3300882" cy="2605610"/>
          </a:xfrm>
          <a:custGeom>
            <a:avLst/>
            <a:gdLst/>
            <a:ahLst/>
            <a:cxnLst>
              <a:cxn ang="0">
                <a:pos x="wd2" y="hd2"/>
              </a:cxn>
              <a:cxn ang="5400000">
                <a:pos x="wd2" y="hd2"/>
              </a:cxn>
              <a:cxn ang="10800000">
                <a:pos x="wd2" y="hd2"/>
              </a:cxn>
              <a:cxn ang="16200000">
                <a:pos x="wd2" y="hd2"/>
              </a:cxn>
            </a:cxnLst>
            <a:rect l="0" t="0" r="r" b="b"/>
            <a:pathLst>
              <a:path w="21600" h="21600" extrusionOk="0">
                <a:moveTo>
                  <a:pt x="15946" y="21592"/>
                </a:moveTo>
                <a:lnTo>
                  <a:pt x="0" y="55"/>
                </a:lnTo>
                <a:lnTo>
                  <a:pt x="44" y="0"/>
                </a:lnTo>
                <a:lnTo>
                  <a:pt x="15989" y="21537"/>
                </a:lnTo>
                <a:lnTo>
                  <a:pt x="15946" y="21592"/>
                </a:lnTo>
                <a:close/>
                <a:moveTo>
                  <a:pt x="17113" y="21545"/>
                </a:moveTo>
                <a:lnTo>
                  <a:pt x="1167" y="8"/>
                </a:lnTo>
                <a:lnTo>
                  <a:pt x="1123" y="63"/>
                </a:lnTo>
                <a:lnTo>
                  <a:pt x="17069" y="21600"/>
                </a:lnTo>
                <a:lnTo>
                  <a:pt x="17113" y="21545"/>
                </a:lnTo>
                <a:close/>
                <a:moveTo>
                  <a:pt x="18230" y="21545"/>
                </a:moveTo>
                <a:lnTo>
                  <a:pt x="2284" y="8"/>
                </a:lnTo>
                <a:lnTo>
                  <a:pt x="2241" y="63"/>
                </a:lnTo>
                <a:lnTo>
                  <a:pt x="18186" y="21600"/>
                </a:lnTo>
                <a:lnTo>
                  <a:pt x="18230" y="21545"/>
                </a:lnTo>
                <a:close/>
                <a:moveTo>
                  <a:pt x="19353" y="21545"/>
                </a:moveTo>
                <a:lnTo>
                  <a:pt x="3408" y="8"/>
                </a:lnTo>
                <a:lnTo>
                  <a:pt x="3364" y="63"/>
                </a:lnTo>
                <a:lnTo>
                  <a:pt x="19310" y="21600"/>
                </a:lnTo>
                <a:lnTo>
                  <a:pt x="19353" y="21545"/>
                </a:lnTo>
                <a:close/>
                <a:moveTo>
                  <a:pt x="20477" y="21545"/>
                </a:moveTo>
                <a:lnTo>
                  <a:pt x="4531" y="8"/>
                </a:lnTo>
                <a:lnTo>
                  <a:pt x="4487" y="63"/>
                </a:lnTo>
                <a:lnTo>
                  <a:pt x="20433" y="21600"/>
                </a:lnTo>
                <a:lnTo>
                  <a:pt x="20477" y="21545"/>
                </a:lnTo>
                <a:close/>
                <a:moveTo>
                  <a:pt x="21600" y="21545"/>
                </a:moveTo>
                <a:lnTo>
                  <a:pt x="5654" y="8"/>
                </a:lnTo>
                <a:lnTo>
                  <a:pt x="5611" y="63"/>
                </a:lnTo>
                <a:lnTo>
                  <a:pt x="21556" y="21600"/>
                </a:lnTo>
                <a:lnTo>
                  <a:pt x="21600" y="21545"/>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CEA5259F-684A-90E2-78F0-0ECD9648D0B4}"/>
              </a:ext>
            </a:extLst>
          </p:cNvPr>
          <p:cNvSpPr/>
          <p:nvPr userDrawn="1"/>
        </p:nvSpPr>
        <p:spPr>
          <a:xfrm>
            <a:off x="867899" y="0"/>
            <a:ext cx="3300882" cy="2604654"/>
          </a:xfrm>
          <a:custGeom>
            <a:avLst/>
            <a:gdLst/>
            <a:ahLst/>
            <a:cxnLst>
              <a:cxn ang="0">
                <a:pos x="wd2" y="hd2"/>
              </a:cxn>
              <a:cxn ang="5400000">
                <a:pos x="wd2" y="hd2"/>
              </a:cxn>
              <a:cxn ang="10800000">
                <a:pos x="wd2" y="hd2"/>
              </a:cxn>
              <a:cxn ang="16200000">
                <a:pos x="wd2" y="hd2"/>
              </a:cxn>
            </a:cxnLst>
            <a:rect l="0" t="0" r="r" b="b"/>
            <a:pathLst>
              <a:path w="21600" h="21600" extrusionOk="0">
                <a:moveTo>
                  <a:pt x="15946" y="21600"/>
                </a:moveTo>
                <a:lnTo>
                  <a:pt x="0" y="55"/>
                </a:lnTo>
                <a:lnTo>
                  <a:pt x="44" y="0"/>
                </a:lnTo>
                <a:lnTo>
                  <a:pt x="15989" y="21545"/>
                </a:lnTo>
                <a:lnTo>
                  <a:pt x="15946" y="21600"/>
                </a:lnTo>
                <a:close/>
                <a:moveTo>
                  <a:pt x="17113" y="21545"/>
                </a:moveTo>
                <a:lnTo>
                  <a:pt x="1167" y="0"/>
                </a:lnTo>
                <a:lnTo>
                  <a:pt x="1123" y="55"/>
                </a:lnTo>
                <a:lnTo>
                  <a:pt x="17069" y="21600"/>
                </a:lnTo>
                <a:lnTo>
                  <a:pt x="17113" y="21545"/>
                </a:lnTo>
                <a:close/>
                <a:moveTo>
                  <a:pt x="18230" y="21545"/>
                </a:moveTo>
                <a:lnTo>
                  <a:pt x="2284" y="0"/>
                </a:lnTo>
                <a:lnTo>
                  <a:pt x="2241" y="55"/>
                </a:lnTo>
                <a:lnTo>
                  <a:pt x="18186" y="21600"/>
                </a:lnTo>
                <a:lnTo>
                  <a:pt x="18230" y="21545"/>
                </a:lnTo>
                <a:close/>
                <a:moveTo>
                  <a:pt x="19353" y="21545"/>
                </a:moveTo>
                <a:lnTo>
                  <a:pt x="3408" y="0"/>
                </a:lnTo>
                <a:lnTo>
                  <a:pt x="3364" y="55"/>
                </a:lnTo>
                <a:lnTo>
                  <a:pt x="19310" y="21600"/>
                </a:lnTo>
                <a:lnTo>
                  <a:pt x="19353" y="21545"/>
                </a:lnTo>
                <a:close/>
                <a:moveTo>
                  <a:pt x="20477" y="21545"/>
                </a:moveTo>
                <a:lnTo>
                  <a:pt x="4531" y="0"/>
                </a:lnTo>
                <a:lnTo>
                  <a:pt x="4487" y="55"/>
                </a:lnTo>
                <a:lnTo>
                  <a:pt x="20433" y="21600"/>
                </a:lnTo>
                <a:lnTo>
                  <a:pt x="20477" y="21545"/>
                </a:lnTo>
                <a:close/>
                <a:moveTo>
                  <a:pt x="21600" y="21545"/>
                </a:moveTo>
                <a:lnTo>
                  <a:pt x="5654" y="0"/>
                </a:lnTo>
                <a:lnTo>
                  <a:pt x="5611" y="55"/>
                </a:lnTo>
                <a:lnTo>
                  <a:pt x="21556" y="21600"/>
                </a:lnTo>
                <a:lnTo>
                  <a:pt x="21600" y="21545"/>
                </a:ln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5" name="Shape">
            <a:extLst>
              <a:ext uri="{FF2B5EF4-FFF2-40B4-BE49-F238E27FC236}">
                <a16:creationId xmlns:a16="http://schemas.microsoft.com/office/drawing/2014/main" id="{4BCD0F1C-4689-3D7E-9728-A8DD10C12380}"/>
              </a:ext>
            </a:extLst>
          </p:cNvPr>
          <p:cNvSpPr/>
          <p:nvPr userDrawn="1"/>
        </p:nvSpPr>
        <p:spPr>
          <a:xfrm>
            <a:off x="3729108" y="3423912"/>
            <a:ext cx="3300882" cy="2604655"/>
          </a:xfrm>
          <a:custGeom>
            <a:avLst/>
            <a:gdLst/>
            <a:ahLst/>
            <a:cxnLst>
              <a:cxn ang="0">
                <a:pos x="wd2" y="hd2"/>
              </a:cxn>
              <a:cxn ang="5400000">
                <a:pos x="wd2" y="hd2"/>
              </a:cxn>
              <a:cxn ang="10800000">
                <a:pos x="wd2" y="hd2"/>
              </a:cxn>
              <a:cxn ang="16200000">
                <a:pos x="wd2" y="hd2"/>
              </a:cxn>
            </a:cxnLst>
            <a:rect l="0" t="0" r="r" b="b"/>
            <a:pathLst>
              <a:path w="21600" h="21600" extrusionOk="0">
                <a:moveTo>
                  <a:pt x="5654" y="21600"/>
                </a:moveTo>
                <a:lnTo>
                  <a:pt x="5611" y="21545"/>
                </a:lnTo>
                <a:lnTo>
                  <a:pt x="21556" y="0"/>
                </a:lnTo>
                <a:lnTo>
                  <a:pt x="21600" y="55"/>
                </a:lnTo>
                <a:lnTo>
                  <a:pt x="5654" y="21600"/>
                </a:lnTo>
                <a:close/>
                <a:moveTo>
                  <a:pt x="20477" y="55"/>
                </a:moveTo>
                <a:lnTo>
                  <a:pt x="20433" y="0"/>
                </a:lnTo>
                <a:lnTo>
                  <a:pt x="4487" y="21545"/>
                </a:lnTo>
                <a:lnTo>
                  <a:pt x="4531" y="21600"/>
                </a:lnTo>
                <a:lnTo>
                  <a:pt x="20477" y="55"/>
                </a:lnTo>
                <a:close/>
                <a:moveTo>
                  <a:pt x="19353" y="55"/>
                </a:moveTo>
                <a:lnTo>
                  <a:pt x="19310" y="0"/>
                </a:lnTo>
                <a:lnTo>
                  <a:pt x="3364" y="21545"/>
                </a:lnTo>
                <a:lnTo>
                  <a:pt x="3408" y="21600"/>
                </a:lnTo>
                <a:lnTo>
                  <a:pt x="19353" y="55"/>
                </a:lnTo>
                <a:close/>
                <a:moveTo>
                  <a:pt x="18236" y="55"/>
                </a:moveTo>
                <a:lnTo>
                  <a:pt x="18192" y="0"/>
                </a:lnTo>
                <a:lnTo>
                  <a:pt x="2247" y="21545"/>
                </a:lnTo>
                <a:lnTo>
                  <a:pt x="2290" y="21600"/>
                </a:lnTo>
                <a:lnTo>
                  <a:pt x="18236" y="55"/>
                </a:lnTo>
                <a:close/>
                <a:moveTo>
                  <a:pt x="17113" y="55"/>
                </a:moveTo>
                <a:lnTo>
                  <a:pt x="17069" y="0"/>
                </a:lnTo>
                <a:lnTo>
                  <a:pt x="1123" y="21545"/>
                </a:lnTo>
                <a:lnTo>
                  <a:pt x="1167" y="21600"/>
                </a:lnTo>
                <a:lnTo>
                  <a:pt x="17113" y="55"/>
                </a:lnTo>
                <a:close/>
                <a:moveTo>
                  <a:pt x="15989" y="55"/>
                </a:moveTo>
                <a:lnTo>
                  <a:pt x="15946" y="0"/>
                </a:lnTo>
                <a:lnTo>
                  <a:pt x="0" y="21545"/>
                </a:lnTo>
                <a:lnTo>
                  <a:pt x="44" y="21600"/>
                </a:lnTo>
                <a:lnTo>
                  <a:pt x="15989" y="55"/>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userDrawn="1">
            <p:ph type="ctrTitle"/>
          </p:nvPr>
        </p:nvSpPr>
        <p:spPr>
          <a:xfrm>
            <a:off x="300108" y="1688111"/>
            <a:ext cx="3545833" cy="3411220"/>
          </a:xfrm>
          <a:prstGeom prst="rect">
            <a:avLst/>
          </a:prstGeom>
        </p:spPr>
        <p:txBody>
          <a:bodyPr anchor="b"/>
          <a:lstStyle>
            <a:lvl1pPr algn="l">
              <a:defRPr sz="6000">
                <a:solidFill>
                  <a:schemeClr val="bg1"/>
                </a:solidFill>
              </a:defRPr>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userDrawn="1">
            <p:ph type="subTitle" idx="1"/>
          </p:nvPr>
        </p:nvSpPr>
        <p:spPr>
          <a:xfrm>
            <a:off x="300108" y="5191406"/>
            <a:ext cx="2600255" cy="1032676"/>
          </a:xfrm>
          <a:prstGeom prst="rect">
            <a:avLst/>
          </a:prstGeo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9CD37997-F225-43D0-99F3-38A3F545A6B8}"/>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23" name="Footer Placeholder 4">
            <a:extLst>
              <a:ext uri="{FF2B5EF4-FFF2-40B4-BE49-F238E27FC236}">
                <a16:creationId xmlns:a16="http://schemas.microsoft.com/office/drawing/2014/main" id="{3591AFD2-6F19-4349-B6C5-EA75918EBA6F}"/>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24" name="Slide Number Placeholder 5">
            <a:extLst>
              <a:ext uri="{FF2B5EF4-FFF2-40B4-BE49-F238E27FC236}">
                <a16:creationId xmlns:a16="http://schemas.microsoft.com/office/drawing/2014/main" id="{47EB3B26-5365-416B-8AE3-419320AA0831}"/>
              </a:ext>
            </a:extLst>
          </p:cNvPr>
          <p:cNvSpPr>
            <a:spLocks noGrp="1"/>
          </p:cNvSpPr>
          <p:nvPr userDrawn="1">
            <p:ph type="sldNum" sz="quarter" idx="12"/>
          </p:nvPr>
        </p:nvSpPr>
        <p:spPr>
          <a:xfrm>
            <a:off x="6457950" y="6356350"/>
            <a:ext cx="2057400" cy="365125"/>
          </a:xfrm>
          <a:prstGeom prst="rect">
            <a:avLst/>
          </a:prstGeom>
        </p:spPr>
        <p:txBody>
          <a:bodyPr/>
          <a:lstStyle/>
          <a:p>
            <a:fld id="{E1D938BB-204F-405F-99D0-29E0C28153FC}" type="slidenum">
              <a:rPr lang="en-US" smtClean="0"/>
              <a:t>‹#›</a:t>
            </a:fld>
            <a:endParaRPr lang="en-US"/>
          </a:p>
        </p:txBody>
      </p:sp>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D6DC1477-41DB-B2EB-B35D-D9E917577098}"/>
              </a:ext>
            </a:extLst>
          </p:cNvPr>
          <p:cNvSpPr/>
          <p:nvPr/>
        </p:nvSpPr>
        <p:spPr>
          <a:xfrm>
            <a:off x="4212375" y="1200548"/>
            <a:ext cx="4760176" cy="4456904"/>
          </a:xfrm>
          <a:custGeom>
            <a:avLst/>
            <a:gdLst/>
            <a:ahLst/>
            <a:cxnLst>
              <a:cxn ang="0">
                <a:pos x="wd2" y="hd2"/>
              </a:cxn>
              <a:cxn ang="5400000">
                <a:pos x="wd2" y="hd2"/>
              </a:cxn>
              <a:cxn ang="10800000">
                <a:pos x="wd2" y="hd2"/>
              </a:cxn>
              <a:cxn ang="16200000">
                <a:pos x="wd2" y="hd2"/>
              </a:cxn>
            </a:cxnLst>
            <a:rect l="0" t="0" r="r" b="b"/>
            <a:pathLst>
              <a:path w="21516" h="21600" extrusionOk="0">
                <a:moveTo>
                  <a:pt x="12007" y="21600"/>
                </a:moveTo>
                <a:lnTo>
                  <a:pt x="0" y="21600"/>
                </a:lnTo>
                <a:lnTo>
                  <a:pt x="0" y="0"/>
                </a:lnTo>
                <a:lnTo>
                  <a:pt x="12007" y="0"/>
                </a:lnTo>
                <a:cubicBezTo>
                  <a:pt x="12261" y="0"/>
                  <a:pt x="12508" y="116"/>
                  <a:pt x="12685" y="315"/>
                </a:cubicBezTo>
                <a:lnTo>
                  <a:pt x="21263" y="10120"/>
                </a:lnTo>
                <a:cubicBezTo>
                  <a:pt x="21600" y="10504"/>
                  <a:pt x="21600" y="11096"/>
                  <a:pt x="21263" y="11480"/>
                </a:cubicBezTo>
                <a:lnTo>
                  <a:pt x="12685" y="21285"/>
                </a:lnTo>
                <a:cubicBezTo>
                  <a:pt x="12508" y="21484"/>
                  <a:pt x="12261" y="21600"/>
                  <a:pt x="12007" y="21600"/>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9F5066B7-384C-B005-20B4-6E1839B71445}"/>
              </a:ext>
            </a:extLst>
          </p:cNvPr>
          <p:cNvSpPr/>
          <p:nvPr/>
        </p:nvSpPr>
        <p:spPr>
          <a:xfrm>
            <a:off x="1" y="563439"/>
            <a:ext cx="7710271" cy="5731123"/>
          </a:xfrm>
          <a:custGeom>
            <a:avLst/>
            <a:gdLst/>
            <a:ahLst/>
            <a:cxnLst>
              <a:cxn ang="0">
                <a:pos x="wd2" y="hd2"/>
              </a:cxn>
              <a:cxn ang="5400000">
                <a:pos x="wd2" y="hd2"/>
              </a:cxn>
              <a:cxn ang="10800000">
                <a:pos x="wd2" y="hd2"/>
              </a:cxn>
              <a:cxn ang="16200000">
                <a:pos x="wd2" y="hd2"/>
              </a:cxn>
            </a:cxnLst>
            <a:rect l="0" t="0" r="r" b="b"/>
            <a:pathLst>
              <a:path w="21533" h="21600" extrusionOk="0">
                <a:moveTo>
                  <a:pt x="13979" y="21600"/>
                </a:moveTo>
                <a:lnTo>
                  <a:pt x="0" y="21600"/>
                </a:lnTo>
                <a:lnTo>
                  <a:pt x="0" y="0"/>
                </a:lnTo>
                <a:lnTo>
                  <a:pt x="13979" y="0"/>
                </a:lnTo>
                <a:cubicBezTo>
                  <a:pt x="14181" y="0"/>
                  <a:pt x="14376" y="115"/>
                  <a:pt x="14517" y="313"/>
                </a:cubicBezTo>
                <a:lnTo>
                  <a:pt x="21333" y="10120"/>
                </a:lnTo>
                <a:cubicBezTo>
                  <a:pt x="21600" y="10501"/>
                  <a:pt x="21600" y="11099"/>
                  <a:pt x="21333" y="11480"/>
                </a:cubicBezTo>
                <a:lnTo>
                  <a:pt x="14517" y="21287"/>
                </a:lnTo>
                <a:cubicBezTo>
                  <a:pt x="14379" y="21485"/>
                  <a:pt x="14184" y="21600"/>
                  <a:pt x="13979"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80A8ABB9-D1CF-E955-268B-F2F8041FAC9A}"/>
              </a:ext>
            </a:extLst>
          </p:cNvPr>
          <p:cNvSpPr/>
          <p:nvPr/>
        </p:nvSpPr>
        <p:spPr>
          <a:xfrm>
            <a:off x="3476882" y="0"/>
            <a:ext cx="3305903" cy="2608617"/>
          </a:xfrm>
          <a:custGeom>
            <a:avLst/>
            <a:gdLst/>
            <a:ahLst/>
            <a:cxnLst>
              <a:cxn ang="0">
                <a:pos x="wd2" y="hd2"/>
              </a:cxn>
              <a:cxn ang="5400000">
                <a:pos x="wd2" y="hd2"/>
              </a:cxn>
              <a:cxn ang="10800000">
                <a:pos x="wd2" y="hd2"/>
              </a:cxn>
              <a:cxn ang="16200000">
                <a:pos x="wd2" y="hd2"/>
              </a:cxn>
            </a:cxnLst>
            <a:rect l="0" t="0" r="r" b="b"/>
            <a:pathLst>
              <a:path w="21600" h="21600" extrusionOk="0">
                <a:moveTo>
                  <a:pt x="15946" y="21600"/>
                </a:moveTo>
                <a:lnTo>
                  <a:pt x="0" y="55"/>
                </a:lnTo>
                <a:lnTo>
                  <a:pt x="44" y="0"/>
                </a:lnTo>
                <a:lnTo>
                  <a:pt x="15989" y="21545"/>
                </a:lnTo>
                <a:lnTo>
                  <a:pt x="15946" y="21600"/>
                </a:lnTo>
                <a:close/>
                <a:moveTo>
                  <a:pt x="17119" y="21545"/>
                </a:moveTo>
                <a:lnTo>
                  <a:pt x="1173" y="0"/>
                </a:lnTo>
                <a:lnTo>
                  <a:pt x="1130" y="55"/>
                </a:lnTo>
                <a:lnTo>
                  <a:pt x="17075" y="21600"/>
                </a:lnTo>
                <a:lnTo>
                  <a:pt x="17119" y="21545"/>
                </a:lnTo>
                <a:close/>
                <a:moveTo>
                  <a:pt x="18236" y="21545"/>
                </a:moveTo>
                <a:lnTo>
                  <a:pt x="2290" y="0"/>
                </a:lnTo>
                <a:lnTo>
                  <a:pt x="2247" y="55"/>
                </a:lnTo>
                <a:lnTo>
                  <a:pt x="18192" y="21600"/>
                </a:lnTo>
                <a:lnTo>
                  <a:pt x="18236" y="21545"/>
                </a:lnTo>
                <a:close/>
                <a:moveTo>
                  <a:pt x="19359" y="21545"/>
                </a:moveTo>
                <a:lnTo>
                  <a:pt x="3414" y="0"/>
                </a:lnTo>
                <a:lnTo>
                  <a:pt x="3370" y="55"/>
                </a:lnTo>
                <a:lnTo>
                  <a:pt x="19316" y="21600"/>
                </a:lnTo>
                <a:lnTo>
                  <a:pt x="19359" y="21545"/>
                </a:lnTo>
                <a:close/>
                <a:moveTo>
                  <a:pt x="20483" y="21545"/>
                </a:moveTo>
                <a:lnTo>
                  <a:pt x="4537" y="0"/>
                </a:lnTo>
                <a:lnTo>
                  <a:pt x="4493" y="55"/>
                </a:lnTo>
                <a:lnTo>
                  <a:pt x="20439" y="21600"/>
                </a:lnTo>
                <a:lnTo>
                  <a:pt x="20483" y="21545"/>
                </a:lnTo>
                <a:close/>
                <a:moveTo>
                  <a:pt x="21600" y="21545"/>
                </a:moveTo>
                <a:lnTo>
                  <a:pt x="5654" y="0"/>
                </a:lnTo>
                <a:lnTo>
                  <a:pt x="5611" y="55"/>
                </a:lnTo>
                <a:lnTo>
                  <a:pt x="21556" y="21600"/>
                </a:lnTo>
                <a:lnTo>
                  <a:pt x="21600" y="21545"/>
                </a:ln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4" name="Shape">
            <a:extLst>
              <a:ext uri="{FF2B5EF4-FFF2-40B4-BE49-F238E27FC236}">
                <a16:creationId xmlns:a16="http://schemas.microsoft.com/office/drawing/2014/main" id="{CB02A8CA-A120-D354-2EFD-F3150180FBCB}"/>
              </a:ext>
            </a:extLst>
          </p:cNvPr>
          <p:cNvSpPr/>
          <p:nvPr/>
        </p:nvSpPr>
        <p:spPr>
          <a:xfrm>
            <a:off x="5549637" y="3410071"/>
            <a:ext cx="3305903" cy="2608618"/>
          </a:xfrm>
          <a:custGeom>
            <a:avLst/>
            <a:gdLst/>
            <a:ahLst/>
            <a:cxnLst>
              <a:cxn ang="0">
                <a:pos x="wd2" y="hd2"/>
              </a:cxn>
              <a:cxn ang="5400000">
                <a:pos x="wd2" y="hd2"/>
              </a:cxn>
              <a:cxn ang="10800000">
                <a:pos x="wd2" y="hd2"/>
              </a:cxn>
              <a:cxn ang="16200000">
                <a:pos x="wd2" y="hd2"/>
              </a:cxn>
            </a:cxnLst>
            <a:rect l="0" t="0" r="r" b="b"/>
            <a:pathLst>
              <a:path w="21600" h="21600" extrusionOk="0">
                <a:moveTo>
                  <a:pt x="5654" y="21600"/>
                </a:moveTo>
                <a:lnTo>
                  <a:pt x="5611" y="21545"/>
                </a:lnTo>
                <a:lnTo>
                  <a:pt x="21556" y="0"/>
                </a:lnTo>
                <a:lnTo>
                  <a:pt x="21600" y="55"/>
                </a:lnTo>
                <a:lnTo>
                  <a:pt x="5654" y="21600"/>
                </a:lnTo>
                <a:close/>
                <a:moveTo>
                  <a:pt x="20477" y="55"/>
                </a:moveTo>
                <a:lnTo>
                  <a:pt x="20433" y="0"/>
                </a:lnTo>
                <a:lnTo>
                  <a:pt x="4487" y="21545"/>
                </a:lnTo>
                <a:lnTo>
                  <a:pt x="4531" y="21600"/>
                </a:lnTo>
                <a:lnTo>
                  <a:pt x="20477" y="55"/>
                </a:lnTo>
                <a:close/>
                <a:moveTo>
                  <a:pt x="19353" y="55"/>
                </a:moveTo>
                <a:lnTo>
                  <a:pt x="19310" y="0"/>
                </a:lnTo>
                <a:lnTo>
                  <a:pt x="3364" y="21545"/>
                </a:lnTo>
                <a:lnTo>
                  <a:pt x="3408" y="21600"/>
                </a:lnTo>
                <a:lnTo>
                  <a:pt x="19353" y="55"/>
                </a:lnTo>
                <a:close/>
                <a:moveTo>
                  <a:pt x="18230" y="55"/>
                </a:moveTo>
                <a:lnTo>
                  <a:pt x="18186" y="0"/>
                </a:lnTo>
                <a:lnTo>
                  <a:pt x="2241" y="21545"/>
                </a:lnTo>
                <a:lnTo>
                  <a:pt x="2284" y="21600"/>
                </a:lnTo>
                <a:lnTo>
                  <a:pt x="18230" y="55"/>
                </a:lnTo>
                <a:close/>
                <a:moveTo>
                  <a:pt x="17113" y="55"/>
                </a:moveTo>
                <a:lnTo>
                  <a:pt x="17069" y="0"/>
                </a:lnTo>
                <a:lnTo>
                  <a:pt x="1123" y="21545"/>
                </a:lnTo>
                <a:lnTo>
                  <a:pt x="1167" y="21600"/>
                </a:lnTo>
                <a:lnTo>
                  <a:pt x="17113" y="55"/>
                </a:lnTo>
                <a:close/>
                <a:moveTo>
                  <a:pt x="15989" y="55"/>
                </a:moveTo>
                <a:lnTo>
                  <a:pt x="15946" y="0"/>
                </a:lnTo>
                <a:lnTo>
                  <a:pt x="0" y="21545"/>
                </a:lnTo>
                <a:lnTo>
                  <a:pt x="44" y="21600"/>
                </a:lnTo>
                <a:lnTo>
                  <a:pt x="15989" y="55"/>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userDrawn="1">
            <p:ph type="title"/>
          </p:nvPr>
        </p:nvSpPr>
        <p:spPr>
          <a:xfrm>
            <a:off x="628650" y="648909"/>
            <a:ext cx="3943350" cy="1041779"/>
          </a:xfrm>
        </p:spPr>
        <p:txBody>
          <a:bodyPr/>
          <a:lstStyle>
            <a:lvl1pPr>
              <a:defRPr>
                <a:solidFill>
                  <a:schemeClr val="bg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userDrawn="1">
            <p:ph idx="1"/>
          </p:nvPr>
        </p:nvSpPr>
        <p:spPr>
          <a:xfrm>
            <a:off x="628650" y="1825625"/>
            <a:ext cx="4400550" cy="4351338"/>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userDrawn="1">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userDrawn="1">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userDrawn="1">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1" name="Rectangle">
            <a:extLst>
              <a:ext uri="{FF2B5EF4-FFF2-40B4-BE49-F238E27FC236}">
                <a16:creationId xmlns:a16="http://schemas.microsoft.com/office/drawing/2014/main" id="{9622AB90-8D7D-4E79-1284-6079B3ED79E0}"/>
              </a:ext>
            </a:extLst>
          </p:cNvPr>
          <p:cNvSpPr/>
          <p:nvPr/>
        </p:nvSpPr>
        <p:spPr>
          <a:xfrm>
            <a:off x="6466600" y="876395"/>
            <a:ext cx="2677400" cy="5105210"/>
          </a:xfrm>
          <a:prstGeom prst="rect">
            <a:avLst/>
          </a:pr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2" name="Shape">
            <a:extLst>
              <a:ext uri="{FF2B5EF4-FFF2-40B4-BE49-F238E27FC236}">
                <a16:creationId xmlns:a16="http://schemas.microsoft.com/office/drawing/2014/main" id="{43036750-E781-507F-5D2A-6AA56F3711DA}"/>
              </a:ext>
            </a:extLst>
          </p:cNvPr>
          <p:cNvSpPr/>
          <p:nvPr/>
        </p:nvSpPr>
        <p:spPr>
          <a:xfrm>
            <a:off x="0" y="146539"/>
            <a:ext cx="9144000" cy="6564923"/>
          </a:xfrm>
          <a:custGeom>
            <a:avLst/>
            <a:gdLst/>
            <a:ahLst/>
            <a:cxnLst>
              <a:cxn ang="0">
                <a:pos x="wd2" y="hd2"/>
              </a:cxn>
              <a:cxn ang="5400000">
                <a:pos x="wd2" y="hd2"/>
              </a:cxn>
              <a:cxn ang="10800000">
                <a:pos x="wd2" y="hd2"/>
              </a:cxn>
              <a:cxn ang="16200000">
                <a:pos x="wd2" y="hd2"/>
              </a:cxn>
            </a:cxnLst>
            <a:rect l="0" t="0" r="r" b="b"/>
            <a:pathLst>
              <a:path w="21600" h="21600" extrusionOk="0">
                <a:moveTo>
                  <a:pt x="21600" y="5767"/>
                </a:moveTo>
                <a:lnTo>
                  <a:pt x="17925" y="314"/>
                </a:lnTo>
                <a:cubicBezTo>
                  <a:pt x="17791" y="115"/>
                  <a:pt x="17601" y="0"/>
                  <a:pt x="17404" y="0"/>
                </a:cubicBezTo>
                <a:lnTo>
                  <a:pt x="0" y="0"/>
                </a:lnTo>
                <a:lnTo>
                  <a:pt x="0" y="21600"/>
                </a:lnTo>
                <a:lnTo>
                  <a:pt x="17404" y="21600"/>
                </a:lnTo>
                <a:cubicBezTo>
                  <a:pt x="17601" y="21600"/>
                  <a:pt x="17791" y="21485"/>
                  <a:pt x="17925" y="21286"/>
                </a:cubicBezTo>
                <a:lnTo>
                  <a:pt x="21600" y="15833"/>
                </a:lnTo>
                <a:lnTo>
                  <a:pt x="21600" y="5767"/>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3" name="Shape">
            <a:extLst>
              <a:ext uri="{FF2B5EF4-FFF2-40B4-BE49-F238E27FC236}">
                <a16:creationId xmlns:a16="http://schemas.microsoft.com/office/drawing/2014/main" id="{EF8B8C04-9EF1-BF3C-8B17-394CBDB5BCDA}"/>
              </a:ext>
            </a:extLst>
          </p:cNvPr>
          <p:cNvSpPr/>
          <p:nvPr/>
        </p:nvSpPr>
        <p:spPr>
          <a:xfrm>
            <a:off x="7999109" y="5195584"/>
            <a:ext cx="1144891" cy="1227142"/>
          </a:xfrm>
          <a:custGeom>
            <a:avLst/>
            <a:gdLst/>
            <a:ahLst/>
            <a:cxnLst>
              <a:cxn ang="0">
                <a:pos x="wd2" y="hd2"/>
              </a:cxn>
              <a:cxn ang="5400000">
                <a:pos x="wd2" y="hd2"/>
              </a:cxn>
              <a:cxn ang="10800000">
                <a:pos x="wd2" y="hd2"/>
              </a:cxn>
              <a:cxn ang="16200000">
                <a:pos x="wd2" y="hd2"/>
              </a:cxn>
            </a:cxnLst>
            <a:rect l="0" t="0" r="r" b="b"/>
            <a:pathLst>
              <a:path w="21600" h="21600" extrusionOk="0">
                <a:moveTo>
                  <a:pt x="15000" y="21583"/>
                </a:moveTo>
                <a:lnTo>
                  <a:pt x="14858" y="21450"/>
                </a:lnTo>
                <a:lnTo>
                  <a:pt x="21600" y="14744"/>
                </a:lnTo>
                <a:lnTo>
                  <a:pt x="21600" y="15027"/>
                </a:lnTo>
                <a:lnTo>
                  <a:pt x="15000" y="21583"/>
                </a:lnTo>
                <a:close/>
                <a:moveTo>
                  <a:pt x="11130" y="21467"/>
                </a:moveTo>
                <a:lnTo>
                  <a:pt x="11273" y="21600"/>
                </a:lnTo>
                <a:lnTo>
                  <a:pt x="21582" y="11349"/>
                </a:lnTo>
                <a:lnTo>
                  <a:pt x="21582" y="11066"/>
                </a:lnTo>
                <a:lnTo>
                  <a:pt x="11130" y="21467"/>
                </a:lnTo>
                <a:close/>
                <a:moveTo>
                  <a:pt x="7420" y="21467"/>
                </a:moveTo>
                <a:lnTo>
                  <a:pt x="7563" y="21600"/>
                </a:lnTo>
                <a:lnTo>
                  <a:pt x="21582" y="7655"/>
                </a:lnTo>
                <a:lnTo>
                  <a:pt x="21582" y="7372"/>
                </a:lnTo>
                <a:lnTo>
                  <a:pt x="7420" y="21467"/>
                </a:lnTo>
                <a:close/>
                <a:moveTo>
                  <a:pt x="3710" y="21467"/>
                </a:moveTo>
                <a:lnTo>
                  <a:pt x="3853" y="21600"/>
                </a:lnTo>
                <a:lnTo>
                  <a:pt x="21582" y="3977"/>
                </a:lnTo>
                <a:lnTo>
                  <a:pt x="21582" y="3694"/>
                </a:lnTo>
                <a:lnTo>
                  <a:pt x="3710" y="21467"/>
                </a:lnTo>
                <a:close/>
                <a:moveTo>
                  <a:pt x="0" y="21467"/>
                </a:moveTo>
                <a:lnTo>
                  <a:pt x="143" y="21600"/>
                </a:lnTo>
                <a:lnTo>
                  <a:pt x="21582" y="283"/>
                </a:lnTo>
                <a:lnTo>
                  <a:pt x="21582" y="0"/>
                </a:lnTo>
                <a:lnTo>
                  <a:pt x="0" y="21467"/>
                </a:lnTo>
                <a:close/>
                <a:moveTo>
                  <a:pt x="21582" y="18438"/>
                </a:moveTo>
                <a:lnTo>
                  <a:pt x="18550" y="21450"/>
                </a:lnTo>
                <a:lnTo>
                  <a:pt x="18693" y="21583"/>
                </a:lnTo>
                <a:lnTo>
                  <a:pt x="21582" y="18721"/>
                </a:lnTo>
                <a:lnTo>
                  <a:pt x="21582" y="18438"/>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dirty="0"/>
          </a:p>
        </p:txBody>
      </p:sp>
      <p:sp>
        <p:nvSpPr>
          <p:cNvPr id="5" name="Freeform: Shape 4">
            <a:extLst>
              <a:ext uri="{FF2B5EF4-FFF2-40B4-BE49-F238E27FC236}">
                <a16:creationId xmlns:a16="http://schemas.microsoft.com/office/drawing/2014/main" id="{7997E741-C520-1FC2-F93B-11CEF87DE230}"/>
              </a:ext>
            </a:extLst>
          </p:cNvPr>
          <p:cNvSpPr/>
          <p:nvPr/>
        </p:nvSpPr>
        <p:spPr>
          <a:xfrm>
            <a:off x="6213229" y="0"/>
            <a:ext cx="2930770" cy="2521030"/>
          </a:xfrm>
          <a:custGeom>
            <a:avLst/>
            <a:gdLst>
              <a:gd name="connsiteX0" fmla="*/ 838568 w 2930770"/>
              <a:gd name="connsiteY0" fmla="*/ 0 h 2521030"/>
              <a:gd name="connsiteX1" fmla="*/ 2930770 w 2930770"/>
              <a:gd name="connsiteY1" fmla="*/ 2230274 h 2521030"/>
              <a:gd name="connsiteX2" fmla="*/ 2930770 w 2930770"/>
              <a:gd name="connsiteY2" fmla="*/ 2244405 h 2521030"/>
              <a:gd name="connsiteX3" fmla="*/ 831960 w 2930770"/>
              <a:gd name="connsiteY3" fmla="*/ 6650 h 2521030"/>
              <a:gd name="connsiteX4" fmla="*/ 507968 w 2930770"/>
              <a:gd name="connsiteY4" fmla="*/ 0 h 2521030"/>
              <a:gd name="connsiteX5" fmla="*/ 2867024 w 2930770"/>
              <a:gd name="connsiteY5" fmla="*/ 2514609 h 2521030"/>
              <a:gd name="connsiteX6" fmla="*/ 2860123 w 2930770"/>
              <a:gd name="connsiteY6" fmla="*/ 2521028 h 2521030"/>
              <a:gd name="connsiteX7" fmla="*/ 501067 w 2930770"/>
              <a:gd name="connsiteY7" fmla="*/ 6419 h 2521030"/>
              <a:gd name="connsiteX8" fmla="*/ 668393 w 2930770"/>
              <a:gd name="connsiteY8" fmla="*/ 0 h 2521030"/>
              <a:gd name="connsiteX9" fmla="*/ 2926989 w 2930770"/>
              <a:gd name="connsiteY9" fmla="*/ 2406960 h 2521030"/>
              <a:gd name="connsiteX10" fmla="*/ 2926989 w 2930770"/>
              <a:gd name="connsiteY10" fmla="*/ 2421196 h 2521030"/>
              <a:gd name="connsiteX11" fmla="*/ 661786 w 2930770"/>
              <a:gd name="connsiteY11" fmla="*/ 6614 h 2521030"/>
              <a:gd name="connsiteX12" fmla="*/ 6900 w 2930770"/>
              <a:gd name="connsiteY12" fmla="*/ 0 h 2521030"/>
              <a:gd name="connsiteX13" fmla="*/ 2365957 w 2930770"/>
              <a:gd name="connsiteY13" fmla="*/ 2514611 h 2521030"/>
              <a:gd name="connsiteX14" fmla="*/ 2359056 w 2930770"/>
              <a:gd name="connsiteY14" fmla="*/ 2521030 h 2521030"/>
              <a:gd name="connsiteX15" fmla="*/ 0 w 2930770"/>
              <a:gd name="connsiteY15" fmla="*/ 6419 h 2521030"/>
              <a:gd name="connsiteX16" fmla="*/ 337794 w 2930770"/>
              <a:gd name="connsiteY16" fmla="*/ 0 h 2521030"/>
              <a:gd name="connsiteX17" fmla="*/ 2696846 w 2930770"/>
              <a:gd name="connsiteY17" fmla="*/ 2514609 h 2521030"/>
              <a:gd name="connsiteX18" fmla="*/ 2689945 w 2930770"/>
              <a:gd name="connsiteY18" fmla="*/ 2521028 h 2521030"/>
              <a:gd name="connsiteX19" fmla="*/ 330894 w 2930770"/>
              <a:gd name="connsiteY19" fmla="*/ 6419 h 2521030"/>
              <a:gd name="connsiteX20" fmla="*/ 177074 w 2930770"/>
              <a:gd name="connsiteY20" fmla="*/ 0 h 2521030"/>
              <a:gd name="connsiteX21" fmla="*/ 2536129 w 2930770"/>
              <a:gd name="connsiteY21" fmla="*/ 2514609 h 2521030"/>
              <a:gd name="connsiteX22" fmla="*/ 2529228 w 2930770"/>
              <a:gd name="connsiteY22" fmla="*/ 2521028 h 2521030"/>
              <a:gd name="connsiteX23" fmla="*/ 170174 w 2930770"/>
              <a:gd name="connsiteY23" fmla="*/ 6419 h 2521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930770" h="2521030">
                <a:moveTo>
                  <a:pt x="838568" y="0"/>
                </a:moveTo>
                <a:lnTo>
                  <a:pt x="2930770" y="2230274"/>
                </a:lnTo>
                <a:lnTo>
                  <a:pt x="2930770" y="2244405"/>
                </a:lnTo>
                <a:lnTo>
                  <a:pt x="831960" y="6650"/>
                </a:lnTo>
                <a:close/>
                <a:moveTo>
                  <a:pt x="507968" y="0"/>
                </a:moveTo>
                <a:lnTo>
                  <a:pt x="2867024" y="2514609"/>
                </a:lnTo>
                <a:lnTo>
                  <a:pt x="2860123" y="2521028"/>
                </a:lnTo>
                <a:lnTo>
                  <a:pt x="501067" y="6419"/>
                </a:lnTo>
                <a:close/>
                <a:moveTo>
                  <a:pt x="668393" y="0"/>
                </a:moveTo>
                <a:lnTo>
                  <a:pt x="2926989" y="2406960"/>
                </a:lnTo>
                <a:lnTo>
                  <a:pt x="2926989" y="2421196"/>
                </a:lnTo>
                <a:lnTo>
                  <a:pt x="661786" y="6614"/>
                </a:lnTo>
                <a:close/>
                <a:moveTo>
                  <a:pt x="6900" y="0"/>
                </a:moveTo>
                <a:lnTo>
                  <a:pt x="2365957" y="2514611"/>
                </a:lnTo>
                <a:lnTo>
                  <a:pt x="2359056" y="2521030"/>
                </a:lnTo>
                <a:lnTo>
                  <a:pt x="0" y="6419"/>
                </a:lnTo>
                <a:close/>
                <a:moveTo>
                  <a:pt x="337794" y="0"/>
                </a:moveTo>
                <a:lnTo>
                  <a:pt x="2696846" y="2514609"/>
                </a:lnTo>
                <a:lnTo>
                  <a:pt x="2689945" y="2521028"/>
                </a:lnTo>
                <a:lnTo>
                  <a:pt x="330894" y="6419"/>
                </a:lnTo>
                <a:close/>
                <a:moveTo>
                  <a:pt x="177074" y="0"/>
                </a:moveTo>
                <a:lnTo>
                  <a:pt x="2536129" y="2514609"/>
                </a:lnTo>
                <a:lnTo>
                  <a:pt x="2529228" y="2521028"/>
                </a:lnTo>
                <a:lnTo>
                  <a:pt x="170174" y="6419"/>
                </a:lnTo>
                <a:close/>
              </a:path>
            </a:pathLst>
          </a:custGeom>
          <a:solidFill>
            <a:srgbClr val="FFFFFF"/>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userDrawn="1">
            <p:ph type="title"/>
          </p:nvPr>
        </p:nvSpPr>
        <p:spPr>
          <a:xfrm>
            <a:off x="628650" y="365125"/>
            <a:ext cx="7886700" cy="1325563"/>
          </a:xfrm>
        </p:spPr>
        <p:txBody>
          <a:bodyPr/>
          <a:lstStyle>
            <a:lvl1pPr>
              <a:defRPr>
                <a:solidFill>
                  <a:schemeClr val="bg1"/>
                </a:solidFill>
              </a:defRPr>
            </a:lvl1p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userDrawn="1">
            <p:ph idx="1"/>
          </p:nvPr>
        </p:nvSpPr>
        <p:spPr>
          <a:xfrm>
            <a:off x="628650" y="1825625"/>
            <a:ext cx="7886700" cy="4351338"/>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userDrawn="1">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userDrawn="1">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userDrawn="1">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6" name="Shape">
            <a:extLst>
              <a:ext uri="{FF2B5EF4-FFF2-40B4-BE49-F238E27FC236}">
                <a16:creationId xmlns:a16="http://schemas.microsoft.com/office/drawing/2014/main" id="{E83293EA-1F7D-E48A-81AF-F0A9DB3A398E}"/>
              </a:ext>
            </a:extLst>
          </p:cNvPr>
          <p:cNvSpPr/>
          <p:nvPr/>
        </p:nvSpPr>
        <p:spPr>
          <a:xfrm>
            <a:off x="6250596" y="2885630"/>
            <a:ext cx="2661501" cy="2491664"/>
          </a:xfrm>
          <a:custGeom>
            <a:avLst/>
            <a:gdLst/>
            <a:ahLst/>
            <a:cxnLst>
              <a:cxn ang="0">
                <a:pos x="wd2" y="hd2"/>
              </a:cxn>
              <a:cxn ang="5400000">
                <a:pos x="wd2" y="hd2"/>
              </a:cxn>
              <a:cxn ang="10800000">
                <a:pos x="wd2" y="hd2"/>
              </a:cxn>
              <a:cxn ang="16200000">
                <a:pos x="wd2" y="hd2"/>
              </a:cxn>
            </a:cxnLst>
            <a:rect l="0" t="0" r="r" b="b"/>
            <a:pathLst>
              <a:path w="21517" h="21600" extrusionOk="0">
                <a:moveTo>
                  <a:pt x="12009" y="21600"/>
                </a:moveTo>
                <a:lnTo>
                  <a:pt x="0" y="21600"/>
                </a:lnTo>
                <a:lnTo>
                  <a:pt x="0" y="0"/>
                </a:lnTo>
                <a:lnTo>
                  <a:pt x="12009" y="0"/>
                </a:lnTo>
                <a:cubicBezTo>
                  <a:pt x="12264" y="0"/>
                  <a:pt x="12510" y="116"/>
                  <a:pt x="12687" y="314"/>
                </a:cubicBezTo>
                <a:lnTo>
                  <a:pt x="21269" y="10119"/>
                </a:lnTo>
                <a:cubicBezTo>
                  <a:pt x="21600" y="10499"/>
                  <a:pt x="21600" y="11101"/>
                  <a:pt x="21269" y="11481"/>
                </a:cubicBezTo>
                <a:lnTo>
                  <a:pt x="12687" y="21286"/>
                </a:lnTo>
                <a:cubicBezTo>
                  <a:pt x="12518" y="21484"/>
                  <a:pt x="12271" y="21600"/>
                  <a:pt x="12009" y="21600"/>
                </a:cubicBezTo>
                <a:close/>
              </a:path>
            </a:pathLst>
          </a:custGeom>
          <a:solidFill>
            <a:schemeClr val="accent4"/>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7" name="Shape">
            <a:extLst>
              <a:ext uri="{FF2B5EF4-FFF2-40B4-BE49-F238E27FC236}">
                <a16:creationId xmlns:a16="http://schemas.microsoft.com/office/drawing/2014/main" id="{9EADA3DE-7A0C-8170-F9D4-453B1E7AFCAF}"/>
              </a:ext>
            </a:extLst>
          </p:cNvPr>
          <p:cNvSpPr/>
          <p:nvPr/>
        </p:nvSpPr>
        <p:spPr>
          <a:xfrm>
            <a:off x="0" y="2529270"/>
            <a:ext cx="8211532" cy="3204384"/>
          </a:xfrm>
          <a:custGeom>
            <a:avLst/>
            <a:gdLst/>
            <a:ahLst/>
            <a:cxnLst>
              <a:cxn ang="0">
                <a:pos x="wd2" y="hd2"/>
              </a:cxn>
              <a:cxn ang="5400000">
                <a:pos x="wd2" y="hd2"/>
              </a:cxn>
              <a:cxn ang="10800000">
                <a:pos x="wd2" y="hd2"/>
              </a:cxn>
              <a:cxn ang="16200000">
                <a:pos x="wd2" y="hd2"/>
              </a:cxn>
            </a:cxnLst>
            <a:rect l="0" t="0" r="r" b="b"/>
            <a:pathLst>
              <a:path w="21565" h="21600" extrusionOk="0">
                <a:moveTo>
                  <a:pt x="17594" y="21600"/>
                </a:moveTo>
                <a:lnTo>
                  <a:pt x="0" y="21600"/>
                </a:lnTo>
                <a:lnTo>
                  <a:pt x="0" y="0"/>
                </a:lnTo>
                <a:lnTo>
                  <a:pt x="17594" y="0"/>
                </a:lnTo>
                <a:cubicBezTo>
                  <a:pt x="17701" y="0"/>
                  <a:pt x="17804" y="116"/>
                  <a:pt x="17877" y="315"/>
                </a:cubicBezTo>
                <a:lnTo>
                  <a:pt x="21460" y="10116"/>
                </a:lnTo>
                <a:cubicBezTo>
                  <a:pt x="21600" y="10501"/>
                  <a:pt x="21600" y="11092"/>
                  <a:pt x="21460" y="11478"/>
                </a:cubicBezTo>
                <a:lnTo>
                  <a:pt x="17877" y="21285"/>
                </a:lnTo>
                <a:cubicBezTo>
                  <a:pt x="17801" y="21484"/>
                  <a:pt x="17701" y="21600"/>
                  <a:pt x="17594"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8" name="Shape">
            <a:extLst>
              <a:ext uri="{FF2B5EF4-FFF2-40B4-BE49-F238E27FC236}">
                <a16:creationId xmlns:a16="http://schemas.microsoft.com/office/drawing/2014/main" id="{A7C95F1B-4584-E60E-2E6A-656F6E03E0E4}"/>
              </a:ext>
            </a:extLst>
          </p:cNvPr>
          <p:cNvSpPr/>
          <p:nvPr/>
        </p:nvSpPr>
        <p:spPr>
          <a:xfrm>
            <a:off x="4707003" y="1443038"/>
            <a:ext cx="3240592" cy="2557409"/>
          </a:xfrm>
          <a:custGeom>
            <a:avLst/>
            <a:gdLst/>
            <a:ahLst/>
            <a:cxnLst>
              <a:cxn ang="0">
                <a:pos x="wd2" y="hd2"/>
              </a:cxn>
              <a:cxn ang="5400000">
                <a:pos x="wd2" y="hd2"/>
              </a:cxn>
              <a:cxn ang="10800000">
                <a:pos x="wd2" y="hd2"/>
              </a:cxn>
              <a:cxn ang="16200000">
                <a:pos x="wd2" y="hd2"/>
              </a:cxn>
            </a:cxnLst>
            <a:rect l="0" t="0" r="r" b="b"/>
            <a:pathLst>
              <a:path w="21600" h="21600" extrusionOk="0">
                <a:moveTo>
                  <a:pt x="15948" y="21592"/>
                </a:moveTo>
                <a:lnTo>
                  <a:pt x="0" y="56"/>
                </a:lnTo>
                <a:lnTo>
                  <a:pt x="44" y="0"/>
                </a:lnTo>
                <a:lnTo>
                  <a:pt x="15992" y="21536"/>
                </a:lnTo>
                <a:lnTo>
                  <a:pt x="15948" y="21592"/>
                </a:lnTo>
                <a:close/>
                <a:moveTo>
                  <a:pt x="17116" y="21544"/>
                </a:moveTo>
                <a:lnTo>
                  <a:pt x="1169" y="8"/>
                </a:lnTo>
                <a:lnTo>
                  <a:pt x="1124" y="64"/>
                </a:lnTo>
                <a:lnTo>
                  <a:pt x="17072" y="21600"/>
                </a:lnTo>
                <a:lnTo>
                  <a:pt x="17116" y="21544"/>
                </a:lnTo>
                <a:close/>
                <a:moveTo>
                  <a:pt x="18234" y="21544"/>
                </a:moveTo>
                <a:lnTo>
                  <a:pt x="2286" y="8"/>
                </a:lnTo>
                <a:lnTo>
                  <a:pt x="2242" y="64"/>
                </a:lnTo>
                <a:lnTo>
                  <a:pt x="18189" y="21600"/>
                </a:lnTo>
                <a:lnTo>
                  <a:pt x="18234" y="21544"/>
                </a:lnTo>
                <a:close/>
                <a:moveTo>
                  <a:pt x="19358" y="21544"/>
                </a:moveTo>
                <a:lnTo>
                  <a:pt x="3411" y="8"/>
                </a:lnTo>
                <a:lnTo>
                  <a:pt x="3366" y="64"/>
                </a:lnTo>
                <a:lnTo>
                  <a:pt x="19314" y="21600"/>
                </a:lnTo>
                <a:lnTo>
                  <a:pt x="19358" y="21544"/>
                </a:lnTo>
                <a:close/>
                <a:moveTo>
                  <a:pt x="20476" y="21544"/>
                </a:moveTo>
                <a:lnTo>
                  <a:pt x="4528" y="8"/>
                </a:lnTo>
                <a:lnTo>
                  <a:pt x="4484" y="64"/>
                </a:lnTo>
                <a:lnTo>
                  <a:pt x="20431" y="21600"/>
                </a:lnTo>
                <a:lnTo>
                  <a:pt x="20476" y="21544"/>
                </a:lnTo>
                <a:close/>
                <a:moveTo>
                  <a:pt x="21600" y="21544"/>
                </a:moveTo>
                <a:lnTo>
                  <a:pt x="5652" y="8"/>
                </a:lnTo>
                <a:lnTo>
                  <a:pt x="5608" y="64"/>
                </a:lnTo>
                <a:lnTo>
                  <a:pt x="21556" y="21600"/>
                </a:lnTo>
                <a:lnTo>
                  <a:pt x="21600" y="21544"/>
                </a:ln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9" name="Shape">
            <a:extLst>
              <a:ext uri="{FF2B5EF4-FFF2-40B4-BE49-F238E27FC236}">
                <a16:creationId xmlns:a16="http://schemas.microsoft.com/office/drawing/2014/main" id="{567108FB-2299-C212-133A-81CF74046E2D}"/>
              </a:ext>
            </a:extLst>
          </p:cNvPr>
          <p:cNvSpPr/>
          <p:nvPr/>
        </p:nvSpPr>
        <p:spPr>
          <a:xfrm>
            <a:off x="5902454" y="4301543"/>
            <a:ext cx="3241546" cy="2556457"/>
          </a:xfrm>
          <a:custGeom>
            <a:avLst/>
            <a:gdLst/>
            <a:ahLst/>
            <a:cxnLst>
              <a:cxn ang="0">
                <a:pos x="wd2" y="hd2"/>
              </a:cxn>
              <a:cxn ang="5400000">
                <a:pos x="wd2" y="hd2"/>
              </a:cxn>
              <a:cxn ang="10800000">
                <a:pos x="wd2" y="hd2"/>
              </a:cxn>
              <a:cxn ang="16200000">
                <a:pos x="wd2" y="hd2"/>
              </a:cxn>
            </a:cxnLst>
            <a:rect l="0" t="0" r="r" b="b"/>
            <a:pathLst>
              <a:path w="21600" h="21600" extrusionOk="0">
                <a:moveTo>
                  <a:pt x="5657" y="21600"/>
                </a:moveTo>
                <a:lnTo>
                  <a:pt x="5613" y="21544"/>
                </a:lnTo>
                <a:lnTo>
                  <a:pt x="21556" y="0"/>
                </a:lnTo>
                <a:lnTo>
                  <a:pt x="21600" y="56"/>
                </a:lnTo>
                <a:lnTo>
                  <a:pt x="5657" y="21600"/>
                </a:lnTo>
                <a:close/>
                <a:moveTo>
                  <a:pt x="20476" y="56"/>
                </a:moveTo>
                <a:lnTo>
                  <a:pt x="20432" y="0"/>
                </a:lnTo>
                <a:lnTo>
                  <a:pt x="4489" y="21544"/>
                </a:lnTo>
                <a:lnTo>
                  <a:pt x="4533" y="21600"/>
                </a:lnTo>
                <a:lnTo>
                  <a:pt x="20476" y="56"/>
                </a:lnTo>
                <a:close/>
                <a:moveTo>
                  <a:pt x="19352" y="56"/>
                </a:moveTo>
                <a:lnTo>
                  <a:pt x="19308" y="0"/>
                </a:lnTo>
                <a:lnTo>
                  <a:pt x="3365" y="21544"/>
                </a:lnTo>
                <a:lnTo>
                  <a:pt x="3410" y="21600"/>
                </a:lnTo>
                <a:lnTo>
                  <a:pt x="19352" y="56"/>
                </a:lnTo>
                <a:close/>
                <a:moveTo>
                  <a:pt x="18235" y="56"/>
                </a:moveTo>
                <a:lnTo>
                  <a:pt x="18190" y="0"/>
                </a:lnTo>
                <a:lnTo>
                  <a:pt x="2248" y="21544"/>
                </a:lnTo>
                <a:lnTo>
                  <a:pt x="2292" y="21600"/>
                </a:lnTo>
                <a:lnTo>
                  <a:pt x="18235" y="56"/>
                </a:lnTo>
                <a:close/>
                <a:moveTo>
                  <a:pt x="17111" y="56"/>
                </a:moveTo>
                <a:lnTo>
                  <a:pt x="17067" y="0"/>
                </a:lnTo>
                <a:lnTo>
                  <a:pt x="1124" y="21544"/>
                </a:lnTo>
                <a:lnTo>
                  <a:pt x="1168" y="21600"/>
                </a:lnTo>
                <a:lnTo>
                  <a:pt x="17111" y="56"/>
                </a:lnTo>
                <a:close/>
                <a:moveTo>
                  <a:pt x="15987" y="56"/>
                </a:moveTo>
                <a:lnTo>
                  <a:pt x="15943" y="0"/>
                </a:lnTo>
                <a:lnTo>
                  <a:pt x="0" y="21544"/>
                </a:lnTo>
                <a:lnTo>
                  <a:pt x="44" y="21600"/>
                </a:lnTo>
                <a:lnTo>
                  <a:pt x="15987" y="56"/>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10" name="Title 1">
            <a:extLst>
              <a:ext uri="{FF2B5EF4-FFF2-40B4-BE49-F238E27FC236}">
                <a16:creationId xmlns:a16="http://schemas.microsoft.com/office/drawing/2014/main" id="{17C3195D-1724-4A88-BD6D-9DFE6FCDC235}"/>
              </a:ext>
            </a:extLst>
          </p:cNvPr>
          <p:cNvSpPr>
            <a:spLocks noGrp="1"/>
          </p:cNvSpPr>
          <p:nvPr userDrawn="1">
            <p:ph type="title"/>
          </p:nvPr>
        </p:nvSpPr>
        <p:spPr>
          <a:xfrm>
            <a:off x="623888" y="2745293"/>
            <a:ext cx="5491162" cy="1817182"/>
          </a:xfrm>
          <a:prstGeom prst="rect">
            <a:avLst/>
          </a:prstGeom>
        </p:spPr>
        <p:txBody>
          <a:bodyPr anchor="b"/>
          <a:lstStyle>
            <a:lvl1pPr>
              <a:defRPr sz="6000">
                <a:solidFill>
                  <a:schemeClr val="bg1"/>
                </a:solidFill>
              </a:defRPr>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userDrawn="1">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userDrawn="1">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userDrawn="1">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userDrawn="1">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2" name="Shape">
            <a:extLst>
              <a:ext uri="{FF2B5EF4-FFF2-40B4-BE49-F238E27FC236}">
                <a16:creationId xmlns:a16="http://schemas.microsoft.com/office/drawing/2014/main" id="{B02000AA-835F-57B9-F845-CCC003C0788F}"/>
              </a:ext>
            </a:extLst>
          </p:cNvPr>
          <p:cNvSpPr/>
          <p:nvPr userDrawn="1"/>
        </p:nvSpPr>
        <p:spPr>
          <a:xfrm>
            <a:off x="6250596" y="2885630"/>
            <a:ext cx="2661501" cy="2491664"/>
          </a:xfrm>
          <a:custGeom>
            <a:avLst/>
            <a:gdLst/>
            <a:ahLst/>
            <a:cxnLst>
              <a:cxn ang="0">
                <a:pos x="wd2" y="hd2"/>
              </a:cxn>
              <a:cxn ang="5400000">
                <a:pos x="wd2" y="hd2"/>
              </a:cxn>
              <a:cxn ang="10800000">
                <a:pos x="wd2" y="hd2"/>
              </a:cxn>
              <a:cxn ang="16200000">
                <a:pos x="wd2" y="hd2"/>
              </a:cxn>
            </a:cxnLst>
            <a:rect l="0" t="0" r="r" b="b"/>
            <a:pathLst>
              <a:path w="21517" h="21600" extrusionOk="0">
                <a:moveTo>
                  <a:pt x="12009" y="21600"/>
                </a:moveTo>
                <a:lnTo>
                  <a:pt x="0" y="21600"/>
                </a:lnTo>
                <a:lnTo>
                  <a:pt x="0" y="0"/>
                </a:lnTo>
                <a:lnTo>
                  <a:pt x="12009" y="0"/>
                </a:lnTo>
                <a:cubicBezTo>
                  <a:pt x="12264" y="0"/>
                  <a:pt x="12510" y="116"/>
                  <a:pt x="12687" y="314"/>
                </a:cubicBezTo>
                <a:lnTo>
                  <a:pt x="21269" y="10119"/>
                </a:lnTo>
                <a:cubicBezTo>
                  <a:pt x="21600" y="10499"/>
                  <a:pt x="21600" y="11101"/>
                  <a:pt x="21269" y="11481"/>
                </a:cubicBezTo>
                <a:lnTo>
                  <a:pt x="12687" y="21286"/>
                </a:lnTo>
                <a:cubicBezTo>
                  <a:pt x="12518" y="21484"/>
                  <a:pt x="12271" y="21600"/>
                  <a:pt x="12009" y="21600"/>
                </a:cubicBezTo>
                <a:close/>
              </a:path>
            </a:pathLst>
          </a:custGeom>
          <a:solidFill>
            <a:schemeClr val="accent5"/>
          </a:solidFill>
          <a:ln w="12700">
            <a:miter lim="400000"/>
          </a:ln>
        </p:spPr>
        <p:txBody>
          <a:bodyPr lIns="38100" tIns="38100" rIns="38100" bIns="38100" anchor="ctr"/>
          <a:lstStyle/>
          <a:p>
            <a:pPr lvl="0"/>
            <a:endParaRPr sz="3000">
              <a:solidFill>
                <a:srgbClr val="FFFFFF"/>
              </a:solidFill>
              <a:effectLst>
                <a:outerShdw blurRad="38100" dist="12700" dir="5400000" rotWithShape="0">
                  <a:srgbClr val="000000">
                    <a:alpha val="50000"/>
                  </a:srgbClr>
                </a:outerShdw>
              </a:effectLst>
            </a:endParaRP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7" name="Shape">
            <a:extLst>
              <a:ext uri="{FF2B5EF4-FFF2-40B4-BE49-F238E27FC236}">
                <a16:creationId xmlns:a16="http://schemas.microsoft.com/office/drawing/2014/main" id="{757FC4B3-91B2-E0C0-B7C8-1DA8938DEACA}"/>
              </a:ext>
            </a:extLst>
          </p:cNvPr>
          <p:cNvSpPr/>
          <p:nvPr/>
        </p:nvSpPr>
        <p:spPr>
          <a:xfrm>
            <a:off x="0" y="2529270"/>
            <a:ext cx="8211532" cy="3204384"/>
          </a:xfrm>
          <a:custGeom>
            <a:avLst/>
            <a:gdLst/>
            <a:ahLst/>
            <a:cxnLst>
              <a:cxn ang="0">
                <a:pos x="wd2" y="hd2"/>
              </a:cxn>
              <a:cxn ang="5400000">
                <a:pos x="wd2" y="hd2"/>
              </a:cxn>
              <a:cxn ang="10800000">
                <a:pos x="wd2" y="hd2"/>
              </a:cxn>
              <a:cxn ang="16200000">
                <a:pos x="wd2" y="hd2"/>
              </a:cxn>
            </a:cxnLst>
            <a:rect l="0" t="0" r="r" b="b"/>
            <a:pathLst>
              <a:path w="21565" h="21600" extrusionOk="0">
                <a:moveTo>
                  <a:pt x="17594" y="21600"/>
                </a:moveTo>
                <a:lnTo>
                  <a:pt x="0" y="21600"/>
                </a:lnTo>
                <a:lnTo>
                  <a:pt x="0" y="0"/>
                </a:lnTo>
                <a:lnTo>
                  <a:pt x="17594" y="0"/>
                </a:lnTo>
                <a:cubicBezTo>
                  <a:pt x="17701" y="0"/>
                  <a:pt x="17804" y="116"/>
                  <a:pt x="17877" y="315"/>
                </a:cubicBezTo>
                <a:lnTo>
                  <a:pt x="21460" y="10116"/>
                </a:lnTo>
                <a:cubicBezTo>
                  <a:pt x="21600" y="10501"/>
                  <a:pt x="21600" y="11092"/>
                  <a:pt x="21460" y="11478"/>
                </a:cubicBezTo>
                <a:lnTo>
                  <a:pt x="17877" y="21285"/>
                </a:lnTo>
                <a:cubicBezTo>
                  <a:pt x="17801" y="21484"/>
                  <a:pt x="17701" y="21600"/>
                  <a:pt x="17594" y="21600"/>
                </a:cubicBez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0" name="Title 1">
            <a:extLst>
              <a:ext uri="{FF2B5EF4-FFF2-40B4-BE49-F238E27FC236}">
                <a16:creationId xmlns:a16="http://schemas.microsoft.com/office/drawing/2014/main" id="{DA6BD03A-AF38-A512-1D19-20AA656136B8}"/>
              </a:ext>
            </a:extLst>
          </p:cNvPr>
          <p:cNvSpPr>
            <a:spLocks noGrp="1"/>
          </p:cNvSpPr>
          <p:nvPr userDrawn="1">
            <p:ph type="title"/>
          </p:nvPr>
        </p:nvSpPr>
        <p:spPr>
          <a:xfrm>
            <a:off x="623888" y="2745293"/>
            <a:ext cx="5491162" cy="1817182"/>
          </a:xfrm>
          <a:prstGeom prst="rect">
            <a:avLst/>
          </a:prstGeom>
        </p:spPr>
        <p:txBody>
          <a:bodyPr anchor="b"/>
          <a:lstStyle>
            <a:lvl1pPr>
              <a:defRPr sz="6000">
                <a:solidFill>
                  <a:schemeClr val="bg1"/>
                </a:solidFill>
              </a:defRPr>
            </a:lvl1pPr>
          </a:lstStyle>
          <a:p>
            <a:r>
              <a:rPr lang="en-US" dirty="0"/>
              <a:t>Click to edit Master title style</a:t>
            </a:r>
          </a:p>
        </p:txBody>
      </p:sp>
      <p:sp>
        <p:nvSpPr>
          <p:cNvPr id="21" name="Text Placeholder 2">
            <a:extLst>
              <a:ext uri="{FF2B5EF4-FFF2-40B4-BE49-F238E27FC236}">
                <a16:creationId xmlns:a16="http://schemas.microsoft.com/office/drawing/2014/main" id="{7C821C5C-AC29-C940-0833-C73EEACC9FB1}"/>
              </a:ext>
            </a:extLst>
          </p:cNvPr>
          <p:cNvSpPr>
            <a:spLocks noGrp="1"/>
          </p:cNvSpPr>
          <p:nvPr userDrawn="1">
            <p:ph type="body" idx="1"/>
          </p:nvPr>
        </p:nvSpPr>
        <p:spPr>
          <a:xfrm>
            <a:off x="623888" y="4589463"/>
            <a:ext cx="78867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3" name="Shape">
            <a:extLst>
              <a:ext uri="{FF2B5EF4-FFF2-40B4-BE49-F238E27FC236}">
                <a16:creationId xmlns:a16="http://schemas.microsoft.com/office/drawing/2014/main" id="{C7E754A6-1003-BDF5-8681-7845DA981A08}"/>
              </a:ext>
            </a:extLst>
          </p:cNvPr>
          <p:cNvSpPr/>
          <p:nvPr userDrawn="1"/>
        </p:nvSpPr>
        <p:spPr>
          <a:xfrm>
            <a:off x="4707003" y="1443038"/>
            <a:ext cx="3240592" cy="2557409"/>
          </a:xfrm>
          <a:custGeom>
            <a:avLst/>
            <a:gdLst/>
            <a:ahLst/>
            <a:cxnLst>
              <a:cxn ang="0">
                <a:pos x="wd2" y="hd2"/>
              </a:cxn>
              <a:cxn ang="5400000">
                <a:pos x="wd2" y="hd2"/>
              </a:cxn>
              <a:cxn ang="10800000">
                <a:pos x="wd2" y="hd2"/>
              </a:cxn>
              <a:cxn ang="16200000">
                <a:pos x="wd2" y="hd2"/>
              </a:cxn>
            </a:cxnLst>
            <a:rect l="0" t="0" r="r" b="b"/>
            <a:pathLst>
              <a:path w="21600" h="21600" extrusionOk="0">
                <a:moveTo>
                  <a:pt x="15948" y="21592"/>
                </a:moveTo>
                <a:lnTo>
                  <a:pt x="0" y="56"/>
                </a:lnTo>
                <a:lnTo>
                  <a:pt x="44" y="0"/>
                </a:lnTo>
                <a:lnTo>
                  <a:pt x="15992" y="21536"/>
                </a:lnTo>
                <a:lnTo>
                  <a:pt x="15948" y="21592"/>
                </a:lnTo>
                <a:close/>
                <a:moveTo>
                  <a:pt x="17116" y="21544"/>
                </a:moveTo>
                <a:lnTo>
                  <a:pt x="1169" y="8"/>
                </a:lnTo>
                <a:lnTo>
                  <a:pt x="1124" y="64"/>
                </a:lnTo>
                <a:lnTo>
                  <a:pt x="17072" y="21600"/>
                </a:lnTo>
                <a:lnTo>
                  <a:pt x="17116" y="21544"/>
                </a:lnTo>
                <a:close/>
                <a:moveTo>
                  <a:pt x="18234" y="21544"/>
                </a:moveTo>
                <a:lnTo>
                  <a:pt x="2286" y="8"/>
                </a:lnTo>
                <a:lnTo>
                  <a:pt x="2242" y="64"/>
                </a:lnTo>
                <a:lnTo>
                  <a:pt x="18189" y="21600"/>
                </a:lnTo>
                <a:lnTo>
                  <a:pt x="18234" y="21544"/>
                </a:lnTo>
                <a:close/>
                <a:moveTo>
                  <a:pt x="19358" y="21544"/>
                </a:moveTo>
                <a:lnTo>
                  <a:pt x="3411" y="8"/>
                </a:lnTo>
                <a:lnTo>
                  <a:pt x="3366" y="64"/>
                </a:lnTo>
                <a:lnTo>
                  <a:pt x="19314" y="21600"/>
                </a:lnTo>
                <a:lnTo>
                  <a:pt x="19358" y="21544"/>
                </a:lnTo>
                <a:close/>
                <a:moveTo>
                  <a:pt x="20476" y="21544"/>
                </a:moveTo>
                <a:lnTo>
                  <a:pt x="4528" y="8"/>
                </a:lnTo>
                <a:lnTo>
                  <a:pt x="4484" y="64"/>
                </a:lnTo>
                <a:lnTo>
                  <a:pt x="20431" y="21600"/>
                </a:lnTo>
                <a:lnTo>
                  <a:pt x="20476" y="21544"/>
                </a:lnTo>
                <a:close/>
                <a:moveTo>
                  <a:pt x="21600" y="21544"/>
                </a:moveTo>
                <a:lnTo>
                  <a:pt x="5652" y="8"/>
                </a:lnTo>
                <a:lnTo>
                  <a:pt x="5608" y="64"/>
                </a:lnTo>
                <a:lnTo>
                  <a:pt x="21556" y="21600"/>
                </a:lnTo>
                <a:lnTo>
                  <a:pt x="21600" y="21544"/>
                </a:lnTo>
                <a:close/>
              </a:path>
            </a:pathLst>
          </a:custGeom>
          <a:solidFill>
            <a:srgbClr val="FFFFFF"/>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4" name="Shape">
            <a:extLst>
              <a:ext uri="{FF2B5EF4-FFF2-40B4-BE49-F238E27FC236}">
                <a16:creationId xmlns:a16="http://schemas.microsoft.com/office/drawing/2014/main" id="{C71877EF-50BA-FA1E-62F1-E2F7D19A13D0}"/>
              </a:ext>
            </a:extLst>
          </p:cNvPr>
          <p:cNvSpPr/>
          <p:nvPr userDrawn="1"/>
        </p:nvSpPr>
        <p:spPr>
          <a:xfrm>
            <a:off x="5902454" y="4301543"/>
            <a:ext cx="3241546" cy="2556457"/>
          </a:xfrm>
          <a:custGeom>
            <a:avLst/>
            <a:gdLst/>
            <a:ahLst/>
            <a:cxnLst>
              <a:cxn ang="0">
                <a:pos x="wd2" y="hd2"/>
              </a:cxn>
              <a:cxn ang="5400000">
                <a:pos x="wd2" y="hd2"/>
              </a:cxn>
              <a:cxn ang="10800000">
                <a:pos x="wd2" y="hd2"/>
              </a:cxn>
              <a:cxn ang="16200000">
                <a:pos x="wd2" y="hd2"/>
              </a:cxn>
            </a:cxnLst>
            <a:rect l="0" t="0" r="r" b="b"/>
            <a:pathLst>
              <a:path w="21600" h="21600" extrusionOk="0">
                <a:moveTo>
                  <a:pt x="5657" y="21600"/>
                </a:moveTo>
                <a:lnTo>
                  <a:pt x="5613" y="21544"/>
                </a:lnTo>
                <a:lnTo>
                  <a:pt x="21556" y="0"/>
                </a:lnTo>
                <a:lnTo>
                  <a:pt x="21600" y="56"/>
                </a:lnTo>
                <a:lnTo>
                  <a:pt x="5657" y="21600"/>
                </a:lnTo>
                <a:close/>
                <a:moveTo>
                  <a:pt x="20476" y="56"/>
                </a:moveTo>
                <a:lnTo>
                  <a:pt x="20432" y="0"/>
                </a:lnTo>
                <a:lnTo>
                  <a:pt x="4489" y="21544"/>
                </a:lnTo>
                <a:lnTo>
                  <a:pt x="4533" y="21600"/>
                </a:lnTo>
                <a:lnTo>
                  <a:pt x="20476" y="56"/>
                </a:lnTo>
                <a:close/>
                <a:moveTo>
                  <a:pt x="19352" y="56"/>
                </a:moveTo>
                <a:lnTo>
                  <a:pt x="19308" y="0"/>
                </a:lnTo>
                <a:lnTo>
                  <a:pt x="3365" y="21544"/>
                </a:lnTo>
                <a:lnTo>
                  <a:pt x="3410" y="21600"/>
                </a:lnTo>
                <a:lnTo>
                  <a:pt x="19352" y="56"/>
                </a:lnTo>
                <a:close/>
                <a:moveTo>
                  <a:pt x="18235" y="56"/>
                </a:moveTo>
                <a:lnTo>
                  <a:pt x="18190" y="0"/>
                </a:lnTo>
                <a:lnTo>
                  <a:pt x="2248" y="21544"/>
                </a:lnTo>
                <a:lnTo>
                  <a:pt x="2292" y="21600"/>
                </a:lnTo>
                <a:lnTo>
                  <a:pt x="18235" y="56"/>
                </a:lnTo>
                <a:close/>
                <a:moveTo>
                  <a:pt x="17111" y="56"/>
                </a:moveTo>
                <a:lnTo>
                  <a:pt x="17067" y="0"/>
                </a:lnTo>
                <a:lnTo>
                  <a:pt x="1124" y="21544"/>
                </a:lnTo>
                <a:lnTo>
                  <a:pt x="1168" y="21600"/>
                </a:lnTo>
                <a:lnTo>
                  <a:pt x="17111" y="56"/>
                </a:lnTo>
                <a:close/>
                <a:moveTo>
                  <a:pt x="15987" y="56"/>
                </a:moveTo>
                <a:lnTo>
                  <a:pt x="15943" y="0"/>
                </a:lnTo>
                <a:lnTo>
                  <a:pt x="0" y="21544"/>
                </a:lnTo>
                <a:lnTo>
                  <a:pt x="44" y="21600"/>
                </a:lnTo>
                <a:lnTo>
                  <a:pt x="15987" y="56"/>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9" name="Freeform 28">
            <a:extLst>
              <a:ext uri="{FF2B5EF4-FFF2-40B4-BE49-F238E27FC236}">
                <a16:creationId xmlns:a16="http://schemas.microsoft.com/office/drawing/2014/main" id="{4D1993C9-2DB5-C0CF-B00C-7099D45B5456}"/>
              </a:ext>
            </a:extLst>
          </p:cNvPr>
          <p:cNvSpPr>
            <a:spLocks noGrp="1"/>
          </p:cNvSpPr>
          <p:nvPr>
            <p:ph type="pic" sz="quarter" idx="17"/>
          </p:nvPr>
        </p:nvSpPr>
        <p:spPr>
          <a:xfrm>
            <a:off x="5166966" y="0"/>
            <a:ext cx="3618649" cy="3864788"/>
          </a:xfrm>
          <a:custGeom>
            <a:avLst/>
            <a:gdLst>
              <a:gd name="connsiteX0" fmla="*/ 0 w 3618649"/>
              <a:gd name="connsiteY0" fmla="*/ 0 h 3864788"/>
              <a:gd name="connsiteX1" fmla="*/ 3618649 w 3618649"/>
              <a:gd name="connsiteY1" fmla="*/ 0 h 3864788"/>
              <a:gd name="connsiteX2" fmla="*/ 3618649 w 3618649"/>
              <a:gd name="connsiteY2" fmla="*/ 1534206 h 3864788"/>
              <a:gd name="connsiteX3" fmla="*/ 2335248 w 3618649"/>
              <a:gd name="connsiteY3" fmla="*/ 2737972 h 3864788"/>
              <a:gd name="connsiteX4" fmla="*/ 2339212 w 3618649"/>
              <a:gd name="connsiteY4" fmla="*/ 2741931 h 3864788"/>
              <a:gd name="connsiteX5" fmla="*/ 3618649 w 3618649"/>
              <a:gd name="connsiteY5" fmla="*/ 1541883 h 3864788"/>
              <a:gd name="connsiteX6" fmla="*/ 3618649 w 3618649"/>
              <a:gd name="connsiteY6" fmla="*/ 1642073 h 3864788"/>
              <a:gd name="connsiteX7" fmla="*/ 2335248 w 3618649"/>
              <a:gd name="connsiteY7" fmla="*/ 2845839 h 3864788"/>
              <a:gd name="connsiteX8" fmla="*/ 2339212 w 3618649"/>
              <a:gd name="connsiteY8" fmla="*/ 2849799 h 3864788"/>
              <a:gd name="connsiteX9" fmla="*/ 3618649 w 3618649"/>
              <a:gd name="connsiteY9" fmla="*/ 1649751 h 3864788"/>
              <a:gd name="connsiteX10" fmla="*/ 3618649 w 3618649"/>
              <a:gd name="connsiteY10" fmla="*/ 1750907 h 3864788"/>
              <a:gd name="connsiteX11" fmla="*/ 2335248 w 3618649"/>
              <a:gd name="connsiteY11" fmla="*/ 2954673 h 3864788"/>
              <a:gd name="connsiteX12" fmla="*/ 2339212 w 3618649"/>
              <a:gd name="connsiteY12" fmla="*/ 2958632 h 3864788"/>
              <a:gd name="connsiteX13" fmla="*/ 3618649 w 3618649"/>
              <a:gd name="connsiteY13" fmla="*/ 1758584 h 3864788"/>
              <a:gd name="connsiteX14" fmla="*/ 3618649 w 3618649"/>
              <a:gd name="connsiteY14" fmla="*/ 1858774 h 3864788"/>
              <a:gd name="connsiteX15" fmla="*/ 2335248 w 3618649"/>
              <a:gd name="connsiteY15" fmla="*/ 3062540 h 3864788"/>
              <a:gd name="connsiteX16" fmla="*/ 2339212 w 3618649"/>
              <a:gd name="connsiteY16" fmla="*/ 3066499 h 3864788"/>
              <a:gd name="connsiteX17" fmla="*/ 3618649 w 3618649"/>
              <a:gd name="connsiteY17" fmla="*/ 1866452 h 3864788"/>
              <a:gd name="connsiteX18" fmla="*/ 3618649 w 3618649"/>
              <a:gd name="connsiteY18" fmla="*/ 1967607 h 3864788"/>
              <a:gd name="connsiteX19" fmla="*/ 2335248 w 3618649"/>
              <a:gd name="connsiteY19" fmla="*/ 3171373 h 3864788"/>
              <a:gd name="connsiteX20" fmla="*/ 2339212 w 3618649"/>
              <a:gd name="connsiteY20" fmla="*/ 3175333 h 3864788"/>
              <a:gd name="connsiteX21" fmla="*/ 3618649 w 3618649"/>
              <a:gd name="connsiteY21" fmla="*/ 1975285 h 3864788"/>
              <a:gd name="connsiteX22" fmla="*/ 3618649 w 3618649"/>
              <a:gd name="connsiteY22" fmla="*/ 2075475 h 3864788"/>
              <a:gd name="connsiteX23" fmla="*/ 2335248 w 3618649"/>
              <a:gd name="connsiteY23" fmla="*/ 3279241 h 3864788"/>
              <a:gd name="connsiteX24" fmla="*/ 2339212 w 3618649"/>
              <a:gd name="connsiteY24" fmla="*/ 3283200 h 3864788"/>
              <a:gd name="connsiteX25" fmla="*/ 3618649 w 3618649"/>
              <a:gd name="connsiteY25" fmla="*/ 2083152 h 3864788"/>
              <a:gd name="connsiteX26" fmla="*/ 3618649 w 3618649"/>
              <a:gd name="connsiteY26" fmla="*/ 2157104 h 3864788"/>
              <a:gd name="connsiteX27" fmla="*/ 3566212 w 3618649"/>
              <a:gd name="connsiteY27" fmla="*/ 2278889 h 3864788"/>
              <a:gd name="connsiteX28" fmla="*/ 1923580 w 3618649"/>
              <a:gd name="connsiteY28" fmla="*/ 3819523 h 3864788"/>
              <a:gd name="connsiteX29" fmla="*/ 1695069 w 3618649"/>
              <a:gd name="connsiteY29" fmla="*/ 3819523 h 3864788"/>
              <a:gd name="connsiteX30" fmla="*/ 52437 w 3618649"/>
              <a:gd name="connsiteY30" fmla="*/ 2278889 h 3864788"/>
              <a:gd name="connsiteX31" fmla="*/ 0 w 3618649"/>
              <a:gd name="connsiteY31" fmla="*/ 2157104 h 3864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618649" h="3864788">
                <a:moveTo>
                  <a:pt x="0" y="0"/>
                </a:moveTo>
                <a:lnTo>
                  <a:pt x="3618649" y="0"/>
                </a:lnTo>
                <a:lnTo>
                  <a:pt x="3618649" y="1534206"/>
                </a:lnTo>
                <a:lnTo>
                  <a:pt x="2335248" y="2737972"/>
                </a:lnTo>
                <a:lnTo>
                  <a:pt x="2339212" y="2741931"/>
                </a:lnTo>
                <a:lnTo>
                  <a:pt x="3618649" y="1541883"/>
                </a:lnTo>
                <a:lnTo>
                  <a:pt x="3618649" y="1642073"/>
                </a:lnTo>
                <a:lnTo>
                  <a:pt x="2335248" y="2845839"/>
                </a:lnTo>
                <a:lnTo>
                  <a:pt x="2339212" y="2849799"/>
                </a:lnTo>
                <a:lnTo>
                  <a:pt x="3618649" y="1649751"/>
                </a:lnTo>
                <a:lnTo>
                  <a:pt x="3618649" y="1750907"/>
                </a:lnTo>
                <a:lnTo>
                  <a:pt x="2335248" y="2954673"/>
                </a:lnTo>
                <a:lnTo>
                  <a:pt x="2339212" y="2958632"/>
                </a:lnTo>
                <a:lnTo>
                  <a:pt x="3618649" y="1758584"/>
                </a:lnTo>
                <a:lnTo>
                  <a:pt x="3618649" y="1858774"/>
                </a:lnTo>
                <a:lnTo>
                  <a:pt x="2335248" y="3062540"/>
                </a:lnTo>
                <a:lnTo>
                  <a:pt x="2339212" y="3066499"/>
                </a:lnTo>
                <a:lnTo>
                  <a:pt x="3618649" y="1866452"/>
                </a:lnTo>
                <a:lnTo>
                  <a:pt x="3618649" y="1967607"/>
                </a:lnTo>
                <a:lnTo>
                  <a:pt x="2335248" y="3171373"/>
                </a:lnTo>
                <a:lnTo>
                  <a:pt x="2339212" y="3175333"/>
                </a:lnTo>
                <a:lnTo>
                  <a:pt x="3618649" y="1975285"/>
                </a:lnTo>
                <a:lnTo>
                  <a:pt x="3618649" y="2075475"/>
                </a:lnTo>
                <a:lnTo>
                  <a:pt x="2335248" y="3279241"/>
                </a:lnTo>
                <a:lnTo>
                  <a:pt x="2339212" y="3283200"/>
                </a:lnTo>
                <a:lnTo>
                  <a:pt x="3618649" y="2083152"/>
                </a:lnTo>
                <a:lnTo>
                  <a:pt x="3618649" y="2157104"/>
                </a:lnTo>
                <a:cubicBezTo>
                  <a:pt x="3618649" y="2203626"/>
                  <a:pt x="3599886" y="2247095"/>
                  <a:pt x="3566212" y="2278889"/>
                </a:cubicBezTo>
                <a:lnTo>
                  <a:pt x="1923580" y="3819523"/>
                </a:lnTo>
                <a:cubicBezTo>
                  <a:pt x="1859249" y="3879877"/>
                  <a:pt x="1759401" y="3879877"/>
                  <a:pt x="1695069" y="3819523"/>
                </a:cubicBezTo>
                <a:lnTo>
                  <a:pt x="52437" y="2278889"/>
                </a:lnTo>
                <a:cubicBezTo>
                  <a:pt x="18764" y="2247095"/>
                  <a:pt x="0" y="2203626"/>
                  <a:pt x="0" y="2157104"/>
                </a:cubicBezTo>
                <a:close/>
              </a:path>
            </a:pathLst>
          </a:custGeom>
          <a:noFill/>
        </p:spPr>
        <p:txBody>
          <a:bodyPr wrap="square" anchor="ctr">
            <a:noAutofit/>
          </a:bodyPr>
          <a:lstStyle>
            <a:lvl1pPr marL="0" indent="0" algn="ctr">
              <a:buNone/>
              <a:defRPr>
                <a:solidFill>
                  <a:srgbClr val="0070C0"/>
                </a:solidFill>
              </a:defRPr>
            </a:lvl1pPr>
          </a:lstStyle>
          <a:p>
            <a:endParaRPr lang="en-US"/>
          </a:p>
        </p:txBody>
      </p:sp>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7" y="1709738"/>
            <a:ext cx="3522713" cy="28527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7" y="4589463"/>
            <a:ext cx="3522713"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3306763" y="341194"/>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3306763" y="571262"/>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3306763" y="801330"/>
            <a:ext cx="1701800" cy="228600"/>
          </a:xfrm>
          <a:noFill/>
        </p:spPr>
        <p:txBody>
          <a:bodyPr anchor="ctr">
            <a:noAutofit/>
          </a:bodyPr>
          <a:lstStyle>
            <a:lvl1pPr marL="0" indent="0" algn="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17" name="Shape">
            <a:extLst>
              <a:ext uri="{FF2B5EF4-FFF2-40B4-BE49-F238E27FC236}">
                <a16:creationId xmlns:a16="http://schemas.microsoft.com/office/drawing/2014/main" id="{2D653AA3-5A6E-0440-D139-B11F8801015C}"/>
              </a:ext>
            </a:extLst>
          </p:cNvPr>
          <p:cNvSpPr/>
          <p:nvPr/>
        </p:nvSpPr>
        <p:spPr>
          <a:xfrm>
            <a:off x="5878427" y="3997629"/>
            <a:ext cx="2195727" cy="2345886"/>
          </a:xfrm>
          <a:custGeom>
            <a:avLst/>
            <a:gdLst/>
            <a:ahLst/>
            <a:cxnLst>
              <a:cxn ang="0">
                <a:pos x="wd2" y="hd2"/>
              </a:cxn>
              <a:cxn ang="5400000">
                <a:pos x="wd2" y="hd2"/>
              </a:cxn>
              <a:cxn ang="10800000">
                <a:pos x="wd2" y="hd2"/>
              </a:cxn>
              <a:cxn ang="16200000">
                <a:pos x="wd2" y="hd2"/>
              </a:cxn>
            </a:cxnLst>
            <a:rect l="0" t="0" r="r" b="b"/>
            <a:pathLst>
              <a:path w="21600" h="21516" extrusionOk="0">
                <a:moveTo>
                  <a:pt x="0" y="12007"/>
                </a:moveTo>
                <a:lnTo>
                  <a:pt x="0" y="0"/>
                </a:lnTo>
                <a:lnTo>
                  <a:pt x="21600" y="0"/>
                </a:lnTo>
                <a:lnTo>
                  <a:pt x="21600" y="12007"/>
                </a:lnTo>
                <a:cubicBezTo>
                  <a:pt x="21600" y="12261"/>
                  <a:pt x="21483" y="12506"/>
                  <a:pt x="21288" y="12688"/>
                </a:cubicBezTo>
                <a:lnTo>
                  <a:pt x="11486" y="21264"/>
                </a:lnTo>
                <a:cubicBezTo>
                  <a:pt x="11107" y="21600"/>
                  <a:pt x="10503" y="21600"/>
                  <a:pt x="10123" y="21264"/>
                </a:cubicBezTo>
                <a:lnTo>
                  <a:pt x="321" y="12688"/>
                </a:lnTo>
                <a:cubicBezTo>
                  <a:pt x="107" y="12506"/>
                  <a:pt x="0" y="12261"/>
                  <a:pt x="0" y="12007"/>
                </a:cubicBezTo>
                <a:close/>
              </a:path>
            </a:pathLst>
          </a:custGeom>
          <a:solidFill>
            <a:schemeClr val="accent5"/>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6" name="Freeform 25">
            <a:extLst>
              <a:ext uri="{FF2B5EF4-FFF2-40B4-BE49-F238E27FC236}">
                <a16:creationId xmlns:a16="http://schemas.microsoft.com/office/drawing/2014/main" id="{B7342F2F-5053-8F18-CCD3-7479D8E20DB3}"/>
              </a:ext>
            </a:extLst>
          </p:cNvPr>
          <p:cNvSpPr/>
          <p:nvPr/>
        </p:nvSpPr>
        <p:spPr>
          <a:xfrm>
            <a:off x="5569204" y="2603724"/>
            <a:ext cx="2814172" cy="2568670"/>
          </a:xfrm>
          <a:custGeom>
            <a:avLst/>
            <a:gdLst>
              <a:gd name="connsiteX0" fmla="*/ 2814172 w 2814172"/>
              <a:gd name="connsiteY0" fmla="*/ 0 h 2568670"/>
              <a:gd name="connsiteX1" fmla="*/ 2814172 w 2814172"/>
              <a:gd name="connsiteY1" fmla="*/ 1240531 h 2568670"/>
              <a:gd name="connsiteX2" fmla="*/ 2773653 w 2814172"/>
              <a:gd name="connsiteY2" fmla="*/ 1335510 h 2568670"/>
              <a:gd name="connsiteX3" fmla="*/ 1496202 w 2814172"/>
              <a:gd name="connsiteY3" fmla="*/ 2533786 h 2568670"/>
              <a:gd name="connsiteX4" fmla="*/ 1319013 w 2814172"/>
              <a:gd name="connsiteY4" fmla="*/ 2533786 h 2568670"/>
              <a:gd name="connsiteX5" fmla="*/ 41561 w 2814172"/>
              <a:gd name="connsiteY5" fmla="*/ 1335510 h 2568670"/>
              <a:gd name="connsiteX6" fmla="*/ 0 w 2814172"/>
              <a:gd name="connsiteY6" fmla="*/ 1240531 h 2568670"/>
              <a:gd name="connsiteX7" fmla="*/ 0 w 2814172"/>
              <a:gd name="connsiteY7" fmla="*/ 6491 h 2568670"/>
              <a:gd name="connsiteX8" fmla="*/ 1289370 w 2814172"/>
              <a:gd name="connsiteY8" fmla="*/ 1215799 h 2568670"/>
              <a:gd name="connsiteX9" fmla="*/ 1517881 w 2814172"/>
              <a:gd name="connsiteY9" fmla="*/ 1215799 h 25686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14172" h="2568670">
                <a:moveTo>
                  <a:pt x="2814172" y="0"/>
                </a:moveTo>
                <a:lnTo>
                  <a:pt x="2814172" y="1240531"/>
                </a:lnTo>
                <a:cubicBezTo>
                  <a:pt x="2814172" y="1276148"/>
                  <a:pt x="2799320" y="1310788"/>
                  <a:pt x="2773653" y="1335510"/>
                </a:cubicBezTo>
                <a:lnTo>
                  <a:pt x="1496202" y="2533786"/>
                </a:lnTo>
                <a:cubicBezTo>
                  <a:pt x="1446693" y="2580298"/>
                  <a:pt x="1368522" y="2580298"/>
                  <a:pt x="1319013" y="2533786"/>
                </a:cubicBezTo>
                <a:lnTo>
                  <a:pt x="41561" y="1335510"/>
                </a:lnTo>
                <a:cubicBezTo>
                  <a:pt x="14853" y="1310788"/>
                  <a:pt x="0" y="1276148"/>
                  <a:pt x="0" y="1240531"/>
                </a:cubicBezTo>
                <a:lnTo>
                  <a:pt x="0" y="6491"/>
                </a:lnTo>
                <a:lnTo>
                  <a:pt x="1289370" y="1215799"/>
                </a:lnTo>
                <a:cubicBezTo>
                  <a:pt x="1353702" y="1276153"/>
                  <a:pt x="1453550" y="1276153"/>
                  <a:pt x="1517881" y="1215799"/>
                </a:cubicBezTo>
                <a:close/>
              </a:path>
            </a:pathLst>
          </a:custGeom>
          <a:solidFill>
            <a:schemeClr val="accent4"/>
          </a:solidFill>
          <a:ln w="12700">
            <a:miter lim="400000"/>
          </a:ln>
        </p:spPr>
        <p:txBody>
          <a:bodyPr wrap="square" lIns="38100" tIns="38100" rIns="38100" bIns="38100" anchor="ctr">
            <a:noAutofit/>
          </a:bodyPr>
          <a:lstStyle/>
          <a:p>
            <a:pPr>
              <a:defRPr sz="3000">
                <a:solidFill>
                  <a:srgbClr val="FFFFFF"/>
                </a:solidFill>
                <a:effectLst>
                  <a:outerShdw blurRad="38100" dist="12700" dir="5400000" rotWithShape="0">
                    <a:srgbClr val="000000">
                      <a:alpha val="50000"/>
                    </a:srgbClr>
                  </a:outerShdw>
                </a:effectLst>
              </a:defRPr>
            </a:pPr>
            <a:endParaRPr/>
          </a:p>
        </p:txBody>
      </p:sp>
      <p:sp>
        <p:nvSpPr>
          <p:cNvPr id="23" name="Shape">
            <a:extLst>
              <a:ext uri="{FF2B5EF4-FFF2-40B4-BE49-F238E27FC236}">
                <a16:creationId xmlns:a16="http://schemas.microsoft.com/office/drawing/2014/main" id="{F921E7EF-5CFB-371A-28F0-9A5A9BD6C3D5}"/>
              </a:ext>
            </a:extLst>
          </p:cNvPr>
          <p:cNvSpPr/>
          <p:nvPr/>
        </p:nvSpPr>
        <p:spPr>
          <a:xfrm>
            <a:off x="6988834" y="3374236"/>
            <a:ext cx="2155166" cy="2731053"/>
          </a:xfrm>
          <a:custGeom>
            <a:avLst/>
            <a:gdLst/>
            <a:ahLst/>
            <a:cxnLst>
              <a:cxn ang="0">
                <a:pos x="wd2" y="hd2"/>
              </a:cxn>
              <a:cxn ang="5400000">
                <a:pos x="wd2" y="hd2"/>
              </a:cxn>
              <a:cxn ang="10800000">
                <a:pos x="wd2" y="hd2"/>
              </a:cxn>
              <a:cxn ang="16200000">
                <a:pos x="wd2" y="hd2"/>
              </a:cxn>
            </a:cxnLst>
            <a:rect l="0" t="0" r="r" b="b"/>
            <a:pathLst>
              <a:path w="21600" h="21600" extrusionOk="0">
                <a:moveTo>
                  <a:pt x="60" y="15989"/>
                </a:moveTo>
                <a:lnTo>
                  <a:pt x="10" y="15942"/>
                </a:lnTo>
                <a:lnTo>
                  <a:pt x="21550" y="0"/>
                </a:lnTo>
                <a:lnTo>
                  <a:pt x="21600" y="47"/>
                </a:lnTo>
                <a:lnTo>
                  <a:pt x="60" y="15989"/>
                </a:lnTo>
                <a:close/>
                <a:moveTo>
                  <a:pt x="21590" y="1166"/>
                </a:moveTo>
                <a:lnTo>
                  <a:pt x="21540" y="1119"/>
                </a:lnTo>
                <a:lnTo>
                  <a:pt x="0" y="17061"/>
                </a:lnTo>
                <a:lnTo>
                  <a:pt x="50" y="17108"/>
                </a:lnTo>
                <a:lnTo>
                  <a:pt x="21590" y="1166"/>
                </a:lnTo>
                <a:close/>
                <a:moveTo>
                  <a:pt x="21590" y="2293"/>
                </a:moveTo>
                <a:lnTo>
                  <a:pt x="21540" y="2246"/>
                </a:lnTo>
                <a:lnTo>
                  <a:pt x="0" y="18188"/>
                </a:lnTo>
                <a:lnTo>
                  <a:pt x="50" y="18235"/>
                </a:lnTo>
                <a:lnTo>
                  <a:pt x="21590" y="2293"/>
                </a:lnTo>
                <a:close/>
                <a:moveTo>
                  <a:pt x="21590" y="3412"/>
                </a:moveTo>
                <a:lnTo>
                  <a:pt x="21540" y="3365"/>
                </a:lnTo>
                <a:lnTo>
                  <a:pt x="0" y="19307"/>
                </a:lnTo>
                <a:lnTo>
                  <a:pt x="50" y="19354"/>
                </a:lnTo>
                <a:lnTo>
                  <a:pt x="21590" y="3412"/>
                </a:lnTo>
                <a:close/>
                <a:moveTo>
                  <a:pt x="21590" y="4531"/>
                </a:moveTo>
                <a:lnTo>
                  <a:pt x="21540" y="4484"/>
                </a:lnTo>
                <a:lnTo>
                  <a:pt x="0" y="20426"/>
                </a:lnTo>
                <a:lnTo>
                  <a:pt x="50" y="20473"/>
                </a:lnTo>
                <a:lnTo>
                  <a:pt x="21590" y="4531"/>
                </a:lnTo>
                <a:close/>
                <a:moveTo>
                  <a:pt x="21590" y="5658"/>
                </a:moveTo>
                <a:lnTo>
                  <a:pt x="21540" y="5611"/>
                </a:lnTo>
                <a:lnTo>
                  <a:pt x="0" y="21553"/>
                </a:lnTo>
                <a:lnTo>
                  <a:pt x="50" y="21600"/>
                </a:lnTo>
                <a:lnTo>
                  <a:pt x="21590" y="5658"/>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
        <p:nvSpPr>
          <p:cNvPr id="25" name="Shape">
            <a:extLst>
              <a:ext uri="{FF2B5EF4-FFF2-40B4-BE49-F238E27FC236}">
                <a16:creationId xmlns:a16="http://schemas.microsoft.com/office/drawing/2014/main" id="{D57F594F-9A51-3C92-A189-60D701AADDD9}"/>
              </a:ext>
            </a:extLst>
          </p:cNvPr>
          <p:cNvSpPr/>
          <p:nvPr/>
        </p:nvSpPr>
        <p:spPr>
          <a:xfrm>
            <a:off x="4157663" y="1484267"/>
            <a:ext cx="2820109" cy="3574119"/>
          </a:xfrm>
          <a:custGeom>
            <a:avLst/>
            <a:gdLst/>
            <a:ahLst/>
            <a:cxnLst>
              <a:cxn ang="0">
                <a:pos x="wd2" y="hd2"/>
              </a:cxn>
              <a:cxn ang="5400000">
                <a:pos x="wd2" y="hd2"/>
              </a:cxn>
              <a:cxn ang="10800000">
                <a:pos x="wd2" y="hd2"/>
              </a:cxn>
              <a:cxn ang="16200000">
                <a:pos x="wd2" y="hd2"/>
              </a:cxn>
            </a:cxnLst>
            <a:rect l="0" t="0" r="r" b="b"/>
            <a:pathLst>
              <a:path w="21600" h="21600" extrusionOk="0">
                <a:moveTo>
                  <a:pt x="21547" y="21600"/>
                </a:moveTo>
                <a:lnTo>
                  <a:pt x="0" y="5651"/>
                </a:lnTo>
                <a:lnTo>
                  <a:pt x="53" y="5603"/>
                </a:lnTo>
                <a:lnTo>
                  <a:pt x="21600" y="21552"/>
                </a:lnTo>
                <a:lnTo>
                  <a:pt x="21547" y="21600"/>
                </a:lnTo>
                <a:close/>
                <a:moveTo>
                  <a:pt x="21600" y="20434"/>
                </a:moveTo>
                <a:lnTo>
                  <a:pt x="53" y="4485"/>
                </a:lnTo>
                <a:lnTo>
                  <a:pt x="0" y="4533"/>
                </a:lnTo>
                <a:lnTo>
                  <a:pt x="21547" y="20482"/>
                </a:lnTo>
                <a:lnTo>
                  <a:pt x="21600" y="20434"/>
                </a:lnTo>
                <a:close/>
                <a:moveTo>
                  <a:pt x="21600" y="19310"/>
                </a:moveTo>
                <a:lnTo>
                  <a:pt x="61" y="3367"/>
                </a:lnTo>
                <a:lnTo>
                  <a:pt x="8" y="3415"/>
                </a:lnTo>
                <a:lnTo>
                  <a:pt x="21554" y="19363"/>
                </a:lnTo>
                <a:lnTo>
                  <a:pt x="21600" y="19310"/>
                </a:lnTo>
                <a:close/>
                <a:moveTo>
                  <a:pt x="21600" y="18191"/>
                </a:moveTo>
                <a:lnTo>
                  <a:pt x="53" y="2243"/>
                </a:lnTo>
                <a:lnTo>
                  <a:pt x="0" y="2290"/>
                </a:lnTo>
                <a:lnTo>
                  <a:pt x="21547" y="18239"/>
                </a:lnTo>
                <a:lnTo>
                  <a:pt x="21600" y="18191"/>
                </a:lnTo>
                <a:close/>
                <a:moveTo>
                  <a:pt x="21600" y="17067"/>
                </a:moveTo>
                <a:lnTo>
                  <a:pt x="53" y="1118"/>
                </a:lnTo>
                <a:lnTo>
                  <a:pt x="0" y="1166"/>
                </a:lnTo>
                <a:lnTo>
                  <a:pt x="21547" y="17115"/>
                </a:lnTo>
                <a:lnTo>
                  <a:pt x="21600" y="17067"/>
                </a:lnTo>
                <a:close/>
                <a:moveTo>
                  <a:pt x="21600" y="15949"/>
                </a:moveTo>
                <a:lnTo>
                  <a:pt x="53" y="0"/>
                </a:lnTo>
                <a:lnTo>
                  <a:pt x="0" y="48"/>
                </a:lnTo>
                <a:lnTo>
                  <a:pt x="21547" y="15997"/>
                </a:lnTo>
                <a:lnTo>
                  <a:pt x="21600" y="15949"/>
                </a:lnTo>
                <a:close/>
              </a:path>
            </a:pathLst>
          </a:custGeom>
          <a:solidFill>
            <a:schemeClr val="accent3"/>
          </a:solidFill>
          <a:ln w="12700">
            <a:miter lim="400000"/>
          </a:ln>
        </p:spPr>
        <p:txBody>
          <a:bodyPr lIns="38100" tIns="38100" rIns="38100" bIns="38100" anchor="ctr"/>
          <a:lstStyle/>
          <a:p>
            <a:pPr>
              <a:defRPr sz="3000">
                <a:solidFill>
                  <a:srgbClr val="FFFFFF"/>
                </a:solidFill>
                <a:effectLst>
                  <a:outerShdw blurRad="38100" dist="12700" dir="5400000" rotWithShape="0">
                    <a:srgbClr val="000000">
                      <a:alpha val="50000"/>
                    </a:srgbClr>
                  </a:outerShdw>
                </a:effectLst>
              </a:defRPr>
            </a:pPr>
            <a:endParaRP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dirty="0" smtClean="0">
                <a:ln w="3175" cmpd="sng">
                  <a:noFill/>
                </a:ln>
                <a:latin typeface="+mj-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lumMod val="8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300108" y="1688111"/>
            <a:ext cx="4100442" cy="2698152"/>
          </a:xfrm>
        </p:spPr>
        <p:txBody>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300108" y="4500563"/>
            <a:ext cx="3214617" cy="1723519"/>
          </a:xfrm>
        </p:spPr>
        <p:txBody>
          <a:bodyPr>
            <a:normAutofit/>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normAutofit fontScale="90000"/>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a:t>
            </a:r>
          </a:p>
          <a:p>
            <a:r>
              <a:rPr lang="en-US" noProof="1"/>
              <a:t>Duis aute irure dolor in reprehenderit in voluptate velit esse cillum dolore eu fugiat nulla pariatur. Excepteur sint occaecat.</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p:txBody>
          <a:bodyPr/>
          <a:lstStyle/>
          <a:p>
            <a:fld id="{9319E888-69DF-4A19-BF5D-F6CF70DE7D06}" type="slidenum">
              <a:rPr lang="en-US" smtClean="0"/>
              <a:pPr/>
              <a:t>4</a:t>
            </a:fld>
            <a:endParaRPr lang="en-US"/>
          </a:p>
        </p:txBody>
      </p:sp>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p:txBody>
          <a:bodyPr/>
          <a:lstStyle/>
          <a:p>
            <a:fld id="{9319E888-69DF-4A19-BF5D-F6CF70DE7D06}" type="slidenum">
              <a:rPr lang="en-US" smtClean="0"/>
              <a:pPr/>
              <a:t>5</a:t>
            </a:fld>
            <a:endParaRPr lang="en-US"/>
          </a:p>
        </p:txBody>
      </p:sp>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6F400F48-100B-D4C3-D42F-3C16B313E278}"/>
              </a:ext>
            </a:extLst>
          </p:cNvPr>
          <p:cNvSpPr>
            <a:spLocks noGrp="1"/>
          </p:cNvSpPr>
          <p:nvPr>
            <p:ph type="pic" sz="quarter" idx="17"/>
          </p:nvPr>
        </p:nvSpPr>
        <p:spPr/>
      </p:sp>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Modern green">
      <a:dk1>
        <a:srgbClr val="000000"/>
      </a:dk1>
      <a:lt1>
        <a:srgbClr val="FFFFFF"/>
      </a:lt1>
      <a:dk2>
        <a:srgbClr val="1A5B53"/>
      </a:dk2>
      <a:lt2>
        <a:srgbClr val="EBEBEB"/>
      </a:lt2>
      <a:accent1>
        <a:srgbClr val="23746B"/>
      </a:accent1>
      <a:accent2>
        <a:srgbClr val="1A5B53"/>
      </a:accent2>
      <a:accent3>
        <a:srgbClr val="1B4346"/>
      </a:accent3>
      <a:accent4>
        <a:srgbClr val="EFB88A"/>
      </a:accent4>
      <a:accent5>
        <a:srgbClr val="EF9489"/>
      </a:accent5>
      <a:accent6>
        <a:srgbClr val="D58A75"/>
      </a:accent6>
      <a:hlink>
        <a:srgbClr val="E3C459"/>
      </a:hlink>
      <a:folHlink>
        <a:srgbClr val="FFC1B8"/>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9_T_PGO_Onward-4x3.pptx" id="{592DDA49-4047-4E91-A7E8-8B182CFAE46E}" vid="{3460BA90-2AD3-4FEB-804E-A00708227584}"/>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69_T_PGO_Onward-4x3.pptx" id="{592DDA49-4047-4E91-A7E8-8B182CFAE46E}" vid="{038FB2E2-DC17-436A-9246-B2157D4B5A8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423</TotalTime>
  <Words>338</Words>
  <Application>Microsoft Office PowerPoint</Application>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Onward</dc:title>
  <dc:creator>PresentationGO.com</dc:creator>
  <dc:description>© Copyright PresentationGo.com</dc:description>
  <cp:lastModifiedBy>Christophe Barroche</cp:lastModifiedBy>
  <cp:revision>10</cp:revision>
  <dcterms:created xsi:type="dcterms:W3CDTF">2019-11-21T05:08:20Z</dcterms:created>
  <dcterms:modified xsi:type="dcterms:W3CDTF">2022-09-07T19:43:00Z</dcterms:modified>
  <cp:category>Templates</cp:category>
</cp:coreProperties>
</file>