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88" autoAdjust="0"/>
    <p:restoredTop sz="93537" autoAdjust="0"/>
  </p:normalViewPr>
  <p:slideViewPr>
    <p:cSldViewPr snapToGrid="0">
      <p:cViewPr varScale="1">
        <p:scale>
          <a:sx n="143" d="100"/>
          <a:sy n="143" d="100"/>
        </p:scale>
        <p:origin x="7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31131816-E1A2-0E99-7EED-3C616D8E3BB6}"/>
              </a:ext>
            </a:extLst>
          </p:cNvPr>
          <p:cNvSpPr/>
          <p:nvPr/>
        </p:nvSpPr>
        <p:spPr>
          <a:xfrm>
            <a:off x="6349891" y="1685413"/>
            <a:ext cx="3723499" cy="3487174"/>
          </a:xfrm>
          <a:custGeom>
            <a:avLst/>
            <a:gdLst/>
            <a:ahLst/>
            <a:cxnLst>
              <a:cxn ang="0">
                <a:pos x="wd2" y="hd2"/>
              </a:cxn>
              <a:cxn ang="5400000">
                <a:pos x="wd2" y="hd2"/>
              </a:cxn>
              <a:cxn ang="10800000">
                <a:pos x="wd2" y="hd2"/>
              </a:cxn>
              <a:cxn ang="16200000">
                <a:pos x="wd2" y="hd2"/>
              </a:cxn>
            </a:cxnLst>
            <a:rect l="0" t="0" r="r" b="b"/>
            <a:pathLst>
              <a:path w="21516" h="21600" extrusionOk="0">
                <a:moveTo>
                  <a:pt x="12009" y="21600"/>
                </a:moveTo>
                <a:lnTo>
                  <a:pt x="0" y="21600"/>
                </a:lnTo>
                <a:lnTo>
                  <a:pt x="0" y="0"/>
                </a:lnTo>
                <a:lnTo>
                  <a:pt x="12009" y="0"/>
                </a:lnTo>
                <a:cubicBezTo>
                  <a:pt x="12264" y="0"/>
                  <a:pt x="12513" y="113"/>
                  <a:pt x="12684" y="314"/>
                </a:cubicBezTo>
                <a:lnTo>
                  <a:pt x="21262" y="10121"/>
                </a:lnTo>
                <a:cubicBezTo>
                  <a:pt x="21600" y="10506"/>
                  <a:pt x="21600" y="11100"/>
                  <a:pt x="21262" y="11485"/>
                </a:cubicBezTo>
                <a:lnTo>
                  <a:pt x="12684" y="21292"/>
                </a:lnTo>
                <a:cubicBezTo>
                  <a:pt x="12513" y="21487"/>
                  <a:pt x="12269" y="21600"/>
                  <a:pt x="12009" y="21600"/>
                </a:cubicBez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103E8B49-F257-66B0-E5CC-34950D0DFD77}"/>
              </a:ext>
            </a:extLst>
          </p:cNvPr>
          <p:cNvSpPr/>
          <p:nvPr/>
        </p:nvSpPr>
        <p:spPr>
          <a:xfrm>
            <a:off x="3438327" y="1194567"/>
            <a:ext cx="4772956" cy="4468867"/>
          </a:xfrm>
          <a:custGeom>
            <a:avLst/>
            <a:gdLst/>
            <a:ahLst/>
            <a:cxnLst>
              <a:cxn ang="0">
                <a:pos x="wd2" y="hd2"/>
              </a:cxn>
              <a:cxn ang="5400000">
                <a:pos x="wd2" y="hd2"/>
              </a:cxn>
              <a:cxn ang="10800000">
                <a:pos x="wd2" y="hd2"/>
              </a:cxn>
              <a:cxn ang="16200000">
                <a:pos x="wd2" y="hd2"/>
              </a:cxn>
            </a:cxnLst>
            <a:rect l="0" t="0" r="r" b="b"/>
            <a:pathLst>
              <a:path w="21516" h="21600" extrusionOk="0">
                <a:moveTo>
                  <a:pt x="12007" y="21600"/>
                </a:moveTo>
                <a:lnTo>
                  <a:pt x="0" y="21600"/>
                </a:lnTo>
                <a:lnTo>
                  <a:pt x="0" y="0"/>
                </a:lnTo>
                <a:lnTo>
                  <a:pt x="12007" y="0"/>
                </a:lnTo>
                <a:cubicBezTo>
                  <a:pt x="12261" y="0"/>
                  <a:pt x="12508" y="116"/>
                  <a:pt x="12685" y="315"/>
                </a:cubicBezTo>
                <a:lnTo>
                  <a:pt x="21263" y="10120"/>
                </a:lnTo>
                <a:cubicBezTo>
                  <a:pt x="21600" y="10504"/>
                  <a:pt x="21600" y="11096"/>
                  <a:pt x="21263" y="11480"/>
                </a:cubicBezTo>
                <a:lnTo>
                  <a:pt x="12685" y="21285"/>
                </a:lnTo>
                <a:cubicBezTo>
                  <a:pt x="12512" y="21484"/>
                  <a:pt x="12266" y="21600"/>
                  <a:pt x="12007" y="21600"/>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475BEC25-332B-B3A0-30F1-58FB522C9039}"/>
              </a:ext>
            </a:extLst>
          </p:cNvPr>
          <p:cNvSpPr/>
          <p:nvPr/>
        </p:nvSpPr>
        <p:spPr>
          <a:xfrm>
            <a:off x="0" y="555747"/>
            <a:ext cx="6138232" cy="5746506"/>
          </a:xfrm>
          <a:custGeom>
            <a:avLst/>
            <a:gdLst/>
            <a:ahLst/>
            <a:cxnLst>
              <a:cxn ang="0">
                <a:pos x="wd2" y="hd2"/>
              </a:cxn>
              <a:cxn ang="5400000">
                <a:pos x="wd2" y="hd2"/>
              </a:cxn>
              <a:cxn ang="10800000">
                <a:pos x="wd2" y="hd2"/>
              </a:cxn>
              <a:cxn ang="16200000">
                <a:pos x="wd2" y="hd2"/>
              </a:cxn>
            </a:cxnLst>
            <a:rect l="0" t="0" r="r" b="b"/>
            <a:pathLst>
              <a:path w="21516" h="21600" extrusionOk="0">
                <a:moveTo>
                  <a:pt x="12009" y="21600"/>
                </a:moveTo>
                <a:lnTo>
                  <a:pt x="0" y="21600"/>
                </a:lnTo>
                <a:lnTo>
                  <a:pt x="0" y="0"/>
                </a:lnTo>
                <a:lnTo>
                  <a:pt x="12009" y="0"/>
                </a:lnTo>
                <a:cubicBezTo>
                  <a:pt x="12264" y="0"/>
                  <a:pt x="12509" y="115"/>
                  <a:pt x="12687" y="313"/>
                </a:cubicBezTo>
                <a:lnTo>
                  <a:pt x="21264" y="10120"/>
                </a:lnTo>
                <a:cubicBezTo>
                  <a:pt x="21600" y="10501"/>
                  <a:pt x="21600" y="11099"/>
                  <a:pt x="21264" y="11480"/>
                </a:cubicBezTo>
                <a:lnTo>
                  <a:pt x="12687" y="21287"/>
                </a:lnTo>
                <a:cubicBezTo>
                  <a:pt x="12512" y="21485"/>
                  <a:pt x="12267" y="21600"/>
                  <a:pt x="12009"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0334D5ED-A96A-642B-E337-F4AE9ECD1222}"/>
              </a:ext>
            </a:extLst>
          </p:cNvPr>
          <p:cNvSpPr/>
          <p:nvPr/>
        </p:nvSpPr>
        <p:spPr>
          <a:xfrm>
            <a:off x="6551018" y="807842"/>
            <a:ext cx="3314773" cy="2616578"/>
          </a:xfrm>
          <a:custGeom>
            <a:avLst/>
            <a:gdLst/>
            <a:ahLst/>
            <a:cxnLst>
              <a:cxn ang="0">
                <a:pos x="wd2" y="hd2"/>
              </a:cxn>
              <a:cxn ang="5400000">
                <a:pos x="wd2" y="hd2"/>
              </a:cxn>
              <a:cxn ang="10800000">
                <a:pos x="wd2" y="hd2"/>
              </a:cxn>
              <a:cxn ang="16200000">
                <a:pos x="wd2" y="hd2"/>
              </a:cxn>
            </a:cxnLst>
            <a:rect l="0" t="0" r="r" b="b"/>
            <a:pathLst>
              <a:path w="21600" h="21600" extrusionOk="0">
                <a:moveTo>
                  <a:pt x="15946" y="21592"/>
                </a:moveTo>
                <a:lnTo>
                  <a:pt x="0" y="55"/>
                </a:lnTo>
                <a:lnTo>
                  <a:pt x="44" y="0"/>
                </a:lnTo>
                <a:lnTo>
                  <a:pt x="15989" y="21537"/>
                </a:lnTo>
                <a:lnTo>
                  <a:pt x="15946" y="21592"/>
                </a:lnTo>
                <a:close/>
                <a:moveTo>
                  <a:pt x="17113" y="21545"/>
                </a:moveTo>
                <a:lnTo>
                  <a:pt x="1167" y="8"/>
                </a:lnTo>
                <a:lnTo>
                  <a:pt x="1123" y="63"/>
                </a:lnTo>
                <a:lnTo>
                  <a:pt x="17069" y="21600"/>
                </a:lnTo>
                <a:lnTo>
                  <a:pt x="17113" y="21545"/>
                </a:lnTo>
                <a:close/>
                <a:moveTo>
                  <a:pt x="18236" y="21545"/>
                </a:moveTo>
                <a:lnTo>
                  <a:pt x="2290" y="8"/>
                </a:lnTo>
                <a:lnTo>
                  <a:pt x="2247" y="63"/>
                </a:lnTo>
                <a:lnTo>
                  <a:pt x="18192" y="21600"/>
                </a:lnTo>
                <a:lnTo>
                  <a:pt x="18236" y="21545"/>
                </a:lnTo>
                <a:close/>
                <a:moveTo>
                  <a:pt x="19353" y="21545"/>
                </a:moveTo>
                <a:lnTo>
                  <a:pt x="3408" y="8"/>
                </a:lnTo>
                <a:lnTo>
                  <a:pt x="3364" y="63"/>
                </a:lnTo>
                <a:lnTo>
                  <a:pt x="19310" y="21600"/>
                </a:lnTo>
                <a:lnTo>
                  <a:pt x="19353" y="21545"/>
                </a:lnTo>
                <a:close/>
                <a:moveTo>
                  <a:pt x="20477" y="21545"/>
                </a:moveTo>
                <a:lnTo>
                  <a:pt x="4531" y="8"/>
                </a:lnTo>
                <a:lnTo>
                  <a:pt x="4487" y="63"/>
                </a:lnTo>
                <a:lnTo>
                  <a:pt x="20433" y="21600"/>
                </a:lnTo>
                <a:lnTo>
                  <a:pt x="20477" y="21545"/>
                </a:lnTo>
                <a:close/>
                <a:moveTo>
                  <a:pt x="21600" y="21545"/>
                </a:moveTo>
                <a:lnTo>
                  <a:pt x="5654" y="8"/>
                </a:lnTo>
                <a:lnTo>
                  <a:pt x="5611" y="63"/>
                </a:lnTo>
                <a:lnTo>
                  <a:pt x="21556" y="21600"/>
                </a:lnTo>
                <a:lnTo>
                  <a:pt x="21600" y="2154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685C49DE-0BA5-D33E-2128-58FE0F761919}"/>
              </a:ext>
            </a:extLst>
          </p:cNvPr>
          <p:cNvSpPr/>
          <p:nvPr/>
        </p:nvSpPr>
        <p:spPr>
          <a:xfrm>
            <a:off x="1905925" y="0"/>
            <a:ext cx="3314778" cy="2615619"/>
          </a:xfrm>
          <a:custGeom>
            <a:avLst/>
            <a:gdLst/>
            <a:ahLst/>
            <a:cxnLst>
              <a:cxn ang="0">
                <a:pos x="wd2" y="hd2"/>
              </a:cxn>
              <a:cxn ang="5400000">
                <a:pos x="wd2" y="hd2"/>
              </a:cxn>
              <a:cxn ang="10800000">
                <a:pos x="wd2" y="hd2"/>
              </a:cxn>
              <a:cxn ang="16200000">
                <a:pos x="wd2" y="hd2"/>
              </a:cxn>
            </a:cxnLst>
            <a:rect l="0" t="0" r="r" b="b"/>
            <a:pathLst>
              <a:path w="21600" h="21600" extrusionOk="0">
                <a:moveTo>
                  <a:pt x="15946" y="21600"/>
                </a:moveTo>
                <a:lnTo>
                  <a:pt x="0" y="55"/>
                </a:lnTo>
                <a:lnTo>
                  <a:pt x="44" y="0"/>
                </a:lnTo>
                <a:lnTo>
                  <a:pt x="15989" y="21545"/>
                </a:lnTo>
                <a:lnTo>
                  <a:pt x="15946" y="21600"/>
                </a:lnTo>
                <a:close/>
                <a:moveTo>
                  <a:pt x="17113" y="21545"/>
                </a:moveTo>
                <a:lnTo>
                  <a:pt x="1167" y="0"/>
                </a:lnTo>
                <a:lnTo>
                  <a:pt x="1123" y="55"/>
                </a:lnTo>
                <a:lnTo>
                  <a:pt x="17069" y="21600"/>
                </a:lnTo>
                <a:lnTo>
                  <a:pt x="17113" y="21545"/>
                </a:lnTo>
                <a:close/>
                <a:moveTo>
                  <a:pt x="18230" y="21545"/>
                </a:moveTo>
                <a:lnTo>
                  <a:pt x="2284" y="0"/>
                </a:lnTo>
                <a:lnTo>
                  <a:pt x="2241" y="55"/>
                </a:lnTo>
                <a:lnTo>
                  <a:pt x="18186" y="21600"/>
                </a:lnTo>
                <a:lnTo>
                  <a:pt x="18230" y="21545"/>
                </a:lnTo>
                <a:close/>
                <a:moveTo>
                  <a:pt x="19353" y="21545"/>
                </a:moveTo>
                <a:lnTo>
                  <a:pt x="3408" y="0"/>
                </a:lnTo>
                <a:lnTo>
                  <a:pt x="3364" y="55"/>
                </a:lnTo>
                <a:lnTo>
                  <a:pt x="19310" y="21600"/>
                </a:lnTo>
                <a:lnTo>
                  <a:pt x="19353" y="21545"/>
                </a:lnTo>
                <a:close/>
                <a:moveTo>
                  <a:pt x="20477" y="21545"/>
                </a:moveTo>
                <a:lnTo>
                  <a:pt x="4531" y="0"/>
                </a:lnTo>
                <a:lnTo>
                  <a:pt x="4487" y="55"/>
                </a:lnTo>
                <a:lnTo>
                  <a:pt x="20433" y="21600"/>
                </a:lnTo>
                <a:lnTo>
                  <a:pt x="20477" y="21545"/>
                </a:lnTo>
                <a:close/>
                <a:moveTo>
                  <a:pt x="21600" y="21545"/>
                </a:moveTo>
                <a:lnTo>
                  <a:pt x="5654" y="0"/>
                </a:lnTo>
                <a:lnTo>
                  <a:pt x="5611" y="55"/>
                </a:lnTo>
                <a:lnTo>
                  <a:pt x="21556" y="21600"/>
                </a:lnTo>
                <a:lnTo>
                  <a:pt x="21600" y="21545"/>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F51D188E-A185-56DD-BF27-23EA82C5BBC8}"/>
              </a:ext>
            </a:extLst>
          </p:cNvPr>
          <p:cNvSpPr/>
          <p:nvPr/>
        </p:nvSpPr>
        <p:spPr>
          <a:xfrm>
            <a:off x="4779179" y="3438325"/>
            <a:ext cx="3314778" cy="2615620"/>
          </a:xfrm>
          <a:custGeom>
            <a:avLst/>
            <a:gdLst/>
            <a:ahLst/>
            <a:cxnLst>
              <a:cxn ang="0">
                <a:pos x="wd2" y="hd2"/>
              </a:cxn>
              <a:cxn ang="5400000">
                <a:pos x="wd2" y="hd2"/>
              </a:cxn>
              <a:cxn ang="10800000">
                <a:pos x="wd2" y="hd2"/>
              </a:cxn>
              <a:cxn ang="16200000">
                <a:pos x="wd2" y="hd2"/>
              </a:cxn>
            </a:cxnLst>
            <a:rect l="0" t="0" r="r" b="b"/>
            <a:pathLst>
              <a:path w="21600" h="21600" extrusionOk="0">
                <a:moveTo>
                  <a:pt x="5654" y="21600"/>
                </a:moveTo>
                <a:lnTo>
                  <a:pt x="5611" y="21545"/>
                </a:lnTo>
                <a:lnTo>
                  <a:pt x="21556" y="0"/>
                </a:lnTo>
                <a:lnTo>
                  <a:pt x="21600" y="55"/>
                </a:lnTo>
                <a:lnTo>
                  <a:pt x="5654" y="21600"/>
                </a:lnTo>
                <a:close/>
                <a:moveTo>
                  <a:pt x="20477" y="55"/>
                </a:moveTo>
                <a:lnTo>
                  <a:pt x="20433" y="0"/>
                </a:lnTo>
                <a:lnTo>
                  <a:pt x="4487" y="21545"/>
                </a:lnTo>
                <a:lnTo>
                  <a:pt x="4531" y="21600"/>
                </a:lnTo>
                <a:lnTo>
                  <a:pt x="20477" y="55"/>
                </a:lnTo>
                <a:close/>
                <a:moveTo>
                  <a:pt x="19359" y="55"/>
                </a:moveTo>
                <a:lnTo>
                  <a:pt x="19316" y="0"/>
                </a:lnTo>
                <a:lnTo>
                  <a:pt x="3370" y="21545"/>
                </a:lnTo>
                <a:lnTo>
                  <a:pt x="3414" y="21600"/>
                </a:lnTo>
                <a:lnTo>
                  <a:pt x="19359" y="55"/>
                </a:lnTo>
                <a:close/>
                <a:moveTo>
                  <a:pt x="18236" y="55"/>
                </a:moveTo>
                <a:lnTo>
                  <a:pt x="18192" y="0"/>
                </a:lnTo>
                <a:lnTo>
                  <a:pt x="2247" y="21545"/>
                </a:lnTo>
                <a:lnTo>
                  <a:pt x="2290" y="21600"/>
                </a:lnTo>
                <a:lnTo>
                  <a:pt x="18236" y="55"/>
                </a:lnTo>
                <a:close/>
                <a:moveTo>
                  <a:pt x="17113" y="55"/>
                </a:moveTo>
                <a:lnTo>
                  <a:pt x="17069" y="0"/>
                </a:lnTo>
                <a:lnTo>
                  <a:pt x="1123" y="21545"/>
                </a:lnTo>
                <a:lnTo>
                  <a:pt x="1167" y="21600"/>
                </a:lnTo>
                <a:lnTo>
                  <a:pt x="17113" y="55"/>
                </a:lnTo>
                <a:close/>
                <a:moveTo>
                  <a:pt x="15989" y="55"/>
                </a:moveTo>
                <a:lnTo>
                  <a:pt x="15946" y="0"/>
                </a:lnTo>
                <a:lnTo>
                  <a:pt x="0" y="21545"/>
                </a:lnTo>
                <a:lnTo>
                  <a:pt x="44" y="21600"/>
                </a:lnTo>
                <a:lnTo>
                  <a:pt x="15989" y="5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528638" y="1213470"/>
            <a:ext cx="4250542" cy="2714325"/>
          </a:xfrm>
        </p:spPr>
        <p:txBody>
          <a:bodyPr anchor="b"/>
          <a:lstStyle>
            <a:lvl1pPr algn="l">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528638" y="4019870"/>
            <a:ext cx="4250542"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C949FD23-8048-B52C-BC48-6B3B2239DF86}"/>
              </a:ext>
            </a:extLst>
          </p:cNvPr>
          <p:cNvSpPr/>
          <p:nvPr/>
        </p:nvSpPr>
        <p:spPr>
          <a:xfrm>
            <a:off x="7197098" y="1245537"/>
            <a:ext cx="4664075" cy="4366926"/>
          </a:xfrm>
          <a:custGeom>
            <a:avLst/>
            <a:gdLst/>
            <a:ahLst/>
            <a:cxnLst>
              <a:cxn ang="0">
                <a:pos x="wd2" y="hd2"/>
              </a:cxn>
              <a:cxn ang="5400000">
                <a:pos x="wd2" y="hd2"/>
              </a:cxn>
              <a:cxn ang="10800000">
                <a:pos x="wd2" y="hd2"/>
              </a:cxn>
              <a:cxn ang="16200000">
                <a:pos x="wd2" y="hd2"/>
              </a:cxn>
            </a:cxnLst>
            <a:rect l="0" t="0" r="r" b="b"/>
            <a:pathLst>
              <a:path w="21516" h="21600" extrusionOk="0">
                <a:moveTo>
                  <a:pt x="12007" y="21600"/>
                </a:moveTo>
                <a:lnTo>
                  <a:pt x="0" y="21600"/>
                </a:lnTo>
                <a:lnTo>
                  <a:pt x="0" y="0"/>
                </a:lnTo>
                <a:lnTo>
                  <a:pt x="12007" y="0"/>
                </a:lnTo>
                <a:cubicBezTo>
                  <a:pt x="12261" y="0"/>
                  <a:pt x="12508" y="116"/>
                  <a:pt x="12685" y="315"/>
                </a:cubicBezTo>
                <a:lnTo>
                  <a:pt x="21263" y="10120"/>
                </a:lnTo>
                <a:cubicBezTo>
                  <a:pt x="21600" y="10504"/>
                  <a:pt x="21600" y="11096"/>
                  <a:pt x="21263" y="11480"/>
                </a:cubicBezTo>
                <a:lnTo>
                  <a:pt x="12685" y="21285"/>
                </a:lnTo>
                <a:cubicBezTo>
                  <a:pt x="12508" y="21484"/>
                  <a:pt x="12261" y="21600"/>
                  <a:pt x="12007" y="21600"/>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13" name="Shape">
            <a:extLst>
              <a:ext uri="{FF2B5EF4-FFF2-40B4-BE49-F238E27FC236}">
                <a16:creationId xmlns:a16="http://schemas.microsoft.com/office/drawing/2014/main" id="{15BA2958-3F85-0966-8C6E-4F9FA1010D92}"/>
              </a:ext>
            </a:extLst>
          </p:cNvPr>
          <p:cNvSpPr/>
          <p:nvPr/>
        </p:nvSpPr>
        <p:spPr>
          <a:xfrm>
            <a:off x="1" y="621290"/>
            <a:ext cx="10617826" cy="5615421"/>
          </a:xfrm>
          <a:custGeom>
            <a:avLst/>
            <a:gdLst/>
            <a:ahLst/>
            <a:cxnLst>
              <a:cxn ang="0">
                <a:pos x="wd2" y="hd2"/>
              </a:cxn>
              <a:cxn ang="5400000">
                <a:pos x="wd2" y="hd2"/>
              </a:cxn>
              <a:cxn ang="10800000">
                <a:pos x="wd2" y="hd2"/>
              </a:cxn>
              <a:cxn ang="16200000">
                <a:pos x="wd2" y="hd2"/>
              </a:cxn>
            </a:cxnLst>
            <a:rect l="0" t="0" r="r" b="b"/>
            <a:pathLst>
              <a:path w="21553" h="21600" extrusionOk="0">
                <a:moveTo>
                  <a:pt x="16172" y="21600"/>
                </a:moveTo>
                <a:lnTo>
                  <a:pt x="0" y="21600"/>
                </a:lnTo>
                <a:lnTo>
                  <a:pt x="0" y="0"/>
                </a:lnTo>
                <a:lnTo>
                  <a:pt x="16172" y="0"/>
                </a:lnTo>
                <a:cubicBezTo>
                  <a:pt x="16317" y="0"/>
                  <a:pt x="16456" y="115"/>
                  <a:pt x="16556" y="313"/>
                </a:cubicBezTo>
                <a:lnTo>
                  <a:pt x="21410" y="10120"/>
                </a:lnTo>
                <a:cubicBezTo>
                  <a:pt x="21600" y="10501"/>
                  <a:pt x="21600" y="11099"/>
                  <a:pt x="21410" y="11480"/>
                </a:cubicBezTo>
                <a:lnTo>
                  <a:pt x="16556" y="21287"/>
                </a:lnTo>
                <a:cubicBezTo>
                  <a:pt x="16457" y="21485"/>
                  <a:pt x="16319" y="21600"/>
                  <a:pt x="16172"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37E81D7-0F42-518F-0B6D-29AF51DD147A}"/>
              </a:ext>
            </a:extLst>
          </p:cNvPr>
          <p:cNvSpPr/>
          <p:nvPr/>
        </p:nvSpPr>
        <p:spPr>
          <a:xfrm>
            <a:off x="6476453" y="0"/>
            <a:ext cx="3239169" cy="2555953"/>
          </a:xfrm>
          <a:custGeom>
            <a:avLst/>
            <a:gdLst/>
            <a:ahLst/>
            <a:cxnLst>
              <a:cxn ang="0">
                <a:pos x="wd2" y="hd2"/>
              </a:cxn>
              <a:cxn ang="5400000">
                <a:pos x="wd2" y="hd2"/>
              </a:cxn>
              <a:cxn ang="10800000">
                <a:pos x="wd2" y="hd2"/>
              </a:cxn>
              <a:cxn ang="16200000">
                <a:pos x="wd2" y="hd2"/>
              </a:cxn>
            </a:cxnLst>
            <a:rect l="0" t="0" r="r" b="b"/>
            <a:pathLst>
              <a:path w="21600" h="21600" extrusionOk="0">
                <a:moveTo>
                  <a:pt x="15946" y="21600"/>
                </a:moveTo>
                <a:lnTo>
                  <a:pt x="0" y="55"/>
                </a:lnTo>
                <a:lnTo>
                  <a:pt x="44" y="0"/>
                </a:lnTo>
                <a:lnTo>
                  <a:pt x="15989" y="21545"/>
                </a:lnTo>
                <a:lnTo>
                  <a:pt x="15946" y="21600"/>
                </a:lnTo>
                <a:close/>
                <a:moveTo>
                  <a:pt x="17113" y="21545"/>
                </a:moveTo>
                <a:lnTo>
                  <a:pt x="1167" y="0"/>
                </a:lnTo>
                <a:lnTo>
                  <a:pt x="1123" y="55"/>
                </a:lnTo>
                <a:lnTo>
                  <a:pt x="17069" y="21600"/>
                </a:lnTo>
                <a:lnTo>
                  <a:pt x="17113" y="21545"/>
                </a:lnTo>
                <a:close/>
                <a:moveTo>
                  <a:pt x="18230" y="21545"/>
                </a:moveTo>
                <a:lnTo>
                  <a:pt x="2284" y="0"/>
                </a:lnTo>
                <a:lnTo>
                  <a:pt x="2241" y="55"/>
                </a:lnTo>
                <a:lnTo>
                  <a:pt x="18186" y="21600"/>
                </a:lnTo>
                <a:lnTo>
                  <a:pt x="18230" y="21545"/>
                </a:lnTo>
                <a:close/>
                <a:moveTo>
                  <a:pt x="19353" y="21545"/>
                </a:moveTo>
                <a:lnTo>
                  <a:pt x="3408" y="0"/>
                </a:lnTo>
                <a:lnTo>
                  <a:pt x="3364" y="55"/>
                </a:lnTo>
                <a:lnTo>
                  <a:pt x="19310" y="21600"/>
                </a:lnTo>
                <a:lnTo>
                  <a:pt x="19353" y="21545"/>
                </a:lnTo>
                <a:close/>
                <a:moveTo>
                  <a:pt x="20477" y="21545"/>
                </a:moveTo>
                <a:lnTo>
                  <a:pt x="4531" y="0"/>
                </a:lnTo>
                <a:lnTo>
                  <a:pt x="4487" y="55"/>
                </a:lnTo>
                <a:lnTo>
                  <a:pt x="20433" y="21600"/>
                </a:lnTo>
                <a:lnTo>
                  <a:pt x="20477" y="21545"/>
                </a:lnTo>
                <a:close/>
                <a:moveTo>
                  <a:pt x="21600" y="21545"/>
                </a:moveTo>
                <a:lnTo>
                  <a:pt x="5654" y="0"/>
                </a:lnTo>
                <a:lnTo>
                  <a:pt x="5611" y="55"/>
                </a:lnTo>
                <a:lnTo>
                  <a:pt x="21556" y="21600"/>
                </a:lnTo>
                <a:lnTo>
                  <a:pt x="21600" y="21545"/>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DC6287C1-D677-0DF9-4C00-C86DD7C403D7}"/>
              </a:ext>
            </a:extLst>
          </p:cNvPr>
          <p:cNvSpPr/>
          <p:nvPr/>
        </p:nvSpPr>
        <p:spPr>
          <a:xfrm>
            <a:off x="8494663" y="3436094"/>
            <a:ext cx="3239169" cy="2555954"/>
          </a:xfrm>
          <a:custGeom>
            <a:avLst/>
            <a:gdLst/>
            <a:ahLst/>
            <a:cxnLst>
              <a:cxn ang="0">
                <a:pos x="wd2" y="hd2"/>
              </a:cxn>
              <a:cxn ang="5400000">
                <a:pos x="wd2" y="hd2"/>
              </a:cxn>
              <a:cxn ang="10800000">
                <a:pos x="wd2" y="hd2"/>
              </a:cxn>
              <a:cxn ang="16200000">
                <a:pos x="wd2" y="hd2"/>
              </a:cxn>
            </a:cxnLst>
            <a:rect l="0" t="0" r="r" b="b"/>
            <a:pathLst>
              <a:path w="21600" h="21600" extrusionOk="0">
                <a:moveTo>
                  <a:pt x="5654" y="21600"/>
                </a:moveTo>
                <a:lnTo>
                  <a:pt x="5611" y="21545"/>
                </a:lnTo>
                <a:lnTo>
                  <a:pt x="21556" y="0"/>
                </a:lnTo>
                <a:lnTo>
                  <a:pt x="21600" y="55"/>
                </a:lnTo>
                <a:lnTo>
                  <a:pt x="5654" y="21600"/>
                </a:lnTo>
                <a:close/>
                <a:moveTo>
                  <a:pt x="20477" y="55"/>
                </a:moveTo>
                <a:lnTo>
                  <a:pt x="20433" y="0"/>
                </a:lnTo>
                <a:lnTo>
                  <a:pt x="4487" y="21545"/>
                </a:lnTo>
                <a:lnTo>
                  <a:pt x="4531" y="21600"/>
                </a:lnTo>
                <a:lnTo>
                  <a:pt x="20477" y="55"/>
                </a:lnTo>
                <a:close/>
                <a:moveTo>
                  <a:pt x="19353" y="55"/>
                </a:moveTo>
                <a:lnTo>
                  <a:pt x="19310" y="0"/>
                </a:lnTo>
                <a:lnTo>
                  <a:pt x="3364" y="21545"/>
                </a:lnTo>
                <a:lnTo>
                  <a:pt x="3408" y="21600"/>
                </a:lnTo>
                <a:lnTo>
                  <a:pt x="19353" y="55"/>
                </a:lnTo>
                <a:close/>
                <a:moveTo>
                  <a:pt x="18230" y="55"/>
                </a:moveTo>
                <a:lnTo>
                  <a:pt x="18186" y="0"/>
                </a:lnTo>
                <a:lnTo>
                  <a:pt x="2241" y="21545"/>
                </a:lnTo>
                <a:lnTo>
                  <a:pt x="2284" y="21600"/>
                </a:lnTo>
                <a:lnTo>
                  <a:pt x="18230" y="55"/>
                </a:lnTo>
                <a:close/>
                <a:moveTo>
                  <a:pt x="17113" y="55"/>
                </a:moveTo>
                <a:lnTo>
                  <a:pt x="17069" y="0"/>
                </a:lnTo>
                <a:lnTo>
                  <a:pt x="1123" y="21545"/>
                </a:lnTo>
                <a:lnTo>
                  <a:pt x="1167" y="21600"/>
                </a:lnTo>
                <a:lnTo>
                  <a:pt x="17113" y="55"/>
                </a:lnTo>
                <a:close/>
                <a:moveTo>
                  <a:pt x="15989" y="55"/>
                </a:moveTo>
                <a:lnTo>
                  <a:pt x="15946" y="0"/>
                </a:lnTo>
                <a:lnTo>
                  <a:pt x="0" y="21545"/>
                </a:lnTo>
                <a:lnTo>
                  <a:pt x="44" y="21600"/>
                </a:lnTo>
                <a:lnTo>
                  <a:pt x="15989" y="55"/>
                </a:lnTo>
                <a:close/>
              </a:path>
            </a:pathLst>
          </a:custGeom>
          <a:solidFill>
            <a:srgbClr val="1E425C"/>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589090"/>
            <a:ext cx="7080115"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2055813"/>
            <a:ext cx="7080115" cy="412115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B9390586-71F3-6832-DB7D-5A53CA74D79D}"/>
              </a:ext>
            </a:extLst>
          </p:cNvPr>
          <p:cNvSpPr/>
          <p:nvPr/>
        </p:nvSpPr>
        <p:spPr>
          <a:xfrm>
            <a:off x="9519748" y="858669"/>
            <a:ext cx="2695995" cy="5140663"/>
          </a:xfrm>
          <a:prstGeom prst="rect">
            <a:avLst/>
          </a:pr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5117A21D-9DFF-2C3D-182A-C93ACE429D8D}"/>
              </a:ext>
            </a:extLst>
          </p:cNvPr>
          <p:cNvSpPr/>
          <p:nvPr/>
        </p:nvSpPr>
        <p:spPr>
          <a:xfrm>
            <a:off x="0" y="123267"/>
            <a:ext cx="13541126" cy="6611466"/>
          </a:xfrm>
          <a:custGeom>
            <a:avLst/>
            <a:gdLst/>
            <a:ahLst/>
            <a:cxnLst>
              <a:cxn ang="0">
                <a:pos x="wd2" y="hd2"/>
              </a:cxn>
              <a:cxn ang="5400000">
                <a:pos x="wd2" y="hd2"/>
              </a:cxn>
              <a:cxn ang="10800000">
                <a:pos x="wd2" y="hd2"/>
              </a:cxn>
              <a:cxn ang="16200000">
                <a:pos x="wd2" y="hd2"/>
              </a:cxn>
            </a:cxnLst>
            <a:rect l="0" t="0" r="r" b="b"/>
            <a:pathLst>
              <a:path w="21556" h="21600" extrusionOk="0">
                <a:moveTo>
                  <a:pt x="16591" y="21600"/>
                </a:moveTo>
                <a:lnTo>
                  <a:pt x="0" y="21600"/>
                </a:lnTo>
                <a:lnTo>
                  <a:pt x="0" y="0"/>
                </a:lnTo>
                <a:lnTo>
                  <a:pt x="16591" y="0"/>
                </a:lnTo>
                <a:cubicBezTo>
                  <a:pt x="16725" y="0"/>
                  <a:pt x="16854" y="115"/>
                  <a:pt x="16944" y="314"/>
                </a:cubicBezTo>
                <a:lnTo>
                  <a:pt x="21426" y="10117"/>
                </a:lnTo>
                <a:cubicBezTo>
                  <a:pt x="21600" y="10500"/>
                  <a:pt x="21600" y="11097"/>
                  <a:pt x="21426" y="11480"/>
                </a:cubicBezTo>
                <a:lnTo>
                  <a:pt x="16944" y="21283"/>
                </a:lnTo>
                <a:cubicBezTo>
                  <a:pt x="16854" y="21485"/>
                  <a:pt x="16725" y="21600"/>
                  <a:pt x="16591"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16E909C9-61BD-565B-0554-1859F43455A7}"/>
              </a:ext>
            </a:extLst>
          </p:cNvPr>
          <p:cNvSpPr/>
          <p:nvPr/>
        </p:nvSpPr>
        <p:spPr>
          <a:xfrm>
            <a:off x="9262714" y="0"/>
            <a:ext cx="3216718" cy="2538917"/>
          </a:xfrm>
          <a:custGeom>
            <a:avLst/>
            <a:gdLst/>
            <a:ahLst/>
            <a:cxnLst>
              <a:cxn ang="0">
                <a:pos x="wd2" y="hd2"/>
              </a:cxn>
              <a:cxn ang="5400000">
                <a:pos x="wd2" y="hd2"/>
              </a:cxn>
              <a:cxn ang="10800000">
                <a:pos x="wd2" y="hd2"/>
              </a:cxn>
              <a:cxn ang="16200000">
                <a:pos x="wd2" y="hd2"/>
              </a:cxn>
            </a:cxnLst>
            <a:rect l="0" t="0" r="r" b="b"/>
            <a:pathLst>
              <a:path w="21600" h="21600" extrusionOk="0">
                <a:moveTo>
                  <a:pt x="15949" y="21600"/>
                </a:moveTo>
                <a:lnTo>
                  <a:pt x="0" y="57"/>
                </a:lnTo>
                <a:lnTo>
                  <a:pt x="45" y="0"/>
                </a:lnTo>
                <a:lnTo>
                  <a:pt x="15994" y="21543"/>
                </a:lnTo>
                <a:lnTo>
                  <a:pt x="15949" y="21600"/>
                </a:lnTo>
                <a:close/>
                <a:moveTo>
                  <a:pt x="17113" y="21543"/>
                </a:moveTo>
                <a:lnTo>
                  <a:pt x="1163" y="0"/>
                </a:lnTo>
                <a:lnTo>
                  <a:pt x="1119" y="57"/>
                </a:lnTo>
                <a:lnTo>
                  <a:pt x="17068" y="21600"/>
                </a:lnTo>
                <a:lnTo>
                  <a:pt x="17113" y="21543"/>
                </a:lnTo>
                <a:close/>
                <a:moveTo>
                  <a:pt x="18238" y="21543"/>
                </a:moveTo>
                <a:lnTo>
                  <a:pt x="2288" y="0"/>
                </a:lnTo>
                <a:lnTo>
                  <a:pt x="2244" y="57"/>
                </a:lnTo>
                <a:lnTo>
                  <a:pt x="18193" y="21600"/>
                </a:lnTo>
                <a:lnTo>
                  <a:pt x="18238" y="21543"/>
                </a:lnTo>
                <a:close/>
                <a:moveTo>
                  <a:pt x="19356" y="21543"/>
                </a:moveTo>
                <a:lnTo>
                  <a:pt x="3407" y="0"/>
                </a:lnTo>
                <a:lnTo>
                  <a:pt x="3362" y="57"/>
                </a:lnTo>
                <a:lnTo>
                  <a:pt x="19312" y="21600"/>
                </a:lnTo>
                <a:lnTo>
                  <a:pt x="19356" y="21543"/>
                </a:lnTo>
                <a:close/>
                <a:moveTo>
                  <a:pt x="20481" y="21543"/>
                </a:moveTo>
                <a:lnTo>
                  <a:pt x="4532" y="0"/>
                </a:lnTo>
                <a:lnTo>
                  <a:pt x="4487" y="57"/>
                </a:lnTo>
                <a:lnTo>
                  <a:pt x="20437" y="21600"/>
                </a:lnTo>
                <a:lnTo>
                  <a:pt x="20481" y="21543"/>
                </a:lnTo>
                <a:close/>
                <a:moveTo>
                  <a:pt x="21600" y="21543"/>
                </a:moveTo>
                <a:lnTo>
                  <a:pt x="5651" y="0"/>
                </a:lnTo>
                <a:lnTo>
                  <a:pt x="5606" y="57"/>
                </a:lnTo>
                <a:lnTo>
                  <a:pt x="21555" y="21600"/>
                </a:lnTo>
                <a:lnTo>
                  <a:pt x="21600" y="21543"/>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B30BA019-092B-82BF-550A-4E53CC0A948E}"/>
              </a:ext>
            </a:extLst>
          </p:cNvPr>
          <p:cNvSpPr/>
          <p:nvPr/>
        </p:nvSpPr>
        <p:spPr>
          <a:xfrm>
            <a:off x="11039162" y="5235445"/>
            <a:ext cx="1152838" cy="1235664"/>
          </a:xfrm>
          <a:custGeom>
            <a:avLst/>
            <a:gdLst/>
            <a:ahLst/>
            <a:cxnLst>
              <a:cxn ang="0">
                <a:pos x="wd2" y="hd2"/>
              </a:cxn>
              <a:cxn ang="5400000">
                <a:pos x="wd2" y="hd2"/>
              </a:cxn>
              <a:cxn ang="10800000">
                <a:pos x="wd2" y="hd2"/>
              </a:cxn>
              <a:cxn ang="16200000">
                <a:pos x="wd2" y="hd2"/>
              </a:cxn>
            </a:cxnLst>
            <a:rect l="0" t="0" r="r" b="b"/>
            <a:pathLst>
              <a:path w="21600" h="21600" extrusionOk="0">
                <a:moveTo>
                  <a:pt x="15000" y="21583"/>
                </a:moveTo>
                <a:lnTo>
                  <a:pt x="14858" y="21450"/>
                </a:lnTo>
                <a:lnTo>
                  <a:pt x="21600" y="14744"/>
                </a:lnTo>
                <a:lnTo>
                  <a:pt x="21600" y="15027"/>
                </a:lnTo>
                <a:lnTo>
                  <a:pt x="15000" y="21583"/>
                </a:lnTo>
                <a:close/>
                <a:moveTo>
                  <a:pt x="11130" y="21467"/>
                </a:moveTo>
                <a:lnTo>
                  <a:pt x="11273" y="21600"/>
                </a:lnTo>
                <a:lnTo>
                  <a:pt x="21582" y="11349"/>
                </a:lnTo>
                <a:lnTo>
                  <a:pt x="21582" y="11066"/>
                </a:lnTo>
                <a:lnTo>
                  <a:pt x="11130" y="21467"/>
                </a:lnTo>
                <a:close/>
                <a:moveTo>
                  <a:pt x="7420" y="21467"/>
                </a:moveTo>
                <a:lnTo>
                  <a:pt x="7563" y="21600"/>
                </a:lnTo>
                <a:lnTo>
                  <a:pt x="21582" y="7655"/>
                </a:lnTo>
                <a:lnTo>
                  <a:pt x="21582" y="7372"/>
                </a:lnTo>
                <a:lnTo>
                  <a:pt x="7420" y="21467"/>
                </a:lnTo>
                <a:close/>
                <a:moveTo>
                  <a:pt x="3710" y="21467"/>
                </a:moveTo>
                <a:lnTo>
                  <a:pt x="3853" y="21600"/>
                </a:lnTo>
                <a:lnTo>
                  <a:pt x="21582" y="3977"/>
                </a:lnTo>
                <a:lnTo>
                  <a:pt x="21582" y="3694"/>
                </a:lnTo>
                <a:lnTo>
                  <a:pt x="3710" y="21467"/>
                </a:lnTo>
                <a:close/>
                <a:moveTo>
                  <a:pt x="0" y="21467"/>
                </a:moveTo>
                <a:lnTo>
                  <a:pt x="143" y="21600"/>
                </a:lnTo>
                <a:lnTo>
                  <a:pt x="21582" y="283"/>
                </a:lnTo>
                <a:lnTo>
                  <a:pt x="21582" y="0"/>
                </a:lnTo>
                <a:lnTo>
                  <a:pt x="0" y="21467"/>
                </a:lnTo>
                <a:close/>
                <a:moveTo>
                  <a:pt x="21582" y="18438"/>
                </a:moveTo>
                <a:lnTo>
                  <a:pt x="18550" y="21450"/>
                </a:lnTo>
                <a:lnTo>
                  <a:pt x="18693" y="21583"/>
                </a:lnTo>
                <a:lnTo>
                  <a:pt x="21582" y="18721"/>
                </a:lnTo>
                <a:lnTo>
                  <a:pt x="21582" y="1843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8681548"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825625"/>
            <a:ext cx="9960058"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2F12D102-0B82-1316-2B9A-CF03B632B1A4}"/>
              </a:ext>
            </a:extLst>
          </p:cNvPr>
          <p:cNvSpPr/>
          <p:nvPr/>
        </p:nvSpPr>
        <p:spPr>
          <a:xfrm>
            <a:off x="9067449" y="2561729"/>
            <a:ext cx="2878526" cy="2694830"/>
          </a:xfrm>
          <a:custGeom>
            <a:avLst/>
            <a:gdLst/>
            <a:ahLst/>
            <a:cxnLst>
              <a:cxn ang="0">
                <a:pos x="wd2" y="hd2"/>
              </a:cxn>
              <a:cxn ang="5400000">
                <a:pos x="wd2" y="hd2"/>
              </a:cxn>
              <a:cxn ang="10800000">
                <a:pos x="wd2" y="hd2"/>
              </a:cxn>
              <a:cxn ang="16200000">
                <a:pos x="wd2" y="hd2"/>
              </a:cxn>
            </a:cxnLst>
            <a:rect l="0" t="0" r="r" b="b"/>
            <a:pathLst>
              <a:path w="21517" h="21600" extrusionOk="0">
                <a:moveTo>
                  <a:pt x="12009" y="21600"/>
                </a:moveTo>
                <a:lnTo>
                  <a:pt x="0" y="21600"/>
                </a:lnTo>
                <a:lnTo>
                  <a:pt x="0" y="0"/>
                </a:lnTo>
                <a:lnTo>
                  <a:pt x="12009" y="0"/>
                </a:lnTo>
                <a:cubicBezTo>
                  <a:pt x="12264" y="0"/>
                  <a:pt x="12510" y="116"/>
                  <a:pt x="12687" y="314"/>
                </a:cubicBezTo>
                <a:lnTo>
                  <a:pt x="21269" y="10119"/>
                </a:lnTo>
                <a:cubicBezTo>
                  <a:pt x="21600" y="10499"/>
                  <a:pt x="21600" y="11101"/>
                  <a:pt x="21269" y="11481"/>
                </a:cubicBezTo>
                <a:lnTo>
                  <a:pt x="12687" y="21286"/>
                </a:lnTo>
                <a:cubicBezTo>
                  <a:pt x="12510" y="21484"/>
                  <a:pt x="12271" y="21600"/>
                  <a:pt x="12009" y="21600"/>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B9EC33B4-8FBB-4610-8BBC-0F28E62A02AE}"/>
              </a:ext>
            </a:extLst>
          </p:cNvPr>
          <p:cNvSpPr/>
          <p:nvPr/>
        </p:nvSpPr>
        <p:spPr>
          <a:xfrm>
            <a:off x="0" y="2176312"/>
            <a:ext cx="11161642" cy="3465664"/>
          </a:xfrm>
          <a:custGeom>
            <a:avLst/>
            <a:gdLst/>
            <a:ahLst/>
            <a:cxnLst>
              <a:cxn ang="0">
                <a:pos x="wd2" y="hd2"/>
              </a:cxn>
              <a:cxn ang="5400000">
                <a:pos x="wd2" y="hd2"/>
              </a:cxn>
              <a:cxn ang="10800000">
                <a:pos x="wd2" y="hd2"/>
              </a:cxn>
              <a:cxn ang="16200000">
                <a:pos x="wd2" y="hd2"/>
              </a:cxn>
            </a:cxnLst>
            <a:rect l="0" t="0" r="r" b="b"/>
            <a:pathLst>
              <a:path w="21572" h="21600" extrusionOk="0">
                <a:moveTo>
                  <a:pt x="18411" y="21600"/>
                </a:moveTo>
                <a:lnTo>
                  <a:pt x="0" y="21600"/>
                </a:lnTo>
                <a:lnTo>
                  <a:pt x="0" y="0"/>
                </a:lnTo>
                <a:lnTo>
                  <a:pt x="18411" y="0"/>
                </a:lnTo>
                <a:cubicBezTo>
                  <a:pt x="18497" y="0"/>
                  <a:pt x="18579" y="116"/>
                  <a:pt x="18636" y="315"/>
                </a:cubicBezTo>
                <a:lnTo>
                  <a:pt x="21488" y="10116"/>
                </a:lnTo>
                <a:cubicBezTo>
                  <a:pt x="21600" y="10501"/>
                  <a:pt x="21600" y="11092"/>
                  <a:pt x="21488" y="11478"/>
                </a:cubicBezTo>
                <a:lnTo>
                  <a:pt x="18636" y="21279"/>
                </a:lnTo>
                <a:cubicBezTo>
                  <a:pt x="18577" y="21484"/>
                  <a:pt x="18495" y="21600"/>
                  <a:pt x="18411"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ECB70DEC-2CA7-8468-7E61-18CD55BC2824}"/>
              </a:ext>
            </a:extLst>
          </p:cNvPr>
          <p:cNvSpPr/>
          <p:nvPr/>
        </p:nvSpPr>
        <p:spPr>
          <a:xfrm>
            <a:off x="7397995" y="1001511"/>
            <a:ext cx="3504821" cy="2765936"/>
          </a:xfrm>
          <a:custGeom>
            <a:avLst/>
            <a:gdLst/>
            <a:ahLst/>
            <a:cxnLst>
              <a:cxn ang="0">
                <a:pos x="wd2" y="hd2"/>
              </a:cxn>
              <a:cxn ang="5400000">
                <a:pos x="wd2" y="hd2"/>
              </a:cxn>
              <a:cxn ang="10800000">
                <a:pos x="wd2" y="hd2"/>
              </a:cxn>
              <a:cxn ang="16200000">
                <a:pos x="wd2" y="hd2"/>
              </a:cxn>
            </a:cxnLst>
            <a:rect l="0" t="0" r="r" b="b"/>
            <a:pathLst>
              <a:path w="21600" h="21600" extrusionOk="0">
                <a:moveTo>
                  <a:pt x="15948" y="21592"/>
                </a:moveTo>
                <a:lnTo>
                  <a:pt x="0" y="56"/>
                </a:lnTo>
                <a:lnTo>
                  <a:pt x="44" y="0"/>
                </a:lnTo>
                <a:lnTo>
                  <a:pt x="15992" y="21536"/>
                </a:lnTo>
                <a:lnTo>
                  <a:pt x="15948" y="21592"/>
                </a:lnTo>
                <a:close/>
                <a:moveTo>
                  <a:pt x="17110" y="21544"/>
                </a:moveTo>
                <a:lnTo>
                  <a:pt x="1162" y="8"/>
                </a:lnTo>
                <a:lnTo>
                  <a:pt x="1118" y="64"/>
                </a:lnTo>
                <a:lnTo>
                  <a:pt x="17065" y="21600"/>
                </a:lnTo>
                <a:lnTo>
                  <a:pt x="17110" y="21544"/>
                </a:lnTo>
                <a:close/>
                <a:moveTo>
                  <a:pt x="18234" y="21544"/>
                </a:moveTo>
                <a:lnTo>
                  <a:pt x="2286" y="8"/>
                </a:lnTo>
                <a:lnTo>
                  <a:pt x="2242" y="64"/>
                </a:lnTo>
                <a:lnTo>
                  <a:pt x="18189" y="21600"/>
                </a:lnTo>
                <a:lnTo>
                  <a:pt x="18234" y="21544"/>
                </a:lnTo>
                <a:close/>
                <a:moveTo>
                  <a:pt x="19358" y="21544"/>
                </a:moveTo>
                <a:lnTo>
                  <a:pt x="3411" y="8"/>
                </a:lnTo>
                <a:lnTo>
                  <a:pt x="3366" y="64"/>
                </a:lnTo>
                <a:lnTo>
                  <a:pt x="19314" y="21600"/>
                </a:lnTo>
                <a:lnTo>
                  <a:pt x="19358" y="21544"/>
                </a:lnTo>
                <a:close/>
                <a:moveTo>
                  <a:pt x="20476" y="21544"/>
                </a:moveTo>
                <a:lnTo>
                  <a:pt x="4528" y="8"/>
                </a:lnTo>
                <a:lnTo>
                  <a:pt x="4484" y="64"/>
                </a:lnTo>
                <a:lnTo>
                  <a:pt x="20431" y="21600"/>
                </a:lnTo>
                <a:lnTo>
                  <a:pt x="20476" y="21544"/>
                </a:lnTo>
                <a:close/>
                <a:moveTo>
                  <a:pt x="21600" y="21544"/>
                </a:moveTo>
                <a:lnTo>
                  <a:pt x="5652" y="8"/>
                </a:lnTo>
                <a:lnTo>
                  <a:pt x="5608" y="64"/>
                </a:lnTo>
                <a:lnTo>
                  <a:pt x="21556" y="21600"/>
                </a:lnTo>
                <a:lnTo>
                  <a:pt x="21600" y="21544"/>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4B1940E7-0ABD-DEF7-8E02-DB4074B648F0}"/>
              </a:ext>
            </a:extLst>
          </p:cNvPr>
          <p:cNvSpPr/>
          <p:nvPr/>
        </p:nvSpPr>
        <p:spPr>
          <a:xfrm>
            <a:off x="8686155" y="4093094"/>
            <a:ext cx="3505846" cy="2764906"/>
          </a:xfrm>
          <a:custGeom>
            <a:avLst/>
            <a:gdLst/>
            <a:ahLst/>
            <a:cxnLst>
              <a:cxn ang="0">
                <a:pos x="wd2" y="hd2"/>
              </a:cxn>
              <a:cxn ang="5400000">
                <a:pos x="wd2" y="hd2"/>
              </a:cxn>
              <a:cxn ang="10800000">
                <a:pos x="wd2" y="hd2"/>
              </a:cxn>
              <a:cxn ang="16200000">
                <a:pos x="wd2" y="hd2"/>
              </a:cxn>
            </a:cxnLst>
            <a:rect l="0" t="0" r="r" b="b"/>
            <a:pathLst>
              <a:path w="21600" h="21600" extrusionOk="0">
                <a:moveTo>
                  <a:pt x="5657" y="21600"/>
                </a:moveTo>
                <a:lnTo>
                  <a:pt x="5613" y="21544"/>
                </a:lnTo>
                <a:lnTo>
                  <a:pt x="21556" y="0"/>
                </a:lnTo>
                <a:lnTo>
                  <a:pt x="21600" y="56"/>
                </a:lnTo>
                <a:lnTo>
                  <a:pt x="5657" y="21600"/>
                </a:lnTo>
                <a:close/>
                <a:moveTo>
                  <a:pt x="20476" y="56"/>
                </a:moveTo>
                <a:lnTo>
                  <a:pt x="20432" y="0"/>
                </a:lnTo>
                <a:lnTo>
                  <a:pt x="4489" y="21544"/>
                </a:lnTo>
                <a:lnTo>
                  <a:pt x="4533" y="21600"/>
                </a:lnTo>
                <a:lnTo>
                  <a:pt x="20476" y="56"/>
                </a:lnTo>
                <a:close/>
                <a:moveTo>
                  <a:pt x="19352" y="56"/>
                </a:moveTo>
                <a:lnTo>
                  <a:pt x="19308" y="0"/>
                </a:lnTo>
                <a:lnTo>
                  <a:pt x="3365" y="21544"/>
                </a:lnTo>
                <a:lnTo>
                  <a:pt x="3410" y="21600"/>
                </a:lnTo>
                <a:lnTo>
                  <a:pt x="19352" y="56"/>
                </a:lnTo>
                <a:close/>
                <a:moveTo>
                  <a:pt x="18229" y="56"/>
                </a:moveTo>
                <a:lnTo>
                  <a:pt x="18184" y="0"/>
                </a:lnTo>
                <a:lnTo>
                  <a:pt x="2241" y="21544"/>
                </a:lnTo>
                <a:lnTo>
                  <a:pt x="2286" y="21600"/>
                </a:lnTo>
                <a:lnTo>
                  <a:pt x="18229" y="56"/>
                </a:lnTo>
                <a:close/>
                <a:moveTo>
                  <a:pt x="17111" y="56"/>
                </a:moveTo>
                <a:lnTo>
                  <a:pt x="17067" y="0"/>
                </a:lnTo>
                <a:lnTo>
                  <a:pt x="1124" y="21544"/>
                </a:lnTo>
                <a:lnTo>
                  <a:pt x="1168" y="21600"/>
                </a:lnTo>
                <a:lnTo>
                  <a:pt x="17111" y="56"/>
                </a:lnTo>
                <a:close/>
                <a:moveTo>
                  <a:pt x="15987" y="56"/>
                </a:moveTo>
                <a:lnTo>
                  <a:pt x="15943" y="0"/>
                </a:lnTo>
                <a:lnTo>
                  <a:pt x="0" y="21544"/>
                </a:lnTo>
                <a:lnTo>
                  <a:pt x="44" y="21600"/>
                </a:lnTo>
                <a:lnTo>
                  <a:pt x="15987" y="56"/>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2557607"/>
            <a:ext cx="7989573" cy="2004868"/>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4589463"/>
            <a:ext cx="7989573" cy="71347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2544E8A5-2996-2400-1B3A-9121E5664177}"/>
              </a:ext>
            </a:extLst>
          </p:cNvPr>
          <p:cNvSpPr/>
          <p:nvPr userDrawn="1"/>
        </p:nvSpPr>
        <p:spPr>
          <a:xfrm>
            <a:off x="9067449" y="2561729"/>
            <a:ext cx="2878526" cy="2694830"/>
          </a:xfrm>
          <a:custGeom>
            <a:avLst/>
            <a:gdLst/>
            <a:ahLst/>
            <a:cxnLst>
              <a:cxn ang="0">
                <a:pos x="wd2" y="hd2"/>
              </a:cxn>
              <a:cxn ang="5400000">
                <a:pos x="wd2" y="hd2"/>
              </a:cxn>
              <a:cxn ang="10800000">
                <a:pos x="wd2" y="hd2"/>
              </a:cxn>
              <a:cxn ang="16200000">
                <a:pos x="wd2" y="hd2"/>
              </a:cxn>
            </a:cxnLst>
            <a:rect l="0" t="0" r="r" b="b"/>
            <a:pathLst>
              <a:path w="21517" h="21600" extrusionOk="0">
                <a:moveTo>
                  <a:pt x="12009" y="21600"/>
                </a:moveTo>
                <a:lnTo>
                  <a:pt x="0" y="21600"/>
                </a:lnTo>
                <a:lnTo>
                  <a:pt x="0" y="0"/>
                </a:lnTo>
                <a:lnTo>
                  <a:pt x="12009" y="0"/>
                </a:lnTo>
                <a:cubicBezTo>
                  <a:pt x="12264" y="0"/>
                  <a:pt x="12510" y="116"/>
                  <a:pt x="12687" y="314"/>
                </a:cubicBezTo>
                <a:lnTo>
                  <a:pt x="21269" y="10119"/>
                </a:lnTo>
                <a:cubicBezTo>
                  <a:pt x="21600" y="10499"/>
                  <a:pt x="21600" y="11101"/>
                  <a:pt x="21269" y="11481"/>
                </a:cubicBezTo>
                <a:lnTo>
                  <a:pt x="12687" y="21286"/>
                </a:lnTo>
                <a:cubicBezTo>
                  <a:pt x="12510" y="21484"/>
                  <a:pt x="12271" y="21600"/>
                  <a:pt x="12009" y="21600"/>
                </a:cubicBez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 name="Shape">
            <a:extLst>
              <a:ext uri="{FF2B5EF4-FFF2-40B4-BE49-F238E27FC236}">
                <a16:creationId xmlns:a16="http://schemas.microsoft.com/office/drawing/2014/main" id="{871DF6E6-5FEF-AA30-CEBB-349F08952FAE}"/>
              </a:ext>
            </a:extLst>
          </p:cNvPr>
          <p:cNvSpPr/>
          <p:nvPr userDrawn="1"/>
        </p:nvSpPr>
        <p:spPr>
          <a:xfrm>
            <a:off x="0" y="2176312"/>
            <a:ext cx="11161642" cy="3465664"/>
          </a:xfrm>
          <a:custGeom>
            <a:avLst/>
            <a:gdLst/>
            <a:ahLst/>
            <a:cxnLst>
              <a:cxn ang="0">
                <a:pos x="wd2" y="hd2"/>
              </a:cxn>
              <a:cxn ang="5400000">
                <a:pos x="wd2" y="hd2"/>
              </a:cxn>
              <a:cxn ang="10800000">
                <a:pos x="wd2" y="hd2"/>
              </a:cxn>
              <a:cxn ang="16200000">
                <a:pos x="wd2" y="hd2"/>
              </a:cxn>
            </a:cxnLst>
            <a:rect l="0" t="0" r="r" b="b"/>
            <a:pathLst>
              <a:path w="21572" h="21600" extrusionOk="0">
                <a:moveTo>
                  <a:pt x="18411" y="21600"/>
                </a:moveTo>
                <a:lnTo>
                  <a:pt x="0" y="21600"/>
                </a:lnTo>
                <a:lnTo>
                  <a:pt x="0" y="0"/>
                </a:lnTo>
                <a:lnTo>
                  <a:pt x="18411" y="0"/>
                </a:lnTo>
                <a:cubicBezTo>
                  <a:pt x="18497" y="0"/>
                  <a:pt x="18579" y="116"/>
                  <a:pt x="18636" y="315"/>
                </a:cubicBezTo>
                <a:lnTo>
                  <a:pt x="21488" y="10116"/>
                </a:lnTo>
                <a:cubicBezTo>
                  <a:pt x="21600" y="10501"/>
                  <a:pt x="21600" y="11092"/>
                  <a:pt x="21488" y="11478"/>
                </a:cubicBezTo>
                <a:lnTo>
                  <a:pt x="18636" y="21279"/>
                </a:lnTo>
                <a:cubicBezTo>
                  <a:pt x="18577" y="21484"/>
                  <a:pt x="18495" y="21600"/>
                  <a:pt x="18411"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Shape">
            <a:extLst>
              <a:ext uri="{FF2B5EF4-FFF2-40B4-BE49-F238E27FC236}">
                <a16:creationId xmlns:a16="http://schemas.microsoft.com/office/drawing/2014/main" id="{55C1F7AD-486C-310C-A892-49EFEB932D40}"/>
              </a:ext>
            </a:extLst>
          </p:cNvPr>
          <p:cNvSpPr/>
          <p:nvPr userDrawn="1"/>
        </p:nvSpPr>
        <p:spPr>
          <a:xfrm>
            <a:off x="7397995" y="1001511"/>
            <a:ext cx="3504821" cy="2765936"/>
          </a:xfrm>
          <a:custGeom>
            <a:avLst/>
            <a:gdLst/>
            <a:ahLst/>
            <a:cxnLst>
              <a:cxn ang="0">
                <a:pos x="wd2" y="hd2"/>
              </a:cxn>
              <a:cxn ang="5400000">
                <a:pos x="wd2" y="hd2"/>
              </a:cxn>
              <a:cxn ang="10800000">
                <a:pos x="wd2" y="hd2"/>
              </a:cxn>
              <a:cxn ang="16200000">
                <a:pos x="wd2" y="hd2"/>
              </a:cxn>
            </a:cxnLst>
            <a:rect l="0" t="0" r="r" b="b"/>
            <a:pathLst>
              <a:path w="21600" h="21600" extrusionOk="0">
                <a:moveTo>
                  <a:pt x="15948" y="21592"/>
                </a:moveTo>
                <a:lnTo>
                  <a:pt x="0" y="56"/>
                </a:lnTo>
                <a:lnTo>
                  <a:pt x="44" y="0"/>
                </a:lnTo>
                <a:lnTo>
                  <a:pt x="15992" y="21536"/>
                </a:lnTo>
                <a:lnTo>
                  <a:pt x="15948" y="21592"/>
                </a:lnTo>
                <a:close/>
                <a:moveTo>
                  <a:pt x="17110" y="21544"/>
                </a:moveTo>
                <a:lnTo>
                  <a:pt x="1162" y="8"/>
                </a:lnTo>
                <a:lnTo>
                  <a:pt x="1118" y="64"/>
                </a:lnTo>
                <a:lnTo>
                  <a:pt x="17065" y="21600"/>
                </a:lnTo>
                <a:lnTo>
                  <a:pt x="17110" y="21544"/>
                </a:lnTo>
                <a:close/>
                <a:moveTo>
                  <a:pt x="18234" y="21544"/>
                </a:moveTo>
                <a:lnTo>
                  <a:pt x="2286" y="8"/>
                </a:lnTo>
                <a:lnTo>
                  <a:pt x="2242" y="64"/>
                </a:lnTo>
                <a:lnTo>
                  <a:pt x="18189" y="21600"/>
                </a:lnTo>
                <a:lnTo>
                  <a:pt x="18234" y="21544"/>
                </a:lnTo>
                <a:close/>
                <a:moveTo>
                  <a:pt x="19358" y="21544"/>
                </a:moveTo>
                <a:lnTo>
                  <a:pt x="3411" y="8"/>
                </a:lnTo>
                <a:lnTo>
                  <a:pt x="3366" y="64"/>
                </a:lnTo>
                <a:lnTo>
                  <a:pt x="19314" y="21600"/>
                </a:lnTo>
                <a:lnTo>
                  <a:pt x="19358" y="21544"/>
                </a:lnTo>
                <a:close/>
                <a:moveTo>
                  <a:pt x="20476" y="21544"/>
                </a:moveTo>
                <a:lnTo>
                  <a:pt x="4528" y="8"/>
                </a:lnTo>
                <a:lnTo>
                  <a:pt x="4484" y="64"/>
                </a:lnTo>
                <a:lnTo>
                  <a:pt x="20431" y="21600"/>
                </a:lnTo>
                <a:lnTo>
                  <a:pt x="20476" y="21544"/>
                </a:lnTo>
                <a:close/>
                <a:moveTo>
                  <a:pt x="21600" y="21544"/>
                </a:moveTo>
                <a:lnTo>
                  <a:pt x="5652" y="8"/>
                </a:lnTo>
                <a:lnTo>
                  <a:pt x="5608" y="64"/>
                </a:lnTo>
                <a:lnTo>
                  <a:pt x="21556" y="21600"/>
                </a:lnTo>
                <a:lnTo>
                  <a:pt x="21600" y="21544"/>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 name="Shape">
            <a:extLst>
              <a:ext uri="{FF2B5EF4-FFF2-40B4-BE49-F238E27FC236}">
                <a16:creationId xmlns:a16="http://schemas.microsoft.com/office/drawing/2014/main" id="{A6738AAE-195C-2361-CF82-29A9387A6148}"/>
              </a:ext>
            </a:extLst>
          </p:cNvPr>
          <p:cNvSpPr/>
          <p:nvPr userDrawn="1"/>
        </p:nvSpPr>
        <p:spPr>
          <a:xfrm>
            <a:off x="8686155" y="4093094"/>
            <a:ext cx="3505846" cy="2764906"/>
          </a:xfrm>
          <a:custGeom>
            <a:avLst/>
            <a:gdLst/>
            <a:ahLst/>
            <a:cxnLst>
              <a:cxn ang="0">
                <a:pos x="wd2" y="hd2"/>
              </a:cxn>
              <a:cxn ang="5400000">
                <a:pos x="wd2" y="hd2"/>
              </a:cxn>
              <a:cxn ang="10800000">
                <a:pos x="wd2" y="hd2"/>
              </a:cxn>
              <a:cxn ang="16200000">
                <a:pos x="wd2" y="hd2"/>
              </a:cxn>
            </a:cxnLst>
            <a:rect l="0" t="0" r="r" b="b"/>
            <a:pathLst>
              <a:path w="21600" h="21600" extrusionOk="0">
                <a:moveTo>
                  <a:pt x="5657" y="21600"/>
                </a:moveTo>
                <a:lnTo>
                  <a:pt x="5613" y="21544"/>
                </a:lnTo>
                <a:lnTo>
                  <a:pt x="21556" y="0"/>
                </a:lnTo>
                <a:lnTo>
                  <a:pt x="21600" y="56"/>
                </a:lnTo>
                <a:lnTo>
                  <a:pt x="5657" y="21600"/>
                </a:lnTo>
                <a:close/>
                <a:moveTo>
                  <a:pt x="20476" y="56"/>
                </a:moveTo>
                <a:lnTo>
                  <a:pt x="20432" y="0"/>
                </a:lnTo>
                <a:lnTo>
                  <a:pt x="4489" y="21544"/>
                </a:lnTo>
                <a:lnTo>
                  <a:pt x="4533" y="21600"/>
                </a:lnTo>
                <a:lnTo>
                  <a:pt x="20476" y="56"/>
                </a:lnTo>
                <a:close/>
                <a:moveTo>
                  <a:pt x="19352" y="56"/>
                </a:moveTo>
                <a:lnTo>
                  <a:pt x="19308" y="0"/>
                </a:lnTo>
                <a:lnTo>
                  <a:pt x="3365" y="21544"/>
                </a:lnTo>
                <a:lnTo>
                  <a:pt x="3410" y="21600"/>
                </a:lnTo>
                <a:lnTo>
                  <a:pt x="19352" y="56"/>
                </a:lnTo>
                <a:close/>
                <a:moveTo>
                  <a:pt x="18229" y="56"/>
                </a:moveTo>
                <a:lnTo>
                  <a:pt x="18184" y="0"/>
                </a:lnTo>
                <a:lnTo>
                  <a:pt x="2241" y="21544"/>
                </a:lnTo>
                <a:lnTo>
                  <a:pt x="2286" y="21600"/>
                </a:lnTo>
                <a:lnTo>
                  <a:pt x="18229" y="56"/>
                </a:lnTo>
                <a:close/>
                <a:moveTo>
                  <a:pt x="17111" y="56"/>
                </a:moveTo>
                <a:lnTo>
                  <a:pt x="17067" y="0"/>
                </a:lnTo>
                <a:lnTo>
                  <a:pt x="1124" y="21544"/>
                </a:lnTo>
                <a:lnTo>
                  <a:pt x="1168" y="21600"/>
                </a:lnTo>
                <a:lnTo>
                  <a:pt x="17111" y="56"/>
                </a:lnTo>
                <a:close/>
                <a:moveTo>
                  <a:pt x="15987" y="56"/>
                </a:moveTo>
                <a:lnTo>
                  <a:pt x="15943" y="0"/>
                </a:lnTo>
                <a:lnTo>
                  <a:pt x="0" y="21544"/>
                </a:lnTo>
                <a:lnTo>
                  <a:pt x="44" y="21600"/>
                </a:lnTo>
                <a:lnTo>
                  <a:pt x="15987" y="56"/>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5" name="Title 1">
            <a:extLst>
              <a:ext uri="{FF2B5EF4-FFF2-40B4-BE49-F238E27FC236}">
                <a16:creationId xmlns:a16="http://schemas.microsoft.com/office/drawing/2014/main" id="{417B2B6B-B126-5045-3E5A-D99A01C85FCE}"/>
              </a:ext>
            </a:extLst>
          </p:cNvPr>
          <p:cNvSpPr>
            <a:spLocks noGrp="1"/>
          </p:cNvSpPr>
          <p:nvPr>
            <p:ph type="title"/>
          </p:nvPr>
        </p:nvSpPr>
        <p:spPr>
          <a:xfrm>
            <a:off x="831850" y="2557607"/>
            <a:ext cx="7989573" cy="2004868"/>
          </a:xfrm>
        </p:spPr>
        <p:txBody>
          <a:bodyPr anchor="b"/>
          <a:lstStyle>
            <a:lvl1pPr>
              <a:defRPr sz="6000">
                <a:solidFill>
                  <a:schemeClr val="bg1"/>
                </a:solidFill>
              </a:defRPr>
            </a:lvl1pPr>
          </a:lstStyle>
          <a:p>
            <a:r>
              <a:rPr lang="en-US" dirty="0"/>
              <a:t>Click to edit Master title style</a:t>
            </a:r>
          </a:p>
        </p:txBody>
      </p:sp>
      <p:sp>
        <p:nvSpPr>
          <p:cNvPr id="26" name="Text Placeholder 2">
            <a:extLst>
              <a:ext uri="{FF2B5EF4-FFF2-40B4-BE49-F238E27FC236}">
                <a16:creationId xmlns:a16="http://schemas.microsoft.com/office/drawing/2014/main" id="{F5542448-26E4-F045-AA83-4E53ACB64DBB}"/>
              </a:ext>
            </a:extLst>
          </p:cNvPr>
          <p:cNvSpPr>
            <a:spLocks noGrp="1"/>
          </p:cNvSpPr>
          <p:nvPr>
            <p:ph type="body" idx="1"/>
          </p:nvPr>
        </p:nvSpPr>
        <p:spPr>
          <a:xfrm>
            <a:off x="831850" y="4589463"/>
            <a:ext cx="7989573" cy="71347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9" name="Freeform 28">
            <a:extLst>
              <a:ext uri="{FF2B5EF4-FFF2-40B4-BE49-F238E27FC236}">
                <a16:creationId xmlns:a16="http://schemas.microsoft.com/office/drawing/2014/main" id="{0F68A70A-268D-2C0E-4578-4BFA000AF6AF}"/>
              </a:ext>
            </a:extLst>
          </p:cNvPr>
          <p:cNvSpPr>
            <a:spLocks noGrp="1"/>
          </p:cNvSpPr>
          <p:nvPr>
            <p:ph type="pic" sz="quarter" idx="17"/>
          </p:nvPr>
        </p:nvSpPr>
        <p:spPr>
          <a:xfrm>
            <a:off x="8202143" y="0"/>
            <a:ext cx="3625970" cy="3872608"/>
          </a:xfrm>
          <a:custGeom>
            <a:avLst/>
            <a:gdLst>
              <a:gd name="connsiteX0" fmla="*/ 0 w 3625970"/>
              <a:gd name="connsiteY0" fmla="*/ 0 h 3872608"/>
              <a:gd name="connsiteX1" fmla="*/ 3625970 w 3625970"/>
              <a:gd name="connsiteY1" fmla="*/ 0 h 3872608"/>
              <a:gd name="connsiteX2" fmla="*/ 3625970 w 3625970"/>
              <a:gd name="connsiteY2" fmla="*/ 1537314 h 3872608"/>
              <a:gd name="connsiteX3" fmla="*/ 2339974 w 3625970"/>
              <a:gd name="connsiteY3" fmla="*/ 2743511 h 3872608"/>
              <a:gd name="connsiteX4" fmla="*/ 2343946 w 3625970"/>
              <a:gd name="connsiteY4" fmla="*/ 2747478 h 3872608"/>
              <a:gd name="connsiteX5" fmla="*/ 3625970 w 3625970"/>
              <a:gd name="connsiteY5" fmla="*/ 1545006 h 3872608"/>
              <a:gd name="connsiteX6" fmla="*/ 3625970 w 3625970"/>
              <a:gd name="connsiteY6" fmla="*/ 1645399 h 3872608"/>
              <a:gd name="connsiteX7" fmla="*/ 2339974 w 3625970"/>
              <a:gd name="connsiteY7" fmla="*/ 2851596 h 3872608"/>
              <a:gd name="connsiteX8" fmla="*/ 2343946 w 3625970"/>
              <a:gd name="connsiteY8" fmla="*/ 2855564 h 3872608"/>
              <a:gd name="connsiteX9" fmla="*/ 3625970 w 3625970"/>
              <a:gd name="connsiteY9" fmla="*/ 1653092 h 3872608"/>
              <a:gd name="connsiteX10" fmla="*/ 3625970 w 3625970"/>
              <a:gd name="connsiteY10" fmla="*/ 1754453 h 3872608"/>
              <a:gd name="connsiteX11" fmla="*/ 2339974 w 3625970"/>
              <a:gd name="connsiteY11" fmla="*/ 2960650 h 3872608"/>
              <a:gd name="connsiteX12" fmla="*/ 2343946 w 3625970"/>
              <a:gd name="connsiteY12" fmla="*/ 2964617 h 3872608"/>
              <a:gd name="connsiteX13" fmla="*/ 3625970 w 3625970"/>
              <a:gd name="connsiteY13" fmla="*/ 1762146 h 3872608"/>
              <a:gd name="connsiteX14" fmla="*/ 3625970 w 3625970"/>
              <a:gd name="connsiteY14" fmla="*/ 1862539 h 3872608"/>
              <a:gd name="connsiteX15" fmla="*/ 2339974 w 3625970"/>
              <a:gd name="connsiteY15" fmla="*/ 3068736 h 3872608"/>
              <a:gd name="connsiteX16" fmla="*/ 2343946 w 3625970"/>
              <a:gd name="connsiteY16" fmla="*/ 3072703 h 3872608"/>
              <a:gd name="connsiteX17" fmla="*/ 3625970 w 3625970"/>
              <a:gd name="connsiteY17" fmla="*/ 1870231 h 3872608"/>
              <a:gd name="connsiteX18" fmla="*/ 3625970 w 3625970"/>
              <a:gd name="connsiteY18" fmla="*/ 1971592 h 3872608"/>
              <a:gd name="connsiteX19" fmla="*/ 2339974 w 3625970"/>
              <a:gd name="connsiteY19" fmla="*/ 3177789 h 3872608"/>
              <a:gd name="connsiteX20" fmla="*/ 2343946 w 3625970"/>
              <a:gd name="connsiteY20" fmla="*/ 3181756 h 3872608"/>
              <a:gd name="connsiteX21" fmla="*/ 3625970 w 3625970"/>
              <a:gd name="connsiteY21" fmla="*/ 1979285 h 3872608"/>
              <a:gd name="connsiteX22" fmla="*/ 3625970 w 3625970"/>
              <a:gd name="connsiteY22" fmla="*/ 2079678 h 3872608"/>
              <a:gd name="connsiteX23" fmla="*/ 2339974 w 3625970"/>
              <a:gd name="connsiteY23" fmla="*/ 3285875 h 3872608"/>
              <a:gd name="connsiteX24" fmla="*/ 2343946 w 3625970"/>
              <a:gd name="connsiteY24" fmla="*/ 3289842 h 3872608"/>
              <a:gd name="connsiteX25" fmla="*/ 3625970 w 3625970"/>
              <a:gd name="connsiteY25" fmla="*/ 2087371 h 3872608"/>
              <a:gd name="connsiteX26" fmla="*/ 3625970 w 3625970"/>
              <a:gd name="connsiteY26" fmla="*/ 2161468 h 3872608"/>
              <a:gd name="connsiteX27" fmla="*/ 3573427 w 3625970"/>
              <a:gd name="connsiteY27" fmla="*/ 2283500 h 3872608"/>
              <a:gd name="connsiteX28" fmla="*/ 1927472 w 3625970"/>
              <a:gd name="connsiteY28" fmla="*/ 3827251 h 3872608"/>
              <a:gd name="connsiteX29" fmla="*/ 1698498 w 3625970"/>
              <a:gd name="connsiteY29" fmla="*/ 3827251 h 3872608"/>
              <a:gd name="connsiteX30" fmla="*/ 52543 w 3625970"/>
              <a:gd name="connsiteY30" fmla="*/ 2283500 h 3872608"/>
              <a:gd name="connsiteX31" fmla="*/ 0 w 3625970"/>
              <a:gd name="connsiteY31" fmla="*/ 2161468 h 387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625970" h="3872608">
                <a:moveTo>
                  <a:pt x="0" y="0"/>
                </a:moveTo>
                <a:lnTo>
                  <a:pt x="3625970" y="0"/>
                </a:lnTo>
                <a:lnTo>
                  <a:pt x="3625970" y="1537314"/>
                </a:lnTo>
                <a:lnTo>
                  <a:pt x="2339974" y="2743511"/>
                </a:lnTo>
                <a:lnTo>
                  <a:pt x="2343946" y="2747478"/>
                </a:lnTo>
                <a:lnTo>
                  <a:pt x="3625970" y="1545006"/>
                </a:lnTo>
                <a:lnTo>
                  <a:pt x="3625970" y="1645399"/>
                </a:lnTo>
                <a:lnTo>
                  <a:pt x="2339974" y="2851596"/>
                </a:lnTo>
                <a:lnTo>
                  <a:pt x="2343946" y="2855564"/>
                </a:lnTo>
                <a:lnTo>
                  <a:pt x="3625970" y="1653092"/>
                </a:lnTo>
                <a:lnTo>
                  <a:pt x="3625970" y="1754453"/>
                </a:lnTo>
                <a:lnTo>
                  <a:pt x="2339974" y="2960650"/>
                </a:lnTo>
                <a:lnTo>
                  <a:pt x="2343946" y="2964617"/>
                </a:lnTo>
                <a:lnTo>
                  <a:pt x="3625970" y="1762146"/>
                </a:lnTo>
                <a:lnTo>
                  <a:pt x="3625970" y="1862539"/>
                </a:lnTo>
                <a:lnTo>
                  <a:pt x="2339974" y="3068736"/>
                </a:lnTo>
                <a:lnTo>
                  <a:pt x="2343946" y="3072703"/>
                </a:lnTo>
                <a:lnTo>
                  <a:pt x="3625970" y="1870231"/>
                </a:lnTo>
                <a:lnTo>
                  <a:pt x="3625970" y="1971592"/>
                </a:lnTo>
                <a:lnTo>
                  <a:pt x="2339974" y="3177789"/>
                </a:lnTo>
                <a:lnTo>
                  <a:pt x="2343946" y="3181756"/>
                </a:lnTo>
                <a:lnTo>
                  <a:pt x="3625970" y="1979285"/>
                </a:lnTo>
                <a:lnTo>
                  <a:pt x="3625970" y="2079678"/>
                </a:lnTo>
                <a:lnTo>
                  <a:pt x="2339974" y="3285875"/>
                </a:lnTo>
                <a:lnTo>
                  <a:pt x="2343946" y="3289842"/>
                </a:lnTo>
                <a:lnTo>
                  <a:pt x="3625970" y="2087371"/>
                </a:lnTo>
                <a:lnTo>
                  <a:pt x="3625970" y="2161468"/>
                </a:lnTo>
                <a:cubicBezTo>
                  <a:pt x="3625970" y="2208085"/>
                  <a:pt x="3607169" y="2251642"/>
                  <a:pt x="3573427" y="2283500"/>
                </a:cubicBezTo>
                <a:lnTo>
                  <a:pt x="1927472" y="3827251"/>
                </a:lnTo>
                <a:cubicBezTo>
                  <a:pt x="1863010" y="3887727"/>
                  <a:pt x="1762960" y="3887727"/>
                  <a:pt x="1698498" y="3827251"/>
                </a:cubicBezTo>
                <a:lnTo>
                  <a:pt x="52543" y="2283500"/>
                </a:lnTo>
                <a:cubicBezTo>
                  <a:pt x="18802" y="2251642"/>
                  <a:pt x="0" y="2208085"/>
                  <a:pt x="0" y="2161468"/>
                </a:cubicBezTo>
                <a:close/>
              </a:path>
            </a:pathLst>
          </a:custGeom>
          <a:noFill/>
        </p:spPr>
        <p:txBody>
          <a:bodyPr wrap="square" anchor="ctr">
            <a:noAutofit/>
          </a:bodyPr>
          <a:lstStyle>
            <a:lvl1pPr marL="0" indent="0" algn="ctr">
              <a:buNone/>
              <a:defRPr>
                <a:solidFill>
                  <a:srgbClr val="0070C0"/>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12135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12135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339899" y="65160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339899" y="878939"/>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339899" y="110627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0" name="Shape">
            <a:extLst>
              <a:ext uri="{FF2B5EF4-FFF2-40B4-BE49-F238E27FC236}">
                <a16:creationId xmlns:a16="http://schemas.microsoft.com/office/drawing/2014/main" id="{00594FA1-626F-D387-058B-929064A05A3F}"/>
              </a:ext>
            </a:extLst>
          </p:cNvPr>
          <p:cNvSpPr/>
          <p:nvPr/>
        </p:nvSpPr>
        <p:spPr>
          <a:xfrm>
            <a:off x="8915041" y="4005718"/>
            <a:ext cx="2200174" cy="2350633"/>
          </a:xfrm>
          <a:custGeom>
            <a:avLst/>
            <a:gdLst/>
            <a:ahLst/>
            <a:cxnLst>
              <a:cxn ang="0">
                <a:pos x="wd2" y="hd2"/>
              </a:cxn>
              <a:cxn ang="5400000">
                <a:pos x="wd2" y="hd2"/>
              </a:cxn>
              <a:cxn ang="10800000">
                <a:pos x="wd2" y="hd2"/>
              </a:cxn>
              <a:cxn ang="16200000">
                <a:pos x="wd2" y="hd2"/>
              </a:cxn>
            </a:cxnLst>
            <a:rect l="0" t="0" r="r" b="b"/>
            <a:pathLst>
              <a:path w="21600" h="21516" extrusionOk="0">
                <a:moveTo>
                  <a:pt x="0" y="12007"/>
                </a:moveTo>
                <a:lnTo>
                  <a:pt x="0" y="0"/>
                </a:lnTo>
                <a:lnTo>
                  <a:pt x="21600" y="0"/>
                </a:lnTo>
                <a:lnTo>
                  <a:pt x="21600" y="12007"/>
                </a:lnTo>
                <a:cubicBezTo>
                  <a:pt x="21600" y="12261"/>
                  <a:pt x="21483" y="12506"/>
                  <a:pt x="21288" y="12688"/>
                </a:cubicBezTo>
                <a:lnTo>
                  <a:pt x="11486" y="21264"/>
                </a:lnTo>
                <a:cubicBezTo>
                  <a:pt x="11107" y="21600"/>
                  <a:pt x="10503" y="21600"/>
                  <a:pt x="10123" y="21264"/>
                </a:cubicBezTo>
                <a:lnTo>
                  <a:pt x="321" y="12688"/>
                </a:lnTo>
                <a:cubicBezTo>
                  <a:pt x="107" y="12506"/>
                  <a:pt x="0" y="12261"/>
                  <a:pt x="0" y="12007"/>
                </a:cubicBez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Freeform 25">
            <a:extLst>
              <a:ext uri="{FF2B5EF4-FFF2-40B4-BE49-F238E27FC236}">
                <a16:creationId xmlns:a16="http://schemas.microsoft.com/office/drawing/2014/main" id="{E2709C07-CFC0-ABC6-6E13-50B248934423}"/>
              </a:ext>
            </a:extLst>
          </p:cNvPr>
          <p:cNvSpPr/>
          <p:nvPr/>
        </p:nvSpPr>
        <p:spPr>
          <a:xfrm>
            <a:off x="8605193" y="2608988"/>
            <a:ext cx="2819871" cy="2573872"/>
          </a:xfrm>
          <a:custGeom>
            <a:avLst/>
            <a:gdLst>
              <a:gd name="connsiteX0" fmla="*/ 2819871 w 2819871"/>
              <a:gd name="connsiteY0" fmla="*/ 0 h 2573872"/>
              <a:gd name="connsiteX1" fmla="*/ 2819871 w 2819871"/>
              <a:gd name="connsiteY1" fmla="*/ 1243045 h 2573872"/>
              <a:gd name="connsiteX2" fmla="*/ 2779270 w 2819871"/>
              <a:gd name="connsiteY2" fmla="*/ 1338217 h 2573872"/>
              <a:gd name="connsiteX3" fmla="*/ 1499231 w 2819871"/>
              <a:gd name="connsiteY3" fmla="*/ 2538918 h 2573872"/>
              <a:gd name="connsiteX4" fmla="*/ 1321684 w 2819871"/>
              <a:gd name="connsiteY4" fmla="*/ 2538918 h 2573872"/>
              <a:gd name="connsiteX5" fmla="*/ 41645 w 2819871"/>
              <a:gd name="connsiteY5" fmla="*/ 1338217 h 2573872"/>
              <a:gd name="connsiteX6" fmla="*/ 0 w 2819871"/>
              <a:gd name="connsiteY6" fmla="*/ 1243045 h 2573872"/>
              <a:gd name="connsiteX7" fmla="*/ 0 w 2819871"/>
              <a:gd name="connsiteY7" fmla="*/ 6510 h 2573872"/>
              <a:gd name="connsiteX8" fmla="*/ 1291978 w 2819871"/>
              <a:gd name="connsiteY8" fmla="*/ 1218264 h 2573872"/>
              <a:gd name="connsiteX9" fmla="*/ 1520952 w 2819871"/>
              <a:gd name="connsiteY9" fmla="*/ 1218264 h 2573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19871" h="2573872">
                <a:moveTo>
                  <a:pt x="2819871" y="0"/>
                </a:moveTo>
                <a:lnTo>
                  <a:pt x="2819871" y="1243045"/>
                </a:lnTo>
                <a:cubicBezTo>
                  <a:pt x="2819871" y="1278735"/>
                  <a:pt x="2804988" y="1313444"/>
                  <a:pt x="2779270" y="1338217"/>
                </a:cubicBezTo>
                <a:lnTo>
                  <a:pt x="1499231" y="2538918"/>
                </a:lnTo>
                <a:cubicBezTo>
                  <a:pt x="1449623" y="2585524"/>
                  <a:pt x="1371293" y="2585524"/>
                  <a:pt x="1321684" y="2538918"/>
                </a:cubicBezTo>
                <a:lnTo>
                  <a:pt x="41645" y="1338217"/>
                </a:lnTo>
                <a:cubicBezTo>
                  <a:pt x="14883" y="1313444"/>
                  <a:pt x="0" y="1278735"/>
                  <a:pt x="0" y="1243045"/>
                </a:cubicBezTo>
                <a:lnTo>
                  <a:pt x="0" y="6510"/>
                </a:lnTo>
                <a:lnTo>
                  <a:pt x="1291978" y="1218264"/>
                </a:lnTo>
                <a:cubicBezTo>
                  <a:pt x="1356440" y="1278740"/>
                  <a:pt x="1456490" y="1278740"/>
                  <a:pt x="1520952" y="1218264"/>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654D2972-0555-3496-2794-11D45D17C366}"/>
              </a:ext>
            </a:extLst>
          </p:cNvPr>
          <p:cNvSpPr/>
          <p:nvPr/>
        </p:nvSpPr>
        <p:spPr>
          <a:xfrm>
            <a:off x="10032474" y="3381064"/>
            <a:ext cx="2159526" cy="2736579"/>
          </a:xfrm>
          <a:custGeom>
            <a:avLst/>
            <a:gdLst/>
            <a:ahLst/>
            <a:cxnLst>
              <a:cxn ang="0">
                <a:pos x="wd2" y="hd2"/>
              </a:cxn>
              <a:cxn ang="5400000">
                <a:pos x="wd2" y="hd2"/>
              </a:cxn>
              <a:cxn ang="10800000">
                <a:pos x="wd2" y="hd2"/>
              </a:cxn>
              <a:cxn ang="16200000">
                <a:pos x="wd2" y="hd2"/>
              </a:cxn>
            </a:cxnLst>
            <a:rect l="0" t="0" r="r" b="b"/>
            <a:pathLst>
              <a:path w="21600" h="21600" extrusionOk="0">
                <a:moveTo>
                  <a:pt x="60" y="15989"/>
                </a:moveTo>
                <a:lnTo>
                  <a:pt x="10" y="15942"/>
                </a:lnTo>
                <a:lnTo>
                  <a:pt x="21550" y="0"/>
                </a:lnTo>
                <a:lnTo>
                  <a:pt x="21600" y="47"/>
                </a:lnTo>
                <a:lnTo>
                  <a:pt x="60" y="15989"/>
                </a:lnTo>
                <a:close/>
                <a:moveTo>
                  <a:pt x="21590" y="1166"/>
                </a:moveTo>
                <a:lnTo>
                  <a:pt x="21540" y="1119"/>
                </a:lnTo>
                <a:lnTo>
                  <a:pt x="0" y="17061"/>
                </a:lnTo>
                <a:lnTo>
                  <a:pt x="50" y="17108"/>
                </a:lnTo>
                <a:lnTo>
                  <a:pt x="21590" y="1166"/>
                </a:lnTo>
                <a:close/>
                <a:moveTo>
                  <a:pt x="21590" y="2293"/>
                </a:moveTo>
                <a:lnTo>
                  <a:pt x="21540" y="2246"/>
                </a:lnTo>
                <a:lnTo>
                  <a:pt x="0" y="18188"/>
                </a:lnTo>
                <a:lnTo>
                  <a:pt x="50" y="18235"/>
                </a:lnTo>
                <a:lnTo>
                  <a:pt x="21590" y="2293"/>
                </a:lnTo>
                <a:close/>
                <a:moveTo>
                  <a:pt x="21590" y="3412"/>
                </a:moveTo>
                <a:lnTo>
                  <a:pt x="21540" y="3365"/>
                </a:lnTo>
                <a:lnTo>
                  <a:pt x="0" y="19307"/>
                </a:lnTo>
                <a:lnTo>
                  <a:pt x="50" y="19354"/>
                </a:lnTo>
                <a:lnTo>
                  <a:pt x="21590" y="3412"/>
                </a:lnTo>
                <a:close/>
                <a:moveTo>
                  <a:pt x="21590" y="4531"/>
                </a:moveTo>
                <a:lnTo>
                  <a:pt x="21540" y="4484"/>
                </a:lnTo>
                <a:lnTo>
                  <a:pt x="0" y="20426"/>
                </a:lnTo>
                <a:lnTo>
                  <a:pt x="50" y="20473"/>
                </a:lnTo>
                <a:lnTo>
                  <a:pt x="21590" y="4531"/>
                </a:lnTo>
                <a:close/>
                <a:moveTo>
                  <a:pt x="21590" y="5658"/>
                </a:moveTo>
                <a:lnTo>
                  <a:pt x="21540" y="5611"/>
                </a:lnTo>
                <a:lnTo>
                  <a:pt x="0" y="21553"/>
                </a:lnTo>
                <a:lnTo>
                  <a:pt x="50" y="21600"/>
                </a:lnTo>
                <a:lnTo>
                  <a:pt x="21590" y="565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91D89977-646B-5F1C-0D97-9EABE1A44A44}"/>
              </a:ext>
            </a:extLst>
          </p:cNvPr>
          <p:cNvSpPr/>
          <p:nvPr/>
        </p:nvSpPr>
        <p:spPr>
          <a:xfrm>
            <a:off x="7190799" y="1487272"/>
            <a:ext cx="2825815" cy="3581351"/>
          </a:xfrm>
          <a:custGeom>
            <a:avLst/>
            <a:gdLst/>
            <a:ahLst/>
            <a:cxnLst>
              <a:cxn ang="0">
                <a:pos x="wd2" y="hd2"/>
              </a:cxn>
              <a:cxn ang="5400000">
                <a:pos x="wd2" y="hd2"/>
              </a:cxn>
              <a:cxn ang="10800000">
                <a:pos x="wd2" y="hd2"/>
              </a:cxn>
              <a:cxn ang="16200000">
                <a:pos x="wd2" y="hd2"/>
              </a:cxn>
            </a:cxnLst>
            <a:rect l="0" t="0" r="r" b="b"/>
            <a:pathLst>
              <a:path w="21600" h="21600" extrusionOk="0">
                <a:moveTo>
                  <a:pt x="21547" y="21600"/>
                </a:moveTo>
                <a:lnTo>
                  <a:pt x="0" y="5651"/>
                </a:lnTo>
                <a:lnTo>
                  <a:pt x="53" y="5603"/>
                </a:lnTo>
                <a:lnTo>
                  <a:pt x="21600" y="21552"/>
                </a:lnTo>
                <a:lnTo>
                  <a:pt x="21547" y="21600"/>
                </a:lnTo>
                <a:close/>
                <a:moveTo>
                  <a:pt x="21600" y="20434"/>
                </a:moveTo>
                <a:lnTo>
                  <a:pt x="53" y="4485"/>
                </a:lnTo>
                <a:lnTo>
                  <a:pt x="0" y="4533"/>
                </a:lnTo>
                <a:lnTo>
                  <a:pt x="21547" y="20482"/>
                </a:lnTo>
                <a:lnTo>
                  <a:pt x="21600" y="20434"/>
                </a:lnTo>
                <a:close/>
                <a:moveTo>
                  <a:pt x="21600" y="19310"/>
                </a:moveTo>
                <a:lnTo>
                  <a:pt x="53" y="3361"/>
                </a:lnTo>
                <a:lnTo>
                  <a:pt x="0" y="3409"/>
                </a:lnTo>
                <a:lnTo>
                  <a:pt x="21547" y="19357"/>
                </a:lnTo>
                <a:lnTo>
                  <a:pt x="21600" y="19310"/>
                </a:lnTo>
                <a:close/>
                <a:moveTo>
                  <a:pt x="21600" y="18191"/>
                </a:moveTo>
                <a:lnTo>
                  <a:pt x="53" y="2243"/>
                </a:lnTo>
                <a:lnTo>
                  <a:pt x="0" y="2290"/>
                </a:lnTo>
                <a:lnTo>
                  <a:pt x="21547" y="18239"/>
                </a:lnTo>
                <a:lnTo>
                  <a:pt x="21600" y="18191"/>
                </a:lnTo>
                <a:close/>
                <a:moveTo>
                  <a:pt x="21600" y="17067"/>
                </a:moveTo>
                <a:lnTo>
                  <a:pt x="53" y="1118"/>
                </a:lnTo>
                <a:lnTo>
                  <a:pt x="0" y="1166"/>
                </a:lnTo>
                <a:lnTo>
                  <a:pt x="21547" y="17115"/>
                </a:lnTo>
                <a:lnTo>
                  <a:pt x="21600" y="17067"/>
                </a:lnTo>
                <a:close/>
                <a:moveTo>
                  <a:pt x="21600" y="15949"/>
                </a:moveTo>
                <a:lnTo>
                  <a:pt x="53" y="0"/>
                </a:lnTo>
                <a:lnTo>
                  <a:pt x="0" y="48"/>
                </a:lnTo>
                <a:lnTo>
                  <a:pt x="21547" y="15997"/>
                </a:lnTo>
                <a:lnTo>
                  <a:pt x="21600" y="15949"/>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796813DD-0BD6-88D7-036D-B2E8F6ED450A}"/>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odern green">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9_T_PGO_Onward-16x9.pptx" id="{BCEFC9E1-4822-4108-9E22-10D712CDE82B}" vid="{2C234437-5377-47FA-9F0B-55A21D1BC0F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9_T_PGO_Onward-16x9.pptx" id="{BCEFC9E1-4822-4108-9E22-10D712CDE82B}" vid="{35C4B609-8DF7-4E43-AD1D-9052B8728CD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425</TotalTime>
  <Words>356</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Onward</dc:title>
  <dc:creator>PresentationGO.com</dc:creator>
  <dc:description>© Copyright PresentationGo.com</dc:description>
  <cp:lastModifiedBy>Christophe Barroche</cp:lastModifiedBy>
  <cp:revision>8</cp:revision>
  <dcterms:created xsi:type="dcterms:W3CDTF">2019-11-21T05:02:10Z</dcterms:created>
  <dcterms:modified xsi:type="dcterms:W3CDTF">2022-09-07T19:43:24Z</dcterms:modified>
  <cp:category>Templates</cp:category>
</cp:coreProperties>
</file>