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9" r:id="rId1"/>
    <p:sldMasterId id="2147483690" r:id="rId2"/>
  </p:sldMasterIdLst>
  <p:notesMasterIdLst>
    <p:notesMasterId r:id="rId11"/>
  </p:notesMasterIdLst>
  <p:sldIdLst>
    <p:sldId id="350" r:id="rId3"/>
    <p:sldId id="348" r:id="rId4"/>
    <p:sldId id="349" r:id="rId5"/>
    <p:sldId id="346" r:id="rId6"/>
    <p:sldId id="347" r:id="rId7"/>
    <p:sldId id="351" r:id="rId8"/>
    <p:sldId id="352" r:id="rId9"/>
    <p:sldId id="307"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1870" autoAdjust="0"/>
    <p:restoredTop sz="96327" autoAdjust="0"/>
  </p:normalViewPr>
  <p:slideViewPr>
    <p:cSldViewPr snapToGrid="0">
      <p:cViewPr varScale="1">
        <p:scale>
          <a:sx n="149" d="100"/>
          <a:sy n="149" d="100"/>
        </p:scale>
        <p:origin x="1944" y="1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8/17/2022</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1</a:t>
            </a:fld>
            <a:endParaRPr lang="en-US"/>
          </a:p>
        </p:txBody>
      </p:sp>
    </p:spTree>
    <p:extLst>
      <p:ext uri="{BB962C8B-B14F-4D97-AF65-F5344CB8AC3E}">
        <p14:creationId xmlns:p14="http://schemas.microsoft.com/office/powerpoint/2010/main" val="3222745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2</a:t>
            </a:fld>
            <a:endParaRPr lang="en-US"/>
          </a:p>
        </p:txBody>
      </p:sp>
    </p:spTree>
    <p:extLst>
      <p:ext uri="{BB962C8B-B14F-4D97-AF65-F5344CB8AC3E}">
        <p14:creationId xmlns:p14="http://schemas.microsoft.com/office/powerpoint/2010/main" val="3208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64667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2162659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5</a:t>
            </a:fld>
            <a:endParaRPr lang="en-US"/>
          </a:p>
        </p:txBody>
      </p:sp>
    </p:spTree>
    <p:extLst>
      <p:ext uri="{BB962C8B-B14F-4D97-AF65-F5344CB8AC3E}">
        <p14:creationId xmlns:p14="http://schemas.microsoft.com/office/powerpoint/2010/main" val="1972487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6</a:t>
            </a:fld>
            <a:endParaRPr lang="en-US"/>
          </a:p>
        </p:txBody>
      </p:sp>
    </p:spTree>
    <p:extLst>
      <p:ext uri="{BB962C8B-B14F-4D97-AF65-F5344CB8AC3E}">
        <p14:creationId xmlns:p14="http://schemas.microsoft.com/office/powerpoint/2010/main" val="2753261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198019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1" name="Circle">
            <a:extLst>
              <a:ext uri="{FF2B5EF4-FFF2-40B4-BE49-F238E27FC236}">
                <a16:creationId xmlns:a16="http://schemas.microsoft.com/office/drawing/2014/main" id="{D99BA9C7-BFC1-D7D8-1519-E2237681F038}"/>
              </a:ext>
            </a:extLst>
          </p:cNvPr>
          <p:cNvSpPr/>
          <p:nvPr/>
        </p:nvSpPr>
        <p:spPr>
          <a:xfrm>
            <a:off x="1130927" y="1397026"/>
            <a:ext cx="1398927" cy="1398929"/>
          </a:xfrm>
          <a:prstGeom prst="ellipse">
            <a:avLst/>
          </a:prstGeom>
          <a:solidFill>
            <a:schemeClr val="accent4"/>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2" name="Shape">
            <a:extLst>
              <a:ext uri="{FF2B5EF4-FFF2-40B4-BE49-F238E27FC236}">
                <a16:creationId xmlns:a16="http://schemas.microsoft.com/office/drawing/2014/main" id="{273A6C43-93DA-E798-16E8-674C262FDC1A}"/>
              </a:ext>
            </a:extLst>
          </p:cNvPr>
          <p:cNvSpPr/>
          <p:nvPr/>
        </p:nvSpPr>
        <p:spPr>
          <a:xfrm>
            <a:off x="0" y="4400158"/>
            <a:ext cx="1064639" cy="1397505"/>
          </a:xfrm>
          <a:custGeom>
            <a:avLst/>
            <a:gdLst/>
            <a:ahLst/>
            <a:cxnLst>
              <a:cxn ang="0">
                <a:pos x="wd2" y="hd2"/>
              </a:cxn>
              <a:cxn ang="5400000">
                <a:pos x="wd2" y="hd2"/>
              </a:cxn>
              <a:cxn ang="10800000">
                <a:pos x="wd2" y="hd2"/>
              </a:cxn>
              <a:cxn ang="16200000">
                <a:pos x="wd2" y="hd2"/>
              </a:cxn>
            </a:cxnLst>
            <a:rect l="0" t="0" r="r" b="b"/>
            <a:pathLst>
              <a:path w="20300" h="19827" extrusionOk="0">
                <a:moveTo>
                  <a:pt x="16399" y="16928"/>
                </a:moveTo>
                <a:cubicBezTo>
                  <a:pt x="21600" y="13059"/>
                  <a:pt x="21600" y="6775"/>
                  <a:pt x="16399" y="2906"/>
                </a:cubicBezTo>
                <a:cubicBezTo>
                  <a:pt x="11942" y="-411"/>
                  <a:pt x="5128" y="-883"/>
                  <a:pt x="0" y="1463"/>
                </a:cubicBezTo>
                <a:lnTo>
                  <a:pt x="0" y="18357"/>
                </a:lnTo>
                <a:cubicBezTo>
                  <a:pt x="5128" y="20717"/>
                  <a:pt x="11942" y="20232"/>
                  <a:pt x="16399" y="16928"/>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3" name="Shape">
            <a:extLst>
              <a:ext uri="{FF2B5EF4-FFF2-40B4-BE49-F238E27FC236}">
                <a16:creationId xmlns:a16="http://schemas.microsoft.com/office/drawing/2014/main" id="{66B0FD96-137C-096B-4C1C-38FFF158B592}"/>
              </a:ext>
            </a:extLst>
          </p:cNvPr>
          <p:cNvSpPr/>
          <p:nvPr/>
        </p:nvSpPr>
        <p:spPr>
          <a:xfrm>
            <a:off x="0" y="0"/>
            <a:ext cx="995263" cy="1253549"/>
          </a:xfrm>
          <a:custGeom>
            <a:avLst/>
            <a:gdLst/>
            <a:ahLst/>
            <a:cxnLst>
              <a:cxn ang="0">
                <a:pos x="wd2" y="hd2"/>
              </a:cxn>
              <a:cxn ang="5400000">
                <a:pos x="wd2" y="hd2"/>
              </a:cxn>
              <a:cxn ang="10800000">
                <a:pos x="wd2" y="hd2"/>
              </a:cxn>
              <a:cxn ang="16200000">
                <a:pos x="wd2" y="hd2"/>
              </a:cxn>
            </a:cxnLst>
            <a:rect l="0" t="0" r="r" b="b"/>
            <a:pathLst>
              <a:path w="20215" h="20691" extrusionOk="0">
                <a:moveTo>
                  <a:pt x="16060" y="17318"/>
                </a:moveTo>
                <a:cubicBezTo>
                  <a:pt x="21600" y="12816"/>
                  <a:pt x="21600" y="5506"/>
                  <a:pt x="16060" y="1004"/>
                </a:cubicBezTo>
                <a:cubicBezTo>
                  <a:pt x="15616" y="643"/>
                  <a:pt x="15134" y="314"/>
                  <a:pt x="14651" y="0"/>
                </a:cubicBezTo>
                <a:lnTo>
                  <a:pt x="0" y="0"/>
                </a:lnTo>
                <a:lnTo>
                  <a:pt x="0" y="19608"/>
                </a:lnTo>
                <a:cubicBezTo>
                  <a:pt x="5270" y="21600"/>
                  <a:pt x="11717" y="20847"/>
                  <a:pt x="16060" y="17318"/>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4" name="Circle">
            <a:extLst>
              <a:ext uri="{FF2B5EF4-FFF2-40B4-BE49-F238E27FC236}">
                <a16:creationId xmlns:a16="http://schemas.microsoft.com/office/drawing/2014/main" id="{FD2C3EE5-52A9-1394-1E55-D6129208D197}"/>
              </a:ext>
            </a:extLst>
          </p:cNvPr>
          <p:cNvSpPr/>
          <p:nvPr/>
        </p:nvSpPr>
        <p:spPr>
          <a:xfrm>
            <a:off x="4153066" y="2860578"/>
            <a:ext cx="1398927" cy="1398929"/>
          </a:xfrm>
          <a:prstGeom prst="ellipse">
            <a:avLst/>
          </a:pr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5" name="Shape">
            <a:extLst>
              <a:ext uri="{FF2B5EF4-FFF2-40B4-BE49-F238E27FC236}">
                <a16:creationId xmlns:a16="http://schemas.microsoft.com/office/drawing/2014/main" id="{5B71DB06-3615-DC17-C769-D2CF67172409}"/>
              </a:ext>
            </a:extLst>
          </p:cNvPr>
          <p:cNvSpPr/>
          <p:nvPr/>
        </p:nvSpPr>
        <p:spPr>
          <a:xfrm>
            <a:off x="2689514" y="5876042"/>
            <a:ext cx="1397670" cy="981958"/>
          </a:xfrm>
          <a:custGeom>
            <a:avLst/>
            <a:gdLst/>
            <a:ahLst/>
            <a:cxnLst>
              <a:cxn ang="0">
                <a:pos x="wd2" y="hd2"/>
              </a:cxn>
              <a:cxn ang="5400000">
                <a:pos x="wd2" y="hd2"/>
              </a:cxn>
              <a:cxn ang="10800000">
                <a:pos x="wd2" y="hd2"/>
              </a:cxn>
              <a:cxn ang="16200000">
                <a:pos x="wd2" y="hd2"/>
              </a:cxn>
            </a:cxnLst>
            <a:rect l="0" t="0" r="r" b="b"/>
            <a:pathLst>
              <a:path w="20055" h="20197" extrusionOk="0">
                <a:moveTo>
                  <a:pt x="17120" y="4207"/>
                </a:moveTo>
                <a:cubicBezTo>
                  <a:pt x="13206" y="-1403"/>
                  <a:pt x="6852" y="-1403"/>
                  <a:pt x="2938" y="4207"/>
                </a:cubicBezTo>
                <a:cubicBezTo>
                  <a:pt x="-76" y="8527"/>
                  <a:pt x="-771" y="14919"/>
                  <a:pt x="852" y="20197"/>
                </a:cubicBezTo>
                <a:lnTo>
                  <a:pt x="19193" y="20197"/>
                </a:lnTo>
                <a:cubicBezTo>
                  <a:pt x="20829" y="14919"/>
                  <a:pt x="20134" y="8527"/>
                  <a:pt x="17120" y="4207"/>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6" name="Shape">
            <a:extLst>
              <a:ext uri="{FF2B5EF4-FFF2-40B4-BE49-F238E27FC236}">
                <a16:creationId xmlns:a16="http://schemas.microsoft.com/office/drawing/2014/main" id="{97D20BD8-C49A-B395-42F6-DA8EE228F97C}"/>
              </a:ext>
            </a:extLst>
          </p:cNvPr>
          <p:cNvSpPr/>
          <p:nvPr/>
        </p:nvSpPr>
        <p:spPr>
          <a:xfrm>
            <a:off x="1216459" y="1473054"/>
            <a:ext cx="2782245" cy="2782954"/>
          </a:xfrm>
          <a:custGeom>
            <a:avLst/>
            <a:gdLst/>
            <a:ahLst/>
            <a:cxnLst>
              <a:cxn ang="0">
                <a:pos x="wd2" y="hd2"/>
              </a:cxn>
              <a:cxn ang="5400000">
                <a:pos x="wd2" y="hd2"/>
              </a:cxn>
              <a:cxn ang="10800000">
                <a:pos x="wd2" y="hd2"/>
              </a:cxn>
              <a:cxn ang="16200000">
                <a:pos x="wd2" y="hd2"/>
              </a:cxn>
            </a:cxnLst>
            <a:rect l="0" t="0" r="r" b="b"/>
            <a:pathLst>
              <a:path w="20571" h="20570" extrusionOk="0">
                <a:moveTo>
                  <a:pt x="12054" y="11914"/>
                </a:moveTo>
                <a:cubicBezTo>
                  <a:pt x="13023" y="10945"/>
                  <a:pt x="14323" y="10397"/>
                  <a:pt x="15693" y="10320"/>
                </a:cubicBezTo>
                <a:cubicBezTo>
                  <a:pt x="16916" y="10249"/>
                  <a:pt x="18125" y="9751"/>
                  <a:pt x="19059" y="8816"/>
                </a:cubicBezTo>
                <a:cubicBezTo>
                  <a:pt x="21104" y="6772"/>
                  <a:pt x="21076" y="3429"/>
                  <a:pt x="18968" y="1420"/>
                </a:cubicBezTo>
                <a:cubicBezTo>
                  <a:pt x="16958" y="-498"/>
                  <a:pt x="13747" y="-470"/>
                  <a:pt x="11773" y="1483"/>
                </a:cubicBezTo>
                <a:cubicBezTo>
                  <a:pt x="10803" y="2438"/>
                  <a:pt x="10290" y="3681"/>
                  <a:pt x="10241" y="4939"/>
                </a:cubicBezTo>
                <a:cubicBezTo>
                  <a:pt x="10185" y="6288"/>
                  <a:pt x="9601" y="7559"/>
                  <a:pt x="8653" y="8507"/>
                </a:cubicBezTo>
                <a:lnTo>
                  <a:pt x="8505" y="8655"/>
                </a:lnTo>
                <a:cubicBezTo>
                  <a:pt x="7550" y="9610"/>
                  <a:pt x="6278" y="10186"/>
                  <a:pt x="4936" y="10242"/>
                </a:cubicBezTo>
                <a:cubicBezTo>
                  <a:pt x="3678" y="10298"/>
                  <a:pt x="2434" y="10804"/>
                  <a:pt x="1478" y="11774"/>
                </a:cubicBezTo>
                <a:cubicBezTo>
                  <a:pt x="-468" y="13747"/>
                  <a:pt x="-496" y="16958"/>
                  <a:pt x="1415" y="18967"/>
                </a:cubicBezTo>
                <a:cubicBezTo>
                  <a:pt x="3425" y="21074"/>
                  <a:pt x="6763" y="21102"/>
                  <a:pt x="8814" y="19058"/>
                </a:cubicBezTo>
                <a:cubicBezTo>
                  <a:pt x="9749" y="18124"/>
                  <a:pt x="10248" y="16915"/>
                  <a:pt x="10318" y="15693"/>
                </a:cubicBezTo>
                <a:cubicBezTo>
                  <a:pt x="10395" y="14323"/>
                  <a:pt x="10943" y="13024"/>
                  <a:pt x="11913" y="12055"/>
                </a:cubicBezTo>
                <a:lnTo>
                  <a:pt x="12054" y="11914"/>
                </a:ln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7" name="Shape">
            <a:extLst>
              <a:ext uri="{FF2B5EF4-FFF2-40B4-BE49-F238E27FC236}">
                <a16:creationId xmlns:a16="http://schemas.microsoft.com/office/drawing/2014/main" id="{9256B849-4FFD-EC32-670E-1254F191499F}"/>
              </a:ext>
            </a:extLst>
          </p:cNvPr>
          <p:cNvSpPr/>
          <p:nvPr/>
        </p:nvSpPr>
        <p:spPr>
          <a:xfrm>
            <a:off x="4153065" y="4417334"/>
            <a:ext cx="2782759" cy="2440666"/>
          </a:xfrm>
          <a:custGeom>
            <a:avLst/>
            <a:gdLst/>
            <a:ahLst/>
            <a:cxnLst>
              <a:cxn ang="0">
                <a:pos x="wd2" y="hd2"/>
              </a:cxn>
              <a:cxn ang="5400000">
                <a:pos x="wd2" y="hd2"/>
              </a:cxn>
              <a:cxn ang="10800000">
                <a:pos x="wd2" y="hd2"/>
              </a:cxn>
              <a:cxn ang="16200000">
                <a:pos x="wd2" y="hd2"/>
              </a:cxn>
            </a:cxnLst>
            <a:rect l="0" t="0" r="r" b="b"/>
            <a:pathLst>
              <a:path w="20615" h="21020" extrusionOk="0">
                <a:moveTo>
                  <a:pt x="11933" y="14055"/>
                </a:moveTo>
                <a:lnTo>
                  <a:pt x="12081" y="13883"/>
                </a:lnTo>
                <a:cubicBezTo>
                  <a:pt x="13053" y="12753"/>
                  <a:pt x="14355" y="12115"/>
                  <a:pt x="15728" y="12025"/>
                </a:cubicBezTo>
                <a:cubicBezTo>
                  <a:pt x="16953" y="11943"/>
                  <a:pt x="18164" y="11362"/>
                  <a:pt x="19100" y="10273"/>
                </a:cubicBezTo>
                <a:cubicBezTo>
                  <a:pt x="21149" y="7891"/>
                  <a:pt x="21121" y="3995"/>
                  <a:pt x="19009" y="1654"/>
                </a:cubicBezTo>
                <a:cubicBezTo>
                  <a:pt x="16995" y="-580"/>
                  <a:pt x="13778" y="-547"/>
                  <a:pt x="11799" y="1728"/>
                </a:cubicBezTo>
                <a:cubicBezTo>
                  <a:pt x="10828" y="2841"/>
                  <a:pt x="10314" y="4290"/>
                  <a:pt x="10265" y="5755"/>
                </a:cubicBezTo>
                <a:cubicBezTo>
                  <a:pt x="10208" y="7327"/>
                  <a:pt x="9624" y="8808"/>
                  <a:pt x="8673" y="9913"/>
                </a:cubicBezTo>
                <a:lnTo>
                  <a:pt x="8526" y="10085"/>
                </a:lnTo>
                <a:cubicBezTo>
                  <a:pt x="7568" y="11198"/>
                  <a:pt x="6294" y="11869"/>
                  <a:pt x="4949" y="11935"/>
                </a:cubicBezTo>
                <a:cubicBezTo>
                  <a:pt x="3689" y="12000"/>
                  <a:pt x="2443" y="12590"/>
                  <a:pt x="1485" y="13719"/>
                </a:cubicBezTo>
                <a:cubicBezTo>
                  <a:pt x="-191" y="15692"/>
                  <a:pt x="-451" y="18720"/>
                  <a:pt x="718" y="21020"/>
                </a:cubicBezTo>
                <a:lnTo>
                  <a:pt x="9624" y="21020"/>
                </a:lnTo>
                <a:cubicBezTo>
                  <a:pt x="10053" y="20177"/>
                  <a:pt x="10293" y="19236"/>
                  <a:pt x="10342" y="18286"/>
                </a:cubicBezTo>
                <a:cubicBezTo>
                  <a:pt x="10412" y="16698"/>
                  <a:pt x="10969" y="15184"/>
                  <a:pt x="11933" y="14055"/>
                </a:cubicBezTo>
                <a:close/>
              </a:path>
            </a:pathLst>
          </a:custGeom>
          <a:solidFill>
            <a:schemeClr val="accent4"/>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9" name="Shape">
            <a:extLst>
              <a:ext uri="{FF2B5EF4-FFF2-40B4-BE49-F238E27FC236}">
                <a16:creationId xmlns:a16="http://schemas.microsoft.com/office/drawing/2014/main" id="{9A538779-89DE-7780-F10D-6FC7698D1284}"/>
              </a:ext>
            </a:extLst>
          </p:cNvPr>
          <p:cNvSpPr/>
          <p:nvPr/>
        </p:nvSpPr>
        <p:spPr>
          <a:xfrm>
            <a:off x="1216459" y="4406883"/>
            <a:ext cx="2782682" cy="2451117"/>
          </a:xfrm>
          <a:custGeom>
            <a:avLst/>
            <a:gdLst/>
            <a:ahLst/>
            <a:cxnLst>
              <a:cxn ang="0">
                <a:pos x="wd2" y="hd2"/>
              </a:cxn>
              <a:cxn ang="5400000">
                <a:pos x="wd2" y="hd2"/>
              </a:cxn>
              <a:cxn ang="10800000">
                <a:pos x="wd2" y="hd2"/>
              </a:cxn>
              <a:cxn ang="16200000">
                <a:pos x="wd2" y="hd2"/>
              </a:cxn>
            </a:cxnLst>
            <a:rect l="0" t="0" r="r" b="b"/>
            <a:pathLst>
              <a:path w="20608" h="21023" extrusionOk="0">
                <a:moveTo>
                  <a:pt x="11929" y="13997"/>
                </a:moveTo>
                <a:lnTo>
                  <a:pt x="12077" y="13826"/>
                </a:lnTo>
                <a:cubicBezTo>
                  <a:pt x="13048" y="12701"/>
                  <a:pt x="14350" y="12065"/>
                  <a:pt x="15723" y="11975"/>
                </a:cubicBezTo>
                <a:cubicBezTo>
                  <a:pt x="16947" y="11894"/>
                  <a:pt x="18158" y="11315"/>
                  <a:pt x="19094" y="10231"/>
                </a:cubicBezTo>
                <a:cubicBezTo>
                  <a:pt x="21142" y="7859"/>
                  <a:pt x="21114" y="3979"/>
                  <a:pt x="19002" y="1648"/>
                </a:cubicBezTo>
                <a:cubicBezTo>
                  <a:pt x="16990" y="-577"/>
                  <a:pt x="13773" y="-544"/>
                  <a:pt x="11795" y="1722"/>
                </a:cubicBezTo>
                <a:cubicBezTo>
                  <a:pt x="10824" y="2830"/>
                  <a:pt x="10310" y="4273"/>
                  <a:pt x="10261" y="5732"/>
                </a:cubicBezTo>
                <a:cubicBezTo>
                  <a:pt x="10205" y="7297"/>
                  <a:pt x="9621" y="8772"/>
                  <a:pt x="8670" y="9873"/>
                </a:cubicBezTo>
                <a:lnTo>
                  <a:pt x="8523" y="10044"/>
                </a:lnTo>
                <a:cubicBezTo>
                  <a:pt x="7565" y="11152"/>
                  <a:pt x="6292" y="11821"/>
                  <a:pt x="4947" y="11886"/>
                </a:cubicBezTo>
                <a:cubicBezTo>
                  <a:pt x="3687" y="11951"/>
                  <a:pt x="2442" y="12538"/>
                  <a:pt x="1485" y="13663"/>
                </a:cubicBezTo>
                <a:cubicBezTo>
                  <a:pt x="-212" y="15652"/>
                  <a:pt x="-458" y="18724"/>
                  <a:pt x="767" y="21023"/>
                </a:cubicBezTo>
                <a:lnTo>
                  <a:pt x="9571" y="21023"/>
                </a:lnTo>
                <a:cubicBezTo>
                  <a:pt x="10036" y="20159"/>
                  <a:pt x="10289" y="19189"/>
                  <a:pt x="10331" y="18211"/>
                </a:cubicBezTo>
                <a:cubicBezTo>
                  <a:pt x="10409" y="16630"/>
                  <a:pt x="10958" y="15122"/>
                  <a:pt x="11929" y="13997"/>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5" name="Shape">
            <a:extLst>
              <a:ext uri="{FF2B5EF4-FFF2-40B4-BE49-F238E27FC236}">
                <a16:creationId xmlns:a16="http://schemas.microsoft.com/office/drawing/2014/main" id="{5C0252D7-37EB-E1A4-C119-36A383A2EC95}"/>
              </a:ext>
            </a:extLst>
          </p:cNvPr>
          <p:cNvSpPr/>
          <p:nvPr/>
        </p:nvSpPr>
        <p:spPr>
          <a:xfrm>
            <a:off x="0" y="0"/>
            <a:ext cx="2449236" cy="2715457"/>
          </a:xfrm>
          <a:custGeom>
            <a:avLst/>
            <a:gdLst/>
            <a:ahLst/>
            <a:cxnLst>
              <a:cxn ang="0">
                <a:pos x="wd2" y="hd2"/>
              </a:cxn>
              <a:cxn ang="5400000">
                <a:pos x="wd2" y="hd2"/>
              </a:cxn>
              <a:cxn ang="10800000">
                <a:pos x="wd2" y="hd2"/>
              </a:cxn>
              <a:cxn ang="16200000">
                <a:pos x="wd2" y="hd2"/>
              </a:cxn>
            </a:cxnLst>
            <a:rect l="0" t="0" r="r" b="b"/>
            <a:pathLst>
              <a:path w="20983" h="21115" extrusionOk="0">
                <a:moveTo>
                  <a:pt x="7352" y="19524"/>
                </a:moveTo>
                <a:cubicBezTo>
                  <a:pt x="8435" y="18541"/>
                  <a:pt x="9013" y="17270"/>
                  <a:pt x="9094" y="15984"/>
                </a:cubicBezTo>
                <a:cubicBezTo>
                  <a:pt x="9184" y="14543"/>
                  <a:pt x="9819" y="13176"/>
                  <a:pt x="10942" y="12156"/>
                </a:cubicBezTo>
                <a:lnTo>
                  <a:pt x="11113" y="12001"/>
                </a:lnTo>
                <a:cubicBezTo>
                  <a:pt x="12237" y="10981"/>
                  <a:pt x="13743" y="10405"/>
                  <a:pt x="15331" y="10323"/>
                </a:cubicBezTo>
                <a:cubicBezTo>
                  <a:pt x="16748" y="10249"/>
                  <a:pt x="18148" y="9725"/>
                  <a:pt x="19231" y="8742"/>
                </a:cubicBezTo>
                <a:cubicBezTo>
                  <a:pt x="21600" y="6592"/>
                  <a:pt x="21567" y="3074"/>
                  <a:pt x="19125" y="961"/>
                </a:cubicBezTo>
                <a:cubicBezTo>
                  <a:pt x="18661" y="554"/>
                  <a:pt x="18140" y="236"/>
                  <a:pt x="17578" y="0"/>
                </a:cubicBezTo>
                <a:lnTo>
                  <a:pt x="12408" y="0"/>
                </a:lnTo>
                <a:cubicBezTo>
                  <a:pt x="11822" y="251"/>
                  <a:pt x="11276" y="599"/>
                  <a:pt x="10788" y="1027"/>
                </a:cubicBezTo>
                <a:cubicBezTo>
                  <a:pt x="9664" y="2032"/>
                  <a:pt x="9070" y="3340"/>
                  <a:pt x="9013" y="4663"/>
                </a:cubicBezTo>
                <a:cubicBezTo>
                  <a:pt x="8948" y="6082"/>
                  <a:pt x="8272" y="7419"/>
                  <a:pt x="7173" y="8417"/>
                </a:cubicBezTo>
                <a:lnTo>
                  <a:pt x="7002" y="8572"/>
                </a:lnTo>
                <a:cubicBezTo>
                  <a:pt x="5895" y="9577"/>
                  <a:pt x="4421" y="10183"/>
                  <a:pt x="2866" y="10242"/>
                </a:cubicBezTo>
                <a:cubicBezTo>
                  <a:pt x="1873" y="10279"/>
                  <a:pt x="879" y="10545"/>
                  <a:pt x="0" y="11033"/>
                </a:cubicBezTo>
                <a:lnTo>
                  <a:pt x="0" y="20307"/>
                </a:lnTo>
                <a:cubicBezTo>
                  <a:pt x="2296" y="21600"/>
                  <a:pt x="5357" y="21341"/>
                  <a:pt x="7352" y="19524"/>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6" name="Shape">
            <a:extLst>
              <a:ext uri="{FF2B5EF4-FFF2-40B4-BE49-F238E27FC236}">
                <a16:creationId xmlns:a16="http://schemas.microsoft.com/office/drawing/2014/main" id="{7EAC91A4-7C7A-CA8B-A756-4BA54BCE520C}"/>
              </a:ext>
            </a:extLst>
          </p:cNvPr>
          <p:cNvSpPr/>
          <p:nvPr/>
        </p:nvSpPr>
        <p:spPr>
          <a:xfrm>
            <a:off x="2689514" y="2955614"/>
            <a:ext cx="2783909" cy="2783195"/>
          </a:xfrm>
          <a:custGeom>
            <a:avLst/>
            <a:gdLst/>
            <a:ahLst/>
            <a:cxnLst>
              <a:cxn ang="0">
                <a:pos x="wd2" y="hd2"/>
              </a:cxn>
              <a:cxn ang="5400000">
                <a:pos x="wd2" y="hd2"/>
              </a:cxn>
              <a:cxn ang="10800000">
                <a:pos x="wd2" y="hd2"/>
              </a:cxn>
              <a:cxn ang="16200000">
                <a:pos x="wd2" y="hd2"/>
              </a:cxn>
            </a:cxnLst>
            <a:rect l="0" t="0" r="r" b="b"/>
            <a:pathLst>
              <a:path w="20570" h="20571" extrusionOk="0">
                <a:moveTo>
                  <a:pt x="15626" y="10230"/>
                </a:moveTo>
                <a:cubicBezTo>
                  <a:pt x="14278" y="10174"/>
                  <a:pt x="13007" y="9591"/>
                  <a:pt x="12059" y="8643"/>
                </a:cubicBezTo>
                <a:lnTo>
                  <a:pt x="11911" y="8495"/>
                </a:lnTo>
                <a:cubicBezTo>
                  <a:pt x="10956" y="7540"/>
                  <a:pt x="10380" y="6268"/>
                  <a:pt x="10324" y="4927"/>
                </a:cubicBezTo>
                <a:cubicBezTo>
                  <a:pt x="10268" y="3669"/>
                  <a:pt x="9762" y="2426"/>
                  <a:pt x="8793" y="1478"/>
                </a:cubicBezTo>
                <a:cubicBezTo>
                  <a:pt x="6820" y="-468"/>
                  <a:pt x="3611" y="-496"/>
                  <a:pt x="1603" y="1415"/>
                </a:cubicBezTo>
                <a:cubicBezTo>
                  <a:pt x="-504" y="3424"/>
                  <a:pt x="-532" y="6760"/>
                  <a:pt x="1511" y="8811"/>
                </a:cubicBezTo>
                <a:cubicBezTo>
                  <a:pt x="2445" y="9746"/>
                  <a:pt x="3653" y="10244"/>
                  <a:pt x="4875" y="10315"/>
                </a:cubicBezTo>
                <a:cubicBezTo>
                  <a:pt x="6244" y="10392"/>
                  <a:pt x="7543" y="10940"/>
                  <a:pt x="8512" y="11909"/>
                </a:cubicBezTo>
                <a:lnTo>
                  <a:pt x="8660" y="12057"/>
                </a:lnTo>
                <a:cubicBezTo>
                  <a:pt x="9629" y="13026"/>
                  <a:pt x="10177" y="14325"/>
                  <a:pt x="10254" y="15695"/>
                </a:cubicBezTo>
                <a:cubicBezTo>
                  <a:pt x="10324" y="16917"/>
                  <a:pt x="10823" y="18126"/>
                  <a:pt x="11757" y="19060"/>
                </a:cubicBezTo>
                <a:cubicBezTo>
                  <a:pt x="13800" y="21104"/>
                  <a:pt x="17143" y="21076"/>
                  <a:pt x="19151" y="18969"/>
                </a:cubicBezTo>
                <a:cubicBezTo>
                  <a:pt x="21068" y="16960"/>
                  <a:pt x="21040" y="13749"/>
                  <a:pt x="19088" y="11776"/>
                </a:cubicBezTo>
                <a:cubicBezTo>
                  <a:pt x="18126" y="10792"/>
                  <a:pt x="16883" y="10279"/>
                  <a:pt x="15626" y="10230"/>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7" name="Shape">
            <a:extLst>
              <a:ext uri="{FF2B5EF4-FFF2-40B4-BE49-F238E27FC236}">
                <a16:creationId xmlns:a16="http://schemas.microsoft.com/office/drawing/2014/main" id="{2A9BE8E0-B312-220F-9C1A-D1C9B67A7417}"/>
              </a:ext>
            </a:extLst>
          </p:cNvPr>
          <p:cNvSpPr/>
          <p:nvPr/>
        </p:nvSpPr>
        <p:spPr>
          <a:xfrm>
            <a:off x="0" y="5892219"/>
            <a:ext cx="1225012" cy="965781"/>
          </a:xfrm>
          <a:custGeom>
            <a:avLst/>
            <a:gdLst/>
            <a:ahLst/>
            <a:cxnLst>
              <a:cxn ang="0">
                <a:pos x="wd2" y="hd2"/>
              </a:cxn>
              <a:cxn ang="5400000">
                <a:pos x="wd2" y="hd2"/>
              </a:cxn>
              <a:cxn ang="10800000">
                <a:pos x="wd2" y="hd2"/>
              </a:cxn>
              <a:cxn ang="16200000">
                <a:pos x="wd2" y="hd2"/>
              </a:cxn>
            </a:cxnLst>
            <a:rect l="0" t="0" r="r" b="b"/>
            <a:pathLst>
              <a:path w="21600" h="20212" extrusionOk="0">
                <a:moveTo>
                  <a:pt x="16523" y="4181"/>
                </a:moveTo>
                <a:cubicBezTo>
                  <a:pt x="12015" y="-1090"/>
                  <a:pt x="4809" y="-1388"/>
                  <a:pt x="0" y="3346"/>
                </a:cubicBezTo>
                <a:lnTo>
                  <a:pt x="0" y="20212"/>
                </a:lnTo>
                <a:lnTo>
                  <a:pt x="21600" y="20212"/>
                </a:lnTo>
                <a:cubicBezTo>
                  <a:pt x="20762" y="18283"/>
                  <a:pt x="20259" y="16155"/>
                  <a:pt x="20176" y="13947"/>
                </a:cubicBezTo>
                <a:cubicBezTo>
                  <a:pt x="20042" y="10387"/>
                  <a:pt x="18835" y="6886"/>
                  <a:pt x="16523" y="4181"/>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8" name="Shape">
            <a:extLst>
              <a:ext uri="{FF2B5EF4-FFF2-40B4-BE49-F238E27FC236}">
                <a16:creationId xmlns:a16="http://schemas.microsoft.com/office/drawing/2014/main" id="{DD39E0D5-5143-6829-7F84-5BDE14399A2D}"/>
              </a:ext>
            </a:extLst>
          </p:cNvPr>
          <p:cNvSpPr/>
          <p:nvPr/>
        </p:nvSpPr>
        <p:spPr>
          <a:xfrm>
            <a:off x="5645127" y="5907256"/>
            <a:ext cx="1470375" cy="950744"/>
          </a:xfrm>
          <a:custGeom>
            <a:avLst/>
            <a:gdLst/>
            <a:ahLst/>
            <a:cxnLst>
              <a:cxn ang="0">
                <a:pos x="wd2" y="hd2"/>
              </a:cxn>
              <a:cxn ang="5400000">
                <a:pos x="wd2" y="hd2"/>
              </a:cxn>
              <a:cxn ang="10800000">
                <a:pos x="wd2" y="hd2"/>
              </a:cxn>
              <a:cxn ang="16200000">
                <a:pos x="wd2" y="hd2"/>
              </a:cxn>
            </a:cxnLst>
            <a:rect l="0" t="0" r="r" b="b"/>
            <a:pathLst>
              <a:path w="20861" h="20176" extrusionOk="0">
                <a:moveTo>
                  <a:pt x="19823" y="14166"/>
                </a:moveTo>
                <a:cubicBezTo>
                  <a:pt x="19715" y="10556"/>
                  <a:pt x="18744" y="6986"/>
                  <a:pt x="16883" y="4243"/>
                </a:cubicBezTo>
                <a:cubicBezTo>
                  <a:pt x="13095" y="-1343"/>
                  <a:pt x="6933" y="-1424"/>
                  <a:pt x="3077" y="4062"/>
                </a:cubicBezTo>
                <a:cubicBezTo>
                  <a:pt x="70" y="8358"/>
                  <a:pt x="-739" y="14751"/>
                  <a:pt x="677" y="20176"/>
                </a:cubicBezTo>
                <a:lnTo>
                  <a:pt x="20861" y="20176"/>
                </a:lnTo>
                <a:cubicBezTo>
                  <a:pt x="20254" y="18321"/>
                  <a:pt x="19890" y="16284"/>
                  <a:pt x="19823" y="14166"/>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9" name="Shape">
            <a:extLst>
              <a:ext uri="{FF2B5EF4-FFF2-40B4-BE49-F238E27FC236}">
                <a16:creationId xmlns:a16="http://schemas.microsoft.com/office/drawing/2014/main" id="{5B346104-8EE9-78A8-2835-D3E75A239735}"/>
              </a:ext>
            </a:extLst>
          </p:cNvPr>
          <p:cNvSpPr/>
          <p:nvPr/>
        </p:nvSpPr>
        <p:spPr>
          <a:xfrm>
            <a:off x="0" y="2955613"/>
            <a:ext cx="2520497" cy="2781271"/>
          </a:xfrm>
          <a:custGeom>
            <a:avLst/>
            <a:gdLst/>
            <a:ahLst/>
            <a:cxnLst>
              <a:cxn ang="0">
                <a:pos x="wd2" y="hd2"/>
              </a:cxn>
              <a:cxn ang="5400000">
                <a:pos x="wd2" y="hd2"/>
              </a:cxn>
              <a:cxn ang="10800000">
                <a:pos x="wd2" y="hd2"/>
              </a:cxn>
              <a:cxn ang="16200000">
                <a:pos x="wd2" y="hd2"/>
              </a:cxn>
            </a:cxnLst>
            <a:rect l="0" t="0" r="r" b="b"/>
            <a:pathLst>
              <a:path w="21038" h="20577" extrusionOk="0">
                <a:moveTo>
                  <a:pt x="7417" y="11906"/>
                </a:moveTo>
                <a:lnTo>
                  <a:pt x="7583" y="12054"/>
                </a:lnTo>
                <a:cubicBezTo>
                  <a:pt x="8678" y="13024"/>
                  <a:pt x="9297" y="14325"/>
                  <a:pt x="9384" y="15696"/>
                </a:cubicBezTo>
                <a:cubicBezTo>
                  <a:pt x="9463" y="16919"/>
                  <a:pt x="10027" y="18129"/>
                  <a:pt x="11082" y="19064"/>
                </a:cubicBezTo>
                <a:cubicBezTo>
                  <a:pt x="13390" y="21110"/>
                  <a:pt x="17166" y="21082"/>
                  <a:pt x="19434" y="18973"/>
                </a:cubicBezTo>
                <a:cubicBezTo>
                  <a:pt x="21600" y="16962"/>
                  <a:pt x="21568" y="13748"/>
                  <a:pt x="19363" y="11773"/>
                </a:cubicBezTo>
                <a:cubicBezTo>
                  <a:pt x="18284" y="10802"/>
                  <a:pt x="16880" y="10289"/>
                  <a:pt x="15460" y="10240"/>
                </a:cubicBezTo>
                <a:cubicBezTo>
                  <a:pt x="13937" y="10183"/>
                  <a:pt x="12502" y="9600"/>
                  <a:pt x="11431" y="8651"/>
                </a:cubicBezTo>
                <a:lnTo>
                  <a:pt x="11264" y="8503"/>
                </a:lnTo>
                <a:cubicBezTo>
                  <a:pt x="10185" y="7547"/>
                  <a:pt x="9535" y="6274"/>
                  <a:pt x="9471" y="4931"/>
                </a:cubicBezTo>
                <a:cubicBezTo>
                  <a:pt x="9408" y="3673"/>
                  <a:pt x="8837" y="2428"/>
                  <a:pt x="7742" y="1479"/>
                </a:cubicBezTo>
                <a:cubicBezTo>
                  <a:pt x="5632" y="-363"/>
                  <a:pt x="2277" y="-490"/>
                  <a:pt x="0" y="1127"/>
                </a:cubicBezTo>
                <a:lnTo>
                  <a:pt x="0" y="9199"/>
                </a:lnTo>
                <a:cubicBezTo>
                  <a:pt x="976" y="9888"/>
                  <a:pt x="2134" y="10268"/>
                  <a:pt x="3316" y="10324"/>
                </a:cubicBezTo>
                <a:cubicBezTo>
                  <a:pt x="4855" y="10387"/>
                  <a:pt x="6322" y="10936"/>
                  <a:pt x="7417" y="11906"/>
                </a:cubicBezTo>
                <a:close/>
              </a:path>
            </a:pathLst>
          </a:custGeom>
          <a:solidFill>
            <a:schemeClr val="accent4"/>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8" name="Title 1">
            <a:extLst>
              <a:ext uri="{FF2B5EF4-FFF2-40B4-BE49-F238E27FC236}">
                <a16:creationId xmlns:a16="http://schemas.microsoft.com/office/drawing/2014/main" id="{938FEC7A-5B18-4B66-9EF5-0FC67C8D6310}"/>
              </a:ext>
            </a:extLst>
          </p:cNvPr>
          <p:cNvSpPr>
            <a:spLocks noGrp="1"/>
          </p:cNvSpPr>
          <p:nvPr userDrawn="1">
            <p:ph type="ctrTitle"/>
          </p:nvPr>
        </p:nvSpPr>
        <p:spPr>
          <a:xfrm>
            <a:off x="4153065" y="272724"/>
            <a:ext cx="4697558" cy="2504521"/>
          </a:xfrm>
          <a:prstGeom prst="rect">
            <a:avLst/>
          </a:prstGeom>
        </p:spPr>
        <p:txBody>
          <a:bodyPr anchor="b"/>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B29E4FEF-DBF0-48D1-B1B7-AC8CEFB7F10D}"/>
              </a:ext>
            </a:extLst>
          </p:cNvPr>
          <p:cNvSpPr>
            <a:spLocks noGrp="1"/>
          </p:cNvSpPr>
          <p:nvPr userDrawn="1">
            <p:ph type="subTitle" idx="1"/>
          </p:nvPr>
        </p:nvSpPr>
        <p:spPr>
          <a:xfrm>
            <a:off x="5706355" y="2959782"/>
            <a:ext cx="3144268" cy="1271511"/>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9CD37997-F225-43D0-99F3-38A3F545A6B8}"/>
              </a:ext>
            </a:extLst>
          </p:cNvPr>
          <p:cNvSpPr>
            <a:spLocks noGrp="1"/>
          </p:cNvSpPr>
          <p:nvPr userDrawn="1">
            <p:ph type="dt" sz="half" idx="10"/>
          </p:nvPr>
        </p:nvSpPr>
        <p:spPr>
          <a:xfrm>
            <a:off x="628650" y="6356350"/>
            <a:ext cx="2057400" cy="365125"/>
          </a:xfrm>
          <a:prstGeom prst="rect">
            <a:avLst/>
          </a:prstGeom>
        </p:spPr>
        <p:txBody>
          <a:bodyPr/>
          <a:lstStyle>
            <a:lvl1pPr>
              <a:defRPr>
                <a:solidFill>
                  <a:schemeClr val="bg1"/>
                </a:solidFill>
              </a:defRPr>
            </a:lvl1pPr>
          </a:lstStyle>
          <a:p>
            <a:r>
              <a:rPr lang="en-US"/>
              <a:t>Date</a:t>
            </a:r>
          </a:p>
        </p:txBody>
      </p:sp>
      <p:sp>
        <p:nvSpPr>
          <p:cNvPr id="23" name="Footer Placeholder 4">
            <a:extLst>
              <a:ext uri="{FF2B5EF4-FFF2-40B4-BE49-F238E27FC236}">
                <a16:creationId xmlns:a16="http://schemas.microsoft.com/office/drawing/2014/main" id="{3591AFD2-6F19-4349-B6C5-EA75918EBA6F}"/>
              </a:ext>
            </a:extLst>
          </p:cNvPr>
          <p:cNvSpPr>
            <a:spLocks noGrp="1"/>
          </p:cNvSpPr>
          <p:nvPr userDrawn="1">
            <p:ph type="ftr" sz="quarter" idx="11"/>
          </p:nvPr>
        </p:nvSpPr>
        <p:spPr>
          <a:xfrm>
            <a:off x="3028950" y="6356350"/>
            <a:ext cx="3086100" cy="365125"/>
          </a:xfrm>
          <a:prstGeom prst="rect">
            <a:avLst/>
          </a:prstGeom>
        </p:spPr>
        <p:txBody>
          <a:bodyPr/>
          <a:lstStyle>
            <a:lvl1pPr>
              <a:defRPr>
                <a:solidFill>
                  <a:schemeClr val="bg1"/>
                </a:solidFill>
              </a:defRPr>
            </a:lvl1pPr>
          </a:lstStyle>
          <a:p>
            <a:r>
              <a:rPr lang="en-US"/>
              <a:t>Your Footer Here</a:t>
            </a:r>
          </a:p>
        </p:txBody>
      </p:sp>
      <p:sp>
        <p:nvSpPr>
          <p:cNvPr id="24" name="Slide Number Placeholder 5">
            <a:extLst>
              <a:ext uri="{FF2B5EF4-FFF2-40B4-BE49-F238E27FC236}">
                <a16:creationId xmlns:a16="http://schemas.microsoft.com/office/drawing/2014/main" id="{47EB3B26-5365-416B-8AE3-419320AA0831}"/>
              </a:ext>
            </a:extLst>
          </p:cNvPr>
          <p:cNvSpPr>
            <a:spLocks noGrp="1"/>
          </p:cNvSpPr>
          <p:nvPr userDrawn="1">
            <p:ph type="sldNum" sz="quarter" idx="12"/>
          </p:nvPr>
        </p:nvSpPr>
        <p:spPr>
          <a:xfrm>
            <a:off x="6457950" y="6356350"/>
            <a:ext cx="2057400" cy="365125"/>
          </a:xfrm>
          <a:prstGeom prst="rect">
            <a:avLst/>
          </a:prstGeom>
        </p:spPr>
        <p:txBody>
          <a:bodyPr/>
          <a:lstStyle/>
          <a:p>
            <a:fld id="{E1D938BB-204F-405F-99D0-29E0C28153FC}" type="slidenum">
              <a:rPr lang="en-US" smtClean="0"/>
              <a:t>‹#›</a:t>
            </a:fld>
            <a:endParaRPr lang="en-US"/>
          </a:p>
        </p:txBody>
      </p:sp>
    </p:spTree>
    <p:extLst>
      <p:ext uri="{BB962C8B-B14F-4D97-AF65-F5344CB8AC3E}">
        <p14:creationId xmlns:p14="http://schemas.microsoft.com/office/powerpoint/2010/main" val="55683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11" name="Shape">
            <a:extLst>
              <a:ext uri="{FF2B5EF4-FFF2-40B4-BE49-F238E27FC236}">
                <a16:creationId xmlns:a16="http://schemas.microsoft.com/office/drawing/2014/main" id="{83B5CD86-ABF8-9A66-C7EB-099A01533505}"/>
              </a:ext>
            </a:extLst>
          </p:cNvPr>
          <p:cNvSpPr/>
          <p:nvPr/>
        </p:nvSpPr>
        <p:spPr>
          <a:xfrm>
            <a:off x="0" y="2862345"/>
            <a:ext cx="613355" cy="1391192"/>
          </a:xfrm>
          <a:custGeom>
            <a:avLst/>
            <a:gdLst/>
            <a:ahLst/>
            <a:cxnLst>
              <a:cxn ang="0">
                <a:pos x="wd2" y="hd2"/>
              </a:cxn>
              <a:cxn ang="5400000">
                <a:pos x="wd2" y="hd2"/>
              </a:cxn>
              <a:cxn ang="10800000">
                <a:pos x="wd2" y="hd2"/>
              </a:cxn>
              <a:cxn ang="16200000">
                <a:pos x="wd2" y="hd2"/>
              </a:cxn>
            </a:cxnLst>
            <a:rect l="0" t="0" r="r" b="b"/>
            <a:pathLst>
              <a:path w="19432" h="21600" extrusionOk="0">
                <a:moveTo>
                  <a:pt x="12930" y="3094"/>
                </a:moveTo>
                <a:cubicBezTo>
                  <a:pt x="9305" y="1318"/>
                  <a:pt x="4743" y="281"/>
                  <a:pt x="0" y="0"/>
                </a:cubicBezTo>
                <a:lnTo>
                  <a:pt x="0" y="21600"/>
                </a:lnTo>
                <a:cubicBezTo>
                  <a:pt x="4713" y="21304"/>
                  <a:pt x="9305" y="20282"/>
                  <a:pt x="12930" y="18506"/>
                </a:cubicBezTo>
                <a:cubicBezTo>
                  <a:pt x="21600" y="14242"/>
                  <a:pt x="21600" y="7343"/>
                  <a:pt x="12930" y="3094"/>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2" name="Shape">
            <a:extLst>
              <a:ext uri="{FF2B5EF4-FFF2-40B4-BE49-F238E27FC236}">
                <a16:creationId xmlns:a16="http://schemas.microsoft.com/office/drawing/2014/main" id="{A0D29F5D-737E-9B1D-F6B0-07D908A117F1}"/>
              </a:ext>
            </a:extLst>
          </p:cNvPr>
          <p:cNvSpPr/>
          <p:nvPr/>
        </p:nvSpPr>
        <p:spPr>
          <a:xfrm>
            <a:off x="1" y="4407055"/>
            <a:ext cx="2004472" cy="2448798"/>
          </a:xfrm>
          <a:custGeom>
            <a:avLst/>
            <a:gdLst/>
            <a:ahLst/>
            <a:cxnLst>
              <a:cxn ang="0">
                <a:pos x="wd2" y="hd2"/>
              </a:cxn>
              <a:cxn ang="5400000">
                <a:pos x="wd2" y="hd2"/>
              </a:cxn>
              <a:cxn ang="10800000">
                <a:pos x="wd2" y="hd2"/>
              </a:cxn>
              <a:cxn ang="16200000">
                <a:pos x="wd2" y="hd2"/>
              </a:cxn>
            </a:cxnLst>
            <a:rect l="0" t="0" r="r" b="b"/>
            <a:pathLst>
              <a:path w="20848" h="21020" extrusionOk="0">
                <a:moveTo>
                  <a:pt x="8618" y="14055"/>
                </a:moveTo>
                <a:lnTo>
                  <a:pt x="8826" y="13883"/>
                </a:lnTo>
                <a:cubicBezTo>
                  <a:pt x="10195" y="12753"/>
                  <a:pt x="12030" y="12115"/>
                  <a:pt x="13964" y="12025"/>
                </a:cubicBezTo>
                <a:cubicBezTo>
                  <a:pt x="15689" y="11943"/>
                  <a:pt x="17395" y="11362"/>
                  <a:pt x="18714" y="10273"/>
                </a:cubicBezTo>
                <a:cubicBezTo>
                  <a:pt x="21600" y="7891"/>
                  <a:pt x="21560" y="3995"/>
                  <a:pt x="18585" y="1654"/>
                </a:cubicBezTo>
                <a:cubicBezTo>
                  <a:pt x="15749" y="-580"/>
                  <a:pt x="11217" y="-547"/>
                  <a:pt x="8430" y="1728"/>
                </a:cubicBezTo>
                <a:cubicBezTo>
                  <a:pt x="7061" y="2841"/>
                  <a:pt x="6337" y="4290"/>
                  <a:pt x="6268" y="5755"/>
                </a:cubicBezTo>
                <a:cubicBezTo>
                  <a:pt x="6188" y="7327"/>
                  <a:pt x="5365" y="8808"/>
                  <a:pt x="4026" y="9913"/>
                </a:cubicBezTo>
                <a:lnTo>
                  <a:pt x="3818" y="10085"/>
                </a:lnTo>
                <a:cubicBezTo>
                  <a:pt x="2767" y="10953"/>
                  <a:pt x="1438" y="11550"/>
                  <a:pt x="0" y="11804"/>
                </a:cubicBezTo>
                <a:lnTo>
                  <a:pt x="0" y="21020"/>
                </a:lnTo>
                <a:lnTo>
                  <a:pt x="5365" y="21020"/>
                </a:lnTo>
                <a:cubicBezTo>
                  <a:pt x="5970" y="20177"/>
                  <a:pt x="6307" y="19236"/>
                  <a:pt x="6377" y="18286"/>
                </a:cubicBezTo>
                <a:cubicBezTo>
                  <a:pt x="6476" y="16698"/>
                  <a:pt x="7250" y="15184"/>
                  <a:pt x="8618" y="14055"/>
                </a:cubicBezTo>
                <a:close/>
              </a:path>
            </a:pathLst>
          </a:custGeom>
          <a:solidFill>
            <a:schemeClr val="accent4"/>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3" name="Shape">
            <a:extLst>
              <a:ext uri="{FF2B5EF4-FFF2-40B4-BE49-F238E27FC236}">
                <a16:creationId xmlns:a16="http://schemas.microsoft.com/office/drawing/2014/main" id="{389E7446-159D-3CDF-95A8-280C8A5291FE}"/>
              </a:ext>
            </a:extLst>
          </p:cNvPr>
          <p:cNvSpPr/>
          <p:nvPr/>
        </p:nvSpPr>
        <p:spPr>
          <a:xfrm>
            <a:off x="1" y="4349843"/>
            <a:ext cx="534360" cy="1362586"/>
          </a:xfrm>
          <a:custGeom>
            <a:avLst/>
            <a:gdLst/>
            <a:ahLst/>
            <a:cxnLst>
              <a:cxn ang="0">
                <a:pos x="wd2" y="hd2"/>
              </a:cxn>
              <a:cxn ang="5400000">
                <a:pos x="wd2" y="hd2"/>
              </a:cxn>
              <a:cxn ang="10800000">
                <a:pos x="wd2" y="hd2"/>
              </a:cxn>
              <a:cxn ang="16200000">
                <a:pos x="wd2" y="hd2"/>
              </a:cxn>
            </a:cxnLst>
            <a:rect l="0" t="0" r="r" b="b"/>
            <a:pathLst>
              <a:path w="19183" h="21600" extrusionOk="0">
                <a:moveTo>
                  <a:pt x="11981" y="2993"/>
                </a:moveTo>
                <a:cubicBezTo>
                  <a:pt x="8558" y="1466"/>
                  <a:pt x="4382" y="469"/>
                  <a:pt x="0" y="0"/>
                </a:cubicBezTo>
                <a:lnTo>
                  <a:pt x="0" y="21600"/>
                </a:lnTo>
                <a:cubicBezTo>
                  <a:pt x="4519" y="21116"/>
                  <a:pt x="8797" y="20073"/>
                  <a:pt x="12289" y="18471"/>
                </a:cubicBezTo>
                <a:cubicBezTo>
                  <a:pt x="21600" y="14148"/>
                  <a:pt x="21463" y="7240"/>
                  <a:pt x="11981" y="2993"/>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4" name="Shape">
            <a:extLst>
              <a:ext uri="{FF2B5EF4-FFF2-40B4-BE49-F238E27FC236}">
                <a16:creationId xmlns:a16="http://schemas.microsoft.com/office/drawing/2014/main" id="{E1AA5C86-C7D2-3803-EE5E-C09B0F1C8ED6}"/>
              </a:ext>
            </a:extLst>
          </p:cNvPr>
          <p:cNvSpPr/>
          <p:nvPr/>
        </p:nvSpPr>
        <p:spPr>
          <a:xfrm>
            <a:off x="705608" y="5904088"/>
            <a:ext cx="1475274" cy="953912"/>
          </a:xfrm>
          <a:custGeom>
            <a:avLst/>
            <a:gdLst/>
            <a:ahLst/>
            <a:cxnLst>
              <a:cxn ang="0">
                <a:pos x="wd2" y="hd2"/>
              </a:cxn>
              <a:cxn ang="5400000">
                <a:pos x="wd2" y="hd2"/>
              </a:cxn>
              <a:cxn ang="10800000">
                <a:pos x="wd2" y="hd2"/>
              </a:cxn>
              <a:cxn ang="16200000">
                <a:pos x="wd2" y="hd2"/>
              </a:cxn>
            </a:cxnLst>
            <a:rect l="0" t="0" r="r" b="b"/>
            <a:pathLst>
              <a:path w="20861" h="20176" extrusionOk="0">
                <a:moveTo>
                  <a:pt x="19823" y="14166"/>
                </a:moveTo>
                <a:cubicBezTo>
                  <a:pt x="19715" y="10556"/>
                  <a:pt x="18744" y="6986"/>
                  <a:pt x="16883" y="4243"/>
                </a:cubicBezTo>
                <a:cubicBezTo>
                  <a:pt x="13095" y="-1343"/>
                  <a:pt x="6933" y="-1424"/>
                  <a:pt x="3077" y="4062"/>
                </a:cubicBezTo>
                <a:cubicBezTo>
                  <a:pt x="70" y="8358"/>
                  <a:pt x="-739" y="14751"/>
                  <a:pt x="677" y="20176"/>
                </a:cubicBezTo>
                <a:lnTo>
                  <a:pt x="20861" y="20176"/>
                </a:lnTo>
                <a:cubicBezTo>
                  <a:pt x="20241" y="18321"/>
                  <a:pt x="19877" y="16284"/>
                  <a:pt x="19823" y="14166"/>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8" name="Title 1">
            <a:extLst>
              <a:ext uri="{FF2B5EF4-FFF2-40B4-BE49-F238E27FC236}">
                <a16:creationId xmlns:a16="http://schemas.microsoft.com/office/drawing/2014/main" id="{C89E6CC6-39BF-46E2-B1D0-7967F6F97C8D}"/>
              </a:ext>
            </a:extLst>
          </p:cNvPr>
          <p:cNvSpPr>
            <a:spLocks noGrp="1"/>
          </p:cNvSpPr>
          <p:nvPr userDrawn="1">
            <p:ph type="title"/>
          </p:nvPr>
        </p:nvSpPr>
        <p:spPr>
          <a:xfrm>
            <a:off x="628650" y="365125"/>
            <a:ext cx="7886700"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B79CB35-9B92-4624-B48F-C0CF7A2C5F8B}"/>
              </a:ext>
            </a:extLst>
          </p:cNvPr>
          <p:cNvSpPr>
            <a:spLocks noGrp="1"/>
          </p:cNvSpPr>
          <p:nvPr userDrawn="1">
            <p:ph idx="1"/>
          </p:nvPr>
        </p:nvSpPr>
        <p:spPr>
          <a:xfrm>
            <a:off x="2180882" y="1825625"/>
            <a:ext cx="6334468" cy="4351338"/>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 name="Date Placeholder 3">
            <a:extLst>
              <a:ext uri="{FF2B5EF4-FFF2-40B4-BE49-F238E27FC236}">
                <a16:creationId xmlns:a16="http://schemas.microsoft.com/office/drawing/2014/main" id="{6C1CE33F-5189-414B-9B26-A58EC61B34D2}"/>
              </a:ext>
            </a:extLst>
          </p:cNvPr>
          <p:cNvSpPr>
            <a:spLocks noGrp="1"/>
          </p:cNvSpPr>
          <p:nvPr userDrawn="1">
            <p:ph type="dt" sz="half" idx="10"/>
          </p:nvPr>
        </p:nvSpPr>
        <p:spPr>
          <a:xfrm>
            <a:off x="628650" y="6356350"/>
            <a:ext cx="2057400" cy="365125"/>
          </a:xfrm>
        </p:spPr>
        <p:txBody>
          <a:bodyPr/>
          <a:lstStyle>
            <a:lvl1pPr>
              <a:defRPr>
                <a:solidFill>
                  <a:schemeClr val="bg1"/>
                </a:solidFill>
              </a:defRPr>
            </a:lvl1pPr>
          </a:lstStyle>
          <a:p>
            <a:r>
              <a:rPr lang="en-US"/>
              <a:t>Date</a:t>
            </a:r>
          </a:p>
        </p:txBody>
      </p:sp>
      <p:sp>
        <p:nvSpPr>
          <p:cNvPr id="31" name="Footer Placeholder 4">
            <a:extLst>
              <a:ext uri="{FF2B5EF4-FFF2-40B4-BE49-F238E27FC236}">
                <a16:creationId xmlns:a16="http://schemas.microsoft.com/office/drawing/2014/main" id="{9E161DA4-AA69-44DA-AD82-6A3B9288D56D}"/>
              </a:ext>
            </a:extLst>
          </p:cNvPr>
          <p:cNvSpPr>
            <a:spLocks noGrp="1"/>
          </p:cNvSpPr>
          <p:nvPr userDrawn="1">
            <p:ph type="ftr" sz="quarter" idx="11"/>
          </p:nvPr>
        </p:nvSpPr>
        <p:spPr>
          <a:xfrm>
            <a:off x="3028950"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C1571870-B8E8-4979-BDF5-9E965C35F03B}"/>
              </a:ext>
            </a:extLst>
          </p:cNvPr>
          <p:cNvSpPr>
            <a:spLocks noGrp="1"/>
          </p:cNvSpPr>
          <p:nvPr userDrawn="1">
            <p:ph type="sldNum" sz="quarter" idx="12"/>
          </p:nvPr>
        </p:nvSpPr>
        <p:spPr>
          <a:xfrm>
            <a:off x="6457950" y="6356350"/>
            <a:ext cx="2057400"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9139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11" name="Shape">
            <a:extLst>
              <a:ext uri="{FF2B5EF4-FFF2-40B4-BE49-F238E27FC236}">
                <a16:creationId xmlns:a16="http://schemas.microsoft.com/office/drawing/2014/main" id="{2AB0BA91-714D-F519-3E35-5597DFF0F39F}"/>
              </a:ext>
            </a:extLst>
          </p:cNvPr>
          <p:cNvSpPr/>
          <p:nvPr/>
        </p:nvSpPr>
        <p:spPr>
          <a:xfrm>
            <a:off x="8445783" y="333733"/>
            <a:ext cx="698217" cy="1402637"/>
          </a:xfrm>
          <a:custGeom>
            <a:avLst/>
            <a:gdLst/>
            <a:ahLst/>
            <a:cxnLst>
              <a:cxn ang="0">
                <a:pos x="wd2" y="hd2"/>
              </a:cxn>
              <a:cxn ang="5400000">
                <a:pos x="wd2" y="hd2"/>
              </a:cxn>
              <a:cxn ang="10800000">
                <a:pos x="wd2" y="hd2"/>
              </a:cxn>
              <a:cxn ang="16200000">
                <a:pos x="wd2" y="hd2"/>
              </a:cxn>
            </a:cxnLst>
            <a:rect l="0" t="0" r="r" b="b"/>
            <a:pathLst>
              <a:path w="19672" h="21600" extrusionOk="0">
                <a:moveTo>
                  <a:pt x="5782" y="18443"/>
                </a:moveTo>
                <a:cubicBezTo>
                  <a:pt x="9624" y="20543"/>
                  <a:pt x="14648" y="21600"/>
                  <a:pt x="19672" y="21600"/>
                </a:cubicBezTo>
                <a:lnTo>
                  <a:pt x="19672" y="0"/>
                </a:lnTo>
                <a:cubicBezTo>
                  <a:pt x="14648" y="15"/>
                  <a:pt x="9624" y="1057"/>
                  <a:pt x="5782" y="3157"/>
                </a:cubicBezTo>
                <a:cubicBezTo>
                  <a:pt x="-1928" y="7386"/>
                  <a:pt x="-1928" y="14229"/>
                  <a:pt x="5782" y="18443"/>
                </a:cubicBezTo>
                <a:close/>
              </a:path>
            </a:pathLst>
          </a:custGeom>
          <a:solidFill>
            <a:schemeClr val="accent4"/>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2" name="Shape">
            <a:extLst>
              <a:ext uri="{FF2B5EF4-FFF2-40B4-BE49-F238E27FC236}">
                <a16:creationId xmlns:a16="http://schemas.microsoft.com/office/drawing/2014/main" id="{07C48078-0E89-D6AD-49E5-E767A7F4AF83}"/>
              </a:ext>
            </a:extLst>
          </p:cNvPr>
          <p:cNvSpPr/>
          <p:nvPr/>
        </p:nvSpPr>
        <p:spPr>
          <a:xfrm>
            <a:off x="5575674" y="0"/>
            <a:ext cx="1086064" cy="258404"/>
          </a:xfrm>
          <a:custGeom>
            <a:avLst/>
            <a:gdLst/>
            <a:ahLst/>
            <a:cxnLst>
              <a:cxn ang="0">
                <a:pos x="wd2" y="hd2"/>
              </a:cxn>
              <a:cxn ang="5400000">
                <a:pos x="wd2" y="hd2"/>
              </a:cxn>
              <a:cxn ang="10800000">
                <a:pos x="wd2" y="hd2"/>
              </a:cxn>
              <a:cxn ang="16200000">
                <a:pos x="wd2" y="hd2"/>
              </a:cxn>
            </a:cxnLst>
            <a:rect l="0" t="0" r="r" b="b"/>
            <a:pathLst>
              <a:path w="21600" h="17066" extrusionOk="0">
                <a:moveTo>
                  <a:pt x="20671" y="3464"/>
                </a:moveTo>
                <a:cubicBezTo>
                  <a:pt x="21012" y="2330"/>
                  <a:pt x="21316" y="1196"/>
                  <a:pt x="21600" y="0"/>
                </a:cubicBezTo>
                <a:lnTo>
                  <a:pt x="0" y="0"/>
                </a:lnTo>
                <a:cubicBezTo>
                  <a:pt x="284" y="1196"/>
                  <a:pt x="607" y="2330"/>
                  <a:pt x="929" y="3464"/>
                </a:cubicBezTo>
                <a:cubicBezTo>
                  <a:pt x="6391" y="21600"/>
                  <a:pt x="15228" y="21600"/>
                  <a:pt x="20671" y="3464"/>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3" name="Shape">
            <a:extLst>
              <a:ext uri="{FF2B5EF4-FFF2-40B4-BE49-F238E27FC236}">
                <a16:creationId xmlns:a16="http://schemas.microsoft.com/office/drawing/2014/main" id="{15FB00D7-FFEC-828D-9998-2566527A9126}"/>
              </a:ext>
            </a:extLst>
          </p:cNvPr>
          <p:cNvSpPr/>
          <p:nvPr/>
        </p:nvSpPr>
        <p:spPr>
          <a:xfrm>
            <a:off x="6977355" y="0"/>
            <a:ext cx="2165621" cy="1653560"/>
          </a:xfrm>
          <a:custGeom>
            <a:avLst/>
            <a:gdLst/>
            <a:ahLst/>
            <a:cxnLst>
              <a:cxn ang="0">
                <a:pos x="wd2" y="hd2"/>
              </a:cxn>
              <a:cxn ang="5400000">
                <a:pos x="wd2" y="hd2"/>
              </a:cxn>
              <a:cxn ang="10800000">
                <a:pos x="wd2" y="hd2"/>
              </a:cxn>
              <a:cxn ang="16200000">
                <a:pos x="wd2" y="hd2"/>
              </a:cxn>
            </a:cxnLst>
            <a:rect l="0" t="0" r="r" b="b"/>
            <a:pathLst>
              <a:path w="20902" h="20752" extrusionOk="0">
                <a:moveTo>
                  <a:pt x="11156" y="455"/>
                </a:moveTo>
                <a:cubicBezTo>
                  <a:pt x="9886" y="2106"/>
                  <a:pt x="8183" y="3040"/>
                  <a:pt x="6388" y="3171"/>
                </a:cubicBezTo>
                <a:cubicBezTo>
                  <a:pt x="4787" y="3291"/>
                  <a:pt x="3204" y="4141"/>
                  <a:pt x="1980" y="5732"/>
                </a:cubicBezTo>
                <a:cubicBezTo>
                  <a:pt x="-698" y="9214"/>
                  <a:pt x="-661" y="14911"/>
                  <a:pt x="2100" y="18333"/>
                </a:cubicBezTo>
                <a:cubicBezTo>
                  <a:pt x="4732" y="21600"/>
                  <a:pt x="8938" y="21552"/>
                  <a:pt x="11524" y="18225"/>
                </a:cubicBezTo>
                <a:cubicBezTo>
                  <a:pt x="12794" y="16598"/>
                  <a:pt x="13466" y="14480"/>
                  <a:pt x="13530" y="12338"/>
                </a:cubicBezTo>
                <a:cubicBezTo>
                  <a:pt x="13604" y="10040"/>
                  <a:pt x="14368" y="7874"/>
                  <a:pt x="15610" y="6259"/>
                </a:cubicBezTo>
                <a:lnTo>
                  <a:pt x="15803" y="6007"/>
                </a:lnTo>
                <a:cubicBezTo>
                  <a:pt x="17055" y="4380"/>
                  <a:pt x="18721" y="3399"/>
                  <a:pt x="20479" y="3303"/>
                </a:cubicBezTo>
                <a:cubicBezTo>
                  <a:pt x="20617" y="3291"/>
                  <a:pt x="20764" y="3279"/>
                  <a:pt x="20902" y="3255"/>
                </a:cubicBezTo>
                <a:lnTo>
                  <a:pt x="20902" y="0"/>
                </a:lnTo>
                <a:lnTo>
                  <a:pt x="11487" y="0"/>
                </a:lnTo>
                <a:cubicBezTo>
                  <a:pt x="11432" y="72"/>
                  <a:pt x="11386" y="144"/>
                  <a:pt x="11331" y="215"/>
                </a:cubicBezTo>
                <a:lnTo>
                  <a:pt x="11156" y="455"/>
                </a:ln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4" name="Shape">
            <a:extLst>
              <a:ext uri="{FF2B5EF4-FFF2-40B4-BE49-F238E27FC236}">
                <a16:creationId xmlns:a16="http://schemas.microsoft.com/office/drawing/2014/main" id="{9D33ECD8-3585-9A64-97FC-DE56438F8892}"/>
              </a:ext>
            </a:extLst>
          </p:cNvPr>
          <p:cNvSpPr/>
          <p:nvPr/>
        </p:nvSpPr>
        <p:spPr>
          <a:xfrm>
            <a:off x="8523091" y="1792626"/>
            <a:ext cx="620909" cy="1392147"/>
          </a:xfrm>
          <a:custGeom>
            <a:avLst/>
            <a:gdLst/>
            <a:ahLst/>
            <a:cxnLst>
              <a:cxn ang="0">
                <a:pos x="wd2" y="hd2"/>
              </a:cxn>
              <a:cxn ang="5400000">
                <a:pos x="wd2" y="hd2"/>
              </a:cxn>
              <a:cxn ang="10800000">
                <a:pos x="wd2" y="hd2"/>
              </a:cxn>
              <a:cxn ang="16200000">
                <a:pos x="wd2" y="hd2"/>
              </a:cxn>
            </a:cxnLst>
            <a:rect l="0" t="0" r="r" b="b"/>
            <a:pathLst>
              <a:path w="19347" h="21600" extrusionOk="0">
                <a:moveTo>
                  <a:pt x="6393" y="3107"/>
                </a:moveTo>
                <a:cubicBezTo>
                  <a:pt x="-2253" y="7412"/>
                  <a:pt x="-2134" y="14454"/>
                  <a:pt x="6779" y="18685"/>
                </a:cubicBezTo>
                <a:cubicBezTo>
                  <a:pt x="10345" y="20372"/>
                  <a:pt x="14771" y="21348"/>
                  <a:pt x="19347" y="21600"/>
                </a:cubicBezTo>
                <a:lnTo>
                  <a:pt x="19347" y="0"/>
                </a:lnTo>
                <a:cubicBezTo>
                  <a:pt x="14593" y="266"/>
                  <a:pt x="10018" y="1302"/>
                  <a:pt x="6393" y="3107"/>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5" name="Line">
            <a:extLst>
              <a:ext uri="{FF2B5EF4-FFF2-40B4-BE49-F238E27FC236}">
                <a16:creationId xmlns:a16="http://schemas.microsoft.com/office/drawing/2014/main" id="{67752E45-BAA6-5B8B-FA18-3C34C9C2DF48}"/>
              </a:ext>
            </a:extLst>
          </p:cNvPr>
          <p:cNvSpPr/>
          <p:nvPr/>
        </p:nvSpPr>
        <p:spPr>
          <a:xfrm>
            <a:off x="7129919" y="0"/>
            <a:ext cx="915384" cy="953525"/>
          </a:xfrm>
          <a:prstGeom prst="line">
            <a:avLst/>
          </a:prstGeom>
          <a:solidFill>
            <a:srgbClr val="F8B9AA"/>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8" name="Title 1">
            <a:extLst>
              <a:ext uri="{FF2B5EF4-FFF2-40B4-BE49-F238E27FC236}">
                <a16:creationId xmlns:a16="http://schemas.microsoft.com/office/drawing/2014/main" id="{946BF2A4-2203-49A4-A0A3-F3320F75E71D}"/>
              </a:ext>
            </a:extLst>
          </p:cNvPr>
          <p:cNvSpPr>
            <a:spLocks noGrp="1"/>
          </p:cNvSpPr>
          <p:nvPr userDrawn="1">
            <p:ph type="title"/>
          </p:nvPr>
        </p:nvSpPr>
        <p:spPr>
          <a:xfrm>
            <a:off x="628650" y="365125"/>
            <a:ext cx="6100789"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E36C935-202C-45E1-AAC2-E76C25781D89}"/>
              </a:ext>
            </a:extLst>
          </p:cNvPr>
          <p:cNvSpPr>
            <a:spLocks noGrp="1"/>
          </p:cNvSpPr>
          <p:nvPr userDrawn="1">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 name="Date Placeholder 3">
            <a:extLst>
              <a:ext uri="{FF2B5EF4-FFF2-40B4-BE49-F238E27FC236}">
                <a16:creationId xmlns:a16="http://schemas.microsoft.com/office/drawing/2014/main" id="{74413308-021A-4482-BA51-2E12E6BAE79E}"/>
              </a:ext>
            </a:extLst>
          </p:cNvPr>
          <p:cNvSpPr>
            <a:spLocks noGrp="1"/>
          </p:cNvSpPr>
          <p:nvPr userDrawn="1">
            <p:ph type="dt" sz="half" idx="10"/>
          </p:nvPr>
        </p:nvSpPr>
        <p:spPr>
          <a:xfrm>
            <a:off x="628650" y="6356350"/>
            <a:ext cx="2057400" cy="365125"/>
          </a:xfrm>
        </p:spPr>
        <p:txBody>
          <a:bodyPr/>
          <a:lstStyle/>
          <a:p>
            <a:r>
              <a:rPr lang="en-US"/>
              <a:t>Date</a:t>
            </a:r>
          </a:p>
        </p:txBody>
      </p:sp>
      <p:sp>
        <p:nvSpPr>
          <p:cNvPr id="31" name="Footer Placeholder 4">
            <a:extLst>
              <a:ext uri="{FF2B5EF4-FFF2-40B4-BE49-F238E27FC236}">
                <a16:creationId xmlns:a16="http://schemas.microsoft.com/office/drawing/2014/main" id="{F5ABE93D-47C7-4C5D-9CBC-D68A4B8C5E0A}"/>
              </a:ext>
            </a:extLst>
          </p:cNvPr>
          <p:cNvSpPr>
            <a:spLocks noGrp="1"/>
          </p:cNvSpPr>
          <p:nvPr userDrawn="1">
            <p:ph type="ftr" sz="quarter" idx="11"/>
          </p:nvPr>
        </p:nvSpPr>
        <p:spPr>
          <a:xfrm>
            <a:off x="3028950"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58BE1DA5-7A31-4970-8B1A-A57B63F7BC7D}"/>
              </a:ext>
            </a:extLst>
          </p:cNvPr>
          <p:cNvSpPr>
            <a:spLocks noGrp="1"/>
          </p:cNvSpPr>
          <p:nvPr userDrawn="1">
            <p:ph type="sldNum" sz="quarter" idx="12"/>
          </p:nvPr>
        </p:nvSpPr>
        <p:spPr>
          <a:xfrm>
            <a:off x="6457950" y="6356350"/>
            <a:ext cx="2057400"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652091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16" name="Circle">
            <a:extLst>
              <a:ext uri="{FF2B5EF4-FFF2-40B4-BE49-F238E27FC236}">
                <a16:creationId xmlns:a16="http://schemas.microsoft.com/office/drawing/2014/main" id="{C4840F85-AE83-0E46-0252-C5A1D7875B85}"/>
              </a:ext>
            </a:extLst>
          </p:cNvPr>
          <p:cNvSpPr/>
          <p:nvPr/>
        </p:nvSpPr>
        <p:spPr>
          <a:xfrm>
            <a:off x="6283973" y="3694207"/>
            <a:ext cx="2088219" cy="2088219"/>
          </a:xfrm>
          <a:prstGeom prst="ellipse">
            <a:avLst/>
          </a:prstGeom>
          <a:solidFill>
            <a:schemeClr val="accent4"/>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7" name="Shape">
            <a:extLst>
              <a:ext uri="{FF2B5EF4-FFF2-40B4-BE49-F238E27FC236}">
                <a16:creationId xmlns:a16="http://schemas.microsoft.com/office/drawing/2014/main" id="{E6A83934-175A-84B2-6C0D-829AE0025904}"/>
              </a:ext>
            </a:extLst>
          </p:cNvPr>
          <p:cNvSpPr/>
          <p:nvPr/>
        </p:nvSpPr>
        <p:spPr>
          <a:xfrm>
            <a:off x="8467544" y="0"/>
            <a:ext cx="675723" cy="1231002"/>
          </a:xfrm>
          <a:custGeom>
            <a:avLst/>
            <a:gdLst/>
            <a:ahLst/>
            <a:cxnLst>
              <a:cxn ang="0">
                <a:pos x="wd2" y="hd2"/>
              </a:cxn>
              <a:cxn ang="5400000">
                <a:pos x="wd2" y="hd2"/>
              </a:cxn>
              <a:cxn ang="10800000">
                <a:pos x="wd2" y="hd2"/>
              </a:cxn>
              <a:cxn ang="16200000">
                <a:pos x="wd2" y="hd2"/>
              </a:cxn>
            </a:cxnLst>
            <a:rect l="0" t="0" r="r" b="b"/>
            <a:pathLst>
              <a:path w="19983" h="21600" extrusionOk="0">
                <a:moveTo>
                  <a:pt x="9042" y="17400"/>
                </a:moveTo>
                <a:cubicBezTo>
                  <a:pt x="12257" y="19308"/>
                  <a:pt x="15979" y="20697"/>
                  <a:pt x="19983" y="21600"/>
                </a:cubicBezTo>
                <a:lnTo>
                  <a:pt x="19983" y="0"/>
                </a:lnTo>
                <a:lnTo>
                  <a:pt x="921" y="0"/>
                </a:lnTo>
                <a:cubicBezTo>
                  <a:pt x="-1617" y="6023"/>
                  <a:pt x="1090" y="12682"/>
                  <a:pt x="9042" y="17400"/>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8" name="Shape">
            <a:extLst>
              <a:ext uri="{FF2B5EF4-FFF2-40B4-BE49-F238E27FC236}">
                <a16:creationId xmlns:a16="http://schemas.microsoft.com/office/drawing/2014/main" id="{ED41ACAC-5754-165D-822A-DECDCAAF1776}"/>
              </a:ext>
            </a:extLst>
          </p:cNvPr>
          <p:cNvSpPr/>
          <p:nvPr/>
        </p:nvSpPr>
        <p:spPr>
          <a:xfrm>
            <a:off x="8586187" y="6097088"/>
            <a:ext cx="557813" cy="760912"/>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17871" y="1380"/>
                  <a:pt x="14400" y="3221"/>
                  <a:pt x="11298" y="5495"/>
                </a:cubicBezTo>
                <a:cubicBezTo>
                  <a:pt x="5095" y="10042"/>
                  <a:pt x="1329" y="15699"/>
                  <a:pt x="0" y="21600"/>
                </a:cubicBezTo>
                <a:lnTo>
                  <a:pt x="21600" y="21600"/>
                </a:lnTo>
                <a:lnTo>
                  <a:pt x="21600" y="0"/>
                </a:ln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9" name="Shape">
            <a:extLst>
              <a:ext uri="{FF2B5EF4-FFF2-40B4-BE49-F238E27FC236}">
                <a16:creationId xmlns:a16="http://schemas.microsoft.com/office/drawing/2014/main" id="{AF5E3CF5-48A6-A504-98C4-0743E5E4206B}"/>
              </a:ext>
            </a:extLst>
          </p:cNvPr>
          <p:cNvSpPr/>
          <p:nvPr/>
        </p:nvSpPr>
        <p:spPr>
          <a:xfrm>
            <a:off x="4090866" y="1510634"/>
            <a:ext cx="4158901" cy="4158904"/>
          </a:xfrm>
          <a:custGeom>
            <a:avLst/>
            <a:gdLst/>
            <a:ahLst/>
            <a:cxnLst>
              <a:cxn ang="0">
                <a:pos x="wd2" y="hd2"/>
              </a:cxn>
              <a:cxn ang="5400000">
                <a:pos x="wd2" y="hd2"/>
              </a:cxn>
              <a:cxn ang="10800000">
                <a:pos x="wd2" y="hd2"/>
              </a:cxn>
              <a:cxn ang="16200000">
                <a:pos x="wd2" y="hd2"/>
              </a:cxn>
            </a:cxnLst>
            <a:rect l="0" t="0" r="r" b="b"/>
            <a:pathLst>
              <a:path w="20570" h="20570" extrusionOk="0">
                <a:moveTo>
                  <a:pt x="12069" y="11918"/>
                </a:moveTo>
                <a:cubicBezTo>
                  <a:pt x="13021" y="10965"/>
                  <a:pt x="14295" y="10385"/>
                  <a:pt x="15639" y="10328"/>
                </a:cubicBezTo>
                <a:cubicBezTo>
                  <a:pt x="16893" y="10272"/>
                  <a:pt x="18134" y="9762"/>
                  <a:pt x="19091" y="8796"/>
                </a:cubicBezTo>
                <a:cubicBezTo>
                  <a:pt x="21039" y="6819"/>
                  <a:pt x="21067" y="3612"/>
                  <a:pt x="19152" y="1603"/>
                </a:cubicBezTo>
                <a:cubicBezTo>
                  <a:pt x="17143" y="-505"/>
                  <a:pt x="13809" y="-533"/>
                  <a:pt x="11762" y="1514"/>
                </a:cubicBezTo>
                <a:cubicBezTo>
                  <a:pt x="10828" y="2448"/>
                  <a:pt x="10328" y="3650"/>
                  <a:pt x="10258" y="4876"/>
                </a:cubicBezTo>
                <a:cubicBezTo>
                  <a:pt x="10182" y="6244"/>
                  <a:pt x="9635" y="7541"/>
                  <a:pt x="8664" y="8513"/>
                </a:cubicBezTo>
                <a:lnTo>
                  <a:pt x="8513" y="8664"/>
                </a:lnTo>
                <a:cubicBezTo>
                  <a:pt x="7546" y="9630"/>
                  <a:pt x="6244" y="10182"/>
                  <a:pt x="4876" y="10258"/>
                </a:cubicBezTo>
                <a:cubicBezTo>
                  <a:pt x="3655" y="10324"/>
                  <a:pt x="2448" y="10828"/>
                  <a:pt x="1514" y="11762"/>
                </a:cubicBezTo>
                <a:cubicBezTo>
                  <a:pt x="-533" y="13809"/>
                  <a:pt x="-505" y="17143"/>
                  <a:pt x="1603" y="19152"/>
                </a:cubicBezTo>
                <a:cubicBezTo>
                  <a:pt x="3612" y="21067"/>
                  <a:pt x="6819" y="21039"/>
                  <a:pt x="8796" y="19091"/>
                </a:cubicBezTo>
                <a:cubicBezTo>
                  <a:pt x="9762" y="18138"/>
                  <a:pt x="10276" y="16898"/>
                  <a:pt x="10328" y="15639"/>
                </a:cubicBezTo>
                <a:cubicBezTo>
                  <a:pt x="10385" y="14295"/>
                  <a:pt x="10965" y="13021"/>
                  <a:pt x="11918" y="12069"/>
                </a:cubicBezTo>
                <a:lnTo>
                  <a:pt x="12069" y="11918"/>
                </a:ln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0" name="Shape">
            <a:extLst>
              <a:ext uri="{FF2B5EF4-FFF2-40B4-BE49-F238E27FC236}">
                <a16:creationId xmlns:a16="http://schemas.microsoft.com/office/drawing/2014/main" id="{6DD174C8-410D-1DF0-520D-169BF6D8102F}"/>
              </a:ext>
            </a:extLst>
          </p:cNvPr>
          <p:cNvSpPr/>
          <p:nvPr/>
        </p:nvSpPr>
        <p:spPr>
          <a:xfrm>
            <a:off x="49093" y="0"/>
            <a:ext cx="1785942" cy="1070081"/>
          </a:xfrm>
          <a:custGeom>
            <a:avLst/>
            <a:gdLst/>
            <a:ahLst/>
            <a:cxnLst>
              <a:cxn ang="0">
                <a:pos x="wd2" y="hd2"/>
              </a:cxn>
              <a:cxn ang="5400000">
                <a:pos x="wd2" y="hd2"/>
              </a:cxn>
              <a:cxn ang="10800000">
                <a:pos x="wd2" y="hd2"/>
              </a:cxn>
              <a:cxn ang="16200000">
                <a:pos x="wd2" y="hd2"/>
              </a:cxn>
            </a:cxnLst>
            <a:rect l="0" t="0" r="r" b="b"/>
            <a:pathLst>
              <a:path w="21067" h="20031" extrusionOk="0">
                <a:moveTo>
                  <a:pt x="3184" y="15552"/>
                </a:moveTo>
                <a:cubicBezTo>
                  <a:pt x="7183" y="21600"/>
                  <a:pt x="13567" y="21511"/>
                  <a:pt x="17500" y="15358"/>
                </a:cubicBezTo>
                <a:cubicBezTo>
                  <a:pt x="19424" y="12349"/>
                  <a:pt x="20447" y="8431"/>
                  <a:pt x="20551" y="4454"/>
                </a:cubicBezTo>
                <a:cubicBezTo>
                  <a:pt x="20588" y="2935"/>
                  <a:pt x="20767" y="1430"/>
                  <a:pt x="21067" y="0"/>
                </a:cubicBezTo>
                <a:lnTo>
                  <a:pt x="274" y="0"/>
                </a:lnTo>
                <a:cubicBezTo>
                  <a:pt x="-533" y="5437"/>
                  <a:pt x="443" y="11396"/>
                  <a:pt x="3184" y="15552"/>
                </a:cubicBezTo>
                <a:close/>
              </a:path>
            </a:pathLst>
          </a:custGeom>
          <a:solidFill>
            <a:schemeClr val="accent4"/>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1" name="Shape">
            <a:extLst>
              <a:ext uri="{FF2B5EF4-FFF2-40B4-BE49-F238E27FC236}">
                <a16:creationId xmlns:a16="http://schemas.microsoft.com/office/drawing/2014/main" id="{7AA055FC-E7D9-F6D4-5B16-D08CBB9CB1DD}"/>
              </a:ext>
            </a:extLst>
          </p:cNvPr>
          <p:cNvSpPr/>
          <p:nvPr/>
        </p:nvSpPr>
        <p:spPr>
          <a:xfrm>
            <a:off x="4090866" y="0"/>
            <a:ext cx="2144731" cy="1298385"/>
          </a:xfrm>
          <a:custGeom>
            <a:avLst/>
            <a:gdLst/>
            <a:ahLst/>
            <a:cxnLst>
              <a:cxn ang="0">
                <a:pos x="wd2" y="hd2"/>
              </a:cxn>
              <a:cxn ang="5400000">
                <a:pos x="wd2" y="hd2"/>
              </a:cxn>
              <a:cxn ang="10800000">
                <a:pos x="wd2" y="hd2"/>
              </a:cxn>
              <a:cxn ang="16200000">
                <a:pos x="wd2" y="hd2"/>
              </a:cxn>
            </a:cxnLst>
            <a:rect l="0" t="0" r="r" b="b"/>
            <a:pathLst>
              <a:path w="21041" h="20049" extrusionOk="0">
                <a:moveTo>
                  <a:pt x="3174" y="15622"/>
                </a:moveTo>
                <a:cubicBezTo>
                  <a:pt x="7159" y="21600"/>
                  <a:pt x="13520" y="21512"/>
                  <a:pt x="17439" y="15431"/>
                </a:cubicBezTo>
                <a:cubicBezTo>
                  <a:pt x="19357" y="12456"/>
                  <a:pt x="20377" y="8584"/>
                  <a:pt x="20480" y="4653"/>
                </a:cubicBezTo>
                <a:cubicBezTo>
                  <a:pt x="20526" y="3063"/>
                  <a:pt x="20714" y="1487"/>
                  <a:pt x="21041" y="0"/>
                </a:cubicBezTo>
                <a:lnTo>
                  <a:pt x="311" y="0"/>
                </a:lnTo>
                <a:cubicBezTo>
                  <a:pt x="-559" y="5448"/>
                  <a:pt x="395" y="11455"/>
                  <a:pt x="3174" y="15622"/>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2" name="Shape">
            <a:extLst>
              <a:ext uri="{FF2B5EF4-FFF2-40B4-BE49-F238E27FC236}">
                <a16:creationId xmlns:a16="http://schemas.microsoft.com/office/drawing/2014/main" id="{E20ED975-6CB4-052A-C200-69452173B88C}"/>
              </a:ext>
            </a:extLst>
          </p:cNvPr>
          <p:cNvSpPr/>
          <p:nvPr/>
        </p:nvSpPr>
        <p:spPr>
          <a:xfrm>
            <a:off x="6399756" y="3865840"/>
            <a:ext cx="2744244" cy="2990251"/>
          </a:xfrm>
          <a:custGeom>
            <a:avLst/>
            <a:gdLst/>
            <a:ahLst/>
            <a:cxnLst>
              <a:cxn ang="0">
                <a:pos x="wd2" y="hd2"/>
              </a:cxn>
              <a:cxn ang="5400000">
                <a:pos x="wd2" y="hd2"/>
              </a:cxn>
              <a:cxn ang="10800000">
                <a:pos x="wd2" y="hd2"/>
              </a:cxn>
              <a:cxn ang="16200000">
                <a:pos x="wd2" y="hd2"/>
              </a:cxn>
            </a:cxnLst>
            <a:rect l="0" t="0" r="r" b="b"/>
            <a:pathLst>
              <a:path w="21600" h="21600" extrusionOk="0">
                <a:moveTo>
                  <a:pt x="19191" y="16909"/>
                </a:moveTo>
                <a:cubicBezTo>
                  <a:pt x="19896" y="16262"/>
                  <a:pt x="20714" y="15732"/>
                  <a:pt x="21600" y="15346"/>
                </a:cubicBezTo>
                <a:lnTo>
                  <a:pt x="21600" y="0"/>
                </a:lnTo>
                <a:cubicBezTo>
                  <a:pt x="20542" y="365"/>
                  <a:pt x="19551" y="944"/>
                  <a:pt x="18703" y="1722"/>
                </a:cubicBezTo>
                <a:cubicBezTo>
                  <a:pt x="17217" y="3086"/>
                  <a:pt x="16421" y="4842"/>
                  <a:pt x="16309" y="6633"/>
                </a:cubicBezTo>
                <a:cubicBezTo>
                  <a:pt x="16189" y="8630"/>
                  <a:pt x="15318" y="10524"/>
                  <a:pt x="13772" y="11943"/>
                </a:cubicBezTo>
                <a:lnTo>
                  <a:pt x="13532" y="12164"/>
                </a:lnTo>
                <a:cubicBezTo>
                  <a:pt x="11993" y="13576"/>
                  <a:pt x="9922" y="14382"/>
                  <a:pt x="7745" y="14492"/>
                </a:cubicBezTo>
                <a:cubicBezTo>
                  <a:pt x="5802" y="14588"/>
                  <a:pt x="3880" y="15325"/>
                  <a:pt x="2394" y="16689"/>
                </a:cubicBezTo>
                <a:cubicBezTo>
                  <a:pt x="908" y="18053"/>
                  <a:pt x="113" y="19809"/>
                  <a:pt x="0" y="21600"/>
                </a:cubicBezTo>
                <a:lnTo>
                  <a:pt x="16496" y="21600"/>
                </a:lnTo>
                <a:cubicBezTo>
                  <a:pt x="16759" y="19919"/>
                  <a:pt x="17630" y="18356"/>
                  <a:pt x="18951" y="17144"/>
                </a:cubicBezTo>
                <a:lnTo>
                  <a:pt x="19191" y="16909"/>
                </a:ln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3" name="Shape">
            <a:extLst>
              <a:ext uri="{FF2B5EF4-FFF2-40B4-BE49-F238E27FC236}">
                <a16:creationId xmlns:a16="http://schemas.microsoft.com/office/drawing/2014/main" id="{E37114A7-4E7A-D10B-9AC4-286C092D41ED}"/>
              </a:ext>
            </a:extLst>
          </p:cNvPr>
          <p:cNvSpPr/>
          <p:nvPr/>
        </p:nvSpPr>
        <p:spPr>
          <a:xfrm>
            <a:off x="1888224" y="0"/>
            <a:ext cx="4159597" cy="3470517"/>
          </a:xfrm>
          <a:custGeom>
            <a:avLst/>
            <a:gdLst/>
            <a:ahLst/>
            <a:cxnLst>
              <a:cxn ang="0">
                <a:pos x="wd2" y="hd2"/>
              </a:cxn>
              <a:cxn ang="5400000">
                <a:pos x="wd2" y="hd2"/>
              </a:cxn>
              <a:cxn ang="10800000">
                <a:pos x="wd2" y="hd2"/>
              </a:cxn>
              <a:cxn ang="16200000">
                <a:pos x="wd2" y="hd2"/>
              </a:cxn>
            </a:cxnLst>
            <a:rect l="0" t="0" r="r" b="b"/>
            <a:pathLst>
              <a:path w="20714" h="20992" extrusionOk="0">
                <a:moveTo>
                  <a:pt x="1493" y="6592"/>
                </a:moveTo>
                <a:cubicBezTo>
                  <a:pt x="2452" y="7775"/>
                  <a:pt x="3701" y="8403"/>
                  <a:pt x="4969" y="8467"/>
                </a:cubicBezTo>
                <a:cubicBezTo>
                  <a:pt x="6322" y="8536"/>
                  <a:pt x="7604" y="9246"/>
                  <a:pt x="8564" y="10411"/>
                </a:cubicBezTo>
                <a:lnTo>
                  <a:pt x="8715" y="10595"/>
                </a:lnTo>
                <a:cubicBezTo>
                  <a:pt x="9675" y="11760"/>
                  <a:pt x="10259" y="13318"/>
                  <a:pt x="10316" y="14961"/>
                </a:cubicBezTo>
                <a:cubicBezTo>
                  <a:pt x="10373" y="16496"/>
                  <a:pt x="10885" y="18012"/>
                  <a:pt x="11859" y="19183"/>
                </a:cubicBezTo>
                <a:cubicBezTo>
                  <a:pt x="13848" y="21565"/>
                  <a:pt x="17077" y="21600"/>
                  <a:pt x="19100" y="19258"/>
                </a:cubicBezTo>
                <a:cubicBezTo>
                  <a:pt x="21223" y="16801"/>
                  <a:pt x="21251" y="12724"/>
                  <a:pt x="19190" y="10220"/>
                </a:cubicBezTo>
                <a:cubicBezTo>
                  <a:pt x="18250" y="9078"/>
                  <a:pt x="17039" y="8467"/>
                  <a:pt x="15805" y="8380"/>
                </a:cubicBezTo>
                <a:cubicBezTo>
                  <a:pt x="14428" y="8288"/>
                  <a:pt x="13122" y="7619"/>
                  <a:pt x="12144" y="6431"/>
                </a:cubicBezTo>
                <a:lnTo>
                  <a:pt x="11992" y="6246"/>
                </a:lnTo>
                <a:cubicBezTo>
                  <a:pt x="11018" y="5064"/>
                  <a:pt x="10463" y="3472"/>
                  <a:pt x="10387" y="1800"/>
                </a:cubicBezTo>
                <a:cubicBezTo>
                  <a:pt x="10358" y="1188"/>
                  <a:pt x="10259" y="583"/>
                  <a:pt x="10083" y="0"/>
                </a:cubicBezTo>
                <a:lnTo>
                  <a:pt x="306" y="0"/>
                </a:lnTo>
                <a:cubicBezTo>
                  <a:pt x="-349" y="2226"/>
                  <a:pt x="50" y="4816"/>
                  <a:pt x="1493" y="6592"/>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4" name="Shape">
            <a:extLst>
              <a:ext uri="{FF2B5EF4-FFF2-40B4-BE49-F238E27FC236}">
                <a16:creationId xmlns:a16="http://schemas.microsoft.com/office/drawing/2014/main" id="{FEDAF115-6B08-9993-ED49-26392AD82F4B}"/>
              </a:ext>
            </a:extLst>
          </p:cNvPr>
          <p:cNvSpPr/>
          <p:nvPr/>
        </p:nvSpPr>
        <p:spPr>
          <a:xfrm>
            <a:off x="6293506" y="0"/>
            <a:ext cx="2850494" cy="3437462"/>
          </a:xfrm>
          <a:custGeom>
            <a:avLst/>
            <a:gdLst/>
            <a:ahLst/>
            <a:cxnLst>
              <a:cxn ang="0">
                <a:pos x="wd2" y="hd2"/>
              </a:cxn>
              <a:cxn ang="5400000">
                <a:pos x="wd2" y="hd2"/>
              </a:cxn>
              <a:cxn ang="10800000">
                <a:pos x="wd2" y="hd2"/>
              </a:cxn>
              <a:cxn ang="16200000">
                <a:pos x="wd2" y="hd2"/>
              </a:cxn>
            </a:cxnLst>
            <a:rect l="0" t="0" r="r" b="b"/>
            <a:pathLst>
              <a:path w="21081" h="21600" extrusionOk="0">
                <a:moveTo>
                  <a:pt x="2210" y="6848"/>
                </a:moveTo>
                <a:cubicBezTo>
                  <a:pt x="3635" y="8077"/>
                  <a:pt x="5489" y="8730"/>
                  <a:pt x="7372" y="8796"/>
                </a:cubicBezTo>
                <a:cubicBezTo>
                  <a:pt x="9382" y="8868"/>
                  <a:pt x="11286" y="9605"/>
                  <a:pt x="12710" y="10815"/>
                </a:cubicBezTo>
                <a:lnTo>
                  <a:pt x="12936" y="11007"/>
                </a:lnTo>
                <a:cubicBezTo>
                  <a:pt x="14361" y="12217"/>
                  <a:pt x="15228" y="13835"/>
                  <a:pt x="15313" y="15542"/>
                </a:cubicBezTo>
                <a:cubicBezTo>
                  <a:pt x="15397" y="17136"/>
                  <a:pt x="16159" y="18712"/>
                  <a:pt x="17604" y="19928"/>
                </a:cubicBezTo>
                <a:cubicBezTo>
                  <a:pt x="18599" y="20761"/>
                  <a:pt x="19805" y="21318"/>
                  <a:pt x="21081" y="21600"/>
                </a:cubicBezTo>
                <a:lnTo>
                  <a:pt x="21081" y="8304"/>
                </a:lnTo>
                <a:cubicBezTo>
                  <a:pt x="19939" y="7963"/>
                  <a:pt x="18895" y="7418"/>
                  <a:pt x="18020" y="6681"/>
                </a:cubicBezTo>
                <a:lnTo>
                  <a:pt x="17795" y="6489"/>
                </a:lnTo>
                <a:cubicBezTo>
                  <a:pt x="16349" y="5261"/>
                  <a:pt x="15524" y="3607"/>
                  <a:pt x="15411" y="1869"/>
                </a:cubicBezTo>
                <a:cubicBezTo>
                  <a:pt x="15369" y="1234"/>
                  <a:pt x="15221" y="605"/>
                  <a:pt x="14960" y="0"/>
                </a:cubicBezTo>
                <a:lnTo>
                  <a:pt x="454" y="0"/>
                </a:lnTo>
                <a:cubicBezTo>
                  <a:pt x="-519" y="2313"/>
                  <a:pt x="73" y="5003"/>
                  <a:pt x="2210" y="6848"/>
                </a:cubicBezTo>
                <a:close/>
              </a:path>
            </a:pathLst>
          </a:custGeom>
          <a:solidFill>
            <a:schemeClr val="accent4"/>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0" name="Title 1">
            <a:extLst>
              <a:ext uri="{FF2B5EF4-FFF2-40B4-BE49-F238E27FC236}">
                <a16:creationId xmlns:a16="http://schemas.microsoft.com/office/drawing/2014/main" id="{17C3195D-1724-4A88-BD6D-9DFE6FCDC235}"/>
              </a:ext>
            </a:extLst>
          </p:cNvPr>
          <p:cNvSpPr>
            <a:spLocks noGrp="1"/>
          </p:cNvSpPr>
          <p:nvPr userDrawn="1">
            <p:ph type="title"/>
          </p:nvPr>
        </p:nvSpPr>
        <p:spPr>
          <a:xfrm>
            <a:off x="623888" y="1709738"/>
            <a:ext cx="3221291" cy="2852737"/>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FA648EDA-6713-4A81-80F6-FECA02B6F6F4}"/>
              </a:ext>
            </a:extLst>
          </p:cNvPr>
          <p:cNvSpPr>
            <a:spLocks noGrp="1"/>
          </p:cNvSpPr>
          <p:nvPr userDrawn="1">
            <p:ph type="body" idx="1"/>
          </p:nvPr>
        </p:nvSpPr>
        <p:spPr>
          <a:xfrm>
            <a:off x="623888" y="4589463"/>
            <a:ext cx="3221291"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2" name="Date Placeholder 3">
            <a:extLst>
              <a:ext uri="{FF2B5EF4-FFF2-40B4-BE49-F238E27FC236}">
                <a16:creationId xmlns:a16="http://schemas.microsoft.com/office/drawing/2014/main" id="{C3199031-3894-4988-AD6A-1D5A1837ED28}"/>
              </a:ext>
            </a:extLst>
          </p:cNvPr>
          <p:cNvSpPr>
            <a:spLocks noGrp="1"/>
          </p:cNvSpPr>
          <p:nvPr userDrawn="1">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F5C51C7F-11B2-45E9-BD36-07AB456FB742}"/>
              </a:ext>
            </a:extLst>
          </p:cNvPr>
          <p:cNvSpPr>
            <a:spLocks noGrp="1"/>
          </p:cNvSpPr>
          <p:nvPr userDrawn="1">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9BE049E1-FD38-4199-B011-6F9B783A5F0F}"/>
              </a:ext>
            </a:extLst>
          </p:cNvPr>
          <p:cNvSpPr>
            <a:spLocks noGrp="1"/>
          </p:cNvSpPr>
          <p:nvPr userDrawn="1">
            <p:ph type="sldNum" sz="quarter" idx="12"/>
          </p:nvPr>
        </p:nvSpPr>
        <p:spPr>
          <a:xfrm>
            <a:off x="6457950" y="6356350"/>
            <a:ext cx="2057400" cy="365125"/>
          </a:xfrm>
          <a:prstGeom prst="rect">
            <a:avLst/>
          </a:prstGeom>
        </p:spPr>
        <p:txBody>
          <a:bodyPr/>
          <a:lstStyle>
            <a:lvl1pPr>
              <a:defRPr>
                <a:solidFill>
                  <a:schemeClr val="bg1"/>
                </a:solidFill>
              </a:defRPr>
            </a:lvl1pPr>
          </a:lstStyle>
          <a:p>
            <a:fld id="{9319E888-69DF-4A19-BF5D-F6CF70DE7D06}" type="slidenum">
              <a:rPr lang="en-US" smtClean="0"/>
              <a:pPr/>
              <a:t>‹#›</a:t>
            </a:fld>
            <a:endParaRPr lang="en-US"/>
          </a:p>
        </p:txBody>
      </p:sp>
    </p:spTree>
    <p:extLst>
      <p:ext uri="{BB962C8B-B14F-4D97-AF65-F5344CB8AC3E}">
        <p14:creationId xmlns:p14="http://schemas.microsoft.com/office/powerpoint/2010/main" val="2749681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16" name="Circle">
            <a:extLst>
              <a:ext uri="{FF2B5EF4-FFF2-40B4-BE49-F238E27FC236}">
                <a16:creationId xmlns:a16="http://schemas.microsoft.com/office/drawing/2014/main" id="{85CA2A3E-CD04-0D3D-831E-F0E27106F5DA}"/>
              </a:ext>
            </a:extLst>
          </p:cNvPr>
          <p:cNvSpPr/>
          <p:nvPr/>
        </p:nvSpPr>
        <p:spPr>
          <a:xfrm rot="10800000">
            <a:off x="771810" y="1075574"/>
            <a:ext cx="2088219" cy="2088219"/>
          </a:xfrm>
          <a:prstGeom prst="ellipse">
            <a:avLst/>
          </a:prstGeom>
          <a:solidFill>
            <a:schemeClr val="accent4"/>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7" name="Shape">
            <a:extLst>
              <a:ext uri="{FF2B5EF4-FFF2-40B4-BE49-F238E27FC236}">
                <a16:creationId xmlns:a16="http://schemas.microsoft.com/office/drawing/2014/main" id="{C2F1F6BE-2EB6-91EB-D17E-28E27325E5F1}"/>
              </a:ext>
            </a:extLst>
          </p:cNvPr>
          <p:cNvSpPr/>
          <p:nvPr/>
        </p:nvSpPr>
        <p:spPr>
          <a:xfrm rot="10800000">
            <a:off x="1" y="5626998"/>
            <a:ext cx="675723" cy="1231002"/>
          </a:xfrm>
          <a:custGeom>
            <a:avLst/>
            <a:gdLst/>
            <a:ahLst/>
            <a:cxnLst>
              <a:cxn ang="0">
                <a:pos x="wd2" y="hd2"/>
              </a:cxn>
              <a:cxn ang="5400000">
                <a:pos x="wd2" y="hd2"/>
              </a:cxn>
              <a:cxn ang="10800000">
                <a:pos x="wd2" y="hd2"/>
              </a:cxn>
              <a:cxn ang="16200000">
                <a:pos x="wd2" y="hd2"/>
              </a:cxn>
            </a:cxnLst>
            <a:rect l="0" t="0" r="r" b="b"/>
            <a:pathLst>
              <a:path w="19983" h="21600" extrusionOk="0">
                <a:moveTo>
                  <a:pt x="9042" y="17400"/>
                </a:moveTo>
                <a:cubicBezTo>
                  <a:pt x="12257" y="19308"/>
                  <a:pt x="15979" y="20697"/>
                  <a:pt x="19983" y="21600"/>
                </a:cubicBezTo>
                <a:lnTo>
                  <a:pt x="19983" y="0"/>
                </a:lnTo>
                <a:lnTo>
                  <a:pt x="921" y="0"/>
                </a:lnTo>
                <a:cubicBezTo>
                  <a:pt x="-1617" y="6023"/>
                  <a:pt x="1090" y="12682"/>
                  <a:pt x="9042" y="17400"/>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8" name="Shape">
            <a:extLst>
              <a:ext uri="{FF2B5EF4-FFF2-40B4-BE49-F238E27FC236}">
                <a16:creationId xmlns:a16="http://schemas.microsoft.com/office/drawing/2014/main" id="{19677FA3-5CD4-FCC7-E55B-8B08FA759475}"/>
              </a:ext>
            </a:extLst>
          </p:cNvPr>
          <p:cNvSpPr/>
          <p:nvPr/>
        </p:nvSpPr>
        <p:spPr>
          <a:xfrm rot="10800000">
            <a:off x="1" y="0"/>
            <a:ext cx="557813" cy="760912"/>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17871" y="1380"/>
                  <a:pt x="14400" y="3221"/>
                  <a:pt x="11298" y="5495"/>
                </a:cubicBezTo>
                <a:cubicBezTo>
                  <a:pt x="5095" y="10042"/>
                  <a:pt x="1329" y="15699"/>
                  <a:pt x="0" y="21600"/>
                </a:cubicBezTo>
                <a:lnTo>
                  <a:pt x="21600" y="21600"/>
                </a:lnTo>
                <a:lnTo>
                  <a:pt x="21600" y="0"/>
                </a:ln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9" name="Shape">
            <a:extLst>
              <a:ext uri="{FF2B5EF4-FFF2-40B4-BE49-F238E27FC236}">
                <a16:creationId xmlns:a16="http://schemas.microsoft.com/office/drawing/2014/main" id="{773C7EC7-78F5-5613-6F86-8F9EBFEFC90B}"/>
              </a:ext>
            </a:extLst>
          </p:cNvPr>
          <p:cNvSpPr/>
          <p:nvPr/>
        </p:nvSpPr>
        <p:spPr>
          <a:xfrm rot="10800000">
            <a:off x="894234" y="1188462"/>
            <a:ext cx="4158901" cy="4158904"/>
          </a:xfrm>
          <a:custGeom>
            <a:avLst/>
            <a:gdLst/>
            <a:ahLst/>
            <a:cxnLst>
              <a:cxn ang="0">
                <a:pos x="wd2" y="hd2"/>
              </a:cxn>
              <a:cxn ang="5400000">
                <a:pos x="wd2" y="hd2"/>
              </a:cxn>
              <a:cxn ang="10800000">
                <a:pos x="wd2" y="hd2"/>
              </a:cxn>
              <a:cxn ang="16200000">
                <a:pos x="wd2" y="hd2"/>
              </a:cxn>
            </a:cxnLst>
            <a:rect l="0" t="0" r="r" b="b"/>
            <a:pathLst>
              <a:path w="20570" h="20570" extrusionOk="0">
                <a:moveTo>
                  <a:pt x="12069" y="11918"/>
                </a:moveTo>
                <a:cubicBezTo>
                  <a:pt x="13021" y="10965"/>
                  <a:pt x="14295" y="10385"/>
                  <a:pt x="15639" y="10328"/>
                </a:cubicBezTo>
                <a:cubicBezTo>
                  <a:pt x="16893" y="10272"/>
                  <a:pt x="18134" y="9762"/>
                  <a:pt x="19091" y="8796"/>
                </a:cubicBezTo>
                <a:cubicBezTo>
                  <a:pt x="21039" y="6819"/>
                  <a:pt x="21067" y="3612"/>
                  <a:pt x="19152" y="1603"/>
                </a:cubicBezTo>
                <a:cubicBezTo>
                  <a:pt x="17143" y="-505"/>
                  <a:pt x="13809" y="-533"/>
                  <a:pt x="11762" y="1514"/>
                </a:cubicBezTo>
                <a:cubicBezTo>
                  <a:pt x="10828" y="2448"/>
                  <a:pt x="10328" y="3650"/>
                  <a:pt x="10258" y="4876"/>
                </a:cubicBezTo>
                <a:cubicBezTo>
                  <a:pt x="10182" y="6244"/>
                  <a:pt x="9635" y="7541"/>
                  <a:pt x="8664" y="8513"/>
                </a:cubicBezTo>
                <a:lnTo>
                  <a:pt x="8513" y="8664"/>
                </a:lnTo>
                <a:cubicBezTo>
                  <a:pt x="7546" y="9630"/>
                  <a:pt x="6244" y="10182"/>
                  <a:pt x="4876" y="10258"/>
                </a:cubicBezTo>
                <a:cubicBezTo>
                  <a:pt x="3655" y="10324"/>
                  <a:pt x="2448" y="10828"/>
                  <a:pt x="1514" y="11762"/>
                </a:cubicBezTo>
                <a:cubicBezTo>
                  <a:pt x="-533" y="13809"/>
                  <a:pt x="-505" y="17143"/>
                  <a:pt x="1603" y="19152"/>
                </a:cubicBezTo>
                <a:cubicBezTo>
                  <a:pt x="3612" y="21067"/>
                  <a:pt x="6819" y="21039"/>
                  <a:pt x="8796" y="19091"/>
                </a:cubicBezTo>
                <a:cubicBezTo>
                  <a:pt x="9762" y="18138"/>
                  <a:pt x="10276" y="16898"/>
                  <a:pt x="10328" y="15639"/>
                </a:cubicBezTo>
                <a:cubicBezTo>
                  <a:pt x="10385" y="14295"/>
                  <a:pt x="10965" y="13021"/>
                  <a:pt x="11918" y="12069"/>
                </a:cubicBezTo>
                <a:lnTo>
                  <a:pt x="12069" y="11918"/>
                </a:ln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0" name="Shape">
            <a:extLst>
              <a:ext uri="{FF2B5EF4-FFF2-40B4-BE49-F238E27FC236}">
                <a16:creationId xmlns:a16="http://schemas.microsoft.com/office/drawing/2014/main" id="{449D3B65-D744-E435-4FF3-EE99B44870B5}"/>
              </a:ext>
            </a:extLst>
          </p:cNvPr>
          <p:cNvSpPr/>
          <p:nvPr/>
        </p:nvSpPr>
        <p:spPr>
          <a:xfrm rot="10800000">
            <a:off x="7308967" y="5787918"/>
            <a:ext cx="1785942" cy="1070081"/>
          </a:xfrm>
          <a:custGeom>
            <a:avLst/>
            <a:gdLst/>
            <a:ahLst/>
            <a:cxnLst>
              <a:cxn ang="0">
                <a:pos x="wd2" y="hd2"/>
              </a:cxn>
              <a:cxn ang="5400000">
                <a:pos x="wd2" y="hd2"/>
              </a:cxn>
              <a:cxn ang="10800000">
                <a:pos x="wd2" y="hd2"/>
              </a:cxn>
              <a:cxn ang="16200000">
                <a:pos x="wd2" y="hd2"/>
              </a:cxn>
            </a:cxnLst>
            <a:rect l="0" t="0" r="r" b="b"/>
            <a:pathLst>
              <a:path w="21067" h="20031" extrusionOk="0">
                <a:moveTo>
                  <a:pt x="3184" y="15552"/>
                </a:moveTo>
                <a:cubicBezTo>
                  <a:pt x="7183" y="21600"/>
                  <a:pt x="13567" y="21511"/>
                  <a:pt x="17500" y="15358"/>
                </a:cubicBezTo>
                <a:cubicBezTo>
                  <a:pt x="19424" y="12349"/>
                  <a:pt x="20447" y="8431"/>
                  <a:pt x="20551" y="4454"/>
                </a:cubicBezTo>
                <a:cubicBezTo>
                  <a:pt x="20588" y="2935"/>
                  <a:pt x="20767" y="1430"/>
                  <a:pt x="21067" y="0"/>
                </a:cubicBezTo>
                <a:lnTo>
                  <a:pt x="274" y="0"/>
                </a:lnTo>
                <a:cubicBezTo>
                  <a:pt x="-533" y="5437"/>
                  <a:pt x="443" y="11396"/>
                  <a:pt x="3184" y="15552"/>
                </a:cubicBezTo>
                <a:close/>
              </a:path>
            </a:pathLst>
          </a:custGeom>
          <a:solidFill>
            <a:schemeClr val="accent4"/>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1" name="Shape">
            <a:extLst>
              <a:ext uri="{FF2B5EF4-FFF2-40B4-BE49-F238E27FC236}">
                <a16:creationId xmlns:a16="http://schemas.microsoft.com/office/drawing/2014/main" id="{29AA9792-DE53-BC0D-20F4-FF992E95B99E}"/>
              </a:ext>
            </a:extLst>
          </p:cNvPr>
          <p:cNvSpPr/>
          <p:nvPr/>
        </p:nvSpPr>
        <p:spPr>
          <a:xfrm rot="10800000">
            <a:off x="2908405" y="5559614"/>
            <a:ext cx="2144731" cy="1298385"/>
          </a:xfrm>
          <a:custGeom>
            <a:avLst/>
            <a:gdLst/>
            <a:ahLst/>
            <a:cxnLst>
              <a:cxn ang="0">
                <a:pos x="wd2" y="hd2"/>
              </a:cxn>
              <a:cxn ang="5400000">
                <a:pos x="wd2" y="hd2"/>
              </a:cxn>
              <a:cxn ang="10800000">
                <a:pos x="wd2" y="hd2"/>
              </a:cxn>
              <a:cxn ang="16200000">
                <a:pos x="wd2" y="hd2"/>
              </a:cxn>
            </a:cxnLst>
            <a:rect l="0" t="0" r="r" b="b"/>
            <a:pathLst>
              <a:path w="21041" h="20049" extrusionOk="0">
                <a:moveTo>
                  <a:pt x="3174" y="15622"/>
                </a:moveTo>
                <a:cubicBezTo>
                  <a:pt x="7159" y="21600"/>
                  <a:pt x="13520" y="21512"/>
                  <a:pt x="17439" y="15431"/>
                </a:cubicBezTo>
                <a:cubicBezTo>
                  <a:pt x="19357" y="12456"/>
                  <a:pt x="20377" y="8584"/>
                  <a:pt x="20480" y="4653"/>
                </a:cubicBezTo>
                <a:cubicBezTo>
                  <a:pt x="20526" y="3063"/>
                  <a:pt x="20714" y="1487"/>
                  <a:pt x="21041" y="0"/>
                </a:cubicBezTo>
                <a:lnTo>
                  <a:pt x="311" y="0"/>
                </a:lnTo>
                <a:cubicBezTo>
                  <a:pt x="-559" y="5448"/>
                  <a:pt x="395" y="11455"/>
                  <a:pt x="3174" y="15622"/>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2" name="Shape">
            <a:extLst>
              <a:ext uri="{FF2B5EF4-FFF2-40B4-BE49-F238E27FC236}">
                <a16:creationId xmlns:a16="http://schemas.microsoft.com/office/drawing/2014/main" id="{5CBC3C75-13FF-25C0-7C6A-BDC55C9E8B94}"/>
              </a:ext>
            </a:extLst>
          </p:cNvPr>
          <p:cNvSpPr/>
          <p:nvPr/>
        </p:nvSpPr>
        <p:spPr>
          <a:xfrm rot="10800000">
            <a:off x="1" y="0"/>
            <a:ext cx="2744244" cy="2990251"/>
          </a:xfrm>
          <a:custGeom>
            <a:avLst/>
            <a:gdLst/>
            <a:ahLst/>
            <a:cxnLst>
              <a:cxn ang="0">
                <a:pos x="wd2" y="hd2"/>
              </a:cxn>
              <a:cxn ang="5400000">
                <a:pos x="wd2" y="hd2"/>
              </a:cxn>
              <a:cxn ang="10800000">
                <a:pos x="wd2" y="hd2"/>
              </a:cxn>
              <a:cxn ang="16200000">
                <a:pos x="wd2" y="hd2"/>
              </a:cxn>
            </a:cxnLst>
            <a:rect l="0" t="0" r="r" b="b"/>
            <a:pathLst>
              <a:path w="21600" h="21600" extrusionOk="0">
                <a:moveTo>
                  <a:pt x="19191" y="16909"/>
                </a:moveTo>
                <a:cubicBezTo>
                  <a:pt x="19896" y="16262"/>
                  <a:pt x="20714" y="15732"/>
                  <a:pt x="21600" y="15346"/>
                </a:cubicBezTo>
                <a:lnTo>
                  <a:pt x="21600" y="0"/>
                </a:lnTo>
                <a:cubicBezTo>
                  <a:pt x="20542" y="365"/>
                  <a:pt x="19551" y="944"/>
                  <a:pt x="18703" y="1722"/>
                </a:cubicBezTo>
                <a:cubicBezTo>
                  <a:pt x="17217" y="3086"/>
                  <a:pt x="16421" y="4842"/>
                  <a:pt x="16309" y="6633"/>
                </a:cubicBezTo>
                <a:cubicBezTo>
                  <a:pt x="16189" y="8630"/>
                  <a:pt x="15318" y="10524"/>
                  <a:pt x="13772" y="11943"/>
                </a:cubicBezTo>
                <a:lnTo>
                  <a:pt x="13532" y="12164"/>
                </a:lnTo>
                <a:cubicBezTo>
                  <a:pt x="11993" y="13576"/>
                  <a:pt x="9922" y="14382"/>
                  <a:pt x="7745" y="14492"/>
                </a:cubicBezTo>
                <a:cubicBezTo>
                  <a:pt x="5802" y="14588"/>
                  <a:pt x="3880" y="15325"/>
                  <a:pt x="2394" y="16689"/>
                </a:cubicBezTo>
                <a:cubicBezTo>
                  <a:pt x="908" y="18053"/>
                  <a:pt x="113" y="19809"/>
                  <a:pt x="0" y="21600"/>
                </a:cubicBezTo>
                <a:lnTo>
                  <a:pt x="16496" y="21600"/>
                </a:lnTo>
                <a:cubicBezTo>
                  <a:pt x="16759" y="19919"/>
                  <a:pt x="17630" y="18356"/>
                  <a:pt x="18951" y="17144"/>
                </a:cubicBezTo>
                <a:lnTo>
                  <a:pt x="19191" y="16909"/>
                </a:ln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3" name="Shape">
            <a:extLst>
              <a:ext uri="{FF2B5EF4-FFF2-40B4-BE49-F238E27FC236}">
                <a16:creationId xmlns:a16="http://schemas.microsoft.com/office/drawing/2014/main" id="{C95E4A41-E7A6-B604-0CE0-FB6627452F06}"/>
              </a:ext>
            </a:extLst>
          </p:cNvPr>
          <p:cNvSpPr/>
          <p:nvPr/>
        </p:nvSpPr>
        <p:spPr>
          <a:xfrm rot="10800000">
            <a:off x="3096181" y="3387482"/>
            <a:ext cx="4159597" cy="3470517"/>
          </a:xfrm>
          <a:custGeom>
            <a:avLst/>
            <a:gdLst/>
            <a:ahLst/>
            <a:cxnLst>
              <a:cxn ang="0">
                <a:pos x="wd2" y="hd2"/>
              </a:cxn>
              <a:cxn ang="5400000">
                <a:pos x="wd2" y="hd2"/>
              </a:cxn>
              <a:cxn ang="10800000">
                <a:pos x="wd2" y="hd2"/>
              </a:cxn>
              <a:cxn ang="16200000">
                <a:pos x="wd2" y="hd2"/>
              </a:cxn>
            </a:cxnLst>
            <a:rect l="0" t="0" r="r" b="b"/>
            <a:pathLst>
              <a:path w="20714" h="20992" extrusionOk="0">
                <a:moveTo>
                  <a:pt x="1493" y="6592"/>
                </a:moveTo>
                <a:cubicBezTo>
                  <a:pt x="2452" y="7775"/>
                  <a:pt x="3701" y="8403"/>
                  <a:pt x="4969" y="8467"/>
                </a:cubicBezTo>
                <a:cubicBezTo>
                  <a:pt x="6322" y="8536"/>
                  <a:pt x="7604" y="9246"/>
                  <a:pt x="8564" y="10411"/>
                </a:cubicBezTo>
                <a:lnTo>
                  <a:pt x="8715" y="10595"/>
                </a:lnTo>
                <a:cubicBezTo>
                  <a:pt x="9675" y="11760"/>
                  <a:pt x="10259" y="13318"/>
                  <a:pt x="10316" y="14961"/>
                </a:cubicBezTo>
                <a:cubicBezTo>
                  <a:pt x="10373" y="16496"/>
                  <a:pt x="10885" y="18012"/>
                  <a:pt x="11859" y="19183"/>
                </a:cubicBezTo>
                <a:cubicBezTo>
                  <a:pt x="13848" y="21565"/>
                  <a:pt x="17077" y="21600"/>
                  <a:pt x="19100" y="19258"/>
                </a:cubicBezTo>
                <a:cubicBezTo>
                  <a:pt x="21223" y="16801"/>
                  <a:pt x="21251" y="12724"/>
                  <a:pt x="19190" y="10220"/>
                </a:cubicBezTo>
                <a:cubicBezTo>
                  <a:pt x="18250" y="9078"/>
                  <a:pt x="17039" y="8467"/>
                  <a:pt x="15805" y="8380"/>
                </a:cubicBezTo>
                <a:cubicBezTo>
                  <a:pt x="14428" y="8288"/>
                  <a:pt x="13122" y="7619"/>
                  <a:pt x="12144" y="6431"/>
                </a:cubicBezTo>
                <a:lnTo>
                  <a:pt x="11992" y="6246"/>
                </a:lnTo>
                <a:cubicBezTo>
                  <a:pt x="11018" y="5064"/>
                  <a:pt x="10463" y="3472"/>
                  <a:pt x="10387" y="1800"/>
                </a:cubicBezTo>
                <a:cubicBezTo>
                  <a:pt x="10358" y="1188"/>
                  <a:pt x="10259" y="583"/>
                  <a:pt x="10083" y="0"/>
                </a:cubicBezTo>
                <a:lnTo>
                  <a:pt x="306" y="0"/>
                </a:lnTo>
                <a:cubicBezTo>
                  <a:pt x="-349" y="2226"/>
                  <a:pt x="50" y="4816"/>
                  <a:pt x="1493" y="6592"/>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4" name="Shape">
            <a:extLst>
              <a:ext uri="{FF2B5EF4-FFF2-40B4-BE49-F238E27FC236}">
                <a16:creationId xmlns:a16="http://schemas.microsoft.com/office/drawing/2014/main" id="{2E9FCB62-61B0-7DA3-AC27-FC001D0E67C9}"/>
              </a:ext>
            </a:extLst>
          </p:cNvPr>
          <p:cNvSpPr/>
          <p:nvPr/>
        </p:nvSpPr>
        <p:spPr>
          <a:xfrm rot="10800000">
            <a:off x="0" y="3420538"/>
            <a:ext cx="2850494" cy="3437462"/>
          </a:xfrm>
          <a:custGeom>
            <a:avLst/>
            <a:gdLst/>
            <a:ahLst/>
            <a:cxnLst>
              <a:cxn ang="0">
                <a:pos x="wd2" y="hd2"/>
              </a:cxn>
              <a:cxn ang="5400000">
                <a:pos x="wd2" y="hd2"/>
              </a:cxn>
              <a:cxn ang="10800000">
                <a:pos x="wd2" y="hd2"/>
              </a:cxn>
              <a:cxn ang="16200000">
                <a:pos x="wd2" y="hd2"/>
              </a:cxn>
            </a:cxnLst>
            <a:rect l="0" t="0" r="r" b="b"/>
            <a:pathLst>
              <a:path w="21081" h="21600" extrusionOk="0">
                <a:moveTo>
                  <a:pt x="2210" y="6848"/>
                </a:moveTo>
                <a:cubicBezTo>
                  <a:pt x="3635" y="8077"/>
                  <a:pt x="5489" y="8730"/>
                  <a:pt x="7372" y="8796"/>
                </a:cubicBezTo>
                <a:cubicBezTo>
                  <a:pt x="9382" y="8868"/>
                  <a:pt x="11286" y="9605"/>
                  <a:pt x="12710" y="10815"/>
                </a:cubicBezTo>
                <a:lnTo>
                  <a:pt x="12936" y="11007"/>
                </a:lnTo>
                <a:cubicBezTo>
                  <a:pt x="14361" y="12217"/>
                  <a:pt x="15228" y="13835"/>
                  <a:pt x="15313" y="15542"/>
                </a:cubicBezTo>
                <a:cubicBezTo>
                  <a:pt x="15397" y="17136"/>
                  <a:pt x="16159" y="18712"/>
                  <a:pt x="17604" y="19928"/>
                </a:cubicBezTo>
                <a:cubicBezTo>
                  <a:pt x="18599" y="20761"/>
                  <a:pt x="19805" y="21318"/>
                  <a:pt x="21081" y="21600"/>
                </a:cubicBezTo>
                <a:lnTo>
                  <a:pt x="21081" y="8304"/>
                </a:lnTo>
                <a:cubicBezTo>
                  <a:pt x="19939" y="7963"/>
                  <a:pt x="18895" y="7418"/>
                  <a:pt x="18020" y="6681"/>
                </a:cubicBezTo>
                <a:lnTo>
                  <a:pt x="17795" y="6489"/>
                </a:lnTo>
                <a:cubicBezTo>
                  <a:pt x="16349" y="5261"/>
                  <a:pt x="15524" y="3607"/>
                  <a:pt x="15411" y="1869"/>
                </a:cubicBezTo>
                <a:cubicBezTo>
                  <a:pt x="15369" y="1234"/>
                  <a:pt x="15221" y="605"/>
                  <a:pt x="14960" y="0"/>
                </a:cubicBezTo>
                <a:lnTo>
                  <a:pt x="454" y="0"/>
                </a:lnTo>
                <a:cubicBezTo>
                  <a:pt x="-519" y="2313"/>
                  <a:pt x="73" y="5003"/>
                  <a:pt x="2210" y="6848"/>
                </a:cubicBezTo>
                <a:close/>
              </a:path>
            </a:pathLst>
          </a:custGeom>
          <a:solidFill>
            <a:schemeClr val="accent4"/>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0" name="Title 1">
            <a:extLst>
              <a:ext uri="{FF2B5EF4-FFF2-40B4-BE49-F238E27FC236}">
                <a16:creationId xmlns:a16="http://schemas.microsoft.com/office/drawing/2014/main" id="{DA380202-F3F2-4AC0-8936-ED6BADE05631}"/>
              </a:ext>
            </a:extLst>
          </p:cNvPr>
          <p:cNvSpPr>
            <a:spLocks noGrp="1"/>
          </p:cNvSpPr>
          <p:nvPr userDrawn="1">
            <p:ph type="title"/>
          </p:nvPr>
        </p:nvSpPr>
        <p:spPr>
          <a:xfrm>
            <a:off x="5298820" y="922792"/>
            <a:ext cx="3335029" cy="2852737"/>
          </a:xfrm>
          <a:prstGeom prst="rect">
            <a:avLst/>
          </a:prstGeom>
        </p:spPr>
        <p:txBody>
          <a:bodyPr anchor="b"/>
          <a:lstStyle>
            <a:lvl1pPr algn="l">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557C91EF-9ECF-426B-B335-36ED8057F197}"/>
              </a:ext>
            </a:extLst>
          </p:cNvPr>
          <p:cNvSpPr>
            <a:spLocks noGrp="1"/>
          </p:cNvSpPr>
          <p:nvPr userDrawn="1">
            <p:ph type="body" idx="1"/>
          </p:nvPr>
        </p:nvSpPr>
        <p:spPr>
          <a:xfrm>
            <a:off x="5298820" y="3802517"/>
            <a:ext cx="3335029" cy="1500187"/>
          </a:xfrm>
          <a:prstGeom prst="rect">
            <a:avLst/>
          </a:prstGeom>
        </p:spPr>
        <p:txBody>
          <a:bodyPr/>
          <a:lstStyle>
            <a:lvl1pPr marL="0" indent="0" algn="l">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8242CDC6-C80B-4491-B1E2-366FDCB68A50}"/>
              </a:ext>
            </a:extLst>
          </p:cNvPr>
          <p:cNvSpPr>
            <a:spLocks noGrp="1"/>
          </p:cNvSpPr>
          <p:nvPr userDrawn="1">
            <p:ph type="dt" sz="half" idx="10"/>
          </p:nvPr>
        </p:nvSpPr>
        <p:spPr>
          <a:xfrm>
            <a:off x="628650" y="6356350"/>
            <a:ext cx="2057400" cy="365125"/>
          </a:xfrm>
          <a:prstGeom prst="rect">
            <a:avLst/>
          </a:prstGeom>
        </p:spPr>
        <p:txBody>
          <a:bodyPr/>
          <a:lstStyle>
            <a:lvl1pPr>
              <a:defRPr>
                <a:solidFill>
                  <a:schemeClr val="bg1"/>
                </a:solidFill>
              </a:defRPr>
            </a:lvl1pPr>
          </a:lstStyle>
          <a:p>
            <a:r>
              <a:rPr lang="en-US"/>
              <a:t>Date</a:t>
            </a:r>
          </a:p>
        </p:txBody>
      </p:sp>
      <p:sp>
        <p:nvSpPr>
          <p:cNvPr id="13" name="Footer Placeholder 4">
            <a:extLst>
              <a:ext uri="{FF2B5EF4-FFF2-40B4-BE49-F238E27FC236}">
                <a16:creationId xmlns:a16="http://schemas.microsoft.com/office/drawing/2014/main" id="{854C03DC-D27B-4334-B9C0-FE0B3C2E5722}"/>
              </a:ext>
            </a:extLst>
          </p:cNvPr>
          <p:cNvSpPr>
            <a:spLocks noGrp="1"/>
          </p:cNvSpPr>
          <p:nvPr userDrawn="1">
            <p:ph type="ftr" sz="quarter" idx="11"/>
          </p:nvPr>
        </p:nvSpPr>
        <p:spPr>
          <a:xfrm>
            <a:off x="3028950" y="6356350"/>
            <a:ext cx="3086100" cy="365125"/>
          </a:xfrm>
          <a:prstGeom prst="rect">
            <a:avLst/>
          </a:prstGeom>
        </p:spPr>
        <p:txBody>
          <a:bodyPr/>
          <a:lstStyle>
            <a:lvl1pPr>
              <a:defRPr>
                <a:solidFill>
                  <a:schemeClr val="bg1"/>
                </a:solidFill>
              </a:defRPr>
            </a:lvl1pPr>
          </a:lstStyle>
          <a:p>
            <a:r>
              <a:rPr lang="en-US"/>
              <a:t>Your Footer Here</a:t>
            </a:r>
          </a:p>
        </p:txBody>
      </p:sp>
      <p:sp>
        <p:nvSpPr>
          <p:cNvPr id="14" name="Slide Number Placeholder 5">
            <a:extLst>
              <a:ext uri="{FF2B5EF4-FFF2-40B4-BE49-F238E27FC236}">
                <a16:creationId xmlns:a16="http://schemas.microsoft.com/office/drawing/2014/main" id="{71518FF9-282A-4BBA-A731-44ABDF5A3329}"/>
              </a:ext>
            </a:extLst>
          </p:cNvPr>
          <p:cNvSpPr>
            <a:spLocks noGrp="1"/>
          </p:cNvSpPr>
          <p:nvPr userDrawn="1">
            <p:ph type="sldNum" sz="quarter" idx="12"/>
          </p:nvPr>
        </p:nvSpPr>
        <p:spPr>
          <a:xfrm>
            <a:off x="6457950" y="6356350"/>
            <a:ext cx="2057400" cy="365125"/>
          </a:xfrm>
          <a:prstGeom prst="rect">
            <a:avLst/>
          </a:prstGeom>
        </p:spPr>
        <p:txBody>
          <a:bodyPr/>
          <a:lstStyle>
            <a:lvl1pPr>
              <a:defRPr>
                <a:solidFill>
                  <a:schemeClr val="bg1"/>
                </a:solidFill>
              </a:defRPr>
            </a:lvl1pPr>
          </a:lstStyle>
          <a:p>
            <a:fld id="{9319E888-69DF-4A19-BF5D-F6CF70DE7D06}" type="slidenum">
              <a:rPr lang="en-US" smtClean="0"/>
              <a:pPr/>
              <a:t>‹#›</a:t>
            </a:fld>
            <a:endParaRPr lang="en-US"/>
          </a:p>
        </p:txBody>
      </p:sp>
    </p:spTree>
    <p:extLst>
      <p:ext uri="{BB962C8B-B14F-4D97-AF65-F5344CB8AC3E}">
        <p14:creationId xmlns:p14="http://schemas.microsoft.com/office/powerpoint/2010/main" val="3523070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32" name="Freeform 31">
            <a:extLst>
              <a:ext uri="{FF2B5EF4-FFF2-40B4-BE49-F238E27FC236}">
                <a16:creationId xmlns:a16="http://schemas.microsoft.com/office/drawing/2014/main" id="{98D62346-C9E2-488A-37EF-53F559309911}"/>
              </a:ext>
            </a:extLst>
          </p:cNvPr>
          <p:cNvSpPr>
            <a:spLocks noGrp="1"/>
          </p:cNvSpPr>
          <p:nvPr>
            <p:ph type="pic" sz="quarter" idx="17"/>
          </p:nvPr>
        </p:nvSpPr>
        <p:spPr>
          <a:xfrm>
            <a:off x="3965611" y="0"/>
            <a:ext cx="5178389" cy="5221384"/>
          </a:xfrm>
          <a:custGeom>
            <a:avLst/>
            <a:gdLst>
              <a:gd name="connsiteX0" fmla="*/ 3191679 w 5178389"/>
              <a:gd name="connsiteY0" fmla="*/ 0 h 5221384"/>
              <a:gd name="connsiteX1" fmla="*/ 5178389 w 5178389"/>
              <a:gd name="connsiteY1" fmla="*/ 0 h 5221384"/>
              <a:gd name="connsiteX2" fmla="*/ 5178389 w 5178389"/>
              <a:gd name="connsiteY2" fmla="*/ 2066468 h 5221384"/>
              <a:gd name="connsiteX3" fmla="*/ 5108139 w 5178389"/>
              <a:gd name="connsiteY3" fmla="*/ 2117750 h 5221384"/>
              <a:gd name="connsiteX4" fmla="*/ 4370405 w 5178389"/>
              <a:gd name="connsiteY4" fmla="*/ 2358479 h 5221384"/>
              <a:gd name="connsiteX5" fmla="*/ 3372035 w 5178389"/>
              <a:gd name="connsiteY5" fmla="*/ 2802642 h 5221384"/>
              <a:gd name="connsiteX6" fmla="*/ 3330168 w 5178389"/>
              <a:gd name="connsiteY6" fmla="*/ 2844601 h 5221384"/>
              <a:gd name="connsiteX7" fmla="*/ 2885732 w 5178389"/>
              <a:gd name="connsiteY7" fmla="*/ 3842912 h 5221384"/>
              <a:gd name="connsiteX8" fmla="*/ 2457647 w 5178389"/>
              <a:gd name="connsiteY8" fmla="*/ 4807954 h 5221384"/>
              <a:gd name="connsiteX9" fmla="*/ 447530 w 5178389"/>
              <a:gd name="connsiteY9" fmla="*/ 4825085 h 5221384"/>
              <a:gd name="connsiteX10" fmla="*/ 422757 w 5178389"/>
              <a:gd name="connsiteY10" fmla="*/ 2758946 h 5221384"/>
              <a:gd name="connsiteX11" fmla="*/ 1362909 w 5178389"/>
              <a:gd name="connsiteY11" fmla="*/ 2338369 h 5221384"/>
              <a:gd name="connsiteX12" fmla="*/ 2379363 w 5178389"/>
              <a:gd name="connsiteY12" fmla="*/ 1892965 h 5221384"/>
              <a:gd name="connsiteX13" fmla="*/ 2421478 w 5178389"/>
              <a:gd name="connsiteY13" fmla="*/ 1851007 h 5221384"/>
              <a:gd name="connsiteX14" fmla="*/ 2866657 w 5178389"/>
              <a:gd name="connsiteY14" fmla="*/ 834571 h 5221384"/>
              <a:gd name="connsiteX15" fmla="*/ 3122236 w 5178389"/>
              <a:gd name="connsiteY15" fmla="*/ 91193 h 52213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178389" h="5221384">
                <a:moveTo>
                  <a:pt x="3191679" y="0"/>
                </a:moveTo>
                <a:lnTo>
                  <a:pt x="5178389" y="0"/>
                </a:lnTo>
                <a:lnTo>
                  <a:pt x="5178389" y="2066468"/>
                </a:lnTo>
                <a:lnTo>
                  <a:pt x="5108139" y="2117750"/>
                </a:lnTo>
                <a:cubicBezTo>
                  <a:pt x="4884766" y="2267374"/>
                  <a:pt x="4629009" y="2347617"/>
                  <a:pt x="4370405" y="2358479"/>
                </a:cubicBezTo>
                <a:cubicBezTo>
                  <a:pt x="3993600" y="2374617"/>
                  <a:pt x="3638102" y="2536740"/>
                  <a:pt x="3372035" y="2802642"/>
                </a:cubicBezTo>
                <a:lnTo>
                  <a:pt x="3330168" y="2844601"/>
                </a:lnTo>
                <a:cubicBezTo>
                  <a:pt x="3064101" y="3111744"/>
                  <a:pt x="2901835" y="3466280"/>
                  <a:pt x="2885732" y="3842912"/>
                </a:cubicBezTo>
                <a:cubicBezTo>
                  <a:pt x="2870373" y="4194965"/>
                  <a:pt x="2728421" y="4541059"/>
                  <a:pt x="2457647" y="4807954"/>
                </a:cubicBezTo>
                <a:cubicBezTo>
                  <a:pt x="1905447" y="5352420"/>
                  <a:pt x="1009144" y="5360117"/>
                  <a:pt x="447530" y="4825085"/>
                </a:cubicBezTo>
                <a:cubicBezTo>
                  <a:pt x="-140591" y="4263489"/>
                  <a:pt x="-149262" y="3330970"/>
                  <a:pt x="422757" y="2758946"/>
                </a:cubicBezTo>
                <a:cubicBezTo>
                  <a:pt x="684117" y="2497513"/>
                  <a:pt x="1020788" y="2357486"/>
                  <a:pt x="1362909" y="2338369"/>
                </a:cubicBezTo>
                <a:cubicBezTo>
                  <a:pt x="1745411" y="2317266"/>
                  <a:pt x="2108589" y="2163832"/>
                  <a:pt x="2379363" y="1892965"/>
                </a:cubicBezTo>
                <a:lnTo>
                  <a:pt x="2421478" y="1851007"/>
                </a:lnTo>
                <a:cubicBezTo>
                  <a:pt x="2692252" y="1580388"/>
                  <a:pt x="2845599" y="1216914"/>
                  <a:pt x="2866657" y="834571"/>
                </a:cubicBezTo>
                <a:cubicBezTo>
                  <a:pt x="2880746" y="573449"/>
                  <a:pt x="2965774" y="315177"/>
                  <a:pt x="3122236" y="91193"/>
                </a:cubicBezTo>
                <a:close/>
              </a:path>
            </a:pathLst>
          </a:custGeom>
          <a:noFill/>
        </p:spPr>
        <p:txBody>
          <a:bodyPr wrap="square" anchor="ctr">
            <a:noAutofit/>
          </a:bodyPr>
          <a:lstStyle>
            <a:lvl1pPr marL="0" indent="0" algn="ctr">
              <a:buNone/>
              <a:defRPr>
                <a:solidFill>
                  <a:schemeClr val="bg1"/>
                </a:solidFill>
              </a:defRPr>
            </a:lvl1pPr>
          </a:lstStyle>
          <a:p>
            <a:endParaRPr lang="en-US"/>
          </a:p>
        </p:txBody>
      </p:sp>
      <p:sp>
        <p:nvSpPr>
          <p:cNvPr id="26" name="Shape">
            <a:extLst>
              <a:ext uri="{FF2B5EF4-FFF2-40B4-BE49-F238E27FC236}">
                <a16:creationId xmlns:a16="http://schemas.microsoft.com/office/drawing/2014/main" id="{918B7C9B-8435-A452-A557-35F55E8BC0B2}"/>
              </a:ext>
            </a:extLst>
          </p:cNvPr>
          <p:cNvSpPr/>
          <p:nvPr/>
        </p:nvSpPr>
        <p:spPr>
          <a:xfrm>
            <a:off x="6964954" y="2486089"/>
            <a:ext cx="2179046" cy="2887046"/>
          </a:xfrm>
          <a:custGeom>
            <a:avLst/>
            <a:gdLst/>
            <a:ahLst/>
            <a:cxnLst>
              <a:cxn ang="0">
                <a:pos x="wd2" y="hd2"/>
              </a:cxn>
              <a:cxn ang="5400000">
                <a:pos x="wd2" y="hd2"/>
              </a:cxn>
              <a:cxn ang="10800000">
                <a:pos x="wd2" y="hd2"/>
              </a:cxn>
              <a:cxn ang="16200000">
                <a:pos x="wd2" y="hd2"/>
              </a:cxn>
            </a:cxnLst>
            <a:rect l="0" t="0" r="r" b="b"/>
            <a:pathLst>
              <a:path w="20288" h="19848" extrusionOk="0">
                <a:moveTo>
                  <a:pt x="3935" y="2906"/>
                </a:moveTo>
                <a:cubicBezTo>
                  <a:pt x="-1312" y="6781"/>
                  <a:pt x="-1312" y="13067"/>
                  <a:pt x="3935" y="16942"/>
                </a:cubicBezTo>
                <a:cubicBezTo>
                  <a:pt x="8374" y="20213"/>
                  <a:pt x="15130" y="20724"/>
                  <a:pt x="20288" y="18469"/>
                </a:cubicBezTo>
                <a:lnTo>
                  <a:pt x="20288" y="1379"/>
                </a:lnTo>
                <a:cubicBezTo>
                  <a:pt x="15130" y="-876"/>
                  <a:pt x="8374" y="-365"/>
                  <a:pt x="3935" y="2906"/>
                </a:cubicBezTo>
                <a:close/>
              </a:path>
            </a:pathLst>
          </a:custGeom>
          <a:solidFill>
            <a:schemeClr val="accent4"/>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7" name="Shape">
            <a:extLst>
              <a:ext uri="{FF2B5EF4-FFF2-40B4-BE49-F238E27FC236}">
                <a16:creationId xmlns:a16="http://schemas.microsoft.com/office/drawing/2014/main" id="{D579AF78-E252-8A88-C712-5FA2DAFC90FF}"/>
              </a:ext>
            </a:extLst>
          </p:cNvPr>
          <p:cNvSpPr/>
          <p:nvPr/>
        </p:nvSpPr>
        <p:spPr>
          <a:xfrm>
            <a:off x="642373" y="0"/>
            <a:ext cx="2887533" cy="2362120"/>
          </a:xfrm>
          <a:custGeom>
            <a:avLst/>
            <a:gdLst/>
            <a:ahLst/>
            <a:cxnLst>
              <a:cxn ang="0">
                <a:pos x="wd2" y="hd2"/>
              </a:cxn>
              <a:cxn ang="5400000">
                <a:pos x="wd2" y="hd2"/>
              </a:cxn>
              <a:cxn ang="10800000">
                <a:pos x="wd2" y="hd2"/>
              </a:cxn>
              <a:cxn ang="16200000">
                <a:pos x="wd2" y="hd2"/>
              </a:cxn>
            </a:cxnLst>
            <a:rect l="0" t="0" r="r" b="b"/>
            <a:pathLst>
              <a:path w="19702" h="20384" extrusionOk="0">
                <a:moveTo>
                  <a:pt x="2889" y="16737"/>
                </a:moveTo>
                <a:cubicBezTo>
                  <a:pt x="6734" y="21600"/>
                  <a:pt x="12973" y="21600"/>
                  <a:pt x="16818" y="16737"/>
                </a:cubicBezTo>
                <a:cubicBezTo>
                  <a:pt x="20442" y="12154"/>
                  <a:pt x="20650" y="4896"/>
                  <a:pt x="17449" y="0"/>
                </a:cubicBezTo>
                <a:lnTo>
                  <a:pt x="2251" y="0"/>
                </a:lnTo>
                <a:cubicBezTo>
                  <a:pt x="-950" y="4888"/>
                  <a:pt x="-735" y="12154"/>
                  <a:pt x="2889" y="16737"/>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9" name="Shape">
            <a:extLst>
              <a:ext uri="{FF2B5EF4-FFF2-40B4-BE49-F238E27FC236}">
                <a16:creationId xmlns:a16="http://schemas.microsoft.com/office/drawing/2014/main" id="{F6BF7FE7-7FF0-6769-66BB-4D1A85FFDA4F}"/>
              </a:ext>
            </a:extLst>
          </p:cNvPr>
          <p:cNvSpPr/>
          <p:nvPr/>
        </p:nvSpPr>
        <p:spPr>
          <a:xfrm>
            <a:off x="7126340" y="5318056"/>
            <a:ext cx="2017660" cy="1539944"/>
          </a:xfrm>
          <a:custGeom>
            <a:avLst/>
            <a:gdLst/>
            <a:ahLst/>
            <a:cxnLst>
              <a:cxn ang="0">
                <a:pos x="wd2" y="hd2"/>
              </a:cxn>
              <a:cxn ang="5400000">
                <a:pos x="wd2" y="hd2"/>
              </a:cxn>
              <a:cxn ang="10800000">
                <a:pos x="wd2" y="hd2"/>
              </a:cxn>
              <a:cxn ang="16200000">
                <a:pos x="wd2" y="hd2"/>
              </a:cxn>
            </a:cxnLst>
            <a:rect l="0" t="0" r="r" b="b"/>
            <a:pathLst>
              <a:path w="21600" h="21600" extrusionOk="0">
                <a:moveTo>
                  <a:pt x="14567" y="2528"/>
                </a:moveTo>
                <a:cubicBezTo>
                  <a:pt x="10902" y="2795"/>
                  <a:pt x="7299" y="4761"/>
                  <a:pt x="4502" y="8426"/>
                </a:cubicBezTo>
                <a:cubicBezTo>
                  <a:pt x="1705" y="12091"/>
                  <a:pt x="204" y="16812"/>
                  <a:pt x="0" y="21600"/>
                </a:cubicBezTo>
                <a:lnTo>
                  <a:pt x="21600" y="21600"/>
                </a:lnTo>
                <a:lnTo>
                  <a:pt x="21600" y="0"/>
                </a:lnTo>
                <a:cubicBezTo>
                  <a:pt x="19446" y="1485"/>
                  <a:pt x="17047" y="2354"/>
                  <a:pt x="14567" y="2528"/>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0" name="Shape">
            <a:extLst>
              <a:ext uri="{FF2B5EF4-FFF2-40B4-BE49-F238E27FC236}">
                <a16:creationId xmlns:a16="http://schemas.microsoft.com/office/drawing/2014/main" id="{B7EE2C6D-9360-679B-50E5-24E4B31DEEF6}"/>
              </a:ext>
            </a:extLst>
          </p:cNvPr>
          <p:cNvSpPr/>
          <p:nvPr/>
        </p:nvSpPr>
        <p:spPr>
          <a:xfrm>
            <a:off x="3474340" y="0"/>
            <a:ext cx="3155845" cy="2167892"/>
          </a:xfrm>
          <a:custGeom>
            <a:avLst/>
            <a:gdLst/>
            <a:ahLst/>
            <a:cxnLst>
              <a:cxn ang="0">
                <a:pos x="wd2" y="hd2"/>
              </a:cxn>
              <a:cxn ang="5400000">
                <a:pos x="wd2" y="hd2"/>
              </a:cxn>
              <a:cxn ang="10800000">
                <a:pos x="wd2" y="hd2"/>
              </a:cxn>
              <a:cxn ang="16200000">
                <a:pos x="wd2" y="hd2"/>
              </a:cxn>
            </a:cxnLst>
            <a:rect l="0" t="0" r="r" b="b"/>
            <a:pathLst>
              <a:path w="20733" h="20301" extrusionOk="0">
                <a:moveTo>
                  <a:pt x="4586" y="16430"/>
                </a:moveTo>
                <a:cubicBezTo>
                  <a:pt x="8213" y="21529"/>
                  <a:pt x="14101" y="21600"/>
                  <a:pt x="17791" y="16591"/>
                </a:cubicBezTo>
                <a:cubicBezTo>
                  <a:pt x="21049" y="12162"/>
                  <a:pt x="21600" y="5268"/>
                  <a:pt x="19451" y="0"/>
                </a:cubicBezTo>
                <a:lnTo>
                  <a:pt x="0" y="0"/>
                </a:lnTo>
                <a:cubicBezTo>
                  <a:pt x="1059" y="2170"/>
                  <a:pt x="1691" y="4724"/>
                  <a:pt x="1773" y="7393"/>
                </a:cubicBezTo>
                <a:cubicBezTo>
                  <a:pt x="1873" y="10688"/>
                  <a:pt x="2813" y="13930"/>
                  <a:pt x="4586" y="16430"/>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0" name="Title 1">
            <a:extLst>
              <a:ext uri="{FF2B5EF4-FFF2-40B4-BE49-F238E27FC236}">
                <a16:creationId xmlns:a16="http://schemas.microsoft.com/office/drawing/2014/main" id="{1E401285-0A6E-4F70-86DB-227CB70FE112}"/>
              </a:ext>
            </a:extLst>
          </p:cNvPr>
          <p:cNvSpPr>
            <a:spLocks noGrp="1"/>
          </p:cNvSpPr>
          <p:nvPr userDrawn="1">
            <p:ph type="title"/>
          </p:nvPr>
        </p:nvSpPr>
        <p:spPr>
          <a:xfrm>
            <a:off x="623888" y="2455716"/>
            <a:ext cx="3155845" cy="2775151"/>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4A11A794-A338-4A3D-A44B-9F224F209EE9}"/>
              </a:ext>
            </a:extLst>
          </p:cNvPr>
          <p:cNvSpPr>
            <a:spLocks noGrp="1"/>
          </p:cNvSpPr>
          <p:nvPr userDrawn="1">
            <p:ph type="body" idx="1"/>
          </p:nvPr>
        </p:nvSpPr>
        <p:spPr>
          <a:xfrm>
            <a:off x="623888" y="5373135"/>
            <a:ext cx="6719447" cy="716515"/>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F084121D-C173-41BF-A8BF-A7307C52D566}"/>
              </a:ext>
            </a:extLst>
          </p:cNvPr>
          <p:cNvSpPr>
            <a:spLocks noGrp="1"/>
          </p:cNvSpPr>
          <p:nvPr userDrawn="1">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D7E377AD-FE2F-4ACD-975A-1CA31E6EAF7F}"/>
              </a:ext>
            </a:extLst>
          </p:cNvPr>
          <p:cNvSpPr>
            <a:spLocks noGrp="1"/>
          </p:cNvSpPr>
          <p:nvPr userDrawn="1">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8DD8FB59-3532-4BA9-BBBF-A18CF50441F8}"/>
              </a:ext>
            </a:extLst>
          </p:cNvPr>
          <p:cNvSpPr>
            <a:spLocks noGrp="1"/>
          </p:cNvSpPr>
          <p:nvPr userDrawn="1">
            <p:ph type="sldNum" sz="quarter" idx="12"/>
          </p:nvPr>
        </p:nvSpPr>
        <p:spPr>
          <a:xfrm>
            <a:off x="6457950" y="6356350"/>
            <a:ext cx="2057400" cy="365125"/>
          </a:xfrm>
          <a:prstGeom prst="rect">
            <a:avLst/>
          </a:prstGeom>
        </p:spPr>
        <p:txBody>
          <a:bodyPr/>
          <a:lstStyle>
            <a:lvl1pPr>
              <a:defRPr>
                <a:solidFill>
                  <a:schemeClr val="bg1"/>
                </a:solidFill>
              </a:defRPr>
            </a:lvl1pPr>
          </a:lstStyle>
          <a:p>
            <a:fld id="{9319E888-69DF-4A19-BF5D-F6CF70DE7D06}" type="slidenum">
              <a:rPr lang="en-US" smtClean="0"/>
              <a:pPr/>
              <a:t>‹#›</a:t>
            </a:fld>
            <a:endParaRPr lang="en-US"/>
          </a:p>
        </p:txBody>
      </p:sp>
      <p:sp>
        <p:nvSpPr>
          <p:cNvPr id="18" name="Text Placeholder 17">
            <a:extLst>
              <a:ext uri="{FF2B5EF4-FFF2-40B4-BE49-F238E27FC236}">
                <a16:creationId xmlns:a16="http://schemas.microsoft.com/office/drawing/2014/main" id="{88B00100-82A6-46DB-AB35-5266F91AE755}"/>
              </a:ext>
            </a:extLst>
          </p:cNvPr>
          <p:cNvSpPr>
            <a:spLocks noGrp="1"/>
          </p:cNvSpPr>
          <p:nvPr userDrawn="1">
            <p:ph type="body" sz="quarter" idx="14" hasCustomPrompt="1"/>
          </p:nvPr>
        </p:nvSpPr>
        <p:spPr>
          <a:xfrm>
            <a:off x="4413250" y="961745"/>
            <a:ext cx="1701800" cy="228600"/>
          </a:xfrm>
          <a:noFill/>
        </p:spPr>
        <p:txBody>
          <a:bodyPr anchor="ctr">
            <a:noAutofit/>
          </a:bodyPr>
          <a:lstStyle>
            <a:lvl1pPr marL="0" indent="0" algn="ctr">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9" name="Text Placeholder 17">
            <a:extLst>
              <a:ext uri="{FF2B5EF4-FFF2-40B4-BE49-F238E27FC236}">
                <a16:creationId xmlns:a16="http://schemas.microsoft.com/office/drawing/2014/main" id="{CCE23A20-9D3A-4A2C-8AD2-D6BCBFFE8052}"/>
              </a:ext>
            </a:extLst>
          </p:cNvPr>
          <p:cNvSpPr>
            <a:spLocks noGrp="1"/>
          </p:cNvSpPr>
          <p:nvPr userDrawn="1">
            <p:ph type="body" sz="quarter" idx="15" hasCustomPrompt="1"/>
          </p:nvPr>
        </p:nvSpPr>
        <p:spPr>
          <a:xfrm>
            <a:off x="4413250" y="1191813"/>
            <a:ext cx="1701800" cy="228600"/>
          </a:xfrm>
          <a:noFill/>
        </p:spPr>
        <p:txBody>
          <a:bodyPr anchor="ctr">
            <a:noAutofit/>
          </a:bodyPr>
          <a:lstStyle>
            <a:lvl1pPr marL="0" indent="0" algn="ctr">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20" name="Text Placeholder 17">
            <a:extLst>
              <a:ext uri="{FF2B5EF4-FFF2-40B4-BE49-F238E27FC236}">
                <a16:creationId xmlns:a16="http://schemas.microsoft.com/office/drawing/2014/main" id="{7686557C-B6EC-41CF-A5C6-C78D6675CEFD}"/>
              </a:ext>
            </a:extLst>
          </p:cNvPr>
          <p:cNvSpPr>
            <a:spLocks noGrp="1"/>
          </p:cNvSpPr>
          <p:nvPr userDrawn="1">
            <p:ph type="body" sz="quarter" idx="16" hasCustomPrompt="1"/>
          </p:nvPr>
        </p:nvSpPr>
        <p:spPr>
          <a:xfrm>
            <a:off x="4413250" y="1421881"/>
            <a:ext cx="1701800" cy="228600"/>
          </a:xfrm>
          <a:noFill/>
        </p:spPr>
        <p:txBody>
          <a:bodyPr anchor="ctr">
            <a:noAutofit/>
          </a:bodyPr>
          <a:lstStyle>
            <a:lvl1pPr marL="0" indent="0" algn="ctr">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1891971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lor and Typography">
    <p:spTree>
      <p:nvGrpSpPr>
        <p:cNvPr id="1" name=""/>
        <p:cNvGrpSpPr/>
        <p:nvPr/>
      </p:nvGrpSpPr>
      <p:grpSpPr>
        <a:xfrm>
          <a:off x="0" y="0"/>
          <a:ext cx="0" cy="0"/>
          <a:chOff x="0" y="0"/>
          <a:chExt cx="0" cy="0"/>
        </a:xfrm>
      </p:grpSpPr>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628650" y="365125"/>
            <a:ext cx="7886700" cy="1325563"/>
          </a:xfrm>
          <a:prstGeom prst="rect">
            <a:avLst/>
          </a:prstGeo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628650" y="3709150"/>
            <a:ext cx="7886699" cy="1325880"/>
          </a:xfrm>
          <a:prstGeom prst="rect">
            <a:avLst/>
          </a:prstGeom>
        </p:spPr>
        <p:txBody>
          <a:bodyPr vert="horz" lIns="91440" tIns="45720" rIns="91440" bIns="45720" rtlCol="0" anchor="ctr">
            <a:normAutofit/>
          </a:bodyPr>
          <a:lstStyle>
            <a:lvl1pPr marL="0" indent="0">
              <a:buNone/>
              <a:defRPr lang="en-US" sz="4400" dirty="0" smtClean="0">
                <a:ln w="3175" cmpd="sng">
                  <a:noFill/>
                </a:ln>
                <a:latin typeface="+mj-lt"/>
                <a:ea typeface="+mj-ea"/>
              </a:defRPr>
            </a:lvl1pPr>
            <a:lvl2pPr>
              <a:defRPr lang="en-US" dirty="0" smtClean="0"/>
            </a:lvl2pPr>
            <a:lvl3pPr>
              <a:defRPr lang="en-US" dirty="0" smtClean="0"/>
            </a:lvl3pPr>
            <a:lvl4pPr>
              <a:defRPr lang="en-US" dirty="0" smtClean="0"/>
            </a:lvl4pPr>
            <a:lvl5pPr>
              <a:defRPr lang="en-US" dirty="0"/>
            </a:lvl5pPr>
          </a:lstStyle>
          <a:p>
            <a:pPr marL="228600" lvl="0" indent="-228600">
              <a:spcBef>
                <a:spcPct val="0"/>
              </a:spcBef>
            </a:pPr>
            <a:r>
              <a:rPr lang="en-US" dirty="0"/>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3153206" y="4033186"/>
            <a:ext cx="2435282" cy="2646878"/>
          </a:xfrm>
          <a:prstGeom prst="rect">
            <a:avLst/>
          </a:prstGeom>
          <a:noFill/>
        </p:spPr>
        <p:txBody>
          <a:bodyPr wrap="none" rtlCol="0">
            <a:spAutoFit/>
          </a:bodyPr>
          <a:lstStyle/>
          <a:p>
            <a:pPr algn="ctr"/>
            <a:r>
              <a:rPr lang="en-US" sz="16600" dirty="0"/>
              <a:t>Aa</a:t>
            </a:r>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3173757" y="6125270"/>
            <a:ext cx="2394180" cy="564455"/>
          </a:xfrm>
          <a:prstGeom prst="rect">
            <a:avLst/>
          </a:prstGeom>
        </p:spPr>
        <p:txBody>
          <a:bodyPr anchor="ctr"/>
          <a:lstStyle>
            <a:lvl1pPr marL="0" indent="0" algn="ctr">
              <a:buNone/>
              <a:defRPr/>
            </a:lvl1pPr>
          </a:lstStyle>
          <a:p>
            <a:pPr lvl="0"/>
            <a:r>
              <a:rPr lang="en-US" dirty="0"/>
              <a:t>Font name</a:t>
            </a:r>
          </a:p>
        </p:txBody>
      </p:sp>
      <p:sp>
        <p:nvSpPr>
          <p:cNvPr id="161" name="TextBox 160">
            <a:extLst>
              <a:ext uri="{FF2B5EF4-FFF2-40B4-BE49-F238E27FC236}">
                <a16:creationId xmlns:a16="http://schemas.microsoft.com/office/drawing/2014/main" id="{CE4C982F-2435-454E-964B-6E2FA8DAE509}"/>
              </a:ext>
            </a:extLst>
          </p:cNvPr>
          <p:cNvSpPr txBox="1"/>
          <p:nvPr userDrawn="1"/>
        </p:nvSpPr>
        <p:spPr>
          <a:xfrm>
            <a:off x="6140716" y="4033186"/>
            <a:ext cx="2435282" cy="2646878"/>
          </a:xfrm>
          <a:prstGeom prst="rect">
            <a:avLst/>
          </a:prstGeom>
          <a:noFill/>
        </p:spPr>
        <p:txBody>
          <a:bodyPr wrap="none" rtlCol="0">
            <a:spAutoFit/>
          </a:bodyPr>
          <a:lstStyle/>
          <a:p>
            <a:pPr algn="ctr"/>
            <a:r>
              <a:rPr lang="en-US" sz="16600" dirty="0">
                <a:latin typeface="+mj-lt"/>
              </a:rPr>
              <a:t>Aa</a:t>
            </a:r>
          </a:p>
        </p:txBody>
      </p:sp>
      <p:sp>
        <p:nvSpPr>
          <p:cNvPr id="162" name="Text Placeholder 7">
            <a:extLst>
              <a:ext uri="{FF2B5EF4-FFF2-40B4-BE49-F238E27FC236}">
                <a16:creationId xmlns:a16="http://schemas.microsoft.com/office/drawing/2014/main" id="{D8C94DFA-96D0-4436-B11B-F4ECD914841B}"/>
              </a:ext>
            </a:extLst>
          </p:cNvPr>
          <p:cNvSpPr>
            <a:spLocks noGrp="1"/>
          </p:cNvSpPr>
          <p:nvPr>
            <p:ph type="body" sz="quarter" idx="12" hasCustomPrompt="1"/>
          </p:nvPr>
        </p:nvSpPr>
        <p:spPr>
          <a:xfrm>
            <a:off x="6161267" y="6125270"/>
            <a:ext cx="2394180" cy="564455"/>
          </a:xfrm>
          <a:prstGeom prst="rect">
            <a:avLst/>
          </a:prstGeo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grpSp>
        <p:nvGrpSpPr>
          <p:cNvPr id="2" name="Group 1">
            <a:extLst>
              <a:ext uri="{FF2B5EF4-FFF2-40B4-BE49-F238E27FC236}">
                <a16:creationId xmlns:a16="http://schemas.microsoft.com/office/drawing/2014/main" id="{26475A9A-CDDE-42D3-A31B-0620B825F2A0}"/>
              </a:ext>
            </a:extLst>
          </p:cNvPr>
          <p:cNvGrpSpPr/>
          <p:nvPr userDrawn="1"/>
        </p:nvGrpSpPr>
        <p:grpSpPr>
          <a:xfrm>
            <a:off x="628650" y="1946104"/>
            <a:ext cx="7891272" cy="1481328"/>
            <a:chOff x="628650" y="1946104"/>
            <a:chExt cx="7891272" cy="1481328"/>
          </a:xfrm>
        </p:grpSpPr>
        <p:sp>
          <p:nvSpPr>
            <p:cNvPr id="83" name="Rectangle 82">
              <a:extLst>
                <a:ext uri="{FF2B5EF4-FFF2-40B4-BE49-F238E27FC236}">
                  <a16:creationId xmlns:a16="http://schemas.microsoft.com/office/drawing/2014/main" id="{4D825DDC-B1B7-4A22-AE1A-DFFE8C468588}"/>
                </a:ext>
              </a:extLst>
            </p:cNvPr>
            <p:cNvSpPr/>
            <p:nvPr userDrawn="1"/>
          </p:nvSpPr>
          <p:spPr>
            <a:xfrm>
              <a:off x="628650" y="1946104"/>
              <a:ext cx="671123" cy="1481328"/>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4" name="Rectangle 83">
              <a:extLst>
                <a:ext uri="{FF2B5EF4-FFF2-40B4-BE49-F238E27FC236}">
                  <a16:creationId xmlns:a16="http://schemas.microsoft.com/office/drawing/2014/main" id="{CAC08C7C-E3C9-4D9C-80B0-16E41E85987D}"/>
                </a:ext>
              </a:extLst>
            </p:cNvPr>
            <p:cNvSpPr/>
            <p:nvPr userDrawn="1"/>
          </p:nvSpPr>
          <p:spPr>
            <a:xfrm>
              <a:off x="628650" y="1946104"/>
              <a:ext cx="671123" cy="1319832"/>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5" name="Rectangle 84">
              <a:extLst>
                <a:ext uri="{FF2B5EF4-FFF2-40B4-BE49-F238E27FC236}">
                  <a16:creationId xmlns:a16="http://schemas.microsoft.com/office/drawing/2014/main" id="{BA49656F-2DAE-40AB-AA90-DB2938FC49AC}"/>
                </a:ext>
              </a:extLst>
            </p:cNvPr>
            <p:cNvSpPr/>
            <p:nvPr userDrawn="1"/>
          </p:nvSpPr>
          <p:spPr>
            <a:xfrm>
              <a:off x="628650" y="1946104"/>
              <a:ext cx="671123" cy="115833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6" name="Rectangle 85">
              <a:extLst>
                <a:ext uri="{FF2B5EF4-FFF2-40B4-BE49-F238E27FC236}">
                  <a16:creationId xmlns:a16="http://schemas.microsoft.com/office/drawing/2014/main" id="{DCD712ED-28B0-410A-9BD1-7616FBF74042}"/>
                </a:ext>
              </a:extLst>
            </p:cNvPr>
            <p:cNvSpPr/>
            <p:nvPr userDrawn="1"/>
          </p:nvSpPr>
          <p:spPr>
            <a:xfrm>
              <a:off x="628650" y="1946104"/>
              <a:ext cx="671123" cy="9968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7" name="Rectangle 86">
              <a:extLst>
                <a:ext uri="{FF2B5EF4-FFF2-40B4-BE49-F238E27FC236}">
                  <a16:creationId xmlns:a16="http://schemas.microsoft.com/office/drawing/2014/main" id="{6849DA16-5630-42C0-B032-CF4E4236809C}"/>
                </a:ext>
              </a:extLst>
            </p:cNvPr>
            <p:cNvSpPr/>
            <p:nvPr userDrawn="1"/>
          </p:nvSpPr>
          <p:spPr>
            <a:xfrm>
              <a:off x="628650" y="1946104"/>
              <a:ext cx="671123" cy="83534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0" name="Rectangle 159">
              <a:extLst>
                <a:ext uri="{FF2B5EF4-FFF2-40B4-BE49-F238E27FC236}">
                  <a16:creationId xmlns:a16="http://schemas.microsoft.com/office/drawing/2014/main" id="{E6F035CF-B43D-439C-AD0F-8D953B579313}"/>
                </a:ext>
              </a:extLst>
            </p:cNvPr>
            <p:cNvSpPr/>
            <p:nvPr userDrawn="1"/>
          </p:nvSpPr>
          <p:spPr>
            <a:xfrm>
              <a:off x="628651" y="1946104"/>
              <a:ext cx="671123" cy="6706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3" name="Rectangle 162">
              <a:extLst>
                <a:ext uri="{FF2B5EF4-FFF2-40B4-BE49-F238E27FC236}">
                  <a16:creationId xmlns:a16="http://schemas.microsoft.com/office/drawing/2014/main" id="{41E5DA4D-2356-4A5A-9A78-37FC3426A8A4}"/>
                </a:ext>
              </a:extLst>
            </p:cNvPr>
            <p:cNvSpPr/>
            <p:nvPr userDrawn="1"/>
          </p:nvSpPr>
          <p:spPr>
            <a:xfrm>
              <a:off x="1430889" y="1946104"/>
              <a:ext cx="671123" cy="1481328"/>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4" name="Rectangle 163">
              <a:extLst>
                <a:ext uri="{FF2B5EF4-FFF2-40B4-BE49-F238E27FC236}">
                  <a16:creationId xmlns:a16="http://schemas.microsoft.com/office/drawing/2014/main" id="{94FE7071-946A-4F12-893A-526B25468EB3}"/>
                </a:ext>
              </a:extLst>
            </p:cNvPr>
            <p:cNvSpPr/>
            <p:nvPr userDrawn="1"/>
          </p:nvSpPr>
          <p:spPr>
            <a:xfrm>
              <a:off x="1430889" y="1946104"/>
              <a:ext cx="671123" cy="131983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5" name="Rectangle 164">
              <a:extLst>
                <a:ext uri="{FF2B5EF4-FFF2-40B4-BE49-F238E27FC236}">
                  <a16:creationId xmlns:a16="http://schemas.microsoft.com/office/drawing/2014/main" id="{0B4820EC-57AA-49FD-9B74-B858DD1AE71D}"/>
                </a:ext>
              </a:extLst>
            </p:cNvPr>
            <p:cNvSpPr/>
            <p:nvPr userDrawn="1"/>
          </p:nvSpPr>
          <p:spPr>
            <a:xfrm>
              <a:off x="1430889" y="1946104"/>
              <a:ext cx="671123" cy="115833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6" name="Rectangle 165">
              <a:extLst>
                <a:ext uri="{FF2B5EF4-FFF2-40B4-BE49-F238E27FC236}">
                  <a16:creationId xmlns:a16="http://schemas.microsoft.com/office/drawing/2014/main" id="{829BCA57-159F-4238-A8C6-090DBF3ED9CB}"/>
                </a:ext>
              </a:extLst>
            </p:cNvPr>
            <p:cNvSpPr/>
            <p:nvPr userDrawn="1"/>
          </p:nvSpPr>
          <p:spPr>
            <a:xfrm>
              <a:off x="1430889" y="1946104"/>
              <a:ext cx="671123" cy="99683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7" name="Rectangle 166">
              <a:extLst>
                <a:ext uri="{FF2B5EF4-FFF2-40B4-BE49-F238E27FC236}">
                  <a16:creationId xmlns:a16="http://schemas.microsoft.com/office/drawing/2014/main" id="{220D4EDF-EA25-4D8A-B8A4-0AB513B97627}"/>
                </a:ext>
              </a:extLst>
            </p:cNvPr>
            <p:cNvSpPr/>
            <p:nvPr userDrawn="1"/>
          </p:nvSpPr>
          <p:spPr>
            <a:xfrm>
              <a:off x="1430889" y="1946104"/>
              <a:ext cx="671123" cy="835342"/>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8" name="Rectangle 167">
              <a:extLst>
                <a:ext uri="{FF2B5EF4-FFF2-40B4-BE49-F238E27FC236}">
                  <a16:creationId xmlns:a16="http://schemas.microsoft.com/office/drawing/2014/main" id="{1D4305EB-B3E8-44B7-8B0F-EA03970179FF}"/>
                </a:ext>
              </a:extLst>
            </p:cNvPr>
            <p:cNvSpPr/>
            <p:nvPr userDrawn="1"/>
          </p:nvSpPr>
          <p:spPr>
            <a:xfrm>
              <a:off x="1430889" y="1946104"/>
              <a:ext cx="671123" cy="67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9" name="Rectangle 168">
              <a:extLst>
                <a:ext uri="{FF2B5EF4-FFF2-40B4-BE49-F238E27FC236}">
                  <a16:creationId xmlns:a16="http://schemas.microsoft.com/office/drawing/2014/main" id="{BF0C67D4-85EB-4EE5-AF2E-00FE916B8A04}"/>
                </a:ext>
              </a:extLst>
            </p:cNvPr>
            <p:cNvSpPr/>
            <p:nvPr userDrawn="1"/>
          </p:nvSpPr>
          <p:spPr>
            <a:xfrm>
              <a:off x="2233127" y="1946104"/>
              <a:ext cx="671123" cy="1481328"/>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BDDFC57-9EC3-437D-B2FC-B6290981C500}"/>
                </a:ext>
              </a:extLst>
            </p:cNvPr>
            <p:cNvSpPr/>
            <p:nvPr userDrawn="1"/>
          </p:nvSpPr>
          <p:spPr>
            <a:xfrm>
              <a:off x="2233127" y="1946104"/>
              <a:ext cx="671123" cy="1319832"/>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A6BFD32E-3CA9-47B8-A9E9-842EB47B3C34}"/>
                </a:ext>
              </a:extLst>
            </p:cNvPr>
            <p:cNvSpPr/>
            <p:nvPr userDrawn="1"/>
          </p:nvSpPr>
          <p:spPr>
            <a:xfrm>
              <a:off x="2233127" y="1946104"/>
              <a:ext cx="671123" cy="1158334"/>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27F6C923-45B6-4A07-BF72-4EA3A79B94E2}"/>
                </a:ext>
              </a:extLst>
            </p:cNvPr>
            <p:cNvSpPr/>
            <p:nvPr userDrawn="1"/>
          </p:nvSpPr>
          <p:spPr>
            <a:xfrm>
              <a:off x="2233127" y="1946104"/>
              <a:ext cx="671123" cy="996838"/>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6EDAF0FF-ED88-4001-ACE8-F2C99F0F6081}"/>
                </a:ext>
              </a:extLst>
            </p:cNvPr>
            <p:cNvSpPr/>
            <p:nvPr userDrawn="1"/>
          </p:nvSpPr>
          <p:spPr>
            <a:xfrm>
              <a:off x="2233127" y="1946104"/>
              <a:ext cx="671123" cy="835342"/>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9BB3B5D8-C72B-482B-9920-23107B3B85FD}"/>
                </a:ext>
              </a:extLst>
            </p:cNvPr>
            <p:cNvSpPr/>
            <p:nvPr userDrawn="1"/>
          </p:nvSpPr>
          <p:spPr>
            <a:xfrm>
              <a:off x="2233128" y="1946104"/>
              <a:ext cx="671123" cy="67064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5" name="Rectangle 174">
              <a:extLst>
                <a:ext uri="{FF2B5EF4-FFF2-40B4-BE49-F238E27FC236}">
                  <a16:creationId xmlns:a16="http://schemas.microsoft.com/office/drawing/2014/main" id="{2547ECFF-5A99-4BDD-9D82-AF7E2BC6ED91}"/>
                </a:ext>
              </a:extLst>
            </p:cNvPr>
            <p:cNvSpPr/>
            <p:nvPr userDrawn="1"/>
          </p:nvSpPr>
          <p:spPr>
            <a:xfrm>
              <a:off x="3035366" y="1946104"/>
              <a:ext cx="671123" cy="148132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6" name="Rectangle 175">
              <a:extLst>
                <a:ext uri="{FF2B5EF4-FFF2-40B4-BE49-F238E27FC236}">
                  <a16:creationId xmlns:a16="http://schemas.microsoft.com/office/drawing/2014/main" id="{D24D3EB6-7B2A-44AF-9F83-2EB304CB9012}"/>
                </a:ext>
              </a:extLst>
            </p:cNvPr>
            <p:cNvSpPr/>
            <p:nvPr userDrawn="1"/>
          </p:nvSpPr>
          <p:spPr>
            <a:xfrm>
              <a:off x="3035366" y="1946104"/>
              <a:ext cx="671123" cy="131983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7" name="Rectangle 176">
              <a:extLst>
                <a:ext uri="{FF2B5EF4-FFF2-40B4-BE49-F238E27FC236}">
                  <a16:creationId xmlns:a16="http://schemas.microsoft.com/office/drawing/2014/main" id="{F473FD6F-105A-4A5E-BB7B-E748A685D5A6}"/>
                </a:ext>
              </a:extLst>
            </p:cNvPr>
            <p:cNvSpPr/>
            <p:nvPr userDrawn="1"/>
          </p:nvSpPr>
          <p:spPr>
            <a:xfrm>
              <a:off x="3035366" y="1946104"/>
              <a:ext cx="671123" cy="1158334"/>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8" name="Rectangle 177">
              <a:extLst>
                <a:ext uri="{FF2B5EF4-FFF2-40B4-BE49-F238E27FC236}">
                  <a16:creationId xmlns:a16="http://schemas.microsoft.com/office/drawing/2014/main" id="{3339347A-FF0E-40C7-89C0-36AFFF6F9E77}"/>
                </a:ext>
              </a:extLst>
            </p:cNvPr>
            <p:cNvSpPr/>
            <p:nvPr userDrawn="1"/>
          </p:nvSpPr>
          <p:spPr>
            <a:xfrm>
              <a:off x="3035366" y="1946104"/>
              <a:ext cx="671123" cy="996838"/>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BC367306-AB93-4C38-8042-A2D897E19657}"/>
                </a:ext>
              </a:extLst>
            </p:cNvPr>
            <p:cNvSpPr/>
            <p:nvPr userDrawn="1"/>
          </p:nvSpPr>
          <p:spPr>
            <a:xfrm>
              <a:off x="3035366" y="1946104"/>
              <a:ext cx="671123" cy="835342"/>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54D63E32-A004-4AFD-BE82-56549F30C11C}"/>
                </a:ext>
              </a:extLst>
            </p:cNvPr>
            <p:cNvSpPr/>
            <p:nvPr userDrawn="1"/>
          </p:nvSpPr>
          <p:spPr>
            <a:xfrm>
              <a:off x="3035367" y="1946104"/>
              <a:ext cx="671123" cy="6706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95194278-6696-4FD2-8D66-10625FBCACA4}"/>
                </a:ext>
              </a:extLst>
            </p:cNvPr>
            <p:cNvSpPr/>
            <p:nvPr userDrawn="1"/>
          </p:nvSpPr>
          <p:spPr>
            <a:xfrm>
              <a:off x="3837605" y="1946104"/>
              <a:ext cx="671123" cy="148132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C3383B67-395B-4618-94B2-8FFB09170689}"/>
                </a:ext>
              </a:extLst>
            </p:cNvPr>
            <p:cNvSpPr/>
            <p:nvPr userDrawn="1"/>
          </p:nvSpPr>
          <p:spPr>
            <a:xfrm>
              <a:off x="3837605" y="1946104"/>
              <a:ext cx="671123" cy="131983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ACFCFB25-1D6C-475A-A271-185C58B6D8CD}"/>
                </a:ext>
              </a:extLst>
            </p:cNvPr>
            <p:cNvSpPr/>
            <p:nvPr userDrawn="1"/>
          </p:nvSpPr>
          <p:spPr>
            <a:xfrm>
              <a:off x="3837605" y="1946104"/>
              <a:ext cx="671123" cy="1158334"/>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73828B87-D0D9-4219-9A26-4E60D6640DC7}"/>
                </a:ext>
              </a:extLst>
            </p:cNvPr>
            <p:cNvSpPr/>
            <p:nvPr userDrawn="1"/>
          </p:nvSpPr>
          <p:spPr>
            <a:xfrm>
              <a:off x="3837605" y="1946104"/>
              <a:ext cx="671123" cy="996838"/>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5" name="Rectangle 184">
              <a:extLst>
                <a:ext uri="{FF2B5EF4-FFF2-40B4-BE49-F238E27FC236}">
                  <a16:creationId xmlns:a16="http://schemas.microsoft.com/office/drawing/2014/main" id="{32F1CA9D-A578-4C66-ACB9-661F5482120A}"/>
                </a:ext>
              </a:extLst>
            </p:cNvPr>
            <p:cNvSpPr/>
            <p:nvPr userDrawn="1"/>
          </p:nvSpPr>
          <p:spPr>
            <a:xfrm>
              <a:off x="3837605" y="1946104"/>
              <a:ext cx="671123" cy="83534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BA4A2F3-8BCC-434A-B746-2BDB48D8AB71}"/>
                </a:ext>
              </a:extLst>
            </p:cNvPr>
            <p:cNvSpPr/>
            <p:nvPr userDrawn="1"/>
          </p:nvSpPr>
          <p:spPr>
            <a:xfrm>
              <a:off x="3837605" y="1946104"/>
              <a:ext cx="671123" cy="670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94CE36C5-39FB-4F90-8E32-674401CD3D3F}"/>
                </a:ext>
              </a:extLst>
            </p:cNvPr>
            <p:cNvSpPr/>
            <p:nvPr userDrawn="1"/>
          </p:nvSpPr>
          <p:spPr>
            <a:xfrm>
              <a:off x="4639843" y="1946104"/>
              <a:ext cx="671123" cy="148132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A6E16A70-98A2-4827-A41D-0E0D06F225EA}"/>
                </a:ext>
              </a:extLst>
            </p:cNvPr>
            <p:cNvSpPr/>
            <p:nvPr userDrawn="1"/>
          </p:nvSpPr>
          <p:spPr>
            <a:xfrm>
              <a:off x="4639843" y="1946104"/>
              <a:ext cx="671123" cy="1319832"/>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C1D78562-9E82-4152-A4A8-69D145DC1F39}"/>
                </a:ext>
              </a:extLst>
            </p:cNvPr>
            <p:cNvSpPr/>
            <p:nvPr userDrawn="1"/>
          </p:nvSpPr>
          <p:spPr>
            <a:xfrm>
              <a:off x="4639843" y="1946104"/>
              <a:ext cx="671123" cy="1158334"/>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5FF04718-41E7-4CBC-B319-0FCB4F715A30}"/>
                </a:ext>
              </a:extLst>
            </p:cNvPr>
            <p:cNvSpPr/>
            <p:nvPr userDrawn="1"/>
          </p:nvSpPr>
          <p:spPr>
            <a:xfrm>
              <a:off x="4639843" y="1946104"/>
              <a:ext cx="671123" cy="996838"/>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784528AC-5133-4570-AE06-21420B61A9DB}"/>
                </a:ext>
              </a:extLst>
            </p:cNvPr>
            <p:cNvSpPr/>
            <p:nvPr userDrawn="1"/>
          </p:nvSpPr>
          <p:spPr>
            <a:xfrm>
              <a:off x="4639843" y="1946104"/>
              <a:ext cx="671123" cy="835342"/>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2" name="Rectangle 191">
              <a:extLst>
                <a:ext uri="{FF2B5EF4-FFF2-40B4-BE49-F238E27FC236}">
                  <a16:creationId xmlns:a16="http://schemas.microsoft.com/office/drawing/2014/main" id="{AB7BE177-89EB-4FA3-9079-8FA861814FF7}"/>
                </a:ext>
              </a:extLst>
            </p:cNvPr>
            <p:cNvSpPr/>
            <p:nvPr userDrawn="1"/>
          </p:nvSpPr>
          <p:spPr>
            <a:xfrm>
              <a:off x="4639844" y="1946104"/>
              <a:ext cx="671123" cy="670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C9C8021D-DDA1-4E1E-8E0D-CB3AC805ED0E}"/>
                </a:ext>
              </a:extLst>
            </p:cNvPr>
            <p:cNvSpPr/>
            <p:nvPr userDrawn="1"/>
          </p:nvSpPr>
          <p:spPr>
            <a:xfrm>
              <a:off x="5442082" y="1946104"/>
              <a:ext cx="671123" cy="1481328"/>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08DCABD2-698D-4425-BB59-83846A51C9F3}"/>
                </a:ext>
              </a:extLst>
            </p:cNvPr>
            <p:cNvSpPr/>
            <p:nvPr userDrawn="1"/>
          </p:nvSpPr>
          <p:spPr>
            <a:xfrm>
              <a:off x="5442082" y="1946104"/>
              <a:ext cx="671123" cy="1319832"/>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0F65B3E0-F086-48E1-803B-AB3B20CFB869}"/>
                </a:ext>
              </a:extLst>
            </p:cNvPr>
            <p:cNvSpPr/>
            <p:nvPr userDrawn="1"/>
          </p:nvSpPr>
          <p:spPr>
            <a:xfrm>
              <a:off x="5442082" y="1946104"/>
              <a:ext cx="671123" cy="1158334"/>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7E6D9187-7623-4588-904C-A809428DC8CD}"/>
                </a:ext>
              </a:extLst>
            </p:cNvPr>
            <p:cNvSpPr/>
            <p:nvPr userDrawn="1"/>
          </p:nvSpPr>
          <p:spPr>
            <a:xfrm>
              <a:off x="5442082" y="1946104"/>
              <a:ext cx="671123" cy="996838"/>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790931BC-3EC0-4505-ACD9-4358033DE4F6}"/>
                </a:ext>
              </a:extLst>
            </p:cNvPr>
            <p:cNvSpPr/>
            <p:nvPr userDrawn="1"/>
          </p:nvSpPr>
          <p:spPr>
            <a:xfrm>
              <a:off x="5442082" y="1946104"/>
              <a:ext cx="671123" cy="835342"/>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A4D4E93C-BC1B-4461-9A45-29B483EC73BF}"/>
                </a:ext>
              </a:extLst>
            </p:cNvPr>
            <p:cNvSpPr/>
            <p:nvPr userDrawn="1"/>
          </p:nvSpPr>
          <p:spPr>
            <a:xfrm>
              <a:off x="5442083" y="1946104"/>
              <a:ext cx="671123" cy="6706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9" name="Rectangle 198">
              <a:extLst>
                <a:ext uri="{FF2B5EF4-FFF2-40B4-BE49-F238E27FC236}">
                  <a16:creationId xmlns:a16="http://schemas.microsoft.com/office/drawing/2014/main" id="{E6E3B6DB-4A45-4C4C-9100-69A6FEAB2F71}"/>
                </a:ext>
              </a:extLst>
            </p:cNvPr>
            <p:cNvSpPr/>
            <p:nvPr userDrawn="1"/>
          </p:nvSpPr>
          <p:spPr>
            <a:xfrm>
              <a:off x="6244321" y="1946104"/>
              <a:ext cx="671123" cy="148132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7E52722F-33D2-44D1-ADE2-F379ECF8E85C}"/>
                </a:ext>
              </a:extLst>
            </p:cNvPr>
            <p:cNvSpPr/>
            <p:nvPr userDrawn="1"/>
          </p:nvSpPr>
          <p:spPr>
            <a:xfrm>
              <a:off x="6244321" y="1946104"/>
              <a:ext cx="671123" cy="1319832"/>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B146F01B-FAF7-459A-95FC-471FD6F44FE7}"/>
                </a:ext>
              </a:extLst>
            </p:cNvPr>
            <p:cNvSpPr/>
            <p:nvPr userDrawn="1"/>
          </p:nvSpPr>
          <p:spPr>
            <a:xfrm>
              <a:off x="6244321" y="1946104"/>
              <a:ext cx="671123" cy="1158334"/>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CBCD4ABC-5320-4DF8-A422-49658D6A72DF}"/>
                </a:ext>
              </a:extLst>
            </p:cNvPr>
            <p:cNvSpPr/>
            <p:nvPr userDrawn="1"/>
          </p:nvSpPr>
          <p:spPr>
            <a:xfrm>
              <a:off x="6244321" y="1946104"/>
              <a:ext cx="671123" cy="996838"/>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975E9A33-9E0E-4E18-A5DD-86EF652AD6FB}"/>
                </a:ext>
              </a:extLst>
            </p:cNvPr>
            <p:cNvSpPr/>
            <p:nvPr userDrawn="1"/>
          </p:nvSpPr>
          <p:spPr>
            <a:xfrm>
              <a:off x="6244321" y="1946104"/>
              <a:ext cx="671123" cy="835342"/>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86DE6780-4E8C-4FC1-AD40-851153AC9C0E}"/>
                </a:ext>
              </a:extLst>
            </p:cNvPr>
            <p:cNvSpPr/>
            <p:nvPr userDrawn="1"/>
          </p:nvSpPr>
          <p:spPr>
            <a:xfrm>
              <a:off x="6244321" y="1946104"/>
              <a:ext cx="671123" cy="6706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93CF397D-F42D-4CB6-A604-09A609A110BD}"/>
                </a:ext>
              </a:extLst>
            </p:cNvPr>
            <p:cNvSpPr/>
            <p:nvPr userDrawn="1"/>
          </p:nvSpPr>
          <p:spPr>
            <a:xfrm>
              <a:off x="7046559" y="1946104"/>
              <a:ext cx="671123" cy="1481328"/>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6" name="Rectangle 205">
              <a:extLst>
                <a:ext uri="{FF2B5EF4-FFF2-40B4-BE49-F238E27FC236}">
                  <a16:creationId xmlns:a16="http://schemas.microsoft.com/office/drawing/2014/main" id="{057D5D7B-B1AE-46F9-A720-823F6987157D}"/>
                </a:ext>
              </a:extLst>
            </p:cNvPr>
            <p:cNvSpPr/>
            <p:nvPr userDrawn="1"/>
          </p:nvSpPr>
          <p:spPr>
            <a:xfrm>
              <a:off x="7046559" y="1946104"/>
              <a:ext cx="671123" cy="1319832"/>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C3F776C9-C8F5-41AB-A50C-E17AA2489CAC}"/>
                </a:ext>
              </a:extLst>
            </p:cNvPr>
            <p:cNvSpPr/>
            <p:nvPr userDrawn="1"/>
          </p:nvSpPr>
          <p:spPr>
            <a:xfrm>
              <a:off x="7046559" y="1946104"/>
              <a:ext cx="671123" cy="1158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D7A8D87-B1EB-43D5-8080-17E8C01FB2DA}"/>
                </a:ext>
              </a:extLst>
            </p:cNvPr>
            <p:cNvSpPr/>
            <p:nvPr userDrawn="1"/>
          </p:nvSpPr>
          <p:spPr>
            <a:xfrm>
              <a:off x="7046559" y="1946104"/>
              <a:ext cx="671123" cy="996838"/>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EC74B798-98F8-436D-8519-8E6975A11FE1}"/>
                </a:ext>
              </a:extLst>
            </p:cNvPr>
            <p:cNvSpPr/>
            <p:nvPr userDrawn="1"/>
          </p:nvSpPr>
          <p:spPr>
            <a:xfrm>
              <a:off x="7046559" y="1946104"/>
              <a:ext cx="671123" cy="835342"/>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71D3983B-1AF9-4D52-AE43-A0EF0DBE0B61}"/>
                </a:ext>
              </a:extLst>
            </p:cNvPr>
            <p:cNvSpPr/>
            <p:nvPr userDrawn="1"/>
          </p:nvSpPr>
          <p:spPr>
            <a:xfrm>
              <a:off x="7046560" y="1946104"/>
              <a:ext cx="671123" cy="6706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2394C317-F0E7-4FE1-9D1F-8580B23BF1CD}"/>
                </a:ext>
              </a:extLst>
            </p:cNvPr>
            <p:cNvSpPr/>
            <p:nvPr userDrawn="1"/>
          </p:nvSpPr>
          <p:spPr>
            <a:xfrm>
              <a:off x="7848799" y="1946104"/>
              <a:ext cx="671123" cy="148132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213B29DD-5A5D-44F2-904F-8A6C2779618A}"/>
                </a:ext>
              </a:extLst>
            </p:cNvPr>
            <p:cNvSpPr/>
            <p:nvPr userDrawn="1"/>
          </p:nvSpPr>
          <p:spPr>
            <a:xfrm>
              <a:off x="7848799" y="1946104"/>
              <a:ext cx="671123" cy="1319832"/>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3" name="Rectangle 212">
              <a:extLst>
                <a:ext uri="{FF2B5EF4-FFF2-40B4-BE49-F238E27FC236}">
                  <a16:creationId xmlns:a16="http://schemas.microsoft.com/office/drawing/2014/main" id="{F1DC7031-3EC5-4E19-BB0E-3673D17D72DC}"/>
                </a:ext>
              </a:extLst>
            </p:cNvPr>
            <p:cNvSpPr/>
            <p:nvPr userDrawn="1"/>
          </p:nvSpPr>
          <p:spPr>
            <a:xfrm>
              <a:off x="7848799" y="1946104"/>
              <a:ext cx="671123" cy="115833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A3313C41-419B-4E5B-A156-8115FB45AE2E}"/>
                </a:ext>
              </a:extLst>
            </p:cNvPr>
            <p:cNvSpPr/>
            <p:nvPr userDrawn="1"/>
          </p:nvSpPr>
          <p:spPr>
            <a:xfrm>
              <a:off x="7848799" y="1946104"/>
              <a:ext cx="671123" cy="996838"/>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93F2405F-A612-4FB4-BEF9-2AD77DF769FB}"/>
                </a:ext>
              </a:extLst>
            </p:cNvPr>
            <p:cNvSpPr/>
            <p:nvPr userDrawn="1"/>
          </p:nvSpPr>
          <p:spPr>
            <a:xfrm>
              <a:off x="7848799" y="1946104"/>
              <a:ext cx="671123" cy="835342"/>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95C345FB-FDED-488A-9DD9-31B2B83CFB1B}"/>
                </a:ext>
              </a:extLst>
            </p:cNvPr>
            <p:cNvSpPr/>
            <p:nvPr userDrawn="1"/>
          </p:nvSpPr>
          <p:spPr>
            <a:xfrm>
              <a:off x="7848799" y="1946104"/>
              <a:ext cx="671123" cy="67064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Tree>
    <p:extLst>
      <p:ext uri="{BB962C8B-B14F-4D97-AF65-F5344CB8AC3E}">
        <p14:creationId xmlns:p14="http://schemas.microsoft.com/office/powerpoint/2010/main" val="192492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C8F66-424B-4BE0-9AB2-2669C9DD0C7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BE5F4461-CFCB-47B7-A030-98DC5B91FDC0}"/>
              </a:ext>
            </a:extLst>
          </p:cNvPr>
          <p:cNvSpPr>
            <a:spLocks noGrp="1"/>
          </p:cNvSpPr>
          <p:nvPr>
            <p:ph type="ftr" sz="quarter" idx="11"/>
          </p:nvPr>
        </p:nvSpPr>
        <p:spPr/>
        <p:txBody>
          <a:bodyPr/>
          <a:lstStyle/>
          <a:p>
            <a:r>
              <a:rPr lang="en-US"/>
              <a:t>Your Footer Here</a:t>
            </a:r>
          </a:p>
        </p:txBody>
      </p:sp>
      <p:sp>
        <p:nvSpPr>
          <p:cNvPr id="4" name="Slide Number Placeholder 3">
            <a:extLst>
              <a:ext uri="{FF2B5EF4-FFF2-40B4-BE49-F238E27FC236}">
                <a16:creationId xmlns:a16="http://schemas.microsoft.com/office/drawing/2014/main" id="{65AB1FCF-C84F-4E4B-88F0-C20F0086D3F8}"/>
              </a:ext>
            </a:extLst>
          </p:cNvPr>
          <p:cNvSpPr>
            <a:spLocks noGrp="1"/>
          </p:cNvSpPr>
          <p:nvPr>
            <p:ph type="sldNum" sz="quarter" idx="12"/>
          </p:nvPr>
        </p:nvSpPr>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83982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55999-3F16-4981-A06E-18A5D24DA22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2A96D25-75A9-4D75-AB9A-6EE624DCA6F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7D9AF7A-EE03-4D7F-A307-7313D622B69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A4A2F644-5B7A-41CE-AF8F-CD3A5E8C9AC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B8BD2754-AA0C-4D86-9E6D-4B555D983AB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A218E8-C0C8-4525-BD5F-99356FF4A842}" type="slidenum">
              <a:rPr lang="en-US" smtClean="0"/>
              <a:t>‹#›</a:t>
            </a:fld>
            <a:endParaRPr lang="en-US"/>
          </a:p>
        </p:txBody>
      </p:sp>
      <p:grpSp>
        <p:nvGrpSpPr>
          <p:cNvPr id="7" name="Group 6">
            <a:extLst>
              <a:ext uri="{FF2B5EF4-FFF2-40B4-BE49-F238E27FC236}">
                <a16:creationId xmlns:a16="http://schemas.microsoft.com/office/drawing/2014/main" id="{A1857C97-E013-43FE-9E82-298502542D0C}"/>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D6014953-82F7-4EF3-8CFB-C5EA554C47C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73E560A8-6351-4498-893D-9570E04A7A14}"/>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B872D7E-C6E1-47AE-968B-325FA9FB19D9}"/>
                </a:ext>
              </a:extLst>
            </p:cNvPr>
            <p:cNvPicPr>
              <a:picLocks noChangeAspect="1"/>
            </p:cNvPicPr>
            <p:nvPr userDrawn="1"/>
          </p:nvPicPr>
          <p:blipFill>
            <a:blip r:embed="rId10"/>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3D9864D-2D40-4BCD-B905-77BE8C94187D}"/>
              </a:ext>
            </a:extLst>
          </p:cNvPr>
          <p:cNvSpPr/>
          <p:nvPr userDrawn="1"/>
        </p:nvSpPr>
        <p:spPr>
          <a:xfrm>
            <a:off x="-88899" y="6959601"/>
            <a:ext cx="1625766"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spTree>
    <p:extLst>
      <p:ext uri="{BB962C8B-B14F-4D97-AF65-F5344CB8AC3E}">
        <p14:creationId xmlns:p14="http://schemas.microsoft.com/office/powerpoint/2010/main" val="175479178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26" r:id="rId8"/>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59D879-5D43-49ED-97E1-B5D8DE30A622}"/>
              </a:ext>
            </a:extLst>
          </p:cNvPr>
          <p:cNvSpPr>
            <a:spLocks noGrp="1"/>
          </p:cNvSpPr>
          <p:nvPr>
            <p:ph type="ctrTitle"/>
          </p:nvPr>
        </p:nvSpPr>
        <p:spPr/>
        <p:txBody>
          <a:bodyPr/>
          <a:lstStyle/>
          <a:p>
            <a:r>
              <a:rPr lang="en-US" dirty="0"/>
              <a:t>Title of your Presentation</a:t>
            </a:r>
          </a:p>
        </p:txBody>
      </p:sp>
      <p:sp>
        <p:nvSpPr>
          <p:cNvPr id="3" name="Subtitle 2">
            <a:extLst>
              <a:ext uri="{FF2B5EF4-FFF2-40B4-BE49-F238E27FC236}">
                <a16:creationId xmlns:a16="http://schemas.microsoft.com/office/drawing/2014/main" id="{B1419F5F-CE7D-4FAF-AE1D-26E8D61FF104}"/>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124927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p:txBody>
          <a:bodyPr>
            <a:no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a:t>
            </a:r>
          </a:p>
        </p:txBody>
      </p:sp>
      <p:sp>
        <p:nvSpPr>
          <p:cNvPr id="5" name="Date Placeholder 4">
            <a:extLst>
              <a:ext uri="{FF2B5EF4-FFF2-40B4-BE49-F238E27FC236}">
                <a16:creationId xmlns:a16="http://schemas.microsoft.com/office/drawing/2014/main" id="{903163B7-B913-4A80-B034-20DCCCEA26A8}"/>
              </a:ext>
            </a:extLst>
          </p:cNvPr>
          <p:cNvSpPr>
            <a:spLocks noGrp="1"/>
          </p:cNvSpPr>
          <p:nvPr>
            <p:ph type="dt" sz="half" idx="10"/>
          </p:nvPr>
        </p:nvSpPr>
        <p:spPr/>
        <p:txBody>
          <a:bodyPr/>
          <a:lstStyle/>
          <a:p>
            <a:r>
              <a:rPr lang="en-US"/>
              <a:t>Date</a:t>
            </a:r>
          </a:p>
        </p:txBody>
      </p:sp>
      <p:sp>
        <p:nvSpPr>
          <p:cNvPr id="6" name="Footer Placeholder 5">
            <a:extLst>
              <a:ext uri="{FF2B5EF4-FFF2-40B4-BE49-F238E27FC236}">
                <a16:creationId xmlns:a16="http://schemas.microsoft.com/office/drawing/2014/main" id="{7BC43650-1A0A-44F5-A980-FAB4BCD2C03F}"/>
              </a:ext>
            </a:extLst>
          </p:cNvPr>
          <p:cNvSpPr>
            <a:spLocks noGrp="1"/>
          </p:cNvSpPr>
          <p:nvPr>
            <p:ph type="ftr" sz="quarter" idx="11"/>
          </p:nvPr>
        </p:nvSpPr>
        <p:spPr/>
        <p:txBody>
          <a:bodyPr/>
          <a:lstStyle/>
          <a:p>
            <a:r>
              <a:rPr lang="en-US"/>
              <a:t>Your Footer Here</a:t>
            </a:r>
          </a:p>
        </p:txBody>
      </p:sp>
      <p:sp>
        <p:nvSpPr>
          <p:cNvPr id="7" name="Slide Number Placeholder 6">
            <a:extLst>
              <a:ext uri="{FF2B5EF4-FFF2-40B4-BE49-F238E27FC236}">
                <a16:creationId xmlns:a16="http://schemas.microsoft.com/office/drawing/2014/main" id="{EB903AB9-6F41-4A5E-9D22-034E4129D3BC}"/>
              </a:ext>
            </a:extLst>
          </p:cNvPr>
          <p:cNvSpPr>
            <a:spLocks noGrp="1"/>
          </p:cNvSpPr>
          <p:nvPr>
            <p:ph type="sldNum" sz="quarter" idx="12"/>
          </p:nvPr>
        </p:nvSpPr>
        <p:spPr/>
        <p:txBody>
          <a:bodyPr/>
          <a:lstStyle/>
          <a:p>
            <a:fld id="{9319E888-69DF-4A19-BF5D-F6CF70DE7D06}" type="slidenum">
              <a:rPr lang="en-US" smtClean="0"/>
              <a:pPr/>
              <a:t>2</a:t>
            </a:fld>
            <a:endParaRPr lang="en-US"/>
          </a:p>
        </p:txBody>
      </p:sp>
    </p:spTree>
    <p:extLst>
      <p:ext uri="{BB962C8B-B14F-4D97-AF65-F5344CB8AC3E}">
        <p14:creationId xmlns:p14="http://schemas.microsoft.com/office/powerpoint/2010/main" val="372635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4" name="Date Placeholder 3">
            <a:extLst>
              <a:ext uri="{FF2B5EF4-FFF2-40B4-BE49-F238E27FC236}">
                <a16:creationId xmlns:a16="http://schemas.microsoft.com/office/drawing/2014/main" id="{BCB12DA8-1234-4922-9B38-553A0AD06E68}"/>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A38D9739-9C97-4AB7-985F-F26DC4755BDF}"/>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12E59EF9-F671-42F2-8A2A-0A2B220CAC46}"/>
              </a:ext>
            </a:extLst>
          </p:cNvPr>
          <p:cNvSpPr>
            <a:spLocks noGrp="1"/>
          </p:cNvSpPr>
          <p:nvPr>
            <p:ph type="sldNum" sz="quarter" idx="12"/>
          </p:nvPr>
        </p:nvSpPr>
        <p:spPr/>
        <p:txBody>
          <a:bodyPr/>
          <a:lstStyle/>
          <a:p>
            <a:fld id="{9319E888-69DF-4A19-BF5D-F6CF70DE7D06}" type="slidenum">
              <a:rPr lang="en-US" smtClean="0"/>
              <a:pPr/>
              <a:t>3</a:t>
            </a:fld>
            <a:endParaRPr lang="en-US"/>
          </a:p>
        </p:txBody>
      </p:sp>
    </p:spTree>
    <p:extLst>
      <p:ext uri="{BB962C8B-B14F-4D97-AF65-F5344CB8AC3E}">
        <p14:creationId xmlns:p14="http://schemas.microsoft.com/office/powerpoint/2010/main" val="387871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4917B8E2-FE72-4A43-9A59-DB3A78718705}"/>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3CAD636F-EEA9-4A39-AADB-F3D2D783C57A}"/>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47FD06FC-D62F-4596-A7D4-F571441E1A53}"/>
              </a:ext>
            </a:extLst>
          </p:cNvPr>
          <p:cNvSpPr>
            <a:spLocks noGrp="1"/>
          </p:cNvSpPr>
          <p:nvPr>
            <p:ph type="sldNum" sz="quarter" idx="12"/>
          </p:nvPr>
        </p:nvSpPr>
        <p:spPr/>
        <p:txBody>
          <a:bodyPr/>
          <a:lstStyle/>
          <a:p>
            <a:fld id="{9319E888-69DF-4A19-BF5D-F6CF70DE7D06}" type="slidenum">
              <a:rPr lang="en-US" smtClean="0"/>
              <a:pPr/>
              <a:t>4</a:t>
            </a:fld>
            <a:endParaRPr lang="en-US"/>
          </a:p>
        </p:txBody>
      </p:sp>
    </p:spTree>
    <p:extLst>
      <p:ext uri="{BB962C8B-B14F-4D97-AF65-F5344CB8AC3E}">
        <p14:creationId xmlns:p14="http://schemas.microsoft.com/office/powerpoint/2010/main" val="1278789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E3719670-B6F7-4C0A-8E1D-FD6039BA8D35}"/>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47C9D14A-06B6-4610-AD78-139C9C8E9B7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4E1E11D9-2B6A-419D-84D0-A3D3BB7C228B}"/>
              </a:ext>
            </a:extLst>
          </p:cNvPr>
          <p:cNvSpPr>
            <a:spLocks noGrp="1"/>
          </p:cNvSpPr>
          <p:nvPr>
            <p:ph type="sldNum" sz="quarter" idx="12"/>
          </p:nvPr>
        </p:nvSpPr>
        <p:spPr/>
        <p:txBody>
          <a:bodyPr/>
          <a:lstStyle/>
          <a:p>
            <a:fld id="{9319E888-69DF-4A19-BF5D-F6CF70DE7D06}" type="slidenum">
              <a:rPr lang="en-US" smtClean="0"/>
              <a:pPr/>
              <a:t>5</a:t>
            </a:fld>
            <a:endParaRPr lang="en-US"/>
          </a:p>
        </p:txBody>
      </p:sp>
    </p:spTree>
    <p:extLst>
      <p:ext uri="{BB962C8B-B14F-4D97-AF65-F5344CB8AC3E}">
        <p14:creationId xmlns:p14="http://schemas.microsoft.com/office/powerpoint/2010/main" val="3460001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D4B5C31B-2BE4-7786-16A1-0050E2EE1365}"/>
              </a:ext>
            </a:extLst>
          </p:cNvPr>
          <p:cNvSpPr>
            <a:spLocks noGrp="1"/>
          </p:cNvSpPr>
          <p:nvPr>
            <p:ph type="pic" sz="quarter" idx="17"/>
          </p:nvPr>
        </p:nvSpPr>
        <p:spPr/>
      </p:sp>
      <p:sp>
        <p:nvSpPr>
          <p:cNvPr id="2" name="Title 1">
            <a:extLst>
              <a:ext uri="{FF2B5EF4-FFF2-40B4-BE49-F238E27FC236}">
                <a16:creationId xmlns:a16="http://schemas.microsoft.com/office/drawing/2014/main" id="{B5220B93-1642-4016-B0F7-BDA1DFE44AB9}"/>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4F50450A-AD04-406D-804F-9709D82F6394}"/>
              </a:ext>
            </a:extLst>
          </p:cNvPr>
          <p:cNvSpPr>
            <a:spLocks noGrp="1"/>
          </p:cNvSpPr>
          <p:nvPr>
            <p:ph type="body" idx="1"/>
          </p:nvPr>
        </p:nvSpPr>
        <p:spPr/>
        <p:txBody>
          <a:bodyPr>
            <a:normAutofit lnSpcReduction="10000"/>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90819375-CFF0-4E34-A5F9-721D92FBFF42}"/>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51A47069-4615-48D5-A783-2C5B8AEAFF1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B4A4F826-E8AB-4DA0-8B38-6404E7A9D818}"/>
              </a:ext>
            </a:extLst>
          </p:cNvPr>
          <p:cNvSpPr>
            <a:spLocks noGrp="1"/>
          </p:cNvSpPr>
          <p:nvPr>
            <p:ph type="sldNum" sz="quarter" idx="12"/>
          </p:nvPr>
        </p:nvSpPr>
        <p:spPr/>
        <p:txBody>
          <a:bodyPr/>
          <a:lstStyle/>
          <a:p>
            <a:fld id="{9319E888-69DF-4A19-BF5D-F6CF70DE7D06}" type="slidenum">
              <a:rPr lang="en-US" smtClean="0"/>
              <a:pPr/>
              <a:t>6</a:t>
            </a:fld>
            <a:endParaRPr lang="en-US"/>
          </a:p>
        </p:txBody>
      </p:sp>
      <p:sp>
        <p:nvSpPr>
          <p:cNvPr id="8" name="Text Placeholder 7">
            <a:extLst>
              <a:ext uri="{FF2B5EF4-FFF2-40B4-BE49-F238E27FC236}">
                <a16:creationId xmlns:a16="http://schemas.microsoft.com/office/drawing/2014/main" id="{6CE39371-E7B1-4185-808C-D50B6DD6A26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CA6EE475-10CD-478A-9EBA-55976C53275A}"/>
              </a:ext>
            </a:extLst>
          </p:cNvPr>
          <p:cNvSpPr>
            <a:spLocks noGrp="1"/>
          </p:cNvSpPr>
          <p:nvPr>
            <p:ph type="body" sz="quarter" idx="15"/>
          </p:nvPr>
        </p:nvSpPr>
        <p:spPr/>
        <p:txBody>
          <a:bodyPr/>
          <a:lstStyle/>
          <a:p>
            <a:r>
              <a:rPr lang="en-US" dirty="0"/>
              <a:t>(123) 456-7890</a:t>
            </a:r>
          </a:p>
        </p:txBody>
      </p:sp>
      <p:sp>
        <p:nvSpPr>
          <p:cNvPr id="12" name="Text Placeholder 11">
            <a:extLst>
              <a:ext uri="{FF2B5EF4-FFF2-40B4-BE49-F238E27FC236}">
                <a16:creationId xmlns:a16="http://schemas.microsoft.com/office/drawing/2014/main" id="{F1DD2598-F372-43E7-ACEA-01FC7EB52BF2}"/>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370296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p:txBody>
          <a:bodyPr>
            <a:noAutofit/>
          </a:bodyPr>
          <a:lstStyle/>
          <a:p>
            <a:r>
              <a:rPr lang="en-US" dirty="0"/>
              <a:t>Calibri</a:t>
            </a:r>
          </a:p>
        </p:txBody>
      </p:sp>
      <p:sp>
        <p:nvSpPr>
          <p:cNvPr id="7" name="Text Placeholder 6">
            <a:extLst>
              <a:ext uri="{FF2B5EF4-FFF2-40B4-BE49-F238E27FC236}">
                <a16:creationId xmlns:a16="http://schemas.microsoft.com/office/drawing/2014/main" id="{2047FA86-807B-4F05-87FF-FC8CD03AAFA4}"/>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Violet">
      <a:dk1>
        <a:sysClr val="windowText" lastClr="000000"/>
      </a:dk1>
      <a:lt1>
        <a:sysClr val="window" lastClr="FFFFFF"/>
      </a:lt1>
      <a:dk2>
        <a:srgbClr val="373545"/>
      </a:dk2>
      <a:lt2>
        <a:srgbClr val="DCD8DC"/>
      </a:lt2>
      <a:accent1>
        <a:srgbClr val="AD84C6"/>
      </a:accent1>
      <a:accent2>
        <a:srgbClr val="8784C7"/>
      </a:accent2>
      <a:accent3>
        <a:srgbClr val="5D739A"/>
      </a:accent3>
      <a:accent4>
        <a:srgbClr val="6997AF"/>
      </a:accent4>
      <a:accent5>
        <a:srgbClr val="84ACB6"/>
      </a:accent5>
      <a:accent6>
        <a:srgbClr val="6F8183"/>
      </a:accent6>
      <a:hlink>
        <a:srgbClr val="69A020"/>
      </a:hlink>
      <a:folHlink>
        <a:srgbClr val="8C8C8C"/>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67_T_PGO_Molecules-4x3.pptx" id="{AF92114D-79BD-4145-81A0-E3D9F9BB474D}" vid="{9419CEDD-AE23-45D9-A10E-B77F989F6C8A}"/>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67_T_PGO_Molecules-4x3.pptx" id="{AF92114D-79BD-4145-81A0-E3D9F9BB474D}" vid="{BC232425-191C-485B-94A7-3E142AA81639}"/>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377</TotalTime>
  <Words>361</Words>
  <Application>Microsoft Office PowerPoint</Application>
  <PresentationFormat>On-screen Show (4:3)</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Molecules</dc:title>
  <dc:creator>PresentationGO.com</dc:creator>
  <dc:description>© Copyright PresentationGo.com</dc:description>
  <cp:lastModifiedBy>Christophe Barroche</cp:lastModifiedBy>
  <cp:revision>9</cp:revision>
  <dcterms:created xsi:type="dcterms:W3CDTF">2019-11-21T05:08:20Z</dcterms:created>
  <dcterms:modified xsi:type="dcterms:W3CDTF">2022-08-17T18:21:12Z</dcterms:modified>
  <cp:category>Templates</cp:category>
</cp:coreProperties>
</file>