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7" r:id="rId1"/>
    <p:sldMasterId id="2147483690" r:id="rId2"/>
  </p:sldMasterIdLst>
  <p:notesMasterIdLst>
    <p:notesMasterId r:id="rId11"/>
  </p:notesMasterIdLst>
  <p:sldIdLst>
    <p:sldId id="342" r:id="rId3"/>
    <p:sldId id="345" r:id="rId4"/>
    <p:sldId id="353" r:id="rId5"/>
    <p:sldId id="343" r:id="rId6"/>
    <p:sldId id="344" r:id="rId7"/>
    <p:sldId id="354" r:id="rId8"/>
    <p:sldId id="355"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55" autoAdjust="0"/>
    <p:restoredTop sz="97275" autoAdjust="0"/>
  </p:normalViewPr>
  <p:slideViewPr>
    <p:cSldViewPr snapToGrid="0">
      <p:cViewPr varScale="1">
        <p:scale>
          <a:sx n="90" d="100"/>
          <a:sy n="90" d="100"/>
        </p:scale>
        <p:origin x="612" y="13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7/12/2022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00773E50-3FDF-CE83-2B40-8707CA9290CE}"/>
              </a:ext>
            </a:extLst>
          </p:cNvPr>
          <p:cNvSpPr/>
          <p:nvPr userDrawn="1"/>
        </p:nvSpPr>
        <p:spPr>
          <a:xfrm>
            <a:off x="6030685" y="5542762"/>
            <a:ext cx="876300" cy="8778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 name="Rectangle 3">
            <a:extLst>
              <a:ext uri="{FF2B5EF4-FFF2-40B4-BE49-F238E27FC236}">
                <a16:creationId xmlns:a16="http://schemas.microsoft.com/office/drawing/2014/main" id="{EF39892D-6B86-13A1-1DA4-822A6A071754}"/>
              </a:ext>
            </a:extLst>
          </p:cNvPr>
          <p:cNvSpPr/>
          <p:nvPr userDrawn="1"/>
        </p:nvSpPr>
        <p:spPr>
          <a:xfrm>
            <a:off x="435429" y="433445"/>
            <a:ext cx="872842" cy="8748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7" name="Rectangle 26">
            <a:extLst>
              <a:ext uri="{FF2B5EF4-FFF2-40B4-BE49-F238E27FC236}">
                <a16:creationId xmlns:a16="http://schemas.microsoft.com/office/drawing/2014/main" id="{141BAA5D-9B83-D934-B43F-CC57D422F4A3}"/>
              </a:ext>
            </a:extLst>
          </p:cNvPr>
          <p:cNvSpPr/>
          <p:nvPr userDrawn="1"/>
        </p:nvSpPr>
        <p:spPr>
          <a:xfrm>
            <a:off x="908958" y="943433"/>
            <a:ext cx="5524499" cy="4680858"/>
          </a:xfrm>
          <a:prstGeom prst="rect">
            <a:avLst/>
          </a:prstGeom>
          <a:solidFill>
            <a:schemeClr val="bg1"/>
          </a:solidFill>
          <a:ln>
            <a:noFill/>
          </a:ln>
          <a:effectLst>
            <a:outerShdw blurRad="254000" dist="127000" dir="2700000" algn="tl" rotWithShape="0">
              <a:prstClr val="black">
                <a:alpha val="4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 name="Picture Placeholder 2">
            <a:extLst>
              <a:ext uri="{FF2B5EF4-FFF2-40B4-BE49-F238E27FC236}">
                <a16:creationId xmlns:a16="http://schemas.microsoft.com/office/drawing/2014/main" id="{1045E378-A501-33F3-21DF-69C3DD3D3325}"/>
              </a:ext>
            </a:extLst>
          </p:cNvPr>
          <p:cNvSpPr>
            <a:spLocks noGrp="1"/>
          </p:cNvSpPr>
          <p:nvPr>
            <p:ph type="pic" sz="quarter" idx="13"/>
          </p:nvPr>
        </p:nvSpPr>
        <p:spPr>
          <a:xfrm>
            <a:off x="870857" y="870858"/>
            <a:ext cx="5600700" cy="5110816"/>
          </a:xfrm>
          <a:solidFill>
            <a:schemeClr val="bg2"/>
          </a:solidFill>
        </p:spPr>
        <p:txBody>
          <a:bodyPr/>
          <a:lstStyle/>
          <a:p>
            <a:endParaRPr lang="en-US"/>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870856" y="6356351"/>
            <a:ext cx="4724401" cy="365125"/>
          </a:xfrm>
        </p:spPr>
        <p:txBody>
          <a:bodyPr/>
          <a:lstStyle>
            <a:lvl1pPr algn="l">
              <a:defRPr/>
            </a:lvl1pPr>
          </a:lstStyle>
          <a:p>
            <a:r>
              <a:rPr lang="en-US"/>
              <a:t>Your Footer Here</a:t>
            </a: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543300" y="2086372"/>
            <a:ext cx="4348843" cy="1342629"/>
          </a:xfrm>
          <a:gradFill flip="none" rotWithShape="1">
            <a:gsLst>
              <a:gs pos="0">
                <a:schemeClr val="bg1">
                  <a:alpha val="35000"/>
                </a:schemeClr>
              </a:gs>
              <a:gs pos="52000">
                <a:schemeClr val="bg1">
                  <a:alpha val="90000"/>
                </a:schemeClr>
              </a:gs>
            </a:gsLst>
            <a:lin ang="0" scaled="1"/>
            <a:tileRect/>
          </a:gradFill>
        </p:spPr>
        <p:txBody>
          <a:bodyPr anchor="b">
            <a:normAutofit/>
          </a:bodyPr>
          <a:lstStyle>
            <a:lvl1pPr algn="ctr">
              <a:defRPr sz="36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3543300" y="3430405"/>
            <a:ext cx="4348843" cy="313932"/>
          </a:xfrm>
          <a:gradFill>
            <a:gsLst>
              <a:gs pos="0">
                <a:schemeClr val="bg1">
                  <a:alpha val="35000"/>
                </a:schemeClr>
              </a:gs>
              <a:gs pos="52000">
                <a:schemeClr val="bg1">
                  <a:alpha val="90000"/>
                </a:schemeClr>
              </a:gs>
            </a:gsLst>
          </a:gradFill>
        </p:spPr>
        <p:txBody>
          <a:bodyPr anchor="t">
            <a:spAutoFit/>
          </a:bodyPr>
          <a:lstStyle>
            <a:lvl1pPr marL="0" indent="0" algn="ctr">
              <a:buNone/>
              <a:defRPr sz="16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4" name="Slide Number Placeholder 5">
            <a:extLst>
              <a:ext uri="{FF2B5EF4-FFF2-40B4-BE49-F238E27FC236}">
                <a16:creationId xmlns:a16="http://schemas.microsoft.com/office/drawing/2014/main" id="{ADDFD21E-B65B-7DD1-1373-E1AC04A958CE}"/>
              </a:ext>
            </a:extLst>
          </p:cNvPr>
          <p:cNvSpPr>
            <a:spLocks noGrp="1"/>
          </p:cNvSpPr>
          <p:nvPr>
            <p:ph type="sldNum" sz="quarter" idx="12"/>
          </p:nvPr>
        </p:nvSpPr>
        <p:spPr>
          <a:xfrm>
            <a:off x="6433457" y="6356351"/>
            <a:ext cx="20574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642870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628651" y="365126"/>
            <a:ext cx="5369378"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628650" y="1870075"/>
            <a:ext cx="5369379" cy="4306888"/>
          </a:xfrm>
          <a:solidFill>
            <a:schemeClr val="accent5">
              <a:lumMod val="40000"/>
              <a:lumOff val="60000"/>
            </a:schemeClr>
          </a:solidFill>
        </p:spPr>
        <p:txBody>
          <a:bodyPr lIns="274320" tIns="182880" rIns="274320" bIns="182880"/>
          <a:lstStyle>
            <a:lvl1pPr>
              <a:defRPr b="0"/>
            </a:lvl1pPr>
            <a:lvl2pPr>
              <a:defRPr b="0"/>
            </a:lvl2pPr>
            <a:lvl3pPr>
              <a:defRPr b="0"/>
            </a:lvl3pPr>
            <a:lvl4pPr>
              <a:defRPr b="0"/>
            </a:lvl4pPr>
            <a:lvl5pPr>
              <a:defRPr b="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628650" y="6356351"/>
            <a:ext cx="20574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2911928" y="6356351"/>
            <a:ext cx="30861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6433457" y="6356351"/>
            <a:ext cx="2057400" cy="365125"/>
          </a:xfrm>
        </p:spPr>
        <p:txBody>
          <a:bodyPr/>
          <a:lstStyle/>
          <a:p>
            <a:fld id="{672B7600-67E3-4D97-B453-880E2742B982}" type="slidenum">
              <a:rPr lang="en-US" smtClean="0"/>
              <a:t>‹#›</a:t>
            </a:fld>
            <a:endParaRPr lang="en-US"/>
          </a:p>
        </p:txBody>
      </p:sp>
      <p:sp>
        <p:nvSpPr>
          <p:cNvPr id="10" name="Rectangle 9">
            <a:extLst>
              <a:ext uri="{FF2B5EF4-FFF2-40B4-BE49-F238E27FC236}">
                <a16:creationId xmlns:a16="http://schemas.microsoft.com/office/drawing/2014/main" id="{02B4B9F4-C47A-94BC-8A65-F4BB50D79BBC}"/>
              </a:ext>
            </a:extLst>
          </p:cNvPr>
          <p:cNvSpPr/>
          <p:nvPr userDrawn="1"/>
        </p:nvSpPr>
        <p:spPr>
          <a:xfrm>
            <a:off x="7831758" y="438267"/>
            <a:ext cx="876814" cy="8739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 name="Rectangle 10">
            <a:extLst>
              <a:ext uri="{FF2B5EF4-FFF2-40B4-BE49-F238E27FC236}">
                <a16:creationId xmlns:a16="http://schemas.microsoft.com/office/drawing/2014/main" id="{EA959790-C4EC-0A6B-6375-E940A442119D}"/>
              </a:ext>
            </a:extLst>
          </p:cNvPr>
          <p:cNvSpPr/>
          <p:nvPr userDrawn="1"/>
        </p:nvSpPr>
        <p:spPr>
          <a:xfrm>
            <a:off x="7831758" y="3148691"/>
            <a:ext cx="876814" cy="88350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3" name="Picture Placeholder 2">
            <a:extLst>
              <a:ext uri="{FF2B5EF4-FFF2-40B4-BE49-F238E27FC236}">
                <a16:creationId xmlns:a16="http://schemas.microsoft.com/office/drawing/2014/main" id="{373140F4-CD1D-4063-E59F-6D6F7806F7ED}"/>
              </a:ext>
            </a:extLst>
          </p:cNvPr>
          <p:cNvSpPr>
            <a:spLocks noGrp="1"/>
          </p:cNvSpPr>
          <p:nvPr>
            <p:ph type="pic" sz="quarter" idx="13"/>
          </p:nvPr>
        </p:nvSpPr>
        <p:spPr>
          <a:xfrm>
            <a:off x="6433457" y="874828"/>
            <a:ext cx="1835715" cy="2711277"/>
          </a:xfrm>
          <a:solidFill>
            <a:schemeClr val="bg2"/>
          </a:solidFill>
        </p:spPr>
        <p:txBody>
          <a:bodyPr/>
          <a:lstStyle/>
          <a:p>
            <a:endParaRPr lang="en-US"/>
          </a:p>
        </p:txBody>
      </p:sp>
    </p:spTree>
    <p:extLst>
      <p:ext uri="{BB962C8B-B14F-4D97-AF65-F5344CB8AC3E}">
        <p14:creationId xmlns:p14="http://schemas.microsoft.com/office/powerpoint/2010/main" val="30381808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FDF358-02A1-E9AB-0752-61CB816894CC}"/>
              </a:ext>
            </a:extLst>
          </p:cNvPr>
          <p:cNvSpPr/>
          <p:nvPr userDrawn="1"/>
        </p:nvSpPr>
        <p:spPr>
          <a:xfrm>
            <a:off x="7831758" y="438267"/>
            <a:ext cx="876814" cy="8739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6" name="Rectangle 15">
            <a:extLst>
              <a:ext uri="{FF2B5EF4-FFF2-40B4-BE49-F238E27FC236}">
                <a16:creationId xmlns:a16="http://schemas.microsoft.com/office/drawing/2014/main" id="{F81FF178-8C96-E076-2470-66500A377C97}"/>
              </a:ext>
            </a:extLst>
          </p:cNvPr>
          <p:cNvSpPr/>
          <p:nvPr userDrawn="1"/>
        </p:nvSpPr>
        <p:spPr>
          <a:xfrm>
            <a:off x="7831758" y="5250400"/>
            <a:ext cx="876814" cy="8835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350"/>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628651" y="365126"/>
            <a:ext cx="5369378"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628651" y="1870075"/>
            <a:ext cx="5369378" cy="4306888"/>
          </a:xfrm>
          <a:solidFill>
            <a:schemeClr val="accent5">
              <a:lumMod val="40000"/>
              <a:lumOff val="60000"/>
            </a:schemeClr>
          </a:solidFill>
        </p:spPr>
        <p:txBody>
          <a:bodyPr vert="horz" lIns="274320" tIns="182880" rIns="274320" bIns="182880" rtlCol="0">
            <a:normAutofit/>
          </a:bodyPr>
          <a:lstStyle>
            <a:lvl1pPr>
              <a:defRPr lang="en-US" b="0" dirty="0"/>
            </a:lvl1pPr>
            <a:lvl2pPr>
              <a:defRPr lang="en-US" b="0" dirty="0"/>
            </a:lvl2pPr>
            <a:lvl3pPr>
              <a:defRPr lang="en-US" b="0" dirty="0"/>
            </a:lvl3pPr>
            <a:lvl4pPr>
              <a:defRPr lang="en-US" b="0" dirty="0"/>
            </a:lvl4pPr>
            <a:lvl5pPr>
              <a:defRPr lang="en-US" b="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628650" y="6356351"/>
            <a:ext cx="20574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2911928" y="6356351"/>
            <a:ext cx="3086100" cy="365125"/>
          </a:xfrm>
        </p:spPr>
        <p:txBody>
          <a:bodyPr/>
          <a:lstStyle/>
          <a:p>
            <a:r>
              <a:rPr lang="en-US"/>
              <a:t>Your Footer Here</a:t>
            </a:r>
          </a:p>
        </p:txBody>
      </p:sp>
      <p:sp>
        <p:nvSpPr>
          <p:cNvPr id="13" name="Picture Placeholder 2">
            <a:extLst>
              <a:ext uri="{FF2B5EF4-FFF2-40B4-BE49-F238E27FC236}">
                <a16:creationId xmlns:a16="http://schemas.microsoft.com/office/drawing/2014/main" id="{3466A36B-CB76-1C37-E349-6B48A947EE93}"/>
              </a:ext>
            </a:extLst>
          </p:cNvPr>
          <p:cNvSpPr>
            <a:spLocks noGrp="1"/>
          </p:cNvSpPr>
          <p:nvPr>
            <p:ph type="pic" sz="quarter" idx="13"/>
          </p:nvPr>
        </p:nvSpPr>
        <p:spPr>
          <a:xfrm>
            <a:off x="6430478" y="875254"/>
            <a:ext cx="1839687" cy="2287046"/>
          </a:xfrm>
          <a:solidFill>
            <a:schemeClr val="bg2"/>
          </a:solidFill>
        </p:spPr>
        <p:txBody>
          <a:bodyPr/>
          <a:lstStyle/>
          <a:p>
            <a:endParaRPr lang="en-US"/>
          </a:p>
        </p:txBody>
      </p:sp>
      <p:sp>
        <p:nvSpPr>
          <p:cNvPr id="14" name="Picture Placeholder 2">
            <a:extLst>
              <a:ext uri="{FF2B5EF4-FFF2-40B4-BE49-F238E27FC236}">
                <a16:creationId xmlns:a16="http://schemas.microsoft.com/office/drawing/2014/main" id="{EACE6018-2C60-9133-8EFF-36B23E11C1FE}"/>
              </a:ext>
            </a:extLst>
          </p:cNvPr>
          <p:cNvSpPr>
            <a:spLocks noGrp="1"/>
          </p:cNvSpPr>
          <p:nvPr>
            <p:ph type="pic" sz="quarter" idx="14"/>
          </p:nvPr>
        </p:nvSpPr>
        <p:spPr>
          <a:xfrm>
            <a:off x="6433457" y="3429000"/>
            <a:ext cx="1839687" cy="2287046"/>
          </a:xfrm>
          <a:solidFill>
            <a:schemeClr val="bg2"/>
          </a:solidFill>
        </p:spPr>
        <p:txBody>
          <a:bodyPr/>
          <a:lstStyle/>
          <a:p>
            <a:endParaRPr lang="en-US"/>
          </a:p>
        </p:txBody>
      </p:sp>
      <p:sp>
        <p:nvSpPr>
          <p:cNvPr id="17" name="Slide Number Placeholder 5">
            <a:extLst>
              <a:ext uri="{FF2B5EF4-FFF2-40B4-BE49-F238E27FC236}">
                <a16:creationId xmlns:a16="http://schemas.microsoft.com/office/drawing/2014/main" id="{A3F5124B-74A6-185B-D8EB-EB537FD4694C}"/>
              </a:ext>
            </a:extLst>
          </p:cNvPr>
          <p:cNvSpPr>
            <a:spLocks noGrp="1"/>
          </p:cNvSpPr>
          <p:nvPr>
            <p:ph type="sldNum" sz="quarter" idx="12"/>
          </p:nvPr>
        </p:nvSpPr>
        <p:spPr>
          <a:xfrm>
            <a:off x="6433457" y="6356351"/>
            <a:ext cx="20574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687167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A99AEC06-6999-23B4-718F-288D0B735138}"/>
              </a:ext>
            </a:extLst>
          </p:cNvPr>
          <p:cNvSpPr/>
          <p:nvPr userDrawn="1"/>
        </p:nvSpPr>
        <p:spPr>
          <a:xfrm>
            <a:off x="435428" y="438267"/>
            <a:ext cx="876814" cy="87397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350"/>
          </a:p>
        </p:txBody>
      </p:sp>
      <p:sp>
        <p:nvSpPr>
          <p:cNvPr id="15" name="Rectangle 14">
            <a:extLst>
              <a:ext uri="{FF2B5EF4-FFF2-40B4-BE49-F238E27FC236}">
                <a16:creationId xmlns:a16="http://schemas.microsoft.com/office/drawing/2014/main" id="{E15C9229-A9B2-D1D6-6814-4517A0B2DA42}"/>
              </a:ext>
            </a:extLst>
          </p:cNvPr>
          <p:cNvSpPr/>
          <p:nvPr userDrawn="1"/>
        </p:nvSpPr>
        <p:spPr>
          <a:xfrm>
            <a:off x="3796778" y="5101689"/>
            <a:ext cx="874828" cy="88148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7" name="Rectangle 16">
            <a:extLst>
              <a:ext uri="{FF2B5EF4-FFF2-40B4-BE49-F238E27FC236}">
                <a16:creationId xmlns:a16="http://schemas.microsoft.com/office/drawing/2014/main" id="{5F0DF724-45A8-9F95-6C9F-BE1399FFE516}"/>
              </a:ext>
            </a:extLst>
          </p:cNvPr>
          <p:cNvSpPr/>
          <p:nvPr userDrawn="1"/>
        </p:nvSpPr>
        <p:spPr>
          <a:xfrm>
            <a:off x="919667" y="1255814"/>
            <a:ext cx="3265715" cy="4190091"/>
          </a:xfrm>
          <a:prstGeom prst="rect">
            <a:avLst/>
          </a:prstGeom>
          <a:solidFill>
            <a:schemeClr val="bg1"/>
          </a:solidFill>
          <a:ln>
            <a:noFill/>
          </a:ln>
          <a:effectLst>
            <a:outerShdw blurRad="254000" dist="127000" dir="2700000" algn="tl" rotWithShape="0">
              <a:prstClr val="black">
                <a:alpha val="4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8" name="Picture Placeholder 2">
            <a:extLst>
              <a:ext uri="{FF2B5EF4-FFF2-40B4-BE49-F238E27FC236}">
                <a16:creationId xmlns:a16="http://schemas.microsoft.com/office/drawing/2014/main" id="{48850784-7DE4-AB40-66ED-315FD6AF2A8F}"/>
              </a:ext>
            </a:extLst>
          </p:cNvPr>
          <p:cNvSpPr>
            <a:spLocks noGrp="1"/>
          </p:cNvSpPr>
          <p:nvPr>
            <p:ph type="pic" sz="quarter" idx="13"/>
          </p:nvPr>
        </p:nvSpPr>
        <p:spPr>
          <a:xfrm>
            <a:off x="870857" y="874828"/>
            <a:ext cx="3363335" cy="4665745"/>
          </a:xfrm>
          <a:solidFill>
            <a:schemeClr val="bg2"/>
          </a:solidFill>
        </p:spPr>
        <p:txBody>
          <a:body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5109020" y="1161144"/>
            <a:ext cx="3401568" cy="2852737"/>
          </a:xfrm>
        </p:spPr>
        <p:txBody>
          <a:bodyPr anchor="b"/>
          <a:lstStyle>
            <a:lvl1pPr>
              <a:defRPr sz="45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5109020" y="4040869"/>
            <a:ext cx="3401568"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628650" y="6356351"/>
            <a:ext cx="20574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3028950" y="6356351"/>
            <a:ext cx="30861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6457950" y="6356351"/>
            <a:ext cx="20574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311286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623887" y="1161144"/>
            <a:ext cx="3401568" cy="2852737"/>
          </a:xfrm>
        </p:spPr>
        <p:txBody>
          <a:bodyPr anchor="b"/>
          <a:lstStyle>
            <a:lvl1pPr>
              <a:defRPr sz="45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623887" y="4040869"/>
            <a:ext cx="3401568"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628650" y="6356351"/>
            <a:ext cx="20574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3028950" y="6356351"/>
            <a:ext cx="30861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6457950" y="6356351"/>
            <a:ext cx="2057400" cy="365125"/>
          </a:xfrm>
        </p:spPr>
        <p:txBody>
          <a:bodyPr/>
          <a:lstStyle/>
          <a:p>
            <a:fld id="{672B7600-67E3-4D97-B453-880E2742B982}" type="slidenum">
              <a:rPr lang="en-US" smtClean="0"/>
              <a:t>‹#›</a:t>
            </a:fld>
            <a:endParaRPr lang="en-US"/>
          </a:p>
        </p:txBody>
      </p:sp>
      <p:sp>
        <p:nvSpPr>
          <p:cNvPr id="13" name="Rectangle 12">
            <a:extLst>
              <a:ext uri="{FF2B5EF4-FFF2-40B4-BE49-F238E27FC236}">
                <a16:creationId xmlns:a16="http://schemas.microsoft.com/office/drawing/2014/main" id="{E3D45547-FBE9-6505-DFB7-D38A024B956A}"/>
              </a:ext>
            </a:extLst>
          </p:cNvPr>
          <p:cNvSpPr/>
          <p:nvPr userDrawn="1"/>
        </p:nvSpPr>
        <p:spPr>
          <a:xfrm>
            <a:off x="7830765" y="438267"/>
            <a:ext cx="876814" cy="8739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350"/>
          </a:p>
        </p:txBody>
      </p:sp>
      <p:sp>
        <p:nvSpPr>
          <p:cNvPr id="14" name="Rectangle 13">
            <a:extLst>
              <a:ext uri="{FF2B5EF4-FFF2-40B4-BE49-F238E27FC236}">
                <a16:creationId xmlns:a16="http://schemas.microsoft.com/office/drawing/2014/main" id="{1B3D30D1-78DE-D526-91E6-6A496EA7038B}"/>
              </a:ext>
            </a:extLst>
          </p:cNvPr>
          <p:cNvSpPr/>
          <p:nvPr userDrawn="1"/>
        </p:nvSpPr>
        <p:spPr>
          <a:xfrm>
            <a:off x="4470408" y="5101689"/>
            <a:ext cx="874828" cy="8814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350"/>
          </a:p>
        </p:txBody>
      </p:sp>
      <p:sp>
        <p:nvSpPr>
          <p:cNvPr id="19" name="Rectangle 18">
            <a:extLst>
              <a:ext uri="{FF2B5EF4-FFF2-40B4-BE49-F238E27FC236}">
                <a16:creationId xmlns:a16="http://schemas.microsoft.com/office/drawing/2014/main" id="{D0A143E6-B3E1-5011-7F1A-32287D1EA6F3}"/>
              </a:ext>
            </a:extLst>
          </p:cNvPr>
          <p:cNvSpPr/>
          <p:nvPr userDrawn="1"/>
        </p:nvSpPr>
        <p:spPr>
          <a:xfrm>
            <a:off x="4954647" y="1255814"/>
            <a:ext cx="3265715" cy="4190091"/>
          </a:xfrm>
          <a:prstGeom prst="rect">
            <a:avLst/>
          </a:prstGeom>
          <a:solidFill>
            <a:schemeClr val="bg1"/>
          </a:solidFill>
          <a:ln>
            <a:noFill/>
          </a:ln>
          <a:effectLst>
            <a:outerShdw blurRad="254000" dist="127000" dir="2700000" algn="tl" rotWithShape="0">
              <a:prstClr val="black">
                <a:alpha val="4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Picture Placeholder 2">
            <a:extLst>
              <a:ext uri="{FF2B5EF4-FFF2-40B4-BE49-F238E27FC236}">
                <a16:creationId xmlns:a16="http://schemas.microsoft.com/office/drawing/2014/main" id="{1F74C18F-EBC3-3544-910E-55610EDAEA18}"/>
              </a:ext>
            </a:extLst>
          </p:cNvPr>
          <p:cNvSpPr>
            <a:spLocks noGrp="1"/>
          </p:cNvSpPr>
          <p:nvPr>
            <p:ph type="pic" sz="quarter" idx="13"/>
          </p:nvPr>
        </p:nvSpPr>
        <p:spPr>
          <a:xfrm>
            <a:off x="4905837" y="874828"/>
            <a:ext cx="3363335" cy="4665745"/>
          </a:xfrm>
          <a:solidFill>
            <a:schemeClr val="bg2"/>
          </a:solidFill>
        </p:spPr>
        <p:txBody>
          <a:bodyPr/>
          <a:lstStyle/>
          <a:p>
            <a:endParaRPr lang="en-US"/>
          </a:p>
        </p:txBody>
      </p:sp>
    </p:spTree>
    <p:extLst>
      <p:ext uri="{BB962C8B-B14F-4D97-AF65-F5344CB8AC3E}">
        <p14:creationId xmlns:p14="http://schemas.microsoft.com/office/powerpoint/2010/main" val="41692289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C7F1DD29-9821-90BE-5332-1238C9A791D9}"/>
              </a:ext>
            </a:extLst>
          </p:cNvPr>
          <p:cNvSpPr/>
          <p:nvPr userDrawn="1"/>
        </p:nvSpPr>
        <p:spPr>
          <a:xfrm>
            <a:off x="7830765" y="728862"/>
            <a:ext cx="876814" cy="87397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350"/>
          </a:p>
        </p:txBody>
      </p:sp>
      <p:sp>
        <p:nvSpPr>
          <p:cNvPr id="14" name="Rectangle 13">
            <a:extLst>
              <a:ext uri="{FF2B5EF4-FFF2-40B4-BE49-F238E27FC236}">
                <a16:creationId xmlns:a16="http://schemas.microsoft.com/office/drawing/2014/main" id="{EE8B3BF0-D7C1-074E-1221-695A9B1058BA}"/>
              </a:ext>
            </a:extLst>
          </p:cNvPr>
          <p:cNvSpPr/>
          <p:nvPr userDrawn="1"/>
        </p:nvSpPr>
        <p:spPr>
          <a:xfrm>
            <a:off x="7831758" y="3009872"/>
            <a:ext cx="876814" cy="88350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350"/>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623887" y="1709739"/>
            <a:ext cx="5491163" cy="2852737"/>
          </a:xfrm>
        </p:spPr>
        <p:txBody>
          <a:bodyPr anchor="b"/>
          <a:lstStyle>
            <a:lvl1pPr>
              <a:defRPr sz="4500"/>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623887" y="4589464"/>
            <a:ext cx="5491163"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628650" y="6356351"/>
            <a:ext cx="20574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3028950" y="6356351"/>
            <a:ext cx="30861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6457950" y="6356351"/>
            <a:ext cx="20574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4838700" y="1169478"/>
            <a:ext cx="1276350" cy="228600"/>
          </a:xfrm>
          <a:noFill/>
        </p:spPr>
        <p:txBody>
          <a:bodyPr anchor="ctr">
            <a:noAutofit/>
          </a:bodyPr>
          <a:lstStyle>
            <a:lvl1pPr marL="0" indent="0" algn="ctr">
              <a:buNone/>
              <a:defRPr sz="900"/>
            </a:lvl1pPr>
            <a:lvl2pPr marL="342900" indent="0" algn="ctr">
              <a:buNone/>
              <a:defRPr/>
            </a:lvl2pPr>
            <a:lvl3pPr marL="685800" indent="0" algn="ctr">
              <a:buNone/>
              <a:defRPr/>
            </a:lvl3pPr>
            <a:lvl4pPr marL="1028700" indent="0" algn="ctr">
              <a:buNone/>
              <a:defRPr/>
            </a:lvl4pPr>
            <a:lvl5pPr marL="13716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4838700" y="1396811"/>
            <a:ext cx="1276350" cy="228600"/>
          </a:xfrm>
          <a:noFill/>
        </p:spPr>
        <p:txBody>
          <a:bodyPr anchor="ctr">
            <a:noAutofit/>
          </a:bodyPr>
          <a:lstStyle>
            <a:lvl1pPr marL="0" indent="0" algn="ctr">
              <a:buNone/>
              <a:defRPr sz="900"/>
            </a:lvl1pPr>
            <a:lvl2pPr marL="342900" indent="0" algn="ctr">
              <a:buNone/>
              <a:defRPr/>
            </a:lvl2pPr>
            <a:lvl3pPr marL="685800" indent="0" algn="ctr">
              <a:buNone/>
              <a:defRPr/>
            </a:lvl3pPr>
            <a:lvl4pPr marL="1028700" indent="0" algn="ctr">
              <a:buNone/>
              <a:defRPr/>
            </a:lvl4pPr>
            <a:lvl5pPr marL="13716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4838700" y="1624144"/>
            <a:ext cx="1276350" cy="228600"/>
          </a:xfrm>
          <a:noFill/>
        </p:spPr>
        <p:txBody>
          <a:bodyPr anchor="ctr">
            <a:noAutofit/>
          </a:bodyPr>
          <a:lstStyle>
            <a:lvl1pPr marL="0" indent="0" algn="ctr">
              <a:buNone/>
              <a:defRPr sz="900"/>
            </a:lvl1pPr>
            <a:lvl2pPr marL="342900" indent="0" algn="ctr">
              <a:buNone/>
              <a:defRPr/>
            </a:lvl2pPr>
            <a:lvl3pPr marL="685800" indent="0" algn="ctr">
              <a:buNone/>
              <a:defRPr/>
            </a:lvl3pPr>
            <a:lvl4pPr marL="1028700" indent="0" algn="ctr">
              <a:buNone/>
              <a:defRPr/>
            </a:lvl4pPr>
            <a:lvl5pPr marL="1371600" indent="0" algn="ctr">
              <a:buNone/>
              <a:defRPr/>
            </a:lvl5pPr>
          </a:lstStyle>
          <a:p>
            <a:pPr lvl="0"/>
            <a:r>
              <a:rPr lang="en-US" dirty="0"/>
              <a:t>Company</a:t>
            </a:r>
          </a:p>
        </p:txBody>
      </p:sp>
      <p:sp>
        <p:nvSpPr>
          <p:cNvPr id="20" name="Picture Placeholder 2">
            <a:extLst>
              <a:ext uri="{FF2B5EF4-FFF2-40B4-BE49-F238E27FC236}">
                <a16:creationId xmlns:a16="http://schemas.microsoft.com/office/drawing/2014/main" id="{D3CF710B-F8F4-F0CA-5516-90FD09C9BEB9}"/>
              </a:ext>
            </a:extLst>
          </p:cNvPr>
          <p:cNvSpPr>
            <a:spLocks noGrp="1"/>
          </p:cNvSpPr>
          <p:nvPr>
            <p:ph type="pic" sz="quarter" idx="13"/>
          </p:nvPr>
        </p:nvSpPr>
        <p:spPr>
          <a:xfrm>
            <a:off x="6433457" y="1165850"/>
            <a:ext cx="1839687" cy="2285773"/>
          </a:xfrm>
          <a:solidFill>
            <a:schemeClr val="bg2"/>
          </a:solidFill>
        </p:spPr>
        <p:txBody>
          <a:bodyPr/>
          <a:lstStyle/>
          <a:p>
            <a:endParaRPr lang="en-US"/>
          </a:p>
        </p:txBody>
      </p:sp>
    </p:spTree>
    <p:extLst>
      <p:ext uri="{BB962C8B-B14F-4D97-AF65-F5344CB8AC3E}">
        <p14:creationId xmlns:p14="http://schemas.microsoft.com/office/powerpoint/2010/main" val="1298797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628649" y="1830764"/>
            <a:ext cx="78867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514350">
                <a:defRPr/>
              </a:pPr>
              <a:endParaRPr lang="en-US" sz="1013">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514350">
                <a:defRPr/>
              </a:pPr>
              <a:endParaRPr lang="en-US" sz="1013">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514350">
                <a:defRPr/>
              </a:pPr>
              <a:endParaRPr lang="en-US" sz="1013">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514350">
                <a:defRPr/>
              </a:pPr>
              <a:endParaRPr lang="en-US" sz="1013">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514350"/>
              <a:endParaRPr lang="en-US" sz="1013">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628650" y="365126"/>
            <a:ext cx="78867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628649" y="3709150"/>
            <a:ext cx="7886700" cy="1325880"/>
          </a:xfrm>
        </p:spPr>
        <p:txBody>
          <a:bodyPr vert="horz" lIns="91440" tIns="45720" rIns="91440" bIns="45720" rtlCol="0" anchor="ctr">
            <a:normAutofit/>
          </a:bodyPr>
          <a:lstStyle>
            <a:lvl1pPr marL="0" indent="0">
              <a:buNone/>
              <a:defRPr lang="en-US" sz="3300" dirty="0">
                <a:solidFill>
                  <a:schemeClr val="tx2"/>
                </a:solidFill>
                <a:latin typeface="+mj-lt"/>
                <a:ea typeface="+mj-ea"/>
                <a:cs typeface="+mj-cs"/>
              </a:defRPr>
            </a:lvl1pPr>
          </a:lstStyle>
          <a:p>
            <a:pPr marL="171450" lvl="0" indent="-17145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3484821" y="4033186"/>
            <a:ext cx="1872629" cy="2008242"/>
          </a:xfrm>
          <a:prstGeom prst="rect">
            <a:avLst/>
          </a:prstGeom>
          <a:noFill/>
        </p:spPr>
        <p:txBody>
          <a:bodyPr wrap="none" rtlCol="0">
            <a:spAutoFit/>
          </a:bodyPr>
          <a:lstStyle/>
          <a:p>
            <a:pPr algn="ctr"/>
            <a:r>
              <a:rPr lang="en-US" sz="1245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3523318" y="6124727"/>
            <a:ext cx="1795635"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5743888" y="4033186"/>
            <a:ext cx="1835760" cy="2008242"/>
          </a:xfrm>
          <a:prstGeom prst="rect">
            <a:avLst/>
          </a:prstGeom>
          <a:noFill/>
        </p:spPr>
        <p:txBody>
          <a:bodyPr wrap="none" rtlCol="0">
            <a:spAutoFit/>
          </a:bodyPr>
          <a:lstStyle/>
          <a:p>
            <a:pPr algn="ctr"/>
            <a:r>
              <a:rPr lang="en-US" sz="1245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5763950" y="6124727"/>
            <a:ext cx="1795635"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778707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2904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9526" y="7007227"/>
            <a:ext cx="1293944" cy="219291"/>
          </a:xfrm>
          <a:prstGeom prst="rect">
            <a:avLst/>
          </a:prstGeom>
        </p:spPr>
        <p:txBody>
          <a:bodyPr wrap="none">
            <a:spAutoFit/>
          </a:bodyPr>
          <a:lstStyle/>
          <a:p>
            <a:r>
              <a:rPr lang="en-US" sz="825" b="0" i="0" dirty="0">
                <a:solidFill>
                  <a:schemeClr val="accent1"/>
                </a:solidFill>
                <a:effectLst/>
                <a:latin typeface="Open Sans" panose="020B0606030504020204" pitchFamily="34" charset="0"/>
              </a:rPr>
              <a:t>© </a:t>
            </a:r>
            <a:r>
              <a:rPr lang="en-US" sz="825"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825"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241181" y="-16654"/>
            <a:ext cx="1225058" cy="573672"/>
            <a:chOff x="-2096383" y="21447"/>
            <a:chExt cx="1633411" cy="573672"/>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427896" cy="207749"/>
            </a:xfrm>
            <a:prstGeom prst="rect">
              <a:avLst/>
            </a:prstGeom>
            <a:noFill/>
          </p:spPr>
          <p:txBody>
            <a:bodyPr wrap="none" rtlCol="0">
              <a:spAutoFit/>
            </a:bodyPr>
            <a:lstStyle/>
            <a:p>
              <a:r>
                <a:rPr lang="en-US" sz="75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09" y="387370"/>
              <a:ext cx="539037" cy="207749"/>
            </a:xfrm>
            <a:prstGeom prst="rect">
              <a:avLst/>
            </a:prstGeom>
            <a:noFill/>
          </p:spPr>
          <p:txBody>
            <a:bodyPr wrap="none" rtlCol="0">
              <a:spAutoFit/>
            </a:bodyPr>
            <a:lstStyle/>
            <a:p>
              <a:r>
                <a:rPr lang="en-US" sz="75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710265241"/>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Lst>
  <p:hf hdr="0"/>
  <p:txStyles>
    <p:titleStyle>
      <a:lvl1pPr algn="l" defTabSz="685800" rtl="0" eaLnBrk="1" latinLnBrk="0" hangingPunct="1">
        <a:lnSpc>
          <a:spcPct val="90000"/>
        </a:lnSpc>
        <a:spcBef>
          <a:spcPct val="0"/>
        </a:spcBef>
        <a:buNone/>
        <a:defRPr sz="3300" kern="1200">
          <a:solidFill>
            <a:schemeClr val="tx2"/>
          </a:solidFill>
          <a:latin typeface="+mj-lt"/>
          <a:ea typeface="+mj-ea"/>
          <a:cs typeface="+mj-cs"/>
        </a:defRPr>
      </a:lvl1pPr>
    </p:titleStyle>
    <p:bodyStyle>
      <a:lvl1pPr marL="171450" indent="-171450" algn="l" defTabSz="685800" rtl="0" eaLnBrk="1" latinLnBrk="0" hangingPunct="1">
        <a:lnSpc>
          <a:spcPct val="90000"/>
        </a:lnSpc>
        <a:spcBef>
          <a:spcPts val="750"/>
        </a:spcBef>
        <a:spcAft>
          <a:spcPts val="900"/>
        </a:spcAft>
        <a:buFont typeface="Arial" panose="020B0604020202020204" pitchFamily="34" charset="0"/>
        <a:buChar char="•"/>
        <a:defRPr sz="24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spcAft>
          <a:spcPts val="900"/>
        </a:spcAft>
        <a:buFont typeface="Arial" panose="020B0604020202020204" pitchFamily="34" charset="0"/>
        <a:buChar char="•"/>
        <a:defRPr sz="20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spcAft>
          <a:spcPts val="900"/>
        </a:spcAft>
        <a:buFont typeface="Arial" panose="020B0604020202020204" pitchFamily="34" charset="0"/>
        <a:buChar char="•"/>
        <a:defRPr sz="16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spcAft>
          <a:spcPts val="900"/>
        </a:spcAft>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spcAft>
          <a:spcPts val="900"/>
        </a:spcAft>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unsplash.com/@proskurovskiy"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hyperlink" Target="https://unsplash.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unsplash.com/@heftiba"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jpg"/><Relationship Id="rId4" Type="http://schemas.openxmlformats.org/officeDocument/2006/relationships/hyperlink" Target="https://unsplash.com/"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unsplash.com/@omerhaktan"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hyperlink" Target="https://unsplash.com/"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unsplash.com/@parnissazimi"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6.jpg"/><Relationship Id="rId4" Type="http://schemas.openxmlformats.org/officeDocument/2006/relationships/hyperlink" Target="https://unsplash.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hyperlink" Target="https://unsplash.com/" TargetMode="External"/><Relationship Id="rId4" Type="http://schemas.openxmlformats.org/officeDocument/2006/relationships/hyperlink" Target="https://unsplash.com/@heatherbarn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unsplash.com/@holly_buildalifeyoulove"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8.jpg"/><Relationship Id="rId4" Type="http://schemas.openxmlformats.org/officeDocument/2006/relationships/hyperlink" Target="https://unsplash.com/"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Date Placeholder 14">
            <a:extLst>
              <a:ext uri="{FF2B5EF4-FFF2-40B4-BE49-F238E27FC236}">
                <a16:creationId xmlns:a16="http://schemas.microsoft.com/office/drawing/2014/main" id="{377C0A8E-76EB-827C-9FEB-C788CCBFBBFC}"/>
              </a:ext>
            </a:extLst>
          </p:cNvPr>
          <p:cNvSpPr>
            <a:spLocks noGrp="1"/>
          </p:cNvSpPr>
          <p:nvPr>
            <p:ph type="dt" sz="half" idx="4294967295"/>
          </p:nvPr>
        </p:nvSpPr>
        <p:spPr>
          <a:xfrm>
            <a:off x="7570799" y="6356351"/>
            <a:ext cx="1164773" cy="365125"/>
          </a:xfrm>
        </p:spPr>
        <p:txBody>
          <a:bodyPr/>
          <a:lstStyle/>
          <a:p>
            <a:pPr defTabSz="342900"/>
            <a:r>
              <a:rPr lang="en-US">
                <a:solidFill>
                  <a:prstClr val="black">
                    <a:tint val="75000"/>
                  </a:prstClr>
                </a:solidFill>
                <a:latin typeface="Calibri" panose="020F0502020204030204"/>
              </a:rPr>
              <a:t>Date</a:t>
            </a:r>
          </a:p>
        </p:txBody>
      </p:sp>
      <p:sp>
        <p:nvSpPr>
          <p:cNvPr id="16" name="Footer Placeholder 15">
            <a:extLst>
              <a:ext uri="{FF2B5EF4-FFF2-40B4-BE49-F238E27FC236}">
                <a16:creationId xmlns:a16="http://schemas.microsoft.com/office/drawing/2014/main" id="{22805BFC-EC71-72A9-43AF-DE08E00F4094}"/>
              </a:ext>
            </a:extLst>
          </p:cNvPr>
          <p:cNvSpPr>
            <a:spLocks noGrp="1"/>
          </p:cNvSpPr>
          <p:nvPr>
            <p:ph type="ftr" sz="quarter" idx="11"/>
          </p:nvPr>
        </p:nvSpPr>
        <p:spPr/>
        <p:txBody>
          <a:bodyPr/>
          <a:lstStyle/>
          <a:p>
            <a:pPr defTabSz="342900"/>
            <a:r>
              <a:rPr lang="en-US" dirty="0">
                <a:solidFill>
                  <a:prstClr val="black">
                    <a:tint val="75000"/>
                  </a:prstClr>
                </a:solidFill>
                <a:latin typeface="Calibri" panose="020F0502020204030204"/>
              </a:rPr>
              <a:t>Presentation prepared by John @ PresentationGO</a:t>
            </a:r>
          </a:p>
        </p:txBody>
      </p:sp>
      <p:sp>
        <p:nvSpPr>
          <p:cNvPr id="13" name="TextBox 12">
            <a:extLst>
              <a:ext uri="{FF2B5EF4-FFF2-40B4-BE49-F238E27FC236}">
                <a16:creationId xmlns:a16="http://schemas.microsoft.com/office/drawing/2014/main" id="{4A235A01-298D-A562-DAA0-A704C4715628}"/>
              </a:ext>
            </a:extLst>
          </p:cNvPr>
          <p:cNvSpPr txBox="1"/>
          <p:nvPr/>
        </p:nvSpPr>
        <p:spPr>
          <a:xfrm>
            <a:off x="6352851" y="7073900"/>
            <a:ext cx="2791149" cy="261610"/>
          </a:xfrm>
          <a:prstGeom prst="rect">
            <a:avLst/>
          </a:prstGeom>
          <a:noFill/>
        </p:spPr>
        <p:txBody>
          <a:bodyPr wrap="none" rtlCol="0">
            <a:spAutoFit/>
          </a:bodyPr>
          <a:lstStyle/>
          <a:p>
            <a:pPr algn="r"/>
            <a:r>
              <a:rPr lang="en-US" sz="1100" dirty="0"/>
              <a:t>Photo by </a:t>
            </a:r>
            <a:r>
              <a:rPr lang="en-US" sz="1100" dirty="0">
                <a:hlinkClick r:id="rId3"/>
              </a:rPr>
              <a:t>Vladimir </a:t>
            </a:r>
            <a:r>
              <a:rPr lang="en-US" sz="1100" dirty="0" err="1">
                <a:hlinkClick r:id="rId3"/>
              </a:rPr>
              <a:t>Proskurovskiy</a:t>
            </a:r>
            <a:r>
              <a:rPr lang="en-US" sz="1100" dirty="0"/>
              <a:t> on </a:t>
            </a:r>
            <a:r>
              <a:rPr lang="en-US" sz="1100" dirty="0" err="1">
                <a:hlinkClick r:id="rId4"/>
              </a:rPr>
              <a:t>Unsplash</a:t>
            </a:r>
            <a:r>
              <a:rPr lang="en-US" sz="1100" dirty="0"/>
              <a:t> </a:t>
            </a:r>
          </a:p>
        </p:txBody>
      </p:sp>
      <p:pic>
        <p:nvPicPr>
          <p:cNvPr id="21" name="Picture Placeholder 20">
            <a:extLst>
              <a:ext uri="{FF2B5EF4-FFF2-40B4-BE49-F238E27FC236}">
                <a16:creationId xmlns:a16="http://schemas.microsoft.com/office/drawing/2014/main" id="{69CAEA11-CED0-9E16-F6E5-19A798FDE349}"/>
              </a:ext>
            </a:extLst>
          </p:cNvPr>
          <p:cNvPicPr>
            <a:picLocks noGrp="1" noChangeAspect="1"/>
          </p:cNvPicPr>
          <p:nvPr>
            <p:ph type="pic" sz="quarter" idx="13"/>
          </p:nvPr>
        </p:nvPicPr>
        <p:blipFill>
          <a:blip r:embed="rId5">
            <a:extLst>
              <a:ext uri="{28A0092B-C50C-407E-A947-70E740481C1C}">
                <a14:useLocalDpi xmlns:a14="http://schemas.microsoft.com/office/drawing/2010/main" val="0"/>
              </a:ext>
            </a:extLst>
          </a:blip>
          <a:srcRect l="16636" r="16636"/>
          <a:stretch>
            <a:fillRect/>
          </a:stretch>
        </p:blipFill>
        <p:spPr/>
      </p:pic>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a:t>
            </a:r>
          </a:p>
        </p:txBody>
      </p:sp>
      <p:sp>
        <p:nvSpPr>
          <p:cNvPr id="2" name="Date Placeholder 1">
            <a:extLst>
              <a:ext uri="{FF2B5EF4-FFF2-40B4-BE49-F238E27FC236}">
                <a16:creationId xmlns:a16="http://schemas.microsoft.com/office/drawing/2014/main" id="{370183C4-3E26-3B89-EAFD-B3156C86D308}"/>
              </a:ext>
            </a:extLst>
          </p:cNvPr>
          <p:cNvSpPr>
            <a:spLocks noGrp="1"/>
          </p:cNvSpPr>
          <p:nvPr>
            <p:ph type="dt" sz="half" idx="10"/>
          </p:nvPr>
        </p:nvSpPr>
        <p:spPr/>
        <p:txBody>
          <a:bodyPr/>
          <a:lstStyle/>
          <a:p>
            <a:pPr defTabSz="342900"/>
            <a:r>
              <a:rPr lang="en-US">
                <a:solidFill>
                  <a:prstClr val="black">
                    <a:tint val="75000"/>
                  </a:prstClr>
                </a:solidFill>
                <a:latin typeface="Calibri" panose="020F0502020204030204"/>
              </a:rPr>
              <a:t>Date</a:t>
            </a:r>
          </a:p>
        </p:txBody>
      </p:sp>
      <p:sp>
        <p:nvSpPr>
          <p:cNvPr id="3" name="Footer Placeholder 2">
            <a:extLst>
              <a:ext uri="{FF2B5EF4-FFF2-40B4-BE49-F238E27FC236}">
                <a16:creationId xmlns:a16="http://schemas.microsoft.com/office/drawing/2014/main" id="{D5EBD4FC-2F85-E222-D893-EF6C0E92FC0B}"/>
              </a:ext>
            </a:extLst>
          </p:cNvPr>
          <p:cNvSpPr>
            <a:spLocks noGrp="1"/>
          </p:cNvSpPr>
          <p:nvPr>
            <p:ph type="ftr" sz="quarter" idx="11"/>
          </p:nvPr>
        </p:nvSpPr>
        <p:spPr/>
        <p:txBody>
          <a:bodyPr/>
          <a:lstStyle/>
          <a:p>
            <a:pPr defTabSz="342900"/>
            <a:r>
              <a:rPr lang="en-US">
                <a:solidFill>
                  <a:prstClr val="black">
                    <a:tint val="75000"/>
                  </a:prstClr>
                </a:solidFill>
                <a:latin typeface="Calibri" panose="020F0502020204030204"/>
              </a:rPr>
              <a:t>Your Footer Here</a:t>
            </a:r>
          </a:p>
        </p:txBody>
      </p:sp>
      <p:sp>
        <p:nvSpPr>
          <p:cNvPr id="9" name="Slide Number Placeholder 8">
            <a:extLst>
              <a:ext uri="{FF2B5EF4-FFF2-40B4-BE49-F238E27FC236}">
                <a16:creationId xmlns:a16="http://schemas.microsoft.com/office/drawing/2014/main" id="{39889EEE-6075-D0F8-9E07-AAFA29024C1B}"/>
              </a:ext>
            </a:extLst>
          </p:cNvPr>
          <p:cNvSpPr>
            <a:spLocks noGrp="1"/>
          </p:cNvSpPr>
          <p:nvPr>
            <p:ph type="sldNum" sz="quarter" idx="12"/>
          </p:nvPr>
        </p:nvSpPr>
        <p:spPr/>
        <p:txBody>
          <a:bodyPr/>
          <a:lstStyle/>
          <a:p>
            <a:pPr defTabSz="342900"/>
            <a:fld id="{672B7600-67E3-4D97-B453-880E2742B982}" type="slidenum">
              <a:rPr lang="en-US">
                <a:solidFill>
                  <a:prstClr val="black">
                    <a:tint val="75000"/>
                  </a:prstClr>
                </a:solidFill>
                <a:latin typeface="Calibri" panose="020F0502020204030204"/>
              </a:rPr>
              <a:pPr defTabSz="342900"/>
              <a:t>2</a:t>
            </a:fld>
            <a:endParaRPr lang="en-US">
              <a:solidFill>
                <a:prstClr val="black">
                  <a:tint val="75000"/>
                </a:prstClr>
              </a:solidFill>
              <a:latin typeface="Calibri" panose="020F0502020204030204"/>
            </a:endParaRPr>
          </a:p>
        </p:txBody>
      </p:sp>
      <p:sp>
        <p:nvSpPr>
          <p:cNvPr id="14" name="TextBox 13">
            <a:extLst>
              <a:ext uri="{FF2B5EF4-FFF2-40B4-BE49-F238E27FC236}">
                <a16:creationId xmlns:a16="http://schemas.microsoft.com/office/drawing/2014/main" id="{5815185D-A380-6C7F-69D1-A96E08826913}"/>
              </a:ext>
            </a:extLst>
          </p:cNvPr>
          <p:cNvSpPr txBox="1"/>
          <p:nvPr/>
        </p:nvSpPr>
        <p:spPr>
          <a:xfrm>
            <a:off x="6990846" y="7073900"/>
            <a:ext cx="2153154" cy="261610"/>
          </a:xfrm>
          <a:prstGeom prst="rect">
            <a:avLst/>
          </a:prstGeom>
          <a:noFill/>
        </p:spPr>
        <p:txBody>
          <a:bodyPr wrap="none" rtlCol="0">
            <a:spAutoFit/>
          </a:bodyPr>
          <a:lstStyle/>
          <a:p>
            <a:pPr algn="r"/>
            <a:r>
              <a:rPr lang="en-US" sz="1100" dirty="0"/>
              <a:t>Photo by </a:t>
            </a:r>
            <a:r>
              <a:rPr lang="en-US" sz="1100" dirty="0">
                <a:hlinkClick r:id="rId3"/>
              </a:rPr>
              <a:t>Toa </a:t>
            </a:r>
            <a:r>
              <a:rPr lang="en-US" sz="1100" dirty="0" err="1">
                <a:hlinkClick r:id="rId3"/>
              </a:rPr>
              <a:t>Heftiba</a:t>
            </a:r>
            <a:r>
              <a:rPr lang="en-US" sz="1100" dirty="0"/>
              <a:t> on </a:t>
            </a:r>
            <a:r>
              <a:rPr lang="en-US" sz="1100" dirty="0" err="1">
                <a:hlinkClick r:id="rId4"/>
              </a:rPr>
              <a:t>Unsplash</a:t>
            </a:r>
            <a:r>
              <a:rPr lang="en-US" sz="1100" dirty="0"/>
              <a:t> </a:t>
            </a:r>
          </a:p>
        </p:txBody>
      </p:sp>
      <p:pic>
        <p:nvPicPr>
          <p:cNvPr id="10" name="Picture Placeholder 9" descr="A picture containing table, plate, dining table, arranged&#10;&#10;Description automatically generated">
            <a:extLst>
              <a:ext uri="{FF2B5EF4-FFF2-40B4-BE49-F238E27FC236}">
                <a16:creationId xmlns:a16="http://schemas.microsoft.com/office/drawing/2014/main" id="{C027E28B-AC44-D631-AD9B-641AC02E8D59}"/>
              </a:ext>
            </a:extLst>
          </p:cNvPr>
          <p:cNvPicPr>
            <a:picLocks noGrp="1" noChangeAspect="1"/>
          </p:cNvPicPr>
          <p:nvPr>
            <p:ph type="pic" sz="quarter" idx="13"/>
          </p:nvPr>
        </p:nvPicPr>
        <p:blipFill>
          <a:blip r:embed="rId5">
            <a:extLst>
              <a:ext uri="{28A0092B-C50C-407E-A947-70E740481C1C}">
                <a14:useLocalDpi xmlns:a14="http://schemas.microsoft.com/office/drawing/2010/main" val="0"/>
              </a:ext>
            </a:extLst>
          </a:blip>
          <a:srcRect l="18601" r="18601"/>
          <a:stretch>
            <a:fillRect/>
          </a:stretch>
        </p:blipFill>
        <p:spPr/>
      </p:pic>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a:t>
            </a:r>
          </a:p>
        </p:txBody>
      </p:sp>
      <p:sp>
        <p:nvSpPr>
          <p:cNvPr id="7" name="Date Placeholder 6">
            <a:extLst>
              <a:ext uri="{FF2B5EF4-FFF2-40B4-BE49-F238E27FC236}">
                <a16:creationId xmlns:a16="http://schemas.microsoft.com/office/drawing/2014/main" id="{B080B9CF-094A-257D-34D8-A3C4FCF29EBF}"/>
              </a:ext>
            </a:extLst>
          </p:cNvPr>
          <p:cNvSpPr>
            <a:spLocks noGrp="1"/>
          </p:cNvSpPr>
          <p:nvPr>
            <p:ph type="dt" sz="half" idx="10"/>
          </p:nvPr>
        </p:nvSpPr>
        <p:spPr/>
        <p:txBody>
          <a:bodyPr/>
          <a:lstStyle/>
          <a:p>
            <a:pPr defTabSz="342900"/>
            <a:r>
              <a:rPr lang="en-US">
                <a:solidFill>
                  <a:prstClr val="black">
                    <a:tint val="75000"/>
                  </a:prstClr>
                </a:solidFill>
                <a:latin typeface="Calibri" panose="020F0502020204030204"/>
              </a:rPr>
              <a:t>Date</a:t>
            </a:r>
          </a:p>
        </p:txBody>
      </p:sp>
      <p:sp>
        <p:nvSpPr>
          <p:cNvPr id="8" name="Footer Placeholder 7">
            <a:extLst>
              <a:ext uri="{FF2B5EF4-FFF2-40B4-BE49-F238E27FC236}">
                <a16:creationId xmlns:a16="http://schemas.microsoft.com/office/drawing/2014/main" id="{99786332-A709-972D-CAE9-B2AE8B1DDDD0}"/>
              </a:ext>
            </a:extLst>
          </p:cNvPr>
          <p:cNvSpPr>
            <a:spLocks noGrp="1"/>
          </p:cNvSpPr>
          <p:nvPr>
            <p:ph type="ftr" sz="quarter" idx="11"/>
          </p:nvPr>
        </p:nvSpPr>
        <p:spPr/>
        <p:txBody>
          <a:bodyPr/>
          <a:lstStyle/>
          <a:p>
            <a:pPr defTabSz="342900"/>
            <a:r>
              <a:rPr lang="en-US">
                <a:solidFill>
                  <a:prstClr val="black">
                    <a:tint val="75000"/>
                  </a:prstClr>
                </a:solidFill>
                <a:latin typeface="Calibri" panose="020F0502020204030204"/>
              </a:rPr>
              <a:t>Your Footer Here</a:t>
            </a:r>
          </a:p>
        </p:txBody>
      </p:sp>
      <p:sp>
        <p:nvSpPr>
          <p:cNvPr id="9" name="Slide Number Placeholder 8">
            <a:extLst>
              <a:ext uri="{FF2B5EF4-FFF2-40B4-BE49-F238E27FC236}">
                <a16:creationId xmlns:a16="http://schemas.microsoft.com/office/drawing/2014/main" id="{C3228C0F-0873-4C83-67E9-476D2D98A6E2}"/>
              </a:ext>
            </a:extLst>
          </p:cNvPr>
          <p:cNvSpPr>
            <a:spLocks noGrp="1"/>
          </p:cNvSpPr>
          <p:nvPr>
            <p:ph type="sldNum" sz="quarter" idx="12"/>
          </p:nvPr>
        </p:nvSpPr>
        <p:spPr>
          <a:xfrm>
            <a:off x="6433457" y="6356351"/>
            <a:ext cx="1056339" cy="365125"/>
          </a:xfrm>
        </p:spPr>
        <p:txBody>
          <a:bodyPr/>
          <a:lstStyle/>
          <a:p>
            <a:pPr defTabSz="342900"/>
            <a:fld id="{672B7600-67E3-4D97-B453-880E2742B982}" type="slidenum">
              <a:rPr lang="en-US">
                <a:solidFill>
                  <a:prstClr val="black">
                    <a:tint val="75000"/>
                  </a:prstClr>
                </a:solidFill>
                <a:latin typeface="Calibri" panose="020F0502020204030204"/>
              </a:rPr>
              <a:pPr defTabSz="342900"/>
              <a:t>3</a:t>
            </a:fld>
            <a:endParaRPr lang="en-US">
              <a:solidFill>
                <a:prstClr val="black">
                  <a:tint val="75000"/>
                </a:prstClr>
              </a:solidFill>
              <a:latin typeface="Calibri" panose="020F0502020204030204"/>
            </a:endParaRPr>
          </a:p>
        </p:txBody>
      </p:sp>
      <p:sp>
        <p:nvSpPr>
          <p:cNvPr id="21" name="TextBox 20">
            <a:extLst>
              <a:ext uri="{FF2B5EF4-FFF2-40B4-BE49-F238E27FC236}">
                <a16:creationId xmlns:a16="http://schemas.microsoft.com/office/drawing/2014/main" id="{536173DE-8E62-4170-0E3E-19AEAD458727}"/>
              </a:ext>
            </a:extLst>
          </p:cNvPr>
          <p:cNvSpPr txBox="1"/>
          <p:nvPr/>
        </p:nvSpPr>
        <p:spPr>
          <a:xfrm>
            <a:off x="6554830" y="7073900"/>
            <a:ext cx="2589170" cy="261610"/>
          </a:xfrm>
          <a:prstGeom prst="rect">
            <a:avLst/>
          </a:prstGeom>
          <a:noFill/>
        </p:spPr>
        <p:txBody>
          <a:bodyPr wrap="none" rtlCol="0">
            <a:spAutoFit/>
          </a:bodyPr>
          <a:lstStyle/>
          <a:p>
            <a:pPr algn="r"/>
            <a:r>
              <a:rPr lang="en-US" sz="1100" dirty="0"/>
              <a:t>Photo by </a:t>
            </a:r>
            <a:r>
              <a:rPr lang="en-US" sz="1100" dirty="0" err="1">
                <a:hlinkClick r:id="rId3"/>
              </a:rPr>
              <a:t>Ömer</a:t>
            </a:r>
            <a:r>
              <a:rPr lang="en-US" sz="1100" dirty="0">
                <a:hlinkClick r:id="rId3"/>
              </a:rPr>
              <a:t> </a:t>
            </a:r>
            <a:r>
              <a:rPr lang="en-US" sz="1100" dirty="0" err="1">
                <a:hlinkClick r:id="rId3"/>
              </a:rPr>
              <a:t>Haktan</a:t>
            </a:r>
            <a:r>
              <a:rPr lang="en-US" sz="1100" dirty="0">
                <a:hlinkClick r:id="rId3"/>
              </a:rPr>
              <a:t> </a:t>
            </a:r>
            <a:r>
              <a:rPr lang="en-US" sz="1100" dirty="0" err="1">
                <a:hlinkClick r:id="rId3"/>
              </a:rPr>
              <a:t>Bulut</a:t>
            </a:r>
            <a:r>
              <a:rPr lang="en-US" sz="1100" dirty="0"/>
              <a:t> on </a:t>
            </a:r>
            <a:r>
              <a:rPr lang="en-US" sz="1100" dirty="0" err="1">
                <a:hlinkClick r:id="rId4"/>
              </a:rPr>
              <a:t>Unsplash</a:t>
            </a:r>
            <a:r>
              <a:rPr lang="en-US" sz="1100" dirty="0"/>
              <a:t> </a:t>
            </a:r>
          </a:p>
        </p:txBody>
      </p:sp>
      <p:pic>
        <p:nvPicPr>
          <p:cNvPr id="10" name="Picture Placeholder 9" descr="A piece of sushi on a plate&#10;&#10;Description automatically generated with low confidence">
            <a:extLst>
              <a:ext uri="{FF2B5EF4-FFF2-40B4-BE49-F238E27FC236}">
                <a16:creationId xmlns:a16="http://schemas.microsoft.com/office/drawing/2014/main" id="{6D277C26-C0AA-5901-7BD7-F897499FF9EF}"/>
              </a:ext>
            </a:extLst>
          </p:cNvPr>
          <p:cNvPicPr>
            <a:picLocks noGrp="1" noChangeAspect="1"/>
          </p:cNvPicPr>
          <p:nvPr>
            <p:ph type="pic" sz="quarter" idx="13"/>
          </p:nvPr>
        </p:nvPicPr>
        <p:blipFill>
          <a:blip r:embed="rId5">
            <a:extLst>
              <a:ext uri="{28A0092B-C50C-407E-A947-70E740481C1C}">
                <a14:useLocalDpi xmlns:a14="http://schemas.microsoft.com/office/drawing/2010/main" val="0"/>
              </a:ext>
            </a:extLst>
          </a:blip>
          <a:srcRect l="16418" r="16418"/>
          <a:stretch>
            <a:fillRect/>
          </a:stretch>
        </p:blipFill>
        <p:spPr/>
      </p:pic>
      <p:pic>
        <p:nvPicPr>
          <p:cNvPr id="14" name="Picture Placeholder 13" descr="A picture containing food, plate, piece, slice&#10;&#10;Description automatically generated">
            <a:extLst>
              <a:ext uri="{FF2B5EF4-FFF2-40B4-BE49-F238E27FC236}">
                <a16:creationId xmlns:a16="http://schemas.microsoft.com/office/drawing/2014/main" id="{2F0DD1B3-EC03-4EA2-E37F-EB185AFC8C69}"/>
              </a:ext>
            </a:extLst>
          </p:cNvPr>
          <p:cNvPicPr>
            <a:picLocks noGrp="1" noChangeAspect="1"/>
          </p:cNvPicPr>
          <p:nvPr>
            <p:ph type="pic" sz="quarter" idx="14"/>
          </p:nvPr>
        </p:nvPicPr>
        <p:blipFill>
          <a:blip r:embed="rId6">
            <a:extLst>
              <a:ext uri="{28A0092B-C50C-407E-A947-70E740481C1C}">
                <a14:useLocalDpi xmlns:a14="http://schemas.microsoft.com/office/drawing/2010/main" val="0"/>
              </a:ext>
            </a:extLst>
          </a:blip>
          <a:srcRect l="16447" r="16447"/>
          <a:stretch>
            <a:fillRect/>
          </a:stretch>
        </p:blipFill>
        <p:spPr/>
      </p:pic>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a:t>Title of your Section</a:t>
            </a:r>
            <a:endParaRPr lang="en-US" dirty="0"/>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a:t>Here goes the subtitle of your section</a:t>
            </a:r>
            <a:endParaRPr lang="en-US" dirty="0"/>
          </a:p>
        </p:txBody>
      </p:sp>
      <p:sp>
        <p:nvSpPr>
          <p:cNvPr id="2" name="Date Placeholder 1">
            <a:extLst>
              <a:ext uri="{FF2B5EF4-FFF2-40B4-BE49-F238E27FC236}">
                <a16:creationId xmlns:a16="http://schemas.microsoft.com/office/drawing/2014/main" id="{3FE4AB33-BCF4-D9AE-10BF-DFC476EC4771}"/>
              </a:ext>
            </a:extLst>
          </p:cNvPr>
          <p:cNvSpPr>
            <a:spLocks noGrp="1"/>
          </p:cNvSpPr>
          <p:nvPr>
            <p:ph type="dt" sz="half" idx="10"/>
          </p:nvPr>
        </p:nvSpPr>
        <p:spPr/>
        <p:txBody>
          <a:bodyPr/>
          <a:lstStyle/>
          <a:p>
            <a:pPr defTabSz="342900"/>
            <a:r>
              <a:rPr lang="en-US">
                <a:solidFill>
                  <a:prstClr val="black">
                    <a:tint val="75000"/>
                  </a:prstClr>
                </a:solidFill>
                <a:latin typeface="Calibri" panose="020F0502020204030204"/>
              </a:rPr>
              <a:t>Date</a:t>
            </a:r>
          </a:p>
        </p:txBody>
      </p:sp>
      <p:sp>
        <p:nvSpPr>
          <p:cNvPr id="3" name="Footer Placeholder 2">
            <a:extLst>
              <a:ext uri="{FF2B5EF4-FFF2-40B4-BE49-F238E27FC236}">
                <a16:creationId xmlns:a16="http://schemas.microsoft.com/office/drawing/2014/main" id="{D148E67E-7754-60B8-B183-56E91BCCA992}"/>
              </a:ext>
            </a:extLst>
          </p:cNvPr>
          <p:cNvSpPr>
            <a:spLocks noGrp="1"/>
          </p:cNvSpPr>
          <p:nvPr>
            <p:ph type="ftr" sz="quarter" idx="11"/>
          </p:nvPr>
        </p:nvSpPr>
        <p:spPr/>
        <p:txBody>
          <a:bodyPr/>
          <a:lstStyle/>
          <a:p>
            <a:pPr defTabSz="342900"/>
            <a:r>
              <a:rPr lang="en-US">
                <a:solidFill>
                  <a:prstClr val="black">
                    <a:tint val="75000"/>
                  </a:prstClr>
                </a:solidFill>
                <a:latin typeface="Calibri" panose="020F0502020204030204"/>
              </a:rPr>
              <a:t>Your Footer Here</a:t>
            </a:r>
          </a:p>
        </p:txBody>
      </p:sp>
      <p:sp>
        <p:nvSpPr>
          <p:cNvPr id="9" name="Slide Number Placeholder 8">
            <a:extLst>
              <a:ext uri="{FF2B5EF4-FFF2-40B4-BE49-F238E27FC236}">
                <a16:creationId xmlns:a16="http://schemas.microsoft.com/office/drawing/2014/main" id="{A28D1675-F8DC-937E-8FB6-963E5387362A}"/>
              </a:ext>
            </a:extLst>
          </p:cNvPr>
          <p:cNvSpPr>
            <a:spLocks noGrp="1"/>
          </p:cNvSpPr>
          <p:nvPr>
            <p:ph type="sldNum" sz="quarter" idx="12"/>
          </p:nvPr>
        </p:nvSpPr>
        <p:spPr/>
        <p:txBody>
          <a:bodyPr/>
          <a:lstStyle/>
          <a:p>
            <a:pPr defTabSz="342900"/>
            <a:fld id="{672B7600-67E3-4D97-B453-880E2742B982}" type="slidenum">
              <a:rPr lang="en-US">
                <a:solidFill>
                  <a:prstClr val="black">
                    <a:tint val="75000"/>
                  </a:prstClr>
                </a:solidFill>
                <a:latin typeface="Calibri" panose="020F0502020204030204"/>
              </a:rPr>
              <a:pPr defTabSz="342900"/>
              <a:t>4</a:t>
            </a:fld>
            <a:endParaRPr lang="en-US">
              <a:solidFill>
                <a:prstClr val="black">
                  <a:tint val="75000"/>
                </a:prstClr>
              </a:solidFill>
              <a:latin typeface="Calibri" panose="020F0502020204030204"/>
            </a:endParaRPr>
          </a:p>
        </p:txBody>
      </p:sp>
      <p:sp>
        <p:nvSpPr>
          <p:cNvPr id="14" name="TextBox 13">
            <a:extLst>
              <a:ext uri="{FF2B5EF4-FFF2-40B4-BE49-F238E27FC236}">
                <a16:creationId xmlns:a16="http://schemas.microsoft.com/office/drawing/2014/main" id="{F00A9F9D-B2E9-FFA8-FCC9-7850C4973923}"/>
              </a:ext>
            </a:extLst>
          </p:cNvPr>
          <p:cNvSpPr txBox="1"/>
          <p:nvPr/>
        </p:nvSpPr>
        <p:spPr>
          <a:xfrm>
            <a:off x="6958786" y="7073900"/>
            <a:ext cx="2185214" cy="261610"/>
          </a:xfrm>
          <a:prstGeom prst="rect">
            <a:avLst/>
          </a:prstGeom>
          <a:noFill/>
        </p:spPr>
        <p:txBody>
          <a:bodyPr wrap="none" rtlCol="0">
            <a:spAutoFit/>
          </a:bodyPr>
          <a:lstStyle/>
          <a:p>
            <a:pPr algn="r"/>
            <a:r>
              <a:rPr lang="en-US" sz="1100" dirty="0"/>
              <a:t>Photo by </a:t>
            </a:r>
            <a:r>
              <a:rPr lang="en-US" sz="1100" dirty="0" err="1">
                <a:hlinkClick r:id="rId3"/>
              </a:rPr>
              <a:t>Parnis</a:t>
            </a:r>
            <a:r>
              <a:rPr lang="en-US" sz="1100" dirty="0">
                <a:hlinkClick r:id="rId3"/>
              </a:rPr>
              <a:t> </a:t>
            </a:r>
            <a:r>
              <a:rPr lang="en-US" sz="1100" dirty="0" err="1">
                <a:hlinkClick r:id="rId3"/>
              </a:rPr>
              <a:t>Azimi</a:t>
            </a:r>
            <a:r>
              <a:rPr lang="en-US" sz="1100" dirty="0"/>
              <a:t> on </a:t>
            </a:r>
            <a:r>
              <a:rPr lang="en-US" sz="1100" dirty="0" err="1">
                <a:hlinkClick r:id="rId4"/>
              </a:rPr>
              <a:t>Unsplash</a:t>
            </a:r>
            <a:r>
              <a:rPr lang="en-US" sz="1100" dirty="0"/>
              <a:t> </a:t>
            </a:r>
          </a:p>
        </p:txBody>
      </p:sp>
      <p:pic>
        <p:nvPicPr>
          <p:cNvPr id="10" name="Picture Placeholder 9">
            <a:extLst>
              <a:ext uri="{FF2B5EF4-FFF2-40B4-BE49-F238E27FC236}">
                <a16:creationId xmlns:a16="http://schemas.microsoft.com/office/drawing/2014/main" id="{A16F6303-93C5-D85C-2238-BF5E31B6C28B}"/>
              </a:ext>
            </a:extLst>
          </p:cNvPr>
          <p:cNvPicPr>
            <a:picLocks noGrp="1" noChangeAspect="1"/>
          </p:cNvPicPr>
          <p:nvPr>
            <p:ph type="pic" sz="quarter" idx="13"/>
          </p:nvPr>
        </p:nvPicPr>
        <p:blipFill>
          <a:blip r:embed="rId5">
            <a:extLst>
              <a:ext uri="{28A0092B-C50C-407E-A947-70E740481C1C}">
                <a14:useLocalDpi xmlns:a14="http://schemas.microsoft.com/office/drawing/2010/main" val="0"/>
              </a:ext>
            </a:extLst>
          </a:blip>
          <a:srcRect l="13866" r="13866"/>
          <a:stretch>
            <a:fillRect/>
          </a:stretch>
        </p:blipFill>
        <p:spPr/>
      </p:pic>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7" name="Date Placeholder 6">
            <a:extLst>
              <a:ext uri="{FF2B5EF4-FFF2-40B4-BE49-F238E27FC236}">
                <a16:creationId xmlns:a16="http://schemas.microsoft.com/office/drawing/2014/main" id="{394B1DC6-48E9-1310-F3B9-0C643457B8FB}"/>
              </a:ext>
            </a:extLst>
          </p:cNvPr>
          <p:cNvSpPr>
            <a:spLocks noGrp="1"/>
          </p:cNvSpPr>
          <p:nvPr>
            <p:ph type="dt" sz="half" idx="10"/>
          </p:nvPr>
        </p:nvSpPr>
        <p:spPr/>
        <p:txBody>
          <a:bodyPr/>
          <a:lstStyle/>
          <a:p>
            <a:pPr defTabSz="342900"/>
            <a:r>
              <a:rPr lang="en-US">
                <a:solidFill>
                  <a:prstClr val="black">
                    <a:tint val="75000"/>
                  </a:prstClr>
                </a:solidFill>
                <a:latin typeface="Calibri" panose="020F0502020204030204"/>
              </a:rPr>
              <a:t>Date</a:t>
            </a:r>
          </a:p>
        </p:txBody>
      </p:sp>
      <p:sp>
        <p:nvSpPr>
          <p:cNvPr id="8" name="Footer Placeholder 7">
            <a:extLst>
              <a:ext uri="{FF2B5EF4-FFF2-40B4-BE49-F238E27FC236}">
                <a16:creationId xmlns:a16="http://schemas.microsoft.com/office/drawing/2014/main" id="{5F4E5CCA-1EE9-E936-9B97-D9B81682A732}"/>
              </a:ext>
            </a:extLst>
          </p:cNvPr>
          <p:cNvSpPr>
            <a:spLocks noGrp="1"/>
          </p:cNvSpPr>
          <p:nvPr>
            <p:ph type="ftr" sz="quarter" idx="11"/>
          </p:nvPr>
        </p:nvSpPr>
        <p:spPr/>
        <p:txBody>
          <a:bodyPr/>
          <a:lstStyle/>
          <a:p>
            <a:pPr defTabSz="342900"/>
            <a:r>
              <a:rPr lang="en-US">
                <a:solidFill>
                  <a:prstClr val="black">
                    <a:tint val="75000"/>
                  </a:prstClr>
                </a:solidFill>
                <a:latin typeface="Calibri" panose="020F0502020204030204"/>
              </a:rPr>
              <a:t>Your Footer Here</a:t>
            </a:r>
          </a:p>
        </p:txBody>
      </p:sp>
      <p:sp>
        <p:nvSpPr>
          <p:cNvPr id="9" name="Slide Number Placeholder 8">
            <a:extLst>
              <a:ext uri="{FF2B5EF4-FFF2-40B4-BE49-F238E27FC236}">
                <a16:creationId xmlns:a16="http://schemas.microsoft.com/office/drawing/2014/main" id="{339C3732-8300-85AE-0068-ADF8CEB9084C}"/>
              </a:ext>
            </a:extLst>
          </p:cNvPr>
          <p:cNvSpPr>
            <a:spLocks noGrp="1"/>
          </p:cNvSpPr>
          <p:nvPr>
            <p:ph type="sldNum" sz="quarter" idx="12"/>
          </p:nvPr>
        </p:nvSpPr>
        <p:spPr/>
        <p:txBody>
          <a:bodyPr/>
          <a:lstStyle/>
          <a:p>
            <a:pPr defTabSz="342900"/>
            <a:fld id="{672B7600-67E3-4D97-B453-880E2742B982}" type="slidenum">
              <a:rPr lang="en-US">
                <a:solidFill>
                  <a:prstClr val="black">
                    <a:tint val="75000"/>
                  </a:prstClr>
                </a:solidFill>
                <a:latin typeface="Calibri" panose="020F0502020204030204"/>
              </a:rPr>
              <a:pPr defTabSz="342900"/>
              <a:t>5</a:t>
            </a:fld>
            <a:endParaRPr lang="en-US">
              <a:solidFill>
                <a:prstClr val="black">
                  <a:tint val="75000"/>
                </a:prstClr>
              </a:solidFill>
              <a:latin typeface="Calibri" panose="020F0502020204030204"/>
            </a:endParaRPr>
          </a:p>
        </p:txBody>
      </p:sp>
      <p:pic>
        <p:nvPicPr>
          <p:cNvPr id="6" name="Picture Placeholder 5">
            <a:extLst>
              <a:ext uri="{FF2B5EF4-FFF2-40B4-BE49-F238E27FC236}">
                <a16:creationId xmlns:a16="http://schemas.microsoft.com/office/drawing/2014/main" id="{D53804E1-208B-AFE6-E115-53FF0CA3F51B}"/>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3950" r="13950"/>
          <a:stretch>
            <a:fillRect/>
          </a:stretch>
        </p:blipFill>
        <p:spPr/>
      </p:pic>
      <p:sp>
        <p:nvSpPr>
          <p:cNvPr id="12" name="TextBox 11">
            <a:extLst>
              <a:ext uri="{FF2B5EF4-FFF2-40B4-BE49-F238E27FC236}">
                <a16:creationId xmlns:a16="http://schemas.microsoft.com/office/drawing/2014/main" id="{1F0FDA37-E04A-5203-1DA6-EA4305CA9170}"/>
              </a:ext>
            </a:extLst>
          </p:cNvPr>
          <p:cNvSpPr txBox="1"/>
          <p:nvPr/>
        </p:nvSpPr>
        <p:spPr>
          <a:xfrm>
            <a:off x="6763220" y="7073900"/>
            <a:ext cx="2380780" cy="261610"/>
          </a:xfrm>
          <a:prstGeom prst="rect">
            <a:avLst/>
          </a:prstGeom>
          <a:noFill/>
        </p:spPr>
        <p:txBody>
          <a:bodyPr wrap="none" rtlCol="0">
            <a:spAutoFit/>
          </a:bodyPr>
          <a:lstStyle/>
          <a:p>
            <a:pPr algn="r"/>
            <a:r>
              <a:rPr lang="en-US" sz="1100" dirty="0"/>
              <a:t>Photo by </a:t>
            </a:r>
            <a:r>
              <a:rPr lang="en-US" sz="1100" dirty="0">
                <a:hlinkClick r:id="rId4"/>
              </a:rPr>
              <a:t>Heather Barnes</a:t>
            </a:r>
            <a:r>
              <a:rPr lang="en-US" sz="1100" dirty="0"/>
              <a:t> on </a:t>
            </a:r>
            <a:r>
              <a:rPr lang="en-US" sz="1100" dirty="0" err="1">
                <a:hlinkClick r:id="rId5"/>
              </a:rPr>
              <a:t>Unsplash</a:t>
            </a:r>
            <a:r>
              <a:rPr lang="en-US" sz="1100" dirty="0"/>
              <a:t> </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7" name="Date Placeholder 6">
            <a:extLst>
              <a:ext uri="{FF2B5EF4-FFF2-40B4-BE49-F238E27FC236}">
                <a16:creationId xmlns:a16="http://schemas.microsoft.com/office/drawing/2014/main" id="{4F86AA98-5FCD-0780-0412-CF850A76B000}"/>
              </a:ext>
            </a:extLst>
          </p:cNvPr>
          <p:cNvSpPr>
            <a:spLocks noGrp="1"/>
          </p:cNvSpPr>
          <p:nvPr>
            <p:ph type="dt" sz="half" idx="10"/>
          </p:nvPr>
        </p:nvSpPr>
        <p:spPr/>
        <p:txBody>
          <a:bodyPr/>
          <a:lstStyle/>
          <a:p>
            <a:pPr defTabSz="342900"/>
            <a:r>
              <a:rPr lang="en-US">
                <a:solidFill>
                  <a:prstClr val="black">
                    <a:tint val="75000"/>
                  </a:prstClr>
                </a:solidFill>
                <a:latin typeface="Calibri" panose="020F0502020204030204"/>
              </a:rPr>
              <a:t>Date</a:t>
            </a:r>
          </a:p>
        </p:txBody>
      </p:sp>
      <p:sp>
        <p:nvSpPr>
          <p:cNvPr id="12" name="Footer Placeholder 11">
            <a:extLst>
              <a:ext uri="{FF2B5EF4-FFF2-40B4-BE49-F238E27FC236}">
                <a16:creationId xmlns:a16="http://schemas.microsoft.com/office/drawing/2014/main" id="{3500617E-9E7B-98CC-5725-E991E80DA94B}"/>
              </a:ext>
            </a:extLst>
          </p:cNvPr>
          <p:cNvSpPr>
            <a:spLocks noGrp="1"/>
          </p:cNvSpPr>
          <p:nvPr>
            <p:ph type="ftr" sz="quarter" idx="11"/>
          </p:nvPr>
        </p:nvSpPr>
        <p:spPr/>
        <p:txBody>
          <a:bodyPr/>
          <a:lstStyle/>
          <a:p>
            <a:pPr defTabSz="342900"/>
            <a:r>
              <a:rPr lang="en-US">
                <a:solidFill>
                  <a:prstClr val="black">
                    <a:tint val="75000"/>
                  </a:prstClr>
                </a:solidFill>
                <a:latin typeface="Calibri" panose="020F0502020204030204"/>
              </a:rPr>
              <a:t>Your Footer Here</a:t>
            </a:r>
          </a:p>
        </p:txBody>
      </p:sp>
      <p:sp>
        <p:nvSpPr>
          <p:cNvPr id="13" name="Slide Number Placeholder 12">
            <a:extLst>
              <a:ext uri="{FF2B5EF4-FFF2-40B4-BE49-F238E27FC236}">
                <a16:creationId xmlns:a16="http://schemas.microsoft.com/office/drawing/2014/main" id="{BC395A66-142D-BDBF-71A6-F99D5B515361}"/>
              </a:ext>
            </a:extLst>
          </p:cNvPr>
          <p:cNvSpPr>
            <a:spLocks noGrp="1"/>
          </p:cNvSpPr>
          <p:nvPr>
            <p:ph type="sldNum" sz="quarter" idx="12"/>
          </p:nvPr>
        </p:nvSpPr>
        <p:spPr/>
        <p:txBody>
          <a:bodyPr/>
          <a:lstStyle/>
          <a:p>
            <a:pPr defTabSz="342900"/>
            <a:fld id="{672B7600-67E3-4D97-B453-880E2742B982}" type="slidenum">
              <a:rPr lang="en-US">
                <a:solidFill>
                  <a:prstClr val="black">
                    <a:tint val="75000"/>
                  </a:prstClr>
                </a:solidFill>
                <a:latin typeface="Calibri" panose="020F0502020204030204"/>
              </a:rPr>
              <a:pPr defTabSz="342900"/>
              <a:t>6</a:t>
            </a:fld>
            <a:endParaRPr lang="en-US">
              <a:solidFill>
                <a:prstClr val="black">
                  <a:tint val="75000"/>
                </a:prstClr>
              </a:solidFill>
              <a:latin typeface="Calibri" panose="020F0502020204030204"/>
            </a:endParaRPr>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7" name="TextBox 16">
            <a:extLst>
              <a:ext uri="{FF2B5EF4-FFF2-40B4-BE49-F238E27FC236}">
                <a16:creationId xmlns:a16="http://schemas.microsoft.com/office/drawing/2014/main" id="{30E31EDD-9088-2279-A6B7-EB0F43D83238}"/>
              </a:ext>
            </a:extLst>
          </p:cNvPr>
          <p:cNvSpPr txBox="1"/>
          <p:nvPr/>
        </p:nvSpPr>
        <p:spPr>
          <a:xfrm>
            <a:off x="6864210" y="7073900"/>
            <a:ext cx="2279790" cy="261610"/>
          </a:xfrm>
          <a:prstGeom prst="rect">
            <a:avLst/>
          </a:prstGeom>
          <a:noFill/>
        </p:spPr>
        <p:txBody>
          <a:bodyPr wrap="none" rtlCol="0">
            <a:spAutoFit/>
          </a:bodyPr>
          <a:lstStyle/>
          <a:p>
            <a:pPr algn="r"/>
            <a:r>
              <a:rPr lang="en-US" sz="1100" dirty="0"/>
              <a:t>Photo by </a:t>
            </a:r>
            <a:r>
              <a:rPr lang="en-US" sz="1100" dirty="0">
                <a:hlinkClick r:id="rId3"/>
              </a:rPr>
              <a:t>Holly Stratton</a:t>
            </a:r>
            <a:r>
              <a:rPr lang="en-US" sz="1100" dirty="0"/>
              <a:t> on </a:t>
            </a:r>
            <a:r>
              <a:rPr lang="en-US" sz="1100" dirty="0" err="1">
                <a:hlinkClick r:id="rId4"/>
              </a:rPr>
              <a:t>Unsplash</a:t>
            </a:r>
            <a:r>
              <a:rPr lang="en-US" sz="1100" dirty="0"/>
              <a:t> </a:t>
            </a:r>
          </a:p>
        </p:txBody>
      </p:sp>
      <p:pic>
        <p:nvPicPr>
          <p:cNvPr id="10" name="Picture Placeholder 9" descr="A picture containing person, indoor, table, dish&#10;&#10;Description automatically generated">
            <a:extLst>
              <a:ext uri="{FF2B5EF4-FFF2-40B4-BE49-F238E27FC236}">
                <a16:creationId xmlns:a16="http://schemas.microsoft.com/office/drawing/2014/main" id="{B2CFDC35-A858-2004-E982-4A87BBA0180D}"/>
              </a:ext>
            </a:extLst>
          </p:cNvPr>
          <p:cNvPicPr>
            <a:picLocks noGrp="1" noChangeAspect="1"/>
          </p:cNvPicPr>
          <p:nvPr>
            <p:ph type="pic" sz="quarter" idx="13"/>
          </p:nvPr>
        </p:nvPicPr>
        <p:blipFill>
          <a:blip r:embed="rId5">
            <a:extLst>
              <a:ext uri="{28A0092B-C50C-407E-A947-70E740481C1C}">
                <a14:useLocalDpi xmlns:a14="http://schemas.microsoft.com/office/drawing/2010/main" val="0"/>
              </a:ext>
            </a:extLst>
          </a:blip>
          <a:srcRect l="12693" r="12693"/>
          <a:stretch>
            <a:fillRect/>
          </a:stretch>
        </p:blipFill>
        <p:spPr/>
      </p:pic>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2623368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Pistachios">
      <a:dk1>
        <a:sysClr val="windowText" lastClr="000000"/>
      </a:dk1>
      <a:lt1>
        <a:sysClr val="window" lastClr="FFFFFF"/>
      </a:lt1>
      <a:dk2>
        <a:srgbClr val="8C7503"/>
      </a:dk2>
      <a:lt2>
        <a:srgbClr val="F2F2F2"/>
      </a:lt2>
      <a:accent1>
        <a:srgbClr val="885C2A"/>
      </a:accent1>
      <a:accent2>
        <a:srgbClr val="C8AA47"/>
      </a:accent2>
      <a:accent3>
        <a:srgbClr val="F2BC8D"/>
      </a:accent3>
      <a:accent4>
        <a:srgbClr val="BF815E"/>
      </a:accent4>
      <a:accent5>
        <a:srgbClr val="E9E1A7"/>
      </a:accent5>
      <a:accent6>
        <a:srgbClr val="F0E2CE"/>
      </a:accent6>
      <a:hlink>
        <a:srgbClr val="BF815E"/>
      </a:hlink>
      <a:folHlink>
        <a:srgbClr val="9E632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6_T_PGO_Pistachios-4x3.potx" id="{EB533007-EBEF-4912-B892-F2FB2A9CCEA8}" vid="{DF9217BB-1CEA-438D-B452-A101D0F50CF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6_T_PGO_Pistachios-4x3.potx" id="{EB533007-EBEF-4912-B892-F2FB2A9CCEA8}" vid="{352FCA2C-3A7C-40C2-8EB2-FE6C8A111FD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455</TotalTime>
  <Words>393</Words>
  <Application>Microsoft Office PowerPoint</Application>
  <PresentationFormat>On-screen Show (4:3)</PresentationFormat>
  <Paragraphs>60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Pistachios</dc:title>
  <dc:creator>PresentationGO.com</dc:creator>
  <dc:description>© Copyright PresentationGo.com</dc:description>
  <cp:lastModifiedBy>Christophe Barroche</cp:lastModifiedBy>
  <cp:revision>23</cp:revision>
  <dcterms:created xsi:type="dcterms:W3CDTF">2019-11-21T05:08:20Z</dcterms:created>
  <dcterms:modified xsi:type="dcterms:W3CDTF">2022-07-13T00:58:07Z</dcterms:modified>
  <cp:category>Templates</cp:category>
</cp:coreProperties>
</file>