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483" autoAdjust="0"/>
    <p:restoredTop sz="93559" autoAdjust="0"/>
  </p:normalViewPr>
  <p:slideViewPr>
    <p:cSldViewPr snapToGrid="0">
      <p:cViewPr>
        <p:scale>
          <a:sx n="75" d="100"/>
          <a:sy n="75" d="100"/>
        </p:scale>
        <p:origin x="2994" y="16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7/12/2022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endParaRPr lang="en-US" dirty="0">
              <a:solidFill>
                <a:schemeClr val="tx2"/>
              </a:solidFill>
            </a:endParaRP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00773E50-3FDF-CE83-2B40-8707CA9290CE}"/>
              </a:ext>
            </a:extLst>
          </p:cNvPr>
          <p:cNvSpPr/>
          <p:nvPr userDrawn="1"/>
        </p:nvSpPr>
        <p:spPr>
          <a:xfrm>
            <a:off x="7924515" y="4992633"/>
            <a:ext cx="1284797" cy="128479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EF39892D-6B86-13A1-1DA4-822A6A071754}"/>
              </a:ext>
            </a:extLst>
          </p:cNvPr>
          <p:cNvSpPr/>
          <p:nvPr userDrawn="1"/>
        </p:nvSpPr>
        <p:spPr>
          <a:xfrm>
            <a:off x="580571" y="580571"/>
            <a:ext cx="1408452" cy="14084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141BAA5D-9B83-D934-B43F-CC57D422F4A3}"/>
              </a:ext>
            </a:extLst>
          </p:cNvPr>
          <p:cNvSpPr/>
          <p:nvPr userDrawn="1"/>
        </p:nvSpPr>
        <p:spPr>
          <a:xfrm>
            <a:off x="1211943" y="1233714"/>
            <a:ext cx="7365999" cy="4390575"/>
          </a:xfrm>
          <a:prstGeom prst="rect">
            <a:avLst/>
          </a:prstGeom>
          <a:solidFill>
            <a:schemeClr val="bg1"/>
          </a:solidFill>
          <a:ln>
            <a:noFill/>
          </a:ln>
          <a:effectLst>
            <a:outerShdw blurRad="254000" dist="127000" dir="2700000" algn="tl" rotWithShape="0">
              <a:prstClr val="black">
                <a:alpha val="4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a:extLst>
              <a:ext uri="{FF2B5EF4-FFF2-40B4-BE49-F238E27FC236}">
                <a16:creationId xmlns:a16="http://schemas.microsoft.com/office/drawing/2014/main" id="{1045E378-A501-33F3-21DF-69C3DD3D3325}"/>
              </a:ext>
            </a:extLst>
          </p:cNvPr>
          <p:cNvSpPr>
            <a:spLocks noGrp="1"/>
          </p:cNvSpPr>
          <p:nvPr>
            <p:ph type="pic" sz="quarter" idx="13"/>
          </p:nvPr>
        </p:nvSpPr>
        <p:spPr>
          <a:xfrm>
            <a:off x="1161142" y="1161143"/>
            <a:ext cx="7467600" cy="4535717"/>
          </a:xfrm>
          <a:solidFill>
            <a:schemeClr val="bg2"/>
          </a:solidFill>
        </p:spPr>
        <p:txBody>
          <a:bodyPr/>
          <a:lstStyle/>
          <a:p>
            <a:endParaRPr lang="en-US"/>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10094399" y="6356350"/>
            <a:ext cx="1553030" cy="365125"/>
          </a:xfrm>
        </p:spPr>
        <p:txBody>
          <a:bodyPr/>
          <a:lstStyle>
            <a:lvl1pPr algn="r">
              <a:defRPr/>
            </a:lvl1p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1161141" y="6356350"/>
            <a:ext cx="6299201" cy="365125"/>
          </a:xfrm>
        </p:spPr>
        <p:txBody>
          <a:bodyPr/>
          <a:lstStyle>
            <a:lvl1pPr algn="l">
              <a:defRPr/>
            </a:lvl1pPr>
          </a:lstStyle>
          <a:p>
            <a:r>
              <a:rPr lang="en-US"/>
              <a:t>Your Footer Here</a:t>
            </a: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4724400" y="2086371"/>
            <a:ext cx="5798457" cy="1342629"/>
          </a:xfrm>
          <a:gradFill flip="none" rotWithShape="1">
            <a:gsLst>
              <a:gs pos="0">
                <a:schemeClr val="bg1">
                  <a:alpha val="35000"/>
                </a:schemeClr>
              </a:gs>
              <a:gs pos="52000">
                <a:schemeClr val="bg1">
                  <a:alpha val="90000"/>
                </a:schemeClr>
              </a:gs>
            </a:gsLst>
            <a:lin ang="0" scaled="1"/>
            <a:tileRect/>
          </a:gradFill>
        </p:spPr>
        <p:txBody>
          <a:bodyPr anchor="b">
            <a:normAutofit/>
          </a:bodyPr>
          <a:lstStyle>
            <a:lvl1pPr algn="ctr">
              <a:defRPr sz="44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4724400" y="3429000"/>
            <a:ext cx="5798457" cy="369332"/>
          </a:xfrm>
          <a:gradFill>
            <a:gsLst>
              <a:gs pos="0">
                <a:schemeClr val="bg1">
                  <a:alpha val="35000"/>
                </a:schemeClr>
              </a:gs>
              <a:gs pos="52000">
                <a:schemeClr val="bg1">
                  <a:alpha val="90000"/>
                </a:schemeClr>
              </a:gs>
            </a:gsLst>
          </a:gradFill>
        </p:spPr>
        <p:txBody>
          <a:bodyPr anchor="t">
            <a:spAutoFit/>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7159171"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70075"/>
            <a:ext cx="7159172" cy="4306888"/>
          </a:xfrm>
          <a:solidFill>
            <a:schemeClr val="accent5">
              <a:lumMod val="40000"/>
              <a:lumOff val="60000"/>
            </a:schemeClr>
          </a:solidFill>
        </p:spPr>
        <p:txBody>
          <a:bodyPr lIns="274320" tIns="182880" rIns="274320" bIns="182880"/>
          <a:lstStyle>
            <a:lvl1pPr>
              <a:defRPr b="0"/>
            </a:lvl1pPr>
            <a:lvl2pPr>
              <a:defRPr b="0"/>
            </a:lvl2pPr>
            <a:lvl3pPr>
              <a:defRPr b="0"/>
            </a:lvl3pPr>
            <a:lvl4pPr>
              <a:defRPr b="0"/>
            </a:lvl4pPr>
            <a:lvl5pPr>
              <a:defRPr b="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3882571"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577942" y="6356350"/>
            <a:ext cx="2743200" cy="365125"/>
          </a:xfrm>
        </p:spPr>
        <p:txBody>
          <a:bodyPr/>
          <a:lstStyle/>
          <a:p>
            <a:fld id="{672B7600-67E3-4D97-B453-880E2742B982}" type="slidenum">
              <a:rPr lang="en-US" smtClean="0"/>
              <a:t>‹#›</a:t>
            </a:fld>
            <a:endParaRPr lang="en-US"/>
          </a:p>
        </p:txBody>
      </p:sp>
      <p:sp>
        <p:nvSpPr>
          <p:cNvPr id="10" name="Rectangle 9">
            <a:extLst>
              <a:ext uri="{FF2B5EF4-FFF2-40B4-BE49-F238E27FC236}">
                <a16:creationId xmlns:a16="http://schemas.microsoft.com/office/drawing/2014/main" id="{02B4B9F4-C47A-94BC-8A65-F4BB50D79BBC}"/>
              </a:ext>
            </a:extLst>
          </p:cNvPr>
          <p:cNvSpPr/>
          <p:nvPr userDrawn="1"/>
        </p:nvSpPr>
        <p:spPr>
          <a:xfrm>
            <a:off x="10326632" y="585278"/>
            <a:ext cx="1284797" cy="128479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A959790-C4EC-0A6B-6375-E940A442119D}"/>
              </a:ext>
            </a:extLst>
          </p:cNvPr>
          <p:cNvSpPr/>
          <p:nvPr userDrawn="1"/>
        </p:nvSpPr>
        <p:spPr>
          <a:xfrm>
            <a:off x="10202977" y="2623741"/>
            <a:ext cx="1408452" cy="14084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2">
            <a:extLst>
              <a:ext uri="{FF2B5EF4-FFF2-40B4-BE49-F238E27FC236}">
                <a16:creationId xmlns:a16="http://schemas.microsoft.com/office/drawing/2014/main" id="{373140F4-CD1D-4063-E59F-6D6F7806F7ED}"/>
              </a:ext>
            </a:extLst>
          </p:cNvPr>
          <p:cNvSpPr>
            <a:spLocks noGrp="1"/>
          </p:cNvSpPr>
          <p:nvPr>
            <p:ph type="pic" sz="quarter" idx="13"/>
          </p:nvPr>
        </p:nvSpPr>
        <p:spPr>
          <a:xfrm>
            <a:off x="8577942" y="1165849"/>
            <a:ext cx="2452916" cy="2285773"/>
          </a:xfrm>
          <a:solidFill>
            <a:schemeClr val="bg2"/>
          </a:solidFill>
        </p:spPr>
        <p:txBody>
          <a:bodyPr/>
          <a:lstStyle/>
          <a:p>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7159171"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2" y="1870075"/>
            <a:ext cx="7159170" cy="4306888"/>
          </a:xfrm>
          <a:solidFill>
            <a:schemeClr val="accent5">
              <a:lumMod val="40000"/>
              <a:lumOff val="60000"/>
            </a:schemeClr>
          </a:solidFill>
        </p:spPr>
        <p:txBody>
          <a:bodyPr vert="horz" lIns="274320" tIns="182880" rIns="274320" bIns="182880" rtlCol="0">
            <a:normAutofit/>
          </a:bodyPr>
          <a:lstStyle>
            <a:lvl1pPr>
              <a:defRPr lang="en-US" b="0" dirty="0"/>
            </a:lvl1pPr>
            <a:lvl2pPr>
              <a:defRPr lang="en-US" b="0" dirty="0"/>
            </a:lvl2pPr>
            <a:lvl3pPr>
              <a:defRPr lang="en-US" b="0" dirty="0"/>
            </a:lvl3pPr>
            <a:lvl4pPr>
              <a:defRPr lang="en-US" b="0" dirty="0"/>
            </a:lvl4pPr>
            <a:lvl5pPr>
              <a:defRPr lang="en-US" b="0"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3882571"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577942" y="6356350"/>
            <a:ext cx="1408452" cy="365125"/>
          </a:xfrm>
        </p:spPr>
        <p:txBody>
          <a:bodyPr/>
          <a:lstStyle/>
          <a:p>
            <a:fld id="{672B7600-67E3-4D97-B453-880E2742B982}" type="slidenum">
              <a:rPr lang="en-US" smtClean="0"/>
              <a:t>‹#›</a:t>
            </a:fld>
            <a:endParaRPr lang="en-US"/>
          </a:p>
        </p:txBody>
      </p:sp>
      <p:sp>
        <p:nvSpPr>
          <p:cNvPr id="10" name="Rectangle 9">
            <a:extLst>
              <a:ext uri="{FF2B5EF4-FFF2-40B4-BE49-F238E27FC236}">
                <a16:creationId xmlns:a16="http://schemas.microsoft.com/office/drawing/2014/main" id="{CBD23712-7B2E-5A90-CBE8-280B9FA47686}"/>
              </a:ext>
            </a:extLst>
          </p:cNvPr>
          <p:cNvSpPr/>
          <p:nvPr userDrawn="1"/>
        </p:nvSpPr>
        <p:spPr>
          <a:xfrm>
            <a:off x="10326632" y="580571"/>
            <a:ext cx="1284797" cy="128479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23EE6B2-5D53-29C9-6478-A1E65067F3CA}"/>
              </a:ext>
            </a:extLst>
          </p:cNvPr>
          <p:cNvSpPr/>
          <p:nvPr userDrawn="1"/>
        </p:nvSpPr>
        <p:spPr>
          <a:xfrm>
            <a:off x="10202977" y="4868977"/>
            <a:ext cx="1408452" cy="140845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2">
            <a:extLst>
              <a:ext uri="{FF2B5EF4-FFF2-40B4-BE49-F238E27FC236}">
                <a16:creationId xmlns:a16="http://schemas.microsoft.com/office/drawing/2014/main" id="{3466A36B-CB76-1C37-E349-6B48A947EE93}"/>
              </a:ext>
            </a:extLst>
          </p:cNvPr>
          <p:cNvSpPr>
            <a:spLocks noGrp="1"/>
          </p:cNvSpPr>
          <p:nvPr>
            <p:ph type="pic" sz="quarter" idx="13"/>
          </p:nvPr>
        </p:nvSpPr>
        <p:spPr>
          <a:xfrm>
            <a:off x="8577942" y="1165849"/>
            <a:ext cx="2452916" cy="2063580"/>
          </a:xfrm>
          <a:solidFill>
            <a:schemeClr val="bg2"/>
          </a:solidFill>
        </p:spPr>
        <p:txBody>
          <a:bodyPr/>
          <a:lstStyle/>
          <a:p>
            <a:endParaRPr lang="en-US"/>
          </a:p>
        </p:txBody>
      </p:sp>
      <p:sp>
        <p:nvSpPr>
          <p:cNvPr id="14" name="Picture Placeholder 2">
            <a:extLst>
              <a:ext uri="{FF2B5EF4-FFF2-40B4-BE49-F238E27FC236}">
                <a16:creationId xmlns:a16="http://schemas.microsoft.com/office/drawing/2014/main" id="{EACE6018-2C60-9133-8EFF-36B23E11C1FE}"/>
              </a:ext>
            </a:extLst>
          </p:cNvPr>
          <p:cNvSpPr>
            <a:spLocks noGrp="1"/>
          </p:cNvSpPr>
          <p:nvPr>
            <p:ph type="pic" sz="quarter" idx="14"/>
          </p:nvPr>
        </p:nvSpPr>
        <p:spPr>
          <a:xfrm>
            <a:off x="8577942" y="3628571"/>
            <a:ext cx="2452916" cy="2063580"/>
          </a:xfrm>
          <a:solidFill>
            <a:schemeClr val="bg2"/>
          </a:solidFill>
        </p:spPr>
        <p:txBody>
          <a:bodyPr/>
          <a:lstStyle/>
          <a:p>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6812026" y="1161143"/>
            <a:ext cx="4535424"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6812026" y="4040868"/>
            <a:ext cx="4535424"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3" name="Rectangle 12">
            <a:extLst>
              <a:ext uri="{FF2B5EF4-FFF2-40B4-BE49-F238E27FC236}">
                <a16:creationId xmlns:a16="http://schemas.microsoft.com/office/drawing/2014/main" id="{58164C86-CB7C-392E-AB9B-6AD6AE294840}"/>
              </a:ext>
            </a:extLst>
          </p:cNvPr>
          <p:cNvSpPr/>
          <p:nvPr userDrawn="1"/>
        </p:nvSpPr>
        <p:spPr>
          <a:xfrm>
            <a:off x="456916" y="456916"/>
            <a:ext cx="1408452" cy="140845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4" name="Rectangle 13">
            <a:extLst>
              <a:ext uri="{FF2B5EF4-FFF2-40B4-BE49-F238E27FC236}">
                <a16:creationId xmlns:a16="http://schemas.microsoft.com/office/drawing/2014/main" id="{0ADDB554-9234-F4EB-162C-97AF56560A2E}"/>
              </a:ext>
            </a:extLst>
          </p:cNvPr>
          <p:cNvSpPr/>
          <p:nvPr userDrawn="1"/>
        </p:nvSpPr>
        <p:spPr>
          <a:xfrm>
            <a:off x="4915432" y="5054458"/>
            <a:ext cx="1284797" cy="1284797"/>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1" name="Rectangle 20">
            <a:extLst>
              <a:ext uri="{FF2B5EF4-FFF2-40B4-BE49-F238E27FC236}">
                <a16:creationId xmlns:a16="http://schemas.microsoft.com/office/drawing/2014/main" id="{F515C1BB-E761-61F1-7C78-39D81DF92C20}"/>
              </a:ext>
            </a:extLst>
          </p:cNvPr>
          <p:cNvSpPr/>
          <p:nvPr userDrawn="1"/>
        </p:nvSpPr>
        <p:spPr>
          <a:xfrm>
            <a:off x="1112976" y="1233714"/>
            <a:ext cx="4354286" cy="4390575"/>
          </a:xfrm>
          <a:prstGeom prst="rect">
            <a:avLst/>
          </a:prstGeom>
          <a:solidFill>
            <a:schemeClr val="bg1"/>
          </a:solidFill>
          <a:ln>
            <a:noFill/>
          </a:ln>
          <a:effectLst>
            <a:outerShdw blurRad="254000" dist="127000" dir="2700000" algn="tl" rotWithShape="0">
              <a:prstClr val="black">
                <a:alpha val="4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Picture Placeholder 2">
            <a:extLst>
              <a:ext uri="{FF2B5EF4-FFF2-40B4-BE49-F238E27FC236}">
                <a16:creationId xmlns:a16="http://schemas.microsoft.com/office/drawing/2014/main" id="{0C2A118F-F15D-EFE3-5346-8F69C2138454}"/>
              </a:ext>
            </a:extLst>
          </p:cNvPr>
          <p:cNvSpPr>
            <a:spLocks noGrp="1"/>
          </p:cNvSpPr>
          <p:nvPr>
            <p:ph type="pic" sz="quarter" idx="14"/>
          </p:nvPr>
        </p:nvSpPr>
        <p:spPr>
          <a:xfrm>
            <a:off x="1022407" y="1161143"/>
            <a:ext cx="4535424" cy="4535717"/>
          </a:xfrm>
          <a:solidFill>
            <a:schemeClr val="bg2"/>
          </a:solidFill>
        </p:spPr>
        <p:txBody>
          <a:bodyPr/>
          <a:lstStyle/>
          <a:p>
            <a:endParaRPr lang="en-US" dirty="0"/>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99069C9-419D-694C-5435-3602C6DF9845}"/>
              </a:ext>
            </a:extLst>
          </p:cNvPr>
          <p:cNvSpPr/>
          <p:nvPr userDrawn="1"/>
        </p:nvSpPr>
        <p:spPr>
          <a:xfrm>
            <a:off x="10326632" y="454648"/>
            <a:ext cx="1408452" cy="14084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4CA05E3-7D01-0571-746B-EDB2C21AD1CC}"/>
              </a:ext>
            </a:extLst>
          </p:cNvPr>
          <p:cNvSpPr/>
          <p:nvPr userDrawn="1"/>
        </p:nvSpPr>
        <p:spPr>
          <a:xfrm>
            <a:off x="5853035" y="5054458"/>
            <a:ext cx="1284797" cy="128479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66ED952C-1070-2726-B5D0-BF9811BAF255}"/>
              </a:ext>
            </a:extLst>
          </p:cNvPr>
          <p:cNvSpPr/>
          <p:nvPr userDrawn="1"/>
        </p:nvSpPr>
        <p:spPr>
          <a:xfrm>
            <a:off x="6586003" y="1233714"/>
            <a:ext cx="4354286" cy="4390575"/>
          </a:xfrm>
          <a:prstGeom prst="rect">
            <a:avLst/>
          </a:prstGeom>
          <a:solidFill>
            <a:schemeClr val="bg1"/>
          </a:solidFill>
          <a:ln>
            <a:noFill/>
          </a:ln>
          <a:effectLst>
            <a:outerShdw blurRad="254000" dist="127000" dir="2700000" algn="tl" rotWithShape="0">
              <a:prstClr val="black">
                <a:alpha val="4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Picture Placeholder 2">
            <a:extLst>
              <a:ext uri="{FF2B5EF4-FFF2-40B4-BE49-F238E27FC236}">
                <a16:creationId xmlns:a16="http://schemas.microsoft.com/office/drawing/2014/main" id="{A38CDAB0-6493-2BD5-15F5-5281DC7FED18}"/>
              </a:ext>
            </a:extLst>
          </p:cNvPr>
          <p:cNvSpPr>
            <a:spLocks noGrp="1"/>
          </p:cNvSpPr>
          <p:nvPr>
            <p:ph type="pic" sz="quarter" idx="13"/>
          </p:nvPr>
        </p:nvSpPr>
        <p:spPr>
          <a:xfrm>
            <a:off x="6495434" y="1161143"/>
            <a:ext cx="4535424" cy="4535717"/>
          </a:xfrm>
          <a:solidFill>
            <a:schemeClr val="bg2"/>
          </a:solidFill>
        </p:spPr>
        <p:txBody>
          <a:bodyPr/>
          <a:lstStyle/>
          <a:p>
            <a:endParaRPr lang="en-US" dirty="0"/>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49" y="1161143"/>
            <a:ext cx="4535424"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49" y="4040868"/>
            <a:ext cx="4535424"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925E5B0F-4EC6-5DFD-49E8-67CD787B7E63}"/>
              </a:ext>
            </a:extLst>
          </p:cNvPr>
          <p:cNvSpPr/>
          <p:nvPr userDrawn="1"/>
        </p:nvSpPr>
        <p:spPr>
          <a:xfrm>
            <a:off x="10202977" y="2623741"/>
            <a:ext cx="1408452" cy="140845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7321550" cy="28527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73215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6451600" y="116947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6451600" y="139681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6451600" y="162414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9" name="Rectangle 18">
            <a:extLst>
              <a:ext uri="{FF2B5EF4-FFF2-40B4-BE49-F238E27FC236}">
                <a16:creationId xmlns:a16="http://schemas.microsoft.com/office/drawing/2014/main" id="{664E1779-927A-E1A5-1926-32E35B70FBEC}"/>
              </a:ext>
            </a:extLst>
          </p:cNvPr>
          <p:cNvSpPr/>
          <p:nvPr userDrawn="1"/>
        </p:nvSpPr>
        <p:spPr>
          <a:xfrm>
            <a:off x="10326632" y="585278"/>
            <a:ext cx="1284797" cy="1284797"/>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Picture Placeholder 2">
            <a:extLst>
              <a:ext uri="{FF2B5EF4-FFF2-40B4-BE49-F238E27FC236}">
                <a16:creationId xmlns:a16="http://schemas.microsoft.com/office/drawing/2014/main" id="{D3CF710B-F8F4-F0CA-5516-90FD09C9BEB9}"/>
              </a:ext>
            </a:extLst>
          </p:cNvPr>
          <p:cNvSpPr>
            <a:spLocks noGrp="1"/>
          </p:cNvSpPr>
          <p:nvPr>
            <p:ph type="pic" sz="quarter" idx="13"/>
          </p:nvPr>
        </p:nvSpPr>
        <p:spPr>
          <a:xfrm>
            <a:off x="8577942" y="1165849"/>
            <a:ext cx="2452916" cy="2285773"/>
          </a:xfrm>
          <a:solidFill>
            <a:schemeClr val="bg2"/>
          </a:solidFill>
        </p:spPr>
        <p:txBody>
          <a:body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tx2"/>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https://unsplash.com/" TargetMode="External"/><Relationship Id="rId4" Type="http://schemas.openxmlformats.org/officeDocument/2006/relationships/hyperlink" Target="https://unsplash.com/@proskurovskiy"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unsplash.com/@heftiba"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jpg"/><Relationship Id="rId4" Type="http://schemas.openxmlformats.org/officeDocument/2006/relationships/hyperlink" Target="https://unsplash.com/"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5.jpg"/><Relationship Id="rId5" Type="http://schemas.openxmlformats.org/officeDocument/2006/relationships/hyperlink" Target="https://unsplash.com/" TargetMode="External"/><Relationship Id="rId4" Type="http://schemas.openxmlformats.org/officeDocument/2006/relationships/hyperlink" Target="https://unsplash.com/@omerhaktan"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unsplash.com/@parnissazimi"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6.jpg"/><Relationship Id="rId4" Type="http://schemas.openxmlformats.org/officeDocument/2006/relationships/hyperlink" Target="https://unsplash.com/"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unsplash.com/@heatherbarnes" TargetMode="External"/><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7.jpg"/><Relationship Id="rId4" Type="http://schemas.openxmlformats.org/officeDocument/2006/relationships/hyperlink" Target="https://unsplash.com/"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unsplash.com/@holly_buildalifeyoulove"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8.jpg"/><Relationship Id="rId4" Type="http://schemas.openxmlformats.org/officeDocument/2006/relationships/hyperlink" Target="https://unsplash.com/"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a:extLst>
              <a:ext uri="{FF2B5EF4-FFF2-40B4-BE49-F238E27FC236}">
                <a16:creationId xmlns:a16="http://schemas.microsoft.com/office/drawing/2014/main" id="{26851F33-1843-47E1-4E5B-98DC41CF68F6}"/>
              </a:ext>
            </a:extLst>
          </p:cNvPr>
          <p:cNvPicPr>
            <a:picLocks noGrp="1" noChangeAspect="1"/>
          </p:cNvPicPr>
          <p:nvPr>
            <p:ph type="pic" sz="quarter" idx="13"/>
          </p:nvPr>
        </p:nvPicPr>
        <p:blipFill>
          <a:blip r:embed="rId3"/>
          <a:srcRect t="105" b="105"/>
          <a:stretch>
            <a:fillRect/>
          </a:stretch>
        </p:blipFill>
        <p:spPr/>
      </p:pic>
      <p:sp>
        <p:nvSpPr>
          <p:cNvPr id="15" name="Date Placeholder 14">
            <a:extLst>
              <a:ext uri="{FF2B5EF4-FFF2-40B4-BE49-F238E27FC236}">
                <a16:creationId xmlns:a16="http://schemas.microsoft.com/office/drawing/2014/main" id="{377C0A8E-76EB-827C-9FEB-C788CCBFBBFC}"/>
              </a:ext>
            </a:extLst>
          </p:cNvPr>
          <p:cNvSpPr>
            <a:spLocks noGrp="1"/>
          </p:cNvSpPr>
          <p:nvPr>
            <p:ph type="dt" sz="half" idx="10"/>
          </p:nvPr>
        </p:nvSpPr>
        <p:spPr/>
        <p:txBody>
          <a:bodyPr/>
          <a:lstStyle/>
          <a:p>
            <a:r>
              <a:rPr lang="en-US"/>
              <a:t>Date</a:t>
            </a:r>
          </a:p>
        </p:txBody>
      </p:sp>
      <p:sp>
        <p:nvSpPr>
          <p:cNvPr id="16" name="Footer Placeholder 15">
            <a:extLst>
              <a:ext uri="{FF2B5EF4-FFF2-40B4-BE49-F238E27FC236}">
                <a16:creationId xmlns:a16="http://schemas.microsoft.com/office/drawing/2014/main" id="{22805BFC-EC71-72A9-43AF-DE08E00F4094}"/>
              </a:ext>
            </a:extLst>
          </p:cNvPr>
          <p:cNvSpPr>
            <a:spLocks noGrp="1"/>
          </p:cNvSpPr>
          <p:nvPr>
            <p:ph type="ftr" sz="quarter" idx="11"/>
          </p:nvPr>
        </p:nvSpPr>
        <p:spPr/>
        <p:txBody>
          <a:bodyPr/>
          <a:lstStyle/>
          <a:p>
            <a:r>
              <a:rPr lang="en-US" dirty="0"/>
              <a:t>Presentation prepared by John @ PresentationGO</a:t>
            </a:r>
          </a:p>
        </p:txBody>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17" name="TextBox 16">
            <a:extLst>
              <a:ext uri="{FF2B5EF4-FFF2-40B4-BE49-F238E27FC236}">
                <a16:creationId xmlns:a16="http://schemas.microsoft.com/office/drawing/2014/main" id="{B6162D16-2F74-05B7-EDD5-47435FD990AA}"/>
              </a:ext>
            </a:extLst>
          </p:cNvPr>
          <p:cNvSpPr txBox="1"/>
          <p:nvPr/>
        </p:nvSpPr>
        <p:spPr>
          <a:xfrm>
            <a:off x="9161362" y="7073900"/>
            <a:ext cx="3030638" cy="276999"/>
          </a:xfrm>
          <a:prstGeom prst="rect">
            <a:avLst/>
          </a:prstGeom>
          <a:noFill/>
        </p:spPr>
        <p:txBody>
          <a:bodyPr wrap="none" rtlCol="0">
            <a:spAutoFit/>
          </a:bodyPr>
          <a:lstStyle/>
          <a:p>
            <a:pPr algn="r"/>
            <a:r>
              <a:rPr lang="en-US" sz="1200" dirty="0"/>
              <a:t>Photo by </a:t>
            </a:r>
            <a:r>
              <a:rPr lang="en-US" sz="1200" dirty="0">
                <a:hlinkClick r:id="rId4"/>
              </a:rPr>
              <a:t>Vladimir </a:t>
            </a:r>
            <a:r>
              <a:rPr lang="en-US" sz="1200" dirty="0" err="1">
                <a:hlinkClick r:id="rId4"/>
              </a:rPr>
              <a:t>Proskurovskiy</a:t>
            </a:r>
            <a:r>
              <a:rPr lang="en-US" sz="1200" dirty="0"/>
              <a:t> on </a:t>
            </a:r>
            <a:r>
              <a:rPr lang="en-US" sz="1200" dirty="0" err="1">
                <a:hlinkClick r:id="rId5"/>
              </a:rPr>
              <a:t>Unsplash</a:t>
            </a:r>
            <a:r>
              <a:rPr lang="en-US" sz="1200" dirty="0"/>
              <a:t> </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rm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a:t>
            </a:r>
          </a:p>
        </p:txBody>
      </p:sp>
      <p:sp>
        <p:nvSpPr>
          <p:cNvPr id="2" name="Date Placeholder 1">
            <a:extLst>
              <a:ext uri="{FF2B5EF4-FFF2-40B4-BE49-F238E27FC236}">
                <a16:creationId xmlns:a16="http://schemas.microsoft.com/office/drawing/2014/main" id="{370183C4-3E26-3B89-EAFD-B3156C86D30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D5EBD4FC-2F85-E222-D893-EF6C0E92FC0B}"/>
              </a:ext>
            </a:extLst>
          </p:cNvPr>
          <p:cNvSpPr>
            <a:spLocks noGrp="1"/>
          </p:cNvSpPr>
          <p:nvPr>
            <p:ph type="ftr" sz="quarter" idx="11"/>
          </p:nvPr>
        </p:nvSpPr>
        <p:spPr/>
        <p:txBody>
          <a:bodyPr/>
          <a:lstStyle/>
          <a:p>
            <a:r>
              <a:rPr lang="en-US"/>
              <a:t>Your Footer Here</a:t>
            </a:r>
          </a:p>
        </p:txBody>
      </p:sp>
      <p:sp>
        <p:nvSpPr>
          <p:cNvPr id="9" name="Slide Number Placeholder 8">
            <a:extLst>
              <a:ext uri="{FF2B5EF4-FFF2-40B4-BE49-F238E27FC236}">
                <a16:creationId xmlns:a16="http://schemas.microsoft.com/office/drawing/2014/main" id="{39889EEE-6075-D0F8-9E07-AAFA29024C1B}"/>
              </a:ext>
            </a:extLst>
          </p:cNvPr>
          <p:cNvSpPr>
            <a:spLocks noGrp="1"/>
          </p:cNvSpPr>
          <p:nvPr>
            <p:ph type="sldNum" sz="quarter" idx="12"/>
          </p:nvPr>
        </p:nvSpPr>
        <p:spPr/>
        <p:txBody>
          <a:bodyPr/>
          <a:lstStyle/>
          <a:p>
            <a:fld id="{672B7600-67E3-4D97-B453-880E2742B982}" type="slidenum">
              <a:rPr lang="en-US" smtClean="0"/>
              <a:t>2</a:t>
            </a:fld>
            <a:endParaRPr lang="en-US"/>
          </a:p>
        </p:txBody>
      </p:sp>
      <p:sp>
        <p:nvSpPr>
          <p:cNvPr id="20" name="TextBox 19">
            <a:extLst>
              <a:ext uri="{FF2B5EF4-FFF2-40B4-BE49-F238E27FC236}">
                <a16:creationId xmlns:a16="http://schemas.microsoft.com/office/drawing/2014/main" id="{8505CD4F-4D0B-0379-E045-3A68EBE1B025}"/>
              </a:ext>
            </a:extLst>
          </p:cNvPr>
          <p:cNvSpPr txBox="1"/>
          <p:nvPr/>
        </p:nvSpPr>
        <p:spPr>
          <a:xfrm>
            <a:off x="9865337" y="7073900"/>
            <a:ext cx="2326663" cy="276999"/>
          </a:xfrm>
          <a:prstGeom prst="rect">
            <a:avLst/>
          </a:prstGeom>
          <a:noFill/>
        </p:spPr>
        <p:txBody>
          <a:bodyPr wrap="none" rtlCol="0">
            <a:spAutoFit/>
          </a:bodyPr>
          <a:lstStyle/>
          <a:p>
            <a:pPr algn="r"/>
            <a:r>
              <a:rPr lang="en-US" sz="1200" dirty="0"/>
              <a:t>Photo by </a:t>
            </a:r>
            <a:r>
              <a:rPr lang="en-US" sz="1200" dirty="0">
                <a:hlinkClick r:id="rId3"/>
              </a:rPr>
              <a:t>Toa </a:t>
            </a:r>
            <a:r>
              <a:rPr lang="en-US" sz="1200" dirty="0" err="1">
                <a:hlinkClick r:id="rId3"/>
              </a:rPr>
              <a:t>Heftiba</a:t>
            </a:r>
            <a:r>
              <a:rPr lang="en-US" sz="1200" dirty="0"/>
              <a:t> on </a:t>
            </a:r>
            <a:r>
              <a:rPr lang="en-US" sz="1200" dirty="0" err="1">
                <a:hlinkClick r:id="rId4"/>
              </a:rPr>
              <a:t>Unsplash</a:t>
            </a:r>
            <a:r>
              <a:rPr lang="en-US" sz="1200" dirty="0"/>
              <a:t> </a:t>
            </a:r>
          </a:p>
        </p:txBody>
      </p:sp>
      <p:pic>
        <p:nvPicPr>
          <p:cNvPr id="24" name="Picture Placeholder 23" descr="A picture containing table, plate, dining table, arranged&#10;&#10;Description automatically generated">
            <a:extLst>
              <a:ext uri="{FF2B5EF4-FFF2-40B4-BE49-F238E27FC236}">
                <a16:creationId xmlns:a16="http://schemas.microsoft.com/office/drawing/2014/main" id="{22F61C02-B160-6197-15CF-90F8DF3B73DD}"/>
              </a:ext>
            </a:extLst>
          </p:cNvPr>
          <p:cNvPicPr>
            <a:picLocks noGrp="1" noChangeAspect="1"/>
          </p:cNvPicPr>
          <p:nvPr>
            <p:ph type="pic" sz="quarter" idx="13"/>
          </p:nvPr>
        </p:nvPicPr>
        <p:blipFill>
          <a:blip r:embed="rId5"/>
          <a:srcRect l="193" r="193"/>
          <a:stretch>
            <a:fillRect/>
          </a:stretch>
        </p:blipFill>
        <p:spPr/>
      </p:pic>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a:t>
            </a:r>
          </a:p>
        </p:txBody>
      </p:sp>
      <p:sp>
        <p:nvSpPr>
          <p:cNvPr id="7" name="Date Placeholder 6">
            <a:extLst>
              <a:ext uri="{FF2B5EF4-FFF2-40B4-BE49-F238E27FC236}">
                <a16:creationId xmlns:a16="http://schemas.microsoft.com/office/drawing/2014/main" id="{B080B9CF-094A-257D-34D8-A3C4FCF29EBF}"/>
              </a:ext>
            </a:extLst>
          </p:cNvPr>
          <p:cNvSpPr>
            <a:spLocks noGrp="1"/>
          </p:cNvSpPr>
          <p:nvPr>
            <p:ph type="dt" sz="half" idx="10"/>
          </p:nvPr>
        </p:nvSpPr>
        <p:spPr/>
        <p:txBody>
          <a:bodyPr/>
          <a:lstStyle/>
          <a:p>
            <a:r>
              <a:rPr lang="en-US"/>
              <a:t>Date</a:t>
            </a:r>
          </a:p>
        </p:txBody>
      </p:sp>
      <p:sp>
        <p:nvSpPr>
          <p:cNvPr id="8" name="Footer Placeholder 7">
            <a:extLst>
              <a:ext uri="{FF2B5EF4-FFF2-40B4-BE49-F238E27FC236}">
                <a16:creationId xmlns:a16="http://schemas.microsoft.com/office/drawing/2014/main" id="{99786332-A709-972D-CAE9-B2AE8B1DDDD0}"/>
              </a:ext>
            </a:extLst>
          </p:cNvPr>
          <p:cNvSpPr>
            <a:spLocks noGrp="1"/>
          </p:cNvSpPr>
          <p:nvPr>
            <p:ph type="ftr" sz="quarter" idx="11"/>
          </p:nvPr>
        </p:nvSpPr>
        <p:spPr/>
        <p:txBody>
          <a:bodyPr/>
          <a:lstStyle/>
          <a:p>
            <a:r>
              <a:rPr lang="en-US"/>
              <a:t>Your Footer Here</a:t>
            </a:r>
          </a:p>
        </p:txBody>
      </p:sp>
      <p:sp>
        <p:nvSpPr>
          <p:cNvPr id="9" name="Slide Number Placeholder 8">
            <a:extLst>
              <a:ext uri="{FF2B5EF4-FFF2-40B4-BE49-F238E27FC236}">
                <a16:creationId xmlns:a16="http://schemas.microsoft.com/office/drawing/2014/main" id="{C3228C0F-0873-4C83-67E9-476D2D98A6E2}"/>
              </a:ext>
            </a:extLst>
          </p:cNvPr>
          <p:cNvSpPr>
            <a:spLocks noGrp="1"/>
          </p:cNvSpPr>
          <p:nvPr>
            <p:ph type="sldNum" sz="quarter" idx="12"/>
          </p:nvPr>
        </p:nvSpPr>
        <p:spPr/>
        <p:txBody>
          <a:bodyPr/>
          <a:lstStyle/>
          <a:p>
            <a:fld id="{672B7600-67E3-4D97-B453-880E2742B982}" type="slidenum">
              <a:rPr lang="en-US" smtClean="0"/>
              <a:t>3</a:t>
            </a:fld>
            <a:endParaRPr lang="en-US"/>
          </a:p>
        </p:txBody>
      </p:sp>
      <p:pic>
        <p:nvPicPr>
          <p:cNvPr id="18" name="Picture Placeholder 17" descr="A picture containing food, plate, piece, slice&#10;&#10;Description automatically generated">
            <a:extLst>
              <a:ext uri="{FF2B5EF4-FFF2-40B4-BE49-F238E27FC236}">
                <a16:creationId xmlns:a16="http://schemas.microsoft.com/office/drawing/2014/main" id="{2F1EB82E-0C10-8636-6485-988A3626E057}"/>
              </a:ext>
            </a:extLst>
          </p:cNvPr>
          <p:cNvPicPr>
            <a:picLocks noGrp="1" noChangeAspect="1"/>
          </p:cNvPicPr>
          <p:nvPr>
            <p:ph type="pic" sz="quarter" idx="14"/>
          </p:nvPr>
        </p:nvPicPr>
        <p:blipFill>
          <a:blip r:embed="rId3"/>
          <a:srcRect l="347" r="347"/>
          <a:stretch>
            <a:fillRect/>
          </a:stretch>
        </p:blipFill>
        <p:spPr/>
      </p:pic>
      <p:sp>
        <p:nvSpPr>
          <p:cNvPr id="27" name="TextBox 26">
            <a:extLst>
              <a:ext uri="{FF2B5EF4-FFF2-40B4-BE49-F238E27FC236}">
                <a16:creationId xmlns:a16="http://schemas.microsoft.com/office/drawing/2014/main" id="{39FF433A-C28F-C62A-6820-A0F92B56FAF0}"/>
              </a:ext>
            </a:extLst>
          </p:cNvPr>
          <p:cNvSpPr txBox="1"/>
          <p:nvPr/>
        </p:nvSpPr>
        <p:spPr>
          <a:xfrm>
            <a:off x="9376870" y="7073900"/>
            <a:ext cx="2815130" cy="276999"/>
          </a:xfrm>
          <a:prstGeom prst="rect">
            <a:avLst/>
          </a:prstGeom>
          <a:noFill/>
        </p:spPr>
        <p:txBody>
          <a:bodyPr wrap="none" rtlCol="0">
            <a:spAutoFit/>
          </a:bodyPr>
          <a:lstStyle/>
          <a:p>
            <a:pPr algn="r"/>
            <a:r>
              <a:rPr lang="en-US" sz="1200" dirty="0"/>
              <a:t>Photo by </a:t>
            </a:r>
            <a:r>
              <a:rPr lang="en-US" sz="1200" dirty="0" err="1">
                <a:hlinkClick r:id="rId4"/>
              </a:rPr>
              <a:t>Ömer</a:t>
            </a:r>
            <a:r>
              <a:rPr lang="en-US" sz="1200" dirty="0">
                <a:hlinkClick r:id="rId4"/>
              </a:rPr>
              <a:t> </a:t>
            </a:r>
            <a:r>
              <a:rPr lang="en-US" sz="1200" dirty="0" err="1">
                <a:hlinkClick r:id="rId4"/>
              </a:rPr>
              <a:t>Haktan</a:t>
            </a:r>
            <a:r>
              <a:rPr lang="en-US" sz="1200" dirty="0">
                <a:hlinkClick r:id="rId4"/>
              </a:rPr>
              <a:t> </a:t>
            </a:r>
            <a:r>
              <a:rPr lang="en-US" sz="1200" dirty="0" err="1">
                <a:hlinkClick r:id="rId4"/>
              </a:rPr>
              <a:t>Bulut</a:t>
            </a:r>
            <a:r>
              <a:rPr lang="en-US" sz="1200" dirty="0"/>
              <a:t> on </a:t>
            </a:r>
            <a:r>
              <a:rPr lang="en-US" sz="1200" dirty="0" err="1">
                <a:hlinkClick r:id="rId5"/>
              </a:rPr>
              <a:t>Unsplash</a:t>
            </a:r>
            <a:r>
              <a:rPr lang="en-US" sz="1200" dirty="0"/>
              <a:t> </a:t>
            </a:r>
          </a:p>
        </p:txBody>
      </p:sp>
      <p:pic>
        <p:nvPicPr>
          <p:cNvPr id="33" name="Picture Placeholder 32" descr="A piece of sushi on a plate&#10;&#10;Description automatically generated with low confidence">
            <a:extLst>
              <a:ext uri="{FF2B5EF4-FFF2-40B4-BE49-F238E27FC236}">
                <a16:creationId xmlns:a16="http://schemas.microsoft.com/office/drawing/2014/main" id="{E29E6068-8DBD-847E-5EB6-AB4D30C65181}"/>
              </a:ext>
            </a:extLst>
          </p:cNvPr>
          <p:cNvPicPr>
            <a:picLocks noGrp="1" noChangeAspect="1"/>
          </p:cNvPicPr>
          <p:nvPr>
            <p:ph type="pic" sz="quarter" idx="13"/>
          </p:nvPr>
        </p:nvPicPr>
        <p:blipFill>
          <a:blip r:embed="rId6"/>
          <a:srcRect l="347" r="347"/>
          <a:stretch>
            <a:fillRect/>
          </a:stretch>
        </p:blipFill>
        <p:spPr/>
      </p:pic>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a:t>Title of your Section</a:t>
            </a:r>
            <a:endParaRPr lang="en-US" dirty="0"/>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a:t>Here goes the subtitle of your section</a:t>
            </a:r>
            <a:endParaRPr lang="en-US" dirty="0"/>
          </a:p>
        </p:txBody>
      </p:sp>
      <p:sp>
        <p:nvSpPr>
          <p:cNvPr id="2" name="Date Placeholder 1">
            <a:extLst>
              <a:ext uri="{FF2B5EF4-FFF2-40B4-BE49-F238E27FC236}">
                <a16:creationId xmlns:a16="http://schemas.microsoft.com/office/drawing/2014/main" id="{3FE4AB33-BCF4-D9AE-10BF-DFC476EC4771}"/>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D148E67E-7754-60B8-B183-56E91BCCA992}"/>
              </a:ext>
            </a:extLst>
          </p:cNvPr>
          <p:cNvSpPr>
            <a:spLocks noGrp="1"/>
          </p:cNvSpPr>
          <p:nvPr>
            <p:ph type="ftr" sz="quarter" idx="11"/>
          </p:nvPr>
        </p:nvSpPr>
        <p:spPr/>
        <p:txBody>
          <a:bodyPr/>
          <a:lstStyle/>
          <a:p>
            <a:r>
              <a:rPr lang="en-US"/>
              <a:t>Your Footer Here</a:t>
            </a:r>
          </a:p>
        </p:txBody>
      </p:sp>
      <p:sp>
        <p:nvSpPr>
          <p:cNvPr id="9" name="Slide Number Placeholder 8">
            <a:extLst>
              <a:ext uri="{FF2B5EF4-FFF2-40B4-BE49-F238E27FC236}">
                <a16:creationId xmlns:a16="http://schemas.microsoft.com/office/drawing/2014/main" id="{A28D1675-F8DC-937E-8FB6-963E5387362A}"/>
              </a:ext>
            </a:extLst>
          </p:cNvPr>
          <p:cNvSpPr>
            <a:spLocks noGrp="1"/>
          </p:cNvSpPr>
          <p:nvPr>
            <p:ph type="sldNum" sz="quarter" idx="12"/>
          </p:nvPr>
        </p:nvSpPr>
        <p:spPr/>
        <p:txBody>
          <a:bodyPr/>
          <a:lstStyle/>
          <a:p>
            <a:fld id="{672B7600-67E3-4D97-B453-880E2742B982}" type="slidenum">
              <a:rPr lang="en-US" smtClean="0"/>
              <a:t>4</a:t>
            </a:fld>
            <a:endParaRPr lang="en-US"/>
          </a:p>
        </p:txBody>
      </p:sp>
      <p:sp>
        <p:nvSpPr>
          <p:cNvPr id="13" name="TextBox 12">
            <a:extLst>
              <a:ext uri="{FF2B5EF4-FFF2-40B4-BE49-F238E27FC236}">
                <a16:creationId xmlns:a16="http://schemas.microsoft.com/office/drawing/2014/main" id="{D5B09D27-3360-BBAF-7FD2-568595FFC62B}"/>
              </a:ext>
            </a:extLst>
          </p:cNvPr>
          <p:cNvSpPr txBox="1"/>
          <p:nvPr/>
        </p:nvSpPr>
        <p:spPr>
          <a:xfrm>
            <a:off x="9725812" y="7073900"/>
            <a:ext cx="2466188" cy="276999"/>
          </a:xfrm>
          <a:prstGeom prst="rect">
            <a:avLst/>
          </a:prstGeom>
          <a:noFill/>
        </p:spPr>
        <p:txBody>
          <a:bodyPr wrap="none" rtlCol="0">
            <a:spAutoFit/>
          </a:bodyPr>
          <a:lstStyle/>
          <a:p>
            <a:pPr algn="r"/>
            <a:r>
              <a:rPr lang="en-US" sz="1200" dirty="0"/>
              <a:t>Photo by </a:t>
            </a:r>
            <a:r>
              <a:rPr lang="en-US" sz="1200" dirty="0" err="1">
                <a:hlinkClick r:id="rId3"/>
              </a:rPr>
              <a:t>Parnis</a:t>
            </a:r>
            <a:r>
              <a:rPr lang="en-US" sz="1200" dirty="0">
                <a:hlinkClick r:id="rId3"/>
              </a:rPr>
              <a:t> </a:t>
            </a:r>
            <a:r>
              <a:rPr lang="en-US" sz="1200" dirty="0" err="1">
                <a:hlinkClick r:id="rId3"/>
              </a:rPr>
              <a:t>Azimi</a:t>
            </a:r>
            <a:r>
              <a:rPr lang="en-US" sz="1200" dirty="0"/>
              <a:t> on </a:t>
            </a:r>
            <a:r>
              <a:rPr lang="en-US" sz="1200" dirty="0" err="1">
                <a:hlinkClick r:id="rId4"/>
              </a:rPr>
              <a:t>Unsplash</a:t>
            </a:r>
            <a:r>
              <a:rPr lang="en-US" sz="1200" dirty="0"/>
              <a:t> </a:t>
            </a:r>
          </a:p>
        </p:txBody>
      </p:sp>
      <p:pic>
        <p:nvPicPr>
          <p:cNvPr id="36" name="Picture Placeholder 35" descr="A picture containing food, plate, snack food, sandwich&#10;&#10;Description automatically generated">
            <a:extLst>
              <a:ext uri="{FF2B5EF4-FFF2-40B4-BE49-F238E27FC236}">
                <a16:creationId xmlns:a16="http://schemas.microsoft.com/office/drawing/2014/main" id="{5ADB7699-11AB-569C-C2F9-F195C6F3E4DC}"/>
              </a:ext>
            </a:extLst>
          </p:cNvPr>
          <p:cNvPicPr>
            <a:picLocks noGrp="1" noChangeAspect="1"/>
          </p:cNvPicPr>
          <p:nvPr>
            <p:ph type="pic" sz="quarter" idx="14"/>
          </p:nvPr>
        </p:nvPicPr>
        <p:blipFill>
          <a:blip r:embed="rId5"/>
          <a:srcRect t="122" b="122"/>
          <a:stretch>
            <a:fillRect/>
          </a:stretch>
        </p:blipFill>
        <p:spPr/>
      </p:pic>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7" name="Date Placeholder 6">
            <a:extLst>
              <a:ext uri="{FF2B5EF4-FFF2-40B4-BE49-F238E27FC236}">
                <a16:creationId xmlns:a16="http://schemas.microsoft.com/office/drawing/2014/main" id="{394B1DC6-48E9-1310-F3B9-0C643457B8FB}"/>
              </a:ext>
            </a:extLst>
          </p:cNvPr>
          <p:cNvSpPr>
            <a:spLocks noGrp="1"/>
          </p:cNvSpPr>
          <p:nvPr>
            <p:ph type="dt" sz="half" idx="10"/>
          </p:nvPr>
        </p:nvSpPr>
        <p:spPr/>
        <p:txBody>
          <a:bodyPr/>
          <a:lstStyle/>
          <a:p>
            <a:r>
              <a:rPr lang="en-US"/>
              <a:t>Date</a:t>
            </a:r>
          </a:p>
        </p:txBody>
      </p:sp>
      <p:sp>
        <p:nvSpPr>
          <p:cNvPr id="8" name="Footer Placeholder 7">
            <a:extLst>
              <a:ext uri="{FF2B5EF4-FFF2-40B4-BE49-F238E27FC236}">
                <a16:creationId xmlns:a16="http://schemas.microsoft.com/office/drawing/2014/main" id="{5F4E5CCA-1EE9-E936-9B97-D9B81682A732}"/>
              </a:ext>
            </a:extLst>
          </p:cNvPr>
          <p:cNvSpPr>
            <a:spLocks noGrp="1"/>
          </p:cNvSpPr>
          <p:nvPr>
            <p:ph type="ftr" sz="quarter" idx="11"/>
          </p:nvPr>
        </p:nvSpPr>
        <p:spPr/>
        <p:txBody>
          <a:bodyPr/>
          <a:lstStyle/>
          <a:p>
            <a:r>
              <a:rPr lang="en-US"/>
              <a:t>Your Footer Here</a:t>
            </a:r>
          </a:p>
        </p:txBody>
      </p:sp>
      <p:sp>
        <p:nvSpPr>
          <p:cNvPr id="9" name="Slide Number Placeholder 8">
            <a:extLst>
              <a:ext uri="{FF2B5EF4-FFF2-40B4-BE49-F238E27FC236}">
                <a16:creationId xmlns:a16="http://schemas.microsoft.com/office/drawing/2014/main" id="{339C3732-8300-85AE-0068-ADF8CEB9084C}"/>
              </a:ext>
            </a:extLst>
          </p:cNvPr>
          <p:cNvSpPr>
            <a:spLocks noGrp="1"/>
          </p:cNvSpPr>
          <p:nvPr>
            <p:ph type="sldNum" sz="quarter" idx="12"/>
          </p:nvPr>
        </p:nvSpPr>
        <p:spPr/>
        <p:txBody>
          <a:bodyPr/>
          <a:lstStyle/>
          <a:p>
            <a:fld id="{672B7600-67E3-4D97-B453-880E2742B982}" type="slidenum">
              <a:rPr lang="en-US" smtClean="0"/>
              <a:t>5</a:t>
            </a:fld>
            <a:endParaRPr lang="en-US"/>
          </a:p>
        </p:txBody>
      </p:sp>
      <p:sp>
        <p:nvSpPr>
          <p:cNvPr id="20" name="TextBox 19">
            <a:extLst>
              <a:ext uri="{FF2B5EF4-FFF2-40B4-BE49-F238E27FC236}">
                <a16:creationId xmlns:a16="http://schemas.microsoft.com/office/drawing/2014/main" id="{935EB054-1969-5D4E-9AC0-06B288A7FC9D}"/>
              </a:ext>
            </a:extLst>
          </p:cNvPr>
          <p:cNvSpPr txBox="1"/>
          <p:nvPr/>
        </p:nvSpPr>
        <p:spPr>
          <a:xfrm>
            <a:off x="9606484" y="7073900"/>
            <a:ext cx="2585516" cy="276999"/>
          </a:xfrm>
          <a:prstGeom prst="rect">
            <a:avLst/>
          </a:prstGeom>
          <a:noFill/>
        </p:spPr>
        <p:txBody>
          <a:bodyPr wrap="none" rtlCol="0">
            <a:spAutoFit/>
          </a:bodyPr>
          <a:lstStyle/>
          <a:p>
            <a:pPr algn="r"/>
            <a:r>
              <a:rPr lang="en-US" sz="1200" dirty="0"/>
              <a:t>Photo by </a:t>
            </a:r>
            <a:r>
              <a:rPr lang="en-US" sz="1200" dirty="0">
                <a:hlinkClick r:id="rId3"/>
              </a:rPr>
              <a:t>Heather Barnes</a:t>
            </a:r>
            <a:r>
              <a:rPr lang="en-US" sz="1200" dirty="0"/>
              <a:t> on </a:t>
            </a:r>
            <a:r>
              <a:rPr lang="en-US" sz="1200" dirty="0" err="1">
                <a:hlinkClick r:id="rId4"/>
              </a:rPr>
              <a:t>Unsplash</a:t>
            </a:r>
            <a:r>
              <a:rPr lang="en-US" sz="1200" dirty="0"/>
              <a:t> </a:t>
            </a:r>
          </a:p>
        </p:txBody>
      </p:sp>
      <p:pic>
        <p:nvPicPr>
          <p:cNvPr id="24" name="Picture Placeholder 23" descr="A picture containing indoor, plant, decorated, several&#10;&#10;Description automatically generated">
            <a:extLst>
              <a:ext uri="{FF2B5EF4-FFF2-40B4-BE49-F238E27FC236}">
                <a16:creationId xmlns:a16="http://schemas.microsoft.com/office/drawing/2014/main" id="{7DDF9C8E-08CB-0F50-BCD6-527871ED1E7F}"/>
              </a:ext>
            </a:extLst>
          </p:cNvPr>
          <p:cNvPicPr>
            <a:picLocks noGrp="1" noChangeAspect="1"/>
          </p:cNvPicPr>
          <p:nvPr>
            <p:ph type="pic" sz="quarter" idx="13"/>
          </p:nvPr>
        </p:nvPicPr>
        <p:blipFill>
          <a:blip r:embed="rId5"/>
          <a:srcRect l="17" r="17"/>
          <a:stretch>
            <a:fillRect/>
          </a:stretch>
        </p:blipFill>
        <p:spPr/>
      </p:pic>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7" name="Date Placeholder 6">
            <a:extLst>
              <a:ext uri="{FF2B5EF4-FFF2-40B4-BE49-F238E27FC236}">
                <a16:creationId xmlns:a16="http://schemas.microsoft.com/office/drawing/2014/main" id="{4F86AA98-5FCD-0780-0412-CF850A76B000}"/>
              </a:ext>
            </a:extLst>
          </p:cNvPr>
          <p:cNvSpPr>
            <a:spLocks noGrp="1"/>
          </p:cNvSpPr>
          <p:nvPr>
            <p:ph type="dt" sz="half" idx="10"/>
          </p:nvPr>
        </p:nvSpPr>
        <p:spPr/>
        <p:txBody>
          <a:bodyPr/>
          <a:lstStyle/>
          <a:p>
            <a:r>
              <a:rPr lang="en-US"/>
              <a:t>Date</a:t>
            </a:r>
          </a:p>
        </p:txBody>
      </p:sp>
      <p:sp>
        <p:nvSpPr>
          <p:cNvPr id="12" name="Footer Placeholder 11">
            <a:extLst>
              <a:ext uri="{FF2B5EF4-FFF2-40B4-BE49-F238E27FC236}">
                <a16:creationId xmlns:a16="http://schemas.microsoft.com/office/drawing/2014/main" id="{3500617E-9E7B-98CC-5725-E991E80DA94B}"/>
              </a:ext>
            </a:extLst>
          </p:cNvPr>
          <p:cNvSpPr>
            <a:spLocks noGrp="1"/>
          </p:cNvSpPr>
          <p:nvPr>
            <p:ph type="ftr" sz="quarter" idx="11"/>
          </p:nvPr>
        </p:nvSpPr>
        <p:spPr/>
        <p:txBody>
          <a:bodyPr/>
          <a:lstStyle/>
          <a:p>
            <a:r>
              <a:rPr lang="en-US"/>
              <a:t>Your Footer Here</a:t>
            </a:r>
          </a:p>
        </p:txBody>
      </p:sp>
      <p:sp>
        <p:nvSpPr>
          <p:cNvPr id="13" name="Slide Number Placeholder 12">
            <a:extLst>
              <a:ext uri="{FF2B5EF4-FFF2-40B4-BE49-F238E27FC236}">
                <a16:creationId xmlns:a16="http://schemas.microsoft.com/office/drawing/2014/main" id="{BC395A66-142D-BDBF-71A6-F99D5B515361}"/>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9" name="TextBox 18">
            <a:extLst>
              <a:ext uri="{FF2B5EF4-FFF2-40B4-BE49-F238E27FC236}">
                <a16:creationId xmlns:a16="http://schemas.microsoft.com/office/drawing/2014/main" id="{CABA5553-CF4F-D52B-9B89-80D052AF4CA2}"/>
              </a:ext>
            </a:extLst>
          </p:cNvPr>
          <p:cNvSpPr txBox="1"/>
          <p:nvPr/>
        </p:nvSpPr>
        <p:spPr>
          <a:xfrm>
            <a:off x="9719079" y="7073900"/>
            <a:ext cx="2472921" cy="276999"/>
          </a:xfrm>
          <a:prstGeom prst="rect">
            <a:avLst/>
          </a:prstGeom>
          <a:noFill/>
        </p:spPr>
        <p:txBody>
          <a:bodyPr wrap="none" rtlCol="0">
            <a:spAutoFit/>
          </a:bodyPr>
          <a:lstStyle/>
          <a:p>
            <a:pPr algn="r"/>
            <a:r>
              <a:rPr lang="en-US" sz="1200" dirty="0"/>
              <a:t>Photo by </a:t>
            </a:r>
            <a:r>
              <a:rPr lang="en-US" sz="1200" dirty="0">
                <a:hlinkClick r:id="rId3"/>
              </a:rPr>
              <a:t>Holly Stratton</a:t>
            </a:r>
            <a:r>
              <a:rPr lang="en-US" sz="1200" dirty="0"/>
              <a:t> on </a:t>
            </a:r>
            <a:r>
              <a:rPr lang="en-US" sz="1200" dirty="0" err="1">
                <a:hlinkClick r:id="rId4"/>
              </a:rPr>
              <a:t>Unsplash</a:t>
            </a:r>
            <a:r>
              <a:rPr lang="en-US" sz="1200" dirty="0"/>
              <a:t> </a:t>
            </a:r>
          </a:p>
        </p:txBody>
      </p:sp>
      <p:pic>
        <p:nvPicPr>
          <p:cNvPr id="23" name="Picture Placeholder 22" descr="A picture containing person, indoor, table, dish&#10;&#10;Description automatically generated">
            <a:extLst>
              <a:ext uri="{FF2B5EF4-FFF2-40B4-BE49-F238E27FC236}">
                <a16:creationId xmlns:a16="http://schemas.microsoft.com/office/drawing/2014/main" id="{23BAA676-F3B0-CD34-7F00-D9C5225D10B2}"/>
              </a:ext>
            </a:extLst>
          </p:cNvPr>
          <p:cNvPicPr>
            <a:picLocks noGrp="1" noChangeAspect="1"/>
          </p:cNvPicPr>
          <p:nvPr>
            <p:ph type="pic" sz="quarter" idx="13"/>
          </p:nvPr>
        </p:nvPicPr>
        <p:blipFill>
          <a:blip r:embed="rId5"/>
          <a:srcRect l="193" r="193"/>
          <a:stretch>
            <a:fillRect/>
          </a:stretch>
        </p:blipFill>
        <p:spPr/>
      </p:pic>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Pistachios">
      <a:dk1>
        <a:sysClr val="windowText" lastClr="000000"/>
      </a:dk1>
      <a:lt1>
        <a:sysClr val="window" lastClr="FFFFFF"/>
      </a:lt1>
      <a:dk2>
        <a:srgbClr val="8C7503"/>
      </a:dk2>
      <a:lt2>
        <a:srgbClr val="F2F2F2"/>
      </a:lt2>
      <a:accent1>
        <a:srgbClr val="885C2A"/>
      </a:accent1>
      <a:accent2>
        <a:srgbClr val="C8AA47"/>
      </a:accent2>
      <a:accent3>
        <a:srgbClr val="F2BC8D"/>
      </a:accent3>
      <a:accent4>
        <a:srgbClr val="BF815E"/>
      </a:accent4>
      <a:accent5>
        <a:srgbClr val="E9E1A7"/>
      </a:accent5>
      <a:accent6>
        <a:srgbClr val="F0E2CE"/>
      </a:accent6>
      <a:hlink>
        <a:srgbClr val="BF815E"/>
      </a:hlink>
      <a:folHlink>
        <a:srgbClr val="9E632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6_T_PGO_Pistachios-16x9.pptx" id="{EB204620-3513-4885-9F6B-4301F59E44BB}" vid="{347A423C-CD75-4B23-A1DD-57FCC502850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6_T_PGO_Pistachios-16x9.pptx" id="{EB204620-3513-4885-9F6B-4301F59E44BB}" vid="{04EA1133-2359-4EE1-958B-62C50B0419C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839</TotalTime>
  <Words>393</Words>
  <Application>Microsoft Office PowerPoint</Application>
  <PresentationFormat>Widescreen</PresentationFormat>
  <Paragraphs>60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Pistachios</dc:title>
  <dc:creator>PresentationGO.com</dc:creator>
  <dc:description>© Copyright PresentationGo.com</dc:description>
  <cp:lastModifiedBy>Christophe Barroche</cp:lastModifiedBy>
  <cp:revision>44</cp:revision>
  <dcterms:created xsi:type="dcterms:W3CDTF">2019-11-21T05:02:10Z</dcterms:created>
  <dcterms:modified xsi:type="dcterms:W3CDTF">2022-07-13T00:58:27Z</dcterms:modified>
  <cp:category>Templates</cp:category>
</cp:coreProperties>
</file>