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6327" autoAdjust="0"/>
  </p:normalViewPr>
  <p:slideViewPr>
    <p:cSldViewPr snapToGrid="0">
      <p:cViewPr>
        <p:scale>
          <a:sx n="100" d="100"/>
          <a:sy n="100" d="100"/>
        </p:scale>
        <p:origin x="3354" y="11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7/7/2022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25" name="Freeform 24">
            <a:extLst>
              <a:ext uri="{FF2B5EF4-FFF2-40B4-BE49-F238E27FC236}">
                <a16:creationId xmlns:a16="http://schemas.microsoft.com/office/drawing/2014/main" id="{D3248A1A-9C20-E595-9B4C-521089353E85}"/>
              </a:ext>
            </a:extLst>
          </p:cNvPr>
          <p:cNvSpPr>
            <a:spLocks noGrp="1"/>
          </p:cNvSpPr>
          <p:nvPr>
            <p:ph type="pic" sz="quarter" idx="13"/>
          </p:nvPr>
        </p:nvSpPr>
        <p:spPr>
          <a:xfrm>
            <a:off x="466962" y="2103564"/>
            <a:ext cx="8677038" cy="3881599"/>
          </a:xfrm>
          <a:custGeom>
            <a:avLst/>
            <a:gdLst>
              <a:gd name="connsiteX0" fmla="*/ 81204 w 8677038"/>
              <a:gd name="connsiteY0" fmla="*/ 0 h 3881599"/>
              <a:gd name="connsiteX1" fmla="*/ 8677038 w 8677038"/>
              <a:gd name="connsiteY1" fmla="*/ 0 h 3881599"/>
              <a:gd name="connsiteX2" fmla="*/ 8674219 w 8677038"/>
              <a:gd name="connsiteY2" fmla="*/ 3881599 h 3881599"/>
              <a:gd name="connsiteX3" fmla="*/ 2299926 w 8677038"/>
              <a:gd name="connsiteY3" fmla="*/ 3881599 h 3881599"/>
              <a:gd name="connsiteX4" fmla="*/ 2230263 w 8677038"/>
              <a:gd name="connsiteY4" fmla="*/ 3842603 h 3881599"/>
              <a:gd name="connsiteX5" fmla="*/ 11542 w 8677038"/>
              <a:gd name="connsiteY5" fmla="*/ 121839 h 3881599"/>
              <a:gd name="connsiteX6" fmla="*/ 81204 w 8677038"/>
              <a:gd name="connsiteY6" fmla="*/ 0 h 3881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677038" h="3881599">
                <a:moveTo>
                  <a:pt x="81204" y="0"/>
                </a:moveTo>
                <a:lnTo>
                  <a:pt x="8677038" y="0"/>
                </a:lnTo>
                <a:lnTo>
                  <a:pt x="8674219" y="3881599"/>
                </a:lnTo>
                <a:lnTo>
                  <a:pt x="2299926" y="3881599"/>
                </a:lnTo>
                <a:cubicBezTo>
                  <a:pt x="2271336" y="3881599"/>
                  <a:pt x="2245565" y="3866324"/>
                  <a:pt x="2230263" y="3842603"/>
                </a:cubicBezTo>
                <a:lnTo>
                  <a:pt x="11542" y="121839"/>
                </a:lnTo>
                <a:cubicBezTo>
                  <a:pt x="-20672" y="68467"/>
                  <a:pt x="18387" y="0"/>
                  <a:pt x="81204" y="0"/>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12" name="Shape">
            <a:extLst>
              <a:ext uri="{FF2B5EF4-FFF2-40B4-BE49-F238E27FC236}">
                <a16:creationId xmlns:a16="http://schemas.microsoft.com/office/drawing/2014/main" id="{602E0AFB-D043-47D3-847B-A6F6361C81BA}"/>
              </a:ext>
            </a:extLst>
          </p:cNvPr>
          <p:cNvSpPr/>
          <p:nvPr/>
        </p:nvSpPr>
        <p:spPr>
          <a:xfrm>
            <a:off x="1199742" y="2103564"/>
            <a:ext cx="2069614"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0" y="1430"/>
                </a:cubicBezTo>
                <a:lnTo>
                  <a:pt x="16189" y="11200"/>
                </a:lnTo>
                <a:lnTo>
                  <a:pt x="11308" y="20970"/>
                </a:lnTo>
                <a:cubicBezTo>
                  <a:pt x="10987" y="21600"/>
                  <a:pt x="10197" y="21600"/>
                  <a:pt x="9876" y="20970"/>
                </a:cubicBezTo>
                <a:lnTo>
                  <a:pt x="4995" y="11200"/>
                </a:lnTo>
                <a:lnTo>
                  <a:pt x="114" y="1430"/>
                </a:lnTo>
                <a:cubicBezTo>
                  <a:pt x="-208" y="799"/>
                  <a:pt x="191" y="0"/>
                  <a:pt x="825" y="0"/>
                </a:cubicBezTo>
                <a:lnTo>
                  <a:pt x="10597"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A9590BDA-9B13-D0B9-D8D0-9C8D5DF1A629}"/>
              </a:ext>
            </a:extLst>
          </p:cNvPr>
          <p:cNvSpPr/>
          <p:nvPr/>
        </p:nvSpPr>
        <p:spPr>
          <a:xfrm>
            <a:off x="2380023" y="4092908"/>
            <a:ext cx="2069614"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0" y="1430"/>
                </a:cubicBezTo>
                <a:lnTo>
                  <a:pt x="16189" y="11200"/>
                </a:lnTo>
                <a:lnTo>
                  <a:pt x="11308" y="20970"/>
                </a:lnTo>
                <a:cubicBezTo>
                  <a:pt x="10987" y="21600"/>
                  <a:pt x="10197" y="21600"/>
                  <a:pt x="9876" y="20970"/>
                </a:cubicBezTo>
                <a:lnTo>
                  <a:pt x="4995" y="11200"/>
                </a:lnTo>
                <a:lnTo>
                  <a:pt x="114" y="1430"/>
                </a:lnTo>
                <a:cubicBezTo>
                  <a:pt x="-208" y="799"/>
                  <a:pt x="191" y="0"/>
                  <a:pt x="825" y="0"/>
                </a:cubicBezTo>
                <a:lnTo>
                  <a:pt x="10597"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58D3874C-4269-04EA-4D31-08F9E9F7171A}"/>
              </a:ext>
            </a:extLst>
          </p:cNvPr>
          <p:cNvSpPr/>
          <p:nvPr/>
        </p:nvSpPr>
        <p:spPr>
          <a:xfrm>
            <a:off x="2437133" y="2179712"/>
            <a:ext cx="2069614"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4" y="20012"/>
                </a:cubicBezTo>
                <a:lnTo>
                  <a:pt x="4995" y="10242"/>
                </a:lnTo>
                <a:lnTo>
                  <a:pt x="9876" y="472"/>
                </a:lnTo>
                <a:cubicBezTo>
                  <a:pt x="10197" y="-158"/>
                  <a:pt x="10987" y="-158"/>
                  <a:pt x="11308" y="472"/>
                </a:cubicBezTo>
                <a:lnTo>
                  <a:pt x="16189" y="10242"/>
                </a:lnTo>
                <a:lnTo>
                  <a:pt x="21070" y="20012"/>
                </a:lnTo>
                <a:cubicBezTo>
                  <a:pt x="21392" y="20643"/>
                  <a:pt x="20993" y="21442"/>
                  <a:pt x="20359" y="21442"/>
                </a:cubicBezTo>
                <a:lnTo>
                  <a:pt x="10587" y="21442"/>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CDDD063D-91A6-83D4-BFFB-3CB46B2D3B04}"/>
              </a:ext>
            </a:extLst>
          </p:cNvPr>
          <p:cNvSpPr/>
          <p:nvPr/>
        </p:nvSpPr>
        <p:spPr>
          <a:xfrm>
            <a:off x="3607895" y="4169055"/>
            <a:ext cx="2069613"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4" y="20012"/>
                </a:cubicBezTo>
                <a:lnTo>
                  <a:pt x="4995" y="10242"/>
                </a:lnTo>
                <a:lnTo>
                  <a:pt x="9876" y="472"/>
                </a:lnTo>
                <a:cubicBezTo>
                  <a:pt x="10197" y="-158"/>
                  <a:pt x="10987" y="-158"/>
                  <a:pt x="11308" y="472"/>
                </a:cubicBezTo>
                <a:lnTo>
                  <a:pt x="16189" y="10242"/>
                </a:lnTo>
                <a:lnTo>
                  <a:pt x="21070" y="20012"/>
                </a:lnTo>
                <a:cubicBezTo>
                  <a:pt x="21392" y="20643"/>
                  <a:pt x="20993" y="21442"/>
                  <a:pt x="20359" y="21442"/>
                </a:cubicBezTo>
                <a:lnTo>
                  <a:pt x="10587" y="2144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Freeform: Shape 28">
            <a:extLst>
              <a:ext uri="{FF2B5EF4-FFF2-40B4-BE49-F238E27FC236}">
                <a16:creationId xmlns:a16="http://schemas.microsoft.com/office/drawing/2014/main" id="{3246D466-C538-D053-3E54-02C89C5B1008}"/>
              </a:ext>
            </a:extLst>
          </p:cNvPr>
          <p:cNvSpPr/>
          <p:nvPr/>
        </p:nvSpPr>
        <p:spPr>
          <a:xfrm>
            <a:off x="-1" y="0"/>
            <a:ext cx="3383931" cy="2006475"/>
          </a:xfrm>
          <a:custGeom>
            <a:avLst/>
            <a:gdLst>
              <a:gd name="connsiteX0" fmla="*/ 0 w 3383931"/>
              <a:gd name="connsiteY0" fmla="*/ 0 h 2006475"/>
              <a:gd name="connsiteX1" fmla="*/ 2269671 w 3383931"/>
              <a:gd name="connsiteY1" fmla="*/ 0 h 2006475"/>
              <a:gd name="connsiteX2" fmla="*/ 3372842 w 3383931"/>
              <a:gd name="connsiteY2" fmla="*/ 1885622 h 2006475"/>
              <a:gd name="connsiteX3" fmla="*/ 3303303 w 3383931"/>
              <a:gd name="connsiteY3" fmla="*/ 2006475 h 2006475"/>
              <a:gd name="connsiteX4" fmla="*/ 1163615 w 3383931"/>
              <a:gd name="connsiteY4" fmla="*/ 2006475 h 2006475"/>
              <a:gd name="connsiteX5" fmla="*/ 1094076 w 3383931"/>
              <a:gd name="connsiteY5" fmla="*/ 1966531 h 2006475"/>
              <a:gd name="connsiteX6" fmla="*/ 0 w 3383931"/>
              <a:gd name="connsiteY6" fmla="*/ 96866 h 2006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83931" h="2006475">
                <a:moveTo>
                  <a:pt x="0" y="0"/>
                </a:moveTo>
                <a:lnTo>
                  <a:pt x="2269671" y="0"/>
                </a:lnTo>
                <a:lnTo>
                  <a:pt x="3372842" y="1885622"/>
                </a:lnTo>
                <a:cubicBezTo>
                  <a:pt x="3404246" y="1938942"/>
                  <a:pt x="3365151" y="2006475"/>
                  <a:pt x="3303303" y="2006475"/>
                </a:cubicBezTo>
                <a:lnTo>
                  <a:pt x="1163615" y="2006475"/>
                </a:lnTo>
                <a:cubicBezTo>
                  <a:pt x="1135094" y="2006475"/>
                  <a:pt x="1108337" y="1991241"/>
                  <a:pt x="1094076" y="1966531"/>
                </a:cubicBezTo>
                <a:lnTo>
                  <a:pt x="0" y="96866"/>
                </a:lnTo>
                <a:close/>
              </a:path>
            </a:pathLst>
          </a:custGeom>
          <a:solidFill>
            <a:schemeClr val="tx1">
              <a:lumMod val="50000"/>
              <a:lumOff val="50000"/>
            </a:schemeClr>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3C2383BB-ED2A-5414-786C-1410139AFAD1}"/>
              </a:ext>
            </a:extLst>
          </p:cNvPr>
          <p:cNvSpPr/>
          <p:nvPr/>
        </p:nvSpPr>
        <p:spPr>
          <a:xfrm>
            <a:off x="3493674" y="6082252"/>
            <a:ext cx="2719086" cy="775749"/>
          </a:xfrm>
          <a:custGeom>
            <a:avLst/>
            <a:gdLst/>
            <a:ahLst/>
            <a:cxnLst>
              <a:cxn ang="0">
                <a:pos x="wd2" y="hd2"/>
              </a:cxn>
              <a:cxn ang="5400000">
                <a:pos x="wd2" y="hd2"/>
              </a:cxn>
              <a:cxn ang="10800000">
                <a:pos x="wd2" y="hd2"/>
              </a:cxn>
              <a:cxn ang="16200000">
                <a:pos x="wd2" y="hd2"/>
              </a:cxn>
            </a:cxnLst>
            <a:rect l="0" t="0" r="r" b="b"/>
            <a:pathLst>
              <a:path w="21440" h="21600" extrusionOk="0">
                <a:moveTo>
                  <a:pt x="21440" y="21600"/>
                </a:moveTo>
                <a:lnTo>
                  <a:pt x="18048" y="1113"/>
                </a:lnTo>
                <a:cubicBezTo>
                  <a:pt x="17935" y="424"/>
                  <a:pt x="17725" y="0"/>
                  <a:pt x="17500" y="0"/>
                </a:cubicBezTo>
                <a:lnTo>
                  <a:pt x="636" y="0"/>
                </a:lnTo>
                <a:cubicBezTo>
                  <a:pt x="148" y="0"/>
                  <a:pt x="-160" y="1882"/>
                  <a:pt x="88" y="3366"/>
                </a:cubicBezTo>
                <a:lnTo>
                  <a:pt x="3105" y="21574"/>
                </a:lnTo>
                <a:lnTo>
                  <a:pt x="21440" y="21574"/>
                </a:lnTo>
                <a:close/>
              </a:path>
            </a:pathLst>
          </a:custGeom>
          <a:solidFill>
            <a:schemeClr val="tx1">
              <a:lumMod val="50000"/>
              <a:lumOff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3493674" y="375765"/>
            <a:ext cx="5447126" cy="1551705"/>
          </a:xfrm>
          <a:prstGeom prst="rect">
            <a:avLst/>
          </a:prstGeom>
        </p:spPr>
        <p:txBody>
          <a:bodyPr anchor="b"/>
          <a:lstStyle>
            <a:lvl1pPr algn="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628650" y="375765"/>
            <a:ext cx="1936750" cy="1507250"/>
          </a:xfrm>
          <a:prstGeom prst="rect">
            <a:avLst/>
          </a:prstGeom>
        </p:spPr>
        <p:txBody>
          <a:bodyPr anchor="ct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lvl1pPr>
              <a:defRPr>
                <a:solidFill>
                  <a:schemeClr val="bg1">
                    <a:lumMod val="65000"/>
                  </a:schemeClr>
                </a:solidFill>
              </a:defRPr>
            </a:lvl1p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6" name="Rectangle">
            <a:extLst>
              <a:ext uri="{FF2B5EF4-FFF2-40B4-BE49-F238E27FC236}">
                <a16:creationId xmlns:a16="http://schemas.microsoft.com/office/drawing/2014/main" id="{A51C4405-5BD6-C0C7-D295-7BA6E2212CB7}"/>
              </a:ext>
            </a:extLst>
          </p:cNvPr>
          <p:cNvSpPr/>
          <p:nvPr/>
        </p:nvSpPr>
        <p:spPr>
          <a:xfrm>
            <a:off x="1" y="707502"/>
            <a:ext cx="9143999" cy="5469461"/>
          </a:xfrm>
          <a:prstGeom prst="rect">
            <a:avLst/>
          </a:prstGeom>
          <a:solidFill>
            <a:schemeClr val="bg1">
              <a:lumMod val="9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EF868BA4-128A-0A3E-5733-A34C4FDEA3A1}"/>
              </a:ext>
            </a:extLst>
          </p:cNvPr>
          <p:cNvSpPr/>
          <p:nvPr/>
        </p:nvSpPr>
        <p:spPr>
          <a:xfrm>
            <a:off x="247445" y="3636625"/>
            <a:ext cx="2897925" cy="2540338"/>
          </a:xfrm>
          <a:custGeom>
            <a:avLst/>
            <a:gdLst/>
            <a:ahLst/>
            <a:cxnLst>
              <a:cxn ang="0">
                <a:pos x="wd2" y="hd2"/>
              </a:cxn>
              <a:cxn ang="5400000">
                <a:pos x="wd2" y="hd2"/>
              </a:cxn>
              <a:cxn ang="10800000">
                <a:pos x="wd2" y="hd2"/>
              </a:cxn>
              <a:cxn ang="16200000">
                <a:pos x="wd2" y="hd2"/>
              </a:cxn>
            </a:cxnLst>
            <a:rect l="0" t="0" r="r" b="b"/>
            <a:pathLst>
              <a:path w="21189" h="21441" extrusionOk="0">
                <a:moveTo>
                  <a:pt x="10596" y="21441"/>
                </a:moveTo>
                <a:lnTo>
                  <a:pt x="826" y="21441"/>
                </a:lnTo>
                <a:cubicBezTo>
                  <a:pt x="193" y="21441"/>
                  <a:pt x="-204" y="20646"/>
                  <a:pt x="109" y="20011"/>
                </a:cubicBezTo>
                <a:lnTo>
                  <a:pt x="4994" y="10243"/>
                </a:lnTo>
                <a:lnTo>
                  <a:pt x="9879" y="476"/>
                </a:lnTo>
                <a:cubicBezTo>
                  <a:pt x="10199" y="-159"/>
                  <a:pt x="10993" y="-159"/>
                  <a:pt x="11306" y="476"/>
                </a:cubicBezTo>
                <a:lnTo>
                  <a:pt x="16191" y="10243"/>
                </a:lnTo>
                <a:lnTo>
                  <a:pt x="21076" y="20011"/>
                </a:lnTo>
                <a:cubicBezTo>
                  <a:pt x="21396" y="20646"/>
                  <a:pt x="20999" y="21441"/>
                  <a:pt x="20359" y="21441"/>
                </a:cubicBezTo>
                <a:lnTo>
                  <a:pt x="10596" y="21441"/>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A24AC0C8-4B36-2155-726C-F4F1A68615B1}"/>
              </a:ext>
            </a:extLst>
          </p:cNvPr>
          <p:cNvSpPr/>
          <p:nvPr/>
        </p:nvSpPr>
        <p:spPr>
          <a:xfrm>
            <a:off x="0" y="812189"/>
            <a:ext cx="1510089" cy="2539494"/>
          </a:xfrm>
          <a:custGeom>
            <a:avLst/>
            <a:gdLst/>
            <a:ahLst/>
            <a:cxnLst>
              <a:cxn ang="0">
                <a:pos x="wd2" y="hd2"/>
              </a:cxn>
              <a:cxn ang="5400000">
                <a:pos x="wd2" y="hd2"/>
              </a:cxn>
              <a:cxn ang="10800000">
                <a:pos x="wd2" y="hd2"/>
              </a:cxn>
              <a:cxn ang="16200000">
                <a:pos x="wd2" y="hd2"/>
              </a:cxn>
            </a:cxnLst>
            <a:rect l="0" t="0" r="r" b="b"/>
            <a:pathLst>
              <a:path w="21209" h="21474" extrusionOk="0">
                <a:moveTo>
                  <a:pt x="11602" y="10264"/>
                </a:moveTo>
                <a:lnTo>
                  <a:pt x="2219" y="478"/>
                </a:lnTo>
                <a:cubicBezTo>
                  <a:pt x="1738" y="-21"/>
                  <a:pt x="722" y="-126"/>
                  <a:pt x="0" y="148"/>
                </a:cubicBezTo>
                <a:lnTo>
                  <a:pt x="0" y="21474"/>
                </a:lnTo>
                <a:lnTo>
                  <a:pt x="855" y="21474"/>
                </a:lnTo>
                <a:lnTo>
                  <a:pt x="19622" y="21474"/>
                </a:lnTo>
                <a:cubicBezTo>
                  <a:pt x="20838" y="21474"/>
                  <a:pt x="21600" y="20677"/>
                  <a:pt x="20999" y="20042"/>
                </a:cubicBezTo>
                <a:lnTo>
                  <a:pt x="11602" y="10264"/>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3579F714-49FE-1F66-087B-1FA4B8943873}"/>
              </a:ext>
            </a:extLst>
          </p:cNvPr>
          <p:cNvSpPr/>
          <p:nvPr/>
        </p:nvSpPr>
        <p:spPr>
          <a:xfrm>
            <a:off x="0" y="3486486"/>
            <a:ext cx="1425387" cy="2537247"/>
          </a:xfrm>
          <a:custGeom>
            <a:avLst/>
            <a:gdLst/>
            <a:ahLst/>
            <a:cxnLst>
              <a:cxn ang="0">
                <a:pos x="wd2" y="hd2"/>
              </a:cxn>
              <a:cxn ang="5400000">
                <a:pos x="wd2" y="hd2"/>
              </a:cxn>
              <a:cxn ang="10800000">
                <a:pos x="wd2" y="hd2"/>
              </a:cxn>
              <a:cxn ang="16200000">
                <a:pos x="wd2" y="hd2"/>
              </a:cxn>
            </a:cxnLst>
            <a:rect l="0" t="0" r="r" b="b"/>
            <a:pathLst>
              <a:path w="21186" h="21600" extrusionOk="0">
                <a:moveTo>
                  <a:pt x="19506" y="0"/>
                </a:moveTo>
                <a:lnTo>
                  <a:pt x="0" y="0"/>
                </a:lnTo>
                <a:lnTo>
                  <a:pt x="0" y="21600"/>
                </a:lnTo>
                <a:cubicBezTo>
                  <a:pt x="439" y="21543"/>
                  <a:pt x="849" y="21397"/>
                  <a:pt x="1103" y="21146"/>
                </a:cubicBezTo>
                <a:lnTo>
                  <a:pt x="11033" y="11294"/>
                </a:lnTo>
                <a:lnTo>
                  <a:pt x="20963" y="1442"/>
                </a:lnTo>
                <a:cubicBezTo>
                  <a:pt x="21600" y="802"/>
                  <a:pt x="20794" y="0"/>
                  <a:pt x="19506" y="0"/>
                </a:cubicBez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694894"/>
            <a:ext cx="7886700" cy="995794"/>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3392814" y="1825625"/>
            <a:ext cx="5122536"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CAD676C5-B2AB-B753-0EBB-6A9558639C6C}"/>
              </a:ext>
            </a:extLst>
          </p:cNvPr>
          <p:cNvSpPr>
            <a:spLocks noGrp="1"/>
          </p:cNvSpPr>
          <p:nvPr>
            <p:ph type="pic" sz="quarter" idx="13"/>
          </p:nvPr>
        </p:nvSpPr>
        <p:spPr>
          <a:xfrm>
            <a:off x="1477602" y="3497431"/>
            <a:ext cx="7666398" cy="2741871"/>
          </a:xfrm>
          <a:custGeom>
            <a:avLst/>
            <a:gdLst>
              <a:gd name="connsiteX0" fmla="*/ 56510 w 7666398"/>
              <a:gd name="connsiteY0" fmla="*/ 0 h 2741871"/>
              <a:gd name="connsiteX1" fmla="*/ 7666398 w 7666398"/>
              <a:gd name="connsiteY1" fmla="*/ 0 h 2741871"/>
              <a:gd name="connsiteX2" fmla="*/ 7663553 w 7666398"/>
              <a:gd name="connsiteY2" fmla="*/ 2741871 h 2741871"/>
              <a:gd name="connsiteX3" fmla="*/ 1622938 w 7666398"/>
              <a:gd name="connsiteY3" fmla="*/ 2741871 h 2741871"/>
              <a:gd name="connsiteX4" fmla="*/ 1574576 w 7666398"/>
              <a:gd name="connsiteY4" fmla="*/ 2714325 h 2741871"/>
              <a:gd name="connsiteX5" fmla="*/ 8148 w 7666398"/>
              <a:gd name="connsiteY5" fmla="*/ 86445 h 2741871"/>
              <a:gd name="connsiteX6" fmla="*/ 56510 w 7666398"/>
              <a:gd name="connsiteY6" fmla="*/ 0 h 2741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66398" h="2741871">
                <a:moveTo>
                  <a:pt x="56510" y="0"/>
                </a:moveTo>
                <a:lnTo>
                  <a:pt x="7666398" y="0"/>
                </a:lnTo>
                <a:lnTo>
                  <a:pt x="7663553" y="2741871"/>
                </a:lnTo>
                <a:lnTo>
                  <a:pt x="1622938" y="2741871"/>
                </a:lnTo>
                <a:cubicBezTo>
                  <a:pt x="1603024" y="2741871"/>
                  <a:pt x="1583822" y="2731462"/>
                  <a:pt x="1574576" y="2714325"/>
                </a:cubicBezTo>
                <a:lnTo>
                  <a:pt x="8148" y="86445"/>
                </a:lnTo>
                <a:cubicBezTo>
                  <a:pt x="-14611" y="48491"/>
                  <a:pt x="13126" y="0"/>
                  <a:pt x="56510" y="0"/>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20" name="Freeform: Shape 19">
            <a:extLst>
              <a:ext uri="{FF2B5EF4-FFF2-40B4-BE49-F238E27FC236}">
                <a16:creationId xmlns:a16="http://schemas.microsoft.com/office/drawing/2014/main" id="{298A3FE4-951B-4D52-0941-06B1AE542632}"/>
              </a:ext>
            </a:extLst>
          </p:cNvPr>
          <p:cNvSpPr/>
          <p:nvPr/>
        </p:nvSpPr>
        <p:spPr>
          <a:xfrm>
            <a:off x="-1" y="0"/>
            <a:ext cx="3538119" cy="3427098"/>
          </a:xfrm>
          <a:custGeom>
            <a:avLst/>
            <a:gdLst>
              <a:gd name="connsiteX0" fmla="*/ 0 w 3538119"/>
              <a:gd name="connsiteY0" fmla="*/ 0 h 3427098"/>
              <a:gd name="connsiteX1" fmla="*/ 1618265 w 3538119"/>
              <a:gd name="connsiteY1" fmla="*/ 0 h 3427098"/>
              <a:gd name="connsiteX2" fmla="*/ 3530454 w 3538119"/>
              <a:gd name="connsiteY2" fmla="*/ 3341579 h 3427098"/>
              <a:gd name="connsiteX3" fmla="*/ 3480948 w 3538119"/>
              <a:gd name="connsiteY3" fmla="*/ 3427098 h 3427098"/>
              <a:gd name="connsiteX4" fmla="*/ 1970767 w 3538119"/>
              <a:gd name="connsiteY4" fmla="*/ 3427098 h 3427098"/>
              <a:gd name="connsiteX5" fmla="*/ 1921427 w 3538119"/>
              <a:gd name="connsiteY5" fmla="*/ 3398539 h 3427098"/>
              <a:gd name="connsiteX6" fmla="*/ 0 w 3538119"/>
              <a:gd name="connsiteY6" fmla="*/ 42001 h 3427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38119" h="3427098">
                <a:moveTo>
                  <a:pt x="0" y="0"/>
                </a:moveTo>
                <a:lnTo>
                  <a:pt x="1618265" y="0"/>
                </a:lnTo>
                <a:lnTo>
                  <a:pt x="3530454" y="3341579"/>
                </a:lnTo>
                <a:cubicBezTo>
                  <a:pt x="3552310" y="3379500"/>
                  <a:pt x="3524825" y="3427098"/>
                  <a:pt x="3480948" y="3427098"/>
                </a:cubicBezTo>
                <a:lnTo>
                  <a:pt x="1970767" y="3427098"/>
                </a:lnTo>
                <a:cubicBezTo>
                  <a:pt x="1949905" y="3427098"/>
                  <a:pt x="1931858" y="3415674"/>
                  <a:pt x="1921427" y="3398539"/>
                </a:cubicBezTo>
                <a:lnTo>
                  <a:pt x="0" y="42001"/>
                </a:lnTo>
                <a:close/>
              </a:path>
            </a:pathLst>
          </a:custGeom>
          <a:solidFill>
            <a:schemeClr val="tx1">
              <a:lumMod val="50000"/>
              <a:lumOff val="50000"/>
            </a:schemeClr>
          </a:solidFill>
          <a:ln w="12700">
            <a:miter lim="400000"/>
          </a:ln>
        </p:spPr>
        <p:txBody>
          <a:bodyPr wrap="square" lIns="38100" tIns="38100" rIns="38100" bIns="38100" anchor="ctr">
            <a:noAutofit/>
          </a:bodyPr>
          <a:lstStyle/>
          <a:p>
            <a:pPr algn="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F08BB06C-750F-E0E2-AB99-56E514818327}"/>
              </a:ext>
            </a:extLst>
          </p:cNvPr>
          <p:cNvSpPr/>
          <p:nvPr/>
        </p:nvSpPr>
        <p:spPr>
          <a:xfrm>
            <a:off x="3615945" y="6310579"/>
            <a:ext cx="1920791" cy="547421"/>
          </a:xfrm>
          <a:custGeom>
            <a:avLst/>
            <a:gdLst/>
            <a:ahLst/>
            <a:cxnLst>
              <a:cxn ang="0">
                <a:pos x="wd2" y="hd2"/>
              </a:cxn>
              <a:cxn ang="5400000">
                <a:pos x="wd2" y="hd2"/>
              </a:cxn>
              <a:cxn ang="10800000">
                <a:pos x="wd2" y="hd2"/>
              </a:cxn>
              <a:cxn ang="16200000">
                <a:pos x="wd2" y="hd2"/>
              </a:cxn>
            </a:cxnLst>
            <a:rect l="0" t="0" r="r" b="b"/>
            <a:pathLst>
              <a:path w="21441" h="21600" extrusionOk="0">
                <a:moveTo>
                  <a:pt x="21441" y="21600"/>
                </a:moveTo>
                <a:lnTo>
                  <a:pt x="18046" y="1125"/>
                </a:lnTo>
                <a:cubicBezTo>
                  <a:pt x="17929" y="450"/>
                  <a:pt x="17728" y="0"/>
                  <a:pt x="17494" y="0"/>
                </a:cubicBezTo>
                <a:lnTo>
                  <a:pt x="637" y="0"/>
                </a:lnTo>
                <a:cubicBezTo>
                  <a:pt x="149" y="0"/>
                  <a:pt x="-159" y="1875"/>
                  <a:pt x="85" y="3375"/>
                </a:cubicBezTo>
                <a:lnTo>
                  <a:pt x="3098" y="21600"/>
                </a:lnTo>
                <a:lnTo>
                  <a:pt x="21441" y="21600"/>
                </a:lnTo>
                <a:close/>
              </a:path>
            </a:pathLst>
          </a:custGeom>
          <a:solidFill>
            <a:schemeClr val="tx1">
              <a:lumMod val="50000"/>
              <a:lumOff val="50000"/>
            </a:schemeClr>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3200400" y="325420"/>
            <a:ext cx="5551609" cy="2051290"/>
          </a:xfrm>
          <a:prstGeom prst="rect">
            <a:avLst/>
          </a:prstGeom>
        </p:spPr>
        <p:txBody>
          <a:bodyPr anchor="b"/>
          <a:lstStyle>
            <a:lvl1pPr algn="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3835400" y="2589240"/>
            <a:ext cx="4916609" cy="625327"/>
          </a:xfrm>
          <a:prstGeom prst="rect">
            <a:avLst/>
          </a:prstGeo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3028950" y="6356350"/>
            <a:ext cx="3086100" cy="365125"/>
          </a:xfrm>
          <a:prstGeom prst="rect">
            <a:avLst/>
          </a:prstGeom>
        </p:spPr>
        <p:txBody>
          <a:bodyPr/>
          <a:lstStyle>
            <a:lvl1pPr>
              <a:defRPr>
                <a:solidFill>
                  <a:schemeClr val="bg1">
                    <a:lumMod val="65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2" name="Picture Placeholder 2">
            <a:extLst>
              <a:ext uri="{FF2B5EF4-FFF2-40B4-BE49-F238E27FC236}">
                <a16:creationId xmlns:a16="http://schemas.microsoft.com/office/drawing/2014/main" id="{FEF4BAE9-E3E7-E594-2A13-81F70A9E993D}"/>
              </a:ext>
            </a:extLst>
          </p:cNvPr>
          <p:cNvSpPr>
            <a:spLocks noGrp="1"/>
          </p:cNvSpPr>
          <p:nvPr>
            <p:ph type="pic" sz="quarter" idx="13"/>
          </p:nvPr>
        </p:nvSpPr>
        <p:spPr>
          <a:xfrm>
            <a:off x="0" y="0"/>
            <a:ext cx="9144000" cy="6857999"/>
          </a:xfrm>
          <a:noFill/>
        </p:spPr>
        <p:txBody>
          <a:bodyPr anchor="ctr"/>
          <a:lstStyle>
            <a:lvl1pPr marL="0" indent="0" algn="ctr">
              <a:buNone/>
              <a:defRPr b="1">
                <a:solidFill>
                  <a:schemeClr val="tx1"/>
                </a:solidFill>
              </a:defRPr>
            </a:lvl1pPr>
          </a:lstStyle>
          <a:p>
            <a:endParaRPr lang="en-US"/>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4419600" y="505063"/>
            <a:ext cx="4090988" cy="181646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943390" y="2348511"/>
            <a:ext cx="3567198" cy="558799"/>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5" name="Freeform 24">
            <a:extLst>
              <a:ext uri="{FF2B5EF4-FFF2-40B4-BE49-F238E27FC236}">
                <a16:creationId xmlns:a16="http://schemas.microsoft.com/office/drawing/2014/main" id="{890756D9-272B-619D-3389-505F2F67A234}"/>
              </a:ext>
            </a:extLst>
          </p:cNvPr>
          <p:cNvSpPr>
            <a:spLocks noGrp="1"/>
          </p:cNvSpPr>
          <p:nvPr>
            <p:ph type="pic" sz="quarter" idx="13"/>
          </p:nvPr>
        </p:nvSpPr>
        <p:spPr>
          <a:xfrm>
            <a:off x="1" y="0"/>
            <a:ext cx="9144000" cy="2420274"/>
          </a:xfrm>
          <a:custGeom>
            <a:avLst/>
            <a:gdLst>
              <a:gd name="connsiteX0" fmla="*/ 0 w 9139915"/>
              <a:gd name="connsiteY0" fmla="*/ 0 h 2420274"/>
              <a:gd name="connsiteX1" fmla="*/ 9139915 w 9139915"/>
              <a:gd name="connsiteY1" fmla="*/ 0 h 2420274"/>
              <a:gd name="connsiteX2" fmla="*/ 9137812 w 9139915"/>
              <a:gd name="connsiteY2" fmla="*/ 2420274 h 2420274"/>
              <a:gd name="connsiteX3" fmla="*/ 1498389 w 9139915"/>
              <a:gd name="connsiteY3" fmla="*/ 2420274 h 2420274"/>
              <a:gd name="connsiteX4" fmla="*/ 1414514 w 9139915"/>
              <a:gd name="connsiteY4" fmla="*/ 2372546 h 2420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39915" h="2420274">
                <a:moveTo>
                  <a:pt x="0" y="0"/>
                </a:moveTo>
                <a:lnTo>
                  <a:pt x="9139915" y="0"/>
                </a:lnTo>
                <a:lnTo>
                  <a:pt x="9137812" y="2420274"/>
                </a:lnTo>
                <a:lnTo>
                  <a:pt x="1498389" y="2420274"/>
                </a:lnTo>
                <a:cubicBezTo>
                  <a:pt x="1464077" y="2420274"/>
                  <a:pt x="1432729" y="2402108"/>
                  <a:pt x="1414514" y="2372546"/>
                </a:cubicBezTo>
                <a:close/>
              </a:path>
            </a:pathLst>
          </a:custGeom>
          <a:noFill/>
        </p:spPr>
        <p:txBody>
          <a:bodyPr wrap="square" anchor="ctr">
            <a:noAutofit/>
          </a:bodyPr>
          <a:lstStyle>
            <a:lvl1pPr marL="0" indent="0" algn="ctr">
              <a:buNone/>
              <a:defRPr b="1">
                <a:solidFill>
                  <a:schemeClr val="tx1"/>
                </a:solidFill>
              </a:defRPr>
            </a:lvl1pPr>
          </a:lstStyle>
          <a:p>
            <a:endParaRPr lang="en-US"/>
          </a:p>
        </p:txBody>
      </p:sp>
      <p:sp>
        <p:nvSpPr>
          <p:cNvPr id="23" name="Shape">
            <a:extLst>
              <a:ext uri="{FF2B5EF4-FFF2-40B4-BE49-F238E27FC236}">
                <a16:creationId xmlns:a16="http://schemas.microsoft.com/office/drawing/2014/main" id="{AEB01AC2-B6EC-851D-AFDD-4CE7A06E390D}"/>
              </a:ext>
            </a:extLst>
          </p:cNvPr>
          <p:cNvSpPr/>
          <p:nvPr/>
        </p:nvSpPr>
        <p:spPr>
          <a:xfrm>
            <a:off x="2385573" y="2530906"/>
            <a:ext cx="5055674" cy="4327094"/>
          </a:xfrm>
          <a:custGeom>
            <a:avLst/>
            <a:gdLst/>
            <a:ahLst/>
            <a:cxnLst>
              <a:cxn ang="0">
                <a:pos x="wd2" y="hd2"/>
              </a:cxn>
              <a:cxn ang="5400000">
                <a:pos x="wd2" y="hd2"/>
              </a:cxn>
              <a:cxn ang="10800000">
                <a:pos x="wd2" y="hd2"/>
              </a:cxn>
              <a:cxn ang="16200000">
                <a:pos x="wd2" y="hd2"/>
              </a:cxn>
            </a:cxnLst>
            <a:rect l="0" t="0" r="r" b="b"/>
            <a:pathLst>
              <a:path w="21495" h="21600" extrusionOk="0">
                <a:moveTo>
                  <a:pt x="21495" y="21600"/>
                </a:moveTo>
                <a:lnTo>
                  <a:pt x="11830" y="243"/>
                </a:lnTo>
                <a:cubicBezTo>
                  <a:pt x="11757" y="95"/>
                  <a:pt x="11619" y="0"/>
                  <a:pt x="11469" y="0"/>
                </a:cubicBezTo>
                <a:lnTo>
                  <a:pt x="418" y="0"/>
                </a:lnTo>
                <a:cubicBezTo>
                  <a:pt x="98" y="0"/>
                  <a:pt x="-105" y="409"/>
                  <a:pt x="57" y="738"/>
                </a:cubicBezTo>
                <a:lnTo>
                  <a:pt x="9475" y="21600"/>
                </a:lnTo>
                <a:lnTo>
                  <a:pt x="21495" y="21600"/>
                </a:lnTo>
                <a:close/>
              </a:path>
            </a:pathLst>
          </a:custGeom>
          <a:solidFill>
            <a:schemeClr val="tx1">
              <a:lumMod val="50000"/>
              <a:lumOff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E401285-0A6E-4F70-86DB-227CB70FE112}"/>
              </a:ext>
            </a:extLst>
          </p:cNvPr>
          <p:cNvSpPr>
            <a:spLocks noGrp="1"/>
          </p:cNvSpPr>
          <p:nvPr userDrawn="1">
            <p:ph type="title"/>
          </p:nvPr>
        </p:nvSpPr>
        <p:spPr>
          <a:xfrm>
            <a:off x="366712" y="2675584"/>
            <a:ext cx="2818886" cy="336124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userDrawn="1">
            <p:ph type="body" idx="1"/>
          </p:nvPr>
        </p:nvSpPr>
        <p:spPr>
          <a:xfrm>
            <a:off x="4025997" y="3652445"/>
            <a:ext cx="1774826" cy="2437205"/>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userDrawn="1">
            <p:ph type="ftr" sz="quarter" idx="11"/>
          </p:nvPr>
        </p:nvSpPr>
        <p:spPr>
          <a:xfrm>
            <a:off x="3028950" y="6356350"/>
            <a:ext cx="3086100" cy="365125"/>
          </a:xfrm>
          <a:prstGeom prst="rect">
            <a:avLst/>
          </a:prstGeom>
        </p:spPr>
        <p:txBody>
          <a:bodyPr/>
          <a:lstStyle>
            <a:lvl1pPr>
              <a:defRPr>
                <a:solidFill>
                  <a:schemeClr val="bg1">
                    <a:lumMod val="65000"/>
                  </a:schemeClr>
                </a:solidFill>
              </a:defRPr>
            </a:lvl1p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userDrawn="1">
            <p:ph type="body" sz="quarter" idx="14" hasCustomPrompt="1"/>
          </p:nvPr>
        </p:nvSpPr>
        <p:spPr>
          <a:xfrm>
            <a:off x="7002462" y="259453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userDrawn="1">
            <p:ph type="body" sz="quarter" idx="15" hasCustomPrompt="1"/>
          </p:nvPr>
        </p:nvSpPr>
        <p:spPr>
          <a:xfrm>
            <a:off x="7002462" y="2824598"/>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userDrawn="1">
            <p:ph type="body" sz="quarter" idx="16" hasCustomPrompt="1"/>
          </p:nvPr>
        </p:nvSpPr>
        <p:spPr>
          <a:xfrm>
            <a:off x="7002462" y="3054666"/>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61032" cy="261610"/>
          </a:xfrm>
          <a:prstGeom prst="rect">
            <a:avLst/>
          </a:prstGeom>
        </p:spPr>
        <p:txBody>
          <a:bodyPr wrap="none">
            <a:spAutoFit/>
          </a:bodyPr>
          <a:lstStyle/>
          <a:p>
            <a:r>
              <a:rPr lang="en-US" sz="1100" b="0" i="0" dirty="0">
                <a:solidFill>
                  <a:schemeClr val="accent1">
                    <a:lumMod val="75000"/>
                  </a:schemeClr>
                </a:solidFill>
                <a:effectLst/>
                <a:latin typeface="Open Sans" panose="020B0606030504020204" pitchFamily="34" charset="0"/>
              </a:rPr>
              <a:t>© </a:t>
            </a:r>
            <a:r>
              <a:rPr lang="en-US" sz="1100" b="0" i="0" u="none" strike="noStrike" dirty="0">
                <a:solidFill>
                  <a:schemeClr val="accent1">
                    <a:lumMod val="75000"/>
                  </a:schemeClr>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75000"/>
                </a:schemeClr>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6267542D-17E9-CC34-2508-C192A2D37EE8}"/>
              </a:ext>
            </a:extLst>
          </p:cNvPr>
          <p:cNvSpPr>
            <a:spLocks noGrp="1"/>
          </p:cNvSpPr>
          <p:nvPr>
            <p:ph type="pic" sz="quarter" idx="13"/>
          </p:nvPr>
        </p:nvSpPr>
        <p:spPr/>
      </p:sp>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normAutofit fontScale="90000"/>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
        <p:nvSpPr>
          <p:cNvPr id="10" name="Shape">
            <a:extLst>
              <a:ext uri="{FF2B5EF4-FFF2-40B4-BE49-F238E27FC236}">
                <a16:creationId xmlns:a16="http://schemas.microsoft.com/office/drawing/2014/main" id="{28B27752-27EF-9D40-3764-4A5CB9E7AAF2}"/>
              </a:ext>
            </a:extLst>
          </p:cNvPr>
          <p:cNvSpPr/>
          <p:nvPr/>
        </p:nvSpPr>
        <p:spPr>
          <a:xfrm>
            <a:off x="1199742" y="2103564"/>
            <a:ext cx="2069614"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0" y="1430"/>
                </a:cubicBezTo>
                <a:lnTo>
                  <a:pt x="16189" y="11200"/>
                </a:lnTo>
                <a:lnTo>
                  <a:pt x="11308" y="20970"/>
                </a:lnTo>
                <a:cubicBezTo>
                  <a:pt x="10987" y="21600"/>
                  <a:pt x="10197" y="21600"/>
                  <a:pt x="9876" y="20970"/>
                </a:cubicBezTo>
                <a:lnTo>
                  <a:pt x="4995" y="11200"/>
                </a:lnTo>
                <a:lnTo>
                  <a:pt x="114" y="1430"/>
                </a:lnTo>
                <a:cubicBezTo>
                  <a:pt x="-208" y="799"/>
                  <a:pt x="191" y="0"/>
                  <a:pt x="825" y="0"/>
                </a:cubicBezTo>
                <a:lnTo>
                  <a:pt x="10597"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72DC1E0A-7C3C-42DD-CA7C-25C70AA4FCB0}"/>
              </a:ext>
            </a:extLst>
          </p:cNvPr>
          <p:cNvSpPr/>
          <p:nvPr/>
        </p:nvSpPr>
        <p:spPr>
          <a:xfrm>
            <a:off x="2380023" y="4092908"/>
            <a:ext cx="2069614"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0" y="1430"/>
                </a:cubicBezTo>
                <a:lnTo>
                  <a:pt x="16189" y="11200"/>
                </a:lnTo>
                <a:lnTo>
                  <a:pt x="11308" y="20970"/>
                </a:lnTo>
                <a:cubicBezTo>
                  <a:pt x="10987" y="21600"/>
                  <a:pt x="10197" y="21600"/>
                  <a:pt x="9876" y="20970"/>
                </a:cubicBezTo>
                <a:lnTo>
                  <a:pt x="4995" y="11200"/>
                </a:lnTo>
                <a:lnTo>
                  <a:pt x="114" y="1430"/>
                </a:lnTo>
                <a:cubicBezTo>
                  <a:pt x="-208" y="799"/>
                  <a:pt x="191" y="0"/>
                  <a:pt x="825" y="0"/>
                </a:cubicBezTo>
                <a:lnTo>
                  <a:pt x="10597"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E69F9C5C-2B0E-315A-49B5-EBD678AE437A}"/>
              </a:ext>
            </a:extLst>
          </p:cNvPr>
          <p:cNvSpPr/>
          <p:nvPr/>
        </p:nvSpPr>
        <p:spPr>
          <a:xfrm>
            <a:off x="2437133" y="2179712"/>
            <a:ext cx="2069614"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4" y="20012"/>
                </a:cubicBezTo>
                <a:lnTo>
                  <a:pt x="4995" y="10242"/>
                </a:lnTo>
                <a:lnTo>
                  <a:pt x="9876" y="472"/>
                </a:lnTo>
                <a:cubicBezTo>
                  <a:pt x="10197" y="-158"/>
                  <a:pt x="10987" y="-158"/>
                  <a:pt x="11308" y="472"/>
                </a:cubicBezTo>
                <a:lnTo>
                  <a:pt x="16189" y="10242"/>
                </a:lnTo>
                <a:lnTo>
                  <a:pt x="21070" y="20012"/>
                </a:lnTo>
                <a:cubicBezTo>
                  <a:pt x="21392" y="20643"/>
                  <a:pt x="20993" y="21442"/>
                  <a:pt x="20359" y="21442"/>
                </a:cubicBezTo>
                <a:lnTo>
                  <a:pt x="10587" y="21442"/>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44FA8791-94DE-584F-D9C9-E766FFF68C49}"/>
              </a:ext>
            </a:extLst>
          </p:cNvPr>
          <p:cNvSpPr/>
          <p:nvPr/>
        </p:nvSpPr>
        <p:spPr>
          <a:xfrm>
            <a:off x="3607895" y="4169055"/>
            <a:ext cx="2069613" cy="1813249"/>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4" y="20012"/>
                </a:cubicBezTo>
                <a:lnTo>
                  <a:pt x="4995" y="10242"/>
                </a:lnTo>
                <a:lnTo>
                  <a:pt x="9876" y="472"/>
                </a:lnTo>
                <a:cubicBezTo>
                  <a:pt x="10197" y="-158"/>
                  <a:pt x="10987" y="-158"/>
                  <a:pt x="11308" y="472"/>
                </a:cubicBezTo>
                <a:lnTo>
                  <a:pt x="16189" y="10242"/>
                </a:lnTo>
                <a:lnTo>
                  <a:pt x="21070" y="20012"/>
                </a:lnTo>
                <a:cubicBezTo>
                  <a:pt x="21392" y="20643"/>
                  <a:pt x="20993" y="21442"/>
                  <a:pt x="20359" y="21442"/>
                </a:cubicBezTo>
                <a:lnTo>
                  <a:pt x="10587" y="2144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a:t>
            </a:r>
          </a:p>
          <a:p>
            <a:r>
              <a:rPr lang="en-US" noProof="1"/>
              <a:t>Duis aute irure dolor in reprehenderit in voluptate velit esse cillum dolore eu fugiat nulla pariatur. Excepteur sint occaecat cupidatat non.</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BD985442-7C73-766D-D543-D78534B3B62E}"/>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
        <p:nvSpPr>
          <p:cNvPr id="13" name="Shape">
            <a:extLst>
              <a:ext uri="{FF2B5EF4-FFF2-40B4-BE49-F238E27FC236}">
                <a16:creationId xmlns:a16="http://schemas.microsoft.com/office/drawing/2014/main" id="{ACE1BB7F-3AD7-887B-0477-D3356694235F}"/>
              </a:ext>
            </a:extLst>
          </p:cNvPr>
          <p:cNvSpPr/>
          <p:nvPr/>
        </p:nvSpPr>
        <p:spPr>
          <a:xfrm>
            <a:off x="2000284" y="3497430"/>
            <a:ext cx="1459905" cy="1281132"/>
          </a:xfrm>
          <a:custGeom>
            <a:avLst/>
            <a:gdLst/>
            <a:ahLst/>
            <a:cxnLst>
              <a:cxn ang="0">
                <a:pos x="wd2" y="hd2"/>
              </a:cxn>
              <a:cxn ang="5400000">
                <a:pos x="wd2" y="hd2"/>
              </a:cxn>
              <a:cxn ang="10800000">
                <a:pos x="wd2" y="hd2"/>
              </a:cxn>
              <a:cxn ang="16200000">
                <a:pos x="wd2" y="hd2"/>
              </a:cxn>
            </a:cxnLst>
            <a:rect l="0" t="0" r="r" b="b"/>
            <a:pathLst>
              <a:path w="21188" h="21441" extrusionOk="0">
                <a:moveTo>
                  <a:pt x="10580" y="0"/>
                </a:moveTo>
                <a:lnTo>
                  <a:pt x="20360" y="0"/>
                </a:lnTo>
                <a:cubicBezTo>
                  <a:pt x="20994" y="0"/>
                  <a:pt x="21394" y="795"/>
                  <a:pt x="21077" y="1432"/>
                </a:cubicBezTo>
                <a:lnTo>
                  <a:pt x="16194" y="11198"/>
                </a:lnTo>
                <a:lnTo>
                  <a:pt x="11311" y="20964"/>
                </a:lnTo>
                <a:cubicBezTo>
                  <a:pt x="10994" y="21600"/>
                  <a:pt x="10194" y="21600"/>
                  <a:pt x="9877" y="20964"/>
                </a:cubicBezTo>
                <a:lnTo>
                  <a:pt x="4994" y="11198"/>
                </a:lnTo>
                <a:lnTo>
                  <a:pt x="111" y="1432"/>
                </a:lnTo>
                <a:cubicBezTo>
                  <a:pt x="-206" y="795"/>
                  <a:pt x="194" y="0"/>
                  <a:pt x="828" y="0"/>
                </a:cubicBezTo>
                <a:lnTo>
                  <a:pt x="10580" y="0"/>
                </a:lnTo>
                <a:close/>
              </a:path>
            </a:pathLst>
          </a:custGeom>
          <a:solidFill>
            <a:schemeClr val="accent5"/>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FEA4DA89-5BFE-198D-30C7-D5B06515FE90}"/>
              </a:ext>
            </a:extLst>
          </p:cNvPr>
          <p:cNvSpPr/>
          <p:nvPr/>
        </p:nvSpPr>
        <p:spPr>
          <a:xfrm>
            <a:off x="2827122" y="4904005"/>
            <a:ext cx="1459905" cy="1281132"/>
          </a:xfrm>
          <a:custGeom>
            <a:avLst/>
            <a:gdLst/>
            <a:ahLst/>
            <a:cxnLst>
              <a:cxn ang="0">
                <a:pos x="wd2" y="hd2"/>
              </a:cxn>
              <a:cxn ang="5400000">
                <a:pos x="wd2" y="hd2"/>
              </a:cxn>
              <a:cxn ang="10800000">
                <a:pos x="wd2" y="hd2"/>
              </a:cxn>
              <a:cxn ang="16200000">
                <a:pos x="wd2" y="hd2"/>
              </a:cxn>
            </a:cxnLst>
            <a:rect l="0" t="0" r="r" b="b"/>
            <a:pathLst>
              <a:path w="21188" h="21441" extrusionOk="0">
                <a:moveTo>
                  <a:pt x="10580" y="0"/>
                </a:moveTo>
                <a:lnTo>
                  <a:pt x="20360" y="0"/>
                </a:lnTo>
                <a:cubicBezTo>
                  <a:pt x="20994" y="0"/>
                  <a:pt x="21394" y="795"/>
                  <a:pt x="21077" y="1432"/>
                </a:cubicBezTo>
                <a:lnTo>
                  <a:pt x="16194" y="11198"/>
                </a:lnTo>
                <a:lnTo>
                  <a:pt x="11311" y="20964"/>
                </a:lnTo>
                <a:cubicBezTo>
                  <a:pt x="10994" y="21600"/>
                  <a:pt x="10194" y="21600"/>
                  <a:pt x="9877" y="20964"/>
                </a:cubicBezTo>
                <a:lnTo>
                  <a:pt x="4994" y="11198"/>
                </a:lnTo>
                <a:lnTo>
                  <a:pt x="111" y="1432"/>
                </a:lnTo>
                <a:cubicBezTo>
                  <a:pt x="-206" y="795"/>
                  <a:pt x="194" y="0"/>
                  <a:pt x="828" y="0"/>
                </a:cubicBezTo>
                <a:lnTo>
                  <a:pt x="10580" y="0"/>
                </a:lnTo>
                <a:close/>
              </a:path>
            </a:pathLst>
          </a:custGeom>
          <a:solidFill>
            <a:schemeClr val="accent2"/>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1A6405B3-5E22-8812-8873-A0DD06157A80}"/>
              </a:ext>
            </a:extLst>
          </p:cNvPr>
          <p:cNvSpPr/>
          <p:nvPr/>
        </p:nvSpPr>
        <p:spPr>
          <a:xfrm>
            <a:off x="2865137" y="3554454"/>
            <a:ext cx="1459905" cy="1281132"/>
          </a:xfrm>
          <a:custGeom>
            <a:avLst/>
            <a:gdLst/>
            <a:ahLst/>
            <a:cxnLst>
              <a:cxn ang="0">
                <a:pos x="wd2" y="hd2"/>
              </a:cxn>
              <a:cxn ang="5400000">
                <a:pos x="wd2" y="hd2"/>
              </a:cxn>
              <a:cxn ang="10800000">
                <a:pos x="wd2" y="hd2"/>
              </a:cxn>
              <a:cxn ang="16200000">
                <a:pos x="wd2" y="hd2"/>
              </a:cxn>
            </a:cxnLst>
            <a:rect l="0" t="0" r="r" b="b"/>
            <a:pathLst>
              <a:path w="21188" h="21441" extrusionOk="0">
                <a:moveTo>
                  <a:pt x="10608" y="21441"/>
                </a:moveTo>
                <a:lnTo>
                  <a:pt x="828" y="21441"/>
                </a:lnTo>
                <a:cubicBezTo>
                  <a:pt x="194" y="21441"/>
                  <a:pt x="-206" y="20646"/>
                  <a:pt x="111" y="20009"/>
                </a:cubicBezTo>
                <a:lnTo>
                  <a:pt x="4994" y="10243"/>
                </a:lnTo>
                <a:lnTo>
                  <a:pt x="9877" y="477"/>
                </a:lnTo>
                <a:cubicBezTo>
                  <a:pt x="10194" y="-159"/>
                  <a:pt x="10994" y="-159"/>
                  <a:pt x="11311" y="477"/>
                </a:cubicBezTo>
                <a:lnTo>
                  <a:pt x="16194" y="10243"/>
                </a:lnTo>
                <a:lnTo>
                  <a:pt x="21077" y="20009"/>
                </a:lnTo>
                <a:cubicBezTo>
                  <a:pt x="21394" y="20646"/>
                  <a:pt x="20994" y="21441"/>
                  <a:pt x="20360" y="21441"/>
                </a:cubicBezTo>
                <a:lnTo>
                  <a:pt x="10608" y="21441"/>
                </a:lnTo>
                <a:close/>
              </a:path>
            </a:pathLst>
          </a:custGeom>
          <a:solidFill>
            <a:schemeClr val="accent4"/>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58F609FA-E0BE-A025-9FF1-1ECB8D89A619}"/>
              </a:ext>
            </a:extLst>
          </p:cNvPr>
          <p:cNvSpPr/>
          <p:nvPr/>
        </p:nvSpPr>
        <p:spPr>
          <a:xfrm>
            <a:off x="3691975" y="4961028"/>
            <a:ext cx="1459905" cy="1281132"/>
          </a:xfrm>
          <a:custGeom>
            <a:avLst/>
            <a:gdLst/>
            <a:ahLst/>
            <a:cxnLst>
              <a:cxn ang="0">
                <a:pos x="wd2" y="hd2"/>
              </a:cxn>
              <a:cxn ang="5400000">
                <a:pos x="wd2" y="hd2"/>
              </a:cxn>
              <a:cxn ang="10800000">
                <a:pos x="wd2" y="hd2"/>
              </a:cxn>
              <a:cxn ang="16200000">
                <a:pos x="wd2" y="hd2"/>
              </a:cxn>
            </a:cxnLst>
            <a:rect l="0" t="0" r="r" b="b"/>
            <a:pathLst>
              <a:path w="21188" h="21441" extrusionOk="0">
                <a:moveTo>
                  <a:pt x="10608" y="21441"/>
                </a:moveTo>
                <a:lnTo>
                  <a:pt x="828" y="21441"/>
                </a:lnTo>
                <a:cubicBezTo>
                  <a:pt x="194" y="21441"/>
                  <a:pt x="-206" y="20646"/>
                  <a:pt x="111" y="20009"/>
                </a:cubicBezTo>
                <a:lnTo>
                  <a:pt x="4994" y="10243"/>
                </a:lnTo>
                <a:lnTo>
                  <a:pt x="9877" y="477"/>
                </a:lnTo>
                <a:cubicBezTo>
                  <a:pt x="10194" y="-159"/>
                  <a:pt x="10994" y="-159"/>
                  <a:pt x="11311" y="477"/>
                </a:cubicBezTo>
                <a:lnTo>
                  <a:pt x="16194" y="10243"/>
                </a:lnTo>
                <a:lnTo>
                  <a:pt x="21077" y="20009"/>
                </a:lnTo>
                <a:cubicBezTo>
                  <a:pt x="21394" y="20646"/>
                  <a:pt x="20994" y="21441"/>
                  <a:pt x="20360" y="21441"/>
                </a:cubicBezTo>
                <a:lnTo>
                  <a:pt x="10608" y="21441"/>
                </a:lnTo>
                <a:close/>
              </a:path>
            </a:pathLst>
          </a:custGeom>
          <a:solidFill>
            <a:schemeClr val="accent1"/>
          </a:solidFill>
          <a:ln w="12700">
            <a:miter lim="400000"/>
          </a:ln>
        </p:spPr>
        <p:txBody>
          <a:bodyPr lIns="38100" tIns="38100" rIns="38100" bIns="38100" anchor="ctr"/>
          <a:lstStyle/>
          <a:p>
            <a:pPr algn="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a:extLst>
              <a:ext uri="{FF2B5EF4-FFF2-40B4-BE49-F238E27FC236}">
                <a16:creationId xmlns:a16="http://schemas.microsoft.com/office/drawing/2014/main" id="{3BD92D78-1CB7-4F82-7791-9913992C07F6}"/>
              </a:ext>
            </a:extLst>
          </p:cNvPr>
          <p:cNvSpPr/>
          <p:nvPr/>
        </p:nvSpPr>
        <p:spPr>
          <a:xfrm>
            <a:off x="-1256" y="0"/>
            <a:ext cx="9145256" cy="3218145"/>
          </a:xfrm>
          <a:custGeom>
            <a:avLst/>
            <a:gdLst/>
            <a:ahLst/>
            <a:cxnLst>
              <a:cxn ang="0">
                <a:pos x="wd2" y="hd2"/>
              </a:cxn>
              <a:cxn ang="5400000">
                <a:pos x="wd2" y="hd2"/>
              </a:cxn>
              <a:cxn ang="10800000">
                <a:pos x="wd2" y="hd2"/>
              </a:cxn>
              <a:cxn ang="16200000">
                <a:pos x="wd2" y="hd2"/>
              </a:cxn>
            </a:cxnLst>
            <a:rect l="0" t="0" r="r" b="b"/>
            <a:pathLst>
              <a:path w="21600" h="21600" extrusionOk="0">
                <a:moveTo>
                  <a:pt x="0" y="6"/>
                </a:moveTo>
                <a:lnTo>
                  <a:pt x="4475" y="21338"/>
                </a:lnTo>
                <a:cubicBezTo>
                  <a:pt x="4509" y="21504"/>
                  <a:pt x="4572" y="21600"/>
                  <a:pt x="4639" y="21600"/>
                </a:cubicBezTo>
                <a:lnTo>
                  <a:pt x="21595" y="21600"/>
                </a:lnTo>
                <a:lnTo>
                  <a:pt x="21600" y="0"/>
                </a:lnTo>
                <a:lnTo>
                  <a:pt x="0" y="0"/>
                </a:lnTo>
                <a:close/>
              </a:path>
            </a:pathLst>
          </a:custGeom>
          <a:solidFill>
            <a:schemeClr val="bg1">
              <a:lumMod val="9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E72A264C-EEA1-1648-C9D2-C49C28E6312B}"/>
              </a:ext>
            </a:extLst>
          </p:cNvPr>
          <p:cNvSpPr/>
          <p:nvPr/>
        </p:nvSpPr>
        <p:spPr>
          <a:xfrm>
            <a:off x="1582851" y="1325400"/>
            <a:ext cx="2073285"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97" y="0"/>
                </a:moveTo>
                <a:lnTo>
                  <a:pt x="20359" y="0"/>
                </a:lnTo>
                <a:cubicBezTo>
                  <a:pt x="20993" y="0"/>
                  <a:pt x="21392" y="799"/>
                  <a:pt x="21070" y="1430"/>
                </a:cubicBezTo>
                <a:lnTo>
                  <a:pt x="16189" y="11200"/>
                </a:lnTo>
                <a:lnTo>
                  <a:pt x="11308" y="20970"/>
                </a:lnTo>
                <a:cubicBezTo>
                  <a:pt x="10987" y="21600"/>
                  <a:pt x="10197" y="21600"/>
                  <a:pt x="9876" y="20970"/>
                </a:cubicBezTo>
                <a:lnTo>
                  <a:pt x="4995" y="11200"/>
                </a:lnTo>
                <a:lnTo>
                  <a:pt x="113" y="1430"/>
                </a:lnTo>
                <a:cubicBezTo>
                  <a:pt x="-208" y="799"/>
                  <a:pt x="191" y="0"/>
                  <a:pt x="825" y="0"/>
                </a:cubicBezTo>
                <a:lnTo>
                  <a:pt x="10597"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2829F68C-0967-EFED-7809-CF1CE29A3911}"/>
              </a:ext>
            </a:extLst>
          </p:cNvPr>
          <p:cNvSpPr/>
          <p:nvPr/>
        </p:nvSpPr>
        <p:spPr>
          <a:xfrm>
            <a:off x="2812897" y="1401682"/>
            <a:ext cx="2073286" cy="1816460"/>
          </a:xfrm>
          <a:custGeom>
            <a:avLst/>
            <a:gdLst/>
            <a:ahLst/>
            <a:cxnLst>
              <a:cxn ang="0">
                <a:pos x="wd2" y="hd2"/>
              </a:cxn>
              <a:cxn ang="5400000">
                <a:pos x="wd2" y="hd2"/>
              </a:cxn>
              <a:cxn ang="10800000">
                <a:pos x="wd2" y="hd2"/>
              </a:cxn>
              <a:cxn ang="16200000">
                <a:pos x="wd2" y="hd2"/>
              </a:cxn>
            </a:cxnLst>
            <a:rect l="0" t="0" r="r" b="b"/>
            <a:pathLst>
              <a:path w="21184" h="21442" extrusionOk="0">
                <a:moveTo>
                  <a:pt x="10587" y="21442"/>
                </a:moveTo>
                <a:lnTo>
                  <a:pt x="825" y="21442"/>
                </a:lnTo>
                <a:cubicBezTo>
                  <a:pt x="191" y="21442"/>
                  <a:pt x="-208" y="20643"/>
                  <a:pt x="114" y="20012"/>
                </a:cubicBezTo>
                <a:lnTo>
                  <a:pt x="4995" y="10242"/>
                </a:lnTo>
                <a:lnTo>
                  <a:pt x="9876" y="472"/>
                </a:lnTo>
                <a:cubicBezTo>
                  <a:pt x="10197" y="-158"/>
                  <a:pt x="10987" y="-158"/>
                  <a:pt x="11308" y="472"/>
                </a:cubicBezTo>
                <a:lnTo>
                  <a:pt x="16189" y="10242"/>
                </a:lnTo>
                <a:lnTo>
                  <a:pt x="21071" y="20012"/>
                </a:lnTo>
                <a:cubicBezTo>
                  <a:pt x="21392" y="20643"/>
                  <a:pt x="20993" y="21442"/>
                  <a:pt x="20359" y="21442"/>
                </a:cubicBezTo>
                <a:lnTo>
                  <a:pt x="10587" y="2144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7A90D80B-6033-55F8-352E-4186C54979FF}"/>
              </a:ext>
            </a:extLst>
          </p:cNvPr>
          <p:cNvSpPr/>
          <p:nvPr/>
        </p:nvSpPr>
        <p:spPr>
          <a:xfrm>
            <a:off x="734213" y="1"/>
            <a:ext cx="1415986" cy="1145175"/>
          </a:xfrm>
          <a:custGeom>
            <a:avLst/>
            <a:gdLst/>
            <a:ahLst/>
            <a:cxnLst>
              <a:cxn ang="0">
                <a:pos x="wd2" y="hd2"/>
              </a:cxn>
              <a:cxn ang="5400000">
                <a:pos x="wd2" y="hd2"/>
              </a:cxn>
              <a:cxn ang="10800000">
                <a:pos x="wd2" y="hd2"/>
              </a:cxn>
              <a:cxn ang="16200000">
                <a:pos x="wd2" y="hd2"/>
              </a:cxn>
            </a:cxnLst>
            <a:rect l="0" t="0" r="r" b="b"/>
            <a:pathLst>
              <a:path w="21600" h="21351" extrusionOk="0">
                <a:moveTo>
                  <a:pt x="0" y="0"/>
                </a:moveTo>
                <a:lnTo>
                  <a:pt x="2444" y="5173"/>
                </a:lnTo>
                <a:lnTo>
                  <a:pt x="9731" y="20605"/>
                </a:lnTo>
                <a:cubicBezTo>
                  <a:pt x="10211" y="21600"/>
                  <a:pt x="11389" y="21600"/>
                  <a:pt x="11869" y="20605"/>
                </a:cubicBezTo>
                <a:lnTo>
                  <a:pt x="19156" y="5173"/>
                </a:lnTo>
                <a:lnTo>
                  <a:pt x="21600" y="0"/>
                </a:lnTo>
                <a:lnTo>
                  <a:pt x="0" y="0"/>
                </a:ln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8771EDE0-D431-6F10-9772-6C45BAB40C2F}"/>
              </a:ext>
            </a:extLst>
          </p:cNvPr>
          <p:cNvSpPr/>
          <p:nvPr/>
        </p:nvSpPr>
        <p:spPr>
          <a:xfrm>
            <a:off x="1640062" y="0"/>
            <a:ext cx="2073282" cy="1226230"/>
          </a:xfrm>
          <a:custGeom>
            <a:avLst/>
            <a:gdLst/>
            <a:ahLst/>
            <a:cxnLst>
              <a:cxn ang="0">
                <a:pos x="wd2" y="hd2"/>
              </a:cxn>
              <a:cxn ang="5400000">
                <a:pos x="wd2" y="hd2"/>
              </a:cxn>
              <a:cxn ang="10800000">
                <a:pos x="wd2" y="hd2"/>
              </a:cxn>
              <a:cxn ang="16200000">
                <a:pos x="wd2" y="hd2"/>
              </a:cxn>
            </a:cxnLst>
            <a:rect l="0" t="0" r="r" b="b"/>
            <a:pathLst>
              <a:path w="21184" h="21600" extrusionOk="0">
                <a:moveTo>
                  <a:pt x="4995" y="4888"/>
                </a:moveTo>
                <a:lnTo>
                  <a:pt x="113" y="19467"/>
                </a:lnTo>
                <a:cubicBezTo>
                  <a:pt x="-208" y="20407"/>
                  <a:pt x="191" y="21600"/>
                  <a:pt x="825" y="21600"/>
                </a:cubicBezTo>
                <a:lnTo>
                  <a:pt x="10587" y="21600"/>
                </a:lnTo>
                <a:lnTo>
                  <a:pt x="20359" y="21600"/>
                </a:lnTo>
                <a:cubicBezTo>
                  <a:pt x="20993" y="21600"/>
                  <a:pt x="21392" y="20408"/>
                  <a:pt x="21070" y="19467"/>
                </a:cubicBezTo>
                <a:lnTo>
                  <a:pt x="16189" y="4888"/>
                </a:lnTo>
                <a:lnTo>
                  <a:pt x="14552" y="0"/>
                </a:lnTo>
                <a:lnTo>
                  <a:pt x="6632" y="0"/>
                </a:lnTo>
                <a:lnTo>
                  <a:pt x="4995" y="4888"/>
                </a:ln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8" name="Picture Placeholder 7">
            <a:extLst>
              <a:ext uri="{FF2B5EF4-FFF2-40B4-BE49-F238E27FC236}">
                <a16:creationId xmlns:a16="http://schemas.microsoft.com/office/drawing/2014/main" id="{2C5F7CD5-2128-473F-6BAF-5027767D211C}"/>
              </a:ext>
            </a:extLst>
          </p:cNvPr>
          <p:cNvSpPr>
            <a:spLocks noGrp="1"/>
          </p:cNvSpPr>
          <p:nvPr>
            <p:ph type="pic" sz="quarter" idx="13"/>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normAutofit fontScale="85000" lnSpcReduction="200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17" name="Shape">
            <a:extLst>
              <a:ext uri="{FF2B5EF4-FFF2-40B4-BE49-F238E27FC236}">
                <a16:creationId xmlns:a16="http://schemas.microsoft.com/office/drawing/2014/main" id="{AE4F435E-888B-9230-68BC-A78722F97562}"/>
              </a:ext>
            </a:extLst>
          </p:cNvPr>
          <p:cNvSpPr/>
          <p:nvPr/>
        </p:nvSpPr>
        <p:spPr>
          <a:xfrm>
            <a:off x="2698474" y="3318266"/>
            <a:ext cx="4166584" cy="3566183"/>
          </a:xfrm>
          <a:custGeom>
            <a:avLst/>
            <a:gdLst/>
            <a:ahLst/>
            <a:cxnLst>
              <a:cxn ang="0">
                <a:pos x="wd2" y="hd2"/>
              </a:cxn>
              <a:cxn ang="5400000">
                <a:pos x="wd2" y="hd2"/>
              </a:cxn>
              <a:cxn ang="10800000">
                <a:pos x="wd2" y="hd2"/>
              </a:cxn>
              <a:cxn ang="16200000">
                <a:pos x="wd2" y="hd2"/>
              </a:cxn>
            </a:cxnLst>
            <a:rect l="0" t="0" r="r" b="b"/>
            <a:pathLst>
              <a:path w="21495" h="21600" extrusionOk="0">
                <a:moveTo>
                  <a:pt x="21495" y="21600"/>
                </a:moveTo>
                <a:lnTo>
                  <a:pt x="11829" y="243"/>
                </a:lnTo>
                <a:cubicBezTo>
                  <a:pt x="11755" y="92"/>
                  <a:pt x="11617" y="0"/>
                  <a:pt x="11470" y="0"/>
                </a:cubicBezTo>
                <a:lnTo>
                  <a:pt x="416" y="0"/>
                </a:lnTo>
                <a:cubicBezTo>
                  <a:pt x="97" y="0"/>
                  <a:pt x="-105" y="410"/>
                  <a:pt x="57" y="733"/>
                </a:cubicBezTo>
                <a:lnTo>
                  <a:pt x="9478" y="21600"/>
                </a:lnTo>
                <a:lnTo>
                  <a:pt x="21495" y="21600"/>
                </a:lnTo>
                <a:close/>
              </a:path>
            </a:pathLst>
          </a:custGeom>
          <a:solidFill>
            <a:schemeClr val="tx1">
              <a:lumMod val="50000"/>
              <a:lumOff val="5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5A2CD6D0-BA8D-BBF2-81DE-8FBF4CB6EC02}"/>
              </a:ext>
            </a:extLst>
          </p:cNvPr>
          <p:cNvSpPr>
            <a:spLocks noGrp="1"/>
          </p:cNvSpPr>
          <p:nvPr>
            <p:ph type="pic" sz="quarter" idx="13"/>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Autofit/>
          </a:bodyPr>
          <a:lstStyle/>
          <a:p>
            <a:r>
              <a:rPr lang="en-US" noProof="1"/>
              <a:t>Lorem ipsum dolor sit amet, tollit epicuri est ex, exerci accumsan.</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20" name="Shape">
            <a:extLst>
              <a:ext uri="{FF2B5EF4-FFF2-40B4-BE49-F238E27FC236}">
                <a16:creationId xmlns:a16="http://schemas.microsoft.com/office/drawing/2014/main" id="{434245E2-A352-14B8-3F07-7733DF4D8E3C}"/>
              </a:ext>
            </a:extLst>
          </p:cNvPr>
          <p:cNvSpPr/>
          <p:nvPr/>
        </p:nvSpPr>
        <p:spPr>
          <a:xfrm>
            <a:off x="1031567" y="143028"/>
            <a:ext cx="2515168" cy="2203595"/>
          </a:xfrm>
          <a:custGeom>
            <a:avLst/>
            <a:gdLst/>
            <a:ahLst/>
            <a:cxnLst>
              <a:cxn ang="0">
                <a:pos x="wd2" y="hd2"/>
              </a:cxn>
              <a:cxn ang="5400000">
                <a:pos x="wd2" y="hd2"/>
              </a:cxn>
              <a:cxn ang="10800000">
                <a:pos x="wd2" y="hd2"/>
              </a:cxn>
              <a:cxn ang="16200000">
                <a:pos x="wd2" y="hd2"/>
              </a:cxn>
            </a:cxnLst>
            <a:rect l="0" t="0" r="r" b="b"/>
            <a:pathLst>
              <a:path w="21188" h="21442" extrusionOk="0">
                <a:moveTo>
                  <a:pt x="10596" y="0"/>
                </a:moveTo>
                <a:lnTo>
                  <a:pt x="20364" y="0"/>
                </a:lnTo>
                <a:cubicBezTo>
                  <a:pt x="20998" y="0"/>
                  <a:pt x="21392" y="798"/>
                  <a:pt x="21079" y="1429"/>
                </a:cubicBezTo>
                <a:lnTo>
                  <a:pt x="16195" y="11199"/>
                </a:lnTo>
                <a:lnTo>
                  <a:pt x="11311" y="20969"/>
                </a:lnTo>
                <a:cubicBezTo>
                  <a:pt x="10990" y="21600"/>
                  <a:pt x="10202" y="21600"/>
                  <a:pt x="9881" y="20969"/>
                </a:cubicBezTo>
                <a:lnTo>
                  <a:pt x="4997" y="11199"/>
                </a:lnTo>
                <a:lnTo>
                  <a:pt x="113" y="1429"/>
                </a:lnTo>
                <a:cubicBezTo>
                  <a:pt x="-208" y="798"/>
                  <a:pt x="194" y="0"/>
                  <a:pt x="828" y="0"/>
                </a:cubicBezTo>
                <a:lnTo>
                  <a:pt x="10596"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DF35490E-F409-75C7-F992-167B1494D030}"/>
              </a:ext>
            </a:extLst>
          </p:cNvPr>
          <p:cNvSpPr/>
          <p:nvPr/>
        </p:nvSpPr>
        <p:spPr>
          <a:xfrm>
            <a:off x="2519066" y="238380"/>
            <a:ext cx="2515168" cy="2203595"/>
          </a:xfrm>
          <a:custGeom>
            <a:avLst/>
            <a:gdLst/>
            <a:ahLst/>
            <a:cxnLst>
              <a:cxn ang="0">
                <a:pos x="wd2" y="hd2"/>
              </a:cxn>
              <a:cxn ang="5400000">
                <a:pos x="wd2" y="hd2"/>
              </a:cxn>
              <a:cxn ang="10800000">
                <a:pos x="wd2" y="hd2"/>
              </a:cxn>
              <a:cxn ang="16200000">
                <a:pos x="wd2" y="hd2"/>
              </a:cxn>
            </a:cxnLst>
            <a:rect l="0" t="0" r="r" b="b"/>
            <a:pathLst>
              <a:path w="21188" h="21442" extrusionOk="0">
                <a:moveTo>
                  <a:pt x="10593" y="21442"/>
                </a:moveTo>
                <a:lnTo>
                  <a:pt x="825" y="21442"/>
                </a:lnTo>
                <a:cubicBezTo>
                  <a:pt x="191" y="21442"/>
                  <a:pt x="-203" y="20644"/>
                  <a:pt x="110" y="20013"/>
                </a:cubicBezTo>
                <a:lnTo>
                  <a:pt x="4994" y="10243"/>
                </a:lnTo>
                <a:lnTo>
                  <a:pt x="9878" y="473"/>
                </a:lnTo>
                <a:cubicBezTo>
                  <a:pt x="10199" y="-158"/>
                  <a:pt x="10987" y="-158"/>
                  <a:pt x="11308" y="473"/>
                </a:cubicBezTo>
                <a:lnTo>
                  <a:pt x="16192" y="10243"/>
                </a:lnTo>
                <a:lnTo>
                  <a:pt x="21076" y="20013"/>
                </a:lnTo>
                <a:cubicBezTo>
                  <a:pt x="21397" y="20644"/>
                  <a:pt x="20995" y="21442"/>
                  <a:pt x="20361" y="21442"/>
                </a:cubicBezTo>
                <a:lnTo>
                  <a:pt x="10593" y="21442"/>
                </a:lnTo>
                <a:close/>
              </a:path>
            </a:pathLst>
          </a:custGeom>
          <a:solidFill>
            <a:schemeClr val="accent1"/>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Yellow">
      <a:dk1>
        <a:sysClr val="windowText" lastClr="000000"/>
      </a:dk1>
      <a:lt1>
        <a:sysClr val="window" lastClr="FFFFFF"/>
      </a:lt1>
      <a:dk2>
        <a:srgbClr val="39302A"/>
      </a:dk2>
      <a:lt2>
        <a:srgbClr val="E5DEDB"/>
      </a:lt2>
      <a:accent1>
        <a:srgbClr val="FFCA08"/>
      </a:accent1>
      <a:accent2>
        <a:srgbClr val="F8931D"/>
      </a:accent2>
      <a:accent3>
        <a:srgbClr val="CE8D3E"/>
      </a:accent3>
      <a:accent4>
        <a:srgbClr val="EC7016"/>
      </a:accent4>
      <a:accent5>
        <a:srgbClr val="E64823"/>
      </a:accent5>
      <a:accent6>
        <a:srgbClr val="9C6A6A"/>
      </a:accent6>
      <a:hlink>
        <a:srgbClr val="2998E3"/>
      </a:hlink>
      <a:folHlink>
        <a:srgbClr val="7F723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5_T_PGO_Diagonal-Triangle-4x3.pptx" id="{ECD0BF79-FC16-49E0-85AC-E49C92696D7D}" vid="{B8D8E423-0D42-475D-B2B5-F5DF74414655}"/>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5_T_PGO_Diagonal-Triangle-4x3.pptx" id="{ECD0BF79-FC16-49E0-85AC-E49C92696D7D}" vid="{22164126-9A0E-4276-8D12-DD3E175E12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447</TotalTime>
  <Words>338</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Diagonal Triangle</dc:title>
  <dc:creator>PresentationGO.com</dc:creator>
  <dc:description>© Copyright PresentationGo.com</dc:description>
  <cp:lastModifiedBy>Christophe Barroche</cp:lastModifiedBy>
  <cp:revision>9</cp:revision>
  <dcterms:created xsi:type="dcterms:W3CDTF">2019-11-21T05:08:20Z</dcterms:created>
  <dcterms:modified xsi:type="dcterms:W3CDTF">2022-07-07T20:31:37Z</dcterms:modified>
  <cp:category>Templates</cp:category>
</cp:coreProperties>
</file>