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08" autoAdjust="0"/>
    <p:restoredTop sz="93605" autoAdjust="0"/>
  </p:normalViewPr>
  <p:slideViewPr>
    <p:cSldViewPr snapToGrid="0">
      <p:cViewPr varScale="1">
        <p:scale>
          <a:sx n="77" d="100"/>
          <a:sy n="77" d="100"/>
        </p:scale>
        <p:origin x="144" y="15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7/7/2022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FA9970AD-E301-566A-2A15-52AEBE5AE8E0}"/>
              </a:ext>
            </a:extLst>
          </p:cNvPr>
          <p:cNvSpPr>
            <a:spLocks noGrp="1"/>
          </p:cNvSpPr>
          <p:nvPr>
            <p:ph type="pic" sz="quarter" idx="13"/>
          </p:nvPr>
        </p:nvSpPr>
        <p:spPr>
          <a:xfrm>
            <a:off x="492246" y="2101216"/>
            <a:ext cx="11699754" cy="3888473"/>
          </a:xfrm>
          <a:custGeom>
            <a:avLst/>
            <a:gdLst>
              <a:gd name="connsiteX0" fmla="*/ 81191 w 11699754"/>
              <a:gd name="connsiteY0" fmla="*/ 0 h 3888473"/>
              <a:gd name="connsiteX1" fmla="*/ 11699754 w 11699754"/>
              <a:gd name="connsiteY1" fmla="*/ 0 h 3888473"/>
              <a:gd name="connsiteX2" fmla="*/ 11697041 w 11699754"/>
              <a:gd name="connsiteY2" fmla="*/ 3888473 h 3888473"/>
              <a:gd name="connsiteX3" fmla="*/ 2303759 w 11699754"/>
              <a:gd name="connsiteY3" fmla="*/ 3888473 h 3888473"/>
              <a:gd name="connsiteX4" fmla="*/ 2234304 w 11699754"/>
              <a:gd name="connsiteY4" fmla="*/ 3849408 h 3888473"/>
              <a:gd name="connsiteX5" fmla="*/ 11736 w 11699754"/>
              <a:gd name="connsiteY5" fmla="*/ 122055 h 3888473"/>
              <a:gd name="connsiteX6" fmla="*/ 81191 w 11699754"/>
              <a:gd name="connsiteY6" fmla="*/ 0 h 3888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699754" h="3888473">
                <a:moveTo>
                  <a:pt x="81191" y="0"/>
                </a:moveTo>
                <a:lnTo>
                  <a:pt x="11699754" y="0"/>
                </a:lnTo>
                <a:lnTo>
                  <a:pt x="11697041" y="3888473"/>
                </a:lnTo>
                <a:lnTo>
                  <a:pt x="2303759" y="3888473"/>
                </a:lnTo>
                <a:cubicBezTo>
                  <a:pt x="2275001" y="3888473"/>
                  <a:pt x="2249498" y="3873171"/>
                  <a:pt x="2234304" y="3849408"/>
                </a:cubicBezTo>
                <a:lnTo>
                  <a:pt x="11736" y="122055"/>
                </a:lnTo>
                <a:cubicBezTo>
                  <a:pt x="-20821" y="68588"/>
                  <a:pt x="18247" y="0"/>
                  <a:pt x="81191" y="0"/>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16" name="Freeform: Shape 15">
            <a:extLst>
              <a:ext uri="{FF2B5EF4-FFF2-40B4-BE49-F238E27FC236}">
                <a16:creationId xmlns:a16="http://schemas.microsoft.com/office/drawing/2014/main" id="{6C096324-DCE4-77EA-2CA6-0262A457BE1A}"/>
              </a:ext>
            </a:extLst>
          </p:cNvPr>
          <p:cNvSpPr/>
          <p:nvPr/>
        </p:nvSpPr>
        <p:spPr>
          <a:xfrm>
            <a:off x="-2" y="0"/>
            <a:ext cx="3413361" cy="2010028"/>
          </a:xfrm>
          <a:custGeom>
            <a:avLst/>
            <a:gdLst>
              <a:gd name="connsiteX0" fmla="*/ 0 w 3413361"/>
              <a:gd name="connsiteY0" fmla="*/ 0 h 2010028"/>
              <a:gd name="connsiteX1" fmla="*/ 2298077 w 3413361"/>
              <a:gd name="connsiteY1" fmla="*/ 0 h 2010028"/>
              <a:gd name="connsiteX2" fmla="*/ 3402254 w 3413361"/>
              <a:gd name="connsiteY2" fmla="*/ 1888961 h 2010028"/>
              <a:gd name="connsiteX3" fmla="*/ 3332611 w 3413361"/>
              <a:gd name="connsiteY3" fmla="*/ 2010028 h 2010028"/>
              <a:gd name="connsiteX4" fmla="*/ 1190050 w 3413361"/>
              <a:gd name="connsiteY4" fmla="*/ 2010028 h 2010028"/>
              <a:gd name="connsiteX5" fmla="*/ 1120407 w 3413361"/>
              <a:gd name="connsiteY5" fmla="*/ 1970014 h 2010028"/>
              <a:gd name="connsiteX6" fmla="*/ 0 w 3413361"/>
              <a:gd name="connsiteY6" fmla="*/ 55355 h 2010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13361" h="2010028">
                <a:moveTo>
                  <a:pt x="0" y="0"/>
                </a:moveTo>
                <a:lnTo>
                  <a:pt x="2298077" y="0"/>
                </a:lnTo>
                <a:lnTo>
                  <a:pt x="3402254" y="1888961"/>
                </a:lnTo>
                <a:cubicBezTo>
                  <a:pt x="3433706" y="1942376"/>
                  <a:pt x="3394552" y="2010028"/>
                  <a:pt x="3332611" y="2010028"/>
                </a:cubicBezTo>
                <a:lnTo>
                  <a:pt x="1190050" y="2010028"/>
                </a:lnTo>
                <a:cubicBezTo>
                  <a:pt x="1161486" y="2010028"/>
                  <a:pt x="1134688" y="1994767"/>
                  <a:pt x="1120407" y="1970014"/>
                </a:cubicBezTo>
                <a:lnTo>
                  <a:pt x="0" y="55355"/>
                </a:lnTo>
                <a:close/>
              </a:path>
            </a:pathLst>
          </a:custGeom>
          <a:solidFill>
            <a:schemeClr val="tx1">
              <a:lumMod val="50000"/>
              <a:lumOff val="5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9646C0A5-7622-D2FD-83E3-B27C4B15A82F}"/>
              </a:ext>
            </a:extLst>
          </p:cNvPr>
          <p:cNvSpPr/>
          <p:nvPr/>
        </p:nvSpPr>
        <p:spPr>
          <a:xfrm>
            <a:off x="3524252" y="6080877"/>
            <a:ext cx="2723904" cy="777123"/>
          </a:xfrm>
          <a:custGeom>
            <a:avLst/>
            <a:gdLst/>
            <a:ahLst/>
            <a:cxnLst>
              <a:cxn ang="0">
                <a:pos x="wd2" y="hd2"/>
              </a:cxn>
              <a:cxn ang="5400000">
                <a:pos x="wd2" y="hd2"/>
              </a:cxn>
              <a:cxn ang="10800000">
                <a:pos x="wd2" y="hd2"/>
              </a:cxn>
              <a:cxn ang="16200000">
                <a:pos x="wd2" y="hd2"/>
              </a:cxn>
            </a:cxnLst>
            <a:rect l="0" t="0" r="r" b="b"/>
            <a:pathLst>
              <a:path w="21440" h="21600" extrusionOk="0">
                <a:moveTo>
                  <a:pt x="21440" y="21600"/>
                </a:moveTo>
                <a:lnTo>
                  <a:pt x="18048" y="1113"/>
                </a:lnTo>
                <a:cubicBezTo>
                  <a:pt x="17935" y="424"/>
                  <a:pt x="17725" y="0"/>
                  <a:pt x="17500" y="0"/>
                </a:cubicBezTo>
                <a:lnTo>
                  <a:pt x="636" y="0"/>
                </a:lnTo>
                <a:cubicBezTo>
                  <a:pt x="148" y="0"/>
                  <a:pt x="-160" y="1882"/>
                  <a:pt x="88" y="3366"/>
                </a:cubicBezTo>
                <a:lnTo>
                  <a:pt x="3105" y="21574"/>
                </a:lnTo>
                <a:lnTo>
                  <a:pt x="21440" y="21574"/>
                </a:lnTo>
                <a:close/>
              </a:path>
            </a:pathLst>
          </a:custGeom>
          <a:solidFill>
            <a:schemeClr val="tx1">
              <a:lumMod val="50000"/>
              <a:lumOff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3413324" y="433068"/>
            <a:ext cx="8194196" cy="1333500"/>
          </a:xfr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627954" y="450157"/>
            <a:ext cx="1986738" cy="1296544"/>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lvl1pPr>
              <a:defRPr>
                <a:solidFill>
                  <a:schemeClr val="bg1">
                    <a:lumMod val="65000"/>
                  </a:schemeClr>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Rectangle">
            <a:extLst>
              <a:ext uri="{FF2B5EF4-FFF2-40B4-BE49-F238E27FC236}">
                <a16:creationId xmlns:a16="http://schemas.microsoft.com/office/drawing/2014/main" id="{5F54A700-3A35-0AE6-C831-F5576F5F9386}"/>
              </a:ext>
            </a:extLst>
          </p:cNvPr>
          <p:cNvSpPr/>
          <p:nvPr/>
        </p:nvSpPr>
        <p:spPr>
          <a:xfrm>
            <a:off x="1" y="681037"/>
            <a:ext cx="12191999" cy="5463346"/>
          </a:xfrm>
          <a:prstGeom prst="rect">
            <a:avLst/>
          </a:prstGeom>
          <a:solidFill>
            <a:schemeClr val="bg1">
              <a:lumMod val="9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FF9FDA8C-3D13-7C28-7BEE-64D9D47876C5}"/>
              </a:ext>
            </a:extLst>
          </p:cNvPr>
          <p:cNvSpPr/>
          <p:nvPr/>
        </p:nvSpPr>
        <p:spPr>
          <a:xfrm>
            <a:off x="247167" y="3606886"/>
            <a:ext cx="2894695" cy="2537497"/>
          </a:xfrm>
          <a:custGeom>
            <a:avLst/>
            <a:gdLst/>
            <a:ahLst/>
            <a:cxnLst>
              <a:cxn ang="0">
                <a:pos x="wd2" y="hd2"/>
              </a:cxn>
              <a:cxn ang="5400000">
                <a:pos x="wd2" y="hd2"/>
              </a:cxn>
              <a:cxn ang="10800000">
                <a:pos x="wd2" y="hd2"/>
              </a:cxn>
              <a:cxn ang="16200000">
                <a:pos x="wd2" y="hd2"/>
              </a:cxn>
            </a:cxnLst>
            <a:rect l="0" t="0" r="r" b="b"/>
            <a:pathLst>
              <a:path w="21189" h="21441" extrusionOk="0">
                <a:moveTo>
                  <a:pt x="10596" y="21441"/>
                </a:moveTo>
                <a:lnTo>
                  <a:pt x="826" y="21441"/>
                </a:lnTo>
                <a:cubicBezTo>
                  <a:pt x="193" y="21441"/>
                  <a:pt x="-204" y="20646"/>
                  <a:pt x="109" y="20011"/>
                </a:cubicBezTo>
                <a:lnTo>
                  <a:pt x="4994" y="10243"/>
                </a:lnTo>
                <a:lnTo>
                  <a:pt x="9879" y="476"/>
                </a:lnTo>
                <a:cubicBezTo>
                  <a:pt x="10199" y="-159"/>
                  <a:pt x="10993" y="-159"/>
                  <a:pt x="11306" y="476"/>
                </a:cubicBezTo>
                <a:lnTo>
                  <a:pt x="16191" y="10243"/>
                </a:lnTo>
                <a:lnTo>
                  <a:pt x="21076" y="20011"/>
                </a:lnTo>
                <a:cubicBezTo>
                  <a:pt x="21396" y="20646"/>
                  <a:pt x="20999" y="21441"/>
                  <a:pt x="20359" y="21441"/>
                </a:cubicBezTo>
                <a:lnTo>
                  <a:pt x="10596" y="21441"/>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11C25AA6-7676-7C77-CD31-2638DAD98375}"/>
              </a:ext>
            </a:extLst>
          </p:cNvPr>
          <p:cNvSpPr/>
          <p:nvPr/>
        </p:nvSpPr>
        <p:spPr>
          <a:xfrm>
            <a:off x="0" y="785607"/>
            <a:ext cx="1508401" cy="2536655"/>
          </a:xfrm>
          <a:custGeom>
            <a:avLst/>
            <a:gdLst/>
            <a:ahLst/>
            <a:cxnLst>
              <a:cxn ang="0">
                <a:pos x="wd2" y="hd2"/>
              </a:cxn>
              <a:cxn ang="5400000">
                <a:pos x="wd2" y="hd2"/>
              </a:cxn>
              <a:cxn ang="10800000">
                <a:pos x="wd2" y="hd2"/>
              </a:cxn>
              <a:cxn ang="16200000">
                <a:pos x="wd2" y="hd2"/>
              </a:cxn>
            </a:cxnLst>
            <a:rect l="0" t="0" r="r" b="b"/>
            <a:pathLst>
              <a:path w="21209" h="21474" extrusionOk="0">
                <a:moveTo>
                  <a:pt x="11602" y="10264"/>
                </a:moveTo>
                <a:lnTo>
                  <a:pt x="2219" y="478"/>
                </a:lnTo>
                <a:cubicBezTo>
                  <a:pt x="1738" y="-21"/>
                  <a:pt x="722" y="-126"/>
                  <a:pt x="0" y="148"/>
                </a:cubicBezTo>
                <a:lnTo>
                  <a:pt x="0" y="21474"/>
                </a:lnTo>
                <a:lnTo>
                  <a:pt x="855" y="21474"/>
                </a:lnTo>
                <a:lnTo>
                  <a:pt x="19622" y="21474"/>
                </a:lnTo>
                <a:cubicBezTo>
                  <a:pt x="20838" y="21474"/>
                  <a:pt x="21600" y="20677"/>
                  <a:pt x="20999" y="20042"/>
                </a:cubicBezTo>
                <a:lnTo>
                  <a:pt x="11602" y="10264"/>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7A65E553-5E23-56A7-D18F-70929B861B38}"/>
              </a:ext>
            </a:extLst>
          </p:cNvPr>
          <p:cNvSpPr/>
          <p:nvPr/>
        </p:nvSpPr>
        <p:spPr>
          <a:xfrm>
            <a:off x="0" y="3456914"/>
            <a:ext cx="1423790" cy="2534411"/>
          </a:xfrm>
          <a:custGeom>
            <a:avLst/>
            <a:gdLst/>
            <a:ahLst/>
            <a:cxnLst>
              <a:cxn ang="0">
                <a:pos x="wd2" y="hd2"/>
              </a:cxn>
              <a:cxn ang="5400000">
                <a:pos x="wd2" y="hd2"/>
              </a:cxn>
              <a:cxn ang="10800000">
                <a:pos x="wd2" y="hd2"/>
              </a:cxn>
              <a:cxn ang="16200000">
                <a:pos x="wd2" y="hd2"/>
              </a:cxn>
            </a:cxnLst>
            <a:rect l="0" t="0" r="r" b="b"/>
            <a:pathLst>
              <a:path w="21186" h="21600" extrusionOk="0">
                <a:moveTo>
                  <a:pt x="19507" y="0"/>
                </a:moveTo>
                <a:lnTo>
                  <a:pt x="0" y="0"/>
                </a:lnTo>
                <a:lnTo>
                  <a:pt x="0" y="21600"/>
                </a:lnTo>
                <a:cubicBezTo>
                  <a:pt x="439" y="21543"/>
                  <a:pt x="849" y="21397"/>
                  <a:pt x="1103" y="21146"/>
                </a:cubicBezTo>
                <a:lnTo>
                  <a:pt x="11033" y="11294"/>
                </a:lnTo>
                <a:lnTo>
                  <a:pt x="20963" y="1442"/>
                </a:lnTo>
                <a:cubicBezTo>
                  <a:pt x="21600" y="802"/>
                  <a:pt x="20794" y="0"/>
                  <a:pt x="19507"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713617"/>
            <a:ext cx="10515600" cy="977071"/>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3141862" y="1825625"/>
            <a:ext cx="821193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F9D019CD-B7B4-D345-AAE7-CF93952B11FD}"/>
              </a:ext>
            </a:extLst>
          </p:cNvPr>
          <p:cNvSpPr>
            <a:spLocks noGrp="1"/>
          </p:cNvSpPr>
          <p:nvPr>
            <p:ph type="pic" sz="quarter" idx="13"/>
          </p:nvPr>
        </p:nvSpPr>
        <p:spPr>
          <a:xfrm>
            <a:off x="2043200" y="3486341"/>
            <a:ext cx="10148800" cy="2750918"/>
          </a:xfrm>
          <a:custGeom>
            <a:avLst/>
            <a:gdLst>
              <a:gd name="connsiteX0" fmla="*/ 56774 w 10148800"/>
              <a:gd name="connsiteY0" fmla="*/ 0 h 2750918"/>
              <a:gd name="connsiteX1" fmla="*/ 10148800 w 10148800"/>
              <a:gd name="connsiteY1" fmla="*/ 0 h 2750918"/>
              <a:gd name="connsiteX2" fmla="*/ 10146918 w 10148800"/>
              <a:gd name="connsiteY2" fmla="*/ 2750918 h 2750918"/>
              <a:gd name="connsiteX3" fmla="*/ 1628360 w 10148800"/>
              <a:gd name="connsiteY3" fmla="*/ 2750918 h 2750918"/>
              <a:gd name="connsiteX4" fmla="*/ 1579424 w 10148800"/>
              <a:gd name="connsiteY4" fmla="*/ 2723282 h 2750918"/>
              <a:gd name="connsiteX5" fmla="*/ 8309 w 10148800"/>
              <a:gd name="connsiteY5" fmla="*/ 86730 h 2750918"/>
              <a:gd name="connsiteX6" fmla="*/ 56774 w 10148800"/>
              <a:gd name="connsiteY6" fmla="*/ 0 h 2750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48800" h="2750918">
                <a:moveTo>
                  <a:pt x="56774" y="0"/>
                </a:moveTo>
                <a:lnTo>
                  <a:pt x="10148800" y="0"/>
                </a:lnTo>
                <a:lnTo>
                  <a:pt x="10146918" y="2750918"/>
                </a:lnTo>
                <a:lnTo>
                  <a:pt x="1628360" y="2750918"/>
                </a:lnTo>
                <a:cubicBezTo>
                  <a:pt x="1608126" y="2750918"/>
                  <a:pt x="1589305" y="2740475"/>
                  <a:pt x="1579424" y="2723282"/>
                </a:cubicBezTo>
                <a:lnTo>
                  <a:pt x="8309" y="86730"/>
                </a:lnTo>
                <a:cubicBezTo>
                  <a:pt x="-14747" y="48651"/>
                  <a:pt x="13014" y="0"/>
                  <a:pt x="56774" y="0"/>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17" name="Freeform: Shape 16">
            <a:extLst>
              <a:ext uri="{FF2B5EF4-FFF2-40B4-BE49-F238E27FC236}">
                <a16:creationId xmlns:a16="http://schemas.microsoft.com/office/drawing/2014/main" id="{03F11D34-52FC-8052-FBF4-5CFAF096C865}"/>
              </a:ext>
            </a:extLst>
          </p:cNvPr>
          <p:cNvSpPr/>
          <p:nvPr/>
        </p:nvSpPr>
        <p:spPr>
          <a:xfrm>
            <a:off x="549424" y="0"/>
            <a:ext cx="3560969" cy="3415776"/>
          </a:xfrm>
          <a:custGeom>
            <a:avLst/>
            <a:gdLst>
              <a:gd name="connsiteX0" fmla="*/ 0 w 3560969"/>
              <a:gd name="connsiteY0" fmla="*/ 0 h 3415776"/>
              <a:gd name="connsiteX1" fmla="*/ 1647725 w 3560969"/>
              <a:gd name="connsiteY1" fmla="*/ 0 h 3415776"/>
              <a:gd name="connsiteX2" fmla="*/ 3553279 w 3560969"/>
              <a:gd name="connsiteY2" fmla="*/ 3329975 h 3415776"/>
              <a:gd name="connsiteX3" fmla="*/ 3503609 w 3560969"/>
              <a:gd name="connsiteY3" fmla="*/ 3415776 h 3415776"/>
              <a:gd name="connsiteX4" fmla="*/ 1988442 w 3560969"/>
              <a:gd name="connsiteY4" fmla="*/ 3415776 h 3415776"/>
              <a:gd name="connsiteX5" fmla="*/ 1938939 w 3560969"/>
              <a:gd name="connsiteY5" fmla="*/ 3387123 h 341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60969" h="3415776">
                <a:moveTo>
                  <a:pt x="0" y="0"/>
                </a:moveTo>
                <a:lnTo>
                  <a:pt x="1647725" y="0"/>
                </a:lnTo>
                <a:lnTo>
                  <a:pt x="3553279" y="3329975"/>
                </a:lnTo>
                <a:cubicBezTo>
                  <a:pt x="3575207" y="3368020"/>
                  <a:pt x="3547631" y="3415776"/>
                  <a:pt x="3503609" y="3415776"/>
                </a:cubicBezTo>
                <a:lnTo>
                  <a:pt x="1988442" y="3415776"/>
                </a:lnTo>
                <a:cubicBezTo>
                  <a:pt x="1967511" y="3415776"/>
                  <a:pt x="1949404" y="3404315"/>
                  <a:pt x="1938939" y="3387123"/>
                </a:cubicBezTo>
                <a:close/>
              </a:path>
            </a:pathLst>
          </a:custGeom>
          <a:solidFill>
            <a:schemeClr val="tx1">
              <a:lumMod val="50000"/>
              <a:lumOff val="5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78DEADE7-2DAF-778F-2797-2B2ED0251E2A}"/>
              </a:ext>
            </a:extLst>
          </p:cNvPr>
          <p:cNvSpPr/>
          <p:nvPr/>
        </p:nvSpPr>
        <p:spPr>
          <a:xfrm>
            <a:off x="4188468" y="6308773"/>
            <a:ext cx="1927136" cy="549227"/>
          </a:xfrm>
          <a:custGeom>
            <a:avLst/>
            <a:gdLst/>
            <a:ahLst/>
            <a:cxnLst>
              <a:cxn ang="0">
                <a:pos x="wd2" y="hd2"/>
              </a:cxn>
              <a:cxn ang="5400000">
                <a:pos x="wd2" y="hd2"/>
              </a:cxn>
              <a:cxn ang="10800000">
                <a:pos x="wd2" y="hd2"/>
              </a:cxn>
              <a:cxn ang="16200000">
                <a:pos x="wd2" y="hd2"/>
              </a:cxn>
            </a:cxnLst>
            <a:rect l="0" t="0" r="r" b="b"/>
            <a:pathLst>
              <a:path w="21441" h="21600" extrusionOk="0">
                <a:moveTo>
                  <a:pt x="21441" y="21600"/>
                </a:moveTo>
                <a:lnTo>
                  <a:pt x="18046" y="1125"/>
                </a:lnTo>
                <a:cubicBezTo>
                  <a:pt x="17929" y="450"/>
                  <a:pt x="17728" y="0"/>
                  <a:pt x="17494" y="0"/>
                </a:cubicBezTo>
                <a:lnTo>
                  <a:pt x="637" y="0"/>
                </a:lnTo>
                <a:cubicBezTo>
                  <a:pt x="149" y="0"/>
                  <a:pt x="-159" y="1875"/>
                  <a:pt x="85" y="3375"/>
                </a:cubicBezTo>
                <a:lnTo>
                  <a:pt x="3098" y="21600"/>
                </a:lnTo>
                <a:lnTo>
                  <a:pt x="21441" y="21600"/>
                </a:lnTo>
                <a:close/>
              </a:path>
            </a:pathLst>
          </a:custGeom>
          <a:solidFill>
            <a:schemeClr val="tx1">
              <a:lumMod val="50000"/>
              <a:lumOff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4987586" y="431800"/>
            <a:ext cx="6359863" cy="1915393"/>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4987586" y="2374181"/>
            <a:ext cx="6359863" cy="699219"/>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lvl1pPr>
              <a:defRPr>
                <a:solidFill>
                  <a:schemeClr val="bg1">
                    <a:lumMod val="65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2" name="Picture Placeholder 2">
            <a:extLst>
              <a:ext uri="{FF2B5EF4-FFF2-40B4-BE49-F238E27FC236}">
                <a16:creationId xmlns:a16="http://schemas.microsoft.com/office/drawing/2014/main" id="{5BB2C896-6A8E-25FE-1E5D-1B0C44EA1F9A}"/>
              </a:ext>
            </a:extLst>
          </p:cNvPr>
          <p:cNvSpPr>
            <a:spLocks noGrp="1"/>
          </p:cNvSpPr>
          <p:nvPr>
            <p:ph type="pic" sz="quarter" idx="13"/>
          </p:nvPr>
        </p:nvSpPr>
        <p:spPr>
          <a:xfrm>
            <a:off x="0" y="0"/>
            <a:ext cx="12192000" cy="6857999"/>
          </a:xfrm>
          <a:noFill/>
        </p:spPr>
        <p:txBody>
          <a:bodyPr anchor="ctr"/>
          <a:lstStyle>
            <a:lvl1pPr marL="0" indent="0" algn="ctr">
              <a:buNone/>
              <a:defRPr b="1">
                <a:solidFill>
                  <a:schemeClr val="tx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676585" y="706033"/>
            <a:ext cx="5734050" cy="1321445"/>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676585" y="2054466"/>
            <a:ext cx="5734050" cy="6810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5" name="Freeform 24">
            <a:extLst>
              <a:ext uri="{FF2B5EF4-FFF2-40B4-BE49-F238E27FC236}">
                <a16:creationId xmlns:a16="http://schemas.microsoft.com/office/drawing/2014/main" id="{A77B3D50-AB79-227B-2B3F-0E9F395F5F7C}"/>
              </a:ext>
            </a:extLst>
          </p:cNvPr>
          <p:cNvSpPr>
            <a:spLocks noGrp="1"/>
          </p:cNvSpPr>
          <p:nvPr>
            <p:ph type="pic" sz="quarter" idx="13"/>
          </p:nvPr>
        </p:nvSpPr>
        <p:spPr>
          <a:xfrm>
            <a:off x="0" y="0"/>
            <a:ext cx="12191998" cy="2434412"/>
          </a:xfrm>
          <a:custGeom>
            <a:avLst/>
            <a:gdLst>
              <a:gd name="connsiteX0" fmla="*/ 0 w 12191998"/>
              <a:gd name="connsiteY0" fmla="*/ 0 h 2434412"/>
              <a:gd name="connsiteX1" fmla="*/ 12191998 w 12191998"/>
              <a:gd name="connsiteY1" fmla="*/ 0 h 2434412"/>
              <a:gd name="connsiteX2" fmla="*/ 12190302 w 12191998"/>
              <a:gd name="connsiteY2" fmla="*/ 2434412 h 2434412"/>
              <a:gd name="connsiteX3" fmla="*/ 1477428 w 12191998"/>
              <a:gd name="connsiteY3" fmla="*/ 2434412 h 2434412"/>
              <a:gd name="connsiteX4" fmla="*/ 1393110 w 12191998"/>
              <a:gd name="connsiteY4" fmla="*/ 2386684 h 2434412"/>
              <a:gd name="connsiteX5" fmla="*/ 0 w 12191998"/>
              <a:gd name="connsiteY5" fmla="*/ 49610 h 2434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1998" h="2434412">
                <a:moveTo>
                  <a:pt x="0" y="0"/>
                </a:moveTo>
                <a:lnTo>
                  <a:pt x="12191998" y="0"/>
                </a:lnTo>
                <a:lnTo>
                  <a:pt x="12190302" y="2434412"/>
                </a:lnTo>
                <a:lnTo>
                  <a:pt x="1477428" y="2434412"/>
                </a:lnTo>
                <a:cubicBezTo>
                  <a:pt x="1442908" y="2434412"/>
                  <a:pt x="1411218" y="2416246"/>
                  <a:pt x="1393110" y="2386684"/>
                </a:cubicBezTo>
                <a:lnTo>
                  <a:pt x="0" y="49610"/>
                </a:ln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23" name="Shape">
            <a:extLst>
              <a:ext uri="{FF2B5EF4-FFF2-40B4-BE49-F238E27FC236}">
                <a16:creationId xmlns:a16="http://schemas.microsoft.com/office/drawing/2014/main" id="{1A37B780-8188-7DDC-4184-DB615136E238}"/>
              </a:ext>
            </a:extLst>
          </p:cNvPr>
          <p:cNvSpPr/>
          <p:nvPr/>
        </p:nvSpPr>
        <p:spPr>
          <a:xfrm>
            <a:off x="2362110" y="2530906"/>
            <a:ext cx="5055683" cy="4327094"/>
          </a:xfrm>
          <a:custGeom>
            <a:avLst/>
            <a:gdLst/>
            <a:ahLst/>
            <a:cxnLst>
              <a:cxn ang="0">
                <a:pos x="wd2" y="hd2"/>
              </a:cxn>
              <a:cxn ang="5400000">
                <a:pos x="wd2" y="hd2"/>
              </a:cxn>
              <a:cxn ang="10800000">
                <a:pos x="wd2" y="hd2"/>
              </a:cxn>
              <a:cxn ang="16200000">
                <a:pos x="wd2" y="hd2"/>
              </a:cxn>
            </a:cxnLst>
            <a:rect l="0" t="0" r="r" b="b"/>
            <a:pathLst>
              <a:path w="21495" h="21600" extrusionOk="0">
                <a:moveTo>
                  <a:pt x="21495" y="21600"/>
                </a:moveTo>
                <a:lnTo>
                  <a:pt x="11830" y="243"/>
                </a:lnTo>
                <a:cubicBezTo>
                  <a:pt x="11757" y="95"/>
                  <a:pt x="11619" y="0"/>
                  <a:pt x="11469" y="0"/>
                </a:cubicBezTo>
                <a:lnTo>
                  <a:pt x="418" y="0"/>
                </a:lnTo>
                <a:cubicBezTo>
                  <a:pt x="98" y="0"/>
                  <a:pt x="-105" y="409"/>
                  <a:pt x="57" y="738"/>
                </a:cubicBezTo>
                <a:lnTo>
                  <a:pt x="9475" y="21600"/>
                </a:lnTo>
                <a:lnTo>
                  <a:pt x="21495" y="21600"/>
                </a:lnTo>
                <a:close/>
              </a:path>
            </a:pathLst>
          </a:custGeom>
          <a:solidFill>
            <a:schemeClr val="tx1">
              <a:lumMod val="50000"/>
              <a:lumOff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532420" y="3342549"/>
            <a:ext cx="29908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3924751" y="4144963"/>
            <a:ext cx="19304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lvl1pPr>
              <a:defRPr>
                <a:solidFill>
                  <a:schemeClr val="bg1">
                    <a:lumMod val="65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10224634" y="255544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10224634" y="278277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10224634" y="301011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75000"/>
                  </a:schemeClr>
                </a:solidFill>
                <a:effectLst/>
                <a:latin typeface="Open Sans" panose="020B0606030504020204" pitchFamily="34" charset="0"/>
              </a:rPr>
              <a:t>© </a:t>
            </a:r>
            <a:r>
              <a:rPr lang="en-US" sz="1100" b="0" i="0" u="none" strike="noStrike" dirty="0">
                <a:solidFill>
                  <a:schemeClr val="accent1">
                    <a:lumMod val="75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75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D9FE55-2D49-3C1D-B23F-5A7F38E91D45}"/>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7" name="Shape">
            <a:extLst>
              <a:ext uri="{FF2B5EF4-FFF2-40B4-BE49-F238E27FC236}">
                <a16:creationId xmlns:a16="http://schemas.microsoft.com/office/drawing/2014/main" id="{4B56571C-2E2F-D029-3149-6F6203AE41A9}"/>
              </a:ext>
            </a:extLst>
          </p:cNvPr>
          <p:cNvSpPr/>
          <p:nvPr/>
        </p:nvSpPr>
        <p:spPr>
          <a:xfrm>
            <a:off x="1226258" y="2104425"/>
            <a:ext cx="2073285" cy="1816460"/>
          </a:xfrm>
          <a:custGeom>
            <a:avLst/>
            <a:gdLst/>
            <a:ahLst/>
            <a:cxnLst>
              <a:cxn ang="0">
                <a:pos x="wd2" y="hd2"/>
              </a:cxn>
              <a:cxn ang="5400000">
                <a:pos x="wd2" y="hd2"/>
              </a:cxn>
              <a:cxn ang="10800000">
                <a:pos x="wd2" y="hd2"/>
              </a:cxn>
              <a:cxn ang="16200000">
                <a:pos x="wd2" y="hd2"/>
              </a:cxn>
            </a:cxnLst>
            <a:rect l="0" t="0" r="r" b="b"/>
            <a:pathLst>
              <a:path w="21184" h="21442" extrusionOk="0">
                <a:moveTo>
                  <a:pt x="10597" y="0"/>
                </a:moveTo>
                <a:lnTo>
                  <a:pt x="20359" y="0"/>
                </a:lnTo>
                <a:cubicBezTo>
                  <a:pt x="20993" y="0"/>
                  <a:pt x="21392" y="799"/>
                  <a:pt x="21070" y="1430"/>
                </a:cubicBezTo>
                <a:lnTo>
                  <a:pt x="16189" y="11200"/>
                </a:lnTo>
                <a:lnTo>
                  <a:pt x="11308" y="20970"/>
                </a:lnTo>
                <a:cubicBezTo>
                  <a:pt x="10987" y="21600"/>
                  <a:pt x="10197" y="21600"/>
                  <a:pt x="9876" y="20970"/>
                </a:cubicBezTo>
                <a:lnTo>
                  <a:pt x="4995" y="11200"/>
                </a:lnTo>
                <a:lnTo>
                  <a:pt x="113" y="1430"/>
                </a:lnTo>
                <a:cubicBezTo>
                  <a:pt x="-208" y="799"/>
                  <a:pt x="191" y="0"/>
                  <a:pt x="825" y="0"/>
                </a:cubicBezTo>
                <a:lnTo>
                  <a:pt x="10597"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Shape">
            <a:extLst>
              <a:ext uri="{FF2B5EF4-FFF2-40B4-BE49-F238E27FC236}">
                <a16:creationId xmlns:a16="http://schemas.microsoft.com/office/drawing/2014/main" id="{2194AE89-893E-481D-73F2-A58ED37FF8BA}"/>
              </a:ext>
            </a:extLst>
          </p:cNvPr>
          <p:cNvSpPr/>
          <p:nvPr/>
        </p:nvSpPr>
        <p:spPr>
          <a:xfrm>
            <a:off x="2408629" y="4100156"/>
            <a:ext cx="2073285" cy="1816460"/>
          </a:xfrm>
          <a:custGeom>
            <a:avLst/>
            <a:gdLst/>
            <a:ahLst/>
            <a:cxnLst>
              <a:cxn ang="0">
                <a:pos x="wd2" y="hd2"/>
              </a:cxn>
              <a:cxn ang="5400000">
                <a:pos x="wd2" y="hd2"/>
              </a:cxn>
              <a:cxn ang="10800000">
                <a:pos x="wd2" y="hd2"/>
              </a:cxn>
              <a:cxn ang="16200000">
                <a:pos x="wd2" y="hd2"/>
              </a:cxn>
            </a:cxnLst>
            <a:rect l="0" t="0" r="r" b="b"/>
            <a:pathLst>
              <a:path w="21184" h="21442" extrusionOk="0">
                <a:moveTo>
                  <a:pt x="10597" y="0"/>
                </a:moveTo>
                <a:lnTo>
                  <a:pt x="20359" y="0"/>
                </a:lnTo>
                <a:cubicBezTo>
                  <a:pt x="20993" y="0"/>
                  <a:pt x="21392" y="799"/>
                  <a:pt x="21070" y="1430"/>
                </a:cubicBezTo>
                <a:lnTo>
                  <a:pt x="16189" y="11200"/>
                </a:lnTo>
                <a:lnTo>
                  <a:pt x="11308" y="20970"/>
                </a:lnTo>
                <a:cubicBezTo>
                  <a:pt x="10987" y="21600"/>
                  <a:pt x="10197" y="21600"/>
                  <a:pt x="9876" y="20970"/>
                </a:cubicBezTo>
                <a:lnTo>
                  <a:pt x="4995" y="11200"/>
                </a:lnTo>
                <a:lnTo>
                  <a:pt x="113" y="1430"/>
                </a:lnTo>
                <a:cubicBezTo>
                  <a:pt x="-208" y="799"/>
                  <a:pt x="191" y="0"/>
                  <a:pt x="825" y="0"/>
                </a:cubicBezTo>
                <a:lnTo>
                  <a:pt x="10597"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 name="Shape">
            <a:extLst>
              <a:ext uri="{FF2B5EF4-FFF2-40B4-BE49-F238E27FC236}">
                <a16:creationId xmlns:a16="http://schemas.microsoft.com/office/drawing/2014/main" id="{F923C619-6724-3599-A9B3-F3B500797BF4}"/>
              </a:ext>
            </a:extLst>
          </p:cNvPr>
          <p:cNvSpPr/>
          <p:nvPr/>
        </p:nvSpPr>
        <p:spPr>
          <a:xfrm>
            <a:off x="2465840" y="2183571"/>
            <a:ext cx="2073286" cy="1816460"/>
          </a:xfrm>
          <a:custGeom>
            <a:avLst/>
            <a:gdLst/>
            <a:ahLst/>
            <a:cxnLst>
              <a:cxn ang="0">
                <a:pos x="wd2" y="hd2"/>
              </a:cxn>
              <a:cxn ang="5400000">
                <a:pos x="wd2" y="hd2"/>
              </a:cxn>
              <a:cxn ang="10800000">
                <a:pos x="wd2" y="hd2"/>
              </a:cxn>
              <a:cxn ang="16200000">
                <a:pos x="wd2" y="hd2"/>
              </a:cxn>
            </a:cxnLst>
            <a:rect l="0" t="0" r="r" b="b"/>
            <a:pathLst>
              <a:path w="21184" h="21442" extrusionOk="0">
                <a:moveTo>
                  <a:pt x="10587" y="21442"/>
                </a:moveTo>
                <a:lnTo>
                  <a:pt x="825" y="21442"/>
                </a:lnTo>
                <a:cubicBezTo>
                  <a:pt x="191" y="21442"/>
                  <a:pt x="-208" y="20643"/>
                  <a:pt x="114" y="20012"/>
                </a:cubicBezTo>
                <a:lnTo>
                  <a:pt x="4995" y="10242"/>
                </a:lnTo>
                <a:lnTo>
                  <a:pt x="9876" y="472"/>
                </a:lnTo>
                <a:cubicBezTo>
                  <a:pt x="10197" y="-158"/>
                  <a:pt x="10987" y="-158"/>
                  <a:pt x="11308" y="472"/>
                </a:cubicBezTo>
                <a:lnTo>
                  <a:pt x="16189" y="10242"/>
                </a:lnTo>
                <a:lnTo>
                  <a:pt x="21071" y="20012"/>
                </a:lnTo>
                <a:cubicBezTo>
                  <a:pt x="21392" y="20643"/>
                  <a:pt x="20993" y="21442"/>
                  <a:pt x="20359" y="21442"/>
                </a:cubicBezTo>
                <a:lnTo>
                  <a:pt x="10587" y="21442"/>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Shape">
            <a:extLst>
              <a:ext uri="{FF2B5EF4-FFF2-40B4-BE49-F238E27FC236}">
                <a16:creationId xmlns:a16="http://schemas.microsoft.com/office/drawing/2014/main" id="{8639165D-17C1-CF72-DC0E-637B3C6DEACB}"/>
              </a:ext>
            </a:extLst>
          </p:cNvPr>
          <p:cNvSpPr/>
          <p:nvPr/>
        </p:nvSpPr>
        <p:spPr>
          <a:xfrm>
            <a:off x="3638675" y="4176438"/>
            <a:ext cx="2073286" cy="1816460"/>
          </a:xfrm>
          <a:custGeom>
            <a:avLst/>
            <a:gdLst/>
            <a:ahLst/>
            <a:cxnLst>
              <a:cxn ang="0">
                <a:pos x="wd2" y="hd2"/>
              </a:cxn>
              <a:cxn ang="5400000">
                <a:pos x="wd2" y="hd2"/>
              </a:cxn>
              <a:cxn ang="10800000">
                <a:pos x="wd2" y="hd2"/>
              </a:cxn>
              <a:cxn ang="16200000">
                <a:pos x="wd2" y="hd2"/>
              </a:cxn>
            </a:cxnLst>
            <a:rect l="0" t="0" r="r" b="b"/>
            <a:pathLst>
              <a:path w="21184" h="21442" extrusionOk="0">
                <a:moveTo>
                  <a:pt x="10587" y="21442"/>
                </a:moveTo>
                <a:lnTo>
                  <a:pt x="825" y="21442"/>
                </a:lnTo>
                <a:cubicBezTo>
                  <a:pt x="191" y="21442"/>
                  <a:pt x="-208" y="20643"/>
                  <a:pt x="114" y="20012"/>
                </a:cubicBezTo>
                <a:lnTo>
                  <a:pt x="4995" y="10242"/>
                </a:lnTo>
                <a:lnTo>
                  <a:pt x="9876" y="472"/>
                </a:lnTo>
                <a:cubicBezTo>
                  <a:pt x="10197" y="-158"/>
                  <a:pt x="10987" y="-158"/>
                  <a:pt x="11308" y="472"/>
                </a:cubicBezTo>
                <a:lnTo>
                  <a:pt x="16189" y="10242"/>
                </a:lnTo>
                <a:lnTo>
                  <a:pt x="21071" y="20012"/>
                </a:lnTo>
                <a:cubicBezTo>
                  <a:pt x="21392" y="20643"/>
                  <a:pt x="20993" y="21442"/>
                  <a:pt x="20359" y="21442"/>
                </a:cubicBezTo>
                <a:lnTo>
                  <a:pt x="10587" y="2144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921FC48-BA3D-64BB-CD5E-791058F17BB8}"/>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dirty="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13" name="Shape">
            <a:extLst>
              <a:ext uri="{FF2B5EF4-FFF2-40B4-BE49-F238E27FC236}">
                <a16:creationId xmlns:a16="http://schemas.microsoft.com/office/drawing/2014/main" id="{6CA4365B-4C99-7C95-B4D8-52BA5EFF473F}"/>
              </a:ext>
            </a:extLst>
          </p:cNvPr>
          <p:cNvSpPr/>
          <p:nvPr/>
        </p:nvSpPr>
        <p:spPr>
          <a:xfrm>
            <a:off x="2567477" y="3486341"/>
            <a:ext cx="1464742" cy="1285359"/>
          </a:xfrm>
          <a:custGeom>
            <a:avLst/>
            <a:gdLst/>
            <a:ahLst/>
            <a:cxnLst>
              <a:cxn ang="0">
                <a:pos x="wd2" y="hd2"/>
              </a:cxn>
              <a:cxn ang="5400000">
                <a:pos x="wd2" y="hd2"/>
              </a:cxn>
              <a:cxn ang="10800000">
                <a:pos x="wd2" y="hd2"/>
              </a:cxn>
              <a:cxn ang="16200000">
                <a:pos x="wd2" y="hd2"/>
              </a:cxn>
            </a:cxnLst>
            <a:rect l="0" t="0" r="r" b="b"/>
            <a:pathLst>
              <a:path w="21188" h="21441" extrusionOk="0">
                <a:moveTo>
                  <a:pt x="10580" y="0"/>
                </a:moveTo>
                <a:lnTo>
                  <a:pt x="20360" y="0"/>
                </a:lnTo>
                <a:cubicBezTo>
                  <a:pt x="20994" y="0"/>
                  <a:pt x="21394" y="795"/>
                  <a:pt x="21077" y="1432"/>
                </a:cubicBezTo>
                <a:lnTo>
                  <a:pt x="16194" y="11198"/>
                </a:lnTo>
                <a:lnTo>
                  <a:pt x="11311" y="20964"/>
                </a:lnTo>
                <a:cubicBezTo>
                  <a:pt x="10994" y="21600"/>
                  <a:pt x="10194" y="21600"/>
                  <a:pt x="9877" y="20964"/>
                </a:cubicBezTo>
                <a:lnTo>
                  <a:pt x="4994" y="11198"/>
                </a:lnTo>
                <a:lnTo>
                  <a:pt x="111" y="1432"/>
                </a:lnTo>
                <a:cubicBezTo>
                  <a:pt x="-206" y="795"/>
                  <a:pt x="194" y="0"/>
                  <a:pt x="828" y="0"/>
                </a:cubicBezTo>
                <a:lnTo>
                  <a:pt x="1058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905A2F2B-7957-4197-3F74-73BD5A1047F4}"/>
              </a:ext>
            </a:extLst>
          </p:cNvPr>
          <p:cNvSpPr/>
          <p:nvPr/>
        </p:nvSpPr>
        <p:spPr>
          <a:xfrm>
            <a:off x="3397044" y="4897557"/>
            <a:ext cx="1464742" cy="1285359"/>
          </a:xfrm>
          <a:custGeom>
            <a:avLst/>
            <a:gdLst/>
            <a:ahLst/>
            <a:cxnLst>
              <a:cxn ang="0">
                <a:pos x="wd2" y="hd2"/>
              </a:cxn>
              <a:cxn ang="5400000">
                <a:pos x="wd2" y="hd2"/>
              </a:cxn>
              <a:cxn ang="10800000">
                <a:pos x="wd2" y="hd2"/>
              </a:cxn>
              <a:cxn ang="16200000">
                <a:pos x="wd2" y="hd2"/>
              </a:cxn>
            </a:cxnLst>
            <a:rect l="0" t="0" r="r" b="b"/>
            <a:pathLst>
              <a:path w="21188" h="21441" extrusionOk="0">
                <a:moveTo>
                  <a:pt x="10580" y="0"/>
                </a:moveTo>
                <a:lnTo>
                  <a:pt x="20360" y="0"/>
                </a:lnTo>
                <a:cubicBezTo>
                  <a:pt x="20994" y="0"/>
                  <a:pt x="21394" y="795"/>
                  <a:pt x="21077" y="1432"/>
                </a:cubicBezTo>
                <a:lnTo>
                  <a:pt x="16194" y="11198"/>
                </a:lnTo>
                <a:lnTo>
                  <a:pt x="11311" y="20964"/>
                </a:lnTo>
                <a:cubicBezTo>
                  <a:pt x="10994" y="21600"/>
                  <a:pt x="10194" y="21600"/>
                  <a:pt x="9877" y="20964"/>
                </a:cubicBezTo>
                <a:lnTo>
                  <a:pt x="4994" y="11198"/>
                </a:lnTo>
                <a:lnTo>
                  <a:pt x="111" y="1432"/>
                </a:lnTo>
                <a:cubicBezTo>
                  <a:pt x="-206" y="795"/>
                  <a:pt x="194" y="0"/>
                  <a:pt x="828" y="0"/>
                </a:cubicBezTo>
                <a:lnTo>
                  <a:pt x="1058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A13BCE3A-FADD-F85E-1466-2715C68FB92B}"/>
              </a:ext>
            </a:extLst>
          </p:cNvPr>
          <p:cNvSpPr/>
          <p:nvPr/>
        </p:nvSpPr>
        <p:spPr>
          <a:xfrm>
            <a:off x="3444720" y="3543552"/>
            <a:ext cx="1464742" cy="1285359"/>
          </a:xfrm>
          <a:custGeom>
            <a:avLst/>
            <a:gdLst/>
            <a:ahLst/>
            <a:cxnLst>
              <a:cxn ang="0">
                <a:pos x="wd2" y="hd2"/>
              </a:cxn>
              <a:cxn ang="5400000">
                <a:pos x="wd2" y="hd2"/>
              </a:cxn>
              <a:cxn ang="10800000">
                <a:pos x="wd2" y="hd2"/>
              </a:cxn>
              <a:cxn ang="16200000">
                <a:pos x="wd2" y="hd2"/>
              </a:cxn>
            </a:cxnLst>
            <a:rect l="0" t="0" r="r" b="b"/>
            <a:pathLst>
              <a:path w="21188" h="21441" extrusionOk="0">
                <a:moveTo>
                  <a:pt x="10608" y="21441"/>
                </a:moveTo>
                <a:lnTo>
                  <a:pt x="828" y="21441"/>
                </a:lnTo>
                <a:cubicBezTo>
                  <a:pt x="194" y="21441"/>
                  <a:pt x="-206" y="20646"/>
                  <a:pt x="111" y="20009"/>
                </a:cubicBezTo>
                <a:lnTo>
                  <a:pt x="4994" y="10243"/>
                </a:lnTo>
                <a:lnTo>
                  <a:pt x="9877" y="477"/>
                </a:lnTo>
                <a:cubicBezTo>
                  <a:pt x="10194" y="-159"/>
                  <a:pt x="10994" y="-159"/>
                  <a:pt x="11311" y="477"/>
                </a:cubicBezTo>
                <a:lnTo>
                  <a:pt x="16194" y="10243"/>
                </a:lnTo>
                <a:lnTo>
                  <a:pt x="21077" y="20009"/>
                </a:lnTo>
                <a:cubicBezTo>
                  <a:pt x="21394" y="20646"/>
                  <a:pt x="20994" y="21441"/>
                  <a:pt x="20360" y="21441"/>
                </a:cubicBezTo>
                <a:lnTo>
                  <a:pt x="10608" y="21441"/>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852A5906-1B84-D043-BCA0-52DEAA68EF57}"/>
              </a:ext>
            </a:extLst>
          </p:cNvPr>
          <p:cNvSpPr/>
          <p:nvPr/>
        </p:nvSpPr>
        <p:spPr>
          <a:xfrm>
            <a:off x="4264751" y="4954769"/>
            <a:ext cx="1464742" cy="1285359"/>
          </a:xfrm>
          <a:custGeom>
            <a:avLst/>
            <a:gdLst/>
            <a:ahLst/>
            <a:cxnLst>
              <a:cxn ang="0">
                <a:pos x="wd2" y="hd2"/>
              </a:cxn>
              <a:cxn ang="5400000">
                <a:pos x="wd2" y="hd2"/>
              </a:cxn>
              <a:cxn ang="10800000">
                <a:pos x="wd2" y="hd2"/>
              </a:cxn>
              <a:cxn ang="16200000">
                <a:pos x="wd2" y="hd2"/>
              </a:cxn>
            </a:cxnLst>
            <a:rect l="0" t="0" r="r" b="b"/>
            <a:pathLst>
              <a:path w="21188" h="21441" extrusionOk="0">
                <a:moveTo>
                  <a:pt x="10608" y="21441"/>
                </a:moveTo>
                <a:lnTo>
                  <a:pt x="828" y="21441"/>
                </a:lnTo>
                <a:cubicBezTo>
                  <a:pt x="194" y="21441"/>
                  <a:pt x="-206" y="20646"/>
                  <a:pt x="111" y="20009"/>
                </a:cubicBezTo>
                <a:lnTo>
                  <a:pt x="4994" y="10243"/>
                </a:lnTo>
                <a:lnTo>
                  <a:pt x="9877" y="477"/>
                </a:lnTo>
                <a:cubicBezTo>
                  <a:pt x="10194" y="-159"/>
                  <a:pt x="10994" y="-159"/>
                  <a:pt x="11311" y="477"/>
                </a:cubicBezTo>
                <a:lnTo>
                  <a:pt x="16194" y="10243"/>
                </a:lnTo>
                <a:lnTo>
                  <a:pt x="21077" y="20009"/>
                </a:lnTo>
                <a:cubicBezTo>
                  <a:pt x="21394" y="20646"/>
                  <a:pt x="20994" y="21441"/>
                  <a:pt x="20360" y="21441"/>
                </a:cubicBezTo>
                <a:lnTo>
                  <a:pt x="10608" y="21441"/>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hape">
            <a:extLst>
              <a:ext uri="{FF2B5EF4-FFF2-40B4-BE49-F238E27FC236}">
                <a16:creationId xmlns:a16="http://schemas.microsoft.com/office/drawing/2014/main" id="{B2FF9B1B-E6D4-3FE8-09D1-595F2A1EB5B4}"/>
              </a:ext>
            </a:extLst>
          </p:cNvPr>
          <p:cNvSpPr/>
          <p:nvPr/>
        </p:nvSpPr>
        <p:spPr>
          <a:xfrm>
            <a:off x="832662" y="0"/>
            <a:ext cx="11359338" cy="3218145"/>
          </a:xfrm>
          <a:custGeom>
            <a:avLst/>
            <a:gdLst/>
            <a:ahLst/>
            <a:cxnLst>
              <a:cxn ang="0">
                <a:pos x="wd2" y="hd2"/>
              </a:cxn>
              <a:cxn ang="5400000">
                <a:pos x="wd2" y="hd2"/>
              </a:cxn>
              <a:cxn ang="10800000">
                <a:pos x="wd2" y="hd2"/>
              </a:cxn>
              <a:cxn ang="16200000">
                <a:pos x="wd2" y="hd2"/>
              </a:cxn>
            </a:cxnLst>
            <a:rect l="0" t="0" r="r" b="b"/>
            <a:pathLst>
              <a:path w="21600" h="21600" extrusionOk="0">
                <a:moveTo>
                  <a:pt x="0" y="6"/>
                </a:moveTo>
                <a:lnTo>
                  <a:pt x="3603" y="21338"/>
                </a:lnTo>
                <a:cubicBezTo>
                  <a:pt x="3630" y="21504"/>
                  <a:pt x="3681" y="21600"/>
                  <a:pt x="3735" y="21600"/>
                </a:cubicBezTo>
                <a:lnTo>
                  <a:pt x="21596" y="21600"/>
                </a:lnTo>
                <a:lnTo>
                  <a:pt x="21600" y="0"/>
                </a:lnTo>
                <a:lnTo>
                  <a:pt x="0"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54AF0D0D-FC18-94FE-4A1F-E0CBE9B0FCEE}"/>
              </a:ext>
            </a:extLst>
          </p:cNvPr>
          <p:cNvSpPr/>
          <p:nvPr/>
        </p:nvSpPr>
        <p:spPr>
          <a:xfrm>
            <a:off x="2417866" y="1325400"/>
            <a:ext cx="2073264" cy="1816460"/>
          </a:xfrm>
          <a:custGeom>
            <a:avLst/>
            <a:gdLst/>
            <a:ahLst/>
            <a:cxnLst>
              <a:cxn ang="0">
                <a:pos x="wd2" y="hd2"/>
              </a:cxn>
              <a:cxn ang="5400000">
                <a:pos x="wd2" y="hd2"/>
              </a:cxn>
              <a:cxn ang="10800000">
                <a:pos x="wd2" y="hd2"/>
              </a:cxn>
              <a:cxn ang="16200000">
                <a:pos x="wd2" y="hd2"/>
              </a:cxn>
            </a:cxnLst>
            <a:rect l="0" t="0" r="r" b="b"/>
            <a:pathLst>
              <a:path w="21184" h="21442" extrusionOk="0">
                <a:moveTo>
                  <a:pt x="10597" y="0"/>
                </a:moveTo>
                <a:lnTo>
                  <a:pt x="20359" y="0"/>
                </a:lnTo>
                <a:cubicBezTo>
                  <a:pt x="20993" y="0"/>
                  <a:pt x="21392" y="799"/>
                  <a:pt x="21071" y="1430"/>
                </a:cubicBezTo>
                <a:lnTo>
                  <a:pt x="16189" y="11200"/>
                </a:lnTo>
                <a:lnTo>
                  <a:pt x="11308" y="20970"/>
                </a:lnTo>
                <a:cubicBezTo>
                  <a:pt x="10987" y="21600"/>
                  <a:pt x="10197" y="21600"/>
                  <a:pt x="9876" y="20970"/>
                </a:cubicBezTo>
                <a:lnTo>
                  <a:pt x="4995" y="11200"/>
                </a:lnTo>
                <a:lnTo>
                  <a:pt x="113" y="1430"/>
                </a:lnTo>
                <a:cubicBezTo>
                  <a:pt x="-208" y="799"/>
                  <a:pt x="191" y="0"/>
                  <a:pt x="825" y="0"/>
                </a:cubicBezTo>
                <a:lnTo>
                  <a:pt x="10597"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6ED5FFDF-3C6B-A363-D952-180B859C24C6}"/>
              </a:ext>
            </a:extLst>
          </p:cNvPr>
          <p:cNvSpPr/>
          <p:nvPr/>
        </p:nvSpPr>
        <p:spPr>
          <a:xfrm>
            <a:off x="3657448" y="1401682"/>
            <a:ext cx="2073264" cy="1816460"/>
          </a:xfrm>
          <a:custGeom>
            <a:avLst/>
            <a:gdLst/>
            <a:ahLst/>
            <a:cxnLst>
              <a:cxn ang="0">
                <a:pos x="wd2" y="hd2"/>
              </a:cxn>
              <a:cxn ang="5400000">
                <a:pos x="wd2" y="hd2"/>
              </a:cxn>
              <a:cxn ang="10800000">
                <a:pos x="wd2" y="hd2"/>
              </a:cxn>
              <a:cxn ang="16200000">
                <a:pos x="wd2" y="hd2"/>
              </a:cxn>
            </a:cxnLst>
            <a:rect l="0" t="0" r="r" b="b"/>
            <a:pathLst>
              <a:path w="21184" h="21442" extrusionOk="0">
                <a:moveTo>
                  <a:pt x="10587" y="21442"/>
                </a:moveTo>
                <a:lnTo>
                  <a:pt x="825" y="21442"/>
                </a:lnTo>
                <a:cubicBezTo>
                  <a:pt x="191" y="21442"/>
                  <a:pt x="-208" y="20643"/>
                  <a:pt x="113" y="20012"/>
                </a:cubicBezTo>
                <a:lnTo>
                  <a:pt x="4995" y="10242"/>
                </a:lnTo>
                <a:lnTo>
                  <a:pt x="9876" y="472"/>
                </a:lnTo>
                <a:cubicBezTo>
                  <a:pt x="10197" y="-158"/>
                  <a:pt x="10987" y="-158"/>
                  <a:pt x="11308" y="472"/>
                </a:cubicBezTo>
                <a:lnTo>
                  <a:pt x="16189" y="10242"/>
                </a:lnTo>
                <a:lnTo>
                  <a:pt x="21071" y="20012"/>
                </a:lnTo>
                <a:cubicBezTo>
                  <a:pt x="21392" y="20643"/>
                  <a:pt x="20993" y="21442"/>
                  <a:pt x="20359" y="21442"/>
                </a:cubicBezTo>
                <a:lnTo>
                  <a:pt x="10587" y="2144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634840E0-5221-BC77-367C-3630C37CD516}"/>
              </a:ext>
            </a:extLst>
          </p:cNvPr>
          <p:cNvSpPr/>
          <p:nvPr/>
        </p:nvSpPr>
        <p:spPr>
          <a:xfrm>
            <a:off x="3543025" y="3291817"/>
            <a:ext cx="4166582" cy="3566183"/>
          </a:xfrm>
          <a:custGeom>
            <a:avLst/>
            <a:gdLst/>
            <a:ahLst/>
            <a:cxnLst>
              <a:cxn ang="0">
                <a:pos x="wd2" y="hd2"/>
              </a:cxn>
              <a:cxn ang="5400000">
                <a:pos x="wd2" y="hd2"/>
              </a:cxn>
              <a:cxn ang="10800000">
                <a:pos x="wd2" y="hd2"/>
              </a:cxn>
              <a:cxn ang="16200000">
                <a:pos x="wd2" y="hd2"/>
              </a:cxn>
            </a:cxnLst>
            <a:rect l="0" t="0" r="r" b="b"/>
            <a:pathLst>
              <a:path w="21495" h="21600" extrusionOk="0">
                <a:moveTo>
                  <a:pt x="21495" y="21600"/>
                </a:moveTo>
                <a:lnTo>
                  <a:pt x="11829" y="243"/>
                </a:lnTo>
                <a:cubicBezTo>
                  <a:pt x="11755" y="92"/>
                  <a:pt x="11617" y="0"/>
                  <a:pt x="11470" y="0"/>
                </a:cubicBezTo>
                <a:lnTo>
                  <a:pt x="416" y="0"/>
                </a:lnTo>
                <a:cubicBezTo>
                  <a:pt x="97" y="0"/>
                  <a:pt x="-105" y="410"/>
                  <a:pt x="57" y="733"/>
                </a:cubicBezTo>
                <a:lnTo>
                  <a:pt x="9478" y="21600"/>
                </a:lnTo>
                <a:lnTo>
                  <a:pt x="21495" y="21600"/>
                </a:lnTo>
                <a:close/>
              </a:path>
            </a:pathLst>
          </a:custGeom>
          <a:solidFill>
            <a:schemeClr val="tx1">
              <a:lumMod val="50000"/>
              <a:lumOff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DD52F986-5F13-8ABB-3F9A-7A4D6936B0A1}"/>
              </a:ext>
            </a:extLst>
          </p:cNvPr>
          <p:cNvSpPr/>
          <p:nvPr/>
        </p:nvSpPr>
        <p:spPr>
          <a:xfrm>
            <a:off x="1578765" y="0"/>
            <a:ext cx="1415975" cy="1145175"/>
          </a:xfrm>
          <a:custGeom>
            <a:avLst/>
            <a:gdLst/>
            <a:ahLst/>
            <a:cxnLst>
              <a:cxn ang="0">
                <a:pos x="wd2" y="hd2"/>
              </a:cxn>
              <a:cxn ang="5400000">
                <a:pos x="wd2" y="hd2"/>
              </a:cxn>
              <a:cxn ang="10800000">
                <a:pos x="wd2" y="hd2"/>
              </a:cxn>
              <a:cxn ang="16200000">
                <a:pos x="wd2" y="hd2"/>
              </a:cxn>
            </a:cxnLst>
            <a:rect l="0" t="0" r="r" b="b"/>
            <a:pathLst>
              <a:path w="21600" h="21351" extrusionOk="0">
                <a:moveTo>
                  <a:pt x="0" y="0"/>
                </a:moveTo>
                <a:lnTo>
                  <a:pt x="2444" y="5173"/>
                </a:lnTo>
                <a:lnTo>
                  <a:pt x="9731" y="20605"/>
                </a:lnTo>
                <a:cubicBezTo>
                  <a:pt x="10211" y="21600"/>
                  <a:pt x="11389" y="21600"/>
                  <a:pt x="11869" y="20605"/>
                </a:cubicBezTo>
                <a:lnTo>
                  <a:pt x="19156" y="5173"/>
                </a:lnTo>
                <a:lnTo>
                  <a:pt x="21600"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D7DF79DA-4611-D4BA-35BD-766AA73CA787}"/>
              </a:ext>
            </a:extLst>
          </p:cNvPr>
          <p:cNvSpPr/>
          <p:nvPr/>
        </p:nvSpPr>
        <p:spPr>
          <a:xfrm>
            <a:off x="2484612" y="0"/>
            <a:ext cx="2072325" cy="1226230"/>
          </a:xfrm>
          <a:custGeom>
            <a:avLst/>
            <a:gdLst/>
            <a:ahLst/>
            <a:cxnLst>
              <a:cxn ang="0">
                <a:pos x="wd2" y="hd2"/>
              </a:cxn>
              <a:cxn ang="5400000">
                <a:pos x="wd2" y="hd2"/>
              </a:cxn>
              <a:cxn ang="10800000">
                <a:pos x="wd2" y="hd2"/>
              </a:cxn>
              <a:cxn ang="16200000">
                <a:pos x="wd2" y="hd2"/>
              </a:cxn>
            </a:cxnLst>
            <a:rect l="0" t="0" r="r" b="b"/>
            <a:pathLst>
              <a:path w="21184" h="21600" extrusionOk="0">
                <a:moveTo>
                  <a:pt x="4997" y="4888"/>
                </a:moveTo>
                <a:lnTo>
                  <a:pt x="114" y="19467"/>
                </a:lnTo>
                <a:cubicBezTo>
                  <a:pt x="-208" y="20407"/>
                  <a:pt x="192" y="21600"/>
                  <a:pt x="825" y="21600"/>
                </a:cubicBezTo>
                <a:lnTo>
                  <a:pt x="10592" y="21600"/>
                </a:lnTo>
                <a:lnTo>
                  <a:pt x="20359" y="21600"/>
                </a:lnTo>
                <a:cubicBezTo>
                  <a:pt x="20992" y="21600"/>
                  <a:pt x="21392" y="20408"/>
                  <a:pt x="21070" y="19467"/>
                </a:cubicBezTo>
                <a:lnTo>
                  <a:pt x="16187" y="4888"/>
                </a:lnTo>
                <a:lnTo>
                  <a:pt x="14549" y="0"/>
                </a:lnTo>
                <a:lnTo>
                  <a:pt x="6625" y="0"/>
                </a:lnTo>
                <a:lnTo>
                  <a:pt x="4997" y="4888"/>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 name="Picture Placeholder 6">
            <a:extLst>
              <a:ext uri="{FF2B5EF4-FFF2-40B4-BE49-F238E27FC236}">
                <a16:creationId xmlns:a16="http://schemas.microsoft.com/office/drawing/2014/main" id="{5A019F75-888C-F10B-D82A-B17BE3C5CF97}"/>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9685B5E6-0FA3-371A-E5DF-2511CFB580C9}"/>
              </a:ext>
            </a:extLst>
          </p:cNvPr>
          <p:cNvSpPr>
            <a:spLocks noGrp="1"/>
          </p:cNvSpPr>
          <p:nvPr>
            <p:ph type="pic" sz="quarter" idx="13"/>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Autofit/>
          </a:bodyPr>
          <a:lstStyle/>
          <a:p>
            <a:r>
              <a:rPr lang="en-US" noProof="1"/>
              <a:t>Lorem ipsum dolor sit amet, tollit epicuri est ex.</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20" name="Shape">
            <a:extLst>
              <a:ext uri="{FF2B5EF4-FFF2-40B4-BE49-F238E27FC236}">
                <a16:creationId xmlns:a16="http://schemas.microsoft.com/office/drawing/2014/main" id="{FBEFC7CA-8CF5-D98E-9A12-1A0BF67F13F0}"/>
              </a:ext>
            </a:extLst>
          </p:cNvPr>
          <p:cNvSpPr/>
          <p:nvPr/>
        </p:nvSpPr>
        <p:spPr>
          <a:xfrm>
            <a:off x="1008106" y="143028"/>
            <a:ext cx="2515164" cy="2203595"/>
          </a:xfrm>
          <a:custGeom>
            <a:avLst/>
            <a:gdLst/>
            <a:ahLst/>
            <a:cxnLst>
              <a:cxn ang="0">
                <a:pos x="wd2" y="hd2"/>
              </a:cxn>
              <a:cxn ang="5400000">
                <a:pos x="wd2" y="hd2"/>
              </a:cxn>
              <a:cxn ang="10800000">
                <a:pos x="wd2" y="hd2"/>
              </a:cxn>
              <a:cxn ang="16200000">
                <a:pos x="wd2" y="hd2"/>
              </a:cxn>
            </a:cxnLst>
            <a:rect l="0" t="0" r="r" b="b"/>
            <a:pathLst>
              <a:path w="21188" h="21442" extrusionOk="0">
                <a:moveTo>
                  <a:pt x="10596" y="0"/>
                </a:moveTo>
                <a:lnTo>
                  <a:pt x="20364" y="0"/>
                </a:lnTo>
                <a:cubicBezTo>
                  <a:pt x="20998" y="0"/>
                  <a:pt x="21392" y="798"/>
                  <a:pt x="21079" y="1429"/>
                </a:cubicBezTo>
                <a:lnTo>
                  <a:pt x="16195" y="11199"/>
                </a:lnTo>
                <a:lnTo>
                  <a:pt x="11311" y="20969"/>
                </a:lnTo>
                <a:cubicBezTo>
                  <a:pt x="10990" y="21600"/>
                  <a:pt x="10202" y="21600"/>
                  <a:pt x="9881" y="20969"/>
                </a:cubicBezTo>
                <a:lnTo>
                  <a:pt x="4997" y="11199"/>
                </a:lnTo>
                <a:lnTo>
                  <a:pt x="113" y="1429"/>
                </a:lnTo>
                <a:cubicBezTo>
                  <a:pt x="-208" y="798"/>
                  <a:pt x="194" y="0"/>
                  <a:pt x="828" y="0"/>
                </a:cubicBezTo>
                <a:lnTo>
                  <a:pt x="10596"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54E7253F-447E-19DB-3807-1451DB96BA26}"/>
              </a:ext>
            </a:extLst>
          </p:cNvPr>
          <p:cNvSpPr/>
          <p:nvPr/>
        </p:nvSpPr>
        <p:spPr>
          <a:xfrm>
            <a:off x="2495604" y="238380"/>
            <a:ext cx="2515164" cy="2203595"/>
          </a:xfrm>
          <a:custGeom>
            <a:avLst/>
            <a:gdLst/>
            <a:ahLst/>
            <a:cxnLst>
              <a:cxn ang="0">
                <a:pos x="wd2" y="hd2"/>
              </a:cxn>
              <a:cxn ang="5400000">
                <a:pos x="wd2" y="hd2"/>
              </a:cxn>
              <a:cxn ang="10800000">
                <a:pos x="wd2" y="hd2"/>
              </a:cxn>
              <a:cxn ang="16200000">
                <a:pos x="wd2" y="hd2"/>
              </a:cxn>
            </a:cxnLst>
            <a:rect l="0" t="0" r="r" b="b"/>
            <a:pathLst>
              <a:path w="21188" h="21442" extrusionOk="0">
                <a:moveTo>
                  <a:pt x="10593" y="21442"/>
                </a:moveTo>
                <a:lnTo>
                  <a:pt x="825" y="21442"/>
                </a:lnTo>
                <a:cubicBezTo>
                  <a:pt x="191" y="21442"/>
                  <a:pt x="-203" y="20644"/>
                  <a:pt x="110" y="20013"/>
                </a:cubicBezTo>
                <a:lnTo>
                  <a:pt x="4994" y="10243"/>
                </a:lnTo>
                <a:lnTo>
                  <a:pt x="9878" y="473"/>
                </a:lnTo>
                <a:cubicBezTo>
                  <a:pt x="10199" y="-158"/>
                  <a:pt x="10987" y="-158"/>
                  <a:pt x="11308" y="473"/>
                </a:cubicBezTo>
                <a:lnTo>
                  <a:pt x="16192" y="10243"/>
                </a:lnTo>
                <a:lnTo>
                  <a:pt x="21076" y="20013"/>
                </a:lnTo>
                <a:cubicBezTo>
                  <a:pt x="21397" y="20644"/>
                  <a:pt x="20995" y="21442"/>
                  <a:pt x="20361" y="21442"/>
                </a:cubicBezTo>
                <a:lnTo>
                  <a:pt x="10593" y="2144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5_T_PGO_Diagonal-Triangle-16x9.pptx" id="{592380AB-2510-4A06-8B4F-7A28E85FFAFF}" vid="{F8A309BD-58CF-42C0-B522-9570D189A2F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5_T_PGO_Diagonal-Triangle-16x9.pptx" id="{592380AB-2510-4A06-8B4F-7A28E85FFAFF}" vid="{37D68C07-ACB5-4A27-A503-AC4FC3EC12D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439</TotalTime>
  <Words>357</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Diagonal Triangle</dc:title>
  <dc:creator>PresentationGO.com</dc:creator>
  <dc:description>© Copyright PresentationGo.com</dc:description>
  <cp:lastModifiedBy>Christophe Barroche</cp:lastModifiedBy>
  <cp:revision>10</cp:revision>
  <dcterms:created xsi:type="dcterms:W3CDTF">2019-11-21T05:02:10Z</dcterms:created>
  <dcterms:modified xsi:type="dcterms:W3CDTF">2022-07-07T20:32:22Z</dcterms:modified>
  <cp:category>Templates</cp:category>
</cp:coreProperties>
</file>