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27" autoAdjust="0"/>
    <p:restoredTop sz="93605" autoAdjust="0"/>
  </p:normalViewPr>
  <p:slideViewPr>
    <p:cSldViewPr snapToGrid="0">
      <p:cViewPr varScale="1">
        <p:scale>
          <a:sx n="77" d="100"/>
          <a:sy n="77" d="100"/>
        </p:scale>
        <p:origin x="150" y="15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7788933" y="1458694"/>
            <a:ext cx="3993931"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7788933" y="3938369"/>
            <a:ext cx="399393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66564423-6CCC-66AA-14B1-848249EF23FE}"/>
              </a:ext>
            </a:extLst>
          </p:cNvPr>
          <p:cNvSpPr>
            <a:spLocks noGrp="1"/>
          </p:cNvSpPr>
          <p:nvPr>
            <p:ph type="pic" sz="quarter" idx="14"/>
          </p:nvPr>
        </p:nvSpPr>
        <p:spPr>
          <a:xfrm>
            <a:off x="0" y="1778478"/>
            <a:ext cx="2856727" cy="3337336"/>
          </a:xfrm>
          <a:custGeom>
            <a:avLst/>
            <a:gdLst>
              <a:gd name="connsiteX0" fmla="*/ 0 w 2856727"/>
              <a:gd name="connsiteY0" fmla="*/ 0 h 3337336"/>
              <a:gd name="connsiteX1" fmla="*/ 1445542 w 2856727"/>
              <a:gd name="connsiteY1" fmla="*/ 834334 h 3337336"/>
              <a:gd name="connsiteX2" fmla="*/ 2839532 w 2856727"/>
              <a:gd name="connsiteY2" fmla="*/ 1639157 h 3337336"/>
              <a:gd name="connsiteX3" fmla="*/ 2839532 w 2856727"/>
              <a:gd name="connsiteY3" fmla="*/ 1698179 h 3337336"/>
              <a:gd name="connsiteX4" fmla="*/ 1445542 w 2856727"/>
              <a:gd name="connsiteY4" fmla="*/ 2503002 h 3337336"/>
              <a:gd name="connsiteX5" fmla="*/ 0 w 2856727"/>
              <a:gd name="connsiteY5" fmla="*/ 3337336 h 3337336"/>
              <a:gd name="connsiteX6" fmla="*/ 0 w 2856727"/>
              <a:gd name="connsiteY6" fmla="*/ 1668668 h 3337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6727" h="3337336">
                <a:moveTo>
                  <a:pt x="0" y="0"/>
                </a:moveTo>
                <a:lnTo>
                  <a:pt x="1445542" y="834334"/>
                </a:lnTo>
                <a:lnTo>
                  <a:pt x="2839532" y="1639157"/>
                </a:lnTo>
                <a:cubicBezTo>
                  <a:pt x="2862459" y="1652445"/>
                  <a:pt x="2862459" y="1684891"/>
                  <a:pt x="2839532" y="1698179"/>
                </a:cubicBezTo>
                <a:lnTo>
                  <a:pt x="1445542" y="2503002"/>
                </a:lnTo>
                <a:lnTo>
                  <a:pt x="0" y="3337336"/>
                </a:lnTo>
                <a:lnTo>
                  <a:pt x="0" y="1668668"/>
                </a:lnTo>
                <a:close/>
              </a:path>
            </a:pathLst>
          </a:custGeom>
          <a:noFill/>
        </p:spPr>
        <p:txBody>
          <a:bodyPr wrap="square" anchor="ctr">
            <a:noAutofit/>
          </a:bodyPr>
          <a:lstStyle>
            <a:lvl1pPr marL="0" indent="0" algn="ctr">
              <a:buNone/>
              <a:defRPr/>
            </a:lvl1pPr>
          </a:lstStyle>
          <a:p>
            <a:endParaRPr lang="en-US" dirty="0"/>
          </a:p>
        </p:txBody>
      </p:sp>
      <p:sp>
        <p:nvSpPr>
          <p:cNvPr id="11" name="Freeform 10">
            <a:extLst>
              <a:ext uri="{FF2B5EF4-FFF2-40B4-BE49-F238E27FC236}">
                <a16:creationId xmlns:a16="http://schemas.microsoft.com/office/drawing/2014/main" id="{51AE3E5A-48AC-51A3-D7A7-63F25B1AA2C5}"/>
              </a:ext>
            </a:extLst>
          </p:cNvPr>
          <p:cNvSpPr>
            <a:spLocks noGrp="1"/>
          </p:cNvSpPr>
          <p:nvPr>
            <p:ph type="pic" sz="quarter" idx="13"/>
          </p:nvPr>
        </p:nvSpPr>
        <p:spPr>
          <a:xfrm>
            <a:off x="3232448" y="682626"/>
            <a:ext cx="4512607" cy="5530693"/>
          </a:xfrm>
          <a:custGeom>
            <a:avLst/>
            <a:gdLst>
              <a:gd name="connsiteX0" fmla="*/ 1052 w 4512607"/>
              <a:gd name="connsiteY0" fmla="*/ 3768586 h 5530693"/>
              <a:gd name="connsiteX1" fmla="*/ 764786 w 4512607"/>
              <a:gd name="connsiteY1" fmla="*/ 4209049 h 5530693"/>
              <a:gd name="connsiteX2" fmla="*/ 1528521 w 4512607"/>
              <a:gd name="connsiteY2" fmla="*/ 4649511 h 5530693"/>
              <a:gd name="connsiteX3" fmla="*/ 764786 w 4512607"/>
              <a:gd name="connsiteY3" fmla="*/ 5090230 h 5530693"/>
              <a:gd name="connsiteX4" fmla="*/ 1052 w 4512607"/>
              <a:gd name="connsiteY4" fmla="*/ 5530693 h 5530693"/>
              <a:gd name="connsiteX5" fmla="*/ 1052 w 4512607"/>
              <a:gd name="connsiteY5" fmla="*/ 4649511 h 5530693"/>
              <a:gd name="connsiteX6" fmla="*/ 1527469 w 4512607"/>
              <a:gd name="connsiteY6" fmla="*/ 2826456 h 5530693"/>
              <a:gd name="connsiteX7" fmla="*/ 1527469 w 4512607"/>
              <a:gd name="connsiteY7" fmla="*/ 3707638 h 5530693"/>
              <a:gd name="connsiteX8" fmla="*/ 1527469 w 4512607"/>
              <a:gd name="connsiteY8" fmla="*/ 4588564 h 5530693"/>
              <a:gd name="connsiteX9" fmla="*/ 763735 w 4512607"/>
              <a:gd name="connsiteY9" fmla="*/ 4148101 h 5530693"/>
              <a:gd name="connsiteX10" fmla="*/ 0 w 4512607"/>
              <a:gd name="connsiteY10" fmla="*/ 3707638 h 5530693"/>
              <a:gd name="connsiteX11" fmla="*/ 763735 w 4512607"/>
              <a:gd name="connsiteY11" fmla="*/ 3266919 h 5530693"/>
              <a:gd name="connsiteX12" fmla="*/ 1588484 w 4512607"/>
              <a:gd name="connsiteY12" fmla="*/ 2825432 h 5530693"/>
              <a:gd name="connsiteX13" fmla="*/ 2352428 w 4512607"/>
              <a:gd name="connsiteY13" fmla="*/ 3266151 h 5530693"/>
              <a:gd name="connsiteX14" fmla="*/ 3116163 w 4512607"/>
              <a:gd name="connsiteY14" fmla="*/ 3706614 h 5530693"/>
              <a:gd name="connsiteX15" fmla="*/ 2352428 w 4512607"/>
              <a:gd name="connsiteY15" fmla="*/ 4147076 h 5530693"/>
              <a:gd name="connsiteX16" fmla="*/ 1588484 w 4512607"/>
              <a:gd name="connsiteY16" fmla="*/ 4587539 h 5530693"/>
              <a:gd name="connsiteX17" fmla="*/ 1588484 w 4512607"/>
              <a:gd name="connsiteY17" fmla="*/ 3707638 h 5530693"/>
              <a:gd name="connsiteX18" fmla="*/ 3176125 w 4512607"/>
              <a:gd name="connsiteY18" fmla="*/ 1883558 h 5530693"/>
              <a:gd name="connsiteX19" fmla="*/ 3940070 w 4512607"/>
              <a:gd name="connsiteY19" fmla="*/ 2324021 h 5530693"/>
              <a:gd name="connsiteX20" fmla="*/ 4416825 w 4512607"/>
              <a:gd name="connsiteY20" fmla="*/ 2599566 h 5530693"/>
              <a:gd name="connsiteX21" fmla="*/ 4416825 w 4512607"/>
              <a:gd name="connsiteY21" fmla="*/ 2930426 h 5530693"/>
              <a:gd name="connsiteX22" fmla="*/ 3940070 w 4512607"/>
              <a:gd name="connsiteY22" fmla="*/ 3205971 h 5530693"/>
              <a:gd name="connsiteX23" fmla="*/ 3176125 w 4512607"/>
              <a:gd name="connsiteY23" fmla="*/ 3646434 h 5530693"/>
              <a:gd name="connsiteX24" fmla="*/ 3176125 w 4512607"/>
              <a:gd name="connsiteY24" fmla="*/ 2764484 h 5530693"/>
              <a:gd name="connsiteX25" fmla="*/ 3115111 w 4512607"/>
              <a:gd name="connsiteY25" fmla="*/ 1883558 h 5530693"/>
              <a:gd name="connsiteX26" fmla="*/ 3115111 w 4512607"/>
              <a:gd name="connsiteY26" fmla="*/ 2764484 h 5530693"/>
              <a:gd name="connsiteX27" fmla="*/ 3115111 w 4512607"/>
              <a:gd name="connsiteY27" fmla="*/ 3645666 h 5530693"/>
              <a:gd name="connsiteX28" fmla="*/ 2351376 w 4512607"/>
              <a:gd name="connsiteY28" fmla="*/ 3204947 h 5530693"/>
              <a:gd name="connsiteX29" fmla="*/ 1587642 w 4512607"/>
              <a:gd name="connsiteY29" fmla="*/ 2764484 h 5530693"/>
              <a:gd name="connsiteX30" fmla="*/ 2351376 w 4512607"/>
              <a:gd name="connsiteY30" fmla="*/ 2324021 h 5530693"/>
              <a:gd name="connsiteX31" fmla="*/ 1588484 w 4512607"/>
              <a:gd name="connsiteY31" fmla="*/ 941429 h 5530693"/>
              <a:gd name="connsiteX32" fmla="*/ 2352428 w 4512607"/>
              <a:gd name="connsiteY32" fmla="*/ 1381892 h 5530693"/>
              <a:gd name="connsiteX33" fmla="*/ 3116163 w 4512607"/>
              <a:gd name="connsiteY33" fmla="*/ 1822354 h 5530693"/>
              <a:gd name="connsiteX34" fmla="*/ 2352428 w 4512607"/>
              <a:gd name="connsiteY34" fmla="*/ 2263073 h 5530693"/>
              <a:gd name="connsiteX35" fmla="*/ 1588484 w 4512607"/>
              <a:gd name="connsiteY35" fmla="*/ 2703536 h 5530693"/>
              <a:gd name="connsiteX36" fmla="*/ 1588484 w 4512607"/>
              <a:gd name="connsiteY36" fmla="*/ 1822354 h 5530693"/>
              <a:gd name="connsiteX37" fmla="*/ 1527469 w 4512607"/>
              <a:gd name="connsiteY37" fmla="*/ 941429 h 5530693"/>
              <a:gd name="connsiteX38" fmla="*/ 1527469 w 4512607"/>
              <a:gd name="connsiteY38" fmla="*/ 1822354 h 5530693"/>
              <a:gd name="connsiteX39" fmla="*/ 1527469 w 4512607"/>
              <a:gd name="connsiteY39" fmla="*/ 2703536 h 5530693"/>
              <a:gd name="connsiteX40" fmla="*/ 763735 w 4512607"/>
              <a:gd name="connsiteY40" fmla="*/ 2263073 h 5530693"/>
              <a:gd name="connsiteX41" fmla="*/ 0 w 4512607"/>
              <a:gd name="connsiteY41" fmla="*/ 1822354 h 5530693"/>
              <a:gd name="connsiteX42" fmla="*/ 763735 w 4512607"/>
              <a:gd name="connsiteY42" fmla="*/ 1381892 h 5530693"/>
              <a:gd name="connsiteX43" fmla="*/ 1052 w 4512607"/>
              <a:gd name="connsiteY43" fmla="*/ 0 h 5530693"/>
              <a:gd name="connsiteX44" fmla="*/ 2268 w 4512607"/>
              <a:gd name="connsiteY44" fmla="*/ 0 h 5530693"/>
              <a:gd name="connsiteX45" fmla="*/ 764786 w 4512607"/>
              <a:gd name="connsiteY45" fmla="*/ 439762 h 5530693"/>
              <a:gd name="connsiteX46" fmla="*/ 1528521 w 4512607"/>
              <a:gd name="connsiteY46" fmla="*/ 880481 h 5530693"/>
              <a:gd name="connsiteX47" fmla="*/ 764786 w 4512607"/>
              <a:gd name="connsiteY47" fmla="*/ 1320944 h 5530693"/>
              <a:gd name="connsiteX48" fmla="*/ 1052 w 4512607"/>
              <a:gd name="connsiteY48" fmla="*/ 1761407 h 5530693"/>
              <a:gd name="connsiteX49" fmla="*/ 1052 w 4512607"/>
              <a:gd name="connsiteY49" fmla="*/ 880481 h 5530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512607" h="5530693">
                <a:moveTo>
                  <a:pt x="1052" y="3768586"/>
                </a:moveTo>
                <a:lnTo>
                  <a:pt x="764786" y="4209049"/>
                </a:lnTo>
                <a:lnTo>
                  <a:pt x="1528521" y="4649511"/>
                </a:lnTo>
                <a:lnTo>
                  <a:pt x="764786" y="5090230"/>
                </a:lnTo>
                <a:lnTo>
                  <a:pt x="1052" y="5530693"/>
                </a:lnTo>
                <a:lnTo>
                  <a:pt x="1052" y="4649511"/>
                </a:lnTo>
                <a:close/>
                <a:moveTo>
                  <a:pt x="1527469" y="2826456"/>
                </a:moveTo>
                <a:lnTo>
                  <a:pt x="1527469" y="3707638"/>
                </a:lnTo>
                <a:lnTo>
                  <a:pt x="1527469" y="4588564"/>
                </a:lnTo>
                <a:lnTo>
                  <a:pt x="763735" y="4148101"/>
                </a:lnTo>
                <a:lnTo>
                  <a:pt x="0" y="3707638"/>
                </a:lnTo>
                <a:lnTo>
                  <a:pt x="763735" y="3266919"/>
                </a:lnTo>
                <a:close/>
                <a:moveTo>
                  <a:pt x="1588484" y="2825432"/>
                </a:moveTo>
                <a:lnTo>
                  <a:pt x="2352428" y="3266151"/>
                </a:lnTo>
                <a:lnTo>
                  <a:pt x="3116163" y="3706614"/>
                </a:lnTo>
                <a:lnTo>
                  <a:pt x="2352428" y="4147076"/>
                </a:lnTo>
                <a:lnTo>
                  <a:pt x="1588484" y="4587539"/>
                </a:lnTo>
                <a:lnTo>
                  <a:pt x="1588484" y="3707638"/>
                </a:lnTo>
                <a:close/>
                <a:moveTo>
                  <a:pt x="3176125" y="1883558"/>
                </a:moveTo>
                <a:lnTo>
                  <a:pt x="3940070" y="2324021"/>
                </a:lnTo>
                <a:lnTo>
                  <a:pt x="4416825" y="2599566"/>
                </a:lnTo>
                <a:cubicBezTo>
                  <a:pt x="4544535" y="2673062"/>
                  <a:pt x="4544535" y="2856930"/>
                  <a:pt x="4416825" y="2930426"/>
                </a:cubicBezTo>
                <a:lnTo>
                  <a:pt x="3940070" y="3205971"/>
                </a:lnTo>
                <a:lnTo>
                  <a:pt x="3176125" y="3646434"/>
                </a:lnTo>
                <a:lnTo>
                  <a:pt x="3176125" y="2764484"/>
                </a:lnTo>
                <a:close/>
                <a:moveTo>
                  <a:pt x="3115111" y="1883558"/>
                </a:moveTo>
                <a:lnTo>
                  <a:pt x="3115111" y="2764484"/>
                </a:lnTo>
                <a:lnTo>
                  <a:pt x="3115111" y="3645666"/>
                </a:lnTo>
                <a:lnTo>
                  <a:pt x="2351376" y="3204947"/>
                </a:lnTo>
                <a:lnTo>
                  <a:pt x="1587642" y="2764484"/>
                </a:lnTo>
                <a:lnTo>
                  <a:pt x="2351376" y="2324021"/>
                </a:lnTo>
                <a:close/>
                <a:moveTo>
                  <a:pt x="1588484" y="941429"/>
                </a:moveTo>
                <a:lnTo>
                  <a:pt x="2352428" y="1381892"/>
                </a:lnTo>
                <a:lnTo>
                  <a:pt x="3116163" y="1822354"/>
                </a:lnTo>
                <a:lnTo>
                  <a:pt x="2352428" y="2263073"/>
                </a:lnTo>
                <a:lnTo>
                  <a:pt x="1588484" y="2703536"/>
                </a:lnTo>
                <a:lnTo>
                  <a:pt x="1588484" y="1822354"/>
                </a:lnTo>
                <a:close/>
                <a:moveTo>
                  <a:pt x="1527469" y="941429"/>
                </a:moveTo>
                <a:lnTo>
                  <a:pt x="1527469" y="1822354"/>
                </a:lnTo>
                <a:lnTo>
                  <a:pt x="1527469" y="2703536"/>
                </a:lnTo>
                <a:lnTo>
                  <a:pt x="763735" y="2263073"/>
                </a:lnTo>
                <a:lnTo>
                  <a:pt x="0" y="1822354"/>
                </a:lnTo>
                <a:lnTo>
                  <a:pt x="763735" y="1381892"/>
                </a:lnTo>
                <a:close/>
                <a:moveTo>
                  <a:pt x="1052" y="0"/>
                </a:moveTo>
                <a:lnTo>
                  <a:pt x="2268" y="0"/>
                </a:lnTo>
                <a:lnTo>
                  <a:pt x="764786" y="439762"/>
                </a:lnTo>
                <a:lnTo>
                  <a:pt x="1528521" y="880481"/>
                </a:lnTo>
                <a:lnTo>
                  <a:pt x="764786" y="1320944"/>
                </a:lnTo>
                <a:lnTo>
                  <a:pt x="1052" y="1761407"/>
                </a:lnTo>
                <a:lnTo>
                  <a:pt x="1052" y="880481"/>
                </a:lnTo>
                <a:close/>
              </a:path>
            </a:pathLst>
          </a:custGeom>
          <a:noFill/>
        </p:spPr>
        <p:txBody>
          <a:bodyPr wrap="square" anchor="ctr">
            <a:noAutofit/>
          </a:bodyPr>
          <a:lstStyle>
            <a:lvl1pPr marL="0" indent="0" algn="ctr">
              <a:buNone/>
              <a:defRPr/>
            </a:lvl1pPr>
          </a:lstStyle>
          <a:p>
            <a:endParaRPr lang="en-US"/>
          </a:p>
        </p:txBody>
      </p:sp>
      <p:sp>
        <p:nvSpPr>
          <p:cNvPr id="12" name="Shape">
            <a:extLst>
              <a:ext uri="{FF2B5EF4-FFF2-40B4-BE49-F238E27FC236}">
                <a16:creationId xmlns:a16="http://schemas.microsoft.com/office/drawing/2014/main" id="{9F78AEB7-26DB-9181-A0C1-BC12F2BD6389}"/>
              </a:ext>
            </a:extLst>
          </p:cNvPr>
          <p:cNvSpPr/>
          <p:nvPr userDrawn="1"/>
        </p:nvSpPr>
        <p:spPr>
          <a:xfrm>
            <a:off x="1640062" y="1616378"/>
            <a:ext cx="3115165" cy="3648185"/>
          </a:xfrm>
          <a:custGeom>
            <a:avLst/>
            <a:gdLst/>
            <a:ahLst/>
            <a:cxnLst>
              <a:cxn ang="0">
                <a:pos x="wd2" y="hd2"/>
              </a:cxn>
              <a:cxn ang="5400000">
                <a:pos x="wd2" y="hd2"/>
              </a:cxn>
              <a:cxn ang="10800000">
                <a:pos x="wd2" y="hd2"/>
              </a:cxn>
              <a:cxn ang="16200000">
                <a:pos x="wd2" y="hd2"/>
              </a:cxn>
            </a:cxnLst>
            <a:rect l="0" t="0" r="r" b="b"/>
            <a:pathLst>
              <a:path w="21600" h="21600" extrusionOk="0">
                <a:moveTo>
                  <a:pt x="4423" y="13346"/>
                </a:moveTo>
                <a:lnTo>
                  <a:pt x="0" y="15525"/>
                </a:lnTo>
                <a:lnTo>
                  <a:pt x="0" y="16383"/>
                </a:lnTo>
                <a:lnTo>
                  <a:pt x="0" y="21600"/>
                </a:lnTo>
                <a:lnTo>
                  <a:pt x="5296" y="18992"/>
                </a:lnTo>
                <a:lnTo>
                  <a:pt x="10592" y="16383"/>
                </a:lnTo>
                <a:lnTo>
                  <a:pt x="5296" y="13775"/>
                </a:lnTo>
                <a:lnTo>
                  <a:pt x="4423" y="13346"/>
                </a:lnTo>
                <a:close/>
                <a:moveTo>
                  <a:pt x="4793" y="8440"/>
                </a:moveTo>
                <a:lnTo>
                  <a:pt x="8754" y="10394"/>
                </a:lnTo>
                <a:cubicBezTo>
                  <a:pt x="9124" y="10574"/>
                  <a:pt x="9124" y="11031"/>
                  <a:pt x="8754" y="11212"/>
                </a:cubicBezTo>
                <a:lnTo>
                  <a:pt x="4793" y="13166"/>
                </a:lnTo>
                <a:lnTo>
                  <a:pt x="5296" y="13414"/>
                </a:lnTo>
                <a:lnTo>
                  <a:pt x="10592" y="16022"/>
                </a:lnTo>
                <a:lnTo>
                  <a:pt x="10592" y="10806"/>
                </a:lnTo>
                <a:lnTo>
                  <a:pt x="10592" y="5589"/>
                </a:lnTo>
                <a:lnTo>
                  <a:pt x="5296" y="8197"/>
                </a:lnTo>
                <a:lnTo>
                  <a:pt x="4793" y="8440"/>
                </a:lnTo>
                <a:close/>
                <a:moveTo>
                  <a:pt x="16304" y="8192"/>
                </a:moveTo>
                <a:lnTo>
                  <a:pt x="11008" y="5583"/>
                </a:lnTo>
                <a:lnTo>
                  <a:pt x="11008" y="10800"/>
                </a:lnTo>
                <a:lnTo>
                  <a:pt x="11008" y="16017"/>
                </a:lnTo>
                <a:lnTo>
                  <a:pt x="16304" y="13408"/>
                </a:lnTo>
                <a:lnTo>
                  <a:pt x="21600" y="10800"/>
                </a:lnTo>
                <a:lnTo>
                  <a:pt x="16304" y="8192"/>
                </a:lnTo>
                <a:close/>
                <a:moveTo>
                  <a:pt x="0" y="0"/>
                </a:moveTo>
                <a:lnTo>
                  <a:pt x="0" y="5217"/>
                </a:lnTo>
                <a:lnTo>
                  <a:pt x="0" y="6075"/>
                </a:lnTo>
                <a:lnTo>
                  <a:pt x="4423" y="8254"/>
                </a:lnTo>
                <a:lnTo>
                  <a:pt x="5289" y="7825"/>
                </a:lnTo>
                <a:lnTo>
                  <a:pt x="10585" y="5217"/>
                </a:lnTo>
                <a:lnTo>
                  <a:pt x="5289" y="2608"/>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E45AF2C9-0954-5F9D-90B4-7CFCF5A7F293}"/>
              </a:ext>
            </a:extLst>
          </p:cNvPr>
          <p:cNvSpPr/>
          <p:nvPr userDrawn="1"/>
        </p:nvSpPr>
        <p:spPr>
          <a:xfrm>
            <a:off x="3165701" y="529360"/>
            <a:ext cx="4753322" cy="5826037"/>
          </a:xfrm>
          <a:custGeom>
            <a:avLst/>
            <a:gdLst/>
            <a:ahLst/>
            <a:cxnLst>
              <a:cxn ang="0">
                <a:pos x="wd2" y="hd2"/>
              </a:cxn>
              <a:cxn ang="5400000">
                <a:pos x="wd2" y="hd2"/>
              </a:cxn>
              <a:cxn ang="10800000">
                <a:pos x="wd2" y="hd2"/>
              </a:cxn>
              <a:cxn ang="16200000">
                <a:pos x="wd2" y="hd2"/>
              </a:cxn>
            </a:cxnLst>
            <a:rect l="0" t="0" r="r" b="b"/>
            <a:pathLst>
              <a:path w="21600" h="21600" extrusionOk="0">
                <a:moveTo>
                  <a:pt x="20772" y="9785"/>
                </a:moveTo>
                <a:cubicBezTo>
                  <a:pt x="21223" y="9998"/>
                  <a:pt x="21492" y="10376"/>
                  <a:pt x="21492" y="10800"/>
                </a:cubicBezTo>
                <a:cubicBezTo>
                  <a:pt x="21492" y="11224"/>
                  <a:pt x="21223" y="11602"/>
                  <a:pt x="20772" y="11815"/>
                </a:cubicBezTo>
                <a:lnTo>
                  <a:pt x="0" y="21600"/>
                </a:lnTo>
                <a:lnTo>
                  <a:pt x="217" y="21600"/>
                </a:lnTo>
                <a:lnTo>
                  <a:pt x="20829" y="11892"/>
                </a:lnTo>
                <a:cubicBezTo>
                  <a:pt x="21314" y="11663"/>
                  <a:pt x="21600" y="11256"/>
                  <a:pt x="21600" y="10800"/>
                </a:cubicBezTo>
                <a:cubicBezTo>
                  <a:pt x="21600" y="10344"/>
                  <a:pt x="21310" y="9934"/>
                  <a:pt x="20829" y="9708"/>
                </a:cubicBezTo>
                <a:lnTo>
                  <a:pt x="217" y="0"/>
                </a:lnTo>
                <a:lnTo>
                  <a:pt x="0" y="0"/>
                </a:lnTo>
                <a:lnTo>
                  <a:pt x="20772" y="9785"/>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C435D4BD-F419-EC41-7BB7-E2DD7D22CEB7}"/>
              </a:ext>
            </a:extLst>
          </p:cNvPr>
          <p:cNvSpPr/>
          <p:nvPr userDrawn="1"/>
        </p:nvSpPr>
        <p:spPr>
          <a:xfrm>
            <a:off x="85816" y="529360"/>
            <a:ext cx="3083699" cy="1773557"/>
          </a:xfrm>
          <a:custGeom>
            <a:avLst/>
            <a:gdLst/>
            <a:ahLst/>
            <a:cxnLst>
              <a:cxn ang="0">
                <a:pos x="wd2" y="hd2"/>
              </a:cxn>
              <a:cxn ang="5400000">
                <a:pos x="wd2" y="hd2"/>
              </a:cxn>
              <a:cxn ang="10800000">
                <a:pos x="wd2" y="hd2"/>
              </a:cxn>
              <a:cxn ang="16200000">
                <a:pos x="wd2" y="hd2"/>
              </a:cxn>
            </a:cxnLst>
            <a:rect l="0" t="0" r="r" b="b"/>
            <a:pathLst>
              <a:path w="21600" h="21600" extrusionOk="0">
                <a:moveTo>
                  <a:pt x="21520" y="21600"/>
                </a:moveTo>
                <a:lnTo>
                  <a:pt x="21600" y="21379"/>
                </a:lnTo>
                <a:lnTo>
                  <a:pt x="301" y="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E9FE3BF3-AF7C-EC7D-3CAE-EB259FBF7D5F}"/>
              </a:ext>
            </a:extLst>
          </p:cNvPr>
          <p:cNvSpPr/>
          <p:nvPr userDrawn="1"/>
        </p:nvSpPr>
        <p:spPr>
          <a:xfrm>
            <a:off x="85816" y="4581840"/>
            <a:ext cx="3083699" cy="177451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01" y="21600"/>
                </a:lnTo>
                <a:lnTo>
                  <a:pt x="21600" y="221"/>
                </a:lnTo>
                <a:lnTo>
                  <a:pt x="2152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888828" y="365125"/>
            <a:ext cx="7464972"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888828" y="1825625"/>
            <a:ext cx="7464972"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DC119195-D840-EA7C-9A5A-F57154BA8A94}"/>
              </a:ext>
            </a:extLst>
          </p:cNvPr>
          <p:cNvSpPr>
            <a:spLocks noGrp="1"/>
          </p:cNvSpPr>
          <p:nvPr>
            <p:ph type="pic" sz="quarter" idx="14"/>
          </p:nvPr>
        </p:nvSpPr>
        <p:spPr>
          <a:xfrm>
            <a:off x="57252" y="2622193"/>
            <a:ext cx="3554224" cy="4152601"/>
          </a:xfrm>
          <a:custGeom>
            <a:avLst/>
            <a:gdLst>
              <a:gd name="connsiteX0" fmla="*/ 3554224 w 3554224"/>
              <a:gd name="connsiteY0" fmla="*/ 0 h 4152601"/>
              <a:gd name="connsiteX1" fmla="*/ 3554224 w 3554224"/>
              <a:gd name="connsiteY1" fmla="*/ 2075916 h 4152601"/>
              <a:gd name="connsiteX2" fmla="*/ 3554224 w 3554224"/>
              <a:gd name="connsiteY2" fmla="*/ 4152601 h 4152601"/>
              <a:gd name="connsiteX3" fmla="*/ 1755905 w 3554224"/>
              <a:gd name="connsiteY3" fmla="*/ 3114259 h 4152601"/>
              <a:gd name="connsiteX4" fmla="*/ 21393 w 3554224"/>
              <a:gd name="connsiteY4" fmla="*/ 2113020 h 4152601"/>
              <a:gd name="connsiteX5" fmla="*/ 21393 w 3554224"/>
              <a:gd name="connsiteY5" fmla="*/ 2039581 h 4152601"/>
              <a:gd name="connsiteX6" fmla="*/ 1755905 w 3554224"/>
              <a:gd name="connsiteY6" fmla="*/ 1038343 h 415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54224" h="4152601">
                <a:moveTo>
                  <a:pt x="3554224" y="0"/>
                </a:moveTo>
                <a:lnTo>
                  <a:pt x="3554224" y="2075916"/>
                </a:lnTo>
                <a:lnTo>
                  <a:pt x="3554224" y="4152601"/>
                </a:lnTo>
                <a:lnTo>
                  <a:pt x="1755905" y="3114259"/>
                </a:lnTo>
                <a:lnTo>
                  <a:pt x="21393" y="2113020"/>
                </a:lnTo>
                <a:cubicBezTo>
                  <a:pt x="-7131" y="2096871"/>
                  <a:pt x="-7131" y="2055730"/>
                  <a:pt x="21393" y="2039581"/>
                </a:cubicBezTo>
                <a:lnTo>
                  <a:pt x="1755905" y="1038343"/>
                </a:lnTo>
                <a:close/>
              </a:path>
            </a:pathLst>
          </a:custGeom>
          <a:noFill/>
        </p:spPr>
        <p:txBody>
          <a:bodyPr wrap="square" anchor="ctr">
            <a:noAutofit/>
          </a:bodyPr>
          <a:lstStyle>
            <a:lvl1pPr marL="0" indent="0" algn="ctr">
              <a:buNone/>
              <a:defRPr/>
            </a:lvl1pPr>
          </a:lstStyle>
          <a:p>
            <a:endParaRPr lang="en-US"/>
          </a:p>
        </p:txBody>
      </p:sp>
      <p:sp>
        <p:nvSpPr>
          <p:cNvPr id="11" name="Shape">
            <a:extLst>
              <a:ext uri="{FF2B5EF4-FFF2-40B4-BE49-F238E27FC236}">
                <a16:creationId xmlns:a16="http://schemas.microsoft.com/office/drawing/2014/main" id="{32E260CD-99CD-6D83-7F45-286CF8E698C3}"/>
              </a:ext>
            </a:extLst>
          </p:cNvPr>
          <p:cNvSpPr/>
          <p:nvPr userDrawn="1"/>
        </p:nvSpPr>
        <p:spPr>
          <a:xfrm>
            <a:off x="57211" y="9535"/>
            <a:ext cx="3443892" cy="4299442"/>
          </a:xfrm>
          <a:custGeom>
            <a:avLst/>
            <a:gdLst/>
            <a:ahLst/>
            <a:cxnLst>
              <a:cxn ang="0">
                <a:pos x="wd2" y="hd2"/>
              </a:cxn>
              <a:cxn ang="5400000">
                <a:pos x="wd2" y="hd2"/>
              </a:cxn>
              <a:cxn ang="10800000">
                <a:pos x="wd2" y="hd2"/>
              </a:cxn>
              <a:cxn ang="16200000">
                <a:pos x="wd2" y="hd2"/>
              </a:cxn>
            </a:cxnLst>
            <a:rect l="0" t="0" r="r" b="b"/>
            <a:pathLst>
              <a:path w="21368" h="21600" extrusionOk="0">
                <a:moveTo>
                  <a:pt x="0" y="16374"/>
                </a:moveTo>
                <a:lnTo>
                  <a:pt x="0" y="11157"/>
                </a:lnTo>
                <a:lnTo>
                  <a:pt x="5579" y="13768"/>
                </a:lnTo>
                <a:lnTo>
                  <a:pt x="11158" y="16378"/>
                </a:lnTo>
                <a:lnTo>
                  <a:pt x="5579" y="18989"/>
                </a:lnTo>
                <a:lnTo>
                  <a:pt x="0" y="21600"/>
                </a:lnTo>
                <a:lnTo>
                  <a:pt x="0" y="16374"/>
                </a:lnTo>
                <a:close/>
                <a:moveTo>
                  <a:pt x="0" y="5217"/>
                </a:moveTo>
                <a:lnTo>
                  <a:pt x="0" y="0"/>
                </a:lnTo>
                <a:lnTo>
                  <a:pt x="5579" y="2611"/>
                </a:lnTo>
                <a:lnTo>
                  <a:pt x="11158" y="5222"/>
                </a:lnTo>
                <a:lnTo>
                  <a:pt x="5579" y="7832"/>
                </a:lnTo>
                <a:lnTo>
                  <a:pt x="0" y="10443"/>
                </a:lnTo>
                <a:lnTo>
                  <a:pt x="0" y="5217"/>
                </a:lnTo>
                <a:close/>
                <a:moveTo>
                  <a:pt x="11608" y="10798"/>
                </a:moveTo>
                <a:lnTo>
                  <a:pt x="11608" y="5581"/>
                </a:lnTo>
                <a:lnTo>
                  <a:pt x="17187" y="8192"/>
                </a:lnTo>
                <a:lnTo>
                  <a:pt x="20671" y="9820"/>
                </a:lnTo>
                <a:cubicBezTo>
                  <a:pt x="21600" y="10256"/>
                  <a:pt x="21600" y="11344"/>
                  <a:pt x="20671" y="11780"/>
                </a:cubicBezTo>
                <a:lnTo>
                  <a:pt x="17187" y="13408"/>
                </a:lnTo>
                <a:lnTo>
                  <a:pt x="11608" y="16019"/>
                </a:lnTo>
                <a:lnTo>
                  <a:pt x="11608" y="10798"/>
                </a:lnTo>
                <a:close/>
                <a:moveTo>
                  <a:pt x="11164" y="10798"/>
                </a:moveTo>
                <a:lnTo>
                  <a:pt x="11164" y="16014"/>
                </a:lnTo>
                <a:lnTo>
                  <a:pt x="5585" y="13404"/>
                </a:lnTo>
                <a:lnTo>
                  <a:pt x="6" y="10793"/>
                </a:lnTo>
                <a:lnTo>
                  <a:pt x="5585" y="8182"/>
                </a:lnTo>
                <a:lnTo>
                  <a:pt x="11164" y="5571"/>
                </a:lnTo>
                <a:lnTo>
                  <a:pt x="11164" y="1079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09279E8F-EFCF-DFC1-7760-82C5FCF5A882}"/>
              </a:ext>
            </a:extLst>
          </p:cNvPr>
          <p:cNvSpPr/>
          <p:nvPr userDrawn="1"/>
        </p:nvSpPr>
        <p:spPr>
          <a:xfrm>
            <a:off x="0" y="0"/>
            <a:ext cx="3712073" cy="4530195"/>
          </a:xfrm>
          <a:custGeom>
            <a:avLst/>
            <a:gdLst/>
            <a:ahLst/>
            <a:cxnLst>
              <a:cxn ang="0">
                <a:pos x="wd2" y="hd2"/>
              </a:cxn>
              <a:cxn ang="5400000">
                <a:pos x="wd2" y="hd2"/>
              </a:cxn>
              <a:cxn ang="10800000">
                <a:pos x="wd2" y="hd2"/>
              </a:cxn>
              <a:cxn ang="16200000">
                <a:pos x="wd2" y="hd2"/>
              </a:cxn>
            </a:cxnLst>
            <a:rect l="0" t="0" r="r" b="b"/>
            <a:pathLst>
              <a:path w="21600" h="21600" extrusionOk="0">
                <a:moveTo>
                  <a:pt x="20352" y="8738"/>
                </a:moveTo>
                <a:cubicBezTo>
                  <a:pt x="21029" y="9061"/>
                  <a:pt x="21434" y="9634"/>
                  <a:pt x="21434" y="10279"/>
                </a:cubicBezTo>
                <a:cubicBezTo>
                  <a:pt x="21434" y="10920"/>
                  <a:pt x="21029" y="11498"/>
                  <a:pt x="20352" y="11821"/>
                </a:cubicBezTo>
                <a:lnTo>
                  <a:pt x="0" y="21445"/>
                </a:lnTo>
                <a:lnTo>
                  <a:pt x="0" y="21600"/>
                </a:lnTo>
                <a:lnTo>
                  <a:pt x="20435" y="11934"/>
                </a:lnTo>
                <a:cubicBezTo>
                  <a:pt x="21167" y="11589"/>
                  <a:pt x="21600" y="10970"/>
                  <a:pt x="21600" y="10279"/>
                </a:cubicBezTo>
                <a:cubicBezTo>
                  <a:pt x="21600" y="9588"/>
                  <a:pt x="21162" y="8970"/>
                  <a:pt x="20435" y="8625"/>
                </a:cubicBezTo>
                <a:lnTo>
                  <a:pt x="2208" y="0"/>
                </a:lnTo>
                <a:lnTo>
                  <a:pt x="1881" y="0"/>
                </a:lnTo>
                <a:lnTo>
                  <a:pt x="20352" y="873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3468414" y="1825625"/>
            <a:ext cx="7885386" cy="42913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0" name="Group 9">
            <a:extLst>
              <a:ext uri="{FF2B5EF4-FFF2-40B4-BE49-F238E27FC236}">
                <a16:creationId xmlns:a16="http://schemas.microsoft.com/office/drawing/2014/main" id="{8C91DF93-4F66-D9DC-34C1-0A6EB26DA03C}"/>
              </a:ext>
            </a:extLst>
          </p:cNvPr>
          <p:cNvGrpSpPr/>
          <p:nvPr userDrawn="1"/>
        </p:nvGrpSpPr>
        <p:grpSpPr>
          <a:xfrm>
            <a:off x="0" y="3387169"/>
            <a:ext cx="6011021" cy="3470831"/>
            <a:chOff x="28613100" y="17537428"/>
            <a:chExt cx="8006082" cy="4622802"/>
          </a:xfrm>
        </p:grpSpPr>
        <p:sp>
          <p:nvSpPr>
            <p:cNvPr id="11" name="Shape">
              <a:extLst>
                <a:ext uri="{FF2B5EF4-FFF2-40B4-BE49-F238E27FC236}">
                  <a16:creationId xmlns:a16="http://schemas.microsoft.com/office/drawing/2014/main" id="{940E19F1-BD70-445A-9AF6-386FD575D079}"/>
                </a:ext>
              </a:extLst>
            </p:cNvPr>
            <p:cNvSpPr/>
            <p:nvPr/>
          </p:nvSpPr>
          <p:spPr>
            <a:xfrm>
              <a:off x="28613100" y="19532599"/>
              <a:ext cx="4481423" cy="2627631"/>
            </a:xfrm>
            <a:custGeom>
              <a:avLst/>
              <a:gdLst/>
              <a:ahLst/>
              <a:cxnLst>
                <a:cxn ang="0">
                  <a:pos x="wd2" y="hd2"/>
                </a:cxn>
                <a:cxn ang="5400000">
                  <a:pos x="wd2" y="hd2"/>
                </a:cxn>
                <a:cxn ang="10800000">
                  <a:pos x="wd2" y="hd2"/>
                </a:cxn>
                <a:cxn ang="16200000">
                  <a:pos x="wd2" y="hd2"/>
                </a:cxn>
              </a:cxnLst>
              <a:rect l="0" t="0" r="r" b="b"/>
              <a:pathLst>
                <a:path w="21586" h="21600" extrusionOk="0">
                  <a:moveTo>
                    <a:pt x="21582" y="21600"/>
                  </a:moveTo>
                  <a:cubicBezTo>
                    <a:pt x="21600" y="21433"/>
                    <a:pt x="21557" y="21245"/>
                    <a:pt x="21459" y="21141"/>
                  </a:cubicBezTo>
                  <a:lnTo>
                    <a:pt x="10925" y="10763"/>
                  </a:lnTo>
                  <a:lnTo>
                    <a:pt x="0" y="0"/>
                  </a:lnTo>
                  <a:lnTo>
                    <a:pt x="0" y="21527"/>
                  </a:lnTo>
                  <a:lnTo>
                    <a:pt x="0" y="21600"/>
                  </a:lnTo>
                  <a:lnTo>
                    <a:pt x="21582"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C9020B19-C76E-0612-CBE3-D8B7220FE674}"/>
                </a:ext>
              </a:extLst>
            </p:cNvPr>
            <p:cNvSpPr/>
            <p:nvPr/>
          </p:nvSpPr>
          <p:spPr>
            <a:xfrm>
              <a:off x="33667700" y="20767039"/>
              <a:ext cx="2396489" cy="1393191"/>
            </a:xfrm>
            <a:custGeom>
              <a:avLst/>
              <a:gdLst/>
              <a:ahLst/>
              <a:cxnLst>
                <a:cxn ang="0">
                  <a:pos x="wd2" y="hd2"/>
                </a:cxn>
                <a:cxn ang="5400000">
                  <a:pos x="wd2" y="hd2"/>
                </a:cxn>
                <a:cxn ang="10800000">
                  <a:pos x="wd2" y="hd2"/>
                </a:cxn>
                <a:cxn ang="16200000">
                  <a:pos x="wd2" y="hd2"/>
                </a:cxn>
              </a:cxnLst>
              <a:rect l="0" t="0" r="r" b="b"/>
              <a:pathLst>
                <a:path w="21600" h="21600" extrusionOk="0">
                  <a:moveTo>
                    <a:pt x="21451" y="21600"/>
                  </a:moveTo>
                  <a:lnTo>
                    <a:pt x="21600" y="21462"/>
                  </a:lnTo>
                  <a:lnTo>
                    <a:pt x="10794" y="10731"/>
                  </a:lnTo>
                  <a:lnTo>
                    <a:pt x="0" y="0"/>
                  </a:lnTo>
                  <a:lnTo>
                    <a:pt x="0" y="21462"/>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D809CF5D-99CD-6C7F-3F96-6F993A4C32F5}"/>
                </a:ext>
              </a:extLst>
            </p:cNvPr>
            <p:cNvSpPr/>
            <p:nvPr/>
          </p:nvSpPr>
          <p:spPr>
            <a:xfrm>
              <a:off x="32257999" y="20767039"/>
              <a:ext cx="1310639" cy="1393191"/>
            </a:xfrm>
            <a:custGeom>
              <a:avLst/>
              <a:gdLst/>
              <a:ahLst/>
              <a:cxnLst>
                <a:cxn ang="0">
                  <a:pos x="wd2" y="hd2"/>
                </a:cxn>
                <a:cxn ang="5400000">
                  <a:pos x="wd2" y="hd2"/>
                </a:cxn>
                <a:cxn ang="10800000">
                  <a:pos x="wd2" y="hd2"/>
                </a:cxn>
                <a:cxn ang="16200000">
                  <a:pos x="wd2" y="hd2"/>
                </a:cxn>
              </a:cxnLst>
              <a:rect l="0" t="0" r="r" b="b"/>
              <a:pathLst>
                <a:path w="21600" h="21600" extrusionOk="0">
                  <a:moveTo>
                    <a:pt x="21600" y="21580"/>
                  </a:moveTo>
                  <a:lnTo>
                    <a:pt x="21600" y="21442"/>
                  </a:lnTo>
                  <a:lnTo>
                    <a:pt x="21600" y="0"/>
                  </a:lnTo>
                  <a:lnTo>
                    <a:pt x="1863" y="10731"/>
                  </a:lnTo>
                  <a:lnTo>
                    <a:pt x="0" y="11755"/>
                  </a:lnTo>
                  <a:lnTo>
                    <a:pt x="14756" y="19769"/>
                  </a:lnTo>
                  <a:cubicBezTo>
                    <a:pt x="15488" y="20163"/>
                    <a:pt x="15844" y="20891"/>
                    <a:pt x="15781" y="21600"/>
                  </a:cubicBezTo>
                  <a:lnTo>
                    <a:pt x="2160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3AAD2860-3829-A663-B041-546A083DBC45}"/>
                </a:ext>
              </a:extLst>
            </p:cNvPr>
            <p:cNvSpPr/>
            <p:nvPr/>
          </p:nvSpPr>
          <p:spPr>
            <a:xfrm>
              <a:off x="31178499" y="19291299"/>
              <a:ext cx="2396494" cy="2188213"/>
            </a:xfrm>
            <a:custGeom>
              <a:avLst/>
              <a:gdLst/>
              <a:ahLst/>
              <a:cxnLst>
                <a:cxn ang="0">
                  <a:pos x="wd2" y="hd2"/>
                </a:cxn>
                <a:cxn ang="5400000">
                  <a:pos x="wd2" y="hd2"/>
                </a:cxn>
                <a:cxn ang="10800000">
                  <a:pos x="wd2" y="hd2"/>
                </a:cxn>
                <a:cxn ang="16200000">
                  <a:pos x="wd2" y="hd2"/>
                </a:cxn>
              </a:cxnLst>
              <a:rect l="0" t="0" r="r" b="b"/>
              <a:pathLst>
                <a:path w="21600" h="21600" extrusionOk="0">
                  <a:moveTo>
                    <a:pt x="10794" y="20484"/>
                  </a:moveTo>
                  <a:lnTo>
                    <a:pt x="21600" y="13652"/>
                  </a:lnTo>
                  <a:lnTo>
                    <a:pt x="10794" y="6820"/>
                  </a:lnTo>
                  <a:lnTo>
                    <a:pt x="0" y="0"/>
                  </a:lnTo>
                  <a:lnTo>
                    <a:pt x="0" y="13652"/>
                  </a:lnTo>
                  <a:lnTo>
                    <a:pt x="0" y="15896"/>
                  </a:lnTo>
                  <a:lnTo>
                    <a:pt x="9031"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766A02B5-C6A2-B71F-63DA-4BA7E2C3B706}"/>
                </a:ext>
              </a:extLst>
            </p:cNvPr>
            <p:cNvSpPr/>
            <p:nvPr/>
          </p:nvSpPr>
          <p:spPr>
            <a:xfrm>
              <a:off x="28613100" y="17537428"/>
              <a:ext cx="8006082" cy="4622802"/>
            </a:xfrm>
            <a:custGeom>
              <a:avLst/>
              <a:gdLst/>
              <a:ahLst/>
              <a:cxnLst>
                <a:cxn ang="0">
                  <a:pos x="wd2" y="hd2"/>
                </a:cxn>
                <a:cxn ang="5400000">
                  <a:pos x="wd2" y="hd2"/>
                </a:cxn>
                <a:cxn ang="10800000">
                  <a:pos x="wd2" y="hd2"/>
                </a:cxn>
                <a:cxn ang="16200000">
                  <a:pos x="wd2" y="hd2"/>
                </a:cxn>
              </a:cxnLst>
              <a:rect l="0" t="0" r="r" b="b"/>
              <a:pathLst>
                <a:path w="21600" h="21600" extrusionOk="0">
                  <a:moveTo>
                    <a:pt x="0" y="202"/>
                  </a:moveTo>
                  <a:lnTo>
                    <a:pt x="21398" y="21600"/>
                  </a:lnTo>
                  <a:lnTo>
                    <a:pt x="21600" y="2160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24D8B4BE-5DBE-5A5D-2A59-3DAC0473970F}"/>
              </a:ext>
            </a:extLst>
          </p:cNvPr>
          <p:cNvSpPr>
            <a:spLocks noGrp="1"/>
          </p:cNvSpPr>
          <p:nvPr>
            <p:ph type="pic" sz="quarter" idx="14"/>
          </p:nvPr>
        </p:nvSpPr>
        <p:spPr>
          <a:xfrm>
            <a:off x="6925206" y="0"/>
            <a:ext cx="4515888" cy="3862728"/>
          </a:xfrm>
          <a:custGeom>
            <a:avLst/>
            <a:gdLst>
              <a:gd name="connsiteX0" fmla="*/ 0 w 4515888"/>
              <a:gd name="connsiteY0" fmla="*/ 0 h 3862728"/>
              <a:gd name="connsiteX1" fmla="*/ 2257944 w 4515888"/>
              <a:gd name="connsiteY1" fmla="*/ 0 h 3862728"/>
              <a:gd name="connsiteX2" fmla="*/ 4515888 w 4515888"/>
              <a:gd name="connsiteY2" fmla="*/ 0 h 3862728"/>
              <a:gd name="connsiteX3" fmla="*/ 3386916 w 4515888"/>
              <a:gd name="connsiteY3" fmla="*/ 1954748 h 3862728"/>
              <a:gd name="connsiteX4" fmla="*/ 2298085 w 4515888"/>
              <a:gd name="connsiteY4" fmla="*/ 3839971 h 3862728"/>
              <a:gd name="connsiteX5" fmla="*/ 2280426 w 4515888"/>
              <a:gd name="connsiteY5" fmla="*/ 3857106 h 3862728"/>
              <a:gd name="connsiteX6" fmla="*/ 2258297 w 4515888"/>
              <a:gd name="connsiteY6" fmla="*/ 3862728 h 3862728"/>
              <a:gd name="connsiteX7" fmla="*/ 2257592 w 4515888"/>
              <a:gd name="connsiteY7" fmla="*/ 3862728 h 3862728"/>
              <a:gd name="connsiteX8" fmla="*/ 2235463 w 4515888"/>
              <a:gd name="connsiteY8" fmla="*/ 3857106 h 3862728"/>
              <a:gd name="connsiteX9" fmla="*/ 2217803 w 4515888"/>
              <a:gd name="connsiteY9" fmla="*/ 3839971 h 3862728"/>
              <a:gd name="connsiteX10" fmla="*/ 1128972 w 4515888"/>
              <a:gd name="connsiteY10" fmla="*/ 1954748 h 3862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15888" h="3862728">
                <a:moveTo>
                  <a:pt x="0" y="0"/>
                </a:moveTo>
                <a:lnTo>
                  <a:pt x="2257944" y="0"/>
                </a:lnTo>
                <a:lnTo>
                  <a:pt x="4515888" y="0"/>
                </a:lnTo>
                <a:lnTo>
                  <a:pt x="3386916" y="1954748"/>
                </a:lnTo>
                <a:lnTo>
                  <a:pt x="2298085" y="3839971"/>
                </a:lnTo>
                <a:cubicBezTo>
                  <a:pt x="2293538" y="3847587"/>
                  <a:pt x="2287384" y="3853298"/>
                  <a:pt x="2280426" y="3857106"/>
                </a:cubicBezTo>
                <a:lnTo>
                  <a:pt x="2258297" y="3862728"/>
                </a:lnTo>
                <a:lnTo>
                  <a:pt x="2257592" y="3862728"/>
                </a:lnTo>
                <a:lnTo>
                  <a:pt x="2235463" y="3857106"/>
                </a:lnTo>
                <a:cubicBezTo>
                  <a:pt x="2228505" y="3853298"/>
                  <a:pt x="2222351" y="3847587"/>
                  <a:pt x="2217803" y="3839971"/>
                </a:cubicBezTo>
                <a:lnTo>
                  <a:pt x="1128972" y="1954748"/>
                </a:lnTo>
                <a:close/>
              </a:path>
            </a:pathLst>
          </a:custGeom>
          <a:noFill/>
        </p:spPr>
        <p:txBody>
          <a:bodyPr wrap="square" anchor="ctr">
            <a:noAutofit/>
          </a:bodyPr>
          <a:lstStyle>
            <a:lvl1pPr marL="0" indent="0" algn="ctr">
              <a:buNone/>
              <a:defRPr/>
            </a:lvl1pPr>
          </a:lstStyle>
          <a:p>
            <a:endParaRPr lang="en-US"/>
          </a:p>
        </p:txBody>
      </p:sp>
      <p:sp>
        <p:nvSpPr>
          <p:cNvPr id="16" name="Shape">
            <a:extLst>
              <a:ext uri="{FF2B5EF4-FFF2-40B4-BE49-F238E27FC236}">
                <a16:creationId xmlns:a16="http://schemas.microsoft.com/office/drawing/2014/main" id="{3B52AB88-4148-3BE4-C5E7-3ADB88418026}"/>
              </a:ext>
            </a:extLst>
          </p:cNvPr>
          <p:cNvSpPr/>
          <p:nvPr userDrawn="1"/>
        </p:nvSpPr>
        <p:spPr>
          <a:xfrm>
            <a:off x="5217917" y="0"/>
            <a:ext cx="6974083" cy="6570739"/>
          </a:xfrm>
          <a:custGeom>
            <a:avLst/>
            <a:gdLst/>
            <a:ahLst/>
            <a:cxnLst>
              <a:cxn ang="0">
                <a:pos x="wd2" y="hd2"/>
              </a:cxn>
              <a:cxn ang="5400000">
                <a:pos x="wd2" y="hd2"/>
              </a:cxn>
              <a:cxn ang="10800000">
                <a:pos x="wd2" y="hd2"/>
              </a:cxn>
              <a:cxn ang="16200000">
                <a:pos x="wd2" y="hd2"/>
              </a:cxn>
            </a:cxnLst>
            <a:rect l="0" t="0" r="r" b="b"/>
            <a:pathLst>
              <a:path w="21600" h="21600" extrusionOk="0">
                <a:moveTo>
                  <a:pt x="0" y="28"/>
                </a:moveTo>
                <a:lnTo>
                  <a:pt x="47" y="0"/>
                </a:lnTo>
                <a:lnTo>
                  <a:pt x="11651" y="21152"/>
                </a:lnTo>
                <a:cubicBezTo>
                  <a:pt x="11783" y="21396"/>
                  <a:pt x="12023" y="21544"/>
                  <a:pt x="12288" y="21544"/>
                </a:cubicBezTo>
                <a:cubicBezTo>
                  <a:pt x="12554" y="21544"/>
                  <a:pt x="12793" y="21396"/>
                  <a:pt x="12926" y="21152"/>
                </a:cubicBezTo>
                <a:lnTo>
                  <a:pt x="21553" y="5344"/>
                </a:lnTo>
                <a:lnTo>
                  <a:pt x="21600" y="5373"/>
                </a:lnTo>
                <a:lnTo>
                  <a:pt x="12977" y="21180"/>
                </a:lnTo>
                <a:cubicBezTo>
                  <a:pt x="12832" y="21443"/>
                  <a:pt x="12575" y="21600"/>
                  <a:pt x="12288" y="21600"/>
                </a:cubicBezTo>
                <a:cubicBezTo>
                  <a:pt x="12002" y="21600"/>
                  <a:pt x="11745" y="21443"/>
                  <a:pt x="11600" y="21180"/>
                </a:cubicBezTo>
                <a:lnTo>
                  <a:pt x="0" y="28"/>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4D356E81-1181-DD34-A81D-18E37A9ED4ED}"/>
              </a:ext>
            </a:extLst>
          </p:cNvPr>
          <p:cNvSpPr/>
          <p:nvPr userDrawn="1"/>
        </p:nvSpPr>
        <p:spPr>
          <a:xfrm>
            <a:off x="6714951" y="2212178"/>
            <a:ext cx="4936399" cy="4213626"/>
          </a:xfrm>
          <a:custGeom>
            <a:avLst/>
            <a:gdLst/>
            <a:ahLst/>
            <a:cxnLst>
              <a:cxn ang="0">
                <a:pos x="wd2" y="hd2"/>
              </a:cxn>
              <a:cxn ang="5400000">
                <a:pos x="wd2" y="hd2"/>
              </a:cxn>
              <a:cxn ang="10800000">
                <a:pos x="wd2" y="hd2"/>
              </a:cxn>
              <a:cxn ang="16200000">
                <a:pos x="wd2" y="hd2"/>
              </a:cxn>
            </a:cxnLst>
            <a:rect l="0" t="0" r="r" b="b"/>
            <a:pathLst>
              <a:path w="21600" h="21600" extrusionOk="0">
                <a:moveTo>
                  <a:pt x="8257" y="4429"/>
                </a:moveTo>
                <a:lnTo>
                  <a:pt x="6075" y="5"/>
                </a:lnTo>
                <a:lnTo>
                  <a:pt x="5220" y="5"/>
                </a:lnTo>
                <a:lnTo>
                  <a:pt x="0" y="5"/>
                </a:lnTo>
                <a:lnTo>
                  <a:pt x="2608" y="5299"/>
                </a:lnTo>
                <a:lnTo>
                  <a:pt x="5215" y="10592"/>
                </a:lnTo>
                <a:lnTo>
                  <a:pt x="7823" y="5299"/>
                </a:lnTo>
                <a:lnTo>
                  <a:pt x="8257" y="4429"/>
                </a:lnTo>
                <a:close/>
                <a:moveTo>
                  <a:pt x="13164" y="4795"/>
                </a:moveTo>
                <a:lnTo>
                  <a:pt x="11211" y="8754"/>
                </a:lnTo>
                <a:cubicBezTo>
                  <a:pt x="11027" y="9126"/>
                  <a:pt x="10573" y="9126"/>
                  <a:pt x="10389" y="8754"/>
                </a:cubicBezTo>
                <a:lnTo>
                  <a:pt x="8436" y="4795"/>
                </a:lnTo>
                <a:lnTo>
                  <a:pt x="8190" y="5299"/>
                </a:lnTo>
                <a:lnTo>
                  <a:pt x="5583" y="10592"/>
                </a:lnTo>
                <a:lnTo>
                  <a:pt x="10802" y="10592"/>
                </a:lnTo>
                <a:lnTo>
                  <a:pt x="16022" y="10592"/>
                </a:lnTo>
                <a:lnTo>
                  <a:pt x="13414" y="5299"/>
                </a:lnTo>
                <a:lnTo>
                  <a:pt x="13164" y="4795"/>
                </a:lnTo>
                <a:close/>
                <a:moveTo>
                  <a:pt x="13410" y="16306"/>
                </a:moveTo>
                <a:lnTo>
                  <a:pt x="16017" y="11013"/>
                </a:lnTo>
                <a:lnTo>
                  <a:pt x="10798" y="11013"/>
                </a:lnTo>
                <a:lnTo>
                  <a:pt x="5578" y="11013"/>
                </a:lnTo>
                <a:lnTo>
                  <a:pt x="8186" y="16306"/>
                </a:lnTo>
                <a:lnTo>
                  <a:pt x="10794" y="21600"/>
                </a:lnTo>
                <a:lnTo>
                  <a:pt x="13410" y="16306"/>
                </a:lnTo>
                <a:close/>
                <a:moveTo>
                  <a:pt x="21600" y="0"/>
                </a:moveTo>
                <a:lnTo>
                  <a:pt x="16380" y="0"/>
                </a:lnTo>
                <a:lnTo>
                  <a:pt x="15525" y="0"/>
                </a:lnTo>
                <a:lnTo>
                  <a:pt x="13343" y="4424"/>
                </a:lnTo>
                <a:lnTo>
                  <a:pt x="13773" y="5294"/>
                </a:lnTo>
                <a:lnTo>
                  <a:pt x="16380" y="10587"/>
                </a:lnTo>
                <a:lnTo>
                  <a:pt x="18988" y="5294"/>
                </a:lnTo>
                <a:lnTo>
                  <a:pt x="2160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537419"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53741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337864" y="424489"/>
            <a:ext cx="411480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337864" y="3304214"/>
            <a:ext cx="33102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Freeform 14">
            <a:extLst>
              <a:ext uri="{FF2B5EF4-FFF2-40B4-BE49-F238E27FC236}">
                <a16:creationId xmlns:a16="http://schemas.microsoft.com/office/drawing/2014/main" id="{CB8A8EBE-499D-9BE6-E374-62C083F5B9C3}"/>
              </a:ext>
            </a:extLst>
          </p:cNvPr>
          <p:cNvSpPr>
            <a:spLocks noGrp="1"/>
          </p:cNvSpPr>
          <p:nvPr>
            <p:ph type="pic" sz="quarter" idx="14"/>
          </p:nvPr>
        </p:nvSpPr>
        <p:spPr>
          <a:xfrm>
            <a:off x="2834944" y="1459143"/>
            <a:ext cx="6522110" cy="5314710"/>
          </a:xfrm>
          <a:custGeom>
            <a:avLst/>
            <a:gdLst>
              <a:gd name="connsiteX0" fmla="*/ 5482800 w 6522110"/>
              <a:gd name="connsiteY0" fmla="*/ 3516297 h 5314710"/>
              <a:gd name="connsiteX1" fmla="*/ 6002455 w 6522110"/>
              <a:gd name="connsiteY1" fmla="*/ 4415504 h 5314710"/>
              <a:gd name="connsiteX2" fmla="*/ 6522110 w 6522110"/>
              <a:gd name="connsiteY2" fmla="*/ 5314710 h 5314710"/>
              <a:gd name="connsiteX3" fmla="*/ 5481894 w 6522110"/>
              <a:gd name="connsiteY3" fmla="*/ 5314710 h 5314710"/>
              <a:gd name="connsiteX4" fmla="*/ 4443490 w 6522110"/>
              <a:gd name="connsiteY4" fmla="*/ 5314710 h 5314710"/>
              <a:gd name="connsiteX5" fmla="*/ 4963145 w 6522110"/>
              <a:gd name="connsiteY5" fmla="*/ 4415504 h 5314710"/>
              <a:gd name="connsiteX6" fmla="*/ 1039310 w 6522110"/>
              <a:gd name="connsiteY6" fmla="*/ 3516297 h 5314710"/>
              <a:gd name="connsiteX7" fmla="*/ 1558966 w 6522110"/>
              <a:gd name="connsiteY7" fmla="*/ 4415504 h 5314710"/>
              <a:gd name="connsiteX8" fmla="*/ 2078621 w 6522110"/>
              <a:gd name="connsiteY8" fmla="*/ 5314710 h 5314710"/>
              <a:gd name="connsiteX9" fmla="*/ 1038405 w 6522110"/>
              <a:gd name="connsiteY9" fmla="*/ 5314710 h 5314710"/>
              <a:gd name="connsiteX10" fmla="*/ 0 w 6522110"/>
              <a:gd name="connsiteY10" fmla="*/ 5314710 h 5314710"/>
              <a:gd name="connsiteX11" fmla="*/ 519655 w 6522110"/>
              <a:gd name="connsiteY11" fmla="*/ 4415504 h 5314710"/>
              <a:gd name="connsiteX12" fmla="*/ 3331711 w 6522110"/>
              <a:gd name="connsiteY12" fmla="*/ 3515306 h 5314710"/>
              <a:gd name="connsiteX13" fmla="*/ 4371928 w 6522110"/>
              <a:gd name="connsiteY13" fmla="*/ 3515306 h 5314710"/>
              <a:gd name="connsiteX14" fmla="*/ 5410332 w 6522110"/>
              <a:gd name="connsiteY14" fmla="*/ 3515306 h 5314710"/>
              <a:gd name="connsiteX15" fmla="*/ 4890677 w 6522110"/>
              <a:gd name="connsiteY15" fmla="*/ 4414513 h 5314710"/>
              <a:gd name="connsiteX16" fmla="*/ 4371022 w 6522110"/>
              <a:gd name="connsiteY16" fmla="*/ 5313719 h 5314710"/>
              <a:gd name="connsiteX17" fmla="*/ 3851366 w 6522110"/>
              <a:gd name="connsiteY17" fmla="*/ 4414513 h 5314710"/>
              <a:gd name="connsiteX18" fmla="*/ 1109967 w 6522110"/>
              <a:gd name="connsiteY18" fmla="*/ 3515306 h 5314710"/>
              <a:gd name="connsiteX19" fmla="*/ 2150183 w 6522110"/>
              <a:gd name="connsiteY19" fmla="*/ 3515306 h 5314710"/>
              <a:gd name="connsiteX20" fmla="*/ 3188587 w 6522110"/>
              <a:gd name="connsiteY20" fmla="*/ 3515306 h 5314710"/>
              <a:gd name="connsiteX21" fmla="*/ 2668932 w 6522110"/>
              <a:gd name="connsiteY21" fmla="*/ 4414513 h 5314710"/>
              <a:gd name="connsiteX22" fmla="*/ 2149277 w 6522110"/>
              <a:gd name="connsiteY22" fmla="*/ 5313719 h 5314710"/>
              <a:gd name="connsiteX23" fmla="*/ 1629622 w 6522110"/>
              <a:gd name="connsiteY23" fmla="*/ 4414513 h 5314710"/>
              <a:gd name="connsiteX24" fmla="*/ 4372833 w 6522110"/>
              <a:gd name="connsiteY24" fmla="*/ 1645531 h 5314710"/>
              <a:gd name="connsiteX25" fmla="*/ 4892489 w 6522110"/>
              <a:gd name="connsiteY25" fmla="*/ 2544737 h 5314710"/>
              <a:gd name="connsiteX26" fmla="*/ 5412144 w 6522110"/>
              <a:gd name="connsiteY26" fmla="*/ 3443944 h 5314710"/>
              <a:gd name="connsiteX27" fmla="*/ 4371928 w 6522110"/>
              <a:gd name="connsiteY27" fmla="*/ 3443944 h 5314710"/>
              <a:gd name="connsiteX28" fmla="*/ 3333523 w 6522110"/>
              <a:gd name="connsiteY28" fmla="*/ 3443944 h 5314710"/>
              <a:gd name="connsiteX29" fmla="*/ 3853178 w 6522110"/>
              <a:gd name="connsiteY29" fmla="*/ 2544737 h 5314710"/>
              <a:gd name="connsiteX30" fmla="*/ 2151089 w 6522110"/>
              <a:gd name="connsiteY30" fmla="*/ 1645531 h 5314710"/>
              <a:gd name="connsiteX31" fmla="*/ 2670744 w 6522110"/>
              <a:gd name="connsiteY31" fmla="*/ 2544737 h 5314710"/>
              <a:gd name="connsiteX32" fmla="*/ 3190399 w 6522110"/>
              <a:gd name="connsiteY32" fmla="*/ 3443944 h 5314710"/>
              <a:gd name="connsiteX33" fmla="*/ 2150183 w 6522110"/>
              <a:gd name="connsiteY33" fmla="*/ 3443944 h 5314710"/>
              <a:gd name="connsiteX34" fmla="*/ 1111778 w 6522110"/>
              <a:gd name="connsiteY34" fmla="*/ 3443944 h 5314710"/>
              <a:gd name="connsiteX35" fmla="*/ 1631434 w 6522110"/>
              <a:gd name="connsiteY35" fmla="*/ 2544737 h 5314710"/>
              <a:gd name="connsiteX36" fmla="*/ 2220839 w 6522110"/>
              <a:gd name="connsiteY36" fmla="*/ 1644540 h 5314710"/>
              <a:gd name="connsiteX37" fmla="*/ 3261055 w 6522110"/>
              <a:gd name="connsiteY37" fmla="*/ 1644540 h 5314710"/>
              <a:gd name="connsiteX38" fmla="*/ 4299460 w 6522110"/>
              <a:gd name="connsiteY38" fmla="*/ 1644540 h 5314710"/>
              <a:gd name="connsiteX39" fmla="*/ 3779804 w 6522110"/>
              <a:gd name="connsiteY39" fmla="*/ 2543746 h 5314710"/>
              <a:gd name="connsiteX40" fmla="*/ 3260149 w 6522110"/>
              <a:gd name="connsiteY40" fmla="*/ 3442953 h 5314710"/>
              <a:gd name="connsiteX41" fmla="*/ 2740494 w 6522110"/>
              <a:gd name="connsiteY41" fmla="*/ 2543746 h 5314710"/>
              <a:gd name="connsiteX42" fmla="*/ 3261508 w 6522110"/>
              <a:gd name="connsiteY42" fmla="*/ 0 h 5314710"/>
              <a:gd name="connsiteX43" fmla="*/ 3456416 w 6522110"/>
              <a:gd name="connsiteY43" fmla="*/ 112246 h 5314710"/>
              <a:gd name="connsiteX44" fmla="*/ 3780710 w 6522110"/>
              <a:gd name="connsiteY44" fmla="*/ 673971 h 5314710"/>
              <a:gd name="connsiteX45" fmla="*/ 4300366 w 6522110"/>
              <a:gd name="connsiteY45" fmla="*/ 1573178 h 5314710"/>
              <a:gd name="connsiteX46" fmla="*/ 3261055 w 6522110"/>
              <a:gd name="connsiteY46" fmla="*/ 1573178 h 5314710"/>
              <a:gd name="connsiteX47" fmla="*/ 2222651 w 6522110"/>
              <a:gd name="connsiteY47" fmla="*/ 1573178 h 5314710"/>
              <a:gd name="connsiteX48" fmla="*/ 2742306 w 6522110"/>
              <a:gd name="connsiteY48" fmla="*/ 673971 h 5314710"/>
              <a:gd name="connsiteX49" fmla="*/ 3066600 w 6522110"/>
              <a:gd name="connsiteY49" fmla="*/ 112246 h 5314710"/>
              <a:gd name="connsiteX50" fmla="*/ 3261508 w 6522110"/>
              <a:gd name="connsiteY50" fmla="*/ 0 h 53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522110" h="5314710">
                <a:moveTo>
                  <a:pt x="5482800" y="3516297"/>
                </a:moveTo>
                <a:lnTo>
                  <a:pt x="6002455" y="4415504"/>
                </a:lnTo>
                <a:lnTo>
                  <a:pt x="6522110" y="5314710"/>
                </a:lnTo>
                <a:lnTo>
                  <a:pt x="5481894" y="5314710"/>
                </a:lnTo>
                <a:lnTo>
                  <a:pt x="4443490" y="5314710"/>
                </a:lnTo>
                <a:lnTo>
                  <a:pt x="4963145" y="4415504"/>
                </a:lnTo>
                <a:close/>
                <a:moveTo>
                  <a:pt x="1039310" y="3516297"/>
                </a:moveTo>
                <a:lnTo>
                  <a:pt x="1558966" y="4415504"/>
                </a:lnTo>
                <a:lnTo>
                  <a:pt x="2078621" y="5314710"/>
                </a:lnTo>
                <a:lnTo>
                  <a:pt x="1038405" y="5314710"/>
                </a:lnTo>
                <a:lnTo>
                  <a:pt x="0" y="5314710"/>
                </a:lnTo>
                <a:lnTo>
                  <a:pt x="519655" y="4415504"/>
                </a:lnTo>
                <a:close/>
                <a:moveTo>
                  <a:pt x="3331711" y="3515306"/>
                </a:moveTo>
                <a:lnTo>
                  <a:pt x="4371928" y="3515306"/>
                </a:lnTo>
                <a:lnTo>
                  <a:pt x="5410332" y="3515306"/>
                </a:lnTo>
                <a:lnTo>
                  <a:pt x="4890677" y="4414513"/>
                </a:lnTo>
                <a:lnTo>
                  <a:pt x="4371022" y="5313719"/>
                </a:lnTo>
                <a:lnTo>
                  <a:pt x="3851366" y="4414513"/>
                </a:lnTo>
                <a:close/>
                <a:moveTo>
                  <a:pt x="1109967" y="3515306"/>
                </a:moveTo>
                <a:lnTo>
                  <a:pt x="2150183" y="3515306"/>
                </a:lnTo>
                <a:lnTo>
                  <a:pt x="3188587" y="3515306"/>
                </a:lnTo>
                <a:lnTo>
                  <a:pt x="2668932" y="4414513"/>
                </a:lnTo>
                <a:lnTo>
                  <a:pt x="2149277" y="5313719"/>
                </a:lnTo>
                <a:lnTo>
                  <a:pt x="1629622" y="4414513"/>
                </a:lnTo>
                <a:close/>
                <a:moveTo>
                  <a:pt x="4372833" y="1645531"/>
                </a:moveTo>
                <a:lnTo>
                  <a:pt x="4892489" y="2544737"/>
                </a:lnTo>
                <a:lnTo>
                  <a:pt x="5412144" y="3443944"/>
                </a:lnTo>
                <a:lnTo>
                  <a:pt x="4371928" y="3443944"/>
                </a:lnTo>
                <a:lnTo>
                  <a:pt x="3333523" y="3443944"/>
                </a:lnTo>
                <a:lnTo>
                  <a:pt x="3853178" y="2544737"/>
                </a:lnTo>
                <a:close/>
                <a:moveTo>
                  <a:pt x="2151089" y="1645531"/>
                </a:moveTo>
                <a:lnTo>
                  <a:pt x="2670744" y="2544737"/>
                </a:lnTo>
                <a:lnTo>
                  <a:pt x="3190399" y="3443944"/>
                </a:lnTo>
                <a:lnTo>
                  <a:pt x="2150183" y="3443944"/>
                </a:lnTo>
                <a:lnTo>
                  <a:pt x="1111778" y="3443944"/>
                </a:lnTo>
                <a:lnTo>
                  <a:pt x="1631434" y="2544737"/>
                </a:lnTo>
                <a:close/>
                <a:moveTo>
                  <a:pt x="2220839" y="1644540"/>
                </a:moveTo>
                <a:lnTo>
                  <a:pt x="3261055" y="1644540"/>
                </a:lnTo>
                <a:lnTo>
                  <a:pt x="4299460" y="1644540"/>
                </a:lnTo>
                <a:lnTo>
                  <a:pt x="3779804" y="2543746"/>
                </a:lnTo>
                <a:lnTo>
                  <a:pt x="3260149" y="3442953"/>
                </a:lnTo>
                <a:lnTo>
                  <a:pt x="2740494" y="2543746"/>
                </a:lnTo>
                <a:close/>
                <a:moveTo>
                  <a:pt x="3261508" y="0"/>
                </a:moveTo>
                <a:cubicBezTo>
                  <a:pt x="3337298" y="0"/>
                  <a:pt x="3413087" y="37415"/>
                  <a:pt x="3456416" y="112246"/>
                </a:cubicBezTo>
                <a:lnTo>
                  <a:pt x="3780710" y="673971"/>
                </a:lnTo>
                <a:lnTo>
                  <a:pt x="4300366" y="1573178"/>
                </a:lnTo>
                <a:lnTo>
                  <a:pt x="3261055" y="1573178"/>
                </a:lnTo>
                <a:lnTo>
                  <a:pt x="2222651" y="1573178"/>
                </a:lnTo>
                <a:lnTo>
                  <a:pt x="2742306" y="673971"/>
                </a:lnTo>
                <a:lnTo>
                  <a:pt x="3066600" y="112246"/>
                </a:lnTo>
                <a:cubicBezTo>
                  <a:pt x="3109930" y="37415"/>
                  <a:pt x="3185719" y="0"/>
                  <a:pt x="3261508" y="0"/>
                </a:cubicBezTo>
                <a:close/>
              </a:path>
            </a:pathLst>
          </a:custGeom>
          <a:noFill/>
        </p:spPr>
        <p:txBody>
          <a:bodyPr wrap="square" anchor="ctr">
            <a:noAutofit/>
          </a:bodyPr>
          <a:lstStyle>
            <a:lvl1pPr marL="0" indent="0" algn="ctr">
              <a:buNone/>
              <a:defRPr/>
            </a:lvl1pPr>
          </a:lstStyle>
          <a:p>
            <a:endParaRPr lang="en-US"/>
          </a:p>
        </p:txBody>
      </p:sp>
      <p:sp>
        <p:nvSpPr>
          <p:cNvPr id="16" name="Shape">
            <a:extLst>
              <a:ext uri="{FF2B5EF4-FFF2-40B4-BE49-F238E27FC236}">
                <a16:creationId xmlns:a16="http://schemas.microsoft.com/office/drawing/2014/main" id="{3232C24A-7767-72B9-D741-7D4A1E95FD84}"/>
              </a:ext>
            </a:extLst>
          </p:cNvPr>
          <p:cNvSpPr/>
          <p:nvPr userDrawn="1"/>
        </p:nvSpPr>
        <p:spPr>
          <a:xfrm>
            <a:off x="5057611" y="4977649"/>
            <a:ext cx="2076776" cy="1798350"/>
          </a:xfrm>
          <a:custGeom>
            <a:avLst/>
            <a:gdLst/>
            <a:ahLst/>
            <a:cxnLst>
              <a:cxn ang="0">
                <a:pos x="wd2" y="hd2"/>
              </a:cxn>
              <a:cxn ang="5400000">
                <a:pos x="wd2" y="hd2"/>
              </a:cxn>
              <a:cxn ang="10800000">
                <a:pos x="wd2" y="hd2"/>
              </a:cxn>
              <a:cxn ang="16200000">
                <a:pos x="wd2" y="hd2"/>
              </a:cxn>
            </a:cxnLst>
            <a:rect l="0" t="0" r="r" b="b"/>
            <a:pathLst>
              <a:path w="21600" h="21600" extrusionOk="0">
                <a:moveTo>
                  <a:pt x="5405" y="10800"/>
                </a:moveTo>
                <a:lnTo>
                  <a:pt x="0" y="21600"/>
                </a:lnTo>
                <a:lnTo>
                  <a:pt x="10800" y="21600"/>
                </a:lnTo>
                <a:lnTo>
                  <a:pt x="21600" y="21600"/>
                </a:lnTo>
                <a:lnTo>
                  <a:pt x="16195" y="10800"/>
                </a:lnTo>
                <a:lnTo>
                  <a:pt x="10790" y="0"/>
                </a:lnTo>
                <a:lnTo>
                  <a:pt x="5405" y="108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EC3F23B4-FA4A-B6DA-8E30-5867D1810FA1}"/>
              </a:ext>
            </a:extLst>
          </p:cNvPr>
          <p:cNvSpPr/>
          <p:nvPr userDrawn="1"/>
        </p:nvSpPr>
        <p:spPr>
          <a:xfrm>
            <a:off x="2626124" y="1249368"/>
            <a:ext cx="6939751" cy="5608632"/>
          </a:xfrm>
          <a:custGeom>
            <a:avLst/>
            <a:gdLst/>
            <a:ahLst/>
            <a:cxnLst>
              <a:cxn ang="0">
                <a:pos x="wd2" y="hd2"/>
              </a:cxn>
              <a:cxn ang="5400000">
                <a:pos x="wd2" y="hd2"/>
              </a:cxn>
              <a:cxn ang="10800000">
                <a:pos x="wd2" y="hd2"/>
              </a:cxn>
              <a:cxn ang="16200000">
                <a:pos x="wd2" y="hd2"/>
              </a:cxn>
            </a:cxnLst>
            <a:rect l="0" t="0" r="r" b="b"/>
            <a:pathLst>
              <a:path w="21600" h="21600" extrusionOk="0">
                <a:moveTo>
                  <a:pt x="101" y="21600"/>
                </a:moveTo>
                <a:lnTo>
                  <a:pt x="9794" y="826"/>
                </a:lnTo>
                <a:cubicBezTo>
                  <a:pt x="10005" y="378"/>
                  <a:pt x="10379" y="110"/>
                  <a:pt x="10800" y="110"/>
                </a:cubicBezTo>
                <a:cubicBezTo>
                  <a:pt x="11218" y="110"/>
                  <a:pt x="11595" y="378"/>
                  <a:pt x="11806" y="826"/>
                </a:cubicBezTo>
                <a:lnTo>
                  <a:pt x="21499" y="21600"/>
                </a:lnTo>
                <a:lnTo>
                  <a:pt x="21600" y="21600"/>
                </a:lnTo>
                <a:lnTo>
                  <a:pt x="11880" y="771"/>
                </a:lnTo>
                <a:cubicBezTo>
                  <a:pt x="11655" y="286"/>
                  <a:pt x="11251" y="0"/>
                  <a:pt x="10800" y="0"/>
                </a:cubicBezTo>
                <a:cubicBezTo>
                  <a:pt x="10349" y="0"/>
                  <a:pt x="9945" y="290"/>
                  <a:pt x="9720" y="771"/>
                </a:cubicBezTo>
                <a:lnTo>
                  <a:pt x="0" y="21600"/>
                </a:lnTo>
                <a:lnTo>
                  <a:pt x="101"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5484867"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54848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519810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542543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565276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Freeform 18">
            <a:extLst>
              <a:ext uri="{FF2B5EF4-FFF2-40B4-BE49-F238E27FC236}">
                <a16:creationId xmlns:a16="http://schemas.microsoft.com/office/drawing/2014/main" id="{286D2210-7CC0-023E-7BCE-0E6FB504EB78}"/>
              </a:ext>
            </a:extLst>
          </p:cNvPr>
          <p:cNvSpPr>
            <a:spLocks noGrp="1"/>
          </p:cNvSpPr>
          <p:nvPr>
            <p:ph type="pic" sz="quarter" idx="17"/>
          </p:nvPr>
        </p:nvSpPr>
        <p:spPr>
          <a:xfrm>
            <a:off x="6666241" y="1279756"/>
            <a:ext cx="3592246" cy="4298489"/>
          </a:xfrm>
          <a:custGeom>
            <a:avLst/>
            <a:gdLst>
              <a:gd name="connsiteX0" fmla="*/ 2839964 w 3592246"/>
              <a:gd name="connsiteY0" fmla="*/ 2655511 h 4298489"/>
              <a:gd name="connsiteX1" fmla="*/ 3592246 w 3592246"/>
              <a:gd name="connsiteY1" fmla="*/ 3089340 h 4298489"/>
              <a:gd name="connsiteX2" fmla="*/ 3592246 w 3592246"/>
              <a:gd name="connsiteY2" fmla="*/ 3260086 h 4298489"/>
              <a:gd name="connsiteX3" fmla="*/ 3592246 w 3592246"/>
              <a:gd name="connsiteY3" fmla="*/ 4298489 h 4298489"/>
              <a:gd name="connsiteX4" fmla="*/ 2692077 w 3592246"/>
              <a:gd name="connsiteY4" fmla="*/ 3779685 h 4298489"/>
              <a:gd name="connsiteX5" fmla="*/ 1792910 w 3592246"/>
              <a:gd name="connsiteY5" fmla="*/ 3260086 h 4298489"/>
              <a:gd name="connsiteX6" fmla="*/ 2692077 w 3592246"/>
              <a:gd name="connsiteY6" fmla="*/ 2740486 h 4298489"/>
              <a:gd name="connsiteX7" fmla="*/ 1720470 w 3592246"/>
              <a:gd name="connsiteY7" fmla="*/ 1111836 h 4298489"/>
              <a:gd name="connsiteX8" fmla="*/ 1720470 w 3592246"/>
              <a:gd name="connsiteY8" fmla="*/ 2150240 h 4298489"/>
              <a:gd name="connsiteX9" fmla="*/ 1720470 w 3592246"/>
              <a:gd name="connsiteY9" fmla="*/ 3188643 h 4298489"/>
              <a:gd name="connsiteX10" fmla="*/ 821302 w 3592246"/>
              <a:gd name="connsiteY10" fmla="*/ 2668844 h 4298489"/>
              <a:gd name="connsiteX11" fmla="*/ 39309 w 3592246"/>
              <a:gd name="connsiteY11" fmla="*/ 2218896 h 4298489"/>
              <a:gd name="connsiteX12" fmla="*/ 39309 w 3592246"/>
              <a:gd name="connsiteY12" fmla="*/ 2083374 h 4298489"/>
              <a:gd name="connsiteX13" fmla="*/ 821302 w 3592246"/>
              <a:gd name="connsiteY13" fmla="*/ 1631436 h 4298489"/>
              <a:gd name="connsiteX14" fmla="*/ 1793912 w 3592246"/>
              <a:gd name="connsiteY14" fmla="*/ 1110841 h 4298489"/>
              <a:gd name="connsiteX15" fmla="*/ 2693079 w 3592246"/>
              <a:gd name="connsiteY15" fmla="*/ 1630441 h 4298489"/>
              <a:gd name="connsiteX16" fmla="*/ 2777871 w 3592246"/>
              <a:gd name="connsiteY16" fmla="*/ 1680192 h 4298489"/>
              <a:gd name="connsiteX17" fmla="*/ 2105708 w 3592246"/>
              <a:gd name="connsiteY17" fmla="*/ 2068250 h 4298489"/>
              <a:gd name="connsiteX18" fmla="*/ 2105708 w 3592246"/>
              <a:gd name="connsiteY18" fmla="*/ 2231234 h 4298489"/>
              <a:gd name="connsiteX19" fmla="*/ 2777871 w 3592246"/>
              <a:gd name="connsiteY19" fmla="*/ 2619292 h 4298489"/>
              <a:gd name="connsiteX20" fmla="*/ 2693079 w 3592246"/>
              <a:gd name="connsiteY20" fmla="*/ 2668048 h 4298489"/>
              <a:gd name="connsiteX21" fmla="*/ 1793912 w 3592246"/>
              <a:gd name="connsiteY21" fmla="*/ 3187648 h 4298489"/>
              <a:gd name="connsiteX22" fmla="*/ 1793912 w 3592246"/>
              <a:gd name="connsiteY22" fmla="*/ 2149245 h 4298489"/>
              <a:gd name="connsiteX23" fmla="*/ 3592246 w 3592246"/>
              <a:gd name="connsiteY23" fmla="*/ 0 h 4298489"/>
              <a:gd name="connsiteX24" fmla="*/ 3592246 w 3592246"/>
              <a:gd name="connsiteY24" fmla="*/ 1038404 h 4298489"/>
              <a:gd name="connsiteX25" fmla="*/ 3592246 w 3592246"/>
              <a:gd name="connsiteY25" fmla="*/ 1209149 h 4298489"/>
              <a:gd name="connsiteX26" fmla="*/ 2839964 w 3592246"/>
              <a:gd name="connsiteY26" fmla="*/ 1642978 h 4298489"/>
              <a:gd name="connsiteX27" fmla="*/ 2693079 w 3592246"/>
              <a:gd name="connsiteY27" fmla="*/ 1558998 h 4298489"/>
              <a:gd name="connsiteX28" fmla="*/ 1793912 w 3592246"/>
              <a:gd name="connsiteY28" fmla="*/ 1039399 h 4298489"/>
              <a:gd name="connsiteX29" fmla="*/ 2693079 w 3592246"/>
              <a:gd name="connsiteY29" fmla="*/ 519600 h 4298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592246" h="4298489">
                <a:moveTo>
                  <a:pt x="2839964" y="2655511"/>
                </a:moveTo>
                <a:lnTo>
                  <a:pt x="3592246" y="3089340"/>
                </a:lnTo>
                <a:lnTo>
                  <a:pt x="3592246" y="3260086"/>
                </a:lnTo>
                <a:lnTo>
                  <a:pt x="3592246" y="4298489"/>
                </a:lnTo>
                <a:lnTo>
                  <a:pt x="2692077" y="3779685"/>
                </a:lnTo>
                <a:lnTo>
                  <a:pt x="1792910" y="3260086"/>
                </a:lnTo>
                <a:lnTo>
                  <a:pt x="2692077" y="2740486"/>
                </a:lnTo>
                <a:close/>
                <a:moveTo>
                  <a:pt x="1720470" y="1111836"/>
                </a:moveTo>
                <a:lnTo>
                  <a:pt x="1720470" y="2150240"/>
                </a:lnTo>
                <a:lnTo>
                  <a:pt x="1720470" y="3188643"/>
                </a:lnTo>
                <a:lnTo>
                  <a:pt x="821302" y="2668844"/>
                </a:lnTo>
                <a:lnTo>
                  <a:pt x="39309" y="2218896"/>
                </a:lnTo>
                <a:cubicBezTo>
                  <a:pt x="-13102" y="2189244"/>
                  <a:pt x="-13102" y="2114021"/>
                  <a:pt x="39309" y="2083374"/>
                </a:cubicBezTo>
                <a:lnTo>
                  <a:pt x="821302" y="1631436"/>
                </a:lnTo>
                <a:close/>
                <a:moveTo>
                  <a:pt x="1793912" y="1110841"/>
                </a:moveTo>
                <a:lnTo>
                  <a:pt x="2693079" y="1630441"/>
                </a:lnTo>
                <a:lnTo>
                  <a:pt x="2777871" y="1680192"/>
                </a:lnTo>
                <a:lnTo>
                  <a:pt x="2105708" y="2068250"/>
                </a:lnTo>
                <a:cubicBezTo>
                  <a:pt x="2042781" y="2104469"/>
                  <a:pt x="2042781" y="2195016"/>
                  <a:pt x="2105708" y="2231234"/>
                </a:cubicBezTo>
                <a:lnTo>
                  <a:pt x="2777871" y="2619292"/>
                </a:lnTo>
                <a:lnTo>
                  <a:pt x="2693079" y="2668048"/>
                </a:lnTo>
                <a:lnTo>
                  <a:pt x="1793912" y="3187648"/>
                </a:lnTo>
                <a:lnTo>
                  <a:pt x="1793912" y="2149245"/>
                </a:lnTo>
                <a:close/>
                <a:moveTo>
                  <a:pt x="3592246" y="0"/>
                </a:moveTo>
                <a:lnTo>
                  <a:pt x="3592246" y="1038404"/>
                </a:lnTo>
                <a:lnTo>
                  <a:pt x="3592246" y="1209149"/>
                </a:lnTo>
                <a:lnTo>
                  <a:pt x="2839964" y="1642978"/>
                </a:lnTo>
                <a:lnTo>
                  <a:pt x="2693079" y="1558998"/>
                </a:lnTo>
                <a:lnTo>
                  <a:pt x="1793912" y="1039399"/>
                </a:lnTo>
                <a:lnTo>
                  <a:pt x="2693079" y="519600"/>
                </a:lnTo>
                <a:close/>
              </a:path>
            </a:pathLst>
          </a:custGeom>
          <a:noFill/>
        </p:spPr>
        <p:txBody>
          <a:bodyPr wrap="square" anchor="ctr">
            <a:noAutofit/>
          </a:bodyPr>
          <a:lstStyle>
            <a:lvl1pPr marL="0" indent="0" algn="ctr">
              <a:buNone/>
              <a:defRPr/>
            </a:lvl1pPr>
          </a:lstStyle>
          <a:p>
            <a:endParaRPr lang="en-US"/>
          </a:p>
        </p:txBody>
      </p:sp>
      <p:sp>
        <p:nvSpPr>
          <p:cNvPr id="20" name="Shape">
            <a:extLst>
              <a:ext uri="{FF2B5EF4-FFF2-40B4-BE49-F238E27FC236}">
                <a16:creationId xmlns:a16="http://schemas.microsoft.com/office/drawing/2014/main" id="{5B6E639B-DC99-01F0-3EDC-9A97A73FC2EA}"/>
              </a:ext>
            </a:extLst>
          </p:cNvPr>
          <p:cNvSpPr/>
          <p:nvPr userDrawn="1"/>
        </p:nvSpPr>
        <p:spPr>
          <a:xfrm>
            <a:off x="8827010" y="1463309"/>
            <a:ext cx="3364990" cy="3931383"/>
          </a:xfrm>
          <a:custGeom>
            <a:avLst/>
            <a:gdLst/>
            <a:ahLst/>
            <a:cxnLst>
              <a:cxn ang="0">
                <a:pos x="wd2" y="hd2"/>
              </a:cxn>
              <a:cxn ang="5400000">
                <a:pos x="wd2" y="hd2"/>
              </a:cxn>
              <a:cxn ang="10800000">
                <a:pos x="wd2" y="hd2"/>
              </a:cxn>
              <a:cxn ang="16200000">
                <a:pos x="wd2" y="hd2"/>
              </a:cxn>
            </a:cxnLst>
            <a:rect l="0" t="0" r="r" b="b"/>
            <a:pathLst>
              <a:path w="21557" h="21600" extrusionOk="0">
                <a:moveTo>
                  <a:pt x="21557" y="10797"/>
                </a:moveTo>
                <a:lnTo>
                  <a:pt x="21557" y="21600"/>
                </a:lnTo>
                <a:lnTo>
                  <a:pt x="10647" y="16199"/>
                </a:lnTo>
                <a:lnTo>
                  <a:pt x="128" y="10991"/>
                </a:lnTo>
                <a:cubicBezTo>
                  <a:pt x="-43" y="10907"/>
                  <a:pt x="-43" y="10693"/>
                  <a:pt x="128" y="10609"/>
                </a:cubicBezTo>
                <a:lnTo>
                  <a:pt x="10647" y="5401"/>
                </a:lnTo>
                <a:lnTo>
                  <a:pt x="21557" y="0"/>
                </a:lnTo>
                <a:lnTo>
                  <a:pt x="21557" y="10797"/>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EE58F5A5-718B-69DB-1BF4-98AD4A4709AD}"/>
              </a:ext>
            </a:extLst>
          </p:cNvPr>
          <p:cNvSpPr/>
          <p:nvPr userDrawn="1"/>
        </p:nvSpPr>
        <p:spPr>
          <a:xfrm>
            <a:off x="6475620" y="-14177"/>
            <a:ext cx="5716380" cy="6886355"/>
          </a:xfrm>
          <a:custGeom>
            <a:avLst/>
            <a:gdLst/>
            <a:ahLst/>
            <a:cxnLst>
              <a:cxn ang="0">
                <a:pos x="wd2" y="hd2"/>
              </a:cxn>
              <a:cxn ang="5400000">
                <a:pos x="wd2" y="hd2"/>
              </a:cxn>
              <a:cxn ang="10800000">
                <a:pos x="wd2" y="hd2"/>
              </a:cxn>
              <a:cxn ang="16200000">
                <a:pos x="wd2" y="hd2"/>
              </a:cxn>
            </a:cxnLst>
            <a:rect l="0" t="0" r="r" b="b"/>
            <a:pathLst>
              <a:path w="21600" h="21600" extrusionOk="0">
                <a:moveTo>
                  <a:pt x="21568" y="0"/>
                </a:moveTo>
                <a:lnTo>
                  <a:pt x="21600" y="48"/>
                </a:lnTo>
                <a:lnTo>
                  <a:pt x="515" y="10154"/>
                </a:lnTo>
                <a:cubicBezTo>
                  <a:pt x="234" y="10289"/>
                  <a:pt x="65" y="10531"/>
                  <a:pt x="65" y="10800"/>
                </a:cubicBezTo>
                <a:cubicBezTo>
                  <a:pt x="65" y="11069"/>
                  <a:pt x="234" y="11311"/>
                  <a:pt x="515" y="11446"/>
                </a:cubicBezTo>
                <a:lnTo>
                  <a:pt x="21600" y="21552"/>
                </a:lnTo>
                <a:lnTo>
                  <a:pt x="21568" y="21600"/>
                </a:lnTo>
                <a:lnTo>
                  <a:pt x="483" y="11497"/>
                </a:lnTo>
                <a:cubicBezTo>
                  <a:pt x="180" y="11350"/>
                  <a:pt x="0" y="11090"/>
                  <a:pt x="0" y="10800"/>
                </a:cubicBezTo>
                <a:cubicBezTo>
                  <a:pt x="0" y="10510"/>
                  <a:pt x="180" y="10250"/>
                  <a:pt x="483" y="10103"/>
                </a:cubicBezTo>
                <a:lnTo>
                  <a:pt x="21568"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40BD8F90-068A-9AA3-B362-049C329AB352}"/>
              </a:ext>
            </a:extLst>
          </p:cNvPr>
          <p:cNvGrpSpPr/>
          <p:nvPr userDrawn="1"/>
        </p:nvGrpSpPr>
        <p:grpSpPr>
          <a:xfrm>
            <a:off x="1" y="4095619"/>
            <a:ext cx="4784078" cy="2762381"/>
            <a:chOff x="28613100" y="17537427"/>
            <a:chExt cx="8006082" cy="4622803"/>
          </a:xfrm>
        </p:grpSpPr>
        <p:sp>
          <p:nvSpPr>
            <p:cNvPr id="73" name="Shape">
              <a:extLst>
                <a:ext uri="{FF2B5EF4-FFF2-40B4-BE49-F238E27FC236}">
                  <a16:creationId xmlns:a16="http://schemas.microsoft.com/office/drawing/2014/main" id="{47F5AEC0-868B-2060-A7FA-178E209CEF1C}"/>
                </a:ext>
              </a:extLst>
            </p:cNvPr>
            <p:cNvSpPr/>
            <p:nvPr/>
          </p:nvSpPr>
          <p:spPr>
            <a:xfrm>
              <a:off x="28613100" y="19532599"/>
              <a:ext cx="4481423" cy="2627631"/>
            </a:xfrm>
            <a:custGeom>
              <a:avLst/>
              <a:gdLst/>
              <a:ahLst/>
              <a:cxnLst>
                <a:cxn ang="0">
                  <a:pos x="wd2" y="hd2"/>
                </a:cxn>
                <a:cxn ang="5400000">
                  <a:pos x="wd2" y="hd2"/>
                </a:cxn>
                <a:cxn ang="10800000">
                  <a:pos x="wd2" y="hd2"/>
                </a:cxn>
                <a:cxn ang="16200000">
                  <a:pos x="wd2" y="hd2"/>
                </a:cxn>
              </a:cxnLst>
              <a:rect l="0" t="0" r="r" b="b"/>
              <a:pathLst>
                <a:path w="21586" h="21600" extrusionOk="0">
                  <a:moveTo>
                    <a:pt x="21582" y="21600"/>
                  </a:moveTo>
                  <a:cubicBezTo>
                    <a:pt x="21600" y="21433"/>
                    <a:pt x="21557" y="21245"/>
                    <a:pt x="21459" y="21141"/>
                  </a:cubicBezTo>
                  <a:lnTo>
                    <a:pt x="10925" y="10763"/>
                  </a:lnTo>
                  <a:lnTo>
                    <a:pt x="0" y="0"/>
                  </a:lnTo>
                  <a:lnTo>
                    <a:pt x="0" y="21527"/>
                  </a:lnTo>
                  <a:lnTo>
                    <a:pt x="0" y="21600"/>
                  </a:lnTo>
                  <a:lnTo>
                    <a:pt x="21582"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6C52BC5C-0ADF-89D0-0AF9-BDA571E064F3}"/>
                </a:ext>
              </a:extLst>
            </p:cNvPr>
            <p:cNvSpPr/>
            <p:nvPr/>
          </p:nvSpPr>
          <p:spPr>
            <a:xfrm>
              <a:off x="33667700" y="20767039"/>
              <a:ext cx="2396489" cy="1393191"/>
            </a:xfrm>
            <a:custGeom>
              <a:avLst/>
              <a:gdLst/>
              <a:ahLst/>
              <a:cxnLst>
                <a:cxn ang="0">
                  <a:pos x="wd2" y="hd2"/>
                </a:cxn>
                <a:cxn ang="5400000">
                  <a:pos x="wd2" y="hd2"/>
                </a:cxn>
                <a:cxn ang="10800000">
                  <a:pos x="wd2" y="hd2"/>
                </a:cxn>
                <a:cxn ang="16200000">
                  <a:pos x="wd2" y="hd2"/>
                </a:cxn>
              </a:cxnLst>
              <a:rect l="0" t="0" r="r" b="b"/>
              <a:pathLst>
                <a:path w="21600" h="21600" extrusionOk="0">
                  <a:moveTo>
                    <a:pt x="21451" y="21600"/>
                  </a:moveTo>
                  <a:lnTo>
                    <a:pt x="21600" y="21462"/>
                  </a:lnTo>
                  <a:lnTo>
                    <a:pt x="10794" y="10731"/>
                  </a:lnTo>
                  <a:lnTo>
                    <a:pt x="0" y="0"/>
                  </a:lnTo>
                  <a:lnTo>
                    <a:pt x="0" y="21462"/>
                  </a:lnTo>
                  <a:lnTo>
                    <a:pt x="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61155A64-963F-A51D-0E90-B311F5DFCB30}"/>
                </a:ext>
              </a:extLst>
            </p:cNvPr>
            <p:cNvSpPr/>
            <p:nvPr/>
          </p:nvSpPr>
          <p:spPr>
            <a:xfrm>
              <a:off x="32257999" y="20767039"/>
              <a:ext cx="1310640" cy="1393191"/>
            </a:xfrm>
            <a:custGeom>
              <a:avLst/>
              <a:gdLst/>
              <a:ahLst/>
              <a:cxnLst>
                <a:cxn ang="0">
                  <a:pos x="wd2" y="hd2"/>
                </a:cxn>
                <a:cxn ang="5400000">
                  <a:pos x="wd2" y="hd2"/>
                </a:cxn>
                <a:cxn ang="10800000">
                  <a:pos x="wd2" y="hd2"/>
                </a:cxn>
                <a:cxn ang="16200000">
                  <a:pos x="wd2" y="hd2"/>
                </a:cxn>
              </a:cxnLst>
              <a:rect l="0" t="0" r="r" b="b"/>
              <a:pathLst>
                <a:path w="21600" h="21600" extrusionOk="0">
                  <a:moveTo>
                    <a:pt x="21600" y="21580"/>
                  </a:moveTo>
                  <a:lnTo>
                    <a:pt x="21600" y="21442"/>
                  </a:lnTo>
                  <a:lnTo>
                    <a:pt x="21600" y="0"/>
                  </a:lnTo>
                  <a:lnTo>
                    <a:pt x="1863" y="10731"/>
                  </a:lnTo>
                  <a:lnTo>
                    <a:pt x="0" y="11755"/>
                  </a:lnTo>
                  <a:lnTo>
                    <a:pt x="14756" y="19769"/>
                  </a:lnTo>
                  <a:cubicBezTo>
                    <a:pt x="15488" y="20163"/>
                    <a:pt x="15844" y="20891"/>
                    <a:pt x="15781" y="21600"/>
                  </a:cubicBezTo>
                  <a:lnTo>
                    <a:pt x="21600"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68D356F7-F625-65F7-9289-5CBBC6F2FF4C}"/>
                </a:ext>
              </a:extLst>
            </p:cNvPr>
            <p:cNvSpPr/>
            <p:nvPr/>
          </p:nvSpPr>
          <p:spPr>
            <a:xfrm>
              <a:off x="31178499" y="19291299"/>
              <a:ext cx="2396494" cy="2188213"/>
            </a:xfrm>
            <a:custGeom>
              <a:avLst/>
              <a:gdLst/>
              <a:ahLst/>
              <a:cxnLst>
                <a:cxn ang="0">
                  <a:pos x="wd2" y="hd2"/>
                </a:cxn>
                <a:cxn ang="5400000">
                  <a:pos x="wd2" y="hd2"/>
                </a:cxn>
                <a:cxn ang="10800000">
                  <a:pos x="wd2" y="hd2"/>
                </a:cxn>
                <a:cxn ang="16200000">
                  <a:pos x="wd2" y="hd2"/>
                </a:cxn>
              </a:cxnLst>
              <a:rect l="0" t="0" r="r" b="b"/>
              <a:pathLst>
                <a:path w="21600" h="21600" extrusionOk="0">
                  <a:moveTo>
                    <a:pt x="10794" y="20484"/>
                  </a:moveTo>
                  <a:lnTo>
                    <a:pt x="21600" y="13652"/>
                  </a:lnTo>
                  <a:lnTo>
                    <a:pt x="10794" y="6820"/>
                  </a:lnTo>
                  <a:lnTo>
                    <a:pt x="0" y="0"/>
                  </a:lnTo>
                  <a:lnTo>
                    <a:pt x="0" y="13652"/>
                  </a:lnTo>
                  <a:lnTo>
                    <a:pt x="0" y="15896"/>
                  </a:lnTo>
                  <a:lnTo>
                    <a:pt x="9031" y="216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7" name="Shape">
              <a:extLst>
                <a:ext uri="{FF2B5EF4-FFF2-40B4-BE49-F238E27FC236}">
                  <a16:creationId xmlns:a16="http://schemas.microsoft.com/office/drawing/2014/main" id="{6A853C39-1E2F-6922-936B-AE0158A08571}"/>
                </a:ext>
              </a:extLst>
            </p:cNvPr>
            <p:cNvSpPr/>
            <p:nvPr/>
          </p:nvSpPr>
          <p:spPr>
            <a:xfrm>
              <a:off x="28613100" y="17537427"/>
              <a:ext cx="8006082" cy="4622803"/>
            </a:xfrm>
            <a:custGeom>
              <a:avLst/>
              <a:gdLst/>
              <a:ahLst/>
              <a:cxnLst>
                <a:cxn ang="0">
                  <a:pos x="wd2" y="hd2"/>
                </a:cxn>
                <a:cxn ang="5400000">
                  <a:pos x="wd2" y="hd2"/>
                </a:cxn>
                <a:cxn ang="10800000">
                  <a:pos x="wd2" y="hd2"/>
                </a:cxn>
                <a:cxn ang="16200000">
                  <a:pos x="wd2" y="hd2"/>
                </a:cxn>
              </a:cxnLst>
              <a:rect l="0" t="0" r="r" b="b"/>
              <a:pathLst>
                <a:path w="21600" h="21600" extrusionOk="0">
                  <a:moveTo>
                    <a:pt x="0" y="202"/>
                  </a:moveTo>
                  <a:lnTo>
                    <a:pt x="21398" y="21600"/>
                  </a:lnTo>
                  <a:lnTo>
                    <a:pt x="21600" y="21600"/>
                  </a:lnTo>
                  <a:lnTo>
                    <a:pt x="0"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0E9E3694-41E8-8A82-D001-6FAD0249CFEC}"/>
              </a:ext>
            </a:extLst>
          </p:cNvPr>
          <p:cNvSpPr>
            <a:spLocks noGrp="1"/>
          </p:cNvSpPr>
          <p:nvPr>
            <p:ph type="pic" sz="quarter" idx="14"/>
          </p:nvPr>
        </p:nvSpPr>
        <p:spPr/>
      </p:sp>
      <p:sp>
        <p:nvSpPr>
          <p:cNvPr id="4" name="Picture Placeholder 3">
            <a:extLst>
              <a:ext uri="{FF2B5EF4-FFF2-40B4-BE49-F238E27FC236}">
                <a16:creationId xmlns:a16="http://schemas.microsoft.com/office/drawing/2014/main" id="{06A777AA-ED22-5E51-9602-A824D22DC895}"/>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2" name="Picture Placeholder 1">
            <a:extLst>
              <a:ext uri="{FF2B5EF4-FFF2-40B4-BE49-F238E27FC236}">
                <a16:creationId xmlns:a16="http://schemas.microsoft.com/office/drawing/2014/main" id="{E972519A-624B-F6CB-53B9-A1C212B99856}"/>
              </a:ext>
            </a:extLst>
          </p:cNvPr>
          <p:cNvSpPr>
            <a:spLocks noGrp="1"/>
          </p:cNvSpPr>
          <p:nvPr>
            <p:ph type="pic" sz="quarter" idx="14"/>
          </p:nvPr>
        </p:nvSpPr>
        <p:spPr/>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C20F3D7-75F5-B536-60A1-46DDDB310726}"/>
              </a:ext>
            </a:extLst>
          </p:cNvPr>
          <p:cNvSpPr>
            <a:spLocks noGrp="1"/>
          </p:cNvSpPr>
          <p:nvPr>
            <p:ph type="pic" sz="quarter" idx="14"/>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8" name="Picture Placeholder 7">
            <a:extLst>
              <a:ext uri="{FF2B5EF4-FFF2-40B4-BE49-F238E27FC236}">
                <a16:creationId xmlns:a16="http://schemas.microsoft.com/office/drawing/2014/main" id="{36E699F1-BF52-1077-3149-D8429171D7F1}"/>
              </a:ext>
            </a:extLst>
          </p:cNvPr>
          <p:cNvSpPr>
            <a:spLocks noGrp="1"/>
          </p:cNvSpPr>
          <p:nvPr>
            <p:ph type="pic" sz="quarter" idx="14"/>
          </p:nvPr>
        </p:nvSpPr>
        <p:spPr/>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304C16A0-D738-B831-27B4-98FE0E17247E}"/>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riangle Mosaic">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3_T_PGO_Triangle-Mosaic-16x9.pptx" id="{B844288D-E26A-49FA-A76A-A3CF24C95CD5}" vid="{CB413C5E-7CC9-496E-AFF0-92611CE8E07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3_T_PGO_Triangle-Mosaic-16x9.pptx" id="{B844288D-E26A-49FA-A76A-A3CF24C95CD5}" vid="{533435ED-4F52-4904-9580-E350B47F9F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518</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dc:title>
  <dc:creator>PresentationGO.com</dc:creator>
  <dc:description>© Copyright PresentationGo.com</dc:description>
  <cp:lastModifiedBy>Christophe Barroche</cp:lastModifiedBy>
  <cp:revision>4</cp:revision>
  <dcterms:created xsi:type="dcterms:W3CDTF">2019-11-21T05:02:10Z</dcterms:created>
  <dcterms:modified xsi:type="dcterms:W3CDTF">2022-06-17T18:51:23Z</dcterms:modified>
  <cp:category>Templates</cp:category>
</cp:coreProperties>
</file>