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19" r:id="rId1"/>
    <p:sldMasterId id="2147483690" r:id="rId2"/>
  </p:sldMasterIdLst>
  <p:notesMasterIdLst>
    <p:notesMasterId r:id="rId11"/>
  </p:notesMasterIdLst>
  <p:sldIdLst>
    <p:sldId id="350" r:id="rId3"/>
    <p:sldId id="348" r:id="rId4"/>
    <p:sldId id="349" r:id="rId5"/>
    <p:sldId id="346" r:id="rId6"/>
    <p:sldId id="347" r:id="rId7"/>
    <p:sldId id="351" r:id="rId8"/>
    <p:sldId id="352" r:id="rId9"/>
    <p:sldId id="307"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00" autoAdjust="0"/>
    <p:restoredTop sz="96404" autoAdjust="0"/>
  </p:normalViewPr>
  <p:slideViewPr>
    <p:cSldViewPr snapToGrid="0">
      <p:cViewPr varScale="1">
        <p:scale>
          <a:sx n="81" d="100"/>
          <a:sy n="81" d="100"/>
        </p:scale>
        <p:origin x="120" y="168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6FA2CC-75C3-4E43-A6E4-8BB4AFC2C756}" type="datetimeFigureOut">
              <a:rPr lang="en-US" smtClean="0"/>
              <a:t>5/25/2022</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161351-45AB-40CD-AF62-AF3DF6687339}" type="slidenum">
              <a:rPr lang="en-US" smtClean="0"/>
              <a:t>‹#›</a:t>
            </a:fld>
            <a:endParaRPr lang="en-US"/>
          </a:p>
        </p:txBody>
      </p:sp>
    </p:spTree>
    <p:extLst>
      <p:ext uri="{BB962C8B-B14F-4D97-AF65-F5344CB8AC3E}">
        <p14:creationId xmlns:p14="http://schemas.microsoft.com/office/powerpoint/2010/main" val="2723071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1</a:t>
            </a:fld>
            <a:endParaRPr lang="en-US"/>
          </a:p>
        </p:txBody>
      </p:sp>
    </p:spTree>
    <p:extLst>
      <p:ext uri="{BB962C8B-B14F-4D97-AF65-F5344CB8AC3E}">
        <p14:creationId xmlns:p14="http://schemas.microsoft.com/office/powerpoint/2010/main" val="3222745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2</a:t>
            </a:fld>
            <a:endParaRPr lang="en-US"/>
          </a:p>
        </p:txBody>
      </p:sp>
    </p:spTree>
    <p:extLst>
      <p:ext uri="{BB962C8B-B14F-4D97-AF65-F5344CB8AC3E}">
        <p14:creationId xmlns:p14="http://schemas.microsoft.com/office/powerpoint/2010/main" val="3208119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3</a:t>
            </a:fld>
            <a:endParaRPr lang="en-US"/>
          </a:p>
        </p:txBody>
      </p:sp>
    </p:spTree>
    <p:extLst>
      <p:ext uri="{BB962C8B-B14F-4D97-AF65-F5344CB8AC3E}">
        <p14:creationId xmlns:p14="http://schemas.microsoft.com/office/powerpoint/2010/main" val="364667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4</a:t>
            </a:fld>
            <a:endParaRPr lang="en-US"/>
          </a:p>
        </p:txBody>
      </p:sp>
    </p:spTree>
    <p:extLst>
      <p:ext uri="{BB962C8B-B14F-4D97-AF65-F5344CB8AC3E}">
        <p14:creationId xmlns:p14="http://schemas.microsoft.com/office/powerpoint/2010/main" val="21626595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5</a:t>
            </a:fld>
            <a:endParaRPr lang="en-US"/>
          </a:p>
        </p:txBody>
      </p:sp>
    </p:spTree>
    <p:extLst>
      <p:ext uri="{BB962C8B-B14F-4D97-AF65-F5344CB8AC3E}">
        <p14:creationId xmlns:p14="http://schemas.microsoft.com/office/powerpoint/2010/main" val="19724871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6</a:t>
            </a:fld>
            <a:endParaRPr lang="en-US"/>
          </a:p>
        </p:txBody>
      </p:sp>
    </p:spTree>
    <p:extLst>
      <p:ext uri="{BB962C8B-B14F-4D97-AF65-F5344CB8AC3E}">
        <p14:creationId xmlns:p14="http://schemas.microsoft.com/office/powerpoint/2010/main" val="27532617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7</a:t>
            </a:fld>
            <a:endParaRPr lang="en-US"/>
          </a:p>
        </p:txBody>
      </p:sp>
    </p:spTree>
    <p:extLst>
      <p:ext uri="{BB962C8B-B14F-4D97-AF65-F5344CB8AC3E}">
        <p14:creationId xmlns:p14="http://schemas.microsoft.com/office/powerpoint/2010/main" val="19801903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55" name="Freeform 54">
            <a:extLst>
              <a:ext uri="{FF2B5EF4-FFF2-40B4-BE49-F238E27FC236}">
                <a16:creationId xmlns:a16="http://schemas.microsoft.com/office/drawing/2014/main" id="{3C0254FB-8DEB-708A-6CDB-32DBD3134254}"/>
              </a:ext>
            </a:extLst>
          </p:cNvPr>
          <p:cNvSpPr>
            <a:spLocks noGrp="1"/>
          </p:cNvSpPr>
          <p:nvPr>
            <p:ph type="pic" sz="quarter" idx="13"/>
          </p:nvPr>
        </p:nvSpPr>
        <p:spPr>
          <a:xfrm>
            <a:off x="1458977" y="3338240"/>
            <a:ext cx="3173349" cy="1585913"/>
          </a:xfrm>
          <a:custGeom>
            <a:avLst/>
            <a:gdLst>
              <a:gd name="connsiteX0" fmla="*/ 0 w 3173349"/>
              <a:gd name="connsiteY0" fmla="*/ 0 h 1585913"/>
              <a:gd name="connsiteX1" fmla="*/ 3173349 w 3173349"/>
              <a:gd name="connsiteY1" fmla="*/ 0 h 1585913"/>
              <a:gd name="connsiteX2" fmla="*/ 3173349 w 3173349"/>
              <a:gd name="connsiteY2" fmla="*/ 5499 h 1585913"/>
              <a:gd name="connsiteX3" fmla="*/ 3165462 w 3173349"/>
              <a:gd name="connsiteY3" fmla="*/ 161649 h 1585913"/>
              <a:gd name="connsiteX4" fmla="*/ 1749043 w 3173349"/>
              <a:gd name="connsiteY4" fmla="*/ 1578069 h 1585913"/>
              <a:gd name="connsiteX5" fmla="*/ 1593743 w 3173349"/>
              <a:gd name="connsiteY5" fmla="*/ 1585913 h 1585913"/>
              <a:gd name="connsiteX6" fmla="*/ 1579884 w 3173349"/>
              <a:gd name="connsiteY6" fmla="*/ 1585913 h 1585913"/>
              <a:gd name="connsiteX7" fmla="*/ 1424585 w 3173349"/>
              <a:gd name="connsiteY7" fmla="*/ 1578069 h 1585913"/>
              <a:gd name="connsiteX8" fmla="*/ 8165 w 3173349"/>
              <a:gd name="connsiteY8" fmla="*/ 161649 h 158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73349" h="1585913">
                <a:moveTo>
                  <a:pt x="0" y="0"/>
                </a:moveTo>
                <a:lnTo>
                  <a:pt x="3173349" y="0"/>
                </a:lnTo>
                <a:lnTo>
                  <a:pt x="3173349" y="5499"/>
                </a:lnTo>
                <a:lnTo>
                  <a:pt x="3165462" y="161649"/>
                </a:lnTo>
                <a:cubicBezTo>
                  <a:pt x="3089608" y="908413"/>
                  <a:pt x="2495807" y="1502215"/>
                  <a:pt x="1749043" y="1578069"/>
                </a:cubicBezTo>
                <a:lnTo>
                  <a:pt x="1593743" y="1585913"/>
                </a:lnTo>
                <a:lnTo>
                  <a:pt x="1579884" y="1585913"/>
                </a:lnTo>
                <a:lnTo>
                  <a:pt x="1424585" y="1578069"/>
                </a:lnTo>
                <a:cubicBezTo>
                  <a:pt x="677821" y="1502215"/>
                  <a:pt x="84019" y="908413"/>
                  <a:pt x="8165" y="161649"/>
                </a:cubicBezTo>
                <a:close/>
              </a:path>
            </a:pathLst>
          </a:custGeom>
          <a:noFill/>
        </p:spPr>
        <p:txBody>
          <a:bodyPr wrap="square" anchor="ctr">
            <a:noAutofit/>
          </a:bodyPr>
          <a:lstStyle>
            <a:lvl1pPr marL="0" indent="0" algn="ctr">
              <a:buNone/>
              <a:defRPr sz="2000">
                <a:solidFill>
                  <a:schemeClr val="tx1"/>
                </a:solidFill>
              </a:defRPr>
            </a:lvl1pPr>
          </a:lstStyle>
          <a:p>
            <a:r>
              <a:rPr lang="en-US"/>
              <a:t>Click icon to add picture</a:t>
            </a:r>
          </a:p>
        </p:txBody>
      </p:sp>
      <p:sp>
        <p:nvSpPr>
          <p:cNvPr id="56" name="Freeform 55">
            <a:extLst>
              <a:ext uri="{FF2B5EF4-FFF2-40B4-BE49-F238E27FC236}">
                <a16:creationId xmlns:a16="http://schemas.microsoft.com/office/drawing/2014/main" id="{5920531E-D7A0-B566-4AC5-FD841F65CBC2}"/>
              </a:ext>
            </a:extLst>
          </p:cNvPr>
          <p:cNvSpPr>
            <a:spLocks noGrp="1"/>
          </p:cNvSpPr>
          <p:nvPr>
            <p:ph type="pic" sz="quarter" idx="14"/>
          </p:nvPr>
        </p:nvSpPr>
        <p:spPr>
          <a:xfrm>
            <a:off x="5210573" y="1716345"/>
            <a:ext cx="3245590" cy="1621895"/>
          </a:xfrm>
          <a:custGeom>
            <a:avLst/>
            <a:gdLst>
              <a:gd name="connsiteX0" fmla="*/ 1622795 w 3245590"/>
              <a:gd name="connsiteY0" fmla="*/ 0 h 1621895"/>
              <a:gd name="connsiteX1" fmla="*/ 3237258 w 3245590"/>
              <a:gd name="connsiteY1" fmla="*/ 1456919 h 1621895"/>
              <a:gd name="connsiteX2" fmla="*/ 3245590 w 3245590"/>
              <a:gd name="connsiteY2" fmla="*/ 1621895 h 1621895"/>
              <a:gd name="connsiteX3" fmla="*/ 0 w 3245590"/>
              <a:gd name="connsiteY3" fmla="*/ 1621895 h 1621895"/>
              <a:gd name="connsiteX4" fmla="*/ 8332 w 3245590"/>
              <a:gd name="connsiteY4" fmla="*/ 1456919 h 1621895"/>
              <a:gd name="connsiteX5" fmla="*/ 1622795 w 3245590"/>
              <a:gd name="connsiteY5" fmla="*/ 0 h 16218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45590" h="1621895">
                <a:moveTo>
                  <a:pt x="1622795" y="0"/>
                </a:moveTo>
                <a:cubicBezTo>
                  <a:pt x="2462955" y="0"/>
                  <a:pt x="3154142" y="638611"/>
                  <a:pt x="3237258" y="1456919"/>
                </a:cubicBezTo>
                <a:lnTo>
                  <a:pt x="3245590" y="1621895"/>
                </a:lnTo>
                <a:lnTo>
                  <a:pt x="0" y="1621895"/>
                </a:lnTo>
                <a:lnTo>
                  <a:pt x="8332" y="1456919"/>
                </a:lnTo>
                <a:cubicBezTo>
                  <a:pt x="91449" y="638611"/>
                  <a:pt x="782636" y="0"/>
                  <a:pt x="1622795" y="0"/>
                </a:cubicBezTo>
                <a:close/>
              </a:path>
            </a:pathLst>
          </a:custGeom>
          <a:noFill/>
        </p:spPr>
        <p:txBody>
          <a:bodyPr wrap="square" anchor="ctr">
            <a:noAutofit/>
          </a:bodyPr>
          <a:lstStyle>
            <a:lvl1pPr marL="0" indent="0" algn="ctr">
              <a:buNone/>
              <a:defRPr sz="2000">
                <a:solidFill>
                  <a:schemeClr val="tx1"/>
                </a:solidFill>
              </a:defRPr>
            </a:lvl1pPr>
          </a:lstStyle>
          <a:p>
            <a:r>
              <a:rPr lang="en-US"/>
              <a:t>Click icon to add picture</a:t>
            </a:r>
          </a:p>
        </p:txBody>
      </p:sp>
      <p:sp>
        <p:nvSpPr>
          <p:cNvPr id="18" name="Title 1">
            <a:extLst>
              <a:ext uri="{FF2B5EF4-FFF2-40B4-BE49-F238E27FC236}">
                <a16:creationId xmlns:a16="http://schemas.microsoft.com/office/drawing/2014/main" id="{938FEC7A-5B18-4B66-9EF5-0FC67C8D6310}"/>
              </a:ext>
            </a:extLst>
          </p:cNvPr>
          <p:cNvSpPr>
            <a:spLocks noGrp="1"/>
          </p:cNvSpPr>
          <p:nvPr>
            <p:ph type="ctrTitle"/>
          </p:nvPr>
        </p:nvSpPr>
        <p:spPr>
          <a:xfrm>
            <a:off x="628650" y="356386"/>
            <a:ext cx="4578086" cy="1875496"/>
          </a:xfrm>
          <a:prstGeom prst="rect">
            <a:avLst/>
          </a:prstGeom>
        </p:spPr>
        <p:txBody>
          <a:bodyPr anchor="b"/>
          <a:lstStyle>
            <a:lvl1pPr algn="ctr">
              <a:defRPr sz="6000"/>
            </a:lvl1pPr>
          </a:lstStyle>
          <a:p>
            <a:r>
              <a:rPr lang="en-US"/>
              <a:t>Click to edit Master title style</a:t>
            </a:r>
            <a:endParaRPr lang="en-US" dirty="0"/>
          </a:p>
        </p:txBody>
      </p:sp>
      <p:sp>
        <p:nvSpPr>
          <p:cNvPr id="20" name="Subtitle 2">
            <a:extLst>
              <a:ext uri="{FF2B5EF4-FFF2-40B4-BE49-F238E27FC236}">
                <a16:creationId xmlns:a16="http://schemas.microsoft.com/office/drawing/2014/main" id="{B29E4FEF-DBF0-48D1-B1B7-AC8CEFB7F10D}"/>
              </a:ext>
            </a:extLst>
          </p:cNvPr>
          <p:cNvSpPr>
            <a:spLocks noGrp="1"/>
          </p:cNvSpPr>
          <p:nvPr>
            <p:ph type="subTitle" idx="1"/>
          </p:nvPr>
        </p:nvSpPr>
        <p:spPr>
          <a:xfrm>
            <a:off x="4357990" y="4555570"/>
            <a:ext cx="4157359" cy="1586843"/>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1" name="Date Placeholder 3">
            <a:extLst>
              <a:ext uri="{FF2B5EF4-FFF2-40B4-BE49-F238E27FC236}">
                <a16:creationId xmlns:a16="http://schemas.microsoft.com/office/drawing/2014/main" id="{9CD37997-F225-43D0-99F3-38A3F545A6B8}"/>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23" name="Footer Placeholder 4">
            <a:extLst>
              <a:ext uri="{FF2B5EF4-FFF2-40B4-BE49-F238E27FC236}">
                <a16:creationId xmlns:a16="http://schemas.microsoft.com/office/drawing/2014/main" id="{3591AFD2-6F19-4349-B6C5-EA75918EBA6F}"/>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24" name="Slide Number Placeholder 5">
            <a:extLst>
              <a:ext uri="{FF2B5EF4-FFF2-40B4-BE49-F238E27FC236}">
                <a16:creationId xmlns:a16="http://schemas.microsoft.com/office/drawing/2014/main" id="{47EB3B26-5365-416B-8AE3-419320AA0831}"/>
              </a:ext>
            </a:extLst>
          </p:cNvPr>
          <p:cNvSpPr>
            <a:spLocks noGrp="1"/>
          </p:cNvSpPr>
          <p:nvPr>
            <p:ph type="sldNum" sz="quarter" idx="12"/>
          </p:nvPr>
        </p:nvSpPr>
        <p:spPr>
          <a:xfrm>
            <a:off x="6457950" y="6356350"/>
            <a:ext cx="2057400" cy="365125"/>
          </a:xfrm>
          <a:prstGeom prst="rect">
            <a:avLst/>
          </a:prstGeom>
        </p:spPr>
        <p:txBody>
          <a:bodyPr/>
          <a:lstStyle/>
          <a:p>
            <a:fld id="{E1D938BB-204F-405F-99D0-29E0C28153FC}" type="slidenum">
              <a:rPr lang="en-US" smtClean="0"/>
              <a:t>‹#›</a:t>
            </a:fld>
            <a:endParaRPr lang="en-US"/>
          </a:p>
        </p:txBody>
      </p:sp>
      <p:sp>
        <p:nvSpPr>
          <p:cNvPr id="28" name="Shape">
            <a:extLst>
              <a:ext uri="{FF2B5EF4-FFF2-40B4-BE49-F238E27FC236}">
                <a16:creationId xmlns:a16="http://schemas.microsoft.com/office/drawing/2014/main" id="{0F21224B-DB15-2BAA-7E64-55527007EBF1}"/>
              </a:ext>
            </a:extLst>
          </p:cNvPr>
          <p:cNvSpPr/>
          <p:nvPr/>
        </p:nvSpPr>
        <p:spPr>
          <a:xfrm>
            <a:off x="568420" y="2447713"/>
            <a:ext cx="1781053" cy="890527"/>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21600" y="9674"/>
                  <a:pt x="16763" y="0"/>
                  <a:pt x="10800" y="0"/>
                </a:cubicBezTo>
                <a:cubicBezTo>
                  <a:pt x="4837" y="0"/>
                  <a:pt x="0" y="9674"/>
                  <a:pt x="0" y="21600"/>
                </a:cubicBezTo>
                <a:lnTo>
                  <a:pt x="21600" y="21600"/>
                </a:ln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9" name="Shape">
            <a:extLst>
              <a:ext uri="{FF2B5EF4-FFF2-40B4-BE49-F238E27FC236}">
                <a16:creationId xmlns:a16="http://schemas.microsoft.com/office/drawing/2014/main" id="{1BCEE3D3-5486-7A92-9A08-1AFE6D7E475F}"/>
              </a:ext>
            </a:extLst>
          </p:cNvPr>
          <p:cNvSpPr/>
          <p:nvPr/>
        </p:nvSpPr>
        <p:spPr>
          <a:xfrm>
            <a:off x="4632631" y="3338240"/>
            <a:ext cx="2019789" cy="1009897"/>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0" y="11935"/>
                  <a:pt x="4833" y="21600"/>
                  <a:pt x="10800" y="21600"/>
                </a:cubicBezTo>
                <a:cubicBezTo>
                  <a:pt x="16767" y="21600"/>
                  <a:pt x="21600" y="11935"/>
                  <a:pt x="21600" y="0"/>
                </a:cubicBezTo>
                <a:lnTo>
                  <a:pt x="0" y="0"/>
                </a:lnTo>
                <a:close/>
              </a:path>
            </a:pathLst>
          </a:custGeom>
          <a:solidFill>
            <a:schemeClr val="accent5"/>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0" name="Shape">
            <a:extLst>
              <a:ext uri="{FF2B5EF4-FFF2-40B4-BE49-F238E27FC236}">
                <a16:creationId xmlns:a16="http://schemas.microsoft.com/office/drawing/2014/main" id="{98CEA7B3-5F2F-21AA-11E4-94AF930D4B62}"/>
              </a:ext>
            </a:extLst>
          </p:cNvPr>
          <p:cNvSpPr/>
          <p:nvPr/>
        </p:nvSpPr>
        <p:spPr>
          <a:xfrm>
            <a:off x="4077495" y="2772659"/>
            <a:ext cx="1131159" cy="565581"/>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21600" y="9660"/>
                  <a:pt x="16770" y="0"/>
                  <a:pt x="10800" y="0"/>
                </a:cubicBezTo>
                <a:cubicBezTo>
                  <a:pt x="4830" y="0"/>
                  <a:pt x="0" y="9660"/>
                  <a:pt x="0" y="21600"/>
                </a:cubicBezTo>
                <a:lnTo>
                  <a:pt x="21600" y="21600"/>
                </a:ln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1" name="Shape">
            <a:extLst>
              <a:ext uri="{FF2B5EF4-FFF2-40B4-BE49-F238E27FC236}">
                <a16:creationId xmlns:a16="http://schemas.microsoft.com/office/drawing/2014/main" id="{D24D4C31-F5AE-BC00-6E4B-558616A85692}"/>
              </a:ext>
            </a:extLst>
          </p:cNvPr>
          <p:cNvSpPr/>
          <p:nvPr/>
        </p:nvSpPr>
        <p:spPr>
          <a:xfrm>
            <a:off x="8460000" y="2996238"/>
            <a:ext cx="684000" cy="342002"/>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21600" y="9633"/>
                  <a:pt x="16753" y="0"/>
                  <a:pt x="10800" y="0"/>
                </a:cubicBezTo>
                <a:cubicBezTo>
                  <a:pt x="4847" y="0"/>
                  <a:pt x="0" y="9693"/>
                  <a:pt x="0" y="21600"/>
                </a:cubicBezTo>
                <a:lnTo>
                  <a:pt x="21600" y="21600"/>
                </a:ln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2" name="Shape">
            <a:extLst>
              <a:ext uri="{FF2B5EF4-FFF2-40B4-BE49-F238E27FC236}">
                <a16:creationId xmlns:a16="http://schemas.microsoft.com/office/drawing/2014/main" id="{7A15050D-742E-ED25-380D-6B42FB4FBD17}"/>
              </a:ext>
            </a:extLst>
          </p:cNvPr>
          <p:cNvSpPr/>
          <p:nvPr/>
        </p:nvSpPr>
        <p:spPr>
          <a:xfrm>
            <a:off x="-1" y="3338240"/>
            <a:ext cx="1131159" cy="56558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0" y="11940"/>
                  <a:pt x="4830" y="21600"/>
                  <a:pt x="10800" y="21600"/>
                </a:cubicBezTo>
                <a:cubicBezTo>
                  <a:pt x="16770" y="21600"/>
                  <a:pt x="21600" y="11940"/>
                  <a:pt x="21600" y="0"/>
                </a:cubicBezTo>
                <a:lnTo>
                  <a:pt x="0" y="0"/>
                </a:ln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3" name="Shape">
            <a:extLst>
              <a:ext uri="{FF2B5EF4-FFF2-40B4-BE49-F238E27FC236}">
                <a16:creationId xmlns:a16="http://schemas.microsoft.com/office/drawing/2014/main" id="{42D7F883-68A9-FBF6-006B-601C51D7217E}"/>
              </a:ext>
            </a:extLst>
          </p:cNvPr>
          <p:cNvSpPr/>
          <p:nvPr/>
        </p:nvSpPr>
        <p:spPr>
          <a:xfrm>
            <a:off x="7389473" y="3338240"/>
            <a:ext cx="1413475" cy="706739"/>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0" y="11929"/>
                  <a:pt x="4835" y="21600"/>
                  <a:pt x="10800" y="21600"/>
                </a:cubicBezTo>
                <a:cubicBezTo>
                  <a:pt x="16765" y="21600"/>
                  <a:pt x="21600" y="11929"/>
                  <a:pt x="21600" y="0"/>
                </a:cubicBezTo>
                <a:lnTo>
                  <a:pt x="0" y="0"/>
                </a:ln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556831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16" name="Freeform 15">
            <a:extLst>
              <a:ext uri="{FF2B5EF4-FFF2-40B4-BE49-F238E27FC236}">
                <a16:creationId xmlns:a16="http://schemas.microsoft.com/office/drawing/2014/main" id="{2CFC5ECE-C38A-5A52-C33C-E479A506927C}"/>
              </a:ext>
            </a:extLst>
          </p:cNvPr>
          <p:cNvSpPr>
            <a:spLocks noGrp="1"/>
          </p:cNvSpPr>
          <p:nvPr userDrawn="1">
            <p:ph type="pic" sz="quarter" idx="13"/>
          </p:nvPr>
        </p:nvSpPr>
        <p:spPr>
          <a:xfrm>
            <a:off x="4997386" y="5253624"/>
            <a:ext cx="3243822" cy="1604376"/>
          </a:xfrm>
          <a:custGeom>
            <a:avLst/>
            <a:gdLst>
              <a:gd name="connsiteX0" fmla="*/ 1621911 w 3243822"/>
              <a:gd name="connsiteY0" fmla="*/ 0 h 1604376"/>
              <a:gd name="connsiteX1" fmla="*/ 3236375 w 3243822"/>
              <a:gd name="connsiteY1" fmla="*/ 1456920 h 1604376"/>
              <a:gd name="connsiteX2" fmla="*/ 3243822 w 3243822"/>
              <a:gd name="connsiteY2" fmla="*/ 1604376 h 1604376"/>
              <a:gd name="connsiteX3" fmla="*/ 0 w 3243822"/>
              <a:gd name="connsiteY3" fmla="*/ 1604376 h 1604376"/>
              <a:gd name="connsiteX4" fmla="*/ 7447 w 3243822"/>
              <a:gd name="connsiteY4" fmla="*/ 1456920 h 1604376"/>
              <a:gd name="connsiteX5" fmla="*/ 1621911 w 3243822"/>
              <a:gd name="connsiteY5" fmla="*/ 0 h 1604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43822" h="1604376">
                <a:moveTo>
                  <a:pt x="1621911" y="0"/>
                </a:moveTo>
                <a:cubicBezTo>
                  <a:pt x="2462071" y="0"/>
                  <a:pt x="3153258" y="638611"/>
                  <a:pt x="3236375" y="1456920"/>
                </a:cubicBezTo>
                <a:lnTo>
                  <a:pt x="3243822" y="1604376"/>
                </a:lnTo>
                <a:lnTo>
                  <a:pt x="0" y="1604376"/>
                </a:lnTo>
                <a:lnTo>
                  <a:pt x="7447" y="1456920"/>
                </a:lnTo>
                <a:cubicBezTo>
                  <a:pt x="90564" y="638611"/>
                  <a:pt x="781751" y="0"/>
                  <a:pt x="1621911" y="0"/>
                </a:cubicBezTo>
                <a:close/>
              </a:path>
            </a:pathLst>
          </a:custGeom>
          <a:noFill/>
        </p:spPr>
        <p:txBody>
          <a:bodyPr wrap="square" anchor="ctr">
            <a:noAutofit/>
          </a:bodyPr>
          <a:lstStyle>
            <a:lvl1pPr marL="0" indent="0" algn="ctr">
              <a:buNone/>
              <a:defRPr sz="2000">
                <a:solidFill>
                  <a:schemeClr val="tx1"/>
                </a:solidFill>
              </a:defRPr>
            </a:lvl1pPr>
          </a:lstStyle>
          <a:p>
            <a:r>
              <a:rPr lang="en-US"/>
              <a:t>Click icon to add picture</a:t>
            </a:r>
          </a:p>
        </p:txBody>
      </p:sp>
      <p:sp>
        <p:nvSpPr>
          <p:cNvPr id="12" name="Shape">
            <a:extLst>
              <a:ext uri="{FF2B5EF4-FFF2-40B4-BE49-F238E27FC236}">
                <a16:creationId xmlns:a16="http://schemas.microsoft.com/office/drawing/2014/main" id="{81955B39-1C9D-7640-1910-B7F7A231DA3B}"/>
              </a:ext>
            </a:extLst>
          </p:cNvPr>
          <p:cNvSpPr/>
          <p:nvPr/>
        </p:nvSpPr>
        <p:spPr>
          <a:xfrm>
            <a:off x="3866228" y="6292419"/>
            <a:ext cx="1131158" cy="565581"/>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21600" y="9660"/>
                  <a:pt x="16770" y="0"/>
                  <a:pt x="10800" y="0"/>
                </a:cubicBezTo>
                <a:cubicBezTo>
                  <a:pt x="4830" y="0"/>
                  <a:pt x="0" y="9660"/>
                  <a:pt x="0" y="21600"/>
                </a:cubicBezTo>
                <a:lnTo>
                  <a:pt x="21600" y="21600"/>
                </a:lnTo>
                <a:close/>
              </a:path>
            </a:pathLst>
          </a:custGeom>
          <a:solidFill>
            <a:schemeClr val="accent5"/>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3" name="Shape">
            <a:extLst>
              <a:ext uri="{FF2B5EF4-FFF2-40B4-BE49-F238E27FC236}">
                <a16:creationId xmlns:a16="http://schemas.microsoft.com/office/drawing/2014/main" id="{C0A97034-8504-0901-9DF6-031FF8A60623}"/>
              </a:ext>
            </a:extLst>
          </p:cNvPr>
          <p:cNvSpPr/>
          <p:nvPr/>
        </p:nvSpPr>
        <p:spPr>
          <a:xfrm>
            <a:off x="8241208" y="6515998"/>
            <a:ext cx="684000" cy="342002"/>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21600" y="9633"/>
                  <a:pt x="16753" y="0"/>
                  <a:pt x="10800" y="0"/>
                </a:cubicBezTo>
                <a:cubicBezTo>
                  <a:pt x="4847" y="0"/>
                  <a:pt x="0" y="9693"/>
                  <a:pt x="0" y="21600"/>
                </a:cubicBezTo>
                <a:lnTo>
                  <a:pt x="21600" y="21600"/>
                </a:ln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4" name="Shape">
            <a:extLst>
              <a:ext uri="{FF2B5EF4-FFF2-40B4-BE49-F238E27FC236}">
                <a16:creationId xmlns:a16="http://schemas.microsoft.com/office/drawing/2014/main" id="{26FFECDA-F01C-96FA-CF92-6910DC79D293}"/>
              </a:ext>
            </a:extLst>
          </p:cNvPr>
          <p:cNvSpPr/>
          <p:nvPr/>
        </p:nvSpPr>
        <p:spPr>
          <a:xfrm>
            <a:off x="985972" y="-2"/>
            <a:ext cx="1621896" cy="81095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0" y="11935"/>
                  <a:pt x="4832" y="21600"/>
                  <a:pt x="10800" y="21600"/>
                </a:cubicBezTo>
                <a:cubicBezTo>
                  <a:pt x="16768" y="21600"/>
                  <a:pt x="21600" y="11936"/>
                  <a:pt x="21600" y="0"/>
                </a:cubicBezTo>
                <a:lnTo>
                  <a:pt x="0" y="0"/>
                </a:ln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8" name="Title 1">
            <a:extLst>
              <a:ext uri="{FF2B5EF4-FFF2-40B4-BE49-F238E27FC236}">
                <a16:creationId xmlns:a16="http://schemas.microsoft.com/office/drawing/2014/main" id="{C89E6CC6-39BF-46E2-B1D0-7967F6F97C8D}"/>
              </a:ext>
            </a:extLst>
          </p:cNvPr>
          <p:cNvSpPr>
            <a:spLocks noGrp="1"/>
          </p:cNvSpPr>
          <p:nvPr userDrawn="1">
            <p:ph type="title"/>
          </p:nvPr>
        </p:nvSpPr>
        <p:spPr>
          <a:xfrm>
            <a:off x="628650" y="365125"/>
            <a:ext cx="7886700" cy="1325563"/>
          </a:xfrm>
        </p:spPr>
        <p:txBody>
          <a:bodyPr/>
          <a:lstStyle/>
          <a:p>
            <a:r>
              <a:rPr lang="en-US"/>
              <a:t>Click to edit Master title style</a:t>
            </a:r>
            <a:endParaRPr lang="en-US" dirty="0"/>
          </a:p>
        </p:txBody>
      </p:sp>
      <p:sp>
        <p:nvSpPr>
          <p:cNvPr id="29" name="Content Placeholder 2">
            <a:extLst>
              <a:ext uri="{FF2B5EF4-FFF2-40B4-BE49-F238E27FC236}">
                <a16:creationId xmlns:a16="http://schemas.microsoft.com/office/drawing/2014/main" id="{EB79CB35-9B92-4624-B48F-C0CF7A2C5F8B}"/>
              </a:ext>
            </a:extLst>
          </p:cNvPr>
          <p:cNvSpPr>
            <a:spLocks noGrp="1"/>
          </p:cNvSpPr>
          <p:nvPr userDrawn="1">
            <p:ph idx="1"/>
          </p:nvPr>
        </p:nvSpPr>
        <p:spPr>
          <a:xfrm>
            <a:off x="628650" y="1825625"/>
            <a:ext cx="78867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0" name="Date Placeholder 3">
            <a:extLst>
              <a:ext uri="{FF2B5EF4-FFF2-40B4-BE49-F238E27FC236}">
                <a16:creationId xmlns:a16="http://schemas.microsoft.com/office/drawing/2014/main" id="{6C1CE33F-5189-414B-9B26-A58EC61B34D2}"/>
              </a:ext>
            </a:extLst>
          </p:cNvPr>
          <p:cNvSpPr>
            <a:spLocks noGrp="1"/>
          </p:cNvSpPr>
          <p:nvPr userDrawn="1">
            <p:ph type="dt" sz="half" idx="10"/>
          </p:nvPr>
        </p:nvSpPr>
        <p:spPr>
          <a:xfrm>
            <a:off x="628650" y="6356350"/>
            <a:ext cx="2057400" cy="365125"/>
          </a:xfrm>
        </p:spPr>
        <p:txBody>
          <a:bodyPr/>
          <a:lstStyle/>
          <a:p>
            <a:r>
              <a:rPr lang="en-US"/>
              <a:t>Date</a:t>
            </a:r>
          </a:p>
        </p:txBody>
      </p:sp>
      <p:sp>
        <p:nvSpPr>
          <p:cNvPr id="31" name="Footer Placeholder 4">
            <a:extLst>
              <a:ext uri="{FF2B5EF4-FFF2-40B4-BE49-F238E27FC236}">
                <a16:creationId xmlns:a16="http://schemas.microsoft.com/office/drawing/2014/main" id="{9E161DA4-AA69-44DA-AD82-6A3B9288D56D}"/>
              </a:ext>
            </a:extLst>
          </p:cNvPr>
          <p:cNvSpPr>
            <a:spLocks noGrp="1"/>
          </p:cNvSpPr>
          <p:nvPr userDrawn="1">
            <p:ph type="ftr" sz="quarter" idx="11"/>
          </p:nvPr>
        </p:nvSpPr>
        <p:spPr>
          <a:xfrm>
            <a:off x="3028950" y="6356350"/>
            <a:ext cx="3086100" cy="365125"/>
          </a:xfrm>
        </p:spPr>
        <p:txBody>
          <a:bodyPr/>
          <a:lstStyle/>
          <a:p>
            <a:r>
              <a:rPr lang="en-US"/>
              <a:t>Your Footer Here</a:t>
            </a:r>
          </a:p>
        </p:txBody>
      </p:sp>
      <p:sp>
        <p:nvSpPr>
          <p:cNvPr id="32" name="Slide Number Placeholder 5">
            <a:extLst>
              <a:ext uri="{FF2B5EF4-FFF2-40B4-BE49-F238E27FC236}">
                <a16:creationId xmlns:a16="http://schemas.microsoft.com/office/drawing/2014/main" id="{C1571870-B8E8-4979-BDF5-9E965C35F03B}"/>
              </a:ext>
            </a:extLst>
          </p:cNvPr>
          <p:cNvSpPr>
            <a:spLocks noGrp="1"/>
          </p:cNvSpPr>
          <p:nvPr userDrawn="1">
            <p:ph type="sldNum" sz="quarter" idx="12"/>
          </p:nvPr>
        </p:nvSpPr>
        <p:spPr>
          <a:xfrm>
            <a:off x="6457950" y="6356350"/>
            <a:ext cx="2057400" cy="365125"/>
          </a:xfrm>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91398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42" name="Freeform 41">
            <a:extLst>
              <a:ext uri="{FF2B5EF4-FFF2-40B4-BE49-F238E27FC236}">
                <a16:creationId xmlns:a16="http://schemas.microsoft.com/office/drawing/2014/main" id="{EAA15DBC-5D07-D73E-15CB-BDB13221AE04}"/>
              </a:ext>
            </a:extLst>
          </p:cNvPr>
          <p:cNvSpPr>
            <a:spLocks noGrp="1"/>
          </p:cNvSpPr>
          <p:nvPr userDrawn="1">
            <p:ph type="pic" sz="quarter" idx="13"/>
          </p:nvPr>
        </p:nvSpPr>
        <p:spPr>
          <a:xfrm>
            <a:off x="5630803" y="0"/>
            <a:ext cx="3173591" cy="1585913"/>
          </a:xfrm>
          <a:custGeom>
            <a:avLst/>
            <a:gdLst>
              <a:gd name="connsiteX0" fmla="*/ 0 w 3173591"/>
              <a:gd name="connsiteY0" fmla="*/ 0 h 1585913"/>
              <a:gd name="connsiteX1" fmla="*/ 3173591 w 3173591"/>
              <a:gd name="connsiteY1" fmla="*/ 0 h 1585913"/>
              <a:gd name="connsiteX2" fmla="*/ 3165444 w 3173591"/>
              <a:gd name="connsiteY2" fmla="*/ 161300 h 1585913"/>
              <a:gd name="connsiteX3" fmla="*/ 1586796 w 3173591"/>
              <a:gd name="connsiteY3" fmla="*/ 1585913 h 1585913"/>
              <a:gd name="connsiteX4" fmla="*/ 8147 w 3173591"/>
              <a:gd name="connsiteY4" fmla="*/ 161300 h 15859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73591" h="1585913">
                <a:moveTo>
                  <a:pt x="0" y="0"/>
                </a:moveTo>
                <a:lnTo>
                  <a:pt x="3173591" y="0"/>
                </a:lnTo>
                <a:lnTo>
                  <a:pt x="3165444" y="161300"/>
                </a:lnTo>
                <a:cubicBezTo>
                  <a:pt x="3084171" y="961404"/>
                  <a:pt x="2408317" y="1585913"/>
                  <a:pt x="1586796" y="1585913"/>
                </a:cubicBezTo>
                <a:cubicBezTo>
                  <a:pt x="765274" y="1585913"/>
                  <a:pt x="89420" y="961404"/>
                  <a:pt x="8147" y="161300"/>
                </a:cubicBezTo>
                <a:close/>
              </a:path>
            </a:pathLst>
          </a:custGeom>
          <a:noFill/>
        </p:spPr>
        <p:txBody>
          <a:bodyPr wrap="square" anchor="ctr">
            <a:noAutofit/>
          </a:bodyPr>
          <a:lstStyle>
            <a:lvl1pPr marL="0" indent="0" algn="ctr">
              <a:buNone/>
              <a:defRPr sz="2000">
                <a:solidFill>
                  <a:schemeClr val="tx1"/>
                </a:solidFill>
              </a:defRPr>
            </a:lvl1pPr>
          </a:lstStyle>
          <a:p>
            <a:r>
              <a:rPr lang="en-US"/>
              <a:t>Click icon to add picture</a:t>
            </a:r>
          </a:p>
        </p:txBody>
      </p:sp>
      <p:sp>
        <p:nvSpPr>
          <p:cNvPr id="12" name="Shape">
            <a:extLst>
              <a:ext uri="{FF2B5EF4-FFF2-40B4-BE49-F238E27FC236}">
                <a16:creationId xmlns:a16="http://schemas.microsoft.com/office/drawing/2014/main" id="{6F93485A-0EB6-C486-7AC7-2E81B2FE29A9}"/>
              </a:ext>
            </a:extLst>
          </p:cNvPr>
          <p:cNvSpPr/>
          <p:nvPr/>
        </p:nvSpPr>
        <p:spPr>
          <a:xfrm>
            <a:off x="628650" y="5967474"/>
            <a:ext cx="1781053" cy="890526"/>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21600" y="9674"/>
                  <a:pt x="16763" y="0"/>
                  <a:pt x="10800" y="0"/>
                </a:cubicBezTo>
                <a:cubicBezTo>
                  <a:pt x="4837" y="0"/>
                  <a:pt x="0" y="9674"/>
                  <a:pt x="0" y="21600"/>
                </a:cubicBezTo>
                <a:lnTo>
                  <a:pt x="21600" y="21600"/>
                </a:ln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3" name="Shape">
            <a:extLst>
              <a:ext uri="{FF2B5EF4-FFF2-40B4-BE49-F238E27FC236}">
                <a16:creationId xmlns:a16="http://schemas.microsoft.com/office/drawing/2014/main" id="{9155E9DD-A0AB-DE18-2037-FE4A492CB197}"/>
              </a:ext>
            </a:extLst>
          </p:cNvPr>
          <p:cNvSpPr/>
          <p:nvPr/>
        </p:nvSpPr>
        <p:spPr>
          <a:xfrm>
            <a:off x="3413913" y="6292419"/>
            <a:ext cx="1131158" cy="565581"/>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21600" y="9660"/>
                  <a:pt x="16770" y="0"/>
                  <a:pt x="10800" y="0"/>
                </a:cubicBezTo>
                <a:cubicBezTo>
                  <a:pt x="4830" y="0"/>
                  <a:pt x="0" y="9660"/>
                  <a:pt x="0" y="21600"/>
                </a:cubicBezTo>
                <a:lnTo>
                  <a:pt x="21600" y="21600"/>
                </a:ln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8" name="Title 1">
            <a:extLst>
              <a:ext uri="{FF2B5EF4-FFF2-40B4-BE49-F238E27FC236}">
                <a16:creationId xmlns:a16="http://schemas.microsoft.com/office/drawing/2014/main" id="{946BF2A4-2203-49A4-A0A3-F3320F75E71D}"/>
              </a:ext>
            </a:extLst>
          </p:cNvPr>
          <p:cNvSpPr>
            <a:spLocks noGrp="1"/>
          </p:cNvSpPr>
          <p:nvPr>
            <p:ph type="title"/>
          </p:nvPr>
        </p:nvSpPr>
        <p:spPr>
          <a:xfrm>
            <a:off x="628650" y="365125"/>
            <a:ext cx="5091214" cy="1325563"/>
          </a:xfrm>
        </p:spPr>
        <p:txBody>
          <a:bodyPr/>
          <a:lstStyle/>
          <a:p>
            <a:r>
              <a:rPr lang="en-US"/>
              <a:t>Click to edit Master title style</a:t>
            </a:r>
            <a:endParaRPr lang="en-US" dirty="0"/>
          </a:p>
        </p:txBody>
      </p:sp>
      <p:sp>
        <p:nvSpPr>
          <p:cNvPr id="29" name="Content Placeholder 2">
            <a:extLst>
              <a:ext uri="{FF2B5EF4-FFF2-40B4-BE49-F238E27FC236}">
                <a16:creationId xmlns:a16="http://schemas.microsoft.com/office/drawing/2014/main" id="{EE36C935-202C-45E1-AAC2-E76C25781D89}"/>
              </a:ext>
            </a:extLst>
          </p:cNvPr>
          <p:cNvSpPr>
            <a:spLocks noGrp="1"/>
          </p:cNvSpPr>
          <p:nvPr>
            <p:ph idx="1"/>
          </p:nvPr>
        </p:nvSpPr>
        <p:spPr>
          <a:xfrm>
            <a:off x="628650" y="1825625"/>
            <a:ext cx="7886700" cy="4048672"/>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0" name="Date Placeholder 3">
            <a:extLst>
              <a:ext uri="{FF2B5EF4-FFF2-40B4-BE49-F238E27FC236}">
                <a16:creationId xmlns:a16="http://schemas.microsoft.com/office/drawing/2014/main" id="{74413308-021A-4482-BA51-2E12E6BAE79E}"/>
              </a:ext>
            </a:extLst>
          </p:cNvPr>
          <p:cNvSpPr>
            <a:spLocks noGrp="1"/>
          </p:cNvSpPr>
          <p:nvPr>
            <p:ph type="dt" sz="half" idx="10"/>
          </p:nvPr>
        </p:nvSpPr>
        <p:spPr>
          <a:xfrm>
            <a:off x="628650" y="6356350"/>
            <a:ext cx="2057400" cy="365125"/>
          </a:xfrm>
        </p:spPr>
        <p:txBody>
          <a:bodyPr/>
          <a:lstStyle>
            <a:lvl1pPr>
              <a:defRPr>
                <a:solidFill>
                  <a:schemeClr val="bg1"/>
                </a:solidFill>
              </a:defRPr>
            </a:lvl1pPr>
          </a:lstStyle>
          <a:p>
            <a:r>
              <a:rPr lang="en-US"/>
              <a:t>Date</a:t>
            </a:r>
          </a:p>
        </p:txBody>
      </p:sp>
      <p:sp>
        <p:nvSpPr>
          <p:cNvPr id="31" name="Footer Placeholder 4">
            <a:extLst>
              <a:ext uri="{FF2B5EF4-FFF2-40B4-BE49-F238E27FC236}">
                <a16:creationId xmlns:a16="http://schemas.microsoft.com/office/drawing/2014/main" id="{F5ABE93D-47C7-4C5D-9CBC-D68A4B8C5E0A}"/>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32" name="Slide Number Placeholder 5">
            <a:extLst>
              <a:ext uri="{FF2B5EF4-FFF2-40B4-BE49-F238E27FC236}">
                <a16:creationId xmlns:a16="http://schemas.microsoft.com/office/drawing/2014/main" id="{58BE1DA5-7A31-4970-8B1A-A57B63F7BC7D}"/>
              </a:ext>
            </a:extLst>
          </p:cNvPr>
          <p:cNvSpPr>
            <a:spLocks noGrp="1"/>
          </p:cNvSpPr>
          <p:nvPr>
            <p:ph type="sldNum" sz="quarter" idx="12"/>
          </p:nvPr>
        </p:nvSpPr>
        <p:spPr>
          <a:xfrm>
            <a:off x="6457950" y="6356350"/>
            <a:ext cx="2057400" cy="365125"/>
          </a:xfrm>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652091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36" name="Freeform 35">
            <a:extLst>
              <a:ext uri="{FF2B5EF4-FFF2-40B4-BE49-F238E27FC236}">
                <a16:creationId xmlns:a16="http://schemas.microsoft.com/office/drawing/2014/main" id="{D7FBE3D0-1099-3DE6-4BD8-438063396B55}"/>
              </a:ext>
            </a:extLst>
          </p:cNvPr>
          <p:cNvSpPr>
            <a:spLocks noGrp="1"/>
          </p:cNvSpPr>
          <p:nvPr userDrawn="1">
            <p:ph type="pic" sz="quarter" idx="13"/>
          </p:nvPr>
        </p:nvSpPr>
        <p:spPr>
          <a:xfrm>
            <a:off x="2008421" y="3350302"/>
            <a:ext cx="4373056" cy="2186526"/>
          </a:xfrm>
          <a:custGeom>
            <a:avLst/>
            <a:gdLst>
              <a:gd name="connsiteX0" fmla="*/ 0 w 4373056"/>
              <a:gd name="connsiteY0" fmla="*/ 0 h 2186526"/>
              <a:gd name="connsiteX1" fmla="*/ 4373056 w 4373056"/>
              <a:gd name="connsiteY1" fmla="*/ 0 h 2186526"/>
              <a:gd name="connsiteX2" fmla="*/ 2186528 w 4373056"/>
              <a:gd name="connsiteY2" fmla="*/ 2186526 h 2186526"/>
              <a:gd name="connsiteX3" fmla="*/ 0 w 4373056"/>
              <a:gd name="connsiteY3" fmla="*/ 0 h 2186526"/>
            </a:gdLst>
            <a:ahLst/>
            <a:cxnLst>
              <a:cxn ang="0">
                <a:pos x="connsiteX0" y="connsiteY0"/>
              </a:cxn>
              <a:cxn ang="0">
                <a:pos x="connsiteX1" y="connsiteY1"/>
              </a:cxn>
              <a:cxn ang="0">
                <a:pos x="connsiteX2" y="connsiteY2"/>
              </a:cxn>
              <a:cxn ang="0">
                <a:pos x="connsiteX3" y="connsiteY3"/>
              </a:cxn>
            </a:cxnLst>
            <a:rect l="l" t="t" r="r" b="b"/>
            <a:pathLst>
              <a:path w="4373056" h="2186526">
                <a:moveTo>
                  <a:pt x="0" y="0"/>
                </a:moveTo>
                <a:lnTo>
                  <a:pt x="4373056" y="0"/>
                </a:lnTo>
                <a:cubicBezTo>
                  <a:pt x="4373056" y="1207853"/>
                  <a:pt x="3394382" y="2186526"/>
                  <a:pt x="2186528" y="2186526"/>
                </a:cubicBezTo>
                <a:cubicBezTo>
                  <a:pt x="978674" y="2186526"/>
                  <a:pt x="0" y="1206942"/>
                  <a:pt x="0" y="0"/>
                </a:cubicBezTo>
                <a:close/>
              </a:path>
            </a:pathLst>
          </a:custGeom>
          <a:noFill/>
        </p:spPr>
        <p:txBody>
          <a:bodyPr wrap="square" anchor="ctr">
            <a:noAutofit/>
          </a:bodyPr>
          <a:lstStyle>
            <a:lvl1pPr marL="0" indent="0" algn="ctr">
              <a:buNone/>
              <a:defRPr sz="2000">
                <a:solidFill>
                  <a:schemeClr val="tx1"/>
                </a:solidFill>
              </a:defRPr>
            </a:lvl1pPr>
          </a:lstStyle>
          <a:p>
            <a:r>
              <a:rPr lang="en-US"/>
              <a:t>Click icon to add picture</a:t>
            </a:r>
          </a:p>
        </p:txBody>
      </p:sp>
      <p:sp>
        <p:nvSpPr>
          <p:cNvPr id="10" name="Title 1">
            <a:extLst>
              <a:ext uri="{FF2B5EF4-FFF2-40B4-BE49-F238E27FC236}">
                <a16:creationId xmlns:a16="http://schemas.microsoft.com/office/drawing/2014/main" id="{17C3195D-1724-4A88-BD6D-9DFE6FCDC235}"/>
              </a:ext>
            </a:extLst>
          </p:cNvPr>
          <p:cNvSpPr>
            <a:spLocks noGrp="1"/>
          </p:cNvSpPr>
          <p:nvPr>
            <p:ph type="title"/>
          </p:nvPr>
        </p:nvSpPr>
        <p:spPr>
          <a:xfrm>
            <a:off x="3028950" y="228139"/>
            <a:ext cx="5481638" cy="2186526"/>
          </a:xfrm>
          <a:prstGeom prst="rect">
            <a:avLst/>
          </a:prstGeom>
        </p:spPr>
        <p:txBody>
          <a:bodyPr anchor="b"/>
          <a:lstStyle>
            <a:lvl1pPr>
              <a:defRPr sz="6000"/>
            </a:lvl1pPr>
          </a:lstStyle>
          <a:p>
            <a:r>
              <a:rPr lang="en-US"/>
              <a:t>Click to edit Master title style</a:t>
            </a:r>
            <a:endParaRPr lang="en-US" dirty="0"/>
          </a:p>
        </p:txBody>
      </p:sp>
      <p:sp>
        <p:nvSpPr>
          <p:cNvPr id="11" name="Text Placeholder 2">
            <a:extLst>
              <a:ext uri="{FF2B5EF4-FFF2-40B4-BE49-F238E27FC236}">
                <a16:creationId xmlns:a16="http://schemas.microsoft.com/office/drawing/2014/main" id="{FA648EDA-6713-4A81-80F6-FECA02B6F6F4}"/>
              </a:ext>
            </a:extLst>
          </p:cNvPr>
          <p:cNvSpPr>
            <a:spLocks noGrp="1"/>
          </p:cNvSpPr>
          <p:nvPr>
            <p:ph type="body" idx="1"/>
          </p:nvPr>
        </p:nvSpPr>
        <p:spPr>
          <a:xfrm>
            <a:off x="5885234" y="4893013"/>
            <a:ext cx="2625354" cy="119663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2" name="Date Placeholder 3">
            <a:extLst>
              <a:ext uri="{FF2B5EF4-FFF2-40B4-BE49-F238E27FC236}">
                <a16:creationId xmlns:a16="http://schemas.microsoft.com/office/drawing/2014/main" id="{C3199031-3894-4988-AD6A-1D5A1837ED28}"/>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F5C51C7F-11B2-45E9-BD36-07AB456FB74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9BE049E1-FD38-4199-B011-6F9B783A5F0F}"/>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
        <p:nvSpPr>
          <p:cNvPr id="17" name="Shape">
            <a:extLst>
              <a:ext uri="{FF2B5EF4-FFF2-40B4-BE49-F238E27FC236}">
                <a16:creationId xmlns:a16="http://schemas.microsoft.com/office/drawing/2014/main" id="{21B1932E-79BB-4EE6-61A3-4EA9E39FC9C3}"/>
              </a:ext>
            </a:extLst>
          </p:cNvPr>
          <p:cNvSpPr/>
          <p:nvPr/>
        </p:nvSpPr>
        <p:spPr>
          <a:xfrm>
            <a:off x="776842" y="2123460"/>
            <a:ext cx="2453685" cy="1226842"/>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21600" y="9674"/>
                  <a:pt x="16763" y="0"/>
                  <a:pt x="10800" y="0"/>
                </a:cubicBezTo>
                <a:cubicBezTo>
                  <a:pt x="4837" y="0"/>
                  <a:pt x="0" y="9674"/>
                  <a:pt x="0" y="21600"/>
                </a:cubicBezTo>
                <a:lnTo>
                  <a:pt x="21600" y="21600"/>
                </a:ln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8" name="Shape">
            <a:extLst>
              <a:ext uri="{FF2B5EF4-FFF2-40B4-BE49-F238E27FC236}">
                <a16:creationId xmlns:a16="http://schemas.microsoft.com/office/drawing/2014/main" id="{D0CDCFF9-9E93-4A50-C347-8289F915099A}"/>
              </a:ext>
            </a:extLst>
          </p:cNvPr>
          <p:cNvSpPr/>
          <p:nvPr/>
        </p:nvSpPr>
        <p:spPr>
          <a:xfrm>
            <a:off x="6375790" y="3350302"/>
            <a:ext cx="2781473" cy="1390735"/>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0" y="11933"/>
                  <a:pt x="4834" y="21600"/>
                  <a:pt x="10800" y="21600"/>
                </a:cubicBezTo>
                <a:cubicBezTo>
                  <a:pt x="16767" y="21600"/>
                  <a:pt x="21600" y="11933"/>
                  <a:pt x="21600" y="0"/>
                </a:cubicBezTo>
                <a:lnTo>
                  <a:pt x="0" y="0"/>
                </a:lnTo>
                <a:close/>
              </a:path>
            </a:pathLst>
          </a:custGeom>
          <a:solidFill>
            <a:schemeClr val="accent5"/>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9" name="Shape">
            <a:extLst>
              <a:ext uri="{FF2B5EF4-FFF2-40B4-BE49-F238E27FC236}">
                <a16:creationId xmlns:a16="http://schemas.microsoft.com/office/drawing/2014/main" id="{DE0CDBA4-BE0C-48A6-3AD5-E49A558132A1}"/>
              </a:ext>
            </a:extLst>
          </p:cNvPr>
          <p:cNvSpPr/>
          <p:nvPr/>
        </p:nvSpPr>
        <p:spPr>
          <a:xfrm>
            <a:off x="5598948" y="2571562"/>
            <a:ext cx="1557473" cy="778740"/>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21600" y="9670"/>
                  <a:pt x="16765" y="0"/>
                  <a:pt x="10800" y="0"/>
                </a:cubicBezTo>
                <a:cubicBezTo>
                  <a:pt x="4835" y="0"/>
                  <a:pt x="0" y="9670"/>
                  <a:pt x="0" y="21600"/>
                </a:cubicBezTo>
                <a:lnTo>
                  <a:pt x="21600" y="21600"/>
                </a:ln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0" name="Shape">
            <a:extLst>
              <a:ext uri="{FF2B5EF4-FFF2-40B4-BE49-F238E27FC236}">
                <a16:creationId xmlns:a16="http://schemas.microsoft.com/office/drawing/2014/main" id="{8DDB34D2-FB4D-6796-95B5-546598613932}"/>
              </a:ext>
            </a:extLst>
          </p:cNvPr>
          <p:cNvSpPr/>
          <p:nvPr/>
        </p:nvSpPr>
        <p:spPr>
          <a:xfrm>
            <a:off x="0" y="3350302"/>
            <a:ext cx="1557473" cy="77874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0" y="11930"/>
                  <a:pt x="4835" y="21600"/>
                  <a:pt x="10800" y="21600"/>
                </a:cubicBezTo>
                <a:cubicBezTo>
                  <a:pt x="16765" y="21600"/>
                  <a:pt x="21600" y="11930"/>
                  <a:pt x="21600" y="0"/>
                </a:cubicBezTo>
                <a:lnTo>
                  <a:pt x="0" y="0"/>
                </a:ln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27496814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30" name="Freeform 29">
            <a:extLst>
              <a:ext uri="{FF2B5EF4-FFF2-40B4-BE49-F238E27FC236}">
                <a16:creationId xmlns:a16="http://schemas.microsoft.com/office/drawing/2014/main" id="{E6AEDB76-D174-E20F-A148-8869AE7A6BE0}"/>
              </a:ext>
            </a:extLst>
          </p:cNvPr>
          <p:cNvSpPr>
            <a:spLocks noGrp="1"/>
          </p:cNvSpPr>
          <p:nvPr userDrawn="1">
            <p:ph type="pic" sz="quarter" idx="13"/>
          </p:nvPr>
        </p:nvSpPr>
        <p:spPr>
          <a:xfrm rot="10800000" flipH="1" flipV="1">
            <a:off x="3681465" y="1095542"/>
            <a:ext cx="4511372" cy="2255687"/>
          </a:xfrm>
          <a:custGeom>
            <a:avLst/>
            <a:gdLst>
              <a:gd name="connsiteX0" fmla="*/ 2255686 w 4511372"/>
              <a:gd name="connsiteY0" fmla="*/ 0 h 2255687"/>
              <a:gd name="connsiteX1" fmla="*/ 4511372 w 4511372"/>
              <a:gd name="connsiteY1" fmla="*/ 2255687 h 2255687"/>
              <a:gd name="connsiteX2" fmla="*/ 0 w 4511372"/>
              <a:gd name="connsiteY2" fmla="*/ 2255687 h 2255687"/>
              <a:gd name="connsiteX3" fmla="*/ 2255686 w 4511372"/>
              <a:gd name="connsiteY3" fmla="*/ 0 h 2255687"/>
            </a:gdLst>
            <a:ahLst/>
            <a:cxnLst>
              <a:cxn ang="0">
                <a:pos x="connsiteX0" y="connsiteY0"/>
              </a:cxn>
              <a:cxn ang="0">
                <a:pos x="connsiteX1" y="connsiteY1"/>
              </a:cxn>
              <a:cxn ang="0">
                <a:pos x="connsiteX2" y="connsiteY2"/>
              </a:cxn>
              <a:cxn ang="0">
                <a:pos x="connsiteX3" y="connsiteY3"/>
              </a:cxn>
            </a:cxnLst>
            <a:rect l="l" t="t" r="r" b="b"/>
            <a:pathLst>
              <a:path w="4511372" h="2255687">
                <a:moveTo>
                  <a:pt x="2255686" y="0"/>
                </a:moveTo>
                <a:cubicBezTo>
                  <a:pt x="3501535" y="0"/>
                  <a:pt x="4511372" y="1009942"/>
                  <a:pt x="4511372" y="2255687"/>
                </a:cubicBezTo>
                <a:lnTo>
                  <a:pt x="0" y="2255687"/>
                </a:lnTo>
                <a:cubicBezTo>
                  <a:pt x="0" y="1009942"/>
                  <a:pt x="1009837" y="0"/>
                  <a:pt x="2255686" y="0"/>
                </a:cubicBezTo>
                <a:close/>
              </a:path>
            </a:pathLst>
          </a:custGeom>
          <a:noFill/>
        </p:spPr>
        <p:txBody>
          <a:bodyPr wrap="square" anchor="ctr">
            <a:noAutofit/>
          </a:bodyPr>
          <a:lstStyle>
            <a:lvl1pPr marL="0" indent="0" algn="ctr">
              <a:buNone/>
              <a:defRPr sz="2000">
                <a:solidFill>
                  <a:schemeClr val="tx1"/>
                </a:solidFill>
              </a:defRPr>
            </a:lvl1pPr>
          </a:lstStyle>
          <a:p>
            <a:r>
              <a:rPr lang="en-US"/>
              <a:t>Click icon to add picture</a:t>
            </a:r>
          </a:p>
        </p:txBody>
      </p:sp>
      <p:sp>
        <p:nvSpPr>
          <p:cNvPr id="23" name="Shape">
            <a:extLst>
              <a:ext uri="{FF2B5EF4-FFF2-40B4-BE49-F238E27FC236}">
                <a16:creationId xmlns:a16="http://schemas.microsoft.com/office/drawing/2014/main" id="{3BF9670F-D772-B4F0-F874-E987D4E83639}"/>
              </a:ext>
            </a:extLst>
          </p:cNvPr>
          <p:cNvSpPr/>
          <p:nvPr/>
        </p:nvSpPr>
        <p:spPr>
          <a:xfrm>
            <a:off x="2880961" y="3351229"/>
            <a:ext cx="2806109" cy="1403055"/>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0" y="11930"/>
                  <a:pt x="4835" y="21600"/>
                  <a:pt x="10800" y="21600"/>
                </a:cubicBezTo>
                <a:cubicBezTo>
                  <a:pt x="16765" y="21600"/>
                  <a:pt x="21600" y="11930"/>
                  <a:pt x="21600" y="0"/>
                </a:cubicBezTo>
                <a:lnTo>
                  <a:pt x="0" y="0"/>
                </a:lnTo>
                <a:close/>
              </a:path>
            </a:pathLst>
          </a:custGeom>
          <a:solidFill>
            <a:schemeClr val="accent5"/>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4" name="Shape">
            <a:extLst>
              <a:ext uri="{FF2B5EF4-FFF2-40B4-BE49-F238E27FC236}">
                <a16:creationId xmlns:a16="http://schemas.microsoft.com/office/drawing/2014/main" id="{98F0E20F-96DC-9299-9954-383DBDAB82C5}"/>
              </a:ext>
            </a:extLst>
          </p:cNvPr>
          <p:cNvSpPr/>
          <p:nvPr/>
        </p:nvSpPr>
        <p:spPr>
          <a:xfrm>
            <a:off x="2115835" y="2565861"/>
            <a:ext cx="1570736" cy="785368"/>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21600" y="9667"/>
                  <a:pt x="16767" y="0"/>
                  <a:pt x="10800" y="0"/>
                </a:cubicBezTo>
                <a:cubicBezTo>
                  <a:pt x="4833" y="0"/>
                  <a:pt x="0" y="9667"/>
                  <a:pt x="0" y="21600"/>
                </a:cubicBezTo>
                <a:lnTo>
                  <a:pt x="21600" y="21600"/>
                </a:ln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5" name="Shape">
            <a:extLst>
              <a:ext uri="{FF2B5EF4-FFF2-40B4-BE49-F238E27FC236}">
                <a16:creationId xmlns:a16="http://schemas.microsoft.com/office/drawing/2014/main" id="{85E1B9BB-7885-9CE4-C934-FD27707843C8}"/>
              </a:ext>
            </a:extLst>
          </p:cNvPr>
          <p:cNvSpPr/>
          <p:nvPr/>
        </p:nvSpPr>
        <p:spPr>
          <a:xfrm>
            <a:off x="0" y="2641941"/>
            <a:ext cx="1418576" cy="709288"/>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21600" y="9684"/>
                  <a:pt x="16772" y="0"/>
                  <a:pt x="10800" y="0"/>
                </a:cubicBezTo>
                <a:cubicBezTo>
                  <a:pt x="4828" y="0"/>
                  <a:pt x="0" y="9656"/>
                  <a:pt x="0" y="21600"/>
                </a:cubicBezTo>
                <a:lnTo>
                  <a:pt x="21600" y="21600"/>
                </a:lnTo>
                <a:close/>
              </a:path>
            </a:pathLst>
          </a:custGeom>
          <a:solidFill>
            <a:schemeClr val="accent5"/>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6" name="Shape">
            <a:extLst>
              <a:ext uri="{FF2B5EF4-FFF2-40B4-BE49-F238E27FC236}">
                <a16:creationId xmlns:a16="http://schemas.microsoft.com/office/drawing/2014/main" id="{8180A9B6-0770-514C-41A9-EEFAECBCB10F}"/>
              </a:ext>
            </a:extLst>
          </p:cNvPr>
          <p:cNvSpPr/>
          <p:nvPr/>
        </p:nvSpPr>
        <p:spPr>
          <a:xfrm>
            <a:off x="8192837" y="2875647"/>
            <a:ext cx="951163" cy="475582"/>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21600" y="9681"/>
                  <a:pt x="16759" y="0"/>
                  <a:pt x="10800" y="0"/>
                </a:cubicBezTo>
                <a:cubicBezTo>
                  <a:pt x="4841" y="0"/>
                  <a:pt x="0" y="9681"/>
                  <a:pt x="0" y="21600"/>
                </a:cubicBezTo>
                <a:lnTo>
                  <a:pt x="21600" y="21600"/>
                </a:ln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7" name="Shape">
            <a:extLst>
              <a:ext uri="{FF2B5EF4-FFF2-40B4-BE49-F238E27FC236}">
                <a16:creationId xmlns:a16="http://schemas.microsoft.com/office/drawing/2014/main" id="{27B2C9E7-4B93-6C57-354A-B961E42AD0C8}"/>
              </a:ext>
            </a:extLst>
          </p:cNvPr>
          <p:cNvSpPr/>
          <p:nvPr/>
        </p:nvSpPr>
        <p:spPr>
          <a:xfrm>
            <a:off x="1418576" y="3351229"/>
            <a:ext cx="1256209" cy="628105"/>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0" y="11924"/>
                  <a:pt x="4838" y="21600"/>
                  <a:pt x="10800" y="21600"/>
                </a:cubicBezTo>
                <a:cubicBezTo>
                  <a:pt x="16762" y="21600"/>
                  <a:pt x="21600" y="11924"/>
                  <a:pt x="21600" y="0"/>
                </a:cubicBezTo>
                <a:lnTo>
                  <a:pt x="0" y="0"/>
                </a:ln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8" name="Shape">
            <a:extLst>
              <a:ext uri="{FF2B5EF4-FFF2-40B4-BE49-F238E27FC236}">
                <a16:creationId xmlns:a16="http://schemas.microsoft.com/office/drawing/2014/main" id="{24EF7771-CABC-816C-B6C9-4458ED57B5DD}"/>
              </a:ext>
            </a:extLst>
          </p:cNvPr>
          <p:cNvSpPr/>
          <p:nvPr/>
        </p:nvSpPr>
        <p:spPr>
          <a:xfrm>
            <a:off x="6726317" y="3351229"/>
            <a:ext cx="1964847" cy="982424"/>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0" y="11935"/>
                  <a:pt x="4832" y="21600"/>
                  <a:pt x="10800" y="21600"/>
                </a:cubicBezTo>
                <a:cubicBezTo>
                  <a:pt x="16768" y="21600"/>
                  <a:pt x="21600" y="11935"/>
                  <a:pt x="21600" y="0"/>
                </a:cubicBezTo>
                <a:lnTo>
                  <a:pt x="0" y="0"/>
                </a:ln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0" name="Title 1">
            <a:extLst>
              <a:ext uri="{FF2B5EF4-FFF2-40B4-BE49-F238E27FC236}">
                <a16:creationId xmlns:a16="http://schemas.microsoft.com/office/drawing/2014/main" id="{DA380202-F3F2-4AC0-8936-ED6BADE05631}"/>
              </a:ext>
            </a:extLst>
          </p:cNvPr>
          <p:cNvSpPr>
            <a:spLocks noGrp="1"/>
          </p:cNvSpPr>
          <p:nvPr userDrawn="1">
            <p:ph type="title"/>
          </p:nvPr>
        </p:nvSpPr>
        <p:spPr>
          <a:xfrm>
            <a:off x="623888" y="235265"/>
            <a:ext cx="3169899" cy="2186922"/>
          </a:xfrm>
          <a:prstGeom prst="rect">
            <a:avLst/>
          </a:prstGeom>
        </p:spPr>
        <p:txBody>
          <a:bodyPr anchor="b"/>
          <a:lstStyle>
            <a:lvl1pPr>
              <a:defRPr sz="6000"/>
            </a:lvl1pPr>
          </a:lstStyle>
          <a:p>
            <a:r>
              <a:rPr lang="en-US"/>
              <a:t>Click to edit Master title style</a:t>
            </a:r>
            <a:endParaRPr lang="en-US" dirty="0"/>
          </a:p>
        </p:txBody>
      </p:sp>
      <p:sp>
        <p:nvSpPr>
          <p:cNvPr id="11" name="Text Placeholder 2">
            <a:extLst>
              <a:ext uri="{FF2B5EF4-FFF2-40B4-BE49-F238E27FC236}">
                <a16:creationId xmlns:a16="http://schemas.microsoft.com/office/drawing/2014/main" id="{557C91EF-9ECF-426B-B335-36ED8057F197}"/>
              </a:ext>
            </a:extLst>
          </p:cNvPr>
          <p:cNvSpPr>
            <a:spLocks noGrp="1"/>
          </p:cNvSpPr>
          <p:nvPr userDrawn="1">
            <p:ph type="body" idx="1"/>
          </p:nvPr>
        </p:nvSpPr>
        <p:spPr>
          <a:xfrm>
            <a:off x="5573948" y="4570760"/>
            <a:ext cx="2936639" cy="1403055"/>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2" name="Date Placeholder 3">
            <a:extLst>
              <a:ext uri="{FF2B5EF4-FFF2-40B4-BE49-F238E27FC236}">
                <a16:creationId xmlns:a16="http://schemas.microsoft.com/office/drawing/2014/main" id="{8242CDC6-C80B-4491-B1E2-366FDCB68A50}"/>
              </a:ext>
            </a:extLst>
          </p:cNvPr>
          <p:cNvSpPr>
            <a:spLocks noGrp="1"/>
          </p:cNvSpPr>
          <p:nvPr userDrawn="1">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854C03DC-D27B-4334-B9C0-FE0B3C2E5722}"/>
              </a:ext>
            </a:extLst>
          </p:cNvPr>
          <p:cNvSpPr>
            <a:spLocks noGrp="1"/>
          </p:cNvSpPr>
          <p:nvPr userDrawn="1">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71518FF9-282A-4BBA-A731-44ABDF5A3329}"/>
              </a:ext>
            </a:extLst>
          </p:cNvPr>
          <p:cNvSpPr>
            <a:spLocks noGrp="1"/>
          </p:cNvSpPr>
          <p:nvPr userDrawn="1">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Tree>
    <p:extLst>
      <p:ext uri="{BB962C8B-B14F-4D97-AF65-F5344CB8AC3E}">
        <p14:creationId xmlns:p14="http://schemas.microsoft.com/office/powerpoint/2010/main" val="3523070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26" name="Freeform 25">
            <a:extLst>
              <a:ext uri="{FF2B5EF4-FFF2-40B4-BE49-F238E27FC236}">
                <a16:creationId xmlns:a16="http://schemas.microsoft.com/office/drawing/2014/main" id="{68B70603-32CF-6365-E598-36A0ECE7EE60}"/>
              </a:ext>
            </a:extLst>
          </p:cNvPr>
          <p:cNvSpPr>
            <a:spLocks noGrp="1"/>
          </p:cNvSpPr>
          <p:nvPr>
            <p:ph type="pic" sz="quarter" idx="13"/>
          </p:nvPr>
        </p:nvSpPr>
        <p:spPr>
          <a:xfrm>
            <a:off x="4632629" y="1094595"/>
            <a:ext cx="4511371" cy="2255686"/>
          </a:xfrm>
          <a:custGeom>
            <a:avLst/>
            <a:gdLst>
              <a:gd name="connsiteX0" fmla="*/ 2255686 w 4511371"/>
              <a:gd name="connsiteY0" fmla="*/ 0 h 2255686"/>
              <a:gd name="connsiteX1" fmla="*/ 4499727 w 4511371"/>
              <a:gd name="connsiteY1" fmla="*/ 2025061 h 2255686"/>
              <a:gd name="connsiteX2" fmla="*/ 4511371 w 4511371"/>
              <a:gd name="connsiteY2" fmla="*/ 2255666 h 2255686"/>
              <a:gd name="connsiteX3" fmla="*/ 4511371 w 4511371"/>
              <a:gd name="connsiteY3" fmla="*/ 2255686 h 2255686"/>
              <a:gd name="connsiteX4" fmla="*/ 0 w 4511371"/>
              <a:gd name="connsiteY4" fmla="*/ 2255686 h 2255686"/>
              <a:gd name="connsiteX5" fmla="*/ 2255686 w 4511371"/>
              <a:gd name="connsiteY5" fmla="*/ 0 h 22556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511371" h="2255686">
                <a:moveTo>
                  <a:pt x="2255686" y="0"/>
                </a:moveTo>
                <a:cubicBezTo>
                  <a:pt x="3423670" y="0"/>
                  <a:pt x="4384220" y="887644"/>
                  <a:pt x="4499727" y="2025061"/>
                </a:cubicBezTo>
                <a:lnTo>
                  <a:pt x="4511371" y="2255666"/>
                </a:lnTo>
                <a:lnTo>
                  <a:pt x="4511371" y="2255686"/>
                </a:lnTo>
                <a:lnTo>
                  <a:pt x="0" y="2255686"/>
                </a:lnTo>
                <a:cubicBezTo>
                  <a:pt x="0" y="1009942"/>
                  <a:pt x="1009837" y="0"/>
                  <a:pt x="2255686" y="0"/>
                </a:cubicBezTo>
                <a:close/>
              </a:path>
            </a:pathLst>
          </a:custGeom>
          <a:noFill/>
        </p:spPr>
        <p:txBody>
          <a:bodyPr wrap="square" anchor="ctr">
            <a:noAutofit/>
          </a:bodyPr>
          <a:lstStyle>
            <a:lvl1pPr marL="0" indent="0" algn="ctr">
              <a:buNone/>
              <a:defRPr sz="2000">
                <a:solidFill>
                  <a:schemeClr val="tx1"/>
                </a:solidFill>
              </a:defRPr>
            </a:lvl1pPr>
          </a:lstStyle>
          <a:p>
            <a:r>
              <a:rPr lang="en-US"/>
              <a:t>Click icon to add picture</a:t>
            </a:r>
          </a:p>
        </p:txBody>
      </p:sp>
      <p:sp>
        <p:nvSpPr>
          <p:cNvPr id="10" name="Title 1">
            <a:extLst>
              <a:ext uri="{FF2B5EF4-FFF2-40B4-BE49-F238E27FC236}">
                <a16:creationId xmlns:a16="http://schemas.microsoft.com/office/drawing/2014/main" id="{1E401285-0A6E-4F70-86DB-227CB70FE112}"/>
              </a:ext>
            </a:extLst>
          </p:cNvPr>
          <p:cNvSpPr>
            <a:spLocks noGrp="1"/>
          </p:cNvSpPr>
          <p:nvPr>
            <p:ph type="title"/>
          </p:nvPr>
        </p:nvSpPr>
        <p:spPr>
          <a:xfrm>
            <a:off x="3872842" y="3515297"/>
            <a:ext cx="4637746" cy="1849996"/>
          </a:xfrm>
          <a:prstGeom prst="rect">
            <a:avLst/>
          </a:prstGeom>
        </p:spPr>
        <p:txBody>
          <a:bodyPr anchor="b"/>
          <a:lstStyle>
            <a:lvl1pPr>
              <a:defRPr sz="6000"/>
            </a:lvl1pPr>
          </a:lstStyle>
          <a:p>
            <a:r>
              <a:rPr lang="en-US"/>
              <a:t>Click to edit Master title style</a:t>
            </a:r>
            <a:endParaRPr lang="en-US" dirty="0"/>
          </a:p>
        </p:txBody>
      </p:sp>
      <p:sp>
        <p:nvSpPr>
          <p:cNvPr id="11" name="Text Placeholder 2">
            <a:extLst>
              <a:ext uri="{FF2B5EF4-FFF2-40B4-BE49-F238E27FC236}">
                <a16:creationId xmlns:a16="http://schemas.microsoft.com/office/drawing/2014/main" id="{4A11A794-A338-4A3D-A44B-9F224F209EE9}"/>
              </a:ext>
            </a:extLst>
          </p:cNvPr>
          <p:cNvSpPr>
            <a:spLocks noGrp="1"/>
          </p:cNvSpPr>
          <p:nvPr>
            <p:ph type="body" idx="1"/>
          </p:nvPr>
        </p:nvSpPr>
        <p:spPr>
          <a:xfrm>
            <a:off x="3872842" y="5392282"/>
            <a:ext cx="4637746" cy="715856"/>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2" name="Date Placeholder 3">
            <a:extLst>
              <a:ext uri="{FF2B5EF4-FFF2-40B4-BE49-F238E27FC236}">
                <a16:creationId xmlns:a16="http://schemas.microsoft.com/office/drawing/2014/main" id="{F084121D-C173-41BF-A8BF-A7307C52D566}"/>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D7E377AD-FE2F-4ACD-975A-1CA31E6EAF7F}"/>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8DD8FB59-3532-4BA9-BBBF-A18CF50441F8}"/>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
        <p:nvSpPr>
          <p:cNvPr id="18" name="Text Placeholder 17">
            <a:extLst>
              <a:ext uri="{FF2B5EF4-FFF2-40B4-BE49-F238E27FC236}">
                <a16:creationId xmlns:a16="http://schemas.microsoft.com/office/drawing/2014/main" id="{88B00100-82A6-46DB-AB35-5266F91AE755}"/>
              </a:ext>
            </a:extLst>
          </p:cNvPr>
          <p:cNvSpPr>
            <a:spLocks noGrp="1"/>
          </p:cNvSpPr>
          <p:nvPr>
            <p:ph type="body" sz="quarter" idx="14" hasCustomPrompt="1"/>
          </p:nvPr>
        </p:nvSpPr>
        <p:spPr>
          <a:xfrm>
            <a:off x="2940305" y="1753821"/>
            <a:ext cx="1701800" cy="228600"/>
          </a:xfrm>
          <a:noFill/>
        </p:spPr>
        <p:txBody>
          <a:bodyPr anchor="ctr">
            <a:noAutofit/>
          </a:bodyPr>
          <a:lstStyle>
            <a:lvl1pPr marL="0" indent="0" algn="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9" name="Text Placeholder 17">
            <a:extLst>
              <a:ext uri="{FF2B5EF4-FFF2-40B4-BE49-F238E27FC236}">
                <a16:creationId xmlns:a16="http://schemas.microsoft.com/office/drawing/2014/main" id="{CCE23A20-9D3A-4A2C-8AD2-D6BCBFFE8052}"/>
              </a:ext>
            </a:extLst>
          </p:cNvPr>
          <p:cNvSpPr>
            <a:spLocks noGrp="1"/>
          </p:cNvSpPr>
          <p:nvPr>
            <p:ph type="body" sz="quarter" idx="15" hasCustomPrompt="1"/>
          </p:nvPr>
        </p:nvSpPr>
        <p:spPr>
          <a:xfrm>
            <a:off x="2940305" y="1983889"/>
            <a:ext cx="1701800" cy="228600"/>
          </a:xfrm>
          <a:noFill/>
        </p:spPr>
        <p:txBody>
          <a:bodyPr anchor="ctr">
            <a:noAutofit/>
          </a:bodyPr>
          <a:lstStyle>
            <a:lvl1pPr marL="0" indent="0" algn="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20" name="Text Placeholder 17">
            <a:extLst>
              <a:ext uri="{FF2B5EF4-FFF2-40B4-BE49-F238E27FC236}">
                <a16:creationId xmlns:a16="http://schemas.microsoft.com/office/drawing/2014/main" id="{7686557C-B6EC-41CF-A5C6-C78D6675CEFD}"/>
              </a:ext>
            </a:extLst>
          </p:cNvPr>
          <p:cNvSpPr>
            <a:spLocks noGrp="1"/>
          </p:cNvSpPr>
          <p:nvPr>
            <p:ph type="body" sz="quarter" idx="16" hasCustomPrompt="1"/>
          </p:nvPr>
        </p:nvSpPr>
        <p:spPr>
          <a:xfrm>
            <a:off x="2940305" y="2213957"/>
            <a:ext cx="1701800" cy="228600"/>
          </a:xfrm>
          <a:noFill/>
        </p:spPr>
        <p:txBody>
          <a:bodyPr anchor="ctr">
            <a:noAutofit/>
          </a:bodyPr>
          <a:lstStyle>
            <a:lvl1pPr marL="0" indent="0" algn="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
        <p:nvSpPr>
          <p:cNvPr id="21" name="Shape">
            <a:extLst>
              <a:ext uri="{FF2B5EF4-FFF2-40B4-BE49-F238E27FC236}">
                <a16:creationId xmlns:a16="http://schemas.microsoft.com/office/drawing/2014/main" id="{411909B9-8D1F-90A1-302A-69A3AB1D4BFA}"/>
              </a:ext>
            </a:extLst>
          </p:cNvPr>
          <p:cNvSpPr/>
          <p:nvPr/>
        </p:nvSpPr>
        <p:spPr>
          <a:xfrm>
            <a:off x="3071370" y="2564913"/>
            <a:ext cx="1570735" cy="785368"/>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21600" y="9667"/>
                  <a:pt x="16767" y="0"/>
                  <a:pt x="10800" y="0"/>
                </a:cubicBezTo>
                <a:cubicBezTo>
                  <a:pt x="4833" y="0"/>
                  <a:pt x="0" y="9667"/>
                  <a:pt x="0" y="21600"/>
                </a:cubicBezTo>
                <a:lnTo>
                  <a:pt x="21600" y="21600"/>
                </a:ln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2" name="Shape">
            <a:extLst>
              <a:ext uri="{FF2B5EF4-FFF2-40B4-BE49-F238E27FC236}">
                <a16:creationId xmlns:a16="http://schemas.microsoft.com/office/drawing/2014/main" id="{8F075880-7504-C5E7-6C44-820880187FEA}"/>
              </a:ext>
            </a:extLst>
          </p:cNvPr>
          <p:cNvSpPr/>
          <p:nvPr/>
        </p:nvSpPr>
        <p:spPr>
          <a:xfrm>
            <a:off x="939790" y="2617018"/>
            <a:ext cx="1466526" cy="733263"/>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21600" y="9684"/>
                  <a:pt x="16772" y="0"/>
                  <a:pt x="10800" y="0"/>
                </a:cubicBezTo>
                <a:cubicBezTo>
                  <a:pt x="4828" y="0"/>
                  <a:pt x="0" y="9656"/>
                  <a:pt x="0" y="21600"/>
                </a:cubicBezTo>
                <a:lnTo>
                  <a:pt x="21600" y="21600"/>
                </a:lnTo>
                <a:close/>
              </a:path>
            </a:pathLst>
          </a:custGeom>
          <a:solidFill>
            <a:schemeClr val="accent5"/>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3" name="Shape">
            <a:extLst>
              <a:ext uri="{FF2B5EF4-FFF2-40B4-BE49-F238E27FC236}">
                <a16:creationId xmlns:a16="http://schemas.microsoft.com/office/drawing/2014/main" id="{12950013-7E7F-5A8F-1F0D-64F497EB0A27}"/>
              </a:ext>
            </a:extLst>
          </p:cNvPr>
          <p:cNvSpPr/>
          <p:nvPr/>
        </p:nvSpPr>
        <p:spPr>
          <a:xfrm>
            <a:off x="2406316" y="3350281"/>
            <a:ext cx="1256208" cy="628105"/>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0" y="11924"/>
                  <a:pt x="4838" y="21600"/>
                  <a:pt x="10800" y="21600"/>
                </a:cubicBezTo>
                <a:cubicBezTo>
                  <a:pt x="16762" y="21600"/>
                  <a:pt x="21600" y="11924"/>
                  <a:pt x="21600" y="0"/>
                </a:cubicBezTo>
                <a:lnTo>
                  <a:pt x="0" y="0"/>
                </a:ln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4" name="Shape">
            <a:extLst>
              <a:ext uri="{FF2B5EF4-FFF2-40B4-BE49-F238E27FC236}">
                <a16:creationId xmlns:a16="http://schemas.microsoft.com/office/drawing/2014/main" id="{9EF51A90-D197-6A9F-783E-83C418E8F860}"/>
              </a:ext>
            </a:extLst>
          </p:cNvPr>
          <p:cNvSpPr/>
          <p:nvPr/>
        </p:nvSpPr>
        <p:spPr>
          <a:xfrm>
            <a:off x="0" y="3350281"/>
            <a:ext cx="945473" cy="472737"/>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0" y="11947"/>
                  <a:pt x="4826" y="21600"/>
                  <a:pt x="10800" y="21600"/>
                </a:cubicBezTo>
                <a:cubicBezTo>
                  <a:pt x="16774" y="21600"/>
                  <a:pt x="21600" y="11947"/>
                  <a:pt x="21600" y="0"/>
                </a:cubicBezTo>
                <a:lnTo>
                  <a:pt x="0" y="0"/>
                </a:ln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1891971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Color and Typography">
    <p:spTree>
      <p:nvGrpSpPr>
        <p:cNvPr id="1" name=""/>
        <p:cNvGrpSpPr/>
        <p:nvPr/>
      </p:nvGrpSpPr>
      <p:grpSpPr>
        <a:xfrm>
          <a:off x="0" y="0"/>
          <a:ext cx="0" cy="0"/>
          <a:chOff x="0" y="0"/>
          <a:chExt cx="0" cy="0"/>
        </a:xfrm>
      </p:grpSpPr>
      <p:sp>
        <p:nvSpPr>
          <p:cNvPr id="88" name="Title 1">
            <a:extLst>
              <a:ext uri="{FF2B5EF4-FFF2-40B4-BE49-F238E27FC236}">
                <a16:creationId xmlns:a16="http://schemas.microsoft.com/office/drawing/2014/main" id="{D64FDF5F-B87A-48FB-8836-28911241AE1C}"/>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3DC858C0-70A5-4521-A1D8-C1DA8BB60EF0}"/>
              </a:ext>
            </a:extLst>
          </p:cNvPr>
          <p:cNvSpPr>
            <a:spLocks noGrp="1"/>
          </p:cNvSpPr>
          <p:nvPr>
            <p:ph type="body" sz="quarter" idx="10"/>
          </p:nvPr>
        </p:nvSpPr>
        <p:spPr>
          <a:xfrm>
            <a:off x="628650" y="3709150"/>
            <a:ext cx="7886699" cy="1325880"/>
          </a:xfrm>
          <a:prstGeom prst="rect">
            <a:avLst/>
          </a:prstGeom>
        </p:spPr>
        <p:txBody>
          <a:bodyPr vert="horz" lIns="91440" tIns="45720" rIns="91440" bIns="45720" rtlCol="0" anchor="ctr">
            <a:normAutofit/>
          </a:bodyPr>
          <a:lstStyle>
            <a:lvl1pPr marL="0" indent="0">
              <a:buNone/>
              <a:defRPr lang="en-US" sz="4400" dirty="0" smtClean="0">
                <a:ln w="3175" cmpd="sng">
                  <a:noFill/>
                </a:ln>
                <a:latin typeface="+mj-lt"/>
                <a:ea typeface="+mj-ea"/>
              </a:defRPr>
            </a:lvl1pPr>
            <a:lvl2pPr>
              <a:defRPr lang="en-US" dirty="0" smtClean="0"/>
            </a:lvl2pPr>
            <a:lvl3pPr>
              <a:defRPr lang="en-US" dirty="0" smtClean="0"/>
            </a:lvl3pPr>
            <a:lvl4pPr>
              <a:defRPr lang="en-US" dirty="0" smtClean="0"/>
            </a:lvl4pPr>
            <a:lvl5pPr>
              <a:defRPr lang="en-US" dirty="0"/>
            </a:lvl5pPr>
          </a:lstStyle>
          <a:p>
            <a:pPr marL="228600" lvl="0" indent="-228600">
              <a:spcBef>
                <a:spcPct val="0"/>
              </a:spcBef>
            </a:pPr>
            <a:r>
              <a:rPr lang="en-US"/>
              <a:t>Click to edit Master text styles</a:t>
            </a:r>
          </a:p>
        </p:txBody>
      </p:sp>
      <p:sp>
        <p:nvSpPr>
          <p:cNvPr id="5" name="TextBox 4">
            <a:extLst>
              <a:ext uri="{FF2B5EF4-FFF2-40B4-BE49-F238E27FC236}">
                <a16:creationId xmlns:a16="http://schemas.microsoft.com/office/drawing/2014/main" id="{D268C047-D4C6-4716-A78B-EE5000FD1F52}"/>
              </a:ext>
            </a:extLst>
          </p:cNvPr>
          <p:cNvSpPr txBox="1"/>
          <p:nvPr userDrawn="1"/>
        </p:nvSpPr>
        <p:spPr>
          <a:xfrm>
            <a:off x="3153206" y="4033186"/>
            <a:ext cx="2435282" cy="2646878"/>
          </a:xfrm>
          <a:prstGeom prst="rect">
            <a:avLst/>
          </a:prstGeom>
          <a:noFill/>
        </p:spPr>
        <p:txBody>
          <a:bodyPr wrap="none" rtlCol="0">
            <a:spAutoFit/>
          </a:bodyPr>
          <a:lstStyle/>
          <a:p>
            <a:pPr algn="ctr"/>
            <a:r>
              <a:rPr lang="en-US" sz="16600" dirty="0"/>
              <a:t>Aa</a:t>
            </a:r>
          </a:p>
        </p:txBody>
      </p:sp>
      <p:sp>
        <p:nvSpPr>
          <p:cNvPr id="8" name="Text Placeholder 7">
            <a:extLst>
              <a:ext uri="{FF2B5EF4-FFF2-40B4-BE49-F238E27FC236}">
                <a16:creationId xmlns:a16="http://schemas.microsoft.com/office/drawing/2014/main" id="{806B303D-5E6A-47BF-AFC1-2852F337BEC7}"/>
              </a:ext>
            </a:extLst>
          </p:cNvPr>
          <p:cNvSpPr>
            <a:spLocks noGrp="1"/>
          </p:cNvSpPr>
          <p:nvPr>
            <p:ph type="body" sz="quarter" idx="11" hasCustomPrompt="1"/>
          </p:nvPr>
        </p:nvSpPr>
        <p:spPr>
          <a:xfrm>
            <a:off x="3173757" y="6125270"/>
            <a:ext cx="2394180" cy="564455"/>
          </a:xfrm>
          <a:prstGeom prst="rect">
            <a:avLst/>
          </a:prstGeom>
        </p:spPr>
        <p:txBody>
          <a:bodyPr anchor="ctr"/>
          <a:lstStyle>
            <a:lvl1pPr marL="0" indent="0" algn="ctr">
              <a:buNone/>
              <a:defRPr/>
            </a:lvl1pPr>
          </a:lstStyle>
          <a:p>
            <a:pPr lvl="0"/>
            <a:r>
              <a:rPr lang="en-US" dirty="0"/>
              <a:t>Font name</a:t>
            </a:r>
          </a:p>
        </p:txBody>
      </p:sp>
      <p:sp>
        <p:nvSpPr>
          <p:cNvPr id="161" name="TextBox 160">
            <a:extLst>
              <a:ext uri="{FF2B5EF4-FFF2-40B4-BE49-F238E27FC236}">
                <a16:creationId xmlns:a16="http://schemas.microsoft.com/office/drawing/2014/main" id="{CE4C982F-2435-454E-964B-6E2FA8DAE509}"/>
              </a:ext>
            </a:extLst>
          </p:cNvPr>
          <p:cNvSpPr txBox="1"/>
          <p:nvPr userDrawn="1"/>
        </p:nvSpPr>
        <p:spPr>
          <a:xfrm>
            <a:off x="6140716" y="4033186"/>
            <a:ext cx="2435282" cy="2646878"/>
          </a:xfrm>
          <a:prstGeom prst="rect">
            <a:avLst/>
          </a:prstGeom>
          <a:noFill/>
        </p:spPr>
        <p:txBody>
          <a:bodyPr wrap="none" rtlCol="0">
            <a:spAutoFit/>
          </a:bodyPr>
          <a:lstStyle/>
          <a:p>
            <a:pPr algn="ctr"/>
            <a:r>
              <a:rPr lang="en-US" sz="16600" dirty="0">
                <a:latin typeface="+mj-lt"/>
              </a:rPr>
              <a:t>Aa</a:t>
            </a:r>
          </a:p>
        </p:txBody>
      </p:sp>
      <p:sp>
        <p:nvSpPr>
          <p:cNvPr id="162" name="Text Placeholder 7">
            <a:extLst>
              <a:ext uri="{FF2B5EF4-FFF2-40B4-BE49-F238E27FC236}">
                <a16:creationId xmlns:a16="http://schemas.microsoft.com/office/drawing/2014/main" id="{D8C94DFA-96D0-4436-B11B-F4ECD914841B}"/>
              </a:ext>
            </a:extLst>
          </p:cNvPr>
          <p:cNvSpPr>
            <a:spLocks noGrp="1"/>
          </p:cNvSpPr>
          <p:nvPr>
            <p:ph type="body" sz="quarter" idx="12" hasCustomPrompt="1"/>
          </p:nvPr>
        </p:nvSpPr>
        <p:spPr>
          <a:xfrm>
            <a:off x="6161267" y="6125270"/>
            <a:ext cx="2394180" cy="564455"/>
          </a:xfrm>
          <a:prstGeom prst="rect">
            <a:avLst/>
          </a:prstGeo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grpSp>
        <p:nvGrpSpPr>
          <p:cNvPr id="2" name="Group 1">
            <a:extLst>
              <a:ext uri="{FF2B5EF4-FFF2-40B4-BE49-F238E27FC236}">
                <a16:creationId xmlns:a16="http://schemas.microsoft.com/office/drawing/2014/main" id="{26475A9A-CDDE-42D3-A31B-0620B825F2A0}"/>
              </a:ext>
            </a:extLst>
          </p:cNvPr>
          <p:cNvGrpSpPr/>
          <p:nvPr userDrawn="1"/>
        </p:nvGrpSpPr>
        <p:grpSpPr>
          <a:xfrm>
            <a:off x="628650" y="1946104"/>
            <a:ext cx="7891272" cy="1481328"/>
            <a:chOff x="628650" y="1946104"/>
            <a:chExt cx="7891272" cy="1481328"/>
          </a:xfrm>
        </p:grpSpPr>
        <p:sp>
          <p:nvSpPr>
            <p:cNvPr id="83" name="Rectangle 82">
              <a:extLst>
                <a:ext uri="{FF2B5EF4-FFF2-40B4-BE49-F238E27FC236}">
                  <a16:creationId xmlns:a16="http://schemas.microsoft.com/office/drawing/2014/main" id="{4D825DDC-B1B7-4A22-AE1A-DFFE8C468588}"/>
                </a:ext>
              </a:extLst>
            </p:cNvPr>
            <p:cNvSpPr/>
            <p:nvPr userDrawn="1"/>
          </p:nvSpPr>
          <p:spPr>
            <a:xfrm>
              <a:off x="628650" y="1946104"/>
              <a:ext cx="671123" cy="1481328"/>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4" name="Rectangle 83">
              <a:extLst>
                <a:ext uri="{FF2B5EF4-FFF2-40B4-BE49-F238E27FC236}">
                  <a16:creationId xmlns:a16="http://schemas.microsoft.com/office/drawing/2014/main" id="{CAC08C7C-E3C9-4D9C-80B0-16E41E85987D}"/>
                </a:ext>
              </a:extLst>
            </p:cNvPr>
            <p:cNvSpPr/>
            <p:nvPr userDrawn="1"/>
          </p:nvSpPr>
          <p:spPr>
            <a:xfrm>
              <a:off x="628650" y="1946104"/>
              <a:ext cx="671123" cy="1319832"/>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5" name="Rectangle 84">
              <a:extLst>
                <a:ext uri="{FF2B5EF4-FFF2-40B4-BE49-F238E27FC236}">
                  <a16:creationId xmlns:a16="http://schemas.microsoft.com/office/drawing/2014/main" id="{BA49656F-2DAE-40AB-AA90-DB2938FC49AC}"/>
                </a:ext>
              </a:extLst>
            </p:cNvPr>
            <p:cNvSpPr/>
            <p:nvPr userDrawn="1"/>
          </p:nvSpPr>
          <p:spPr>
            <a:xfrm>
              <a:off x="628650" y="1946104"/>
              <a:ext cx="671123" cy="1158334"/>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6" name="Rectangle 85">
              <a:extLst>
                <a:ext uri="{FF2B5EF4-FFF2-40B4-BE49-F238E27FC236}">
                  <a16:creationId xmlns:a16="http://schemas.microsoft.com/office/drawing/2014/main" id="{DCD712ED-28B0-410A-9BD1-7616FBF74042}"/>
                </a:ext>
              </a:extLst>
            </p:cNvPr>
            <p:cNvSpPr/>
            <p:nvPr userDrawn="1"/>
          </p:nvSpPr>
          <p:spPr>
            <a:xfrm>
              <a:off x="628650" y="1946104"/>
              <a:ext cx="671123" cy="9968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7" name="Rectangle 86">
              <a:extLst>
                <a:ext uri="{FF2B5EF4-FFF2-40B4-BE49-F238E27FC236}">
                  <a16:creationId xmlns:a16="http://schemas.microsoft.com/office/drawing/2014/main" id="{6849DA16-5630-42C0-B032-CF4E4236809C}"/>
                </a:ext>
              </a:extLst>
            </p:cNvPr>
            <p:cNvSpPr/>
            <p:nvPr userDrawn="1"/>
          </p:nvSpPr>
          <p:spPr>
            <a:xfrm>
              <a:off x="628650" y="1946104"/>
              <a:ext cx="671123" cy="83534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0" name="Rectangle 159">
              <a:extLst>
                <a:ext uri="{FF2B5EF4-FFF2-40B4-BE49-F238E27FC236}">
                  <a16:creationId xmlns:a16="http://schemas.microsoft.com/office/drawing/2014/main" id="{E6F035CF-B43D-439C-AD0F-8D953B579313}"/>
                </a:ext>
              </a:extLst>
            </p:cNvPr>
            <p:cNvSpPr/>
            <p:nvPr userDrawn="1"/>
          </p:nvSpPr>
          <p:spPr>
            <a:xfrm>
              <a:off x="628651" y="1946104"/>
              <a:ext cx="671123" cy="6706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3" name="Rectangle 162">
              <a:extLst>
                <a:ext uri="{FF2B5EF4-FFF2-40B4-BE49-F238E27FC236}">
                  <a16:creationId xmlns:a16="http://schemas.microsoft.com/office/drawing/2014/main" id="{41E5DA4D-2356-4A5A-9A78-37FC3426A8A4}"/>
                </a:ext>
              </a:extLst>
            </p:cNvPr>
            <p:cNvSpPr/>
            <p:nvPr userDrawn="1"/>
          </p:nvSpPr>
          <p:spPr>
            <a:xfrm>
              <a:off x="1430889" y="1946104"/>
              <a:ext cx="671123" cy="1481328"/>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4" name="Rectangle 163">
              <a:extLst>
                <a:ext uri="{FF2B5EF4-FFF2-40B4-BE49-F238E27FC236}">
                  <a16:creationId xmlns:a16="http://schemas.microsoft.com/office/drawing/2014/main" id="{94FE7071-946A-4F12-893A-526B25468EB3}"/>
                </a:ext>
              </a:extLst>
            </p:cNvPr>
            <p:cNvSpPr/>
            <p:nvPr userDrawn="1"/>
          </p:nvSpPr>
          <p:spPr>
            <a:xfrm>
              <a:off x="1430889" y="1946104"/>
              <a:ext cx="671123" cy="1319832"/>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5" name="Rectangle 164">
              <a:extLst>
                <a:ext uri="{FF2B5EF4-FFF2-40B4-BE49-F238E27FC236}">
                  <a16:creationId xmlns:a16="http://schemas.microsoft.com/office/drawing/2014/main" id="{0B4820EC-57AA-49FD-9B74-B858DD1AE71D}"/>
                </a:ext>
              </a:extLst>
            </p:cNvPr>
            <p:cNvSpPr/>
            <p:nvPr userDrawn="1"/>
          </p:nvSpPr>
          <p:spPr>
            <a:xfrm>
              <a:off x="1430889" y="1946104"/>
              <a:ext cx="671123" cy="115833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6" name="Rectangle 165">
              <a:extLst>
                <a:ext uri="{FF2B5EF4-FFF2-40B4-BE49-F238E27FC236}">
                  <a16:creationId xmlns:a16="http://schemas.microsoft.com/office/drawing/2014/main" id="{829BCA57-159F-4238-A8C6-090DBF3ED9CB}"/>
                </a:ext>
              </a:extLst>
            </p:cNvPr>
            <p:cNvSpPr/>
            <p:nvPr userDrawn="1"/>
          </p:nvSpPr>
          <p:spPr>
            <a:xfrm>
              <a:off x="1430889" y="1946104"/>
              <a:ext cx="671123" cy="99683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7" name="Rectangle 166">
              <a:extLst>
                <a:ext uri="{FF2B5EF4-FFF2-40B4-BE49-F238E27FC236}">
                  <a16:creationId xmlns:a16="http://schemas.microsoft.com/office/drawing/2014/main" id="{220D4EDF-EA25-4D8A-B8A4-0AB513B97627}"/>
                </a:ext>
              </a:extLst>
            </p:cNvPr>
            <p:cNvSpPr/>
            <p:nvPr userDrawn="1"/>
          </p:nvSpPr>
          <p:spPr>
            <a:xfrm>
              <a:off x="1430889" y="1946104"/>
              <a:ext cx="671123" cy="835342"/>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8" name="Rectangle 167">
              <a:extLst>
                <a:ext uri="{FF2B5EF4-FFF2-40B4-BE49-F238E27FC236}">
                  <a16:creationId xmlns:a16="http://schemas.microsoft.com/office/drawing/2014/main" id="{1D4305EB-B3E8-44B7-8B0F-EA03970179FF}"/>
                </a:ext>
              </a:extLst>
            </p:cNvPr>
            <p:cNvSpPr/>
            <p:nvPr userDrawn="1"/>
          </p:nvSpPr>
          <p:spPr>
            <a:xfrm>
              <a:off x="1430889" y="1946104"/>
              <a:ext cx="671123" cy="6706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9" name="Rectangle 168">
              <a:extLst>
                <a:ext uri="{FF2B5EF4-FFF2-40B4-BE49-F238E27FC236}">
                  <a16:creationId xmlns:a16="http://schemas.microsoft.com/office/drawing/2014/main" id="{BF0C67D4-85EB-4EE5-AF2E-00FE916B8A04}"/>
                </a:ext>
              </a:extLst>
            </p:cNvPr>
            <p:cNvSpPr/>
            <p:nvPr userDrawn="1"/>
          </p:nvSpPr>
          <p:spPr>
            <a:xfrm>
              <a:off x="2233127" y="1946104"/>
              <a:ext cx="671123" cy="1481328"/>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BDDFC57-9EC3-437D-B2FC-B6290981C500}"/>
                </a:ext>
              </a:extLst>
            </p:cNvPr>
            <p:cNvSpPr/>
            <p:nvPr userDrawn="1"/>
          </p:nvSpPr>
          <p:spPr>
            <a:xfrm>
              <a:off x="2233127" y="1946104"/>
              <a:ext cx="671123" cy="1319832"/>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A6BFD32E-3CA9-47B8-A9E9-842EB47B3C34}"/>
                </a:ext>
              </a:extLst>
            </p:cNvPr>
            <p:cNvSpPr/>
            <p:nvPr userDrawn="1"/>
          </p:nvSpPr>
          <p:spPr>
            <a:xfrm>
              <a:off x="2233127" y="1946104"/>
              <a:ext cx="671123" cy="1158334"/>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27F6C923-45B6-4A07-BF72-4EA3A79B94E2}"/>
                </a:ext>
              </a:extLst>
            </p:cNvPr>
            <p:cNvSpPr/>
            <p:nvPr userDrawn="1"/>
          </p:nvSpPr>
          <p:spPr>
            <a:xfrm>
              <a:off x="2233127" y="1946104"/>
              <a:ext cx="671123" cy="996838"/>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6EDAF0FF-ED88-4001-ACE8-F2C99F0F6081}"/>
                </a:ext>
              </a:extLst>
            </p:cNvPr>
            <p:cNvSpPr/>
            <p:nvPr userDrawn="1"/>
          </p:nvSpPr>
          <p:spPr>
            <a:xfrm>
              <a:off x="2233127" y="1946104"/>
              <a:ext cx="671123" cy="835342"/>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9BB3B5D8-C72B-482B-9920-23107B3B85FD}"/>
                </a:ext>
              </a:extLst>
            </p:cNvPr>
            <p:cNvSpPr/>
            <p:nvPr userDrawn="1"/>
          </p:nvSpPr>
          <p:spPr>
            <a:xfrm>
              <a:off x="2233128" y="1946104"/>
              <a:ext cx="671123" cy="67064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5" name="Rectangle 174">
              <a:extLst>
                <a:ext uri="{FF2B5EF4-FFF2-40B4-BE49-F238E27FC236}">
                  <a16:creationId xmlns:a16="http://schemas.microsoft.com/office/drawing/2014/main" id="{2547ECFF-5A99-4BDD-9D82-AF7E2BC6ED91}"/>
                </a:ext>
              </a:extLst>
            </p:cNvPr>
            <p:cNvSpPr/>
            <p:nvPr userDrawn="1"/>
          </p:nvSpPr>
          <p:spPr>
            <a:xfrm>
              <a:off x="3035366" y="1946104"/>
              <a:ext cx="671123" cy="1481328"/>
            </a:xfrm>
            <a:prstGeom prst="rec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6" name="Rectangle 175">
              <a:extLst>
                <a:ext uri="{FF2B5EF4-FFF2-40B4-BE49-F238E27FC236}">
                  <a16:creationId xmlns:a16="http://schemas.microsoft.com/office/drawing/2014/main" id="{D24D3EB6-7B2A-44AF-9F83-2EB304CB9012}"/>
                </a:ext>
              </a:extLst>
            </p:cNvPr>
            <p:cNvSpPr/>
            <p:nvPr userDrawn="1"/>
          </p:nvSpPr>
          <p:spPr>
            <a:xfrm>
              <a:off x="3035366" y="1946104"/>
              <a:ext cx="671123" cy="1319832"/>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7" name="Rectangle 176">
              <a:extLst>
                <a:ext uri="{FF2B5EF4-FFF2-40B4-BE49-F238E27FC236}">
                  <a16:creationId xmlns:a16="http://schemas.microsoft.com/office/drawing/2014/main" id="{F473FD6F-105A-4A5E-BB7B-E748A685D5A6}"/>
                </a:ext>
              </a:extLst>
            </p:cNvPr>
            <p:cNvSpPr/>
            <p:nvPr userDrawn="1"/>
          </p:nvSpPr>
          <p:spPr>
            <a:xfrm>
              <a:off x="3035366" y="1946104"/>
              <a:ext cx="671123" cy="1158334"/>
            </a:xfrm>
            <a:prstGeom prst="rect">
              <a:avLst/>
            </a:prstGeom>
            <a:solidFill>
              <a:schemeClr val="tx2">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8" name="Rectangle 177">
              <a:extLst>
                <a:ext uri="{FF2B5EF4-FFF2-40B4-BE49-F238E27FC236}">
                  <a16:creationId xmlns:a16="http://schemas.microsoft.com/office/drawing/2014/main" id="{3339347A-FF0E-40C7-89C0-36AFFF6F9E77}"/>
                </a:ext>
              </a:extLst>
            </p:cNvPr>
            <p:cNvSpPr/>
            <p:nvPr userDrawn="1"/>
          </p:nvSpPr>
          <p:spPr>
            <a:xfrm>
              <a:off x="3035366" y="1946104"/>
              <a:ext cx="671123" cy="996838"/>
            </a:xfrm>
            <a:prstGeom prst="rect">
              <a:avLst/>
            </a:prstGeom>
            <a:solidFill>
              <a:schemeClr val="tx2">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BC367306-AB93-4C38-8042-A2D897E19657}"/>
                </a:ext>
              </a:extLst>
            </p:cNvPr>
            <p:cNvSpPr/>
            <p:nvPr userDrawn="1"/>
          </p:nvSpPr>
          <p:spPr>
            <a:xfrm>
              <a:off x="3035366" y="1946104"/>
              <a:ext cx="671123" cy="835342"/>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54D63E32-A004-4AFD-BE82-56549F30C11C}"/>
                </a:ext>
              </a:extLst>
            </p:cNvPr>
            <p:cNvSpPr/>
            <p:nvPr userDrawn="1"/>
          </p:nvSpPr>
          <p:spPr>
            <a:xfrm>
              <a:off x="3035367" y="1946104"/>
              <a:ext cx="671123" cy="67064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95194278-6696-4FD2-8D66-10625FBCACA4}"/>
                </a:ext>
              </a:extLst>
            </p:cNvPr>
            <p:cNvSpPr/>
            <p:nvPr userDrawn="1"/>
          </p:nvSpPr>
          <p:spPr>
            <a:xfrm>
              <a:off x="3837605" y="1946104"/>
              <a:ext cx="671123" cy="1481328"/>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C3383B67-395B-4618-94B2-8FFB09170689}"/>
                </a:ext>
              </a:extLst>
            </p:cNvPr>
            <p:cNvSpPr/>
            <p:nvPr userDrawn="1"/>
          </p:nvSpPr>
          <p:spPr>
            <a:xfrm>
              <a:off x="3837605" y="1946104"/>
              <a:ext cx="671123" cy="1319832"/>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ACFCFB25-1D6C-475A-A271-185C58B6D8CD}"/>
                </a:ext>
              </a:extLst>
            </p:cNvPr>
            <p:cNvSpPr/>
            <p:nvPr userDrawn="1"/>
          </p:nvSpPr>
          <p:spPr>
            <a:xfrm>
              <a:off x="3837605" y="1946104"/>
              <a:ext cx="671123" cy="1158334"/>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73828B87-D0D9-4219-9A26-4E60D6640DC7}"/>
                </a:ext>
              </a:extLst>
            </p:cNvPr>
            <p:cNvSpPr/>
            <p:nvPr userDrawn="1"/>
          </p:nvSpPr>
          <p:spPr>
            <a:xfrm>
              <a:off x="3837605" y="1946104"/>
              <a:ext cx="671123" cy="996838"/>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5" name="Rectangle 184">
              <a:extLst>
                <a:ext uri="{FF2B5EF4-FFF2-40B4-BE49-F238E27FC236}">
                  <a16:creationId xmlns:a16="http://schemas.microsoft.com/office/drawing/2014/main" id="{32F1CA9D-A578-4C66-ACB9-661F5482120A}"/>
                </a:ext>
              </a:extLst>
            </p:cNvPr>
            <p:cNvSpPr/>
            <p:nvPr userDrawn="1"/>
          </p:nvSpPr>
          <p:spPr>
            <a:xfrm>
              <a:off x="3837605" y="1946104"/>
              <a:ext cx="671123" cy="835342"/>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BA4A2F3-8BCC-434A-B746-2BDB48D8AB71}"/>
                </a:ext>
              </a:extLst>
            </p:cNvPr>
            <p:cNvSpPr/>
            <p:nvPr userDrawn="1"/>
          </p:nvSpPr>
          <p:spPr>
            <a:xfrm>
              <a:off x="3837605" y="1946104"/>
              <a:ext cx="671123" cy="670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94CE36C5-39FB-4F90-8E32-674401CD3D3F}"/>
                </a:ext>
              </a:extLst>
            </p:cNvPr>
            <p:cNvSpPr/>
            <p:nvPr userDrawn="1"/>
          </p:nvSpPr>
          <p:spPr>
            <a:xfrm>
              <a:off x="4639843" y="1946104"/>
              <a:ext cx="671123" cy="148132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A6E16A70-98A2-4827-A41D-0E0D06F225EA}"/>
                </a:ext>
              </a:extLst>
            </p:cNvPr>
            <p:cNvSpPr/>
            <p:nvPr userDrawn="1"/>
          </p:nvSpPr>
          <p:spPr>
            <a:xfrm>
              <a:off x="4639843" y="1946104"/>
              <a:ext cx="671123" cy="1319832"/>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C1D78562-9E82-4152-A4A8-69D145DC1F39}"/>
                </a:ext>
              </a:extLst>
            </p:cNvPr>
            <p:cNvSpPr/>
            <p:nvPr userDrawn="1"/>
          </p:nvSpPr>
          <p:spPr>
            <a:xfrm>
              <a:off x="4639843" y="1946104"/>
              <a:ext cx="671123" cy="1158334"/>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5FF04718-41E7-4CBC-B319-0FCB4F715A30}"/>
                </a:ext>
              </a:extLst>
            </p:cNvPr>
            <p:cNvSpPr/>
            <p:nvPr userDrawn="1"/>
          </p:nvSpPr>
          <p:spPr>
            <a:xfrm>
              <a:off x="4639843" y="1946104"/>
              <a:ext cx="671123" cy="996838"/>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784528AC-5133-4570-AE06-21420B61A9DB}"/>
                </a:ext>
              </a:extLst>
            </p:cNvPr>
            <p:cNvSpPr/>
            <p:nvPr userDrawn="1"/>
          </p:nvSpPr>
          <p:spPr>
            <a:xfrm>
              <a:off x="4639843" y="1946104"/>
              <a:ext cx="671123" cy="835342"/>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2" name="Rectangle 191">
              <a:extLst>
                <a:ext uri="{FF2B5EF4-FFF2-40B4-BE49-F238E27FC236}">
                  <a16:creationId xmlns:a16="http://schemas.microsoft.com/office/drawing/2014/main" id="{AB7BE177-89EB-4FA3-9079-8FA861814FF7}"/>
                </a:ext>
              </a:extLst>
            </p:cNvPr>
            <p:cNvSpPr/>
            <p:nvPr userDrawn="1"/>
          </p:nvSpPr>
          <p:spPr>
            <a:xfrm>
              <a:off x="4639844" y="1946104"/>
              <a:ext cx="671123" cy="670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C9C8021D-DDA1-4E1E-8E0D-CB3AC805ED0E}"/>
                </a:ext>
              </a:extLst>
            </p:cNvPr>
            <p:cNvSpPr/>
            <p:nvPr userDrawn="1"/>
          </p:nvSpPr>
          <p:spPr>
            <a:xfrm>
              <a:off x="5442082" y="1946104"/>
              <a:ext cx="671123" cy="1481328"/>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08DCABD2-698D-4425-BB59-83846A51C9F3}"/>
                </a:ext>
              </a:extLst>
            </p:cNvPr>
            <p:cNvSpPr/>
            <p:nvPr userDrawn="1"/>
          </p:nvSpPr>
          <p:spPr>
            <a:xfrm>
              <a:off x="5442082" y="1946104"/>
              <a:ext cx="671123" cy="1319832"/>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0F65B3E0-F086-48E1-803B-AB3B20CFB869}"/>
                </a:ext>
              </a:extLst>
            </p:cNvPr>
            <p:cNvSpPr/>
            <p:nvPr userDrawn="1"/>
          </p:nvSpPr>
          <p:spPr>
            <a:xfrm>
              <a:off x="5442082" y="1946104"/>
              <a:ext cx="671123" cy="1158334"/>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7E6D9187-7623-4588-904C-A809428DC8CD}"/>
                </a:ext>
              </a:extLst>
            </p:cNvPr>
            <p:cNvSpPr/>
            <p:nvPr userDrawn="1"/>
          </p:nvSpPr>
          <p:spPr>
            <a:xfrm>
              <a:off x="5442082" y="1946104"/>
              <a:ext cx="671123" cy="996838"/>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790931BC-3EC0-4505-ACD9-4358033DE4F6}"/>
                </a:ext>
              </a:extLst>
            </p:cNvPr>
            <p:cNvSpPr/>
            <p:nvPr userDrawn="1"/>
          </p:nvSpPr>
          <p:spPr>
            <a:xfrm>
              <a:off x="5442082" y="1946104"/>
              <a:ext cx="671123" cy="835342"/>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A4D4E93C-BC1B-4461-9A45-29B483EC73BF}"/>
                </a:ext>
              </a:extLst>
            </p:cNvPr>
            <p:cNvSpPr/>
            <p:nvPr userDrawn="1"/>
          </p:nvSpPr>
          <p:spPr>
            <a:xfrm>
              <a:off x="5442083" y="1946104"/>
              <a:ext cx="671123" cy="6706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9" name="Rectangle 198">
              <a:extLst>
                <a:ext uri="{FF2B5EF4-FFF2-40B4-BE49-F238E27FC236}">
                  <a16:creationId xmlns:a16="http://schemas.microsoft.com/office/drawing/2014/main" id="{E6E3B6DB-4A45-4C4C-9100-69A6FEAB2F71}"/>
                </a:ext>
              </a:extLst>
            </p:cNvPr>
            <p:cNvSpPr/>
            <p:nvPr userDrawn="1"/>
          </p:nvSpPr>
          <p:spPr>
            <a:xfrm>
              <a:off x="6244321" y="1946104"/>
              <a:ext cx="671123" cy="1481328"/>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7E52722F-33D2-44D1-ADE2-F379ECF8E85C}"/>
                </a:ext>
              </a:extLst>
            </p:cNvPr>
            <p:cNvSpPr/>
            <p:nvPr userDrawn="1"/>
          </p:nvSpPr>
          <p:spPr>
            <a:xfrm>
              <a:off x="6244321" y="1946104"/>
              <a:ext cx="671123" cy="1319832"/>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B146F01B-FAF7-459A-95FC-471FD6F44FE7}"/>
                </a:ext>
              </a:extLst>
            </p:cNvPr>
            <p:cNvSpPr/>
            <p:nvPr userDrawn="1"/>
          </p:nvSpPr>
          <p:spPr>
            <a:xfrm>
              <a:off x="6244321" y="1946104"/>
              <a:ext cx="671123" cy="1158334"/>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CBCD4ABC-5320-4DF8-A422-49658D6A72DF}"/>
                </a:ext>
              </a:extLst>
            </p:cNvPr>
            <p:cNvSpPr/>
            <p:nvPr userDrawn="1"/>
          </p:nvSpPr>
          <p:spPr>
            <a:xfrm>
              <a:off x="6244321" y="1946104"/>
              <a:ext cx="671123" cy="996838"/>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975E9A33-9E0E-4E18-A5DD-86EF652AD6FB}"/>
                </a:ext>
              </a:extLst>
            </p:cNvPr>
            <p:cNvSpPr/>
            <p:nvPr userDrawn="1"/>
          </p:nvSpPr>
          <p:spPr>
            <a:xfrm>
              <a:off x="6244321" y="1946104"/>
              <a:ext cx="671123" cy="835342"/>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86DE6780-4E8C-4FC1-AD40-851153AC9C0E}"/>
                </a:ext>
              </a:extLst>
            </p:cNvPr>
            <p:cNvSpPr/>
            <p:nvPr userDrawn="1"/>
          </p:nvSpPr>
          <p:spPr>
            <a:xfrm>
              <a:off x="6244321" y="1946104"/>
              <a:ext cx="671123" cy="67064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93CF397D-F42D-4CB6-A604-09A609A110BD}"/>
                </a:ext>
              </a:extLst>
            </p:cNvPr>
            <p:cNvSpPr/>
            <p:nvPr userDrawn="1"/>
          </p:nvSpPr>
          <p:spPr>
            <a:xfrm>
              <a:off x="7046559" y="1946104"/>
              <a:ext cx="671123" cy="1481328"/>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6" name="Rectangle 205">
              <a:extLst>
                <a:ext uri="{FF2B5EF4-FFF2-40B4-BE49-F238E27FC236}">
                  <a16:creationId xmlns:a16="http://schemas.microsoft.com/office/drawing/2014/main" id="{057D5D7B-B1AE-46F9-A720-823F6987157D}"/>
                </a:ext>
              </a:extLst>
            </p:cNvPr>
            <p:cNvSpPr/>
            <p:nvPr userDrawn="1"/>
          </p:nvSpPr>
          <p:spPr>
            <a:xfrm>
              <a:off x="7046559" y="1946104"/>
              <a:ext cx="671123" cy="1319832"/>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C3F776C9-C8F5-41AB-A50C-E17AA2489CAC}"/>
                </a:ext>
              </a:extLst>
            </p:cNvPr>
            <p:cNvSpPr/>
            <p:nvPr userDrawn="1"/>
          </p:nvSpPr>
          <p:spPr>
            <a:xfrm>
              <a:off x="7046559" y="1946104"/>
              <a:ext cx="671123" cy="115833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D7A8D87-B1EB-43D5-8080-17E8C01FB2DA}"/>
                </a:ext>
              </a:extLst>
            </p:cNvPr>
            <p:cNvSpPr/>
            <p:nvPr userDrawn="1"/>
          </p:nvSpPr>
          <p:spPr>
            <a:xfrm>
              <a:off x="7046559" y="1946104"/>
              <a:ext cx="671123" cy="996838"/>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EC74B798-98F8-436D-8519-8E6975A11FE1}"/>
                </a:ext>
              </a:extLst>
            </p:cNvPr>
            <p:cNvSpPr/>
            <p:nvPr userDrawn="1"/>
          </p:nvSpPr>
          <p:spPr>
            <a:xfrm>
              <a:off x="7046559" y="1946104"/>
              <a:ext cx="671123" cy="835342"/>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71D3983B-1AF9-4D52-AE43-A0EF0DBE0B61}"/>
                </a:ext>
              </a:extLst>
            </p:cNvPr>
            <p:cNvSpPr/>
            <p:nvPr userDrawn="1"/>
          </p:nvSpPr>
          <p:spPr>
            <a:xfrm>
              <a:off x="7046560" y="1946104"/>
              <a:ext cx="671123" cy="67064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2394C317-F0E7-4FE1-9D1F-8580B23BF1CD}"/>
                </a:ext>
              </a:extLst>
            </p:cNvPr>
            <p:cNvSpPr/>
            <p:nvPr userDrawn="1"/>
          </p:nvSpPr>
          <p:spPr>
            <a:xfrm>
              <a:off x="7848799" y="1946104"/>
              <a:ext cx="671123" cy="1481328"/>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213B29DD-5A5D-44F2-904F-8A6C2779618A}"/>
                </a:ext>
              </a:extLst>
            </p:cNvPr>
            <p:cNvSpPr/>
            <p:nvPr userDrawn="1"/>
          </p:nvSpPr>
          <p:spPr>
            <a:xfrm>
              <a:off x="7848799" y="1946104"/>
              <a:ext cx="671123" cy="1319832"/>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3" name="Rectangle 212">
              <a:extLst>
                <a:ext uri="{FF2B5EF4-FFF2-40B4-BE49-F238E27FC236}">
                  <a16:creationId xmlns:a16="http://schemas.microsoft.com/office/drawing/2014/main" id="{F1DC7031-3EC5-4E19-BB0E-3673D17D72DC}"/>
                </a:ext>
              </a:extLst>
            </p:cNvPr>
            <p:cNvSpPr/>
            <p:nvPr userDrawn="1"/>
          </p:nvSpPr>
          <p:spPr>
            <a:xfrm>
              <a:off x="7848799" y="1946104"/>
              <a:ext cx="671123" cy="1158334"/>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A3313C41-419B-4E5B-A156-8115FB45AE2E}"/>
                </a:ext>
              </a:extLst>
            </p:cNvPr>
            <p:cNvSpPr/>
            <p:nvPr userDrawn="1"/>
          </p:nvSpPr>
          <p:spPr>
            <a:xfrm>
              <a:off x="7848799" y="1946104"/>
              <a:ext cx="671123" cy="996838"/>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93F2405F-A612-4FB4-BEF9-2AD77DF769FB}"/>
                </a:ext>
              </a:extLst>
            </p:cNvPr>
            <p:cNvSpPr/>
            <p:nvPr userDrawn="1"/>
          </p:nvSpPr>
          <p:spPr>
            <a:xfrm>
              <a:off x="7848799" y="1946104"/>
              <a:ext cx="671123" cy="835342"/>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95C345FB-FDED-488A-9DD9-31B2B83CFB1B}"/>
                </a:ext>
              </a:extLst>
            </p:cNvPr>
            <p:cNvSpPr/>
            <p:nvPr userDrawn="1"/>
          </p:nvSpPr>
          <p:spPr>
            <a:xfrm>
              <a:off x="7848799" y="1946104"/>
              <a:ext cx="671123" cy="67064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72" name="Shape">
            <a:extLst>
              <a:ext uri="{FF2B5EF4-FFF2-40B4-BE49-F238E27FC236}">
                <a16:creationId xmlns:a16="http://schemas.microsoft.com/office/drawing/2014/main" id="{ECC5A34A-8ECE-2CE5-8332-C3F631F7ADF8}"/>
              </a:ext>
            </a:extLst>
          </p:cNvPr>
          <p:cNvSpPr/>
          <p:nvPr userDrawn="1"/>
        </p:nvSpPr>
        <p:spPr>
          <a:xfrm>
            <a:off x="471351" y="5967474"/>
            <a:ext cx="1781053" cy="890526"/>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21600" y="9674"/>
                  <a:pt x="16763" y="0"/>
                  <a:pt x="10800" y="0"/>
                </a:cubicBezTo>
                <a:cubicBezTo>
                  <a:pt x="4837" y="0"/>
                  <a:pt x="0" y="9674"/>
                  <a:pt x="0" y="21600"/>
                </a:cubicBezTo>
                <a:lnTo>
                  <a:pt x="21600" y="21600"/>
                </a:ln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73" name="Shape">
            <a:extLst>
              <a:ext uri="{FF2B5EF4-FFF2-40B4-BE49-F238E27FC236}">
                <a16:creationId xmlns:a16="http://schemas.microsoft.com/office/drawing/2014/main" id="{F68BBF83-203F-900E-47FB-96C6980ACBF3}"/>
              </a:ext>
            </a:extLst>
          </p:cNvPr>
          <p:cNvSpPr/>
          <p:nvPr userDrawn="1"/>
        </p:nvSpPr>
        <p:spPr>
          <a:xfrm rot="10800000">
            <a:off x="7618781" y="0"/>
            <a:ext cx="1131158" cy="565581"/>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21600" y="9660"/>
                  <a:pt x="16770" y="0"/>
                  <a:pt x="10800" y="0"/>
                </a:cubicBezTo>
                <a:cubicBezTo>
                  <a:pt x="4830" y="0"/>
                  <a:pt x="0" y="9660"/>
                  <a:pt x="0" y="21600"/>
                </a:cubicBezTo>
                <a:lnTo>
                  <a:pt x="21600" y="21600"/>
                </a:ln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192492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73C8F66-424B-4BE0-9AB2-2669C9DD0C7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BE5F4461-CFCB-47B7-A030-98DC5B91FDC0}"/>
              </a:ext>
            </a:extLst>
          </p:cNvPr>
          <p:cNvSpPr>
            <a:spLocks noGrp="1"/>
          </p:cNvSpPr>
          <p:nvPr>
            <p:ph type="ftr" sz="quarter" idx="11"/>
          </p:nvPr>
        </p:nvSpPr>
        <p:spPr/>
        <p:txBody>
          <a:bodyPr/>
          <a:lstStyle/>
          <a:p>
            <a:r>
              <a:rPr lang="en-US"/>
              <a:t>Your Footer Here</a:t>
            </a:r>
          </a:p>
        </p:txBody>
      </p:sp>
      <p:sp>
        <p:nvSpPr>
          <p:cNvPr id="4" name="Slide Number Placeholder 3">
            <a:extLst>
              <a:ext uri="{FF2B5EF4-FFF2-40B4-BE49-F238E27FC236}">
                <a16:creationId xmlns:a16="http://schemas.microsoft.com/office/drawing/2014/main" id="{65AB1FCF-C84F-4E4B-88F0-C20F0086D3F8}"/>
              </a:ext>
            </a:extLst>
          </p:cNvPr>
          <p:cNvSpPr>
            <a:spLocks noGrp="1"/>
          </p:cNvSpPr>
          <p:nvPr>
            <p:ph type="sldNum" sz="quarter" idx="12"/>
          </p:nvPr>
        </p:nvSpPr>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839826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3236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hyperlink" Target="http://www.presentationgo.com/" TargetMode="Externa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4955999-3F16-4981-A06E-18A5D24DA22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92A96D25-75A9-4D75-AB9A-6EE624DCA6F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07D9AF7A-EE03-4D7F-A307-7313D622B69B}"/>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bg1">
                    <a:lumMod val="65000"/>
                  </a:schemeClr>
                </a:solidFill>
              </a:defRPr>
            </a:lvl1pPr>
          </a:lstStyle>
          <a:p>
            <a:r>
              <a:rPr lang="en-US"/>
              <a:t>Date</a:t>
            </a:r>
          </a:p>
        </p:txBody>
      </p:sp>
      <p:sp>
        <p:nvSpPr>
          <p:cNvPr id="5" name="Footer Placeholder 4">
            <a:extLst>
              <a:ext uri="{FF2B5EF4-FFF2-40B4-BE49-F238E27FC236}">
                <a16:creationId xmlns:a16="http://schemas.microsoft.com/office/drawing/2014/main" id="{A4A2F644-5B7A-41CE-AF8F-CD3A5E8C9AC4}"/>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bg1">
                    <a:lumMod val="6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B8BD2754-AA0C-4D86-9E6D-4B555D983ABD}"/>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bg1">
                    <a:lumMod val="65000"/>
                  </a:schemeClr>
                </a:solidFill>
              </a:defRPr>
            </a:lvl1pPr>
          </a:lstStyle>
          <a:p>
            <a:fld id="{83A218E8-C0C8-4525-BD5F-99356FF4A842}" type="slidenum">
              <a:rPr lang="en-US" smtClean="0"/>
              <a:pPr/>
              <a:t>‹#›</a:t>
            </a:fld>
            <a:endParaRPr lang="en-US"/>
          </a:p>
        </p:txBody>
      </p:sp>
      <p:grpSp>
        <p:nvGrpSpPr>
          <p:cNvPr id="7" name="Group 6">
            <a:extLst>
              <a:ext uri="{FF2B5EF4-FFF2-40B4-BE49-F238E27FC236}">
                <a16:creationId xmlns:a16="http://schemas.microsoft.com/office/drawing/2014/main" id="{A1857C97-E013-43FE-9E82-298502542D0C}"/>
              </a:ext>
            </a:extLst>
          </p:cNvPr>
          <p:cNvGrpSpPr/>
          <p:nvPr userDrawn="1"/>
        </p:nvGrpSpPr>
        <p:grpSpPr>
          <a:xfrm>
            <a:off x="-1654908" y="-73804"/>
            <a:ext cx="1569183" cy="612144"/>
            <a:chOff x="-2096383" y="21447"/>
            <a:chExt cx="1569183" cy="612144"/>
          </a:xfrm>
        </p:grpSpPr>
        <p:sp>
          <p:nvSpPr>
            <p:cNvPr id="8" name="TextBox 7">
              <a:extLst>
                <a:ext uri="{FF2B5EF4-FFF2-40B4-BE49-F238E27FC236}">
                  <a16:creationId xmlns:a16="http://schemas.microsoft.com/office/drawing/2014/main" id="{D6014953-82F7-4EF3-8CFB-C5EA554C47C0}"/>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9" name="TextBox 8">
              <a:extLst>
                <a:ext uri="{FF2B5EF4-FFF2-40B4-BE49-F238E27FC236}">
                  <a16:creationId xmlns:a16="http://schemas.microsoft.com/office/drawing/2014/main" id="{73E560A8-6351-4498-893D-9570E04A7A14}"/>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0" name="Picture 9">
              <a:extLst>
                <a:ext uri="{FF2B5EF4-FFF2-40B4-BE49-F238E27FC236}">
                  <a16:creationId xmlns:a16="http://schemas.microsoft.com/office/drawing/2014/main" id="{CB872D7E-C6E1-47AE-968B-325FA9FB19D9}"/>
                </a:ext>
              </a:extLst>
            </p:cNvPr>
            <p:cNvPicPr>
              <a:picLocks noChangeAspect="1"/>
            </p:cNvPicPr>
            <p:nvPr userDrawn="1"/>
          </p:nvPicPr>
          <p:blipFill>
            <a:blip r:embed="rId10"/>
            <a:stretch>
              <a:fillRect/>
            </a:stretch>
          </p:blipFill>
          <p:spPr>
            <a:xfrm>
              <a:off x="-2018604" y="234547"/>
              <a:ext cx="1405251" cy="185944"/>
            </a:xfrm>
            <a:prstGeom prst="rect">
              <a:avLst/>
            </a:prstGeom>
          </p:spPr>
        </p:pic>
      </p:grpSp>
      <p:sp>
        <p:nvSpPr>
          <p:cNvPr id="11" name="Rectangle 10">
            <a:extLst>
              <a:ext uri="{FF2B5EF4-FFF2-40B4-BE49-F238E27FC236}">
                <a16:creationId xmlns:a16="http://schemas.microsoft.com/office/drawing/2014/main" id="{C3D9864D-2D40-4BCD-B905-77BE8C94187D}"/>
              </a:ext>
            </a:extLst>
          </p:cNvPr>
          <p:cNvSpPr/>
          <p:nvPr userDrawn="1"/>
        </p:nvSpPr>
        <p:spPr>
          <a:xfrm>
            <a:off x="-88899" y="6959601"/>
            <a:ext cx="1661032" cy="261610"/>
          </a:xfrm>
          <a:prstGeom prst="rect">
            <a:avLst/>
          </a:prstGeom>
        </p:spPr>
        <p:txBody>
          <a:bodyPr wrap="none">
            <a:spAutoFit/>
          </a:bodyPr>
          <a:lstStyle/>
          <a:p>
            <a:r>
              <a:rPr lang="en-US" sz="1100" b="0" i="0" dirty="0">
                <a:solidFill>
                  <a:schemeClr val="accent2"/>
                </a:solidFill>
                <a:effectLst/>
                <a:latin typeface="Open Sans" panose="020B0606030504020204" pitchFamily="34" charset="0"/>
              </a:rPr>
              <a:t>© </a:t>
            </a:r>
            <a:r>
              <a:rPr lang="en-US" sz="1100" b="0" i="0" u="none" strike="noStrike" dirty="0">
                <a:solidFill>
                  <a:schemeClr val="accent2"/>
                </a:solidFill>
                <a:effectLst/>
                <a:latin typeface="Open Sans" panose="020B0606030504020204" pitchFamily="34" charset="0"/>
                <a:hlinkClick r:id="rId11" tooltip="PresentationGo!">
                  <a:extLst>
                    <a:ext uri="{A12FA001-AC4F-418D-AE19-62706E023703}">
                      <ahyp:hlinkClr xmlns:ahyp="http://schemas.microsoft.com/office/drawing/2018/hyperlinkcolor" val="tx"/>
                    </a:ext>
                  </a:extLst>
                </a:hlinkClick>
              </a:rPr>
              <a:t>presentationgo.com</a:t>
            </a:r>
            <a:endParaRPr lang="en-US" sz="1100" dirty="0">
              <a:solidFill>
                <a:schemeClr val="accent2"/>
              </a:solidFill>
              <a:latin typeface="Calibri" panose="020F0502020204030204" pitchFamily="34" charset="0"/>
            </a:endParaRPr>
          </a:p>
        </p:txBody>
      </p:sp>
    </p:spTree>
    <p:extLst>
      <p:ext uri="{BB962C8B-B14F-4D97-AF65-F5344CB8AC3E}">
        <p14:creationId xmlns:p14="http://schemas.microsoft.com/office/powerpoint/2010/main" val="1754791782"/>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26" r:id="rId8"/>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164208588"/>
      </p:ext>
    </p:extLst>
  </p:cSld>
  <p:clrMap bg1="lt1" tx1="dk1" bg2="lt2" tx2="dk2" accent1="accent1" accent2="accent2" accent3="accent3" accent4="accent4" accent5="accent5" accent6="accent6" hlink="hlink" folHlink="folHlink"/>
  <p:sldLayoutIdLst>
    <p:sldLayoutId id="2147483691"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A553AD77-EC1D-EE8B-7299-4725EFEE7086}"/>
              </a:ext>
            </a:extLst>
          </p:cNvPr>
          <p:cNvSpPr>
            <a:spLocks noGrp="1"/>
          </p:cNvSpPr>
          <p:nvPr>
            <p:ph type="pic" sz="quarter" idx="13"/>
          </p:nvPr>
        </p:nvSpPr>
        <p:spPr/>
      </p:sp>
      <p:sp>
        <p:nvSpPr>
          <p:cNvPr id="5" name="Picture Placeholder 4">
            <a:extLst>
              <a:ext uri="{FF2B5EF4-FFF2-40B4-BE49-F238E27FC236}">
                <a16:creationId xmlns:a16="http://schemas.microsoft.com/office/drawing/2014/main" id="{2E818969-A214-37BB-5F18-15EE40B924CD}"/>
              </a:ext>
            </a:extLst>
          </p:cNvPr>
          <p:cNvSpPr>
            <a:spLocks noGrp="1"/>
          </p:cNvSpPr>
          <p:nvPr>
            <p:ph type="pic" sz="quarter" idx="14"/>
          </p:nvPr>
        </p:nvSpPr>
        <p:spPr/>
      </p:sp>
      <p:sp>
        <p:nvSpPr>
          <p:cNvPr id="2" name="Title 1">
            <a:extLst>
              <a:ext uri="{FF2B5EF4-FFF2-40B4-BE49-F238E27FC236}">
                <a16:creationId xmlns:a16="http://schemas.microsoft.com/office/drawing/2014/main" id="{3159D879-5D43-49ED-97E1-B5D8DE30A622}"/>
              </a:ext>
            </a:extLst>
          </p:cNvPr>
          <p:cNvSpPr>
            <a:spLocks noGrp="1"/>
          </p:cNvSpPr>
          <p:nvPr>
            <p:ph type="ctrTitle"/>
          </p:nvPr>
        </p:nvSpPr>
        <p:spPr/>
        <p:txBody>
          <a:bodyPr/>
          <a:lstStyle/>
          <a:p>
            <a:r>
              <a:rPr lang="en-US" dirty="0"/>
              <a:t>Title of your Presentation</a:t>
            </a:r>
          </a:p>
        </p:txBody>
      </p:sp>
      <p:sp>
        <p:nvSpPr>
          <p:cNvPr id="3" name="Subtitle 2">
            <a:extLst>
              <a:ext uri="{FF2B5EF4-FFF2-40B4-BE49-F238E27FC236}">
                <a16:creationId xmlns:a16="http://schemas.microsoft.com/office/drawing/2014/main" id="{B1419F5F-CE7D-4FAF-AE1D-26E8D61FF104}"/>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1249276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D5DE6C69-6A76-A751-395C-5AB05991470F}"/>
              </a:ext>
            </a:extLst>
          </p:cNvPr>
          <p:cNvSpPr>
            <a:spLocks noGrp="1"/>
          </p:cNvSpPr>
          <p:nvPr>
            <p:ph type="pic" sz="quarter" idx="13"/>
          </p:nvPr>
        </p:nvSpPr>
        <p:spPr/>
      </p:sp>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5" name="Date Placeholder 4">
            <a:extLst>
              <a:ext uri="{FF2B5EF4-FFF2-40B4-BE49-F238E27FC236}">
                <a16:creationId xmlns:a16="http://schemas.microsoft.com/office/drawing/2014/main" id="{903163B7-B913-4A80-B034-20DCCCEA26A8}"/>
              </a:ext>
            </a:extLst>
          </p:cNvPr>
          <p:cNvSpPr>
            <a:spLocks noGrp="1"/>
          </p:cNvSpPr>
          <p:nvPr>
            <p:ph type="dt" sz="half" idx="10"/>
          </p:nvPr>
        </p:nvSpPr>
        <p:spPr/>
        <p:txBody>
          <a:bodyPr/>
          <a:lstStyle/>
          <a:p>
            <a:r>
              <a:rPr lang="en-US"/>
              <a:t>Date</a:t>
            </a:r>
          </a:p>
        </p:txBody>
      </p:sp>
      <p:sp>
        <p:nvSpPr>
          <p:cNvPr id="6" name="Footer Placeholder 5">
            <a:extLst>
              <a:ext uri="{FF2B5EF4-FFF2-40B4-BE49-F238E27FC236}">
                <a16:creationId xmlns:a16="http://schemas.microsoft.com/office/drawing/2014/main" id="{7BC43650-1A0A-44F5-A980-FAB4BCD2C03F}"/>
              </a:ext>
            </a:extLst>
          </p:cNvPr>
          <p:cNvSpPr>
            <a:spLocks noGrp="1"/>
          </p:cNvSpPr>
          <p:nvPr>
            <p:ph type="ftr" sz="quarter" idx="11"/>
          </p:nvPr>
        </p:nvSpPr>
        <p:spPr/>
        <p:txBody>
          <a:bodyPr/>
          <a:lstStyle/>
          <a:p>
            <a:r>
              <a:rPr lang="en-US"/>
              <a:t>Your Footer Here</a:t>
            </a:r>
          </a:p>
        </p:txBody>
      </p:sp>
      <p:sp>
        <p:nvSpPr>
          <p:cNvPr id="7" name="Slide Number Placeholder 6">
            <a:extLst>
              <a:ext uri="{FF2B5EF4-FFF2-40B4-BE49-F238E27FC236}">
                <a16:creationId xmlns:a16="http://schemas.microsoft.com/office/drawing/2014/main" id="{EB903AB9-6F41-4A5E-9D22-034E4129D3BC}"/>
              </a:ext>
            </a:extLst>
          </p:cNvPr>
          <p:cNvSpPr>
            <a:spLocks noGrp="1"/>
          </p:cNvSpPr>
          <p:nvPr>
            <p:ph type="sldNum" sz="quarter" idx="12"/>
          </p:nvPr>
        </p:nvSpPr>
        <p:spPr/>
        <p:txBody>
          <a:bodyPr/>
          <a:lstStyle/>
          <a:p>
            <a:fld id="{9319E888-69DF-4A19-BF5D-F6CF70DE7D06}" type="slidenum">
              <a:rPr lang="en-US" smtClean="0"/>
              <a:pPr/>
              <a:t>2</a:t>
            </a:fld>
            <a:endParaRPr lang="en-US"/>
          </a:p>
        </p:txBody>
      </p:sp>
    </p:spTree>
    <p:extLst>
      <p:ext uri="{BB962C8B-B14F-4D97-AF65-F5344CB8AC3E}">
        <p14:creationId xmlns:p14="http://schemas.microsoft.com/office/powerpoint/2010/main" val="37263578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933E7AB5-165F-15CE-70D0-E3B5622F5B54}"/>
              </a:ext>
            </a:extLst>
          </p:cNvPr>
          <p:cNvSpPr>
            <a:spLocks noGrp="1"/>
          </p:cNvSpPr>
          <p:nvPr>
            <p:ph type="pic" sz="quarter" idx="13"/>
          </p:nvPr>
        </p:nvSpPr>
        <p:spPr/>
      </p:sp>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4" name="Date Placeholder 3">
            <a:extLst>
              <a:ext uri="{FF2B5EF4-FFF2-40B4-BE49-F238E27FC236}">
                <a16:creationId xmlns:a16="http://schemas.microsoft.com/office/drawing/2014/main" id="{BCB12DA8-1234-4922-9B38-553A0AD06E68}"/>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A38D9739-9C97-4AB7-985F-F26DC4755BDF}"/>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12E59EF9-F671-42F2-8A2A-0A2B220CAC46}"/>
              </a:ext>
            </a:extLst>
          </p:cNvPr>
          <p:cNvSpPr>
            <a:spLocks noGrp="1"/>
          </p:cNvSpPr>
          <p:nvPr>
            <p:ph type="sldNum" sz="quarter" idx="12"/>
          </p:nvPr>
        </p:nvSpPr>
        <p:spPr/>
        <p:txBody>
          <a:bodyPr/>
          <a:lstStyle/>
          <a:p>
            <a:fld id="{9319E888-69DF-4A19-BF5D-F6CF70DE7D06}" type="slidenum">
              <a:rPr lang="en-US" smtClean="0"/>
              <a:pPr/>
              <a:t>3</a:t>
            </a:fld>
            <a:endParaRPr lang="en-US"/>
          </a:p>
        </p:txBody>
      </p:sp>
    </p:spTree>
    <p:extLst>
      <p:ext uri="{BB962C8B-B14F-4D97-AF65-F5344CB8AC3E}">
        <p14:creationId xmlns:p14="http://schemas.microsoft.com/office/powerpoint/2010/main" val="38787138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5D1C53D-7597-5591-69C2-FE2399C875DE}"/>
              </a:ext>
            </a:extLst>
          </p:cNvPr>
          <p:cNvSpPr>
            <a:spLocks noGrp="1"/>
          </p:cNvSpPr>
          <p:nvPr>
            <p:ph type="pic" sz="quarter" idx="13"/>
          </p:nvPr>
        </p:nvSpPr>
        <p:spPr/>
      </p:sp>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4917B8E2-FE72-4A43-9A59-DB3A78718705}"/>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3CAD636F-EEA9-4A39-AADB-F3D2D783C57A}"/>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47FD06FC-D62F-4596-A7D4-F571441E1A53}"/>
              </a:ext>
            </a:extLst>
          </p:cNvPr>
          <p:cNvSpPr>
            <a:spLocks noGrp="1"/>
          </p:cNvSpPr>
          <p:nvPr>
            <p:ph type="sldNum" sz="quarter" idx="12"/>
          </p:nvPr>
        </p:nvSpPr>
        <p:spPr/>
        <p:txBody>
          <a:bodyPr/>
          <a:lstStyle/>
          <a:p>
            <a:fld id="{9319E888-69DF-4A19-BF5D-F6CF70DE7D06}" type="slidenum">
              <a:rPr lang="en-US" smtClean="0"/>
              <a:pPr/>
              <a:t>4</a:t>
            </a:fld>
            <a:endParaRPr lang="en-US"/>
          </a:p>
        </p:txBody>
      </p:sp>
    </p:spTree>
    <p:extLst>
      <p:ext uri="{BB962C8B-B14F-4D97-AF65-F5344CB8AC3E}">
        <p14:creationId xmlns:p14="http://schemas.microsoft.com/office/powerpoint/2010/main" val="1278789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FDB12C7C-15F3-85C1-C5BD-CB9CB1282E5A}"/>
              </a:ext>
            </a:extLst>
          </p:cNvPr>
          <p:cNvSpPr>
            <a:spLocks noGrp="1"/>
          </p:cNvSpPr>
          <p:nvPr>
            <p:ph type="pic" sz="quarter" idx="13"/>
          </p:nvPr>
        </p:nvSpPr>
        <p:spPr/>
      </p:sp>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normAutofit fontScale="90000"/>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E3719670-B6F7-4C0A-8E1D-FD6039BA8D35}"/>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47C9D14A-06B6-4610-AD78-139C9C8E9B7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4E1E11D9-2B6A-419D-84D0-A3D3BB7C228B}"/>
              </a:ext>
            </a:extLst>
          </p:cNvPr>
          <p:cNvSpPr>
            <a:spLocks noGrp="1"/>
          </p:cNvSpPr>
          <p:nvPr>
            <p:ph type="sldNum" sz="quarter" idx="12"/>
          </p:nvPr>
        </p:nvSpPr>
        <p:spPr/>
        <p:txBody>
          <a:bodyPr/>
          <a:lstStyle/>
          <a:p>
            <a:fld id="{9319E888-69DF-4A19-BF5D-F6CF70DE7D06}" type="slidenum">
              <a:rPr lang="en-US" smtClean="0"/>
              <a:pPr/>
              <a:t>5</a:t>
            </a:fld>
            <a:endParaRPr lang="en-US"/>
          </a:p>
        </p:txBody>
      </p:sp>
    </p:spTree>
    <p:extLst>
      <p:ext uri="{BB962C8B-B14F-4D97-AF65-F5344CB8AC3E}">
        <p14:creationId xmlns:p14="http://schemas.microsoft.com/office/powerpoint/2010/main" val="34600013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684A56BB-046D-95CA-7DDC-B7DD10C4E45A}"/>
              </a:ext>
            </a:extLst>
          </p:cNvPr>
          <p:cNvSpPr>
            <a:spLocks noGrp="1"/>
          </p:cNvSpPr>
          <p:nvPr>
            <p:ph type="pic" sz="quarter" idx="13"/>
          </p:nvPr>
        </p:nvSpPr>
        <p:spPr/>
      </p:sp>
      <p:sp>
        <p:nvSpPr>
          <p:cNvPr id="2" name="Title 1">
            <a:extLst>
              <a:ext uri="{FF2B5EF4-FFF2-40B4-BE49-F238E27FC236}">
                <a16:creationId xmlns:a16="http://schemas.microsoft.com/office/drawing/2014/main" id="{B5220B93-1642-4016-B0F7-BDA1DFE44AB9}"/>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4F50450A-AD04-406D-804F-9709D82F6394}"/>
              </a:ext>
            </a:extLst>
          </p:cNvPr>
          <p:cNvSpPr>
            <a:spLocks noGrp="1"/>
          </p:cNvSpPr>
          <p:nvPr>
            <p:ph type="body" idx="1"/>
          </p:nvPr>
        </p:nvSpPr>
        <p:spPr/>
        <p:txBody>
          <a:bodyPr>
            <a:normAutofit fontScale="85000" lnSpcReduction="10000"/>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90819375-CFF0-4E34-A5F9-721D92FBFF42}"/>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51A47069-4615-48D5-A783-2C5B8AEAFF1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B4A4F826-E8AB-4DA0-8B38-6404E7A9D818}"/>
              </a:ext>
            </a:extLst>
          </p:cNvPr>
          <p:cNvSpPr>
            <a:spLocks noGrp="1"/>
          </p:cNvSpPr>
          <p:nvPr>
            <p:ph type="sldNum" sz="quarter" idx="12"/>
          </p:nvPr>
        </p:nvSpPr>
        <p:spPr/>
        <p:txBody>
          <a:bodyPr/>
          <a:lstStyle/>
          <a:p>
            <a:fld id="{9319E888-69DF-4A19-BF5D-F6CF70DE7D06}" type="slidenum">
              <a:rPr lang="en-US" smtClean="0"/>
              <a:pPr/>
              <a:t>6</a:t>
            </a:fld>
            <a:endParaRPr lang="en-US"/>
          </a:p>
        </p:txBody>
      </p:sp>
      <p:sp>
        <p:nvSpPr>
          <p:cNvPr id="8" name="Text Placeholder 7">
            <a:extLst>
              <a:ext uri="{FF2B5EF4-FFF2-40B4-BE49-F238E27FC236}">
                <a16:creationId xmlns:a16="http://schemas.microsoft.com/office/drawing/2014/main" id="{6CE39371-E7B1-4185-808C-D50B6DD6A26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CA6EE475-10CD-478A-9EBA-55976C53275A}"/>
              </a:ext>
            </a:extLst>
          </p:cNvPr>
          <p:cNvSpPr>
            <a:spLocks noGrp="1"/>
          </p:cNvSpPr>
          <p:nvPr>
            <p:ph type="body" sz="quarter" idx="15"/>
          </p:nvPr>
        </p:nvSpPr>
        <p:spPr/>
        <p:txBody>
          <a:bodyPr/>
          <a:lstStyle/>
          <a:p>
            <a:r>
              <a:rPr lang="en-US" dirty="0"/>
              <a:t>(123) 456-7890</a:t>
            </a:r>
          </a:p>
        </p:txBody>
      </p:sp>
      <p:sp>
        <p:nvSpPr>
          <p:cNvPr id="12" name="Text Placeholder 11">
            <a:extLst>
              <a:ext uri="{FF2B5EF4-FFF2-40B4-BE49-F238E27FC236}">
                <a16:creationId xmlns:a16="http://schemas.microsoft.com/office/drawing/2014/main" id="{F1DD2598-F372-43E7-ACEA-01FC7EB52BF2}"/>
              </a:ext>
            </a:extLst>
          </p:cNvPr>
          <p:cNvSpPr>
            <a:spLocks noGrp="1"/>
          </p:cNvSpPr>
          <p:nvPr>
            <p:ph type="body" sz="quarter" idx="16"/>
          </p:nvPr>
        </p:nvSpPr>
        <p:spPr/>
        <p:txBody>
          <a:bodyPr/>
          <a:lstStyle/>
          <a:p>
            <a:r>
              <a:rPr lang="en-US" dirty="0"/>
              <a:t>Your Company</a:t>
            </a:r>
          </a:p>
        </p:txBody>
      </p:sp>
    </p:spTree>
    <p:extLst>
      <p:ext uri="{BB962C8B-B14F-4D97-AF65-F5344CB8AC3E}">
        <p14:creationId xmlns:p14="http://schemas.microsoft.com/office/powerpoint/2010/main" val="3702968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2" name="Text Placeholder 1">
            <a:extLst>
              <a:ext uri="{FF2B5EF4-FFF2-40B4-BE49-F238E27FC236}">
                <a16:creationId xmlns:a16="http://schemas.microsoft.com/office/drawing/2014/main" id="{89C475BB-900F-4B8F-9FFF-D7E95269627E}"/>
              </a:ext>
            </a:extLst>
          </p:cNvPr>
          <p:cNvSpPr>
            <a:spLocks noGrp="1"/>
          </p:cNvSpPr>
          <p:nvPr>
            <p:ph type="body" sz="quarter" idx="10"/>
          </p:nvPr>
        </p:nvSpPr>
        <p:spPr/>
        <p:txBody>
          <a:bodyPr/>
          <a:lstStyle/>
          <a:p>
            <a:r>
              <a:rPr lang="en-US" dirty="0"/>
              <a:t>Typography</a:t>
            </a:r>
          </a:p>
        </p:txBody>
      </p:sp>
      <p:sp>
        <p:nvSpPr>
          <p:cNvPr id="3" name="Text Placeholder 2">
            <a:extLst>
              <a:ext uri="{FF2B5EF4-FFF2-40B4-BE49-F238E27FC236}">
                <a16:creationId xmlns:a16="http://schemas.microsoft.com/office/drawing/2014/main" id="{5225E8A0-1B84-4426-B550-BB544CBB6975}"/>
              </a:ext>
            </a:extLst>
          </p:cNvPr>
          <p:cNvSpPr>
            <a:spLocks noGrp="1"/>
          </p:cNvSpPr>
          <p:nvPr>
            <p:ph type="body" sz="quarter" idx="11"/>
          </p:nvPr>
        </p:nvSpPr>
        <p:spPr/>
        <p:txBody>
          <a:bodyPr/>
          <a:lstStyle/>
          <a:p>
            <a:r>
              <a:rPr lang="en-US" dirty="0"/>
              <a:t>Calibri</a:t>
            </a:r>
          </a:p>
        </p:txBody>
      </p:sp>
      <p:sp>
        <p:nvSpPr>
          <p:cNvPr id="7" name="Text Placeholder 6">
            <a:extLst>
              <a:ext uri="{FF2B5EF4-FFF2-40B4-BE49-F238E27FC236}">
                <a16:creationId xmlns:a16="http://schemas.microsoft.com/office/drawing/2014/main" id="{2047FA86-807B-4F05-87FF-FC8CD03AAFA4}"/>
              </a:ext>
            </a:extLst>
          </p:cNvPr>
          <p:cNvSpPr>
            <a:spLocks noGrp="1"/>
          </p:cNvSpPr>
          <p:nvPr>
            <p:ph type="body" sz="quarter" idx="12"/>
          </p:nvPr>
        </p:nvSpPr>
        <p:spPr/>
        <p:txBody>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Yellow">
      <a:dk1>
        <a:sysClr val="windowText" lastClr="000000"/>
      </a:dk1>
      <a:lt1>
        <a:sysClr val="window" lastClr="FFFFFF"/>
      </a:lt1>
      <a:dk2>
        <a:srgbClr val="39302A"/>
      </a:dk2>
      <a:lt2>
        <a:srgbClr val="E5DEDB"/>
      </a:lt2>
      <a:accent1>
        <a:srgbClr val="FFCA08"/>
      </a:accent1>
      <a:accent2>
        <a:srgbClr val="F8931D"/>
      </a:accent2>
      <a:accent3>
        <a:srgbClr val="CE8D3E"/>
      </a:accent3>
      <a:accent4>
        <a:srgbClr val="EC7016"/>
      </a:accent4>
      <a:accent5>
        <a:srgbClr val="E64823"/>
      </a:accent5>
      <a:accent6>
        <a:srgbClr val="9C6A6A"/>
      </a:accent6>
      <a:hlink>
        <a:srgbClr val="2998E3"/>
      </a:hlink>
      <a:folHlink>
        <a:srgbClr val="7F723D"/>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2125F3EA-6BF6-4F4F-9BE1-7773DF2026F2}" vid="{2B74EF48-555B-4CDC-AA7D-CDF0B83FB1CB}"/>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2125F3EA-6BF6-4F4F-9BE1-7773DF2026F2}" vid="{913C5A02-6E09-486D-B48E-69A68D4C3BC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363</Words>
  <Application>Microsoft Office PowerPoint</Application>
  <PresentationFormat>On-screen Show (4:3)</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Semicircles</dc:title>
  <dc:creator>Christophe Barroche</dc:creator>
  <dc:description>© Copyright PresentationGo.com</dc:description>
  <cp:lastModifiedBy>Christophe Barroche</cp:lastModifiedBy>
  <cp:revision>1</cp:revision>
  <dcterms:created xsi:type="dcterms:W3CDTF">2022-05-25T16:45:28Z</dcterms:created>
  <dcterms:modified xsi:type="dcterms:W3CDTF">2022-05-25T16:46:21Z</dcterms:modified>
  <cp:category>Templates</cp:category>
</cp:coreProperties>
</file>