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605" autoAdjust="0"/>
  </p:normalViewPr>
  <p:slideViewPr>
    <p:cSldViewPr snapToGrid="0">
      <p:cViewPr varScale="1">
        <p:scale>
          <a:sx n="61" d="100"/>
          <a:sy n="61" d="100"/>
        </p:scale>
        <p:origin x="114" y="21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58154"/>
            <a:ext cx="6087114" cy="1454762"/>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854700" y="4576304"/>
            <a:ext cx="5499100" cy="134653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Freeform 9">
            <a:extLst>
              <a:ext uri="{FF2B5EF4-FFF2-40B4-BE49-F238E27FC236}">
                <a16:creationId xmlns:a16="http://schemas.microsoft.com/office/drawing/2014/main" id="{A1A778AA-D4AB-076C-2DAE-54BC0729AEB8}"/>
              </a:ext>
            </a:extLst>
          </p:cNvPr>
          <p:cNvSpPr>
            <a:spLocks noGrp="1"/>
          </p:cNvSpPr>
          <p:nvPr>
            <p:ph type="pic" sz="quarter" idx="13"/>
          </p:nvPr>
        </p:nvSpPr>
        <p:spPr>
          <a:xfrm>
            <a:off x="2085543" y="3000540"/>
            <a:ext cx="4091297" cy="2044666"/>
          </a:xfrm>
          <a:custGeom>
            <a:avLst/>
            <a:gdLst>
              <a:gd name="connsiteX0" fmla="*/ 0 w 3173349"/>
              <a:gd name="connsiteY0" fmla="*/ 0 h 1585913"/>
              <a:gd name="connsiteX1" fmla="*/ 3173349 w 3173349"/>
              <a:gd name="connsiteY1" fmla="*/ 0 h 1585913"/>
              <a:gd name="connsiteX2" fmla="*/ 3173349 w 3173349"/>
              <a:gd name="connsiteY2" fmla="*/ 5499 h 1585913"/>
              <a:gd name="connsiteX3" fmla="*/ 3165462 w 3173349"/>
              <a:gd name="connsiteY3" fmla="*/ 161649 h 1585913"/>
              <a:gd name="connsiteX4" fmla="*/ 1749043 w 3173349"/>
              <a:gd name="connsiteY4" fmla="*/ 1578069 h 1585913"/>
              <a:gd name="connsiteX5" fmla="*/ 1593743 w 3173349"/>
              <a:gd name="connsiteY5" fmla="*/ 1585913 h 1585913"/>
              <a:gd name="connsiteX6" fmla="*/ 1579884 w 3173349"/>
              <a:gd name="connsiteY6" fmla="*/ 1585913 h 1585913"/>
              <a:gd name="connsiteX7" fmla="*/ 1424585 w 3173349"/>
              <a:gd name="connsiteY7" fmla="*/ 1578069 h 1585913"/>
              <a:gd name="connsiteX8" fmla="*/ 8165 w 3173349"/>
              <a:gd name="connsiteY8" fmla="*/ 161649 h 158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3349" h="1585913">
                <a:moveTo>
                  <a:pt x="0" y="0"/>
                </a:moveTo>
                <a:lnTo>
                  <a:pt x="3173349" y="0"/>
                </a:lnTo>
                <a:lnTo>
                  <a:pt x="3173349" y="5499"/>
                </a:lnTo>
                <a:lnTo>
                  <a:pt x="3165462" y="161649"/>
                </a:lnTo>
                <a:cubicBezTo>
                  <a:pt x="3089608" y="908413"/>
                  <a:pt x="2495807" y="1502215"/>
                  <a:pt x="1749043" y="1578069"/>
                </a:cubicBezTo>
                <a:lnTo>
                  <a:pt x="1593743" y="1585913"/>
                </a:lnTo>
                <a:lnTo>
                  <a:pt x="1579884" y="1585913"/>
                </a:lnTo>
                <a:lnTo>
                  <a:pt x="1424585" y="1578069"/>
                </a:lnTo>
                <a:cubicBezTo>
                  <a:pt x="677821" y="1502215"/>
                  <a:pt x="84019" y="908413"/>
                  <a:pt x="8165" y="161649"/>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1" name="Freeform 10">
            <a:extLst>
              <a:ext uri="{FF2B5EF4-FFF2-40B4-BE49-F238E27FC236}">
                <a16:creationId xmlns:a16="http://schemas.microsoft.com/office/drawing/2014/main" id="{D82B9686-7233-0D6C-932C-70AACCC44BA5}"/>
              </a:ext>
            </a:extLst>
          </p:cNvPr>
          <p:cNvSpPr>
            <a:spLocks noGrp="1"/>
          </p:cNvSpPr>
          <p:nvPr>
            <p:ph type="pic" sz="quarter" idx="14"/>
          </p:nvPr>
        </p:nvSpPr>
        <p:spPr>
          <a:xfrm>
            <a:off x="6925314" y="824405"/>
            <a:ext cx="4354686" cy="2176135"/>
          </a:xfrm>
          <a:custGeom>
            <a:avLst/>
            <a:gdLst>
              <a:gd name="connsiteX0" fmla="*/ 1622795 w 3245590"/>
              <a:gd name="connsiteY0" fmla="*/ 0 h 1621895"/>
              <a:gd name="connsiteX1" fmla="*/ 3237258 w 3245590"/>
              <a:gd name="connsiteY1" fmla="*/ 1456919 h 1621895"/>
              <a:gd name="connsiteX2" fmla="*/ 3245590 w 3245590"/>
              <a:gd name="connsiteY2" fmla="*/ 1621895 h 1621895"/>
              <a:gd name="connsiteX3" fmla="*/ 0 w 3245590"/>
              <a:gd name="connsiteY3" fmla="*/ 1621895 h 1621895"/>
              <a:gd name="connsiteX4" fmla="*/ 8332 w 3245590"/>
              <a:gd name="connsiteY4" fmla="*/ 1456919 h 1621895"/>
              <a:gd name="connsiteX5" fmla="*/ 1622795 w 3245590"/>
              <a:gd name="connsiteY5" fmla="*/ 0 h 162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5590" h="1621895">
                <a:moveTo>
                  <a:pt x="1622795" y="0"/>
                </a:moveTo>
                <a:cubicBezTo>
                  <a:pt x="2462955" y="0"/>
                  <a:pt x="3154142" y="638611"/>
                  <a:pt x="3237258" y="1456919"/>
                </a:cubicBezTo>
                <a:lnTo>
                  <a:pt x="3245590" y="1621895"/>
                </a:lnTo>
                <a:lnTo>
                  <a:pt x="0" y="1621895"/>
                </a:lnTo>
                <a:lnTo>
                  <a:pt x="8332" y="1456919"/>
                </a:lnTo>
                <a:cubicBezTo>
                  <a:pt x="91449" y="638611"/>
                  <a:pt x="782636" y="0"/>
                  <a:pt x="1622795"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2" name="Shape">
            <a:extLst>
              <a:ext uri="{FF2B5EF4-FFF2-40B4-BE49-F238E27FC236}">
                <a16:creationId xmlns:a16="http://schemas.microsoft.com/office/drawing/2014/main" id="{D9DD1123-4F8C-C6C4-48FE-BF031A97C8A0}"/>
              </a:ext>
            </a:extLst>
          </p:cNvPr>
          <p:cNvSpPr/>
          <p:nvPr userDrawn="1"/>
        </p:nvSpPr>
        <p:spPr>
          <a:xfrm>
            <a:off x="757894" y="1813171"/>
            <a:ext cx="2374737" cy="118736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4AC9D237-9D20-75EA-5FE9-D1AF2BFF9C04}"/>
              </a:ext>
            </a:extLst>
          </p:cNvPr>
          <p:cNvSpPr/>
          <p:nvPr userDrawn="1"/>
        </p:nvSpPr>
        <p:spPr>
          <a:xfrm>
            <a:off x="6176841" y="3000540"/>
            <a:ext cx="2693052" cy="13465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3" y="21600"/>
                  <a:pt x="10800" y="21600"/>
                </a:cubicBezTo>
                <a:cubicBezTo>
                  <a:pt x="16767" y="21600"/>
                  <a:pt x="21600" y="11935"/>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1E1C4AEB-60CE-9D85-34AF-A7E8EE4A5D6D}"/>
              </a:ext>
            </a:extLst>
          </p:cNvPr>
          <p:cNvSpPr/>
          <p:nvPr userDrawn="1"/>
        </p:nvSpPr>
        <p:spPr>
          <a:xfrm>
            <a:off x="5418947" y="2246432"/>
            <a:ext cx="1508212" cy="75410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EBC2C270-0743-D14C-5518-DF5E83995653}"/>
              </a:ext>
            </a:extLst>
          </p:cNvPr>
          <p:cNvSpPr/>
          <p:nvPr userDrawn="1"/>
        </p:nvSpPr>
        <p:spPr>
          <a:xfrm>
            <a:off x="11280000" y="2544537"/>
            <a:ext cx="912000" cy="4560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33"/>
                  <a:pt x="16753" y="0"/>
                  <a:pt x="10800" y="0"/>
                </a:cubicBezTo>
                <a:cubicBezTo>
                  <a:pt x="4847" y="0"/>
                  <a:pt x="0" y="9693"/>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8EC5A45B-11ED-379B-F1A0-AEA82554F2A7}"/>
              </a:ext>
            </a:extLst>
          </p:cNvPr>
          <p:cNvSpPr/>
          <p:nvPr userDrawn="1"/>
        </p:nvSpPr>
        <p:spPr>
          <a:xfrm>
            <a:off x="-1" y="3000540"/>
            <a:ext cx="1508212" cy="7541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40"/>
                  <a:pt x="4830" y="21600"/>
                  <a:pt x="10800" y="21600"/>
                </a:cubicBezTo>
                <a:cubicBezTo>
                  <a:pt x="16770" y="21600"/>
                  <a:pt x="21600" y="11940"/>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5FFAD1E3-D394-9322-A554-FEEE8D4A5228}"/>
              </a:ext>
            </a:extLst>
          </p:cNvPr>
          <p:cNvSpPr/>
          <p:nvPr userDrawn="1"/>
        </p:nvSpPr>
        <p:spPr>
          <a:xfrm>
            <a:off x="9851367" y="3000540"/>
            <a:ext cx="1884633" cy="94231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9"/>
                  <a:pt x="4835" y="21600"/>
                  <a:pt x="10800" y="21600"/>
                </a:cubicBezTo>
                <a:cubicBezTo>
                  <a:pt x="16765" y="21600"/>
                  <a:pt x="21600" y="11929"/>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F126C23-C82C-7D29-E339-891BBC14CD5C}"/>
              </a:ext>
            </a:extLst>
          </p:cNvPr>
          <p:cNvSpPr>
            <a:spLocks noGrp="1"/>
          </p:cNvSpPr>
          <p:nvPr>
            <p:ph type="pic" sz="quarter" idx="13"/>
          </p:nvPr>
        </p:nvSpPr>
        <p:spPr>
          <a:xfrm>
            <a:off x="8097750" y="5253624"/>
            <a:ext cx="3243822" cy="1604376"/>
          </a:xfrm>
          <a:custGeom>
            <a:avLst/>
            <a:gdLst>
              <a:gd name="connsiteX0" fmla="*/ 1621911 w 3243822"/>
              <a:gd name="connsiteY0" fmla="*/ 0 h 1604376"/>
              <a:gd name="connsiteX1" fmla="*/ 3236375 w 3243822"/>
              <a:gd name="connsiteY1" fmla="*/ 1456920 h 1604376"/>
              <a:gd name="connsiteX2" fmla="*/ 3243822 w 3243822"/>
              <a:gd name="connsiteY2" fmla="*/ 1604376 h 1604376"/>
              <a:gd name="connsiteX3" fmla="*/ 0 w 3243822"/>
              <a:gd name="connsiteY3" fmla="*/ 1604376 h 1604376"/>
              <a:gd name="connsiteX4" fmla="*/ 7447 w 3243822"/>
              <a:gd name="connsiteY4" fmla="*/ 1456920 h 1604376"/>
              <a:gd name="connsiteX5" fmla="*/ 1621911 w 3243822"/>
              <a:gd name="connsiteY5" fmla="*/ 0 h 160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3822" h="1604376">
                <a:moveTo>
                  <a:pt x="1621911" y="0"/>
                </a:moveTo>
                <a:cubicBezTo>
                  <a:pt x="2462071" y="0"/>
                  <a:pt x="3153258" y="638611"/>
                  <a:pt x="3236375" y="1456920"/>
                </a:cubicBezTo>
                <a:lnTo>
                  <a:pt x="3243822" y="1604376"/>
                </a:lnTo>
                <a:lnTo>
                  <a:pt x="0" y="1604376"/>
                </a:lnTo>
                <a:lnTo>
                  <a:pt x="7447" y="1456920"/>
                </a:lnTo>
                <a:cubicBezTo>
                  <a:pt x="90564" y="638611"/>
                  <a:pt x="781751" y="0"/>
                  <a:pt x="1621911"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6" name="Shape">
            <a:extLst>
              <a:ext uri="{FF2B5EF4-FFF2-40B4-BE49-F238E27FC236}">
                <a16:creationId xmlns:a16="http://schemas.microsoft.com/office/drawing/2014/main" id="{377F57BA-65ED-DA4A-C75F-11C49634ADE9}"/>
              </a:ext>
            </a:extLst>
          </p:cNvPr>
          <p:cNvSpPr/>
          <p:nvPr userDrawn="1"/>
        </p:nvSpPr>
        <p:spPr>
          <a:xfrm>
            <a:off x="6950501" y="6292419"/>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D24D54A4-2AF1-AD35-1ABE-5A1053F9C633}"/>
              </a:ext>
            </a:extLst>
          </p:cNvPr>
          <p:cNvSpPr/>
          <p:nvPr userDrawn="1"/>
        </p:nvSpPr>
        <p:spPr>
          <a:xfrm>
            <a:off x="11353800" y="6515998"/>
            <a:ext cx="684000" cy="34200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33"/>
                  <a:pt x="16753" y="0"/>
                  <a:pt x="10800" y="0"/>
                </a:cubicBezTo>
                <a:cubicBezTo>
                  <a:pt x="4847" y="0"/>
                  <a:pt x="0" y="9693"/>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082800" y="365125"/>
            <a:ext cx="92710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24" name="Shape">
            <a:extLst>
              <a:ext uri="{FF2B5EF4-FFF2-40B4-BE49-F238E27FC236}">
                <a16:creationId xmlns:a16="http://schemas.microsoft.com/office/drawing/2014/main" id="{45410B8E-D4A8-D85F-AA08-006EBA05B6BF}"/>
              </a:ext>
            </a:extLst>
          </p:cNvPr>
          <p:cNvSpPr/>
          <p:nvPr userDrawn="1"/>
        </p:nvSpPr>
        <p:spPr>
          <a:xfrm>
            <a:off x="300172" y="0"/>
            <a:ext cx="1621896" cy="8109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2" y="21600"/>
                  <a:pt x="10800" y="21600"/>
                </a:cubicBezTo>
                <a:cubicBezTo>
                  <a:pt x="16768" y="21600"/>
                  <a:pt x="21600" y="11936"/>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8453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10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reeform 9">
            <a:extLst>
              <a:ext uri="{FF2B5EF4-FFF2-40B4-BE49-F238E27FC236}">
                <a16:creationId xmlns:a16="http://schemas.microsoft.com/office/drawing/2014/main" id="{6A03DFF3-B8FD-6376-0FAF-4BDF12A65ABD}"/>
              </a:ext>
            </a:extLst>
          </p:cNvPr>
          <p:cNvSpPr>
            <a:spLocks noGrp="1"/>
          </p:cNvSpPr>
          <p:nvPr>
            <p:ph type="pic" sz="quarter" idx="13"/>
          </p:nvPr>
        </p:nvSpPr>
        <p:spPr>
          <a:xfrm>
            <a:off x="7789803" y="0"/>
            <a:ext cx="4153310" cy="2075500"/>
          </a:xfrm>
          <a:custGeom>
            <a:avLst/>
            <a:gdLst>
              <a:gd name="connsiteX0" fmla="*/ 0 w 3173591"/>
              <a:gd name="connsiteY0" fmla="*/ 0 h 1585913"/>
              <a:gd name="connsiteX1" fmla="*/ 3173591 w 3173591"/>
              <a:gd name="connsiteY1" fmla="*/ 0 h 1585913"/>
              <a:gd name="connsiteX2" fmla="*/ 3165444 w 3173591"/>
              <a:gd name="connsiteY2" fmla="*/ 161300 h 1585913"/>
              <a:gd name="connsiteX3" fmla="*/ 1586796 w 3173591"/>
              <a:gd name="connsiteY3" fmla="*/ 1585913 h 1585913"/>
              <a:gd name="connsiteX4" fmla="*/ 8147 w 3173591"/>
              <a:gd name="connsiteY4" fmla="*/ 161300 h 1585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3591" h="1585913">
                <a:moveTo>
                  <a:pt x="0" y="0"/>
                </a:moveTo>
                <a:lnTo>
                  <a:pt x="3173591" y="0"/>
                </a:lnTo>
                <a:lnTo>
                  <a:pt x="3165444" y="161300"/>
                </a:lnTo>
                <a:cubicBezTo>
                  <a:pt x="3084171" y="961404"/>
                  <a:pt x="2408317" y="1585913"/>
                  <a:pt x="1586796" y="1585913"/>
                </a:cubicBezTo>
                <a:cubicBezTo>
                  <a:pt x="765274" y="1585913"/>
                  <a:pt x="89420" y="961404"/>
                  <a:pt x="8147" y="16130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1" name="Shape">
            <a:extLst>
              <a:ext uri="{FF2B5EF4-FFF2-40B4-BE49-F238E27FC236}">
                <a16:creationId xmlns:a16="http://schemas.microsoft.com/office/drawing/2014/main" id="{2CBC712F-656F-CFC4-06D8-4B40CA866D40}"/>
              </a:ext>
            </a:extLst>
          </p:cNvPr>
          <p:cNvSpPr/>
          <p:nvPr userDrawn="1"/>
        </p:nvSpPr>
        <p:spPr>
          <a:xfrm>
            <a:off x="628650" y="5967474"/>
            <a:ext cx="1781053" cy="8905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977D1F5-3634-78AC-33C4-D3551A4F13BB}"/>
              </a:ext>
            </a:extLst>
          </p:cNvPr>
          <p:cNvSpPr/>
          <p:nvPr userDrawn="1"/>
        </p:nvSpPr>
        <p:spPr>
          <a:xfrm>
            <a:off x="3413913" y="6292419"/>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bg1"/>
                </a:solidFill>
              </a:defRPr>
            </a:lvl1p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301131" y="-933"/>
            <a:ext cx="7248758" cy="2007534"/>
          </a:xfrm>
        </p:spPr>
        <p:txBody>
          <a:bodyPr anchor="ctr"/>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7937500" y="4902200"/>
            <a:ext cx="3409950" cy="11874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Freeform 14">
            <a:extLst>
              <a:ext uri="{FF2B5EF4-FFF2-40B4-BE49-F238E27FC236}">
                <a16:creationId xmlns:a16="http://schemas.microsoft.com/office/drawing/2014/main" id="{5226A077-0FA8-BF0C-EF54-9C857E9E8209}"/>
              </a:ext>
            </a:extLst>
          </p:cNvPr>
          <p:cNvSpPr>
            <a:spLocks noGrp="1"/>
          </p:cNvSpPr>
          <p:nvPr>
            <p:ph type="pic" sz="quarter" idx="13"/>
          </p:nvPr>
        </p:nvSpPr>
        <p:spPr>
          <a:xfrm>
            <a:off x="2468721" y="2887511"/>
            <a:ext cx="6020020" cy="3010007"/>
          </a:xfrm>
          <a:custGeom>
            <a:avLst/>
            <a:gdLst>
              <a:gd name="connsiteX0" fmla="*/ 0 w 4373056"/>
              <a:gd name="connsiteY0" fmla="*/ 0 h 2186526"/>
              <a:gd name="connsiteX1" fmla="*/ 4373056 w 4373056"/>
              <a:gd name="connsiteY1" fmla="*/ 0 h 2186526"/>
              <a:gd name="connsiteX2" fmla="*/ 2186528 w 4373056"/>
              <a:gd name="connsiteY2" fmla="*/ 2186526 h 2186526"/>
              <a:gd name="connsiteX3" fmla="*/ 0 w 4373056"/>
              <a:gd name="connsiteY3" fmla="*/ 0 h 2186526"/>
            </a:gdLst>
            <a:ahLst/>
            <a:cxnLst>
              <a:cxn ang="0">
                <a:pos x="connsiteX0" y="connsiteY0"/>
              </a:cxn>
              <a:cxn ang="0">
                <a:pos x="connsiteX1" y="connsiteY1"/>
              </a:cxn>
              <a:cxn ang="0">
                <a:pos x="connsiteX2" y="connsiteY2"/>
              </a:cxn>
              <a:cxn ang="0">
                <a:pos x="connsiteX3" y="connsiteY3"/>
              </a:cxn>
            </a:cxnLst>
            <a:rect l="l" t="t" r="r" b="b"/>
            <a:pathLst>
              <a:path w="4373056" h="2186526">
                <a:moveTo>
                  <a:pt x="0" y="0"/>
                </a:moveTo>
                <a:lnTo>
                  <a:pt x="4373056" y="0"/>
                </a:lnTo>
                <a:cubicBezTo>
                  <a:pt x="4373056" y="1207853"/>
                  <a:pt x="3394382" y="2186526"/>
                  <a:pt x="2186528" y="2186526"/>
                </a:cubicBezTo>
                <a:cubicBezTo>
                  <a:pt x="978674" y="2186526"/>
                  <a:pt x="0" y="1206942"/>
                  <a:pt x="0"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6" name="Shape">
            <a:extLst>
              <a:ext uri="{FF2B5EF4-FFF2-40B4-BE49-F238E27FC236}">
                <a16:creationId xmlns:a16="http://schemas.microsoft.com/office/drawing/2014/main" id="{4A5E8D0A-66BE-BE54-6CE0-532D320D41AF}"/>
              </a:ext>
            </a:extLst>
          </p:cNvPr>
          <p:cNvSpPr/>
          <p:nvPr userDrawn="1"/>
        </p:nvSpPr>
        <p:spPr>
          <a:xfrm>
            <a:off x="1034289" y="1254091"/>
            <a:ext cx="3266842" cy="16334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376F21A-52AE-961B-346C-C840D78358C7}"/>
              </a:ext>
            </a:extLst>
          </p:cNvPr>
          <p:cNvSpPr/>
          <p:nvPr userDrawn="1"/>
        </p:nvSpPr>
        <p:spPr>
          <a:xfrm>
            <a:off x="8488741" y="2887511"/>
            <a:ext cx="3703259" cy="185162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3"/>
                  <a:pt x="4834" y="21600"/>
                  <a:pt x="10800" y="21600"/>
                </a:cubicBezTo>
                <a:cubicBezTo>
                  <a:pt x="16767" y="21600"/>
                  <a:pt x="21600" y="11933"/>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03643137-0F21-3B91-2787-42D25922B559}"/>
              </a:ext>
            </a:extLst>
          </p:cNvPr>
          <p:cNvSpPr/>
          <p:nvPr userDrawn="1"/>
        </p:nvSpPr>
        <p:spPr>
          <a:xfrm>
            <a:off x="7454452" y="1850695"/>
            <a:ext cx="2073623" cy="103681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0"/>
                  <a:pt x="16765" y="0"/>
                  <a:pt x="10800" y="0"/>
                </a:cubicBezTo>
                <a:cubicBezTo>
                  <a:pt x="4835" y="0"/>
                  <a:pt x="0" y="967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6B783163-4B6D-EE6F-938D-510D36ECE2FA}"/>
              </a:ext>
            </a:extLst>
          </p:cNvPr>
          <p:cNvSpPr/>
          <p:nvPr userDrawn="1"/>
        </p:nvSpPr>
        <p:spPr>
          <a:xfrm>
            <a:off x="0" y="2887511"/>
            <a:ext cx="2073623" cy="103681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0"/>
                  <a:pt x="4835" y="21600"/>
                  <a:pt x="10800" y="21600"/>
                </a:cubicBezTo>
                <a:cubicBezTo>
                  <a:pt x="16765" y="21600"/>
                  <a:pt x="21600" y="11930"/>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303445"/>
            <a:ext cx="4017377" cy="1891273"/>
          </a:xfrm>
        </p:spPr>
        <p:txBody>
          <a:bodyPr anchor="ctr"/>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7366000" y="4800599"/>
            <a:ext cx="3981450" cy="1428483"/>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Freeform 14">
            <a:extLst>
              <a:ext uri="{FF2B5EF4-FFF2-40B4-BE49-F238E27FC236}">
                <a16:creationId xmlns:a16="http://schemas.microsoft.com/office/drawing/2014/main" id="{201D9740-07C5-74C5-3E44-6D047D3D84D3}"/>
              </a:ext>
            </a:extLst>
          </p:cNvPr>
          <p:cNvSpPr>
            <a:spLocks noGrp="1"/>
          </p:cNvSpPr>
          <p:nvPr>
            <p:ph type="pic" sz="quarter" idx="13"/>
          </p:nvPr>
        </p:nvSpPr>
        <p:spPr>
          <a:xfrm rot="10800000" flipH="1" flipV="1">
            <a:off x="4849227" y="303447"/>
            <a:ext cx="6078516" cy="3039259"/>
          </a:xfrm>
          <a:custGeom>
            <a:avLst/>
            <a:gdLst>
              <a:gd name="connsiteX0" fmla="*/ 2255686 w 4511372"/>
              <a:gd name="connsiteY0" fmla="*/ 0 h 2255687"/>
              <a:gd name="connsiteX1" fmla="*/ 4511372 w 4511372"/>
              <a:gd name="connsiteY1" fmla="*/ 2255687 h 2255687"/>
              <a:gd name="connsiteX2" fmla="*/ 0 w 4511372"/>
              <a:gd name="connsiteY2" fmla="*/ 2255687 h 2255687"/>
              <a:gd name="connsiteX3" fmla="*/ 2255686 w 4511372"/>
              <a:gd name="connsiteY3" fmla="*/ 0 h 2255687"/>
            </a:gdLst>
            <a:ahLst/>
            <a:cxnLst>
              <a:cxn ang="0">
                <a:pos x="connsiteX0" y="connsiteY0"/>
              </a:cxn>
              <a:cxn ang="0">
                <a:pos x="connsiteX1" y="connsiteY1"/>
              </a:cxn>
              <a:cxn ang="0">
                <a:pos x="connsiteX2" y="connsiteY2"/>
              </a:cxn>
              <a:cxn ang="0">
                <a:pos x="connsiteX3" y="connsiteY3"/>
              </a:cxn>
            </a:cxnLst>
            <a:rect l="l" t="t" r="r" b="b"/>
            <a:pathLst>
              <a:path w="4511372" h="2255687">
                <a:moveTo>
                  <a:pt x="2255686" y="0"/>
                </a:moveTo>
                <a:cubicBezTo>
                  <a:pt x="3501535" y="0"/>
                  <a:pt x="4511372" y="1009942"/>
                  <a:pt x="4511372" y="2255687"/>
                </a:cubicBezTo>
                <a:lnTo>
                  <a:pt x="0" y="2255687"/>
                </a:lnTo>
                <a:cubicBezTo>
                  <a:pt x="0" y="1009942"/>
                  <a:pt x="1009837" y="0"/>
                  <a:pt x="2255686"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16" name="Shape">
            <a:extLst>
              <a:ext uri="{FF2B5EF4-FFF2-40B4-BE49-F238E27FC236}">
                <a16:creationId xmlns:a16="http://schemas.microsoft.com/office/drawing/2014/main" id="{FA0D20DE-1035-AEA2-20BE-ACD677B58856}"/>
              </a:ext>
            </a:extLst>
          </p:cNvPr>
          <p:cNvSpPr/>
          <p:nvPr userDrawn="1"/>
        </p:nvSpPr>
        <p:spPr>
          <a:xfrm>
            <a:off x="3829286" y="3342706"/>
            <a:ext cx="3729795" cy="186489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0"/>
                  <a:pt x="4835" y="21600"/>
                  <a:pt x="10800" y="21600"/>
                </a:cubicBezTo>
                <a:cubicBezTo>
                  <a:pt x="16765" y="21600"/>
                  <a:pt x="21600" y="11930"/>
                  <a:pt x="21600" y="0"/>
                </a:cubicBez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B260A3C1-B5FA-D585-D34A-D219D108C1B3}"/>
              </a:ext>
            </a:extLst>
          </p:cNvPr>
          <p:cNvSpPr/>
          <p:nvPr userDrawn="1"/>
        </p:nvSpPr>
        <p:spPr>
          <a:xfrm>
            <a:off x="2761453" y="2298818"/>
            <a:ext cx="2087774" cy="10438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7"/>
                  <a:pt x="16767" y="0"/>
                  <a:pt x="10800" y="0"/>
                </a:cubicBezTo>
                <a:cubicBezTo>
                  <a:pt x="4833" y="0"/>
                  <a:pt x="0" y="9667"/>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04A18962-44CD-8A91-E570-584321E8CFCB}"/>
              </a:ext>
            </a:extLst>
          </p:cNvPr>
          <p:cNvSpPr/>
          <p:nvPr userDrawn="1"/>
        </p:nvSpPr>
        <p:spPr>
          <a:xfrm>
            <a:off x="0" y="2399942"/>
            <a:ext cx="1885528" cy="94276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4"/>
                  <a:pt x="16772" y="0"/>
                  <a:pt x="10800" y="0"/>
                </a:cubicBezTo>
                <a:cubicBezTo>
                  <a:pt x="4828" y="0"/>
                  <a:pt x="0" y="9656"/>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12A6CF26-9477-0D32-3F3A-D8723CB343F4}"/>
              </a:ext>
            </a:extLst>
          </p:cNvPr>
          <p:cNvSpPr/>
          <p:nvPr userDrawn="1"/>
        </p:nvSpPr>
        <p:spPr>
          <a:xfrm>
            <a:off x="10927743" y="2710577"/>
            <a:ext cx="1264257" cy="63212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1"/>
                  <a:pt x="16759" y="0"/>
                  <a:pt x="10800" y="0"/>
                </a:cubicBezTo>
                <a:cubicBezTo>
                  <a:pt x="4841" y="0"/>
                  <a:pt x="0" y="9681"/>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BF79736F-C631-167C-BB4C-703BF5D5799B}"/>
              </a:ext>
            </a:extLst>
          </p:cNvPr>
          <p:cNvSpPr/>
          <p:nvPr userDrawn="1"/>
        </p:nvSpPr>
        <p:spPr>
          <a:xfrm>
            <a:off x="1885528" y="3342706"/>
            <a:ext cx="1669715" cy="83485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4"/>
                  <a:pt x="4838" y="21600"/>
                  <a:pt x="10800" y="21600"/>
                </a:cubicBezTo>
                <a:cubicBezTo>
                  <a:pt x="16762" y="21600"/>
                  <a:pt x="21600" y="11924"/>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18E85016-AC75-64A9-8A42-F73FF37DEFE3}"/>
              </a:ext>
            </a:extLst>
          </p:cNvPr>
          <p:cNvSpPr/>
          <p:nvPr userDrawn="1"/>
        </p:nvSpPr>
        <p:spPr>
          <a:xfrm>
            <a:off x="8940415" y="3342706"/>
            <a:ext cx="2611615" cy="130580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35"/>
                  <a:pt x="4832" y="21600"/>
                  <a:pt x="10800" y="21600"/>
                </a:cubicBezTo>
                <a:cubicBezTo>
                  <a:pt x="16768" y="21600"/>
                  <a:pt x="21600" y="11935"/>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753100" y="3499496"/>
            <a:ext cx="5594350" cy="1765865"/>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753100" y="5292350"/>
            <a:ext cx="5594350" cy="76556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568627" y="1364039"/>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568627" y="159137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568627" y="1818705"/>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Freeform 18">
            <a:extLst>
              <a:ext uri="{FF2B5EF4-FFF2-40B4-BE49-F238E27FC236}">
                <a16:creationId xmlns:a16="http://schemas.microsoft.com/office/drawing/2014/main" id="{0B67C9D6-F1BA-2EE3-8F22-88042FD5373B}"/>
              </a:ext>
            </a:extLst>
          </p:cNvPr>
          <p:cNvSpPr>
            <a:spLocks noGrp="1"/>
          </p:cNvSpPr>
          <p:nvPr>
            <p:ph type="pic" sz="quarter" idx="17"/>
          </p:nvPr>
        </p:nvSpPr>
        <p:spPr>
          <a:xfrm>
            <a:off x="7043293" y="768350"/>
            <a:ext cx="5148707" cy="2574354"/>
          </a:xfrm>
          <a:custGeom>
            <a:avLst/>
            <a:gdLst>
              <a:gd name="connsiteX0" fmla="*/ 2255686 w 4511371"/>
              <a:gd name="connsiteY0" fmla="*/ 0 h 2255686"/>
              <a:gd name="connsiteX1" fmla="*/ 4499727 w 4511371"/>
              <a:gd name="connsiteY1" fmla="*/ 2025061 h 2255686"/>
              <a:gd name="connsiteX2" fmla="*/ 4511371 w 4511371"/>
              <a:gd name="connsiteY2" fmla="*/ 2255666 h 2255686"/>
              <a:gd name="connsiteX3" fmla="*/ 4511371 w 4511371"/>
              <a:gd name="connsiteY3" fmla="*/ 2255686 h 2255686"/>
              <a:gd name="connsiteX4" fmla="*/ 0 w 4511371"/>
              <a:gd name="connsiteY4" fmla="*/ 2255686 h 2255686"/>
              <a:gd name="connsiteX5" fmla="*/ 2255686 w 4511371"/>
              <a:gd name="connsiteY5" fmla="*/ 0 h 2255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11371" h="2255686">
                <a:moveTo>
                  <a:pt x="2255686" y="0"/>
                </a:moveTo>
                <a:cubicBezTo>
                  <a:pt x="3423670" y="0"/>
                  <a:pt x="4384220" y="887644"/>
                  <a:pt x="4499727" y="2025061"/>
                </a:cubicBezTo>
                <a:lnTo>
                  <a:pt x="4511371" y="2255666"/>
                </a:lnTo>
                <a:lnTo>
                  <a:pt x="4511371" y="2255686"/>
                </a:lnTo>
                <a:lnTo>
                  <a:pt x="0" y="2255686"/>
                </a:lnTo>
                <a:cubicBezTo>
                  <a:pt x="0" y="1009942"/>
                  <a:pt x="1009837" y="0"/>
                  <a:pt x="2255686" y="0"/>
                </a:cubicBezTo>
                <a:close/>
              </a:path>
            </a:pathLst>
          </a:custGeom>
          <a:noFill/>
        </p:spPr>
        <p:txBody>
          <a:bodyPr wrap="square" anchor="ctr">
            <a:noAutofit/>
          </a:bodyPr>
          <a:lstStyle>
            <a:lvl1pPr marL="0" indent="0" algn="ctr">
              <a:buNone/>
              <a:defRPr sz="2000">
                <a:solidFill>
                  <a:schemeClr val="tx1"/>
                </a:solidFill>
              </a:defRPr>
            </a:lvl1pPr>
          </a:lstStyle>
          <a:p>
            <a:r>
              <a:rPr lang="en-US"/>
              <a:t>Click icon to add picture</a:t>
            </a:r>
          </a:p>
        </p:txBody>
      </p:sp>
      <p:sp>
        <p:nvSpPr>
          <p:cNvPr id="20" name="Shape">
            <a:extLst>
              <a:ext uri="{FF2B5EF4-FFF2-40B4-BE49-F238E27FC236}">
                <a16:creationId xmlns:a16="http://schemas.microsoft.com/office/drawing/2014/main" id="{43C83591-61D8-6440-0C9A-0F961CFCC2C7}"/>
              </a:ext>
            </a:extLst>
          </p:cNvPr>
          <p:cNvSpPr/>
          <p:nvPr userDrawn="1"/>
        </p:nvSpPr>
        <p:spPr>
          <a:xfrm>
            <a:off x="4652530" y="2148603"/>
            <a:ext cx="2388200" cy="119410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7"/>
                  <a:pt x="16767" y="0"/>
                  <a:pt x="10800" y="0"/>
                </a:cubicBezTo>
                <a:cubicBezTo>
                  <a:pt x="4833" y="0"/>
                  <a:pt x="0" y="9667"/>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A64659CC-5C90-7DAA-D7F1-30D1F8AC958D}"/>
              </a:ext>
            </a:extLst>
          </p:cNvPr>
          <p:cNvSpPr/>
          <p:nvPr userDrawn="1"/>
        </p:nvSpPr>
        <p:spPr>
          <a:xfrm>
            <a:off x="1440410" y="2227826"/>
            <a:ext cx="2229757" cy="111487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84"/>
                  <a:pt x="16772" y="0"/>
                  <a:pt x="10800" y="0"/>
                </a:cubicBezTo>
                <a:cubicBezTo>
                  <a:pt x="4828" y="0"/>
                  <a:pt x="0" y="9656"/>
                  <a:pt x="0" y="21600"/>
                </a:cubicBez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0A094C27-D543-A64B-BEFB-39CB015A9DB3}"/>
              </a:ext>
            </a:extLst>
          </p:cNvPr>
          <p:cNvSpPr/>
          <p:nvPr userDrawn="1"/>
        </p:nvSpPr>
        <p:spPr>
          <a:xfrm>
            <a:off x="3670167" y="3342704"/>
            <a:ext cx="1909982" cy="9549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24"/>
                  <a:pt x="4838" y="21600"/>
                  <a:pt x="10800" y="21600"/>
                </a:cubicBezTo>
                <a:cubicBezTo>
                  <a:pt x="16762" y="21600"/>
                  <a:pt x="21600" y="11924"/>
                  <a:pt x="21600" y="0"/>
                </a:cubicBezTo>
                <a:lnTo>
                  <a:pt x="0"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29AF971E-3935-DB5B-5535-72C790EFAB94}"/>
              </a:ext>
            </a:extLst>
          </p:cNvPr>
          <p:cNvSpPr/>
          <p:nvPr userDrawn="1"/>
        </p:nvSpPr>
        <p:spPr>
          <a:xfrm>
            <a:off x="-1" y="3342704"/>
            <a:ext cx="1437530" cy="71876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11947"/>
                  <a:pt x="4826" y="21600"/>
                  <a:pt x="10800" y="21600"/>
                </a:cubicBezTo>
                <a:cubicBezTo>
                  <a:pt x="16774" y="21600"/>
                  <a:pt x="21600" y="11947"/>
                  <a:pt x="21600" y="0"/>
                </a:cubicBezTo>
                <a:lnTo>
                  <a:pt x="0"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
        <p:nvSpPr>
          <p:cNvPr id="72" name="Shape">
            <a:extLst>
              <a:ext uri="{FF2B5EF4-FFF2-40B4-BE49-F238E27FC236}">
                <a16:creationId xmlns:a16="http://schemas.microsoft.com/office/drawing/2014/main" id="{E38536C6-7745-8132-B0A7-F53B3DDA77DF}"/>
              </a:ext>
            </a:extLst>
          </p:cNvPr>
          <p:cNvSpPr/>
          <p:nvPr userDrawn="1"/>
        </p:nvSpPr>
        <p:spPr>
          <a:xfrm>
            <a:off x="471351" y="5967474"/>
            <a:ext cx="1781053" cy="8905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4"/>
                  <a:pt x="16763" y="0"/>
                  <a:pt x="10800" y="0"/>
                </a:cubicBezTo>
                <a:cubicBezTo>
                  <a:pt x="4837" y="0"/>
                  <a:pt x="0" y="9674"/>
                  <a:pt x="0" y="21600"/>
                </a:cubicBezTo>
                <a:lnTo>
                  <a:pt x="21600" y="2160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3" name="Shape">
            <a:extLst>
              <a:ext uri="{FF2B5EF4-FFF2-40B4-BE49-F238E27FC236}">
                <a16:creationId xmlns:a16="http://schemas.microsoft.com/office/drawing/2014/main" id="{920E16EE-A894-F907-F0BE-FF674FD3F4CD}"/>
              </a:ext>
            </a:extLst>
          </p:cNvPr>
          <p:cNvSpPr/>
          <p:nvPr userDrawn="1"/>
        </p:nvSpPr>
        <p:spPr>
          <a:xfrm rot="10800000">
            <a:off x="9719188" y="1"/>
            <a:ext cx="1131158" cy="56558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60"/>
                  <a:pt x="16770" y="0"/>
                  <a:pt x="10800" y="0"/>
                </a:cubicBezTo>
                <a:cubicBezTo>
                  <a:pt x="4830" y="0"/>
                  <a:pt x="0" y="9660"/>
                  <a:pt x="0" y="21600"/>
                </a:cubicBezTo>
                <a:lnTo>
                  <a:pt x="21600"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6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6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6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8" name="Picture Placeholder 7">
            <a:extLst>
              <a:ext uri="{FF2B5EF4-FFF2-40B4-BE49-F238E27FC236}">
                <a16:creationId xmlns:a16="http://schemas.microsoft.com/office/drawing/2014/main" id="{F58DAE94-8602-F364-7AF0-902BB1B749F2}"/>
              </a:ext>
            </a:extLst>
          </p:cNvPr>
          <p:cNvSpPr>
            <a:spLocks noGrp="1"/>
          </p:cNvSpPr>
          <p:nvPr>
            <p:ph type="pic" sz="quarter" idx="13"/>
          </p:nvPr>
        </p:nvSpPr>
        <p:spPr/>
      </p:sp>
      <p:sp>
        <p:nvSpPr>
          <p:cNvPr id="9" name="Picture Placeholder 8">
            <a:extLst>
              <a:ext uri="{FF2B5EF4-FFF2-40B4-BE49-F238E27FC236}">
                <a16:creationId xmlns:a16="http://schemas.microsoft.com/office/drawing/2014/main" id="{345D49A4-19C0-7320-0473-1D800A9395D8}"/>
              </a:ext>
            </a:extLst>
          </p:cNvPr>
          <p:cNvSpPr>
            <a:spLocks noGrp="1"/>
          </p:cNvSpPr>
          <p:nvPr>
            <p:ph type="pic" sz="quarter" idx="14"/>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F8DC43D-B531-3C65-D6EC-DC2E9C3DF152}"/>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7" name="Picture Placeholder 6">
            <a:extLst>
              <a:ext uri="{FF2B5EF4-FFF2-40B4-BE49-F238E27FC236}">
                <a16:creationId xmlns:a16="http://schemas.microsoft.com/office/drawing/2014/main" id="{E757A531-4638-2079-FC42-BD43E8A7FCA4}"/>
              </a:ext>
            </a:extLst>
          </p:cNvPr>
          <p:cNvSpPr>
            <a:spLocks noGrp="1"/>
          </p:cNvSpPr>
          <p:nvPr>
            <p:ph type="pic" sz="quarter" idx="13"/>
          </p:nvPr>
        </p:nvSpPr>
        <p:spPr/>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8B674D0B-6AD4-BDA9-1EA5-8C187B7C2139}"/>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2" name="Picture Placeholder 11">
            <a:extLst>
              <a:ext uri="{FF2B5EF4-FFF2-40B4-BE49-F238E27FC236}">
                <a16:creationId xmlns:a16="http://schemas.microsoft.com/office/drawing/2014/main" id="{281348F3-19C0-181D-ADF2-148DF239D95B}"/>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0114DB33-BE1D-D3CF-9F59-6A81563FB6FA}"/>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emicircles">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3DDD542-D59D-4DCB-A945-7A476345E2AE}" vid="{00A35251-0C88-4087-BBD1-929B22AFC26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53DDD542-D59D-4DCB-A945-7A476345E2AE}" vid="{02767F13-0FC7-4454-AB6A-C7A41594CD1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Semicircles</dc:title>
  <dc:creator>Christophe Barroche</dc:creator>
  <dc:description>© Copyright PresentationGo.com</dc:description>
  <cp:lastModifiedBy>Christophe Barroche</cp:lastModifiedBy>
  <cp:revision>1</cp:revision>
  <dcterms:created xsi:type="dcterms:W3CDTF">2022-05-25T16:44:01Z</dcterms:created>
  <dcterms:modified xsi:type="dcterms:W3CDTF">2022-05-25T16:45:18Z</dcterms:modified>
  <cp:category>Templates</cp:category>
</cp:coreProperties>
</file>