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19" r:id="rId1"/>
    <p:sldMasterId id="2147483690" r:id="rId2"/>
  </p:sldMasterIdLst>
  <p:notesMasterIdLst>
    <p:notesMasterId r:id="rId11"/>
  </p:notesMasterIdLst>
  <p:sldIdLst>
    <p:sldId id="350" r:id="rId3"/>
    <p:sldId id="348" r:id="rId4"/>
    <p:sldId id="349" r:id="rId5"/>
    <p:sldId id="346" r:id="rId6"/>
    <p:sldId id="347" r:id="rId7"/>
    <p:sldId id="351" r:id="rId8"/>
    <p:sldId id="352" r:id="rId9"/>
    <p:sldId id="307" r:id="rId1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1881" autoAdjust="0"/>
    <p:restoredTop sz="96327" autoAdjust="0"/>
  </p:normalViewPr>
  <p:slideViewPr>
    <p:cSldViewPr snapToGrid="0">
      <p:cViewPr>
        <p:scale>
          <a:sx n="125" d="100"/>
          <a:sy n="125" d="100"/>
        </p:scale>
        <p:origin x="2634" y="6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86FA2CC-75C3-4E43-A6E4-8BB4AFC2C756}" type="datetimeFigureOut">
              <a:rPr lang="en-US" smtClean="0"/>
              <a:t>5/9/2022</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9161351-45AB-40CD-AF62-AF3DF6687339}" type="slidenum">
              <a:rPr lang="en-US" smtClean="0"/>
              <a:t>‹#›</a:t>
            </a:fld>
            <a:endParaRPr lang="en-US"/>
          </a:p>
        </p:txBody>
      </p:sp>
    </p:spTree>
    <p:extLst>
      <p:ext uri="{BB962C8B-B14F-4D97-AF65-F5344CB8AC3E}">
        <p14:creationId xmlns:p14="http://schemas.microsoft.com/office/powerpoint/2010/main" val="27230718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1</a:t>
            </a:fld>
            <a:endParaRPr lang="en-US"/>
          </a:p>
        </p:txBody>
      </p:sp>
    </p:spTree>
    <p:extLst>
      <p:ext uri="{BB962C8B-B14F-4D97-AF65-F5344CB8AC3E}">
        <p14:creationId xmlns:p14="http://schemas.microsoft.com/office/powerpoint/2010/main" val="32227453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2</a:t>
            </a:fld>
            <a:endParaRPr lang="en-US"/>
          </a:p>
        </p:txBody>
      </p:sp>
    </p:spTree>
    <p:extLst>
      <p:ext uri="{BB962C8B-B14F-4D97-AF65-F5344CB8AC3E}">
        <p14:creationId xmlns:p14="http://schemas.microsoft.com/office/powerpoint/2010/main" val="32081199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3</a:t>
            </a:fld>
            <a:endParaRPr lang="en-US"/>
          </a:p>
        </p:txBody>
      </p:sp>
    </p:spTree>
    <p:extLst>
      <p:ext uri="{BB962C8B-B14F-4D97-AF65-F5344CB8AC3E}">
        <p14:creationId xmlns:p14="http://schemas.microsoft.com/office/powerpoint/2010/main" val="3646674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4</a:t>
            </a:fld>
            <a:endParaRPr lang="en-US"/>
          </a:p>
        </p:txBody>
      </p:sp>
    </p:spTree>
    <p:extLst>
      <p:ext uri="{BB962C8B-B14F-4D97-AF65-F5344CB8AC3E}">
        <p14:creationId xmlns:p14="http://schemas.microsoft.com/office/powerpoint/2010/main" val="21626595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5</a:t>
            </a:fld>
            <a:endParaRPr lang="en-US"/>
          </a:p>
        </p:txBody>
      </p:sp>
    </p:spTree>
    <p:extLst>
      <p:ext uri="{BB962C8B-B14F-4D97-AF65-F5344CB8AC3E}">
        <p14:creationId xmlns:p14="http://schemas.microsoft.com/office/powerpoint/2010/main" val="19724871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6</a:t>
            </a:fld>
            <a:endParaRPr lang="en-US"/>
          </a:p>
        </p:txBody>
      </p:sp>
    </p:spTree>
    <p:extLst>
      <p:ext uri="{BB962C8B-B14F-4D97-AF65-F5344CB8AC3E}">
        <p14:creationId xmlns:p14="http://schemas.microsoft.com/office/powerpoint/2010/main" val="27532617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7</a:t>
            </a:fld>
            <a:endParaRPr lang="en-US"/>
          </a:p>
        </p:txBody>
      </p:sp>
    </p:spTree>
    <p:extLst>
      <p:ext uri="{BB962C8B-B14F-4D97-AF65-F5344CB8AC3E}">
        <p14:creationId xmlns:p14="http://schemas.microsoft.com/office/powerpoint/2010/main" val="19801903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11" name="Shape">
            <a:extLst>
              <a:ext uri="{FF2B5EF4-FFF2-40B4-BE49-F238E27FC236}">
                <a16:creationId xmlns:a16="http://schemas.microsoft.com/office/drawing/2014/main" id="{38E97B4F-01F2-6F0D-2F5E-372F832B6A50}"/>
              </a:ext>
            </a:extLst>
          </p:cNvPr>
          <p:cNvSpPr/>
          <p:nvPr/>
        </p:nvSpPr>
        <p:spPr>
          <a:xfrm>
            <a:off x="0" y="3214518"/>
            <a:ext cx="9143055" cy="3643482"/>
          </a:xfrm>
          <a:custGeom>
            <a:avLst/>
            <a:gdLst/>
            <a:ahLst/>
            <a:cxnLst>
              <a:cxn ang="0">
                <a:pos x="wd2" y="hd2"/>
              </a:cxn>
              <a:cxn ang="5400000">
                <a:pos x="wd2" y="hd2"/>
              </a:cxn>
              <a:cxn ang="10800000">
                <a:pos x="wd2" y="hd2"/>
              </a:cxn>
              <a:cxn ang="16200000">
                <a:pos x="wd2" y="hd2"/>
              </a:cxn>
            </a:cxnLst>
            <a:rect l="0" t="0" r="r" b="b"/>
            <a:pathLst>
              <a:path w="21600" h="16225" extrusionOk="0">
                <a:moveTo>
                  <a:pt x="0" y="2697"/>
                </a:moveTo>
                <a:cubicBezTo>
                  <a:pt x="0" y="2697"/>
                  <a:pt x="9877" y="-5375"/>
                  <a:pt x="21600" y="6412"/>
                </a:cubicBezTo>
                <a:lnTo>
                  <a:pt x="21600" y="16225"/>
                </a:lnTo>
                <a:lnTo>
                  <a:pt x="0" y="16225"/>
                </a:lnTo>
                <a:lnTo>
                  <a:pt x="0" y="2697"/>
                </a:ln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2" name="Shape">
            <a:extLst>
              <a:ext uri="{FF2B5EF4-FFF2-40B4-BE49-F238E27FC236}">
                <a16:creationId xmlns:a16="http://schemas.microsoft.com/office/drawing/2014/main" id="{F7A92F2E-5AB5-D219-1BDB-2E3D94893547}"/>
              </a:ext>
            </a:extLst>
          </p:cNvPr>
          <p:cNvSpPr/>
          <p:nvPr/>
        </p:nvSpPr>
        <p:spPr>
          <a:xfrm>
            <a:off x="0" y="3815238"/>
            <a:ext cx="9143055" cy="3037446"/>
          </a:xfrm>
          <a:custGeom>
            <a:avLst/>
            <a:gdLst/>
            <a:ahLst/>
            <a:cxnLst>
              <a:cxn ang="0">
                <a:pos x="wd2" y="hd2"/>
              </a:cxn>
              <a:cxn ang="5400000">
                <a:pos x="wd2" y="hd2"/>
              </a:cxn>
              <a:cxn ang="10800000">
                <a:pos x="wd2" y="hd2"/>
              </a:cxn>
              <a:cxn ang="16200000">
                <a:pos x="wd2" y="hd2"/>
              </a:cxn>
            </a:cxnLst>
            <a:rect l="0" t="0" r="r" b="b"/>
            <a:pathLst>
              <a:path w="21600" h="15560" extrusionOk="0">
                <a:moveTo>
                  <a:pt x="21600" y="1790"/>
                </a:moveTo>
                <a:cubicBezTo>
                  <a:pt x="21600" y="1790"/>
                  <a:pt x="11462" y="-6040"/>
                  <a:pt x="0" y="11051"/>
                </a:cubicBezTo>
                <a:lnTo>
                  <a:pt x="0" y="15560"/>
                </a:lnTo>
                <a:lnTo>
                  <a:pt x="21600" y="15560"/>
                </a:lnTo>
                <a:lnTo>
                  <a:pt x="21600" y="1790"/>
                </a:ln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3" name="Shape">
            <a:extLst>
              <a:ext uri="{FF2B5EF4-FFF2-40B4-BE49-F238E27FC236}">
                <a16:creationId xmlns:a16="http://schemas.microsoft.com/office/drawing/2014/main" id="{9DA8D4B4-8A15-CF54-7FFF-64774B264C05}"/>
              </a:ext>
            </a:extLst>
          </p:cNvPr>
          <p:cNvSpPr/>
          <p:nvPr/>
        </p:nvSpPr>
        <p:spPr>
          <a:xfrm>
            <a:off x="2466499" y="4072690"/>
            <a:ext cx="4699577" cy="1721112"/>
          </a:xfrm>
          <a:custGeom>
            <a:avLst/>
            <a:gdLst/>
            <a:ahLst/>
            <a:cxnLst>
              <a:cxn ang="0">
                <a:pos x="wd2" y="hd2"/>
              </a:cxn>
              <a:cxn ang="5400000">
                <a:pos x="wd2" y="hd2"/>
              </a:cxn>
              <a:cxn ang="10800000">
                <a:pos x="wd2" y="hd2"/>
              </a:cxn>
              <a:cxn ang="16200000">
                <a:pos x="wd2" y="hd2"/>
              </a:cxn>
            </a:cxnLst>
            <a:rect l="0" t="0" r="r" b="b"/>
            <a:pathLst>
              <a:path w="21600" h="21600" extrusionOk="0">
                <a:moveTo>
                  <a:pt x="20666" y="0"/>
                </a:moveTo>
                <a:cubicBezTo>
                  <a:pt x="20666" y="0"/>
                  <a:pt x="10368" y="3458"/>
                  <a:pt x="1164" y="14133"/>
                </a:cubicBezTo>
                <a:lnTo>
                  <a:pt x="0" y="11955"/>
                </a:lnTo>
                <a:cubicBezTo>
                  <a:pt x="4" y="11967"/>
                  <a:pt x="10820" y="12"/>
                  <a:pt x="20666" y="0"/>
                </a:cubicBezTo>
                <a:close/>
                <a:moveTo>
                  <a:pt x="3197" y="16969"/>
                </a:moveTo>
                <a:lnTo>
                  <a:pt x="4235" y="19159"/>
                </a:lnTo>
                <a:cubicBezTo>
                  <a:pt x="12414" y="8496"/>
                  <a:pt x="21570" y="5098"/>
                  <a:pt x="21570" y="5098"/>
                </a:cubicBezTo>
                <a:cubicBezTo>
                  <a:pt x="12809" y="5026"/>
                  <a:pt x="3197" y="16969"/>
                  <a:pt x="3197" y="16969"/>
                </a:cubicBezTo>
                <a:close/>
                <a:moveTo>
                  <a:pt x="7223" y="19984"/>
                </a:moveTo>
                <a:lnTo>
                  <a:pt x="8035" y="21600"/>
                </a:lnTo>
                <a:cubicBezTo>
                  <a:pt x="14433" y="13702"/>
                  <a:pt x="21600" y="11165"/>
                  <a:pt x="21600" y="11165"/>
                </a:cubicBezTo>
                <a:cubicBezTo>
                  <a:pt x="14746" y="11141"/>
                  <a:pt x="7223" y="19984"/>
                  <a:pt x="7223" y="19984"/>
                </a:cubicBezTo>
                <a:close/>
              </a:path>
            </a:pathLst>
          </a:custGeom>
          <a:solidFill>
            <a:schemeClr val="accent2">
              <a:lumMod val="60000"/>
              <a:lumOff val="40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4" name="Shape">
            <a:extLst>
              <a:ext uri="{FF2B5EF4-FFF2-40B4-BE49-F238E27FC236}">
                <a16:creationId xmlns:a16="http://schemas.microsoft.com/office/drawing/2014/main" id="{6AA2EA45-4619-4EE3-791E-B73C827764E5}"/>
              </a:ext>
            </a:extLst>
          </p:cNvPr>
          <p:cNvSpPr/>
          <p:nvPr/>
        </p:nvSpPr>
        <p:spPr>
          <a:xfrm>
            <a:off x="1" y="4828684"/>
            <a:ext cx="7753876" cy="2029316"/>
          </a:xfrm>
          <a:custGeom>
            <a:avLst/>
            <a:gdLst/>
            <a:ahLst/>
            <a:cxnLst>
              <a:cxn ang="0">
                <a:pos x="wd2" y="hd2"/>
              </a:cxn>
              <a:cxn ang="5400000">
                <a:pos x="wd2" y="hd2"/>
              </a:cxn>
              <a:cxn ang="10800000">
                <a:pos x="wd2" y="hd2"/>
              </a:cxn>
              <a:cxn ang="16200000">
                <a:pos x="wd2" y="hd2"/>
              </a:cxn>
            </a:cxnLst>
            <a:rect l="0" t="0" r="r" b="b"/>
            <a:pathLst>
              <a:path w="21600" h="17985" extrusionOk="0">
                <a:moveTo>
                  <a:pt x="0" y="272"/>
                </a:moveTo>
                <a:cubicBezTo>
                  <a:pt x="0" y="272"/>
                  <a:pt x="13084" y="-3615"/>
                  <a:pt x="21600" y="17985"/>
                </a:cubicBezTo>
                <a:lnTo>
                  <a:pt x="0" y="17985"/>
                </a:lnTo>
                <a:lnTo>
                  <a:pt x="0" y="272"/>
                </a:ln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5" name="Shape">
            <a:extLst>
              <a:ext uri="{FF2B5EF4-FFF2-40B4-BE49-F238E27FC236}">
                <a16:creationId xmlns:a16="http://schemas.microsoft.com/office/drawing/2014/main" id="{856FE204-A7A5-89A4-67EA-8CA058EECD8E}"/>
              </a:ext>
            </a:extLst>
          </p:cNvPr>
          <p:cNvSpPr/>
          <p:nvPr/>
        </p:nvSpPr>
        <p:spPr>
          <a:xfrm>
            <a:off x="699314" y="5150173"/>
            <a:ext cx="4845110" cy="1605011"/>
          </a:xfrm>
          <a:custGeom>
            <a:avLst/>
            <a:gdLst/>
            <a:ahLst/>
            <a:cxnLst>
              <a:cxn ang="0">
                <a:pos x="wd2" y="hd2"/>
              </a:cxn>
              <a:cxn ang="5400000">
                <a:pos x="wd2" y="hd2"/>
              </a:cxn>
              <a:cxn ang="10800000">
                <a:pos x="wd2" y="hd2"/>
              </a:cxn>
              <a:cxn ang="16200000">
                <a:pos x="wd2" y="hd2"/>
              </a:cxn>
            </a:cxnLst>
            <a:rect l="0" t="0" r="r" b="b"/>
            <a:pathLst>
              <a:path w="21600" h="20956" extrusionOk="0">
                <a:moveTo>
                  <a:pt x="21600" y="11059"/>
                </a:moveTo>
                <a:lnTo>
                  <a:pt x="20484" y="13399"/>
                </a:lnTo>
                <a:cubicBezTo>
                  <a:pt x="11506" y="2929"/>
                  <a:pt x="1504" y="28"/>
                  <a:pt x="1504" y="28"/>
                </a:cubicBezTo>
                <a:cubicBezTo>
                  <a:pt x="11055" y="-644"/>
                  <a:pt x="21600" y="11059"/>
                  <a:pt x="21600" y="11059"/>
                </a:cubicBezTo>
                <a:close/>
                <a:moveTo>
                  <a:pt x="653" y="5394"/>
                </a:moveTo>
                <a:cubicBezTo>
                  <a:pt x="653" y="5394"/>
                  <a:pt x="9547" y="8307"/>
                  <a:pt x="17530" y="18840"/>
                </a:cubicBezTo>
                <a:lnTo>
                  <a:pt x="18525" y="16487"/>
                </a:lnTo>
                <a:cubicBezTo>
                  <a:pt x="18525" y="16487"/>
                  <a:pt x="9146" y="4722"/>
                  <a:pt x="653" y="5394"/>
                </a:cubicBezTo>
                <a:close/>
                <a:moveTo>
                  <a:pt x="0" y="12702"/>
                </a:moveTo>
                <a:cubicBezTo>
                  <a:pt x="0" y="12702"/>
                  <a:pt x="7284" y="14495"/>
                  <a:pt x="13819" y="20956"/>
                </a:cubicBezTo>
                <a:lnTo>
                  <a:pt x="14632" y="19512"/>
                </a:lnTo>
                <a:cubicBezTo>
                  <a:pt x="14636" y="19512"/>
                  <a:pt x="6956" y="12291"/>
                  <a:pt x="0" y="12702"/>
                </a:cubicBezTo>
                <a:close/>
              </a:path>
            </a:pathLst>
          </a:custGeom>
          <a:solidFill>
            <a:schemeClr val="accent6"/>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6" name="Shape">
            <a:extLst>
              <a:ext uri="{FF2B5EF4-FFF2-40B4-BE49-F238E27FC236}">
                <a16:creationId xmlns:a16="http://schemas.microsoft.com/office/drawing/2014/main" id="{F2BA6338-3002-EE8C-D25F-CEA53EFBEB8B}"/>
              </a:ext>
            </a:extLst>
          </p:cNvPr>
          <p:cNvSpPr/>
          <p:nvPr/>
        </p:nvSpPr>
        <p:spPr>
          <a:xfrm>
            <a:off x="3524919" y="4952856"/>
            <a:ext cx="5619081" cy="1905144"/>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0" y="21600"/>
                  <a:pt x="9285" y="1686"/>
                  <a:pt x="21600" y="0"/>
                </a:cubicBezTo>
                <a:lnTo>
                  <a:pt x="21600" y="21600"/>
                </a:lnTo>
                <a:lnTo>
                  <a:pt x="0" y="21600"/>
                </a:lnTo>
                <a:close/>
              </a:path>
            </a:pathLst>
          </a:custGeom>
          <a:solidFill>
            <a:schemeClr val="accent4"/>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7" name="Shape">
            <a:extLst>
              <a:ext uri="{FF2B5EF4-FFF2-40B4-BE49-F238E27FC236}">
                <a16:creationId xmlns:a16="http://schemas.microsoft.com/office/drawing/2014/main" id="{6FF06381-E198-B9CF-13DF-94E10353DD87}"/>
              </a:ext>
            </a:extLst>
          </p:cNvPr>
          <p:cNvSpPr/>
          <p:nvPr/>
        </p:nvSpPr>
        <p:spPr>
          <a:xfrm>
            <a:off x="340207" y="4034548"/>
            <a:ext cx="725775" cy="886779"/>
          </a:xfrm>
          <a:custGeom>
            <a:avLst/>
            <a:gdLst/>
            <a:ahLst/>
            <a:cxnLst>
              <a:cxn ang="0">
                <a:pos x="wd2" y="hd2"/>
              </a:cxn>
              <a:cxn ang="5400000">
                <a:pos x="wd2" y="hd2"/>
              </a:cxn>
              <a:cxn ang="10800000">
                <a:pos x="wd2" y="hd2"/>
              </a:cxn>
              <a:cxn ang="16200000">
                <a:pos x="wd2" y="hd2"/>
              </a:cxn>
            </a:cxnLst>
            <a:rect l="0" t="0" r="r" b="b"/>
            <a:pathLst>
              <a:path w="21600" h="21600" extrusionOk="0">
                <a:moveTo>
                  <a:pt x="17241" y="18232"/>
                </a:moveTo>
                <a:lnTo>
                  <a:pt x="17241" y="11752"/>
                </a:lnTo>
                <a:cubicBezTo>
                  <a:pt x="16003" y="14145"/>
                  <a:pt x="15694" y="19579"/>
                  <a:pt x="15694" y="19579"/>
                </a:cubicBezTo>
                <a:cubicBezTo>
                  <a:pt x="14456" y="16165"/>
                  <a:pt x="15384" y="4599"/>
                  <a:pt x="15384" y="4599"/>
                </a:cubicBezTo>
                <a:cubicBezTo>
                  <a:pt x="13191" y="8686"/>
                  <a:pt x="13528" y="17025"/>
                  <a:pt x="13528" y="17025"/>
                </a:cubicBezTo>
                <a:cubicBezTo>
                  <a:pt x="12600" y="10893"/>
                  <a:pt x="7931" y="0"/>
                  <a:pt x="7931" y="0"/>
                </a:cubicBezTo>
                <a:cubicBezTo>
                  <a:pt x="9478" y="3925"/>
                  <a:pt x="10744" y="15654"/>
                  <a:pt x="10744" y="15654"/>
                </a:cubicBezTo>
                <a:cubicBezTo>
                  <a:pt x="8719" y="9012"/>
                  <a:pt x="2250" y="2044"/>
                  <a:pt x="2250" y="2044"/>
                </a:cubicBezTo>
                <a:cubicBezTo>
                  <a:pt x="5597" y="6643"/>
                  <a:pt x="8578" y="16165"/>
                  <a:pt x="8578" y="16165"/>
                </a:cubicBezTo>
                <a:cubicBezTo>
                  <a:pt x="6244" y="12588"/>
                  <a:pt x="0" y="7990"/>
                  <a:pt x="0" y="7990"/>
                </a:cubicBezTo>
                <a:cubicBezTo>
                  <a:pt x="5681" y="13123"/>
                  <a:pt x="8634" y="21600"/>
                  <a:pt x="8634" y="21600"/>
                </a:cubicBezTo>
                <a:lnTo>
                  <a:pt x="18647" y="21600"/>
                </a:lnTo>
                <a:cubicBezTo>
                  <a:pt x="18816" y="15631"/>
                  <a:pt x="21600" y="7804"/>
                  <a:pt x="21600" y="7804"/>
                </a:cubicBezTo>
                <a:cubicBezTo>
                  <a:pt x="18028" y="11590"/>
                  <a:pt x="17241" y="18232"/>
                  <a:pt x="17241" y="18232"/>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9" name="Shape">
            <a:extLst>
              <a:ext uri="{FF2B5EF4-FFF2-40B4-BE49-F238E27FC236}">
                <a16:creationId xmlns:a16="http://schemas.microsoft.com/office/drawing/2014/main" id="{DE096840-DE26-D44B-2F2B-61FC21E457C1}"/>
              </a:ext>
            </a:extLst>
          </p:cNvPr>
          <p:cNvSpPr/>
          <p:nvPr/>
        </p:nvSpPr>
        <p:spPr>
          <a:xfrm>
            <a:off x="5320455" y="4892721"/>
            <a:ext cx="727664" cy="886779"/>
          </a:xfrm>
          <a:custGeom>
            <a:avLst/>
            <a:gdLst/>
            <a:ahLst/>
            <a:cxnLst>
              <a:cxn ang="0">
                <a:pos x="wd2" y="hd2"/>
              </a:cxn>
              <a:cxn ang="5400000">
                <a:pos x="wd2" y="hd2"/>
              </a:cxn>
              <a:cxn ang="10800000">
                <a:pos x="wd2" y="hd2"/>
              </a:cxn>
              <a:cxn ang="16200000">
                <a:pos x="wd2" y="hd2"/>
              </a:cxn>
            </a:cxnLst>
            <a:rect l="0" t="0" r="r" b="b"/>
            <a:pathLst>
              <a:path w="21600" h="21600" extrusionOk="0">
                <a:moveTo>
                  <a:pt x="17196" y="18232"/>
                </a:moveTo>
                <a:lnTo>
                  <a:pt x="17196" y="11752"/>
                </a:lnTo>
                <a:cubicBezTo>
                  <a:pt x="15962" y="14145"/>
                  <a:pt x="15653" y="19579"/>
                  <a:pt x="15653" y="19579"/>
                </a:cubicBezTo>
                <a:cubicBezTo>
                  <a:pt x="14419" y="16165"/>
                  <a:pt x="15344" y="4599"/>
                  <a:pt x="15344" y="4599"/>
                </a:cubicBezTo>
                <a:cubicBezTo>
                  <a:pt x="13156" y="8686"/>
                  <a:pt x="13493" y="17025"/>
                  <a:pt x="13493" y="17025"/>
                </a:cubicBezTo>
                <a:cubicBezTo>
                  <a:pt x="12567" y="10893"/>
                  <a:pt x="7911" y="0"/>
                  <a:pt x="7911" y="0"/>
                </a:cubicBezTo>
                <a:cubicBezTo>
                  <a:pt x="9454" y="3925"/>
                  <a:pt x="10716" y="15654"/>
                  <a:pt x="10716" y="15654"/>
                </a:cubicBezTo>
                <a:cubicBezTo>
                  <a:pt x="8696" y="9012"/>
                  <a:pt x="2244" y="2044"/>
                  <a:pt x="2244" y="2044"/>
                </a:cubicBezTo>
                <a:cubicBezTo>
                  <a:pt x="5582" y="6643"/>
                  <a:pt x="8556" y="16165"/>
                  <a:pt x="8556" y="16165"/>
                </a:cubicBezTo>
                <a:cubicBezTo>
                  <a:pt x="6228" y="12588"/>
                  <a:pt x="0" y="7990"/>
                  <a:pt x="0" y="7990"/>
                </a:cubicBezTo>
                <a:cubicBezTo>
                  <a:pt x="5666" y="13123"/>
                  <a:pt x="8612" y="21600"/>
                  <a:pt x="8612" y="21600"/>
                </a:cubicBezTo>
                <a:lnTo>
                  <a:pt x="18655" y="21600"/>
                </a:lnTo>
                <a:cubicBezTo>
                  <a:pt x="18823" y="15631"/>
                  <a:pt x="21600" y="7804"/>
                  <a:pt x="21600" y="7804"/>
                </a:cubicBezTo>
                <a:cubicBezTo>
                  <a:pt x="17981" y="11590"/>
                  <a:pt x="17196" y="18232"/>
                  <a:pt x="17196" y="18232"/>
                </a:cubicBezTo>
                <a:close/>
              </a:path>
            </a:pathLst>
          </a:custGeom>
          <a:solidFill>
            <a:schemeClr val="accent4"/>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5" name="Shape">
            <a:extLst>
              <a:ext uri="{FF2B5EF4-FFF2-40B4-BE49-F238E27FC236}">
                <a16:creationId xmlns:a16="http://schemas.microsoft.com/office/drawing/2014/main" id="{06C495F3-7237-96A3-71E1-E1FC55CBBC60}"/>
              </a:ext>
            </a:extLst>
          </p:cNvPr>
          <p:cNvSpPr/>
          <p:nvPr/>
        </p:nvSpPr>
        <p:spPr>
          <a:xfrm>
            <a:off x="8042108" y="3214517"/>
            <a:ext cx="727664" cy="886779"/>
          </a:xfrm>
          <a:custGeom>
            <a:avLst/>
            <a:gdLst/>
            <a:ahLst/>
            <a:cxnLst>
              <a:cxn ang="0">
                <a:pos x="wd2" y="hd2"/>
              </a:cxn>
              <a:cxn ang="5400000">
                <a:pos x="wd2" y="hd2"/>
              </a:cxn>
              <a:cxn ang="10800000">
                <a:pos x="wd2" y="hd2"/>
              </a:cxn>
              <a:cxn ang="16200000">
                <a:pos x="wd2" y="hd2"/>
              </a:cxn>
            </a:cxnLst>
            <a:rect l="0" t="0" r="r" b="b"/>
            <a:pathLst>
              <a:path w="21600" h="21600" extrusionOk="0">
                <a:moveTo>
                  <a:pt x="17196" y="18232"/>
                </a:moveTo>
                <a:lnTo>
                  <a:pt x="17196" y="11752"/>
                </a:lnTo>
                <a:cubicBezTo>
                  <a:pt x="15962" y="14145"/>
                  <a:pt x="15653" y="19579"/>
                  <a:pt x="15653" y="19579"/>
                </a:cubicBezTo>
                <a:cubicBezTo>
                  <a:pt x="14419" y="16165"/>
                  <a:pt x="15344" y="4599"/>
                  <a:pt x="15344" y="4599"/>
                </a:cubicBezTo>
                <a:cubicBezTo>
                  <a:pt x="13156" y="8686"/>
                  <a:pt x="13493" y="17025"/>
                  <a:pt x="13493" y="17025"/>
                </a:cubicBezTo>
                <a:cubicBezTo>
                  <a:pt x="12567" y="10893"/>
                  <a:pt x="7911" y="0"/>
                  <a:pt x="7911" y="0"/>
                </a:cubicBezTo>
                <a:cubicBezTo>
                  <a:pt x="9453" y="3925"/>
                  <a:pt x="10716" y="15654"/>
                  <a:pt x="10716" y="15654"/>
                </a:cubicBezTo>
                <a:cubicBezTo>
                  <a:pt x="8696" y="9012"/>
                  <a:pt x="2244" y="2044"/>
                  <a:pt x="2244" y="2044"/>
                </a:cubicBezTo>
                <a:cubicBezTo>
                  <a:pt x="5582" y="6643"/>
                  <a:pt x="8556" y="16165"/>
                  <a:pt x="8556" y="16165"/>
                </a:cubicBezTo>
                <a:cubicBezTo>
                  <a:pt x="6228" y="12588"/>
                  <a:pt x="0" y="7990"/>
                  <a:pt x="0" y="7990"/>
                </a:cubicBezTo>
                <a:cubicBezTo>
                  <a:pt x="5666" y="13123"/>
                  <a:pt x="8612" y="21600"/>
                  <a:pt x="8612" y="21600"/>
                </a:cubicBezTo>
                <a:lnTo>
                  <a:pt x="18655" y="21600"/>
                </a:lnTo>
                <a:cubicBezTo>
                  <a:pt x="18823" y="15631"/>
                  <a:pt x="21600" y="7804"/>
                  <a:pt x="21600" y="7804"/>
                </a:cubicBezTo>
                <a:cubicBezTo>
                  <a:pt x="17981" y="11590"/>
                  <a:pt x="17196" y="18232"/>
                  <a:pt x="17196" y="18232"/>
                </a:cubicBezTo>
                <a:close/>
              </a:path>
            </a:pathLst>
          </a:custGeom>
          <a:solidFill>
            <a:srgbClr val="6EB6A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6" name="Shape">
            <a:extLst>
              <a:ext uri="{FF2B5EF4-FFF2-40B4-BE49-F238E27FC236}">
                <a16:creationId xmlns:a16="http://schemas.microsoft.com/office/drawing/2014/main" id="{ABE76156-6512-F0FA-2607-C21DB5EB0B13}"/>
              </a:ext>
            </a:extLst>
          </p:cNvPr>
          <p:cNvSpPr/>
          <p:nvPr/>
        </p:nvSpPr>
        <p:spPr>
          <a:xfrm>
            <a:off x="1171824" y="2575656"/>
            <a:ext cx="727664" cy="886779"/>
          </a:xfrm>
          <a:custGeom>
            <a:avLst/>
            <a:gdLst/>
            <a:ahLst/>
            <a:cxnLst>
              <a:cxn ang="0">
                <a:pos x="wd2" y="hd2"/>
              </a:cxn>
              <a:cxn ang="5400000">
                <a:pos x="wd2" y="hd2"/>
              </a:cxn>
              <a:cxn ang="10800000">
                <a:pos x="wd2" y="hd2"/>
              </a:cxn>
              <a:cxn ang="16200000">
                <a:pos x="wd2" y="hd2"/>
              </a:cxn>
            </a:cxnLst>
            <a:rect l="0" t="0" r="r" b="b"/>
            <a:pathLst>
              <a:path w="21600" h="21600" extrusionOk="0">
                <a:moveTo>
                  <a:pt x="17196" y="18232"/>
                </a:moveTo>
                <a:lnTo>
                  <a:pt x="17196" y="11752"/>
                </a:lnTo>
                <a:cubicBezTo>
                  <a:pt x="15962" y="14145"/>
                  <a:pt x="15653" y="19579"/>
                  <a:pt x="15653" y="19579"/>
                </a:cubicBezTo>
                <a:cubicBezTo>
                  <a:pt x="14419" y="16165"/>
                  <a:pt x="15344" y="4599"/>
                  <a:pt x="15344" y="4599"/>
                </a:cubicBezTo>
                <a:cubicBezTo>
                  <a:pt x="13156" y="8686"/>
                  <a:pt x="13493" y="17025"/>
                  <a:pt x="13493" y="17025"/>
                </a:cubicBezTo>
                <a:cubicBezTo>
                  <a:pt x="12567" y="10893"/>
                  <a:pt x="7911" y="0"/>
                  <a:pt x="7911" y="0"/>
                </a:cubicBezTo>
                <a:cubicBezTo>
                  <a:pt x="9454" y="3925"/>
                  <a:pt x="10716" y="15654"/>
                  <a:pt x="10716" y="15654"/>
                </a:cubicBezTo>
                <a:cubicBezTo>
                  <a:pt x="8696" y="9012"/>
                  <a:pt x="2244" y="2044"/>
                  <a:pt x="2244" y="2044"/>
                </a:cubicBezTo>
                <a:cubicBezTo>
                  <a:pt x="5582" y="6643"/>
                  <a:pt x="8556" y="16165"/>
                  <a:pt x="8556" y="16165"/>
                </a:cubicBezTo>
                <a:cubicBezTo>
                  <a:pt x="6228" y="12588"/>
                  <a:pt x="0" y="7990"/>
                  <a:pt x="0" y="7990"/>
                </a:cubicBezTo>
                <a:cubicBezTo>
                  <a:pt x="5666" y="13123"/>
                  <a:pt x="8612" y="21600"/>
                  <a:pt x="8612" y="21600"/>
                </a:cubicBezTo>
                <a:lnTo>
                  <a:pt x="18655" y="21600"/>
                </a:lnTo>
                <a:cubicBezTo>
                  <a:pt x="18823" y="15631"/>
                  <a:pt x="21600" y="7804"/>
                  <a:pt x="21600" y="7804"/>
                </a:cubicBezTo>
                <a:cubicBezTo>
                  <a:pt x="17953" y="11590"/>
                  <a:pt x="17196" y="18232"/>
                  <a:pt x="17196" y="18232"/>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7" name="Shape">
            <a:extLst>
              <a:ext uri="{FF2B5EF4-FFF2-40B4-BE49-F238E27FC236}">
                <a16:creationId xmlns:a16="http://schemas.microsoft.com/office/drawing/2014/main" id="{C895FF23-0E74-6595-2FD3-D14221C30C92}"/>
              </a:ext>
            </a:extLst>
          </p:cNvPr>
          <p:cNvSpPr/>
          <p:nvPr/>
        </p:nvSpPr>
        <p:spPr>
          <a:xfrm>
            <a:off x="7371144" y="220451"/>
            <a:ext cx="1453587" cy="563535"/>
          </a:xfrm>
          <a:custGeom>
            <a:avLst/>
            <a:gdLst/>
            <a:ahLst/>
            <a:cxnLst>
              <a:cxn ang="0">
                <a:pos x="wd2" y="hd2"/>
              </a:cxn>
              <a:cxn ang="5400000">
                <a:pos x="wd2" y="hd2"/>
              </a:cxn>
              <a:cxn ang="10800000">
                <a:pos x="wd2" y="hd2"/>
              </a:cxn>
              <a:cxn ang="16200000">
                <a:pos x="wd2" y="hd2"/>
              </a:cxn>
            </a:cxnLst>
            <a:rect l="0" t="0" r="r" b="b"/>
            <a:pathLst>
              <a:path w="21504" h="21600" extrusionOk="0">
                <a:moveTo>
                  <a:pt x="21502" y="21600"/>
                </a:moveTo>
                <a:lnTo>
                  <a:pt x="0" y="21600"/>
                </a:lnTo>
                <a:cubicBezTo>
                  <a:pt x="0" y="21600"/>
                  <a:pt x="1384" y="9539"/>
                  <a:pt x="3761" y="9539"/>
                </a:cubicBezTo>
                <a:cubicBezTo>
                  <a:pt x="6137" y="9539"/>
                  <a:pt x="7158" y="13632"/>
                  <a:pt x="7158" y="13632"/>
                </a:cubicBezTo>
                <a:cubicBezTo>
                  <a:pt x="7158" y="13632"/>
                  <a:pt x="9031" y="0"/>
                  <a:pt x="12135" y="0"/>
                </a:cubicBezTo>
                <a:cubicBezTo>
                  <a:pt x="15239" y="0"/>
                  <a:pt x="17364" y="6359"/>
                  <a:pt x="18370" y="15570"/>
                </a:cubicBezTo>
                <a:cubicBezTo>
                  <a:pt x="18384" y="15570"/>
                  <a:pt x="21600" y="9210"/>
                  <a:pt x="21502" y="21600"/>
                </a:cubicBezTo>
                <a:close/>
              </a:path>
            </a:pathLst>
          </a:custGeom>
          <a:solidFill>
            <a:srgbClr val="FFFFFF"/>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8" name="Shape">
            <a:extLst>
              <a:ext uri="{FF2B5EF4-FFF2-40B4-BE49-F238E27FC236}">
                <a16:creationId xmlns:a16="http://schemas.microsoft.com/office/drawing/2014/main" id="{10020FF9-FC3C-0F79-48BF-2E1767B04372}"/>
              </a:ext>
            </a:extLst>
          </p:cNvPr>
          <p:cNvSpPr/>
          <p:nvPr/>
        </p:nvSpPr>
        <p:spPr>
          <a:xfrm>
            <a:off x="311857" y="1765161"/>
            <a:ext cx="1453548" cy="563535"/>
          </a:xfrm>
          <a:custGeom>
            <a:avLst/>
            <a:gdLst/>
            <a:ahLst/>
            <a:cxnLst>
              <a:cxn ang="0">
                <a:pos x="wd2" y="hd2"/>
              </a:cxn>
              <a:cxn ang="5400000">
                <a:pos x="wd2" y="hd2"/>
              </a:cxn>
              <a:cxn ang="10800000">
                <a:pos x="wd2" y="hd2"/>
              </a:cxn>
              <a:cxn ang="16200000">
                <a:pos x="wd2" y="hd2"/>
              </a:cxn>
            </a:cxnLst>
            <a:rect l="0" t="0" r="r" b="b"/>
            <a:pathLst>
              <a:path w="21518" h="21600" extrusionOk="0">
                <a:moveTo>
                  <a:pt x="21516" y="21600"/>
                </a:moveTo>
                <a:lnTo>
                  <a:pt x="0" y="21600"/>
                </a:lnTo>
                <a:cubicBezTo>
                  <a:pt x="0" y="21600"/>
                  <a:pt x="1385" y="9539"/>
                  <a:pt x="3763" y="9539"/>
                </a:cubicBezTo>
                <a:cubicBezTo>
                  <a:pt x="6141" y="9539"/>
                  <a:pt x="7163" y="13632"/>
                  <a:pt x="7163" y="13632"/>
                </a:cubicBezTo>
                <a:cubicBezTo>
                  <a:pt x="7163" y="13632"/>
                  <a:pt x="9037" y="0"/>
                  <a:pt x="12143" y="0"/>
                </a:cubicBezTo>
                <a:cubicBezTo>
                  <a:pt x="15249" y="0"/>
                  <a:pt x="17375" y="6359"/>
                  <a:pt x="18382" y="15570"/>
                </a:cubicBezTo>
                <a:cubicBezTo>
                  <a:pt x="18382" y="15570"/>
                  <a:pt x="21600" y="9210"/>
                  <a:pt x="21516" y="21600"/>
                </a:cubicBezTo>
                <a:close/>
              </a:path>
            </a:pathLst>
          </a:custGeom>
          <a:solidFill>
            <a:srgbClr val="FFFFFF"/>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8" name="Title 1">
            <a:extLst>
              <a:ext uri="{FF2B5EF4-FFF2-40B4-BE49-F238E27FC236}">
                <a16:creationId xmlns:a16="http://schemas.microsoft.com/office/drawing/2014/main" id="{938FEC7A-5B18-4B66-9EF5-0FC67C8D6310}"/>
              </a:ext>
            </a:extLst>
          </p:cNvPr>
          <p:cNvSpPr>
            <a:spLocks noGrp="1"/>
          </p:cNvSpPr>
          <p:nvPr userDrawn="1">
            <p:ph type="ctrTitle"/>
          </p:nvPr>
        </p:nvSpPr>
        <p:spPr>
          <a:xfrm>
            <a:off x="1143000" y="336280"/>
            <a:ext cx="6858000" cy="1910641"/>
          </a:xfrm>
          <a:prstGeom prst="rect">
            <a:avLst/>
          </a:prstGeom>
        </p:spPr>
        <p:txBody>
          <a:bodyPr anchor="b"/>
          <a:lstStyle>
            <a:lvl1pPr algn="ctr">
              <a:defRPr sz="6000"/>
            </a:lvl1pPr>
          </a:lstStyle>
          <a:p>
            <a:r>
              <a:rPr lang="en-US" dirty="0"/>
              <a:t>Click to edit Master title style</a:t>
            </a:r>
          </a:p>
        </p:txBody>
      </p:sp>
      <p:sp>
        <p:nvSpPr>
          <p:cNvPr id="20" name="Subtitle 2">
            <a:extLst>
              <a:ext uri="{FF2B5EF4-FFF2-40B4-BE49-F238E27FC236}">
                <a16:creationId xmlns:a16="http://schemas.microsoft.com/office/drawing/2014/main" id="{B29E4FEF-DBF0-48D1-B1B7-AC8CEFB7F10D}"/>
              </a:ext>
            </a:extLst>
          </p:cNvPr>
          <p:cNvSpPr>
            <a:spLocks noGrp="1"/>
          </p:cNvSpPr>
          <p:nvPr userDrawn="1">
            <p:ph type="subTitle" idx="1"/>
          </p:nvPr>
        </p:nvSpPr>
        <p:spPr>
          <a:xfrm>
            <a:off x="1143000" y="2338997"/>
            <a:ext cx="6858000" cy="674811"/>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21" name="Date Placeholder 3">
            <a:extLst>
              <a:ext uri="{FF2B5EF4-FFF2-40B4-BE49-F238E27FC236}">
                <a16:creationId xmlns:a16="http://schemas.microsoft.com/office/drawing/2014/main" id="{9CD37997-F225-43D0-99F3-38A3F545A6B8}"/>
              </a:ext>
            </a:extLst>
          </p:cNvPr>
          <p:cNvSpPr>
            <a:spLocks noGrp="1"/>
          </p:cNvSpPr>
          <p:nvPr userDrawn="1">
            <p:ph type="dt" sz="half" idx="10"/>
          </p:nvPr>
        </p:nvSpPr>
        <p:spPr>
          <a:xfrm>
            <a:off x="628650" y="6356350"/>
            <a:ext cx="2057400" cy="365125"/>
          </a:xfrm>
          <a:prstGeom prst="rect">
            <a:avLst/>
          </a:prstGeom>
        </p:spPr>
        <p:txBody>
          <a:bodyPr/>
          <a:lstStyle/>
          <a:p>
            <a:r>
              <a:rPr lang="en-US"/>
              <a:t>Date</a:t>
            </a:r>
          </a:p>
        </p:txBody>
      </p:sp>
      <p:sp>
        <p:nvSpPr>
          <p:cNvPr id="23" name="Footer Placeholder 4">
            <a:extLst>
              <a:ext uri="{FF2B5EF4-FFF2-40B4-BE49-F238E27FC236}">
                <a16:creationId xmlns:a16="http://schemas.microsoft.com/office/drawing/2014/main" id="{3591AFD2-6F19-4349-B6C5-EA75918EBA6F}"/>
              </a:ext>
            </a:extLst>
          </p:cNvPr>
          <p:cNvSpPr>
            <a:spLocks noGrp="1"/>
          </p:cNvSpPr>
          <p:nvPr userDrawn="1">
            <p:ph type="ftr" sz="quarter" idx="11"/>
          </p:nvPr>
        </p:nvSpPr>
        <p:spPr>
          <a:xfrm>
            <a:off x="3028950" y="6356350"/>
            <a:ext cx="3086100" cy="365125"/>
          </a:xfrm>
          <a:prstGeom prst="rect">
            <a:avLst/>
          </a:prstGeom>
        </p:spPr>
        <p:txBody>
          <a:bodyPr/>
          <a:lstStyle/>
          <a:p>
            <a:r>
              <a:rPr lang="en-US"/>
              <a:t>Your Footer Here</a:t>
            </a:r>
          </a:p>
        </p:txBody>
      </p:sp>
      <p:sp>
        <p:nvSpPr>
          <p:cNvPr id="24" name="Slide Number Placeholder 5">
            <a:extLst>
              <a:ext uri="{FF2B5EF4-FFF2-40B4-BE49-F238E27FC236}">
                <a16:creationId xmlns:a16="http://schemas.microsoft.com/office/drawing/2014/main" id="{47EB3B26-5365-416B-8AE3-419320AA0831}"/>
              </a:ext>
            </a:extLst>
          </p:cNvPr>
          <p:cNvSpPr>
            <a:spLocks noGrp="1"/>
          </p:cNvSpPr>
          <p:nvPr userDrawn="1">
            <p:ph type="sldNum" sz="quarter" idx="12"/>
          </p:nvPr>
        </p:nvSpPr>
        <p:spPr>
          <a:xfrm>
            <a:off x="6457950" y="6356350"/>
            <a:ext cx="2057400" cy="365125"/>
          </a:xfrm>
          <a:prstGeom prst="rect">
            <a:avLst/>
          </a:prstGeom>
        </p:spPr>
        <p:txBody>
          <a:bodyPr/>
          <a:lstStyle/>
          <a:p>
            <a:fld id="{E1D938BB-204F-405F-99D0-29E0C28153FC}" type="slidenum">
              <a:rPr lang="en-US" smtClean="0"/>
              <a:t>‹#›</a:t>
            </a:fld>
            <a:endParaRPr lang="en-US"/>
          </a:p>
        </p:txBody>
      </p:sp>
    </p:spTree>
    <p:extLst>
      <p:ext uri="{BB962C8B-B14F-4D97-AF65-F5344CB8AC3E}">
        <p14:creationId xmlns:p14="http://schemas.microsoft.com/office/powerpoint/2010/main" val="5568315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spTree>
      <p:nvGrpSpPr>
        <p:cNvPr id="1" name=""/>
        <p:cNvGrpSpPr/>
        <p:nvPr/>
      </p:nvGrpSpPr>
      <p:grpSpPr>
        <a:xfrm>
          <a:off x="0" y="0"/>
          <a:ext cx="0" cy="0"/>
          <a:chOff x="0" y="0"/>
          <a:chExt cx="0" cy="0"/>
        </a:xfrm>
      </p:grpSpPr>
      <p:sp>
        <p:nvSpPr>
          <p:cNvPr id="28" name="Title 1">
            <a:extLst>
              <a:ext uri="{FF2B5EF4-FFF2-40B4-BE49-F238E27FC236}">
                <a16:creationId xmlns:a16="http://schemas.microsoft.com/office/drawing/2014/main" id="{C89E6CC6-39BF-46E2-B1D0-7967F6F97C8D}"/>
              </a:ext>
            </a:extLst>
          </p:cNvPr>
          <p:cNvSpPr>
            <a:spLocks noGrp="1"/>
          </p:cNvSpPr>
          <p:nvPr>
            <p:ph type="title"/>
          </p:nvPr>
        </p:nvSpPr>
        <p:spPr>
          <a:xfrm>
            <a:off x="628650" y="365125"/>
            <a:ext cx="7886700" cy="1325563"/>
          </a:xfrm>
        </p:spPr>
        <p:txBody>
          <a:bodyPr/>
          <a:lstStyle/>
          <a:p>
            <a:r>
              <a:rPr lang="en-US" dirty="0"/>
              <a:t>Click to edit Master title style</a:t>
            </a:r>
          </a:p>
        </p:txBody>
      </p:sp>
      <p:sp>
        <p:nvSpPr>
          <p:cNvPr id="29" name="Content Placeholder 2">
            <a:extLst>
              <a:ext uri="{FF2B5EF4-FFF2-40B4-BE49-F238E27FC236}">
                <a16:creationId xmlns:a16="http://schemas.microsoft.com/office/drawing/2014/main" id="{EB79CB35-9B92-4624-B48F-C0CF7A2C5F8B}"/>
              </a:ext>
            </a:extLst>
          </p:cNvPr>
          <p:cNvSpPr>
            <a:spLocks noGrp="1"/>
          </p:cNvSpPr>
          <p:nvPr>
            <p:ph idx="1"/>
          </p:nvPr>
        </p:nvSpPr>
        <p:spPr>
          <a:xfrm>
            <a:off x="628650" y="1825625"/>
            <a:ext cx="7886700" cy="3315335"/>
          </a:xfrm>
          <a:prstGeom prst="rect">
            <a:avLst/>
          </a:prstGeo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Shape">
            <a:extLst>
              <a:ext uri="{FF2B5EF4-FFF2-40B4-BE49-F238E27FC236}">
                <a16:creationId xmlns:a16="http://schemas.microsoft.com/office/drawing/2014/main" id="{09E95005-F919-6369-5307-036B9B70C001}"/>
              </a:ext>
            </a:extLst>
          </p:cNvPr>
          <p:cNvSpPr/>
          <p:nvPr/>
        </p:nvSpPr>
        <p:spPr>
          <a:xfrm>
            <a:off x="8036296" y="5350450"/>
            <a:ext cx="727138" cy="886779"/>
          </a:xfrm>
          <a:custGeom>
            <a:avLst/>
            <a:gdLst/>
            <a:ahLst/>
            <a:cxnLst>
              <a:cxn ang="0">
                <a:pos x="wd2" y="hd2"/>
              </a:cxn>
              <a:cxn ang="5400000">
                <a:pos x="wd2" y="hd2"/>
              </a:cxn>
              <a:cxn ang="10800000">
                <a:pos x="wd2" y="hd2"/>
              </a:cxn>
              <a:cxn ang="16200000">
                <a:pos x="wd2" y="hd2"/>
              </a:cxn>
            </a:cxnLst>
            <a:rect l="0" t="0" r="r" b="b"/>
            <a:pathLst>
              <a:path w="21600" h="21600" extrusionOk="0">
                <a:moveTo>
                  <a:pt x="17196" y="18232"/>
                </a:moveTo>
                <a:lnTo>
                  <a:pt x="17196" y="11752"/>
                </a:lnTo>
                <a:cubicBezTo>
                  <a:pt x="15962" y="14145"/>
                  <a:pt x="15653" y="19579"/>
                  <a:pt x="15653" y="19579"/>
                </a:cubicBezTo>
                <a:cubicBezTo>
                  <a:pt x="14419" y="16165"/>
                  <a:pt x="15344" y="4599"/>
                  <a:pt x="15344" y="4599"/>
                </a:cubicBezTo>
                <a:cubicBezTo>
                  <a:pt x="13156" y="8686"/>
                  <a:pt x="13493" y="17025"/>
                  <a:pt x="13493" y="17025"/>
                </a:cubicBezTo>
                <a:cubicBezTo>
                  <a:pt x="12567" y="10893"/>
                  <a:pt x="7911" y="0"/>
                  <a:pt x="7911" y="0"/>
                </a:cubicBezTo>
                <a:cubicBezTo>
                  <a:pt x="9453" y="3925"/>
                  <a:pt x="10716" y="15654"/>
                  <a:pt x="10716" y="15654"/>
                </a:cubicBezTo>
                <a:cubicBezTo>
                  <a:pt x="8696" y="9012"/>
                  <a:pt x="2244" y="2044"/>
                  <a:pt x="2244" y="2044"/>
                </a:cubicBezTo>
                <a:cubicBezTo>
                  <a:pt x="5582" y="6643"/>
                  <a:pt x="8556" y="16165"/>
                  <a:pt x="8556" y="16165"/>
                </a:cubicBezTo>
                <a:cubicBezTo>
                  <a:pt x="6228" y="12588"/>
                  <a:pt x="0" y="7990"/>
                  <a:pt x="0" y="7990"/>
                </a:cubicBezTo>
                <a:cubicBezTo>
                  <a:pt x="5666" y="13123"/>
                  <a:pt x="8612" y="21600"/>
                  <a:pt x="8612" y="21600"/>
                </a:cubicBezTo>
                <a:lnTo>
                  <a:pt x="18655" y="21600"/>
                </a:lnTo>
                <a:cubicBezTo>
                  <a:pt x="18823" y="15631"/>
                  <a:pt x="21600" y="7804"/>
                  <a:pt x="21600" y="7804"/>
                </a:cubicBezTo>
                <a:cubicBezTo>
                  <a:pt x="17953" y="11590"/>
                  <a:pt x="17196" y="18232"/>
                  <a:pt x="17196" y="18232"/>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2" name="Shape">
            <a:extLst>
              <a:ext uri="{FF2B5EF4-FFF2-40B4-BE49-F238E27FC236}">
                <a16:creationId xmlns:a16="http://schemas.microsoft.com/office/drawing/2014/main" id="{7216E6B9-D769-E061-CD6C-719F7C5CB7C6}"/>
              </a:ext>
            </a:extLst>
          </p:cNvPr>
          <p:cNvSpPr/>
          <p:nvPr/>
        </p:nvSpPr>
        <p:spPr>
          <a:xfrm>
            <a:off x="1170977" y="4711588"/>
            <a:ext cx="727138" cy="886779"/>
          </a:xfrm>
          <a:custGeom>
            <a:avLst/>
            <a:gdLst/>
            <a:ahLst/>
            <a:cxnLst>
              <a:cxn ang="0">
                <a:pos x="wd2" y="hd2"/>
              </a:cxn>
              <a:cxn ang="5400000">
                <a:pos x="wd2" y="hd2"/>
              </a:cxn>
              <a:cxn ang="10800000">
                <a:pos x="wd2" y="hd2"/>
              </a:cxn>
              <a:cxn ang="16200000">
                <a:pos x="wd2" y="hd2"/>
              </a:cxn>
            </a:cxnLst>
            <a:rect l="0" t="0" r="r" b="b"/>
            <a:pathLst>
              <a:path w="21600" h="21600" extrusionOk="0">
                <a:moveTo>
                  <a:pt x="17196" y="18232"/>
                </a:moveTo>
                <a:lnTo>
                  <a:pt x="17196" y="11752"/>
                </a:lnTo>
                <a:cubicBezTo>
                  <a:pt x="15962" y="14145"/>
                  <a:pt x="15653" y="19579"/>
                  <a:pt x="15653" y="19579"/>
                </a:cubicBezTo>
                <a:cubicBezTo>
                  <a:pt x="14419" y="16165"/>
                  <a:pt x="15344" y="4599"/>
                  <a:pt x="15344" y="4599"/>
                </a:cubicBezTo>
                <a:cubicBezTo>
                  <a:pt x="13156" y="8686"/>
                  <a:pt x="13493" y="17025"/>
                  <a:pt x="13493" y="17025"/>
                </a:cubicBezTo>
                <a:cubicBezTo>
                  <a:pt x="12567" y="10893"/>
                  <a:pt x="7911" y="0"/>
                  <a:pt x="7911" y="0"/>
                </a:cubicBezTo>
                <a:cubicBezTo>
                  <a:pt x="9453" y="3925"/>
                  <a:pt x="10716" y="15654"/>
                  <a:pt x="10716" y="15654"/>
                </a:cubicBezTo>
                <a:cubicBezTo>
                  <a:pt x="8696" y="9012"/>
                  <a:pt x="2244" y="2044"/>
                  <a:pt x="2244" y="2044"/>
                </a:cubicBezTo>
                <a:cubicBezTo>
                  <a:pt x="5582" y="6643"/>
                  <a:pt x="8556" y="16165"/>
                  <a:pt x="8556" y="16165"/>
                </a:cubicBezTo>
                <a:cubicBezTo>
                  <a:pt x="6228" y="12588"/>
                  <a:pt x="0" y="7990"/>
                  <a:pt x="0" y="7990"/>
                </a:cubicBezTo>
                <a:cubicBezTo>
                  <a:pt x="5666" y="13123"/>
                  <a:pt x="8612" y="21600"/>
                  <a:pt x="8612" y="21600"/>
                </a:cubicBezTo>
                <a:lnTo>
                  <a:pt x="18655" y="21600"/>
                </a:lnTo>
                <a:cubicBezTo>
                  <a:pt x="18823" y="15631"/>
                  <a:pt x="21600" y="7804"/>
                  <a:pt x="21600" y="7804"/>
                </a:cubicBezTo>
                <a:cubicBezTo>
                  <a:pt x="17981" y="11613"/>
                  <a:pt x="17196" y="18232"/>
                  <a:pt x="17196" y="18232"/>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3" name="Shape">
            <a:extLst>
              <a:ext uri="{FF2B5EF4-FFF2-40B4-BE49-F238E27FC236}">
                <a16:creationId xmlns:a16="http://schemas.microsoft.com/office/drawing/2014/main" id="{F4F3B7E6-EFC4-4F78-F50C-5ED3C36DA255}"/>
              </a:ext>
            </a:extLst>
          </p:cNvPr>
          <p:cNvSpPr/>
          <p:nvPr/>
        </p:nvSpPr>
        <p:spPr>
          <a:xfrm>
            <a:off x="1" y="5353494"/>
            <a:ext cx="9137391" cy="1504506"/>
          </a:xfrm>
          <a:custGeom>
            <a:avLst/>
            <a:gdLst/>
            <a:ahLst/>
            <a:cxnLst>
              <a:cxn ang="0">
                <a:pos x="wd2" y="hd2"/>
              </a:cxn>
              <a:cxn ang="5400000">
                <a:pos x="wd2" y="hd2"/>
              </a:cxn>
              <a:cxn ang="10800000">
                <a:pos x="wd2" y="hd2"/>
              </a:cxn>
              <a:cxn ang="16200000">
                <a:pos x="wd2" y="hd2"/>
              </a:cxn>
            </a:cxnLst>
            <a:rect l="0" t="0" r="r" b="b"/>
            <a:pathLst>
              <a:path w="21600" h="11988" extrusionOk="0">
                <a:moveTo>
                  <a:pt x="0" y="4823"/>
                </a:moveTo>
                <a:lnTo>
                  <a:pt x="0" y="11988"/>
                </a:lnTo>
                <a:lnTo>
                  <a:pt x="21600" y="11988"/>
                </a:lnTo>
                <a:lnTo>
                  <a:pt x="21600" y="11464"/>
                </a:lnTo>
                <a:cubicBezTo>
                  <a:pt x="9876" y="-9612"/>
                  <a:pt x="0" y="4823"/>
                  <a:pt x="0" y="4823"/>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4" name="Shape">
            <a:extLst>
              <a:ext uri="{FF2B5EF4-FFF2-40B4-BE49-F238E27FC236}">
                <a16:creationId xmlns:a16="http://schemas.microsoft.com/office/drawing/2014/main" id="{F2EE1183-3575-3F21-CB2A-51B61B4E1CE1}"/>
              </a:ext>
            </a:extLst>
          </p:cNvPr>
          <p:cNvSpPr/>
          <p:nvPr/>
        </p:nvSpPr>
        <p:spPr>
          <a:xfrm>
            <a:off x="2285292" y="5958510"/>
            <a:ext cx="6858709" cy="899490"/>
          </a:xfrm>
          <a:custGeom>
            <a:avLst/>
            <a:gdLst/>
            <a:ahLst/>
            <a:cxnLst>
              <a:cxn ang="0">
                <a:pos x="wd2" y="hd2"/>
              </a:cxn>
              <a:cxn ang="5400000">
                <a:pos x="wd2" y="hd2"/>
              </a:cxn>
              <a:cxn ang="10800000">
                <a:pos x="wd2" y="hd2"/>
              </a:cxn>
              <a:cxn ang="16200000">
                <a:pos x="wd2" y="hd2"/>
              </a:cxn>
            </a:cxnLst>
            <a:rect l="0" t="0" r="r" b="b"/>
            <a:pathLst>
              <a:path w="21600" h="11944" extrusionOk="0">
                <a:moveTo>
                  <a:pt x="0" y="11944"/>
                </a:moveTo>
                <a:lnTo>
                  <a:pt x="21600" y="11944"/>
                </a:lnTo>
                <a:lnTo>
                  <a:pt x="21600" y="4639"/>
                </a:lnTo>
                <a:cubicBezTo>
                  <a:pt x="21600" y="4639"/>
                  <a:pt x="12086" y="-9656"/>
                  <a:pt x="0" y="11944"/>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5" name="Shape">
            <a:extLst>
              <a:ext uri="{FF2B5EF4-FFF2-40B4-BE49-F238E27FC236}">
                <a16:creationId xmlns:a16="http://schemas.microsoft.com/office/drawing/2014/main" id="{747916D4-CEA5-3060-18EE-458337058BDE}"/>
              </a:ext>
            </a:extLst>
          </p:cNvPr>
          <p:cNvSpPr/>
          <p:nvPr/>
        </p:nvSpPr>
        <p:spPr>
          <a:xfrm>
            <a:off x="5288279" y="6618638"/>
            <a:ext cx="1866952" cy="239362"/>
          </a:xfrm>
          <a:custGeom>
            <a:avLst/>
            <a:gdLst/>
            <a:ahLst/>
            <a:cxnLst>
              <a:cxn ang="0">
                <a:pos x="wd2" y="hd2"/>
              </a:cxn>
              <a:cxn ang="5400000">
                <a:pos x="wd2" y="hd2"/>
              </a:cxn>
              <a:cxn ang="10800000">
                <a:pos x="wd2" y="hd2"/>
              </a:cxn>
              <a:cxn ang="16200000">
                <a:pos x="wd2" y="hd2"/>
              </a:cxn>
            </a:cxnLst>
            <a:rect l="0" t="0" r="r" b="b"/>
            <a:pathLst>
              <a:path w="21600" h="21432" extrusionOk="0">
                <a:moveTo>
                  <a:pt x="7637" y="21432"/>
                </a:moveTo>
                <a:cubicBezTo>
                  <a:pt x="15897" y="6064"/>
                  <a:pt x="21600" y="3"/>
                  <a:pt x="21600" y="3"/>
                </a:cubicBezTo>
                <a:cubicBezTo>
                  <a:pt x="14324" y="-168"/>
                  <a:pt x="6807" y="9053"/>
                  <a:pt x="0" y="21432"/>
                </a:cubicBezTo>
                <a:lnTo>
                  <a:pt x="7637" y="21432"/>
                </a:lnTo>
                <a:close/>
              </a:path>
            </a:pathLst>
          </a:custGeom>
          <a:solidFill>
            <a:schemeClr val="accent2">
              <a:lumMod val="60000"/>
              <a:lumOff val="40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6" name="Shape">
            <a:extLst>
              <a:ext uri="{FF2B5EF4-FFF2-40B4-BE49-F238E27FC236}">
                <a16:creationId xmlns:a16="http://schemas.microsoft.com/office/drawing/2014/main" id="{C2C04C66-4224-0A7C-A6D8-70583122DE26}"/>
              </a:ext>
            </a:extLst>
          </p:cNvPr>
          <p:cNvSpPr/>
          <p:nvPr/>
        </p:nvSpPr>
        <p:spPr>
          <a:xfrm>
            <a:off x="3342948" y="6212463"/>
            <a:ext cx="3615861" cy="645537"/>
          </a:xfrm>
          <a:custGeom>
            <a:avLst/>
            <a:gdLst/>
            <a:ahLst/>
            <a:cxnLst>
              <a:cxn ang="0">
                <a:pos x="wd2" y="hd2"/>
              </a:cxn>
              <a:cxn ang="5400000">
                <a:pos x="wd2" y="hd2"/>
              </a:cxn>
              <a:cxn ang="10800000">
                <a:pos x="wd2" y="hd2"/>
              </a:cxn>
              <a:cxn ang="16200000">
                <a:pos x="wd2" y="hd2"/>
              </a:cxn>
            </a:cxnLst>
            <a:rect l="0" t="0" r="r" b="b"/>
            <a:pathLst>
              <a:path w="21600" h="21600" extrusionOk="0">
                <a:moveTo>
                  <a:pt x="4208" y="21600"/>
                </a:moveTo>
                <a:cubicBezTo>
                  <a:pt x="13460" y="5615"/>
                  <a:pt x="21600" y="0"/>
                  <a:pt x="21600" y="0"/>
                </a:cubicBezTo>
                <a:cubicBezTo>
                  <a:pt x="13663" y="0"/>
                  <a:pt x="5246" y="12284"/>
                  <a:pt x="0" y="21600"/>
                </a:cubicBezTo>
                <a:lnTo>
                  <a:pt x="4208" y="21600"/>
                </a:lnTo>
                <a:close/>
              </a:path>
            </a:pathLst>
          </a:custGeom>
          <a:solidFill>
            <a:schemeClr val="accent2">
              <a:lumMod val="60000"/>
              <a:lumOff val="40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8" name="Shape">
            <a:extLst>
              <a:ext uri="{FF2B5EF4-FFF2-40B4-BE49-F238E27FC236}">
                <a16:creationId xmlns:a16="http://schemas.microsoft.com/office/drawing/2014/main" id="{4847E9A8-05CD-F754-646E-576367A91100}"/>
              </a:ext>
            </a:extLst>
          </p:cNvPr>
          <p:cNvSpPr/>
          <p:nvPr/>
        </p:nvSpPr>
        <p:spPr>
          <a:xfrm>
            <a:off x="264414" y="220488"/>
            <a:ext cx="1452537" cy="563535"/>
          </a:xfrm>
          <a:custGeom>
            <a:avLst/>
            <a:gdLst/>
            <a:ahLst/>
            <a:cxnLst>
              <a:cxn ang="0">
                <a:pos x="wd2" y="hd2"/>
              </a:cxn>
              <a:cxn ang="5400000">
                <a:pos x="wd2" y="hd2"/>
              </a:cxn>
              <a:cxn ang="10800000">
                <a:pos x="wd2" y="hd2"/>
              </a:cxn>
              <a:cxn ang="16200000">
                <a:pos x="wd2" y="hd2"/>
              </a:cxn>
            </a:cxnLst>
            <a:rect l="0" t="0" r="r" b="b"/>
            <a:pathLst>
              <a:path w="21504" h="21600" extrusionOk="0">
                <a:moveTo>
                  <a:pt x="21502" y="21600"/>
                </a:moveTo>
                <a:lnTo>
                  <a:pt x="0" y="21600"/>
                </a:lnTo>
                <a:cubicBezTo>
                  <a:pt x="0" y="21600"/>
                  <a:pt x="1384" y="9539"/>
                  <a:pt x="3761" y="9539"/>
                </a:cubicBezTo>
                <a:cubicBezTo>
                  <a:pt x="6137" y="9539"/>
                  <a:pt x="7158" y="13632"/>
                  <a:pt x="7158" y="13632"/>
                </a:cubicBezTo>
                <a:cubicBezTo>
                  <a:pt x="7158" y="13632"/>
                  <a:pt x="9031" y="0"/>
                  <a:pt x="12135" y="0"/>
                </a:cubicBezTo>
                <a:cubicBezTo>
                  <a:pt x="15239" y="0"/>
                  <a:pt x="17364" y="6359"/>
                  <a:pt x="18370" y="15570"/>
                </a:cubicBezTo>
                <a:cubicBezTo>
                  <a:pt x="18384" y="15570"/>
                  <a:pt x="21600" y="9210"/>
                  <a:pt x="21502" y="21600"/>
                </a:cubicBezTo>
                <a:close/>
              </a:path>
            </a:pathLst>
          </a:custGeom>
          <a:solidFill>
            <a:srgbClr val="FFFFFF"/>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0" name="Date Placeholder 3">
            <a:extLst>
              <a:ext uri="{FF2B5EF4-FFF2-40B4-BE49-F238E27FC236}">
                <a16:creationId xmlns:a16="http://schemas.microsoft.com/office/drawing/2014/main" id="{6C1CE33F-5189-414B-9B26-A58EC61B34D2}"/>
              </a:ext>
            </a:extLst>
          </p:cNvPr>
          <p:cNvSpPr>
            <a:spLocks noGrp="1"/>
          </p:cNvSpPr>
          <p:nvPr>
            <p:ph type="dt" sz="half" idx="10"/>
          </p:nvPr>
        </p:nvSpPr>
        <p:spPr>
          <a:xfrm>
            <a:off x="628650" y="6356350"/>
            <a:ext cx="2057400" cy="365125"/>
          </a:xfrm>
        </p:spPr>
        <p:txBody>
          <a:bodyPr/>
          <a:lstStyle>
            <a:lvl1pPr>
              <a:defRPr>
                <a:solidFill>
                  <a:schemeClr val="accent2"/>
                </a:solidFill>
              </a:defRPr>
            </a:lvl1pPr>
          </a:lstStyle>
          <a:p>
            <a:r>
              <a:rPr lang="en-US"/>
              <a:t>Date</a:t>
            </a:r>
          </a:p>
        </p:txBody>
      </p:sp>
      <p:sp>
        <p:nvSpPr>
          <p:cNvPr id="31" name="Footer Placeholder 4">
            <a:extLst>
              <a:ext uri="{FF2B5EF4-FFF2-40B4-BE49-F238E27FC236}">
                <a16:creationId xmlns:a16="http://schemas.microsoft.com/office/drawing/2014/main" id="{9E161DA4-AA69-44DA-AD82-6A3B9288D56D}"/>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32" name="Slide Number Placeholder 5">
            <a:extLst>
              <a:ext uri="{FF2B5EF4-FFF2-40B4-BE49-F238E27FC236}">
                <a16:creationId xmlns:a16="http://schemas.microsoft.com/office/drawing/2014/main" id="{C1571870-B8E8-4979-BDF5-9E965C35F03B}"/>
              </a:ext>
            </a:extLst>
          </p:cNvPr>
          <p:cNvSpPr>
            <a:spLocks noGrp="1"/>
          </p:cNvSpPr>
          <p:nvPr>
            <p:ph type="sldNum" sz="quarter" idx="12"/>
          </p:nvPr>
        </p:nvSpPr>
        <p:spPr>
          <a:xfrm>
            <a:off x="6457950" y="6356350"/>
            <a:ext cx="2057400" cy="365125"/>
          </a:xfrm>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913980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sp>
        <p:nvSpPr>
          <p:cNvPr id="28" name="Title 1">
            <a:extLst>
              <a:ext uri="{FF2B5EF4-FFF2-40B4-BE49-F238E27FC236}">
                <a16:creationId xmlns:a16="http://schemas.microsoft.com/office/drawing/2014/main" id="{946BF2A4-2203-49A4-A0A3-F3320F75E71D}"/>
              </a:ext>
            </a:extLst>
          </p:cNvPr>
          <p:cNvSpPr>
            <a:spLocks noGrp="1"/>
          </p:cNvSpPr>
          <p:nvPr>
            <p:ph type="title"/>
          </p:nvPr>
        </p:nvSpPr>
        <p:spPr>
          <a:xfrm>
            <a:off x="628650" y="365125"/>
            <a:ext cx="7886700" cy="1325563"/>
          </a:xfrm>
        </p:spPr>
        <p:txBody>
          <a:bodyPr/>
          <a:lstStyle/>
          <a:p>
            <a:r>
              <a:rPr lang="en-US" dirty="0"/>
              <a:t>Click to edit Master title style</a:t>
            </a:r>
          </a:p>
        </p:txBody>
      </p:sp>
      <p:sp>
        <p:nvSpPr>
          <p:cNvPr id="29" name="Content Placeholder 2">
            <a:extLst>
              <a:ext uri="{FF2B5EF4-FFF2-40B4-BE49-F238E27FC236}">
                <a16:creationId xmlns:a16="http://schemas.microsoft.com/office/drawing/2014/main" id="{EE36C935-202C-45E1-AAC2-E76C25781D89}"/>
              </a:ext>
            </a:extLst>
          </p:cNvPr>
          <p:cNvSpPr>
            <a:spLocks noGrp="1"/>
          </p:cNvSpPr>
          <p:nvPr>
            <p:ph idx="1"/>
          </p:nvPr>
        </p:nvSpPr>
        <p:spPr>
          <a:xfrm>
            <a:off x="628650" y="1825625"/>
            <a:ext cx="7886700" cy="3101975"/>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Shape">
            <a:extLst>
              <a:ext uri="{FF2B5EF4-FFF2-40B4-BE49-F238E27FC236}">
                <a16:creationId xmlns:a16="http://schemas.microsoft.com/office/drawing/2014/main" id="{68D369AE-62CC-1056-8108-7FE433D2C8A8}"/>
              </a:ext>
            </a:extLst>
          </p:cNvPr>
          <p:cNvSpPr/>
          <p:nvPr/>
        </p:nvSpPr>
        <p:spPr>
          <a:xfrm>
            <a:off x="330827" y="4495059"/>
            <a:ext cx="727815" cy="886779"/>
          </a:xfrm>
          <a:custGeom>
            <a:avLst/>
            <a:gdLst/>
            <a:ahLst/>
            <a:cxnLst>
              <a:cxn ang="0">
                <a:pos x="wd2" y="hd2"/>
              </a:cxn>
              <a:cxn ang="5400000">
                <a:pos x="wd2" y="hd2"/>
              </a:cxn>
              <a:cxn ang="10800000">
                <a:pos x="wd2" y="hd2"/>
              </a:cxn>
              <a:cxn ang="16200000">
                <a:pos x="wd2" y="hd2"/>
              </a:cxn>
            </a:cxnLst>
            <a:rect l="0" t="0" r="r" b="b"/>
            <a:pathLst>
              <a:path w="21600" h="21600" extrusionOk="0">
                <a:moveTo>
                  <a:pt x="17196" y="18232"/>
                </a:moveTo>
                <a:lnTo>
                  <a:pt x="17196" y="11752"/>
                </a:lnTo>
                <a:cubicBezTo>
                  <a:pt x="15962" y="14145"/>
                  <a:pt x="15653" y="19579"/>
                  <a:pt x="15653" y="19579"/>
                </a:cubicBezTo>
                <a:cubicBezTo>
                  <a:pt x="14419" y="16165"/>
                  <a:pt x="15344" y="4599"/>
                  <a:pt x="15344" y="4599"/>
                </a:cubicBezTo>
                <a:cubicBezTo>
                  <a:pt x="13156" y="8686"/>
                  <a:pt x="13493" y="17025"/>
                  <a:pt x="13493" y="17025"/>
                </a:cubicBezTo>
                <a:cubicBezTo>
                  <a:pt x="12567" y="10893"/>
                  <a:pt x="7911" y="0"/>
                  <a:pt x="7911" y="0"/>
                </a:cubicBezTo>
                <a:cubicBezTo>
                  <a:pt x="9453" y="3925"/>
                  <a:pt x="10716" y="15654"/>
                  <a:pt x="10716" y="15654"/>
                </a:cubicBezTo>
                <a:cubicBezTo>
                  <a:pt x="8696" y="9012"/>
                  <a:pt x="2244" y="2044"/>
                  <a:pt x="2244" y="2044"/>
                </a:cubicBezTo>
                <a:cubicBezTo>
                  <a:pt x="5582" y="6643"/>
                  <a:pt x="8556" y="16165"/>
                  <a:pt x="8556" y="16165"/>
                </a:cubicBezTo>
                <a:cubicBezTo>
                  <a:pt x="6228" y="12588"/>
                  <a:pt x="0" y="7990"/>
                  <a:pt x="0" y="7990"/>
                </a:cubicBezTo>
                <a:cubicBezTo>
                  <a:pt x="5666" y="13123"/>
                  <a:pt x="8612" y="21600"/>
                  <a:pt x="8612" y="21600"/>
                </a:cubicBezTo>
                <a:lnTo>
                  <a:pt x="18655" y="21600"/>
                </a:lnTo>
                <a:cubicBezTo>
                  <a:pt x="18823" y="15631"/>
                  <a:pt x="21600" y="7804"/>
                  <a:pt x="21600" y="7804"/>
                </a:cubicBezTo>
                <a:cubicBezTo>
                  <a:pt x="17953" y="11613"/>
                  <a:pt x="17196" y="18232"/>
                  <a:pt x="17196" y="18232"/>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2" name="Shape">
            <a:extLst>
              <a:ext uri="{FF2B5EF4-FFF2-40B4-BE49-F238E27FC236}">
                <a16:creationId xmlns:a16="http://schemas.microsoft.com/office/drawing/2014/main" id="{66677602-D207-52A4-706C-9C814C4F6831}"/>
              </a:ext>
            </a:extLst>
          </p:cNvPr>
          <p:cNvSpPr/>
          <p:nvPr/>
        </p:nvSpPr>
        <p:spPr>
          <a:xfrm>
            <a:off x="1" y="5286485"/>
            <a:ext cx="7111788" cy="1571515"/>
          </a:xfrm>
          <a:custGeom>
            <a:avLst/>
            <a:gdLst/>
            <a:ahLst/>
            <a:cxnLst>
              <a:cxn ang="0">
                <a:pos x="wd2" y="hd2"/>
              </a:cxn>
              <a:cxn ang="5400000">
                <a:pos x="wd2" y="hd2"/>
              </a:cxn>
              <a:cxn ang="10800000">
                <a:pos x="wd2" y="hd2"/>
              </a:cxn>
              <a:cxn ang="16200000">
                <a:pos x="wd2" y="hd2"/>
              </a:cxn>
            </a:cxnLst>
            <a:rect l="0" t="0" r="r" b="b"/>
            <a:pathLst>
              <a:path w="21600" h="17667" extrusionOk="0">
                <a:moveTo>
                  <a:pt x="21600" y="17667"/>
                </a:moveTo>
                <a:cubicBezTo>
                  <a:pt x="12396" y="-3933"/>
                  <a:pt x="0" y="344"/>
                  <a:pt x="0" y="344"/>
                </a:cubicBezTo>
                <a:lnTo>
                  <a:pt x="0" y="17667"/>
                </a:lnTo>
                <a:lnTo>
                  <a:pt x="21600" y="17667"/>
                </a:ln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3" name="Shape">
            <a:extLst>
              <a:ext uri="{FF2B5EF4-FFF2-40B4-BE49-F238E27FC236}">
                <a16:creationId xmlns:a16="http://schemas.microsoft.com/office/drawing/2014/main" id="{0415E62B-7010-F4B2-F7C7-FB2F1EC340C6}"/>
              </a:ext>
            </a:extLst>
          </p:cNvPr>
          <p:cNvSpPr/>
          <p:nvPr/>
        </p:nvSpPr>
        <p:spPr>
          <a:xfrm>
            <a:off x="690008" y="6583278"/>
            <a:ext cx="2333735" cy="274082"/>
          </a:xfrm>
          <a:custGeom>
            <a:avLst/>
            <a:gdLst/>
            <a:ahLst/>
            <a:cxnLst>
              <a:cxn ang="0">
                <a:pos x="wd2" y="hd2"/>
              </a:cxn>
              <a:cxn ang="5400000">
                <a:pos x="wd2" y="hd2"/>
              </a:cxn>
              <a:cxn ang="10800000">
                <a:pos x="wd2" y="hd2"/>
              </a:cxn>
              <a:cxn ang="16200000">
                <a:pos x="wd2" y="hd2"/>
              </a:cxn>
            </a:cxnLst>
            <a:rect l="0" t="0" r="r" b="b"/>
            <a:pathLst>
              <a:path w="21600" h="20423" extrusionOk="0">
                <a:moveTo>
                  <a:pt x="0" y="102"/>
                </a:moveTo>
                <a:cubicBezTo>
                  <a:pt x="0" y="102"/>
                  <a:pt x="7296" y="5005"/>
                  <a:pt x="16298" y="20423"/>
                </a:cubicBezTo>
                <a:lnTo>
                  <a:pt x="21600" y="20423"/>
                </a:lnTo>
                <a:cubicBezTo>
                  <a:pt x="15695" y="9765"/>
                  <a:pt x="7637" y="-1177"/>
                  <a:pt x="0" y="102"/>
                </a:cubicBezTo>
                <a:close/>
              </a:path>
            </a:pathLst>
          </a:custGeom>
          <a:solidFill>
            <a:schemeClr val="accent6"/>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4" name="Shape">
            <a:extLst>
              <a:ext uri="{FF2B5EF4-FFF2-40B4-BE49-F238E27FC236}">
                <a16:creationId xmlns:a16="http://schemas.microsoft.com/office/drawing/2014/main" id="{D3C3DFDE-D197-0C88-815E-7B1AEBC5FD29}"/>
              </a:ext>
            </a:extLst>
          </p:cNvPr>
          <p:cNvSpPr/>
          <p:nvPr/>
        </p:nvSpPr>
        <p:spPr>
          <a:xfrm>
            <a:off x="841242" y="6020699"/>
            <a:ext cx="3967063" cy="833558"/>
          </a:xfrm>
          <a:custGeom>
            <a:avLst/>
            <a:gdLst/>
            <a:ahLst/>
            <a:cxnLst>
              <a:cxn ang="0">
                <a:pos x="wd2" y="hd2"/>
              </a:cxn>
              <a:cxn ang="5400000">
                <a:pos x="wd2" y="hd2"/>
              </a:cxn>
              <a:cxn ang="10800000">
                <a:pos x="wd2" y="hd2"/>
              </a:cxn>
              <a:cxn ang="16200000">
                <a:pos x="wd2" y="hd2"/>
              </a:cxn>
            </a:cxnLst>
            <a:rect l="0" t="0" r="r" b="b"/>
            <a:pathLst>
              <a:path w="21600" h="20502" extrusionOk="0">
                <a:moveTo>
                  <a:pt x="0" y="51"/>
                </a:moveTo>
                <a:cubicBezTo>
                  <a:pt x="0" y="51"/>
                  <a:pt x="9058" y="4624"/>
                  <a:pt x="18049" y="20502"/>
                </a:cubicBezTo>
                <a:lnTo>
                  <a:pt x="21600" y="20502"/>
                </a:lnTo>
                <a:cubicBezTo>
                  <a:pt x="19938" y="17430"/>
                  <a:pt x="9516" y="-1098"/>
                  <a:pt x="0" y="51"/>
                </a:cubicBezTo>
                <a:close/>
              </a:path>
            </a:pathLst>
          </a:custGeom>
          <a:solidFill>
            <a:schemeClr val="accent6"/>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5" name="Shape">
            <a:extLst>
              <a:ext uri="{FF2B5EF4-FFF2-40B4-BE49-F238E27FC236}">
                <a16:creationId xmlns:a16="http://schemas.microsoft.com/office/drawing/2014/main" id="{55D180D4-C8E4-91CF-3F3A-CC340668A697}"/>
              </a:ext>
            </a:extLst>
          </p:cNvPr>
          <p:cNvSpPr/>
          <p:nvPr/>
        </p:nvSpPr>
        <p:spPr>
          <a:xfrm>
            <a:off x="1030285" y="5610684"/>
            <a:ext cx="4508670" cy="1026221"/>
          </a:xfrm>
          <a:custGeom>
            <a:avLst/>
            <a:gdLst/>
            <a:ahLst/>
            <a:cxnLst>
              <a:cxn ang="0">
                <a:pos x="wd2" y="hd2"/>
              </a:cxn>
              <a:cxn ang="5400000">
                <a:pos x="wd2" y="hd2"/>
              </a:cxn>
              <a:cxn ang="10800000">
                <a:pos x="wd2" y="hd2"/>
              </a:cxn>
              <a:cxn ang="16200000">
                <a:pos x="wd2" y="hd2"/>
              </a:cxn>
            </a:cxnLst>
            <a:rect l="0" t="0" r="r" b="b"/>
            <a:pathLst>
              <a:path w="21595" h="20609" extrusionOk="0">
                <a:moveTo>
                  <a:pt x="0" y="43"/>
                </a:moveTo>
                <a:cubicBezTo>
                  <a:pt x="0" y="43"/>
                  <a:pt x="10748" y="4505"/>
                  <a:pt x="20396" y="20609"/>
                </a:cubicBezTo>
                <a:lnTo>
                  <a:pt x="21595" y="17009"/>
                </a:lnTo>
                <a:cubicBezTo>
                  <a:pt x="21600" y="17009"/>
                  <a:pt x="10264" y="-991"/>
                  <a:pt x="0" y="43"/>
                </a:cubicBezTo>
                <a:close/>
              </a:path>
            </a:pathLst>
          </a:custGeom>
          <a:solidFill>
            <a:schemeClr val="accent6"/>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6" name="Shape">
            <a:extLst>
              <a:ext uri="{FF2B5EF4-FFF2-40B4-BE49-F238E27FC236}">
                <a16:creationId xmlns:a16="http://schemas.microsoft.com/office/drawing/2014/main" id="{61B82D9F-A6DC-E1BD-240A-5FDE60251545}"/>
              </a:ext>
            </a:extLst>
          </p:cNvPr>
          <p:cNvSpPr/>
          <p:nvPr/>
        </p:nvSpPr>
        <p:spPr>
          <a:xfrm>
            <a:off x="5312103" y="5353232"/>
            <a:ext cx="727815" cy="886779"/>
          </a:xfrm>
          <a:custGeom>
            <a:avLst/>
            <a:gdLst/>
            <a:ahLst/>
            <a:cxnLst>
              <a:cxn ang="0">
                <a:pos x="wd2" y="hd2"/>
              </a:cxn>
              <a:cxn ang="5400000">
                <a:pos x="wd2" y="hd2"/>
              </a:cxn>
              <a:cxn ang="10800000">
                <a:pos x="wd2" y="hd2"/>
              </a:cxn>
              <a:cxn ang="16200000">
                <a:pos x="wd2" y="hd2"/>
              </a:cxn>
            </a:cxnLst>
            <a:rect l="0" t="0" r="r" b="b"/>
            <a:pathLst>
              <a:path w="21600" h="21600" extrusionOk="0">
                <a:moveTo>
                  <a:pt x="17196" y="18232"/>
                </a:moveTo>
                <a:lnTo>
                  <a:pt x="17196" y="11752"/>
                </a:lnTo>
                <a:cubicBezTo>
                  <a:pt x="15962" y="14145"/>
                  <a:pt x="15653" y="19579"/>
                  <a:pt x="15653" y="19579"/>
                </a:cubicBezTo>
                <a:cubicBezTo>
                  <a:pt x="14419" y="16165"/>
                  <a:pt x="15344" y="4599"/>
                  <a:pt x="15344" y="4599"/>
                </a:cubicBezTo>
                <a:cubicBezTo>
                  <a:pt x="13156" y="8686"/>
                  <a:pt x="13493" y="17025"/>
                  <a:pt x="13493" y="17025"/>
                </a:cubicBezTo>
                <a:cubicBezTo>
                  <a:pt x="12567" y="10893"/>
                  <a:pt x="7911" y="0"/>
                  <a:pt x="7911" y="0"/>
                </a:cubicBezTo>
                <a:cubicBezTo>
                  <a:pt x="9453" y="3925"/>
                  <a:pt x="10716" y="15654"/>
                  <a:pt x="10716" y="15654"/>
                </a:cubicBezTo>
                <a:cubicBezTo>
                  <a:pt x="8696" y="9012"/>
                  <a:pt x="2244" y="2044"/>
                  <a:pt x="2244" y="2044"/>
                </a:cubicBezTo>
                <a:cubicBezTo>
                  <a:pt x="5582" y="6643"/>
                  <a:pt x="8556" y="16165"/>
                  <a:pt x="8556" y="16165"/>
                </a:cubicBezTo>
                <a:cubicBezTo>
                  <a:pt x="6228" y="12588"/>
                  <a:pt x="0" y="7990"/>
                  <a:pt x="0" y="7990"/>
                </a:cubicBezTo>
                <a:cubicBezTo>
                  <a:pt x="5666" y="13123"/>
                  <a:pt x="8612" y="21600"/>
                  <a:pt x="8612" y="21600"/>
                </a:cubicBezTo>
                <a:lnTo>
                  <a:pt x="18655" y="21600"/>
                </a:lnTo>
                <a:cubicBezTo>
                  <a:pt x="18823" y="15631"/>
                  <a:pt x="21600" y="7804"/>
                  <a:pt x="21600" y="7804"/>
                </a:cubicBezTo>
                <a:cubicBezTo>
                  <a:pt x="17981" y="11590"/>
                  <a:pt x="17196" y="18232"/>
                  <a:pt x="17196" y="18232"/>
                </a:cubicBezTo>
                <a:close/>
              </a:path>
            </a:pathLst>
          </a:custGeom>
          <a:solidFill>
            <a:schemeClr val="accent4"/>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8" name="Shape">
            <a:extLst>
              <a:ext uri="{FF2B5EF4-FFF2-40B4-BE49-F238E27FC236}">
                <a16:creationId xmlns:a16="http://schemas.microsoft.com/office/drawing/2014/main" id="{EBBD49F0-E40B-E16A-8385-D4BA63C3F6C7}"/>
              </a:ext>
            </a:extLst>
          </p:cNvPr>
          <p:cNvSpPr/>
          <p:nvPr/>
        </p:nvSpPr>
        <p:spPr>
          <a:xfrm>
            <a:off x="4262915" y="5410549"/>
            <a:ext cx="4881086" cy="1447451"/>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0"/>
                </a:lnTo>
                <a:cubicBezTo>
                  <a:pt x="12126" y="1480"/>
                  <a:pt x="4212" y="13674"/>
                  <a:pt x="0" y="21600"/>
                </a:cubicBezTo>
                <a:lnTo>
                  <a:pt x="21600" y="21600"/>
                </a:lnTo>
                <a:close/>
              </a:path>
            </a:pathLst>
          </a:custGeom>
          <a:solidFill>
            <a:schemeClr val="accent4"/>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9" name="Shape">
            <a:extLst>
              <a:ext uri="{FF2B5EF4-FFF2-40B4-BE49-F238E27FC236}">
                <a16:creationId xmlns:a16="http://schemas.microsoft.com/office/drawing/2014/main" id="{DE77580A-F8DF-A2EF-3411-1096F8F1F54B}"/>
              </a:ext>
            </a:extLst>
          </p:cNvPr>
          <p:cNvSpPr/>
          <p:nvPr/>
        </p:nvSpPr>
        <p:spPr>
          <a:xfrm>
            <a:off x="217400" y="223270"/>
            <a:ext cx="1453888" cy="563535"/>
          </a:xfrm>
          <a:custGeom>
            <a:avLst/>
            <a:gdLst/>
            <a:ahLst/>
            <a:cxnLst>
              <a:cxn ang="0">
                <a:pos x="wd2" y="hd2"/>
              </a:cxn>
              <a:cxn ang="5400000">
                <a:pos x="wd2" y="hd2"/>
              </a:cxn>
              <a:cxn ang="10800000">
                <a:pos x="wd2" y="hd2"/>
              </a:cxn>
              <a:cxn ang="16200000">
                <a:pos x="wd2" y="hd2"/>
              </a:cxn>
            </a:cxnLst>
            <a:rect l="0" t="0" r="r" b="b"/>
            <a:pathLst>
              <a:path w="21504" h="21600" extrusionOk="0">
                <a:moveTo>
                  <a:pt x="21502" y="21600"/>
                </a:moveTo>
                <a:lnTo>
                  <a:pt x="0" y="21600"/>
                </a:lnTo>
                <a:cubicBezTo>
                  <a:pt x="0" y="21600"/>
                  <a:pt x="1384" y="9539"/>
                  <a:pt x="3761" y="9539"/>
                </a:cubicBezTo>
                <a:cubicBezTo>
                  <a:pt x="6137" y="9539"/>
                  <a:pt x="7158" y="13632"/>
                  <a:pt x="7158" y="13632"/>
                </a:cubicBezTo>
                <a:cubicBezTo>
                  <a:pt x="7158" y="13632"/>
                  <a:pt x="9031" y="0"/>
                  <a:pt x="12135" y="0"/>
                </a:cubicBezTo>
                <a:cubicBezTo>
                  <a:pt x="15239" y="0"/>
                  <a:pt x="17364" y="6359"/>
                  <a:pt x="18371" y="15570"/>
                </a:cubicBezTo>
                <a:cubicBezTo>
                  <a:pt x="18384" y="15570"/>
                  <a:pt x="21600" y="9210"/>
                  <a:pt x="21502" y="21600"/>
                </a:cubicBezTo>
                <a:close/>
              </a:path>
            </a:pathLst>
          </a:custGeom>
          <a:solidFill>
            <a:srgbClr val="FFFFFF"/>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0" name="Date Placeholder 3">
            <a:extLst>
              <a:ext uri="{FF2B5EF4-FFF2-40B4-BE49-F238E27FC236}">
                <a16:creationId xmlns:a16="http://schemas.microsoft.com/office/drawing/2014/main" id="{74413308-021A-4482-BA51-2E12E6BAE79E}"/>
              </a:ext>
            </a:extLst>
          </p:cNvPr>
          <p:cNvSpPr>
            <a:spLocks noGrp="1"/>
          </p:cNvSpPr>
          <p:nvPr>
            <p:ph type="dt" sz="half" idx="10"/>
          </p:nvPr>
        </p:nvSpPr>
        <p:spPr>
          <a:xfrm>
            <a:off x="628650" y="6356350"/>
            <a:ext cx="2057400" cy="365125"/>
          </a:xfrm>
        </p:spPr>
        <p:txBody>
          <a:bodyPr/>
          <a:lstStyle/>
          <a:p>
            <a:r>
              <a:rPr lang="en-US"/>
              <a:t>Date</a:t>
            </a:r>
          </a:p>
        </p:txBody>
      </p:sp>
      <p:sp>
        <p:nvSpPr>
          <p:cNvPr id="31" name="Footer Placeholder 4">
            <a:extLst>
              <a:ext uri="{FF2B5EF4-FFF2-40B4-BE49-F238E27FC236}">
                <a16:creationId xmlns:a16="http://schemas.microsoft.com/office/drawing/2014/main" id="{F5ABE93D-47C7-4C5D-9CBC-D68A4B8C5E0A}"/>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32" name="Slide Number Placeholder 5">
            <a:extLst>
              <a:ext uri="{FF2B5EF4-FFF2-40B4-BE49-F238E27FC236}">
                <a16:creationId xmlns:a16="http://schemas.microsoft.com/office/drawing/2014/main" id="{58BE1DA5-7A31-4970-8B1A-A57B63F7BC7D}"/>
              </a:ext>
            </a:extLst>
          </p:cNvPr>
          <p:cNvSpPr>
            <a:spLocks noGrp="1"/>
          </p:cNvSpPr>
          <p:nvPr>
            <p:ph type="sldNum" sz="quarter" idx="12"/>
          </p:nvPr>
        </p:nvSpPr>
        <p:spPr>
          <a:xfrm>
            <a:off x="6457950" y="6356350"/>
            <a:ext cx="2057400" cy="365125"/>
          </a:xfrm>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36520916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spTree>
      <p:nvGrpSpPr>
        <p:cNvPr id="1" name=""/>
        <p:cNvGrpSpPr/>
        <p:nvPr/>
      </p:nvGrpSpPr>
      <p:grpSpPr>
        <a:xfrm>
          <a:off x="0" y="0"/>
          <a:ext cx="0" cy="0"/>
          <a:chOff x="0" y="0"/>
          <a:chExt cx="0" cy="0"/>
        </a:xfrm>
      </p:grpSpPr>
      <p:sp>
        <p:nvSpPr>
          <p:cNvPr id="16" name="Shape">
            <a:extLst>
              <a:ext uri="{FF2B5EF4-FFF2-40B4-BE49-F238E27FC236}">
                <a16:creationId xmlns:a16="http://schemas.microsoft.com/office/drawing/2014/main" id="{DF6AC6D1-D2E7-1499-D170-FCD84FB5F2B7}"/>
              </a:ext>
            </a:extLst>
          </p:cNvPr>
          <p:cNvSpPr/>
          <p:nvPr/>
        </p:nvSpPr>
        <p:spPr>
          <a:xfrm>
            <a:off x="0" y="1247462"/>
            <a:ext cx="9134559" cy="3643482"/>
          </a:xfrm>
          <a:custGeom>
            <a:avLst/>
            <a:gdLst/>
            <a:ahLst/>
            <a:cxnLst>
              <a:cxn ang="0">
                <a:pos x="wd2" y="hd2"/>
              </a:cxn>
              <a:cxn ang="5400000">
                <a:pos x="wd2" y="hd2"/>
              </a:cxn>
              <a:cxn ang="10800000">
                <a:pos x="wd2" y="hd2"/>
              </a:cxn>
              <a:cxn ang="16200000">
                <a:pos x="wd2" y="hd2"/>
              </a:cxn>
            </a:cxnLst>
            <a:rect l="0" t="0" r="r" b="b"/>
            <a:pathLst>
              <a:path w="21600" h="16225" extrusionOk="0">
                <a:moveTo>
                  <a:pt x="0" y="2697"/>
                </a:moveTo>
                <a:cubicBezTo>
                  <a:pt x="0" y="2697"/>
                  <a:pt x="9876" y="-5375"/>
                  <a:pt x="21600" y="6412"/>
                </a:cubicBezTo>
                <a:lnTo>
                  <a:pt x="21600" y="16225"/>
                </a:lnTo>
                <a:lnTo>
                  <a:pt x="0" y="16225"/>
                </a:lnTo>
                <a:lnTo>
                  <a:pt x="0" y="2697"/>
                </a:ln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7" name="Shape">
            <a:extLst>
              <a:ext uri="{FF2B5EF4-FFF2-40B4-BE49-F238E27FC236}">
                <a16:creationId xmlns:a16="http://schemas.microsoft.com/office/drawing/2014/main" id="{910CDFD4-6227-1EB2-87A0-29ECB4D9D978}"/>
              </a:ext>
            </a:extLst>
          </p:cNvPr>
          <p:cNvSpPr/>
          <p:nvPr/>
        </p:nvSpPr>
        <p:spPr>
          <a:xfrm>
            <a:off x="9441" y="1848181"/>
            <a:ext cx="9134559" cy="3037446"/>
          </a:xfrm>
          <a:custGeom>
            <a:avLst/>
            <a:gdLst/>
            <a:ahLst/>
            <a:cxnLst>
              <a:cxn ang="0">
                <a:pos x="wd2" y="hd2"/>
              </a:cxn>
              <a:cxn ang="5400000">
                <a:pos x="wd2" y="hd2"/>
              </a:cxn>
              <a:cxn ang="10800000">
                <a:pos x="wd2" y="hd2"/>
              </a:cxn>
              <a:cxn ang="16200000">
                <a:pos x="wd2" y="hd2"/>
              </a:cxn>
            </a:cxnLst>
            <a:rect l="0" t="0" r="r" b="b"/>
            <a:pathLst>
              <a:path w="21600" h="15560" extrusionOk="0">
                <a:moveTo>
                  <a:pt x="21600" y="1790"/>
                </a:moveTo>
                <a:cubicBezTo>
                  <a:pt x="21600" y="1790"/>
                  <a:pt x="11463" y="-6040"/>
                  <a:pt x="0" y="11051"/>
                </a:cubicBezTo>
                <a:lnTo>
                  <a:pt x="0" y="15560"/>
                </a:lnTo>
                <a:lnTo>
                  <a:pt x="21600" y="15560"/>
                </a:lnTo>
                <a:lnTo>
                  <a:pt x="21600" y="1790"/>
                </a:ln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8" name="Shape">
            <a:extLst>
              <a:ext uri="{FF2B5EF4-FFF2-40B4-BE49-F238E27FC236}">
                <a16:creationId xmlns:a16="http://schemas.microsoft.com/office/drawing/2014/main" id="{ABBA140B-2EF8-E256-A696-A7CB03BB5E86}"/>
              </a:ext>
            </a:extLst>
          </p:cNvPr>
          <p:cNvSpPr/>
          <p:nvPr/>
        </p:nvSpPr>
        <p:spPr>
          <a:xfrm>
            <a:off x="783556" y="2410762"/>
            <a:ext cx="5414088" cy="1723019"/>
          </a:xfrm>
          <a:custGeom>
            <a:avLst/>
            <a:gdLst/>
            <a:ahLst/>
            <a:cxnLst>
              <a:cxn ang="0">
                <a:pos x="wd2" y="hd2"/>
              </a:cxn>
              <a:cxn ang="5400000">
                <a:pos x="wd2" y="hd2"/>
              </a:cxn>
              <a:cxn ang="10800000">
                <a:pos x="wd2" y="hd2"/>
              </a:cxn>
              <a:cxn ang="16200000">
                <a:pos x="wd2" y="hd2"/>
              </a:cxn>
            </a:cxnLst>
            <a:rect l="0" t="0" r="r" b="b"/>
            <a:pathLst>
              <a:path w="21600" h="21600" extrusionOk="0">
                <a:moveTo>
                  <a:pt x="17657" y="0"/>
                </a:moveTo>
                <a:cubicBezTo>
                  <a:pt x="17657" y="0"/>
                  <a:pt x="8813" y="6240"/>
                  <a:pt x="1043" y="19365"/>
                </a:cubicBezTo>
                <a:lnTo>
                  <a:pt x="0" y="17512"/>
                </a:lnTo>
                <a:cubicBezTo>
                  <a:pt x="0" y="17524"/>
                  <a:pt x="9141" y="2678"/>
                  <a:pt x="17657" y="0"/>
                </a:cubicBezTo>
                <a:close/>
                <a:moveTo>
                  <a:pt x="5759" y="16938"/>
                </a:moveTo>
                <a:lnTo>
                  <a:pt x="6674" y="19006"/>
                </a:lnTo>
                <a:cubicBezTo>
                  <a:pt x="13679" y="7387"/>
                  <a:pt x="21585" y="2893"/>
                  <a:pt x="21585" y="2893"/>
                </a:cubicBezTo>
                <a:cubicBezTo>
                  <a:pt x="13996" y="3873"/>
                  <a:pt x="5759" y="16938"/>
                  <a:pt x="5759" y="16938"/>
                </a:cubicBezTo>
                <a:close/>
                <a:moveTo>
                  <a:pt x="9254" y="20130"/>
                </a:moveTo>
                <a:lnTo>
                  <a:pt x="9973" y="21600"/>
                </a:lnTo>
                <a:cubicBezTo>
                  <a:pt x="15423" y="12575"/>
                  <a:pt x="21600" y="8774"/>
                  <a:pt x="21600" y="8774"/>
                </a:cubicBezTo>
                <a:cubicBezTo>
                  <a:pt x="15668" y="9969"/>
                  <a:pt x="9254" y="20130"/>
                  <a:pt x="9254" y="20130"/>
                </a:cubicBezTo>
                <a:close/>
              </a:path>
            </a:pathLst>
          </a:custGeom>
          <a:solidFill>
            <a:schemeClr val="accent2">
              <a:lumMod val="60000"/>
              <a:lumOff val="40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9" name="Shape">
            <a:extLst>
              <a:ext uri="{FF2B5EF4-FFF2-40B4-BE49-F238E27FC236}">
                <a16:creationId xmlns:a16="http://schemas.microsoft.com/office/drawing/2014/main" id="{7B4A0120-C29A-C61A-19A2-F53FD582D803}"/>
              </a:ext>
            </a:extLst>
          </p:cNvPr>
          <p:cNvSpPr/>
          <p:nvPr/>
        </p:nvSpPr>
        <p:spPr>
          <a:xfrm>
            <a:off x="0" y="3688485"/>
            <a:ext cx="9134559" cy="2392340"/>
          </a:xfrm>
          <a:custGeom>
            <a:avLst/>
            <a:gdLst/>
            <a:ahLst/>
            <a:cxnLst>
              <a:cxn ang="0">
                <a:pos x="wd2" y="hd2"/>
              </a:cxn>
              <a:cxn ang="5400000">
                <a:pos x="wd2" y="hd2"/>
              </a:cxn>
              <a:cxn ang="10800000">
                <a:pos x="wd2" y="hd2"/>
              </a:cxn>
              <a:cxn ang="16200000">
                <a:pos x="wd2" y="hd2"/>
              </a:cxn>
            </a:cxnLst>
            <a:rect l="0" t="0" r="r" b="b"/>
            <a:pathLst>
              <a:path w="21600" h="17986" extrusionOk="0">
                <a:moveTo>
                  <a:pt x="0" y="272"/>
                </a:moveTo>
                <a:cubicBezTo>
                  <a:pt x="0" y="272"/>
                  <a:pt x="13084" y="-3614"/>
                  <a:pt x="21600" y="17986"/>
                </a:cubicBezTo>
                <a:lnTo>
                  <a:pt x="0" y="17986"/>
                </a:lnTo>
                <a:lnTo>
                  <a:pt x="0" y="272"/>
                </a:ln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0" name="Shape">
            <a:extLst>
              <a:ext uri="{FF2B5EF4-FFF2-40B4-BE49-F238E27FC236}">
                <a16:creationId xmlns:a16="http://schemas.microsoft.com/office/drawing/2014/main" id="{B49ACBF7-D650-EF1D-2FA9-2B7637A7E046}"/>
              </a:ext>
            </a:extLst>
          </p:cNvPr>
          <p:cNvSpPr/>
          <p:nvPr/>
        </p:nvSpPr>
        <p:spPr>
          <a:xfrm>
            <a:off x="679712" y="4003147"/>
            <a:ext cx="4693781" cy="1625037"/>
          </a:xfrm>
          <a:custGeom>
            <a:avLst/>
            <a:gdLst/>
            <a:ahLst/>
            <a:cxnLst>
              <a:cxn ang="0">
                <a:pos x="wd2" y="hd2"/>
              </a:cxn>
              <a:cxn ang="5400000">
                <a:pos x="wd2" y="hd2"/>
              </a:cxn>
              <a:cxn ang="10800000">
                <a:pos x="wd2" y="hd2"/>
              </a:cxn>
              <a:cxn ang="16200000">
                <a:pos x="wd2" y="hd2"/>
              </a:cxn>
            </a:cxnLst>
            <a:rect l="0" t="0" r="r" b="b"/>
            <a:pathLst>
              <a:path w="21600" h="20963" extrusionOk="0">
                <a:moveTo>
                  <a:pt x="21600" y="10926"/>
                </a:moveTo>
                <a:lnTo>
                  <a:pt x="20449" y="13238"/>
                </a:lnTo>
                <a:cubicBezTo>
                  <a:pt x="11191" y="2893"/>
                  <a:pt x="878" y="27"/>
                  <a:pt x="878" y="27"/>
                </a:cubicBezTo>
                <a:cubicBezTo>
                  <a:pt x="10726" y="-637"/>
                  <a:pt x="21600" y="10926"/>
                  <a:pt x="21600" y="10926"/>
                </a:cubicBezTo>
                <a:close/>
                <a:moveTo>
                  <a:pt x="0" y="5329"/>
                </a:moveTo>
                <a:cubicBezTo>
                  <a:pt x="0" y="5329"/>
                  <a:pt x="9171" y="8207"/>
                  <a:pt x="17403" y="18614"/>
                </a:cubicBezTo>
                <a:lnTo>
                  <a:pt x="18429" y="16289"/>
                </a:lnTo>
                <a:cubicBezTo>
                  <a:pt x="18429" y="16289"/>
                  <a:pt x="8758" y="4665"/>
                  <a:pt x="0" y="5329"/>
                </a:cubicBezTo>
                <a:close/>
                <a:moveTo>
                  <a:pt x="135" y="12808"/>
                </a:moveTo>
                <a:cubicBezTo>
                  <a:pt x="135" y="12808"/>
                  <a:pt x="7646" y="14579"/>
                  <a:pt x="14384" y="20963"/>
                </a:cubicBezTo>
                <a:lnTo>
                  <a:pt x="15223" y="19536"/>
                </a:lnTo>
                <a:cubicBezTo>
                  <a:pt x="15227" y="19536"/>
                  <a:pt x="7307" y="12389"/>
                  <a:pt x="135" y="12808"/>
                </a:cubicBezTo>
                <a:close/>
              </a:path>
            </a:pathLst>
          </a:custGeom>
          <a:solidFill>
            <a:schemeClr val="accent6"/>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1" name="Shape">
            <a:extLst>
              <a:ext uri="{FF2B5EF4-FFF2-40B4-BE49-F238E27FC236}">
                <a16:creationId xmlns:a16="http://schemas.microsoft.com/office/drawing/2014/main" id="{74522448-B88D-9C3D-1CD8-E9754E265E8E}"/>
              </a:ext>
            </a:extLst>
          </p:cNvPr>
          <p:cNvSpPr/>
          <p:nvPr/>
        </p:nvSpPr>
        <p:spPr>
          <a:xfrm>
            <a:off x="141607" y="2839847"/>
            <a:ext cx="726913" cy="886779"/>
          </a:xfrm>
          <a:custGeom>
            <a:avLst/>
            <a:gdLst/>
            <a:ahLst/>
            <a:cxnLst>
              <a:cxn ang="0">
                <a:pos x="wd2" y="hd2"/>
              </a:cxn>
              <a:cxn ang="5400000">
                <a:pos x="wd2" y="hd2"/>
              </a:cxn>
              <a:cxn ang="10800000">
                <a:pos x="wd2" y="hd2"/>
              </a:cxn>
              <a:cxn ang="16200000">
                <a:pos x="wd2" y="hd2"/>
              </a:cxn>
            </a:cxnLst>
            <a:rect l="0" t="0" r="r" b="b"/>
            <a:pathLst>
              <a:path w="21600" h="21600" extrusionOk="0">
                <a:moveTo>
                  <a:pt x="17196" y="18209"/>
                </a:moveTo>
                <a:lnTo>
                  <a:pt x="17196" y="11752"/>
                </a:lnTo>
                <a:cubicBezTo>
                  <a:pt x="15962" y="14145"/>
                  <a:pt x="15653" y="19579"/>
                  <a:pt x="15653" y="19579"/>
                </a:cubicBezTo>
                <a:cubicBezTo>
                  <a:pt x="14419" y="16165"/>
                  <a:pt x="15344" y="4599"/>
                  <a:pt x="15344" y="4599"/>
                </a:cubicBezTo>
                <a:cubicBezTo>
                  <a:pt x="13156" y="8686"/>
                  <a:pt x="13493" y="17025"/>
                  <a:pt x="13493" y="17025"/>
                </a:cubicBezTo>
                <a:cubicBezTo>
                  <a:pt x="12567" y="10893"/>
                  <a:pt x="7911" y="0"/>
                  <a:pt x="7911" y="0"/>
                </a:cubicBezTo>
                <a:cubicBezTo>
                  <a:pt x="9453" y="3925"/>
                  <a:pt x="10716" y="15654"/>
                  <a:pt x="10716" y="15654"/>
                </a:cubicBezTo>
                <a:cubicBezTo>
                  <a:pt x="8696" y="9012"/>
                  <a:pt x="2244" y="2044"/>
                  <a:pt x="2244" y="2044"/>
                </a:cubicBezTo>
                <a:cubicBezTo>
                  <a:pt x="5582" y="6643"/>
                  <a:pt x="8556" y="16165"/>
                  <a:pt x="8556" y="16165"/>
                </a:cubicBezTo>
                <a:cubicBezTo>
                  <a:pt x="6228" y="12588"/>
                  <a:pt x="0" y="7990"/>
                  <a:pt x="0" y="7990"/>
                </a:cubicBezTo>
                <a:cubicBezTo>
                  <a:pt x="5666" y="13123"/>
                  <a:pt x="8612" y="21600"/>
                  <a:pt x="8612" y="21600"/>
                </a:cubicBezTo>
                <a:lnTo>
                  <a:pt x="18655" y="21600"/>
                </a:lnTo>
                <a:cubicBezTo>
                  <a:pt x="18823" y="15631"/>
                  <a:pt x="21600" y="7804"/>
                  <a:pt x="21600" y="7804"/>
                </a:cubicBezTo>
                <a:cubicBezTo>
                  <a:pt x="17953" y="11566"/>
                  <a:pt x="17196" y="18209"/>
                  <a:pt x="17196" y="18209"/>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2" name="Shape">
            <a:extLst>
              <a:ext uri="{FF2B5EF4-FFF2-40B4-BE49-F238E27FC236}">
                <a16:creationId xmlns:a16="http://schemas.microsoft.com/office/drawing/2014/main" id="{58019B41-A636-2663-09CF-4F4B520FEFDD}"/>
              </a:ext>
            </a:extLst>
          </p:cNvPr>
          <p:cNvSpPr/>
          <p:nvPr/>
        </p:nvSpPr>
        <p:spPr>
          <a:xfrm>
            <a:off x="5031748" y="2744495"/>
            <a:ext cx="726913" cy="886779"/>
          </a:xfrm>
          <a:custGeom>
            <a:avLst/>
            <a:gdLst/>
            <a:ahLst/>
            <a:cxnLst>
              <a:cxn ang="0">
                <a:pos x="wd2" y="hd2"/>
              </a:cxn>
              <a:cxn ang="5400000">
                <a:pos x="wd2" y="hd2"/>
              </a:cxn>
              <a:cxn ang="10800000">
                <a:pos x="wd2" y="hd2"/>
              </a:cxn>
              <a:cxn ang="16200000">
                <a:pos x="wd2" y="hd2"/>
              </a:cxn>
            </a:cxnLst>
            <a:rect l="0" t="0" r="r" b="b"/>
            <a:pathLst>
              <a:path w="21600" h="21600" extrusionOk="0">
                <a:moveTo>
                  <a:pt x="17196" y="18232"/>
                </a:moveTo>
                <a:lnTo>
                  <a:pt x="17196" y="11752"/>
                </a:lnTo>
                <a:cubicBezTo>
                  <a:pt x="15962" y="14145"/>
                  <a:pt x="15653" y="19579"/>
                  <a:pt x="15653" y="19579"/>
                </a:cubicBezTo>
                <a:cubicBezTo>
                  <a:pt x="14419" y="16165"/>
                  <a:pt x="15344" y="4599"/>
                  <a:pt x="15344" y="4599"/>
                </a:cubicBezTo>
                <a:cubicBezTo>
                  <a:pt x="13156" y="8686"/>
                  <a:pt x="13493" y="17025"/>
                  <a:pt x="13493" y="17025"/>
                </a:cubicBezTo>
                <a:cubicBezTo>
                  <a:pt x="12567" y="10893"/>
                  <a:pt x="7911" y="0"/>
                  <a:pt x="7911" y="0"/>
                </a:cubicBezTo>
                <a:cubicBezTo>
                  <a:pt x="9453" y="3925"/>
                  <a:pt x="10716" y="15654"/>
                  <a:pt x="10716" y="15654"/>
                </a:cubicBezTo>
                <a:cubicBezTo>
                  <a:pt x="8696" y="9012"/>
                  <a:pt x="2244" y="2044"/>
                  <a:pt x="2244" y="2044"/>
                </a:cubicBezTo>
                <a:cubicBezTo>
                  <a:pt x="5582" y="6643"/>
                  <a:pt x="8556" y="16165"/>
                  <a:pt x="8556" y="16165"/>
                </a:cubicBezTo>
                <a:cubicBezTo>
                  <a:pt x="6228" y="12588"/>
                  <a:pt x="0" y="7990"/>
                  <a:pt x="0" y="7990"/>
                </a:cubicBezTo>
                <a:cubicBezTo>
                  <a:pt x="5666" y="13123"/>
                  <a:pt x="8612" y="21600"/>
                  <a:pt x="8612" y="21600"/>
                </a:cubicBezTo>
                <a:lnTo>
                  <a:pt x="18655" y="21600"/>
                </a:lnTo>
                <a:cubicBezTo>
                  <a:pt x="18823" y="15631"/>
                  <a:pt x="21600" y="7804"/>
                  <a:pt x="21600" y="7804"/>
                </a:cubicBezTo>
                <a:cubicBezTo>
                  <a:pt x="17953" y="11590"/>
                  <a:pt x="17196" y="18232"/>
                  <a:pt x="17196" y="18232"/>
                </a:cubicBezTo>
                <a:close/>
              </a:path>
            </a:pathLst>
          </a:custGeom>
          <a:solidFill>
            <a:schemeClr val="accent4"/>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3" name="Shape">
            <a:extLst>
              <a:ext uri="{FF2B5EF4-FFF2-40B4-BE49-F238E27FC236}">
                <a16:creationId xmlns:a16="http://schemas.microsoft.com/office/drawing/2014/main" id="{13E6E3BF-5A92-7000-50A0-51C5E0DE6CED}"/>
              </a:ext>
            </a:extLst>
          </p:cNvPr>
          <p:cNvSpPr/>
          <p:nvPr/>
        </p:nvSpPr>
        <p:spPr>
          <a:xfrm>
            <a:off x="6542217" y="1056756"/>
            <a:ext cx="726913" cy="886779"/>
          </a:xfrm>
          <a:custGeom>
            <a:avLst/>
            <a:gdLst/>
            <a:ahLst/>
            <a:cxnLst>
              <a:cxn ang="0">
                <a:pos x="wd2" y="hd2"/>
              </a:cxn>
              <a:cxn ang="5400000">
                <a:pos x="wd2" y="hd2"/>
              </a:cxn>
              <a:cxn ang="10800000">
                <a:pos x="wd2" y="hd2"/>
              </a:cxn>
              <a:cxn ang="16200000">
                <a:pos x="wd2" y="hd2"/>
              </a:cxn>
            </a:cxnLst>
            <a:rect l="0" t="0" r="r" b="b"/>
            <a:pathLst>
              <a:path w="21600" h="21600" extrusionOk="0">
                <a:moveTo>
                  <a:pt x="17196" y="18232"/>
                </a:moveTo>
                <a:lnTo>
                  <a:pt x="17196" y="11752"/>
                </a:lnTo>
                <a:cubicBezTo>
                  <a:pt x="15962" y="14145"/>
                  <a:pt x="15653" y="19579"/>
                  <a:pt x="15653" y="19579"/>
                </a:cubicBezTo>
                <a:cubicBezTo>
                  <a:pt x="14419" y="16165"/>
                  <a:pt x="15344" y="4599"/>
                  <a:pt x="15344" y="4599"/>
                </a:cubicBezTo>
                <a:cubicBezTo>
                  <a:pt x="13156" y="8686"/>
                  <a:pt x="13493" y="17025"/>
                  <a:pt x="13493" y="17025"/>
                </a:cubicBezTo>
                <a:cubicBezTo>
                  <a:pt x="12567" y="10893"/>
                  <a:pt x="7911" y="0"/>
                  <a:pt x="7911" y="0"/>
                </a:cubicBezTo>
                <a:cubicBezTo>
                  <a:pt x="9453" y="3925"/>
                  <a:pt x="10716" y="15654"/>
                  <a:pt x="10716" y="15654"/>
                </a:cubicBezTo>
                <a:cubicBezTo>
                  <a:pt x="8696" y="9012"/>
                  <a:pt x="2244" y="2044"/>
                  <a:pt x="2244" y="2044"/>
                </a:cubicBezTo>
                <a:cubicBezTo>
                  <a:pt x="5582" y="6643"/>
                  <a:pt x="8556" y="16165"/>
                  <a:pt x="8556" y="16165"/>
                </a:cubicBezTo>
                <a:cubicBezTo>
                  <a:pt x="6228" y="12588"/>
                  <a:pt x="0" y="7990"/>
                  <a:pt x="0" y="7990"/>
                </a:cubicBezTo>
                <a:cubicBezTo>
                  <a:pt x="5666" y="13123"/>
                  <a:pt x="8612" y="21600"/>
                  <a:pt x="8612" y="21600"/>
                </a:cubicBezTo>
                <a:lnTo>
                  <a:pt x="18655" y="21600"/>
                </a:lnTo>
                <a:cubicBezTo>
                  <a:pt x="18823" y="15631"/>
                  <a:pt x="21600" y="7804"/>
                  <a:pt x="21600" y="7804"/>
                </a:cubicBezTo>
                <a:cubicBezTo>
                  <a:pt x="17981" y="11590"/>
                  <a:pt x="17196" y="18232"/>
                  <a:pt x="17196" y="18232"/>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4" name="Shape">
            <a:extLst>
              <a:ext uri="{FF2B5EF4-FFF2-40B4-BE49-F238E27FC236}">
                <a16:creationId xmlns:a16="http://schemas.microsoft.com/office/drawing/2014/main" id="{21855FF7-8D2D-485F-8E93-C2B561E833BB}"/>
              </a:ext>
            </a:extLst>
          </p:cNvPr>
          <p:cNvSpPr/>
          <p:nvPr/>
        </p:nvSpPr>
        <p:spPr>
          <a:xfrm>
            <a:off x="1378303" y="608599"/>
            <a:ext cx="726913" cy="886779"/>
          </a:xfrm>
          <a:custGeom>
            <a:avLst/>
            <a:gdLst/>
            <a:ahLst/>
            <a:cxnLst>
              <a:cxn ang="0">
                <a:pos x="wd2" y="hd2"/>
              </a:cxn>
              <a:cxn ang="5400000">
                <a:pos x="wd2" y="hd2"/>
              </a:cxn>
              <a:cxn ang="10800000">
                <a:pos x="wd2" y="hd2"/>
              </a:cxn>
              <a:cxn ang="16200000">
                <a:pos x="wd2" y="hd2"/>
              </a:cxn>
            </a:cxnLst>
            <a:rect l="0" t="0" r="r" b="b"/>
            <a:pathLst>
              <a:path w="21600" h="21600" extrusionOk="0">
                <a:moveTo>
                  <a:pt x="17196" y="18232"/>
                </a:moveTo>
                <a:lnTo>
                  <a:pt x="17196" y="11752"/>
                </a:lnTo>
                <a:cubicBezTo>
                  <a:pt x="15962" y="14145"/>
                  <a:pt x="15653" y="19579"/>
                  <a:pt x="15653" y="19579"/>
                </a:cubicBezTo>
                <a:cubicBezTo>
                  <a:pt x="14419" y="16165"/>
                  <a:pt x="15344" y="4599"/>
                  <a:pt x="15344" y="4599"/>
                </a:cubicBezTo>
                <a:cubicBezTo>
                  <a:pt x="13156" y="8686"/>
                  <a:pt x="13493" y="17025"/>
                  <a:pt x="13493" y="17025"/>
                </a:cubicBezTo>
                <a:cubicBezTo>
                  <a:pt x="12567" y="10893"/>
                  <a:pt x="7911" y="0"/>
                  <a:pt x="7911" y="0"/>
                </a:cubicBezTo>
                <a:cubicBezTo>
                  <a:pt x="9453" y="3925"/>
                  <a:pt x="10716" y="15654"/>
                  <a:pt x="10716" y="15654"/>
                </a:cubicBezTo>
                <a:cubicBezTo>
                  <a:pt x="8696" y="9012"/>
                  <a:pt x="2244" y="2044"/>
                  <a:pt x="2244" y="2044"/>
                </a:cubicBezTo>
                <a:cubicBezTo>
                  <a:pt x="5582" y="6643"/>
                  <a:pt x="8556" y="16165"/>
                  <a:pt x="8556" y="16165"/>
                </a:cubicBezTo>
                <a:cubicBezTo>
                  <a:pt x="6228" y="12588"/>
                  <a:pt x="0" y="7990"/>
                  <a:pt x="0" y="7990"/>
                </a:cubicBezTo>
                <a:cubicBezTo>
                  <a:pt x="5666" y="13123"/>
                  <a:pt x="8612" y="21600"/>
                  <a:pt x="8612" y="21600"/>
                </a:cubicBezTo>
                <a:lnTo>
                  <a:pt x="18655" y="21600"/>
                </a:lnTo>
                <a:cubicBezTo>
                  <a:pt x="18823" y="15631"/>
                  <a:pt x="21600" y="7804"/>
                  <a:pt x="21600" y="7804"/>
                </a:cubicBezTo>
                <a:cubicBezTo>
                  <a:pt x="17981" y="11590"/>
                  <a:pt x="17196" y="18232"/>
                  <a:pt x="17196" y="18232"/>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7" name="Freeform: Shape 26">
            <a:extLst>
              <a:ext uri="{FF2B5EF4-FFF2-40B4-BE49-F238E27FC236}">
                <a16:creationId xmlns:a16="http://schemas.microsoft.com/office/drawing/2014/main" id="{62C1C751-BB9F-9928-0772-6892198E01CE}"/>
              </a:ext>
            </a:extLst>
          </p:cNvPr>
          <p:cNvSpPr/>
          <p:nvPr/>
        </p:nvSpPr>
        <p:spPr>
          <a:xfrm>
            <a:off x="0" y="2982876"/>
            <a:ext cx="9143997" cy="3875124"/>
          </a:xfrm>
          <a:custGeom>
            <a:avLst/>
            <a:gdLst>
              <a:gd name="connsiteX0" fmla="*/ 9143997 w 9143997"/>
              <a:gd name="connsiteY0" fmla="*/ 0 h 3875124"/>
              <a:gd name="connsiteX1" fmla="*/ 9143997 w 9143997"/>
              <a:gd name="connsiteY1" fmla="*/ 3103687 h 3875124"/>
              <a:gd name="connsiteX2" fmla="*/ 9143997 w 9143997"/>
              <a:gd name="connsiteY2" fmla="*/ 3875124 h 3875124"/>
              <a:gd name="connsiteX3" fmla="*/ 0 w 9143997"/>
              <a:gd name="connsiteY3" fmla="*/ 3875124 h 3875124"/>
              <a:gd name="connsiteX4" fmla="*/ 0 w 9143997"/>
              <a:gd name="connsiteY4" fmla="*/ 3055843 h 3875124"/>
              <a:gd name="connsiteX5" fmla="*/ 33629 w 9143997"/>
              <a:gd name="connsiteY5" fmla="*/ 3032775 h 3875124"/>
              <a:gd name="connsiteX6" fmla="*/ 9143997 w 9143997"/>
              <a:gd name="connsiteY6" fmla="*/ 0 h 38751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3997" h="3875124">
                <a:moveTo>
                  <a:pt x="9143997" y="0"/>
                </a:moveTo>
                <a:lnTo>
                  <a:pt x="9143997" y="3103687"/>
                </a:lnTo>
                <a:lnTo>
                  <a:pt x="9143997" y="3875124"/>
                </a:lnTo>
                <a:lnTo>
                  <a:pt x="0" y="3875124"/>
                </a:lnTo>
                <a:lnTo>
                  <a:pt x="0" y="3055843"/>
                </a:lnTo>
                <a:lnTo>
                  <a:pt x="33629" y="3032775"/>
                </a:lnTo>
                <a:cubicBezTo>
                  <a:pt x="685230" y="2590331"/>
                  <a:pt x="4383579" y="220303"/>
                  <a:pt x="9143997" y="0"/>
                </a:cubicBezTo>
                <a:close/>
              </a:path>
            </a:pathLst>
          </a:custGeom>
          <a:solidFill>
            <a:schemeClr val="accent4"/>
          </a:solidFill>
          <a:ln w="12700">
            <a:miter lim="400000"/>
          </a:ln>
        </p:spPr>
        <p:txBody>
          <a:bodyPr wrap="square" lIns="38100" tIns="38100" rIns="38100" bIns="38100" anchor="ctr">
            <a:noAutofit/>
          </a:bodyPr>
          <a:lstStyle/>
          <a:p>
            <a:pPr>
              <a:defRPr sz="3000">
                <a:solidFill>
                  <a:srgbClr val="FFFFFF"/>
                </a:solidFill>
                <a:effectLst>
                  <a:outerShdw blurRad="38100" dist="12700" dir="5400000" rotWithShape="0">
                    <a:srgbClr val="000000">
                      <a:alpha val="50000"/>
                    </a:srgbClr>
                  </a:outerShdw>
                </a:effectLst>
              </a:defRPr>
            </a:pPr>
            <a:endParaRPr/>
          </a:p>
        </p:txBody>
      </p:sp>
      <p:sp>
        <p:nvSpPr>
          <p:cNvPr id="26" name="Shape">
            <a:extLst>
              <a:ext uri="{FF2B5EF4-FFF2-40B4-BE49-F238E27FC236}">
                <a16:creationId xmlns:a16="http://schemas.microsoft.com/office/drawing/2014/main" id="{3631A258-5548-3145-81A5-D0BFED4FB158}"/>
              </a:ext>
            </a:extLst>
          </p:cNvPr>
          <p:cNvSpPr/>
          <p:nvPr/>
        </p:nvSpPr>
        <p:spPr>
          <a:xfrm>
            <a:off x="2378988" y="217655"/>
            <a:ext cx="1452086" cy="563535"/>
          </a:xfrm>
          <a:custGeom>
            <a:avLst/>
            <a:gdLst/>
            <a:ahLst/>
            <a:cxnLst>
              <a:cxn ang="0">
                <a:pos x="wd2" y="hd2"/>
              </a:cxn>
              <a:cxn ang="5400000">
                <a:pos x="wd2" y="hd2"/>
              </a:cxn>
              <a:cxn ang="10800000">
                <a:pos x="wd2" y="hd2"/>
              </a:cxn>
              <a:cxn ang="16200000">
                <a:pos x="wd2" y="hd2"/>
              </a:cxn>
            </a:cxnLst>
            <a:rect l="0" t="0" r="r" b="b"/>
            <a:pathLst>
              <a:path w="21504" h="21600" extrusionOk="0">
                <a:moveTo>
                  <a:pt x="21502" y="21600"/>
                </a:moveTo>
                <a:lnTo>
                  <a:pt x="0" y="21600"/>
                </a:lnTo>
                <a:cubicBezTo>
                  <a:pt x="0" y="21600"/>
                  <a:pt x="1384" y="9539"/>
                  <a:pt x="3761" y="9539"/>
                </a:cubicBezTo>
                <a:cubicBezTo>
                  <a:pt x="6151" y="9539"/>
                  <a:pt x="7158" y="13632"/>
                  <a:pt x="7158" y="13632"/>
                </a:cubicBezTo>
                <a:cubicBezTo>
                  <a:pt x="7158" y="13632"/>
                  <a:pt x="9031" y="0"/>
                  <a:pt x="12135" y="0"/>
                </a:cubicBezTo>
                <a:cubicBezTo>
                  <a:pt x="15239" y="0"/>
                  <a:pt x="17364" y="6359"/>
                  <a:pt x="18371" y="15570"/>
                </a:cubicBezTo>
                <a:cubicBezTo>
                  <a:pt x="18384" y="15570"/>
                  <a:pt x="21600" y="9210"/>
                  <a:pt x="21502" y="21600"/>
                </a:cubicBezTo>
                <a:close/>
              </a:path>
            </a:pathLst>
          </a:custGeom>
          <a:solidFill>
            <a:srgbClr val="FFFFFF"/>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0" name="Title 1">
            <a:extLst>
              <a:ext uri="{FF2B5EF4-FFF2-40B4-BE49-F238E27FC236}">
                <a16:creationId xmlns:a16="http://schemas.microsoft.com/office/drawing/2014/main" id="{17C3195D-1724-4A88-BD6D-9DFE6FCDC235}"/>
              </a:ext>
            </a:extLst>
          </p:cNvPr>
          <p:cNvSpPr>
            <a:spLocks noGrp="1"/>
          </p:cNvSpPr>
          <p:nvPr userDrawn="1">
            <p:ph type="title"/>
          </p:nvPr>
        </p:nvSpPr>
        <p:spPr>
          <a:xfrm>
            <a:off x="3096500" y="3652838"/>
            <a:ext cx="5414088" cy="1932402"/>
          </a:xfrm>
          <a:prstGeom prst="rect">
            <a:avLst/>
          </a:prstGeom>
        </p:spPr>
        <p:txBody>
          <a:bodyPr anchor="b"/>
          <a:lstStyle>
            <a:lvl1pPr algn="r">
              <a:defRPr sz="6000">
                <a:solidFill>
                  <a:schemeClr val="bg1"/>
                </a:solidFill>
              </a:defRPr>
            </a:lvl1pPr>
          </a:lstStyle>
          <a:p>
            <a:r>
              <a:rPr lang="en-US" dirty="0"/>
              <a:t>Click to edit Master title style</a:t>
            </a:r>
          </a:p>
        </p:txBody>
      </p:sp>
      <p:sp>
        <p:nvSpPr>
          <p:cNvPr id="11" name="Text Placeholder 2">
            <a:extLst>
              <a:ext uri="{FF2B5EF4-FFF2-40B4-BE49-F238E27FC236}">
                <a16:creationId xmlns:a16="http://schemas.microsoft.com/office/drawing/2014/main" id="{FA648EDA-6713-4A81-80F6-FECA02B6F6F4}"/>
              </a:ext>
            </a:extLst>
          </p:cNvPr>
          <p:cNvSpPr>
            <a:spLocks noGrp="1"/>
          </p:cNvSpPr>
          <p:nvPr userDrawn="1">
            <p:ph type="body" idx="1"/>
          </p:nvPr>
        </p:nvSpPr>
        <p:spPr>
          <a:xfrm>
            <a:off x="623888" y="5612229"/>
            <a:ext cx="7886700" cy="610826"/>
          </a:xfrm>
          <a:prstGeom prst="rect">
            <a:avLst/>
          </a:prstGeom>
        </p:spPr>
        <p:txBody>
          <a:bodyPr/>
          <a:lstStyle>
            <a:lvl1pPr marL="0" indent="0" algn="r">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C3199031-3894-4988-AD6A-1D5A1837ED28}"/>
              </a:ext>
            </a:extLst>
          </p:cNvPr>
          <p:cNvSpPr>
            <a:spLocks noGrp="1"/>
          </p:cNvSpPr>
          <p:nvPr userDrawn="1">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F5C51C7F-11B2-45E9-BD36-07AB456FB742}"/>
              </a:ext>
            </a:extLst>
          </p:cNvPr>
          <p:cNvSpPr>
            <a:spLocks noGrp="1"/>
          </p:cNvSpPr>
          <p:nvPr userDrawn="1">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9BE049E1-FD38-4199-B011-6F9B783A5F0F}"/>
              </a:ext>
            </a:extLst>
          </p:cNvPr>
          <p:cNvSpPr>
            <a:spLocks noGrp="1"/>
          </p:cNvSpPr>
          <p:nvPr userDrawn="1">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Tree>
    <p:extLst>
      <p:ext uri="{BB962C8B-B14F-4D97-AF65-F5344CB8AC3E}">
        <p14:creationId xmlns:p14="http://schemas.microsoft.com/office/powerpoint/2010/main" val="27496814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sp>
        <p:nvSpPr>
          <p:cNvPr id="24" name="Shape">
            <a:extLst>
              <a:ext uri="{FF2B5EF4-FFF2-40B4-BE49-F238E27FC236}">
                <a16:creationId xmlns:a16="http://schemas.microsoft.com/office/drawing/2014/main" id="{17306902-6050-28E2-2CD0-466A8FCFAD44}"/>
              </a:ext>
            </a:extLst>
          </p:cNvPr>
          <p:cNvSpPr/>
          <p:nvPr userDrawn="1"/>
        </p:nvSpPr>
        <p:spPr>
          <a:xfrm>
            <a:off x="0" y="1247462"/>
            <a:ext cx="9134559" cy="3643482"/>
          </a:xfrm>
          <a:custGeom>
            <a:avLst/>
            <a:gdLst/>
            <a:ahLst/>
            <a:cxnLst>
              <a:cxn ang="0">
                <a:pos x="wd2" y="hd2"/>
              </a:cxn>
              <a:cxn ang="5400000">
                <a:pos x="wd2" y="hd2"/>
              </a:cxn>
              <a:cxn ang="10800000">
                <a:pos x="wd2" y="hd2"/>
              </a:cxn>
              <a:cxn ang="16200000">
                <a:pos x="wd2" y="hd2"/>
              </a:cxn>
            </a:cxnLst>
            <a:rect l="0" t="0" r="r" b="b"/>
            <a:pathLst>
              <a:path w="21600" h="16225" extrusionOk="0">
                <a:moveTo>
                  <a:pt x="0" y="2697"/>
                </a:moveTo>
                <a:cubicBezTo>
                  <a:pt x="0" y="2697"/>
                  <a:pt x="9876" y="-5375"/>
                  <a:pt x="21600" y="6412"/>
                </a:cubicBezTo>
                <a:lnTo>
                  <a:pt x="21600" y="16225"/>
                </a:lnTo>
                <a:lnTo>
                  <a:pt x="0" y="16225"/>
                </a:lnTo>
                <a:lnTo>
                  <a:pt x="0" y="2697"/>
                </a:ln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9" name="Freeform: Shape 28">
            <a:extLst>
              <a:ext uri="{FF2B5EF4-FFF2-40B4-BE49-F238E27FC236}">
                <a16:creationId xmlns:a16="http://schemas.microsoft.com/office/drawing/2014/main" id="{81429015-E346-FBE9-4C5C-507E2FEF2FDD}"/>
              </a:ext>
            </a:extLst>
          </p:cNvPr>
          <p:cNvSpPr/>
          <p:nvPr userDrawn="1"/>
        </p:nvSpPr>
        <p:spPr>
          <a:xfrm>
            <a:off x="-9441" y="1848147"/>
            <a:ext cx="9153441" cy="5009853"/>
          </a:xfrm>
          <a:custGeom>
            <a:avLst/>
            <a:gdLst>
              <a:gd name="connsiteX0" fmla="*/ 6706337 w 9153441"/>
              <a:gd name="connsiteY0" fmla="*/ 400 h 5009853"/>
              <a:gd name="connsiteX1" fmla="*/ 9153441 w 9153441"/>
              <a:gd name="connsiteY1" fmla="*/ 349457 h 5009853"/>
              <a:gd name="connsiteX2" fmla="*/ 9153441 w 9153441"/>
              <a:gd name="connsiteY2" fmla="*/ 2392270 h 5009853"/>
              <a:gd name="connsiteX3" fmla="*/ 9153441 w 9153441"/>
              <a:gd name="connsiteY3" fmla="*/ 3037480 h 5009853"/>
              <a:gd name="connsiteX4" fmla="*/ 9153441 w 9153441"/>
              <a:gd name="connsiteY4" fmla="*/ 5009853 h 5009853"/>
              <a:gd name="connsiteX5" fmla="*/ 0 w 9153441"/>
              <a:gd name="connsiteY5" fmla="*/ 5009853 h 5009853"/>
              <a:gd name="connsiteX6" fmla="*/ 0 w 9153441"/>
              <a:gd name="connsiteY6" fmla="*/ 3037480 h 5009853"/>
              <a:gd name="connsiteX7" fmla="*/ 0 w 9153441"/>
              <a:gd name="connsiteY7" fmla="*/ 2392270 h 5009853"/>
              <a:gd name="connsiteX8" fmla="*/ 0 w 9153441"/>
              <a:gd name="connsiteY8" fmla="*/ 2157284 h 5009853"/>
              <a:gd name="connsiteX9" fmla="*/ 6706337 w 9153441"/>
              <a:gd name="connsiteY9" fmla="*/ 400 h 50098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153441" h="5009853">
                <a:moveTo>
                  <a:pt x="6706337" y="400"/>
                </a:moveTo>
                <a:cubicBezTo>
                  <a:pt x="8209549" y="13609"/>
                  <a:pt x="9153441" y="349457"/>
                  <a:pt x="9153441" y="349457"/>
                </a:cubicBezTo>
                <a:lnTo>
                  <a:pt x="9153441" y="2392270"/>
                </a:lnTo>
                <a:lnTo>
                  <a:pt x="9153441" y="3037480"/>
                </a:lnTo>
                <a:lnTo>
                  <a:pt x="9153441" y="5009853"/>
                </a:lnTo>
                <a:lnTo>
                  <a:pt x="0" y="5009853"/>
                </a:lnTo>
                <a:lnTo>
                  <a:pt x="0" y="3037480"/>
                </a:lnTo>
                <a:lnTo>
                  <a:pt x="0" y="2392270"/>
                </a:lnTo>
                <a:lnTo>
                  <a:pt x="0" y="2157284"/>
                </a:lnTo>
                <a:cubicBezTo>
                  <a:pt x="2580643" y="384869"/>
                  <a:pt x="5002697" y="-14571"/>
                  <a:pt x="6706337" y="400"/>
                </a:cubicBezTo>
                <a:close/>
              </a:path>
            </a:pathLst>
          </a:custGeom>
          <a:solidFill>
            <a:schemeClr val="accent2"/>
          </a:solidFill>
          <a:ln w="12700">
            <a:miter lim="400000"/>
          </a:ln>
        </p:spPr>
        <p:txBody>
          <a:bodyPr wrap="square" lIns="38100" tIns="38100" rIns="38100" bIns="38100" anchor="ctr">
            <a:noAutofit/>
          </a:bodyPr>
          <a:lstStyle/>
          <a:p>
            <a:pPr>
              <a:defRPr sz="3000">
                <a:solidFill>
                  <a:srgbClr val="FFFFFF"/>
                </a:solidFill>
                <a:effectLst>
                  <a:outerShdw blurRad="38100" dist="12700" dir="5400000" rotWithShape="0">
                    <a:srgbClr val="000000">
                      <a:alpha val="50000"/>
                    </a:srgbClr>
                  </a:outerShdw>
                </a:effectLst>
              </a:defRPr>
            </a:pPr>
            <a:endParaRPr/>
          </a:p>
        </p:txBody>
      </p:sp>
      <p:sp>
        <p:nvSpPr>
          <p:cNvPr id="26" name="Shape">
            <a:extLst>
              <a:ext uri="{FF2B5EF4-FFF2-40B4-BE49-F238E27FC236}">
                <a16:creationId xmlns:a16="http://schemas.microsoft.com/office/drawing/2014/main" id="{574D55DD-4C39-5764-BD44-215255EC26A5}"/>
              </a:ext>
            </a:extLst>
          </p:cNvPr>
          <p:cNvSpPr/>
          <p:nvPr userDrawn="1"/>
        </p:nvSpPr>
        <p:spPr>
          <a:xfrm>
            <a:off x="6542217" y="1056756"/>
            <a:ext cx="726913" cy="886779"/>
          </a:xfrm>
          <a:custGeom>
            <a:avLst/>
            <a:gdLst/>
            <a:ahLst/>
            <a:cxnLst>
              <a:cxn ang="0">
                <a:pos x="wd2" y="hd2"/>
              </a:cxn>
              <a:cxn ang="5400000">
                <a:pos x="wd2" y="hd2"/>
              </a:cxn>
              <a:cxn ang="10800000">
                <a:pos x="wd2" y="hd2"/>
              </a:cxn>
              <a:cxn ang="16200000">
                <a:pos x="wd2" y="hd2"/>
              </a:cxn>
            </a:cxnLst>
            <a:rect l="0" t="0" r="r" b="b"/>
            <a:pathLst>
              <a:path w="21600" h="21600" extrusionOk="0">
                <a:moveTo>
                  <a:pt x="17196" y="18232"/>
                </a:moveTo>
                <a:lnTo>
                  <a:pt x="17196" y="11752"/>
                </a:lnTo>
                <a:cubicBezTo>
                  <a:pt x="15962" y="14145"/>
                  <a:pt x="15653" y="19579"/>
                  <a:pt x="15653" y="19579"/>
                </a:cubicBezTo>
                <a:cubicBezTo>
                  <a:pt x="14419" y="16165"/>
                  <a:pt x="15344" y="4599"/>
                  <a:pt x="15344" y="4599"/>
                </a:cubicBezTo>
                <a:cubicBezTo>
                  <a:pt x="13156" y="8686"/>
                  <a:pt x="13493" y="17025"/>
                  <a:pt x="13493" y="17025"/>
                </a:cubicBezTo>
                <a:cubicBezTo>
                  <a:pt x="12567" y="10893"/>
                  <a:pt x="7911" y="0"/>
                  <a:pt x="7911" y="0"/>
                </a:cubicBezTo>
                <a:cubicBezTo>
                  <a:pt x="9453" y="3925"/>
                  <a:pt x="10716" y="15654"/>
                  <a:pt x="10716" y="15654"/>
                </a:cubicBezTo>
                <a:cubicBezTo>
                  <a:pt x="8696" y="9012"/>
                  <a:pt x="2244" y="2044"/>
                  <a:pt x="2244" y="2044"/>
                </a:cubicBezTo>
                <a:cubicBezTo>
                  <a:pt x="5582" y="6643"/>
                  <a:pt x="8556" y="16165"/>
                  <a:pt x="8556" y="16165"/>
                </a:cubicBezTo>
                <a:cubicBezTo>
                  <a:pt x="6228" y="12588"/>
                  <a:pt x="0" y="7990"/>
                  <a:pt x="0" y="7990"/>
                </a:cubicBezTo>
                <a:cubicBezTo>
                  <a:pt x="5666" y="13123"/>
                  <a:pt x="8612" y="21600"/>
                  <a:pt x="8612" y="21600"/>
                </a:cubicBezTo>
                <a:lnTo>
                  <a:pt x="18655" y="21600"/>
                </a:lnTo>
                <a:cubicBezTo>
                  <a:pt x="18823" y="15631"/>
                  <a:pt x="21600" y="7804"/>
                  <a:pt x="21600" y="7804"/>
                </a:cubicBezTo>
                <a:cubicBezTo>
                  <a:pt x="17981" y="11590"/>
                  <a:pt x="17196" y="18232"/>
                  <a:pt x="17196" y="18232"/>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7" name="Shape">
            <a:extLst>
              <a:ext uri="{FF2B5EF4-FFF2-40B4-BE49-F238E27FC236}">
                <a16:creationId xmlns:a16="http://schemas.microsoft.com/office/drawing/2014/main" id="{71DF91EC-E2DD-1488-5701-7CDA7ED91B56}"/>
              </a:ext>
            </a:extLst>
          </p:cNvPr>
          <p:cNvSpPr/>
          <p:nvPr userDrawn="1"/>
        </p:nvSpPr>
        <p:spPr>
          <a:xfrm>
            <a:off x="1378303" y="608599"/>
            <a:ext cx="726913" cy="886779"/>
          </a:xfrm>
          <a:custGeom>
            <a:avLst/>
            <a:gdLst/>
            <a:ahLst/>
            <a:cxnLst>
              <a:cxn ang="0">
                <a:pos x="wd2" y="hd2"/>
              </a:cxn>
              <a:cxn ang="5400000">
                <a:pos x="wd2" y="hd2"/>
              </a:cxn>
              <a:cxn ang="10800000">
                <a:pos x="wd2" y="hd2"/>
              </a:cxn>
              <a:cxn ang="16200000">
                <a:pos x="wd2" y="hd2"/>
              </a:cxn>
            </a:cxnLst>
            <a:rect l="0" t="0" r="r" b="b"/>
            <a:pathLst>
              <a:path w="21600" h="21600" extrusionOk="0">
                <a:moveTo>
                  <a:pt x="17196" y="18232"/>
                </a:moveTo>
                <a:lnTo>
                  <a:pt x="17196" y="11752"/>
                </a:lnTo>
                <a:cubicBezTo>
                  <a:pt x="15962" y="14145"/>
                  <a:pt x="15653" y="19579"/>
                  <a:pt x="15653" y="19579"/>
                </a:cubicBezTo>
                <a:cubicBezTo>
                  <a:pt x="14419" y="16165"/>
                  <a:pt x="15344" y="4599"/>
                  <a:pt x="15344" y="4599"/>
                </a:cubicBezTo>
                <a:cubicBezTo>
                  <a:pt x="13156" y="8686"/>
                  <a:pt x="13493" y="17025"/>
                  <a:pt x="13493" y="17025"/>
                </a:cubicBezTo>
                <a:cubicBezTo>
                  <a:pt x="12567" y="10893"/>
                  <a:pt x="7911" y="0"/>
                  <a:pt x="7911" y="0"/>
                </a:cubicBezTo>
                <a:cubicBezTo>
                  <a:pt x="9453" y="3925"/>
                  <a:pt x="10716" y="15654"/>
                  <a:pt x="10716" y="15654"/>
                </a:cubicBezTo>
                <a:cubicBezTo>
                  <a:pt x="8696" y="9012"/>
                  <a:pt x="2244" y="2044"/>
                  <a:pt x="2244" y="2044"/>
                </a:cubicBezTo>
                <a:cubicBezTo>
                  <a:pt x="5582" y="6643"/>
                  <a:pt x="8556" y="16165"/>
                  <a:pt x="8556" y="16165"/>
                </a:cubicBezTo>
                <a:cubicBezTo>
                  <a:pt x="6228" y="12588"/>
                  <a:pt x="0" y="7990"/>
                  <a:pt x="0" y="7990"/>
                </a:cubicBezTo>
                <a:cubicBezTo>
                  <a:pt x="5666" y="13123"/>
                  <a:pt x="8612" y="21600"/>
                  <a:pt x="8612" y="21600"/>
                </a:cubicBezTo>
                <a:lnTo>
                  <a:pt x="18655" y="21600"/>
                </a:lnTo>
                <a:cubicBezTo>
                  <a:pt x="18823" y="15631"/>
                  <a:pt x="21600" y="7804"/>
                  <a:pt x="21600" y="7804"/>
                </a:cubicBezTo>
                <a:cubicBezTo>
                  <a:pt x="17981" y="11590"/>
                  <a:pt x="17196" y="18232"/>
                  <a:pt x="17196" y="18232"/>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8" name="Shape">
            <a:extLst>
              <a:ext uri="{FF2B5EF4-FFF2-40B4-BE49-F238E27FC236}">
                <a16:creationId xmlns:a16="http://schemas.microsoft.com/office/drawing/2014/main" id="{EBB8F958-2595-51DA-3396-025DE0ABED39}"/>
              </a:ext>
            </a:extLst>
          </p:cNvPr>
          <p:cNvSpPr/>
          <p:nvPr/>
        </p:nvSpPr>
        <p:spPr>
          <a:xfrm>
            <a:off x="122865" y="2997232"/>
            <a:ext cx="4156624" cy="1732554"/>
          </a:xfrm>
          <a:custGeom>
            <a:avLst/>
            <a:gdLst/>
            <a:ahLst/>
            <a:cxnLst>
              <a:cxn ang="0">
                <a:pos x="wd2" y="hd2"/>
              </a:cxn>
              <a:cxn ang="5400000">
                <a:pos x="wd2" y="hd2"/>
              </a:cxn>
              <a:cxn ang="10800000">
                <a:pos x="wd2" y="hd2"/>
              </a:cxn>
              <a:cxn ang="16200000">
                <a:pos x="wd2" y="hd2"/>
              </a:cxn>
            </a:cxnLst>
            <a:rect l="0" t="0" r="r" b="b"/>
            <a:pathLst>
              <a:path w="21600" h="21600" extrusionOk="0">
                <a:moveTo>
                  <a:pt x="17347" y="0"/>
                </a:moveTo>
                <a:cubicBezTo>
                  <a:pt x="17347" y="0"/>
                  <a:pt x="8585" y="8357"/>
                  <a:pt x="1115" y="21600"/>
                </a:cubicBezTo>
                <a:lnTo>
                  <a:pt x="0" y="20590"/>
                </a:lnTo>
                <a:cubicBezTo>
                  <a:pt x="0" y="20590"/>
                  <a:pt x="8811" y="5468"/>
                  <a:pt x="17347" y="0"/>
                </a:cubicBezTo>
                <a:close/>
                <a:moveTo>
                  <a:pt x="5810" y="17832"/>
                </a:moveTo>
                <a:lnTo>
                  <a:pt x="6797" y="19056"/>
                </a:lnTo>
                <a:cubicBezTo>
                  <a:pt x="13541" y="7287"/>
                  <a:pt x="21408" y="654"/>
                  <a:pt x="21408" y="654"/>
                </a:cubicBezTo>
                <a:cubicBezTo>
                  <a:pt x="13757" y="4446"/>
                  <a:pt x="5810" y="17832"/>
                  <a:pt x="5810" y="17832"/>
                </a:cubicBezTo>
                <a:close/>
                <a:moveTo>
                  <a:pt x="9444" y="18901"/>
                </a:moveTo>
                <a:lnTo>
                  <a:pt x="10216" y="19746"/>
                </a:lnTo>
                <a:cubicBezTo>
                  <a:pt x="15461" y="10604"/>
                  <a:pt x="21600" y="5183"/>
                  <a:pt x="21600" y="5183"/>
                </a:cubicBezTo>
                <a:cubicBezTo>
                  <a:pt x="15633" y="8488"/>
                  <a:pt x="9444" y="18901"/>
                  <a:pt x="9444" y="18901"/>
                </a:cubicBezTo>
                <a:close/>
              </a:path>
            </a:pathLst>
          </a:custGeom>
          <a:solidFill>
            <a:schemeClr val="accent2">
              <a:lumMod val="60000"/>
              <a:lumOff val="40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9" name="Shape">
            <a:extLst>
              <a:ext uri="{FF2B5EF4-FFF2-40B4-BE49-F238E27FC236}">
                <a16:creationId xmlns:a16="http://schemas.microsoft.com/office/drawing/2014/main" id="{996E7535-6E1F-D22F-30ED-715786F8A1B4}"/>
              </a:ext>
            </a:extLst>
          </p:cNvPr>
          <p:cNvSpPr/>
          <p:nvPr/>
        </p:nvSpPr>
        <p:spPr>
          <a:xfrm>
            <a:off x="-9441" y="4465660"/>
            <a:ext cx="9153441" cy="2392340"/>
          </a:xfrm>
          <a:custGeom>
            <a:avLst/>
            <a:gdLst/>
            <a:ahLst/>
            <a:cxnLst>
              <a:cxn ang="0">
                <a:pos x="wd2" y="hd2"/>
              </a:cxn>
              <a:cxn ang="5400000">
                <a:pos x="wd2" y="hd2"/>
              </a:cxn>
              <a:cxn ang="10800000">
                <a:pos x="wd2" y="hd2"/>
              </a:cxn>
              <a:cxn ang="16200000">
                <a:pos x="wd2" y="hd2"/>
              </a:cxn>
            </a:cxnLst>
            <a:rect l="0" t="0" r="r" b="b"/>
            <a:pathLst>
              <a:path w="21600" h="17986" extrusionOk="0">
                <a:moveTo>
                  <a:pt x="0" y="272"/>
                </a:moveTo>
                <a:cubicBezTo>
                  <a:pt x="0" y="272"/>
                  <a:pt x="13085" y="-3614"/>
                  <a:pt x="21600" y="17986"/>
                </a:cubicBezTo>
                <a:lnTo>
                  <a:pt x="0" y="17986"/>
                </a:lnTo>
                <a:lnTo>
                  <a:pt x="0" y="272"/>
                </a:ln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0" name="Shape">
            <a:extLst>
              <a:ext uri="{FF2B5EF4-FFF2-40B4-BE49-F238E27FC236}">
                <a16:creationId xmlns:a16="http://schemas.microsoft.com/office/drawing/2014/main" id="{6FF65CFB-A776-5E24-A507-5BCF24A0DA16}"/>
              </a:ext>
            </a:extLst>
          </p:cNvPr>
          <p:cNvSpPr/>
          <p:nvPr/>
        </p:nvSpPr>
        <p:spPr>
          <a:xfrm>
            <a:off x="7362455" y="5190338"/>
            <a:ext cx="727739" cy="886779"/>
          </a:xfrm>
          <a:custGeom>
            <a:avLst/>
            <a:gdLst/>
            <a:ahLst/>
            <a:cxnLst>
              <a:cxn ang="0">
                <a:pos x="wd2" y="hd2"/>
              </a:cxn>
              <a:cxn ang="5400000">
                <a:pos x="wd2" y="hd2"/>
              </a:cxn>
              <a:cxn ang="10800000">
                <a:pos x="wd2" y="hd2"/>
              </a:cxn>
              <a:cxn ang="16200000">
                <a:pos x="wd2" y="hd2"/>
              </a:cxn>
            </a:cxnLst>
            <a:rect l="0" t="0" r="r" b="b"/>
            <a:pathLst>
              <a:path w="21600" h="21600" extrusionOk="0">
                <a:moveTo>
                  <a:pt x="17196" y="18232"/>
                </a:moveTo>
                <a:lnTo>
                  <a:pt x="17196" y="11752"/>
                </a:lnTo>
                <a:cubicBezTo>
                  <a:pt x="15962" y="14145"/>
                  <a:pt x="15653" y="19579"/>
                  <a:pt x="15653" y="19579"/>
                </a:cubicBezTo>
                <a:cubicBezTo>
                  <a:pt x="14419" y="16165"/>
                  <a:pt x="15344" y="4599"/>
                  <a:pt x="15344" y="4599"/>
                </a:cubicBezTo>
                <a:cubicBezTo>
                  <a:pt x="13156" y="8686"/>
                  <a:pt x="13493" y="17025"/>
                  <a:pt x="13493" y="17025"/>
                </a:cubicBezTo>
                <a:cubicBezTo>
                  <a:pt x="12567" y="10893"/>
                  <a:pt x="7911" y="0"/>
                  <a:pt x="7911" y="0"/>
                </a:cubicBezTo>
                <a:cubicBezTo>
                  <a:pt x="9454" y="3925"/>
                  <a:pt x="10716" y="15654"/>
                  <a:pt x="10716" y="15654"/>
                </a:cubicBezTo>
                <a:cubicBezTo>
                  <a:pt x="8696" y="9012"/>
                  <a:pt x="2244" y="2044"/>
                  <a:pt x="2244" y="2044"/>
                </a:cubicBezTo>
                <a:cubicBezTo>
                  <a:pt x="5582" y="6643"/>
                  <a:pt x="8556" y="16165"/>
                  <a:pt x="8556" y="16165"/>
                </a:cubicBezTo>
                <a:cubicBezTo>
                  <a:pt x="6228" y="12588"/>
                  <a:pt x="0" y="7990"/>
                  <a:pt x="0" y="7990"/>
                </a:cubicBezTo>
                <a:cubicBezTo>
                  <a:pt x="5667" y="13123"/>
                  <a:pt x="8612" y="21600"/>
                  <a:pt x="8612" y="21600"/>
                </a:cubicBezTo>
                <a:lnTo>
                  <a:pt x="18655" y="21600"/>
                </a:lnTo>
                <a:cubicBezTo>
                  <a:pt x="18823" y="15631"/>
                  <a:pt x="21600" y="7804"/>
                  <a:pt x="21600" y="7804"/>
                </a:cubicBezTo>
                <a:cubicBezTo>
                  <a:pt x="17981" y="11590"/>
                  <a:pt x="17196" y="18232"/>
                  <a:pt x="17196" y="18232"/>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3" name="Shape">
            <a:extLst>
              <a:ext uri="{FF2B5EF4-FFF2-40B4-BE49-F238E27FC236}">
                <a16:creationId xmlns:a16="http://schemas.microsoft.com/office/drawing/2014/main" id="{234AC9F8-5EB3-9850-77FC-9D2013324EC2}"/>
              </a:ext>
            </a:extLst>
          </p:cNvPr>
          <p:cNvSpPr/>
          <p:nvPr/>
        </p:nvSpPr>
        <p:spPr>
          <a:xfrm>
            <a:off x="7145078" y="346434"/>
            <a:ext cx="1453735" cy="563535"/>
          </a:xfrm>
          <a:custGeom>
            <a:avLst/>
            <a:gdLst/>
            <a:ahLst/>
            <a:cxnLst>
              <a:cxn ang="0">
                <a:pos x="wd2" y="hd2"/>
              </a:cxn>
              <a:cxn ang="5400000">
                <a:pos x="wd2" y="hd2"/>
              </a:cxn>
              <a:cxn ang="10800000">
                <a:pos x="wd2" y="hd2"/>
              </a:cxn>
              <a:cxn ang="16200000">
                <a:pos x="wd2" y="hd2"/>
              </a:cxn>
            </a:cxnLst>
            <a:rect l="0" t="0" r="r" b="b"/>
            <a:pathLst>
              <a:path w="21504" h="21600" extrusionOk="0">
                <a:moveTo>
                  <a:pt x="21502" y="21600"/>
                </a:moveTo>
                <a:lnTo>
                  <a:pt x="0" y="21600"/>
                </a:lnTo>
                <a:cubicBezTo>
                  <a:pt x="0" y="21600"/>
                  <a:pt x="1384" y="9539"/>
                  <a:pt x="3761" y="9539"/>
                </a:cubicBezTo>
                <a:cubicBezTo>
                  <a:pt x="6137" y="9539"/>
                  <a:pt x="7158" y="13632"/>
                  <a:pt x="7158" y="13632"/>
                </a:cubicBezTo>
                <a:cubicBezTo>
                  <a:pt x="7158" y="13632"/>
                  <a:pt x="9031" y="0"/>
                  <a:pt x="12135" y="0"/>
                </a:cubicBezTo>
                <a:cubicBezTo>
                  <a:pt x="15239" y="0"/>
                  <a:pt x="17364" y="6359"/>
                  <a:pt x="18371" y="15570"/>
                </a:cubicBezTo>
                <a:cubicBezTo>
                  <a:pt x="18384" y="15570"/>
                  <a:pt x="21600" y="9210"/>
                  <a:pt x="21502" y="21600"/>
                </a:cubicBezTo>
                <a:close/>
              </a:path>
            </a:pathLst>
          </a:custGeom>
          <a:solidFill>
            <a:srgbClr val="FFFFFF"/>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0" name="Title 1">
            <a:extLst>
              <a:ext uri="{FF2B5EF4-FFF2-40B4-BE49-F238E27FC236}">
                <a16:creationId xmlns:a16="http://schemas.microsoft.com/office/drawing/2014/main" id="{DA380202-F3F2-4AC0-8936-ED6BADE05631}"/>
              </a:ext>
            </a:extLst>
          </p:cNvPr>
          <p:cNvSpPr>
            <a:spLocks noGrp="1"/>
          </p:cNvSpPr>
          <p:nvPr userDrawn="1">
            <p:ph type="title"/>
          </p:nvPr>
        </p:nvSpPr>
        <p:spPr>
          <a:xfrm>
            <a:off x="4053840" y="1344470"/>
            <a:ext cx="4456748" cy="2852737"/>
          </a:xfrm>
          <a:prstGeom prst="rect">
            <a:avLst/>
          </a:prstGeom>
        </p:spPr>
        <p:txBody>
          <a:bodyPr anchor="b"/>
          <a:lstStyle>
            <a:lvl1pPr algn="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557C91EF-9ECF-426B-B335-36ED8057F197}"/>
              </a:ext>
            </a:extLst>
          </p:cNvPr>
          <p:cNvSpPr>
            <a:spLocks noGrp="1"/>
          </p:cNvSpPr>
          <p:nvPr userDrawn="1">
            <p:ph type="body" idx="1"/>
          </p:nvPr>
        </p:nvSpPr>
        <p:spPr>
          <a:xfrm>
            <a:off x="4053840" y="4224195"/>
            <a:ext cx="4456748" cy="886779"/>
          </a:xfrm>
          <a:prstGeom prst="rect">
            <a:avLst/>
          </a:prstGeom>
        </p:spPr>
        <p:txBody>
          <a:bodyPr/>
          <a:lstStyle>
            <a:lvl1pPr marL="0" indent="0" algn="r">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8242CDC6-C80B-4491-B1E2-366FDCB68A50}"/>
              </a:ext>
            </a:extLst>
          </p:cNvPr>
          <p:cNvSpPr>
            <a:spLocks noGrp="1"/>
          </p:cNvSpPr>
          <p:nvPr userDrawn="1">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854C03DC-D27B-4334-B9C0-FE0B3C2E5722}"/>
              </a:ext>
            </a:extLst>
          </p:cNvPr>
          <p:cNvSpPr>
            <a:spLocks noGrp="1"/>
          </p:cNvSpPr>
          <p:nvPr userDrawn="1">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71518FF9-282A-4BBA-A731-44ABDF5A3329}"/>
              </a:ext>
            </a:extLst>
          </p:cNvPr>
          <p:cNvSpPr>
            <a:spLocks noGrp="1"/>
          </p:cNvSpPr>
          <p:nvPr userDrawn="1">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Tree>
    <p:extLst>
      <p:ext uri="{BB962C8B-B14F-4D97-AF65-F5344CB8AC3E}">
        <p14:creationId xmlns:p14="http://schemas.microsoft.com/office/powerpoint/2010/main" val="35230705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1E401285-0A6E-4F70-86DB-227CB70FE112}"/>
              </a:ext>
            </a:extLst>
          </p:cNvPr>
          <p:cNvSpPr>
            <a:spLocks noGrp="1"/>
          </p:cNvSpPr>
          <p:nvPr>
            <p:ph type="title"/>
          </p:nvPr>
        </p:nvSpPr>
        <p:spPr>
          <a:xfrm>
            <a:off x="623888" y="2504607"/>
            <a:ext cx="7886700" cy="1584054"/>
          </a:xfrm>
          <a:prstGeom prst="rect">
            <a:avLst/>
          </a:prstGeom>
        </p:spPr>
        <p:txBody>
          <a:bodyPr anchor="b"/>
          <a:lstStyle>
            <a:lvl1pP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4A11A794-A338-4A3D-A44B-9F224F209EE9}"/>
              </a:ext>
            </a:extLst>
          </p:cNvPr>
          <p:cNvSpPr>
            <a:spLocks noGrp="1"/>
          </p:cNvSpPr>
          <p:nvPr>
            <p:ph type="body" idx="1"/>
          </p:nvPr>
        </p:nvSpPr>
        <p:spPr>
          <a:xfrm>
            <a:off x="623888" y="4115650"/>
            <a:ext cx="7886700" cy="627506"/>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6" name="Picture Placeholder 15">
            <a:extLst>
              <a:ext uri="{FF2B5EF4-FFF2-40B4-BE49-F238E27FC236}">
                <a16:creationId xmlns:a16="http://schemas.microsoft.com/office/drawing/2014/main" id="{F0164269-1ADE-434F-A924-48F5CBB7B3CB}"/>
              </a:ext>
            </a:extLst>
          </p:cNvPr>
          <p:cNvSpPr>
            <a:spLocks noGrp="1"/>
          </p:cNvSpPr>
          <p:nvPr>
            <p:ph type="pic" sz="quarter" idx="13"/>
          </p:nvPr>
        </p:nvSpPr>
        <p:spPr>
          <a:xfrm>
            <a:off x="7186612" y="433069"/>
            <a:ext cx="1333500" cy="1333500"/>
          </a:xfrm>
          <a:prstGeom prst="ellipse">
            <a:avLst/>
          </a:prstGeom>
          <a:solidFill>
            <a:schemeClr val="accent5"/>
          </a:solidFill>
        </p:spPr>
        <p:txBody>
          <a:bodyPr>
            <a:normAutofit/>
          </a:bodyPr>
          <a:lstStyle>
            <a:lvl1pPr>
              <a:defRPr sz="1400"/>
            </a:lvl1pPr>
          </a:lstStyle>
          <a:p>
            <a:endParaRPr lang="en-US"/>
          </a:p>
        </p:txBody>
      </p:sp>
      <p:sp>
        <p:nvSpPr>
          <p:cNvPr id="17" name="Shape">
            <a:extLst>
              <a:ext uri="{FF2B5EF4-FFF2-40B4-BE49-F238E27FC236}">
                <a16:creationId xmlns:a16="http://schemas.microsoft.com/office/drawing/2014/main" id="{A432A200-0E69-CE1D-78F8-E14AC20C38EC}"/>
              </a:ext>
            </a:extLst>
          </p:cNvPr>
          <p:cNvSpPr/>
          <p:nvPr/>
        </p:nvSpPr>
        <p:spPr>
          <a:xfrm>
            <a:off x="8036296" y="5350450"/>
            <a:ext cx="727138" cy="886779"/>
          </a:xfrm>
          <a:custGeom>
            <a:avLst/>
            <a:gdLst/>
            <a:ahLst/>
            <a:cxnLst>
              <a:cxn ang="0">
                <a:pos x="wd2" y="hd2"/>
              </a:cxn>
              <a:cxn ang="5400000">
                <a:pos x="wd2" y="hd2"/>
              </a:cxn>
              <a:cxn ang="10800000">
                <a:pos x="wd2" y="hd2"/>
              </a:cxn>
              <a:cxn ang="16200000">
                <a:pos x="wd2" y="hd2"/>
              </a:cxn>
            </a:cxnLst>
            <a:rect l="0" t="0" r="r" b="b"/>
            <a:pathLst>
              <a:path w="21600" h="21600" extrusionOk="0">
                <a:moveTo>
                  <a:pt x="17196" y="18232"/>
                </a:moveTo>
                <a:lnTo>
                  <a:pt x="17196" y="11752"/>
                </a:lnTo>
                <a:cubicBezTo>
                  <a:pt x="15962" y="14145"/>
                  <a:pt x="15653" y="19579"/>
                  <a:pt x="15653" y="19579"/>
                </a:cubicBezTo>
                <a:cubicBezTo>
                  <a:pt x="14419" y="16165"/>
                  <a:pt x="15344" y="4599"/>
                  <a:pt x="15344" y="4599"/>
                </a:cubicBezTo>
                <a:cubicBezTo>
                  <a:pt x="13156" y="8686"/>
                  <a:pt x="13493" y="17025"/>
                  <a:pt x="13493" y="17025"/>
                </a:cubicBezTo>
                <a:cubicBezTo>
                  <a:pt x="12567" y="10893"/>
                  <a:pt x="7911" y="0"/>
                  <a:pt x="7911" y="0"/>
                </a:cubicBezTo>
                <a:cubicBezTo>
                  <a:pt x="9454" y="3925"/>
                  <a:pt x="10716" y="15654"/>
                  <a:pt x="10716" y="15654"/>
                </a:cubicBezTo>
                <a:cubicBezTo>
                  <a:pt x="8696" y="9012"/>
                  <a:pt x="2244" y="2044"/>
                  <a:pt x="2244" y="2044"/>
                </a:cubicBezTo>
                <a:cubicBezTo>
                  <a:pt x="5582" y="6643"/>
                  <a:pt x="8556" y="16165"/>
                  <a:pt x="8556" y="16165"/>
                </a:cubicBezTo>
                <a:cubicBezTo>
                  <a:pt x="6228" y="12588"/>
                  <a:pt x="0" y="7990"/>
                  <a:pt x="0" y="7990"/>
                </a:cubicBezTo>
                <a:cubicBezTo>
                  <a:pt x="5667" y="13123"/>
                  <a:pt x="8612" y="21600"/>
                  <a:pt x="8612" y="21600"/>
                </a:cubicBezTo>
                <a:lnTo>
                  <a:pt x="18655" y="21600"/>
                </a:lnTo>
                <a:cubicBezTo>
                  <a:pt x="18823" y="15631"/>
                  <a:pt x="21600" y="7804"/>
                  <a:pt x="21600" y="7804"/>
                </a:cubicBezTo>
                <a:cubicBezTo>
                  <a:pt x="17953" y="11590"/>
                  <a:pt x="17196" y="18232"/>
                  <a:pt x="17196" y="18232"/>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1" name="Shape">
            <a:extLst>
              <a:ext uri="{FF2B5EF4-FFF2-40B4-BE49-F238E27FC236}">
                <a16:creationId xmlns:a16="http://schemas.microsoft.com/office/drawing/2014/main" id="{C2B8C65E-F421-0C42-BCE6-4540449B3779}"/>
              </a:ext>
            </a:extLst>
          </p:cNvPr>
          <p:cNvSpPr/>
          <p:nvPr/>
        </p:nvSpPr>
        <p:spPr>
          <a:xfrm>
            <a:off x="1170977" y="4711588"/>
            <a:ext cx="727138" cy="886779"/>
          </a:xfrm>
          <a:custGeom>
            <a:avLst/>
            <a:gdLst/>
            <a:ahLst/>
            <a:cxnLst>
              <a:cxn ang="0">
                <a:pos x="wd2" y="hd2"/>
              </a:cxn>
              <a:cxn ang="5400000">
                <a:pos x="wd2" y="hd2"/>
              </a:cxn>
              <a:cxn ang="10800000">
                <a:pos x="wd2" y="hd2"/>
              </a:cxn>
              <a:cxn ang="16200000">
                <a:pos x="wd2" y="hd2"/>
              </a:cxn>
            </a:cxnLst>
            <a:rect l="0" t="0" r="r" b="b"/>
            <a:pathLst>
              <a:path w="21600" h="21600" extrusionOk="0">
                <a:moveTo>
                  <a:pt x="17196" y="18232"/>
                </a:moveTo>
                <a:lnTo>
                  <a:pt x="17196" y="11752"/>
                </a:lnTo>
                <a:cubicBezTo>
                  <a:pt x="15962" y="14145"/>
                  <a:pt x="15653" y="19579"/>
                  <a:pt x="15653" y="19579"/>
                </a:cubicBezTo>
                <a:cubicBezTo>
                  <a:pt x="14419" y="16165"/>
                  <a:pt x="15344" y="4599"/>
                  <a:pt x="15344" y="4599"/>
                </a:cubicBezTo>
                <a:cubicBezTo>
                  <a:pt x="13156" y="8686"/>
                  <a:pt x="13493" y="17025"/>
                  <a:pt x="13493" y="17025"/>
                </a:cubicBezTo>
                <a:cubicBezTo>
                  <a:pt x="12567" y="10893"/>
                  <a:pt x="7911" y="0"/>
                  <a:pt x="7911" y="0"/>
                </a:cubicBezTo>
                <a:cubicBezTo>
                  <a:pt x="9454" y="3925"/>
                  <a:pt x="10716" y="15654"/>
                  <a:pt x="10716" y="15654"/>
                </a:cubicBezTo>
                <a:cubicBezTo>
                  <a:pt x="8696" y="9012"/>
                  <a:pt x="2244" y="2044"/>
                  <a:pt x="2244" y="2044"/>
                </a:cubicBezTo>
                <a:cubicBezTo>
                  <a:pt x="5582" y="6643"/>
                  <a:pt x="8556" y="16165"/>
                  <a:pt x="8556" y="16165"/>
                </a:cubicBezTo>
                <a:cubicBezTo>
                  <a:pt x="6228" y="12588"/>
                  <a:pt x="0" y="7990"/>
                  <a:pt x="0" y="7990"/>
                </a:cubicBezTo>
                <a:cubicBezTo>
                  <a:pt x="5667" y="13123"/>
                  <a:pt x="8612" y="21600"/>
                  <a:pt x="8612" y="21600"/>
                </a:cubicBezTo>
                <a:lnTo>
                  <a:pt x="18655" y="21600"/>
                </a:lnTo>
                <a:cubicBezTo>
                  <a:pt x="18823" y="15631"/>
                  <a:pt x="21600" y="7804"/>
                  <a:pt x="21600" y="7804"/>
                </a:cubicBezTo>
                <a:cubicBezTo>
                  <a:pt x="17981" y="11613"/>
                  <a:pt x="17196" y="18232"/>
                  <a:pt x="17196" y="18232"/>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2" name="Shape">
            <a:extLst>
              <a:ext uri="{FF2B5EF4-FFF2-40B4-BE49-F238E27FC236}">
                <a16:creationId xmlns:a16="http://schemas.microsoft.com/office/drawing/2014/main" id="{C6648E67-4BF3-E5D0-5575-2506FEAFD93B}"/>
              </a:ext>
            </a:extLst>
          </p:cNvPr>
          <p:cNvSpPr/>
          <p:nvPr/>
        </p:nvSpPr>
        <p:spPr>
          <a:xfrm>
            <a:off x="0" y="5353494"/>
            <a:ext cx="9136448" cy="1504506"/>
          </a:xfrm>
          <a:custGeom>
            <a:avLst/>
            <a:gdLst/>
            <a:ahLst/>
            <a:cxnLst>
              <a:cxn ang="0">
                <a:pos x="wd2" y="hd2"/>
              </a:cxn>
              <a:cxn ang="5400000">
                <a:pos x="wd2" y="hd2"/>
              </a:cxn>
              <a:cxn ang="10800000">
                <a:pos x="wd2" y="hd2"/>
              </a:cxn>
              <a:cxn ang="16200000">
                <a:pos x="wd2" y="hd2"/>
              </a:cxn>
            </a:cxnLst>
            <a:rect l="0" t="0" r="r" b="b"/>
            <a:pathLst>
              <a:path w="21600" h="11988" extrusionOk="0">
                <a:moveTo>
                  <a:pt x="0" y="4823"/>
                </a:moveTo>
                <a:lnTo>
                  <a:pt x="0" y="11988"/>
                </a:lnTo>
                <a:lnTo>
                  <a:pt x="21600" y="11988"/>
                </a:lnTo>
                <a:lnTo>
                  <a:pt x="21600" y="11464"/>
                </a:lnTo>
                <a:cubicBezTo>
                  <a:pt x="9877" y="-9612"/>
                  <a:pt x="0" y="4823"/>
                  <a:pt x="0" y="4823"/>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3" name="Shape">
            <a:extLst>
              <a:ext uri="{FF2B5EF4-FFF2-40B4-BE49-F238E27FC236}">
                <a16:creationId xmlns:a16="http://schemas.microsoft.com/office/drawing/2014/main" id="{30519F1C-D416-AF9E-CB6E-1C76AA059FB0}"/>
              </a:ext>
            </a:extLst>
          </p:cNvPr>
          <p:cNvSpPr/>
          <p:nvPr/>
        </p:nvSpPr>
        <p:spPr>
          <a:xfrm>
            <a:off x="2285292" y="5958510"/>
            <a:ext cx="6858708" cy="899490"/>
          </a:xfrm>
          <a:custGeom>
            <a:avLst/>
            <a:gdLst/>
            <a:ahLst/>
            <a:cxnLst>
              <a:cxn ang="0">
                <a:pos x="wd2" y="hd2"/>
              </a:cxn>
              <a:cxn ang="5400000">
                <a:pos x="wd2" y="hd2"/>
              </a:cxn>
              <a:cxn ang="10800000">
                <a:pos x="wd2" y="hd2"/>
              </a:cxn>
              <a:cxn ang="16200000">
                <a:pos x="wd2" y="hd2"/>
              </a:cxn>
            </a:cxnLst>
            <a:rect l="0" t="0" r="r" b="b"/>
            <a:pathLst>
              <a:path w="21600" h="11944" extrusionOk="0">
                <a:moveTo>
                  <a:pt x="0" y="11944"/>
                </a:moveTo>
                <a:lnTo>
                  <a:pt x="21600" y="11944"/>
                </a:lnTo>
                <a:lnTo>
                  <a:pt x="21600" y="4639"/>
                </a:lnTo>
                <a:cubicBezTo>
                  <a:pt x="21600" y="4639"/>
                  <a:pt x="12086" y="-9656"/>
                  <a:pt x="0" y="11944"/>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4" name="Shape">
            <a:extLst>
              <a:ext uri="{FF2B5EF4-FFF2-40B4-BE49-F238E27FC236}">
                <a16:creationId xmlns:a16="http://schemas.microsoft.com/office/drawing/2014/main" id="{8C9DBB6F-1843-89A1-A6AF-2FFDB9E1B590}"/>
              </a:ext>
            </a:extLst>
          </p:cNvPr>
          <p:cNvSpPr/>
          <p:nvPr/>
        </p:nvSpPr>
        <p:spPr>
          <a:xfrm>
            <a:off x="5288280" y="6618638"/>
            <a:ext cx="1866954" cy="239362"/>
          </a:xfrm>
          <a:custGeom>
            <a:avLst/>
            <a:gdLst/>
            <a:ahLst/>
            <a:cxnLst>
              <a:cxn ang="0">
                <a:pos x="wd2" y="hd2"/>
              </a:cxn>
              <a:cxn ang="5400000">
                <a:pos x="wd2" y="hd2"/>
              </a:cxn>
              <a:cxn ang="10800000">
                <a:pos x="wd2" y="hd2"/>
              </a:cxn>
              <a:cxn ang="16200000">
                <a:pos x="wd2" y="hd2"/>
              </a:cxn>
            </a:cxnLst>
            <a:rect l="0" t="0" r="r" b="b"/>
            <a:pathLst>
              <a:path w="21600" h="21432" extrusionOk="0">
                <a:moveTo>
                  <a:pt x="7637" y="21432"/>
                </a:moveTo>
                <a:cubicBezTo>
                  <a:pt x="15897" y="6064"/>
                  <a:pt x="21600" y="3"/>
                  <a:pt x="21600" y="3"/>
                </a:cubicBezTo>
                <a:cubicBezTo>
                  <a:pt x="14324" y="-168"/>
                  <a:pt x="6807" y="9053"/>
                  <a:pt x="0" y="21432"/>
                </a:cubicBezTo>
                <a:lnTo>
                  <a:pt x="7637" y="21432"/>
                </a:lnTo>
                <a:close/>
              </a:path>
            </a:pathLst>
          </a:custGeom>
          <a:solidFill>
            <a:schemeClr val="accent6"/>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5" name="Shape">
            <a:extLst>
              <a:ext uri="{FF2B5EF4-FFF2-40B4-BE49-F238E27FC236}">
                <a16:creationId xmlns:a16="http://schemas.microsoft.com/office/drawing/2014/main" id="{B838C33F-9D0E-C690-8E19-DE0E0AE7ABF7}"/>
              </a:ext>
            </a:extLst>
          </p:cNvPr>
          <p:cNvSpPr/>
          <p:nvPr/>
        </p:nvSpPr>
        <p:spPr>
          <a:xfrm>
            <a:off x="3342948" y="6208622"/>
            <a:ext cx="3615861" cy="645537"/>
          </a:xfrm>
          <a:custGeom>
            <a:avLst/>
            <a:gdLst/>
            <a:ahLst/>
            <a:cxnLst>
              <a:cxn ang="0">
                <a:pos x="wd2" y="hd2"/>
              </a:cxn>
              <a:cxn ang="5400000">
                <a:pos x="wd2" y="hd2"/>
              </a:cxn>
              <a:cxn ang="10800000">
                <a:pos x="wd2" y="hd2"/>
              </a:cxn>
              <a:cxn ang="16200000">
                <a:pos x="wd2" y="hd2"/>
              </a:cxn>
            </a:cxnLst>
            <a:rect l="0" t="0" r="r" b="b"/>
            <a:pathLst>
              <a:path w="21600" h="21600" extrusionOk="0">
                <a:moveTo>
                  <a:pt x="4208" y="21600"/>
                </a:moveTo>
                <a:cubicBezTo>
                  <a:pt x="13460" y="5615"/>
                  <a:pt x="21600" y="0"/>
                  <a:pt x="21600" y="0"/>
                </a:cubicBezTo>
                <a:cubicBezTo>
                  <a:pt x="13663" y="0"/>
                  <a:pt x="5246" y="12284"/>
                  <a:pt x="0" y="21600"/>
                </a:cubicBezTo>
                <a:lnTo>
                  <a:pt x="4208" y="21600"/>
                </a:lnTo>
                <a:close/>
              </a:path>
            </a:pathLst>
          </a:custGeom>
          <a:solidFill>
            <a:schemeClr val="accent6"/>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7" name="Shape">
            <a:extLst>
              <a:ext uri="{FF2B5EF4-FFF2-40B4-BE49-F238E27FC236}">
                <a16:creationId xmlns:a16="http://schemas.microsoft.com/office/drawing/2014/main" id="{DFA43C1B-7625-987A-4E12-C60791DB9C53}"/>
              </a:ext>
            </a:extLst>
          </p:cNvPr>
          <p:cNvSpPr/>
          <p:nvPr/>
        </p:nvSpPr>
        <p:spPr>
          <a:xfrm>
            <a:off x="4674462" y="744927"/>
            <a:ext cx="1452496" cy="563535"/>
          </a:xfrm>
          <a:custGeom>
            <a:avLst/>
            <a:gdLst/>
            <a:ahLst/>
            <a:cxnLst>
              <a:cxn ang="0">
                <a:pos x="wd2" y="hd2"/>
              </a:cxn>
              <a:cxn ang="5400000">
                <a:pos x="wd2" y="hd2"/>
              </a:cxn>
              <a:cxn ang="10800000">
                <a:pos x="wd2" y="hd2"/>
              </a:cxn>
              <a:cxn ang="16200000">
                <a:pos x="wd2" y="hd2"/>
              </a:cxn>
            </a:cxnLst>
            <a:rect l="0" t="0" r="r" b="b"/>
            <a:pathLst>
              <a:path w="21518" h="21600" extrusionOk="0">
                <a:moveTo>
                  <a:pt x="21516" y="21600"/>
                </a:moveTo>
                <a:lnTo>
                  <a:pt x="0" y="21600"/>
                </a:lnTo>
                <a:cubicBezTo>
                  <a:pt x="0" y="21600"/>
                  <a:pt x="1385" y="9539"/>
                  <a:pt x="3763" y="9539"/>
                </a:cubicBezTo>
                <a:cubicBezTo>
                  <a:pt x="6141" y="9539"/>
                  <a:pt x="7163" y="13632"/>
                  <a:pt x="7163" y="13632"/>
                </a:cubicBezTo>
                <a:cubicBezTo>
                  <a:pt x="7163" y="13632"/>
                  <a:pt x="9037" y="0"/>
                  <a:pt x="12143" y="0"/>
                </a:cubicBezTo>
                <a:cubicBezTo>
                  <a:pt x="15249" y="0"/>
                  <a:pt x="17375" y="6359"/>
                  <a:pt x="18382" y="15570"/>
                </a:cubicBezTo>
                <a:cubicBezTo>
                  <a:pt x="18382" y="15570"/>
                  <a:pt x="21600" y="9210"/>
                  <a:pt x="21516" y="21600"/>
                </a:cubicBezTo>
                <a:close/>
              </a:path>
            </a:pathLst>
          </a:custGeom>
          <a:solidFill>
            <a:srgbClr val="FFFFFF"/>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8" name="Text Placeholder 17">
            <a:extLst>
              <a:ext uri="{FF2B5EF4-FFF2-40B4-BE49-F238E27FC236}">
                <a16:creationId xmlns:a16="http://schemas.microsoft.com/office/drawing/2014/main" id="{88B00100-82A6-46DB-AB35-5266F91AE755}"/>
              </a:ext>
            </a:extLst>
          </p:cNvPr>
          <p:cNvSpPr>
            <a:spLocks noGrp="1"/>
          </p:cNvSpPr>
          <p:nvPr userDrawn="1">
            <p:ph type="body" sz="quarter" idx="14" hasCustomPrompt="1"/>
          </p:nvPr>
        </p:nvSpPr>
        <p:spPr>
          <a:xfrm>
            <a:off x="5607050" y="197896"/>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9" name="Text Placeholder 17">
            <a:extLst>
              <a:ext uri="{FF2B5EF4-FFF2-40B4-BE49-F238E27FC236}">
                <a16:creationId xmlns:a16="http://schemas.microsoft.com/office/drawing/2014/main" id="{CCE23A20-9D3A-4A2C-8AD2-D6BCBFFE8052}"/>
              </a:ext>
            </a:extLst>
          </p:cNvPr>
          <p:cNvSpPr>
            <a:spLocks noGrp="1"/>
          </p:cNvSpPr>
          <p:nvPr userDrawn="1">
            <p:ph type="body" sz="quarter" idx="15" hasCustomPrompt="1"/>
          </p:nvPr>
        </p:nvSpPr>
        <p:spPr>
          <a:xfrm>
            <a:off x="5607050" y="427964"/>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20" name="Text Placeholder 17">
            <a:extLst>
              <a:ext uri="{FF2B5EF4-FFF2-40B4-BE49-F238E27FC236}">
                <a16:creationId xmlns:a16="http://schemas.microsoft.com/office/drawing/2014/main" id="{7686557C-B6EC-41CF-A5C6-C78D6675CEFD}"/>
              </a:ext>
            </a:extLst>
          </p:cNvPr>
          <p:cNvSpPr>
            <a:spLocks noGrp="1"/>
          </p:cNvSpPr>
          <p:nvPr userDrawn="1">
            <p:ph type="body" sz="quarter" idx="16" hasCustomPrompt="1"/>
          </p:nvPr>
        </p:nvSpPr>
        <p:spPr>
          <a:xfrm>
            <a:off x="5607050" y="658032"/>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
        <p:nvSpPr>
          <p:cNvPr id="12" name="Date Placeholder 3">
            <a:extLst>
              <a:ext uri="{FF2B5EF4-FFF2-40B4-BE49-F238E27FC236}">
                <a16:creationId xmlns:a16="http://schemas.microsoft.com/office/drawing/2014/main" id="{F084121D-C173-41BF-A8BF-A7307C52D566}"/>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D7E377AD-FE2F-4ACD-975A-1CA31E6EAF7F}"/>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8DD8FB59-3532-4BA9-BBBF-A18CF50441F8}"/>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Tree>
    <p:extLst>
      <p:ext uri="{BB962C8B-B14F-4D97-AF65-F5344CB8AC3E}">
        <p14:creationId xmlns:p14="http://schemas.microsoft.com/office/powerpoint/2010/main" val="18919712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Color and Typography">
    <p:spTree>
      <p:nvGrpSpPr>
        <p:cNvPr id="1" name=""/>
        <p:cNvGrpSpPr/>
        <p:nvPr/>
      </p:nvGrpSpPr>
      <p:grpSpPr>
        <a:xfrm>
          <a:off x="0" y="0"/>
          <a:ext cx="0" cy="0"/>
          <a:chOff x="0" y="0"/>
          <a:chExt cx="0" cy="0"/>
        </a:xfrm>
      </p:grpSpPr>
      <p:sp>
        <p:nvSpPr>
          <p:cNvPr id="88" name="Title 1">
            <a:extLst>
              <a:ext uri="{FF2B5EF4-FFF2-40B4-BE49-F238E27FC236}">
                <a16:creationId xmlns:a16="http://schemas.microsoft.com/office/drawing/2014/main" id="{D64FDF5F-B87A-48FB-8836-28911241AE1C}"/>
              </a:ext>
            </a:extLst>
          </p:cNvPr>
          <p:cNvSpPr>
            <a:spLocks noGrp="1"/>
          </p:cNvSpPr>
          <p:nvPr>
            <p:ph type="title"/>
          </p:nvPr>
        </p:nvSpPr>
        <p:spPr>
          <a:xfrm>
            <a:off x="628650" y="365125"/>
            <a:ext cx="7886700" cy="1325563"/>
          </a:xfrm>
          <a:prstGeom prst="rect">
            <a:avLst/>
          </a:prstGeo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3DC858C0-70A5-4521-A1D8-C1DA8BB60EF0}"/>
              </a:ext>
            </a:extLst>
          </p:cNvPr>
          <p:cNvSpPr>
            <a:spLocks noGrp="1"/>
          </p:cNvSpPr>
          <p:nvPr>
            <p:ph type="body" sz="quarter" idx="10"/>
          </p:nvPr>
        </p:nvSpPr>
        <p:spPr>
          <a:xfrm>
            <a:off x="628650" y="3709150"/>
            <a:ext cx="7886699" cy="1325880"/>
          </a:xfrm>
          <a:prstGeom prst="rect">
            <a:avLst/>
          </a:prstGeom>
        </p:spPr>
        <p:txBody>
          <a:bodyPr vert="horz" lIns="91440" tIns="45720" rIns="91440" bIns="45720" rtlCol="0" anchor="ctr">
            <a:normAutofit/>
          </a:bodyPr>
          <a:lstStyle>
            <a:lvl1pPr marL="0" indent="0">
              <a:buNone/>
              <a:defRPr lang="en-US" sz="4400" dirty="0" smtClean="0">
                <a:ln w="3175" cmpd="sng">
                  <a:noFill/>
                </a:ln>
                <a:latin typeface="+mj-lt"/>
                <a:ea typeface="+mj-ea"/>
              </a:defRPr>
            </a:lvl1pPr>
            <a:lvl2pPr>
              <a:defRPr lang="en-US" dirty="0" smtClean="0"/>
            </a:lvl2pPr>
            <a:lvl3pPr>
              <a:defRPr lang="en-US" dirty="0" smtClean="0"/>
            </a:lvl3pPr>
            <a:lvl4pPr>
              <a:defRPr lang="en-US" dirty="0" smtClean="0"/>
            </a:lvl4pPr>
            <a:lvl5pPr>
              <a:defRPr lang="en-US" dirty="0"/>
            </a:lvl5pPr>
          </a:lstStyle>
          <a:p>
            <a:pPr marL="228600" lvl="0" indent="-228600">
              <a:spcBef>
                <a:spcPct val="0"/>
              </a:spcBef>
            </a:pPr>
            <a:r>
              <a:rPr lang="en-US" dirty="0"/>
              <a:t>Click to edit Master text styles</a:t>
            </a:r>
          </a:p>
        </p:txBody>
      </p:sp>
      <p:sp>
        <p:nvSpPr>
          <p:cNvPr id="5" name="TextBox 4">
            <a:extLst>
              <a:ext uri="{FF2B5EF4-FFF2-40B4-BE49-F238E27FC236}">
                <a16:creationId xmlns:a16="http://schemas.microsoft.com/office/drawing/2014/main" id="{D268C047-D4C6-4716-A78B-EE5000FD1F52}"/>
              </a:ext>
            </a:extLst>
          </p:cNvPr>
          <p:cNvSpPr txBox="1"/>
          <p:nvPr userDrawn="1"/>
        </p:nvSpPr>
        <p:spPr>
          <a:xfrm>
            <a:off x="3153206" y="4033186"/>
            <a:ext cx="2435282" cy="2646878"/>
          </a:xfrm>
          <a:prstGeom prst="rect">
            <a:avLst/>
          </a:prstGeom>
          <a:noFill/>
        </p:spPr>
        <p:txBody>
          <a:bodyPr wrap="none" rtlCol="0">
            <a:spAutoFit/>
          </a:bodyPr>
          <a:lstStyle/>
          <a:p>
            <a:pPr algn="ctr"/>
            <a:r>
              <a:rPr lang="en-US" sz="16600" dirty="0"/>
              <a:t>Aa</a:t>
            </a:r>
          </a:p>
        </p:txBody>
      </p:sp>
      <p:sp>
        <p:nvSpPr>
          <p:cNvPr id="8" name="Text Placeholder 7">
            <a:extLst>
              <a:ext uri="{FF2B5EF4-FFF2-40B4-BE49-F238E27FC236}">
                <a16:creationId xmlns:a16="http://schemas.microsoft.com/office/drawing/2014/main" id="{806B303D-5E6A-47BF-AFC1-2852F337BEC7}"/>
              </a:ext>
            </a:extLst>
          </p:cNvPr>
          <p:cNvSpPr>
            <a:spLocks noGrp="1"/>
          </p:cNvSpPr>
          <p:nvPr>
            <p:ph type="body" sz="quarter" idx="11" hasCustomPrompt="1"/>
          </p:nvPr>
        </p:nvSpPr>
        <p:spPr>
          <a:xfrm>
            <a:off x="3173757" y="6125270"/>
            <a:ext cx="2394180" cy="564455"/>
          </a:xfrm>
          <a:prstGeom prst="rect">
            <a:avLst/>
          </a:prstGeom>
        </p:spPr>
        <p:txBody>
          <a:bodyPr anchor="ctr"/>
          <a:lstStyle>
            <a:lvl1pPr marL="0" indent="0" algn="ctr">
              <a:buNone/>
              <a:defRPr/>
            </a:lvl1pPr>
          </a:lstStyle>
          <a:p>
            <a:pPr lvl="0"/>
            <a:r>
              <a:rPr lang="en-US" dirty="0"/>
              <a:t>Font name</a:t>
            </a:r>
          </a:p>
        </p:txBody>
      </p:sp>
      <p:sp>
        <p:nvSpPr>
          <p:cNvPr id="161" name="TextBox 160">
            <a:extLst>
              <a:ext uri="{FF2B5EF4-FFF2-40B4-BE49-F238E27FC236}">
                <a16:creationId xmlns:a16="http://schemas.microsoft.com/office/drawing/2014/main" id="{CE4C982F-2435-454E-964B-6E2FA8DAE509}"/>
              </a:ext>
            </a:extLst>
          </p:cNvPr>
          <p:cNvSpPr txBox="1"/>
          <p:nvPr userDrawn="1"/>
        </p:nvSpPr>
        <p:spPr>
          <a:xfrm>
            <a:off x="6140716" y="4033186"/>
            <a:ext cx="2435282" cy="2646878"/>
          </a:xfrm>
          <a:prstGeom prst="rect">
            <a:avLst/>
          </a:prstGeom>
          <a:noFill/>
        </p:spPr>
        <p:txBody>
          <a:bodyPr wrap="none" rtlCol="0">
            <a:spAutoFit/>
          </a:bodyPr>
          <a:lstStyle/>
          <a:p>
            <a:pPr algn="ctr"/>
            <a:r>
              <a:rPr lang="en-US" sz="16600" dirty="0">
                <a:latin typeface="+mj-lt"/>
              </a:rPr>
              <a:t>Aa</a:t>
            </a:r>
          </a:p>
        </p:txBody>
      </p:sp>
      <p:sp>
        <p:nvSpPr>
          <p:cNvPr id="162" name="Text Placeholder 7">
            <a:extLst>
              <a:ext uri="{FF2B5EF4-FFF2-40B4-BE49-F238E27FC236}">
                <a16:creationId xmlns:a16="http://schemas.microsoft.com/office/drawing/2014/main" id="{D8C94DFA-96D0-4436-B11B-F4ECD914841B}"/>
              </a:ext>
            </a:extLst>
          </p:cNvPr>
          <p:cNvSpPr>
            <a:spLocks noGrp="1"/>
          </p:cNvSpPr>
          <p:nvPr>
            <p:ph type="body" sz="quarter" idx="12" hasCustomPrompt="1"/>
          </p:nvPr>
        </p:nvSpPr>
        <p:spPr>
          <a:xfrm>
            <a:off x="6161267" y="6125270"/>
            <a:ext cx="2394180" cy="564455"/>
          </a:xfrm>
          <a:prstGeom prst="rect">
            <a:avLst/>
          </a:prstGeo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grpSp>
        <p:nvGrpSpPr>
          <p:cNvPr id="2" name="Group 1">
            <a:extLst>
              <a:ext uri="{FF2B5EF4-FFF2-40B4-BE49-F238E27FC236}">
                <a16:creationId xmlns:a16="http://schemas.microsoft.com/office/drawing/2014/main" id="{26475A9A-CDDE-42D3-A31B-0620B825F2A0}"/>
              </a:ext>
            </a:extLst>
          </p:cNvPr>
          <p:cNvGrpSpPr/>
          <p:nvPr userDrawn="1"/>
        </p:nvGrpSpPr>
        <p:grpSpPr>
          <a:xfrm>
            <a:off x="628650" y="1946104"/>
            <a:ext cx="7891272" cy="1481328"/>
            <a:chOff x="628650" y="1946104"/>
            <a:chExt cx="7891272" cy="1481328"/>
          </a:xfrm>
        </p:grpSpPr>
        <p:sp>
          <p:nvSpPr>
            <p:cNvPr id="83" name="Rectangle 82">
              <a:extLst>
                <a:ext uri="{FF2B5EF4-FFF2-40B4-BE49-F238E27FC236}">
                  <a16:creationId xmlns:a16="http://schemas.microsoft.com/office/drawing/2014/main" id="{4D825DDC-B1B7-4A22-AE1A-DFFE8C468588}"/>
                </a:ext>
              </a:extLst>
            </p:cNvPr>
            <p:cNvSpPr/>
            <p:nvPr userDrawn="1"/>
          </p:nvSpPr>
          <p:spPr>
            <a:xfrm>
              <a:off x="628650" y="1946104"/>
              <a:ext cx="671123" cy="1481328"/>
            </a:xfrm>
            <a:prstGeom prst="rect">
              <a:avLst/>
            </a:prstGeom>
            <a:solidFill>
              <a:schemeClr val="bg1">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4" name="Rectangle 83">
              <a:extLst>
                <a:ext uri="{FF2B5EF4-FFF2-40B4-BE49-F238E27FC236}">
                  <a16:creationId xmlns:a16="http://schemas.microsoft.com/office/drawing/2014/main" id="{CAC08C7C-E3C9-4D9C-80B0-16E41E85987D}"/>
                </a:ext>
              </a:extLst>
            </p:cNvPr>
            <p:cNvSpPr/>
            <p:nvPr userDrawn="1"/>
          </p:nvSpPr>
          <p:spPr>
            <a:xfrm>
              <a:off x="628650" y="1946104"/>
              <a:ext cx="671123" cy="1319832"/>
            </a:xfrm>
            <a:prstGeom prst="rect">
              <a:avLst/>
            </a:prstGeom>
            <a:solidFill>
              <a:schemeClr val="bg1">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5" name="Rectangle 84">
              <a:extLst>
                <a:ext uri="{FF2B5EF4-FFF2-40B4-BE49-F238E27FC236}">
                  <a16:creationId xmlns:a16="http://schemas.microsoft.com/office/drawing/2014/main" id="{BA49656F-2DAE-40AB-AA90-DB2938FC49AC}"/>
                </a:ext>
              </a:extLst>
            </p:cNvPr>
            <p:cNvSpPr/>
            <p:nvPr userDrawn="1"/>
          </p:nvSpPr>
          <p:spPr>
            <a:xfrm>
              <a:off x="628650" y="1946104"/>
              <a:ext cx="671123" cy="1158334"/>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6" name="Rectangle 85">
              <a:extLst>
                <a:ext uri="{FF2B5EF4-FFF2-40B4-BE49-F238E27FC236}">
                  <a16:creationId xmlns:a16="http://schemas.microsoft.com/office/drawing/2014/main" id="{DCD712ED-28B0-410A-9BD1-7616FBF74042}"/>
                </a:ext>
              </a:extLst>
            </p:cNvPr>
            <p:cNvSpPr/>
            <p:nvPr userDrawn="1"/>
          </p:nvSpPr>
          <p:spPr>
            <a:xfrm>
              <a:off x="628650" y="1946104"/>
              <a:ext cx="671123" cy="996838"/>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7" name="Rectangle 86">
              <a:extLst>
                <a:ext uri="{FF2B5EF4-FFF2-40B4-BE49-F238E27FC236}">
                  <a16:creationId xmlns:a16="http://schemas.microsoft.com/office/drawing/2014/main" id="{6849DA16-5630-42C0-B032-CF4E4236809C}"/>
                </a:ext>
              </a:extLst>
            </p:cNvPr>
            <p:cNvSpPr/>
            <p:nvPr userDrawn="1"/>
          </p:nvSpPr>
          <p:spPr>
            <a:xfrm>
              <a:off x="628650" y="1946104"/>
              <a:ext cx="671123" cy="835342"/>
            </a:xfrm>
            <a:prstGeom prst="rect">
              <a:avLst/>
            </a:prstGeom>
            <a:solidFill>
              <a:schemeClr val="bg1">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0" name="Rectangle 159">
              <a:extLst>
                <a:ext uri="{FF2B5EF4-FFF2-40B4-BE49-F238E27FC236}">
                  <a16:creationId xmlns:a16="http://schemas.microsoft.com/office/drawing/2014/main" id="{E6F035CF-B43D-439C-AD0F-8D953B579313}"/>
                </a:ext>
              </a:extLst>
            </p:cNvPr>
            <p:cNvSpPr/>
            <p:nvPr userDrawn="1"/>
          </p:nvSpPr>
          <p:spPr>
            <a:xfrm>
              <a:off x="628651" y="1946104"/>
              <a:ext cx="671123" cy="6706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3" name="Rectangle 162">
              <a:extLst>
                <a:ext uri="{FF2B5EF4-FFF2-40B4-BE49-F238E27FC236}">
                  <a16:creationId xmlns:a16="http://schemas.microsoft.com/office/drawing/2014/main" id="{41E5DA4D-2356-4A5A-9A78-37FC3426A8A4}"/>
                </a:ext>
              </a:extLst>
            </p:cNvPr>
            <p:cNvSpPr/>
            <p:nvPr userDrawn="1"/>
          </p:nvSpPr>
          <p:spPr>
            <a:xfrm>
              <a:off x="1430889" y="1946104"/>
              <a:ext cx="671123" cy="1481328"/>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4" name="Rectangle 163">
              <a:extLst>
                <a:ext uri="{FF2B5EF4-FFF2-40B4-BE49-F238E27FC236}">
                  <a16:creationId xmlns:a16="http://schemas.microsoft.com/office/drawing/2014/main" id="{94FE7071-946A-4F12-893A-526B25468EB3}"/>
                </a:ext>
              </a:extLst>
            </p:cNvPr>
            <p:cNvSpPr/>
            <p:nvPr userDrawn="1"/>
          </p:nvSpPr>
          <p:spPr>
            <a:xfrm>
              <a:off x="1430889" y="1946104"/>
              <a:ext cx="671123" cy="1319832"/>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5" name="Rectangle 164">
              <a:extLst>
                <a:ext uri="{FF2B5EF4-FFF2-40B4-BE49-F238E27FC236}">
                  <a16:creationId xmlns:a16="http://schemas.microsoft.com/office/drawing/2014/main" id="{0B4820EC-57AA-49FD-9B74-B858DD1AE71D}"/>
                </a:ext>
              </a:extLst>
            </p:cNvPr>
            <p:cNvSpPr/>
            <p:nvPr userDrawn="1"/>
          </p:nvSpPr>
          <p:spPr>
            <a:xfrm>
              <a:off x="1430889" y="1946104"/>
              <a:ext cx="671123" cy="115833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6" name="Rectangle 165">
              <a:extLst>
                <a:ext uri="{FF2B5EF4-FFF2-40B4-BE49-F238E27FC236}">
                  <a16:creationId xmlns:a16="http://schemas.microsoft.com/office/drawing/2014/main" id="{829BCA57-159F-4238-A8C6-090DBF3ED9CB}"/>
                </a:ext>
              </a:extLst>
            </p:cNvPr>
            <p:cNvSpPr/>
            <p:nvPr userDrawn="1"/>
          </p:nvSpPr>
          <p:spPr>
            <a:xfrm>
              <a:off x="1430889" y="1946104"/>
              <a:ext cx="671123" cy="996838"/>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7" name="Rectangle 166">
              <a:extLst>
                <a:ext uri="{FF2B5EF4-FFF2-40B4-BE49-F238E27FC236}">
                  <a16:creationId xmlns:a16="http://schemas.microsoft.com/office/drawing/2014/main" id="{220D4EDF-EA25-4D8A-B8A4-0AB513B97627}"/>
                </a:ext>
              </a:extLst>
            </p:cNvPr>
            <p:cNvSpPr/>
            <p:nvPr userDrawn="1"/>
          </p:nvSpPr>
          <p:spPr>
            <a:xfrm>
              <a:off x="1430889" y="1946104"/>
              <a:ext cx="671123" cy="835342"/>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8" name="Rectangle 167">
              <a:extLst>
                <a:ext uri="{FF2B5EF4-FFF2-40B4-BE49-F238E27FC236}">
                  <a16:creationId xmlns:a16="http://schemas.microsoft.com/office/drawing/2014/main" id="{1D4305EB-B3E8-44B7-8B0F-EA03970179FF}"/>
                </a:ext>
              </a:extLst>
            </p:cNvPr>
            <p:cNvSpPr/>
            <p:nvPr userDrawn="1"/>
          </p:nvSpPr>
          <p:spPr>
            <a:xfrm>
              <a:off x="1430889" y="1946104"/>
              <a:ext cx="671123" cy="67064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9" name="Rectangle 168">
              <a:extLst>
                <a:ext uri="{FF2B5EF4-FFF2-40B4-BE49-F238E27FC236}">
                  <a16:creationId xmlns:a16="http://schemas.microsoft.com/office/drawing/2014/main" id="{BF0C67D4-85EB-4EE5-AF2E-00FE916B8A04}"/>
                </a:ext>
              </a:extLst>
            </p:cNvPr>
            <p:cNvSpPr/>
            <p:nvPr userDrawn="1"/>
          </p:nvSpPr>
          <p:spPr>
            <a:xfrm>
              <a:off x="2233127" y="1946104"/>
              <a:ext cx="671123" cy="1481328"/>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BDDFC57-9EC3-437D-B2FC-B6290981C500}"/>
                </a:ext>
              </a:extLst>
            </p:cNvPr>
            <p:cNvSpPr/>
            <p:nvPr userDrawn="1"/>
          </p:nvSpPr>
          <p:spPr>
            <a:xfrm>
              <a:off x="2233127" y="1946104"/>
              <a:ext cx="671123" cy="1319832"/>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A6BFD32E-3CA9-47B8-A9E9-842EB47B3C34}"/>
                </a:ext>
              </a:extLst>
            </p:cNvPr>
            <p:cNvSpPr/>
            <p:nvPr userDrawn="1"/>
          </p:nvSpPr>
          <p:spPr>
            <a:xfrm>
              <a:off x="2233127" y="1946104"/>
              <a:ext cx="671123" cy="1158334"/>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27F6C923-45B6-4A07-BF72-4EA3A79B94E2}"/>
                </a:ext>
              </a:extLst>
            </p:cNvPr>
            <p:cNvSpPr/>
            <p:nvPr userDrawn="1"/>
          </p:nvSpPr>
          <p:spPr>
            <a:xfrm>
              <a:off x="2233127" y="1946104"/>
              <a:ext cx="671123" cy="996838"/>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6EDAF0FF-ED88-4001-ACE8-F2C99F0F6081}"/>
                </a:ext>
              </a:extLst>
            </p:cNvPr>
            <p:cNvSpPr/>
            <p:nvPr userDrawn="1"/>
          </p:nvSpPr>
          <p:spPr>
            <a:xfrm>
              <a:off x="2233127" y="1946104"/>
              <a:ext cx="671123" cy="835342"/>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9BB3B5D8-C72B-482B-9920-23107B3B85FD}"/>
                </a:ext>
              </a:extLst>
            </p:cNvPr>
            <p:cNvSpPr/>
            <p:nvPr userDrawn="1"/>
          </p:nvSpPr>
          <p:spPr>
            <a:xfrm>
              <a:off x="2233128" y="1946104"/>
              <a:ext cx="671123" cy="67064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5" name="Rectangle 174">
              <a:extLst>
                <a:ext uri="{FF2B5EF4-FFF2-40B4-BE49-F238E27FC236}">
                  <a16:creationId xmlns:a16="http://schemas.microsoft.com/office/drawing/2014/main" id="{2547ECFF-5A99-4BDD-9D82-AF7E2BC6ED91}"/>
                </a:ext>
              </a:extLst>
            </p:cNvPr>
            <p:cNvSpPr/>
            <p:nvPr userDrawn="1"/>
          </p:nvSpPr>
          <p:spPr>
            <a:xfrm>
              <a:off x="3035366" y="1946104"/>
              <a:ext cx="671123" cy="148132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6" name="Rectangle 175">
              <a:extLst>
                <a:ext uri="{FF2B5EF4-FFF2-40B4-BE49-F238E27FC236}">
                  <a16:creationId xmlns:a16="http://schemas.microsoft.com/office/drawing/2014/main" id="{D24D3EB6-7B2A-44AF-9F83-2EB304CB9012}"/>
                </a:ext>
              </a:extLst>
            </p:cNvPr>
            <p:cNvSpPr/>
            <p:nvPr userDrawn="1"/>
          </p:nvSpPr>
          <p:spPr>
            <a:xfrm>
              <a:off x="3035366" y="1946104"/>
              <a:ext cx="671123" cy="1319832"/>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7" name="Rectangle 176">
              <a:extLst>
                <a:ext uri="{FF2B5EF4-FFF2-40B4-BE49-F238E27FC236}">
                  <a16:creationId xmlns:a16="http://schemas.microsoft.com/office/drawing/2014/main" id="{F473FD6F-105A-4A5E-BB7B-E748A685D5A6}"/>
                </a:ext>
              </a:extLst>
            </p:cNvPr>
            <p:cNvSpPr/>
            <p:nvPr userDrawn="1"/>
          </p:nvSpPr>
          <p:spPr>
            <a:xfrm>
              <a:off x="3035366" y="1946104"/>
              <a:ext cx="671123" cy="1158334"/>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8" name="Rectangle 177">
              <a:extLst>
                <a:ext uri="{FF2B5EF4-FFF2-40B4-BE49-F238E27FC236}">
                  <a16:creationId xmlns:a16="http://schemas.microsoft.com/office/drawing/2014/main" id="{3339347A-FF0E-40C7-89C0-36AFFF6F9E77}"/>
                </a:ext>
              </a:extLst>
            </p:cNvPr>
            <p:cNvSpPr/>
            <p:nvPr userDrawn="1"/>
          </p:nvSpPr>
          <p:spPr>
            <a:xfrm>
              <a:off x="3035366" y="1946104"/>
              <a:ext cx="671123" cy="996838"/>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BC367306-AB93-4C38-8042-A2D897E19657}"/>
                </a:ext>
              </a:extLst>
            </p:cNvPr>
            <p:cNvSpPr/>
            <p:nvPr userDrawn="1"/>
          </p:nvSpPr>
          <p:spPr>
            <a:xfrm>
              <a:off x="3035366" y="1946104"/>
              <a:ext cx="671123" cy="835342"/>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54D63E32-A004-4AFD-BE82-56549F30C11C}"/>
                </a:ext>
              </a:extLst>
            </p:cNvPr>
            <p:cNvSpPr/>
            <p:nvPr userDrawn="1"/>
          </p:nvSpPr>
          <p:spPr>
            <a:xfrm>
              <a:off x="3035367" y="1946104"/>
              <a:ext cx="671123" cy="67064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95194278-6696-4FD2-8D66-10625FBCACA4}"/>
                </a:ext>
              </a:extLst>
            </p:cNvPr>
            <p:cNvSpPr/>
            <p:nvPr userDrawn="1"/>
          </p:nvSpPr>
          <p:spPr>
            <a:xfrm>
              <a:off x="3837605" y="1946104"/>
              <a:ext cx="671123" cy="1481328"/>
            </a:xfrm>
            <a:prstGeom prst="rect">
              <a:avLst/>
            </a:prstGeom>
            <a:solidFill>
              <a:schemeClr val="accent1">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C3383B67-395B-4618-94B2-8FFB09170689}"/>
                </a:ext>
              </a:extLst>
            </p:cNvPr>
            <p:cNvSpPr/>
            <p:nvPr userDrawn="1"/>
          </p:nvSpPr>
          <p:spPr>
            <a:xfrm>
              <a:off x="3837605" y="1946104"/>
              <a:ext cx="671123" cy="1319832"/>
            </a:xfrm>
            <a:prstGeom prst="rect">
              <a:avLst/>
            </a:prstGeom>
            <a:solidFill>
              <a:schemeClr val="accent1">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ACFCFB25-1D6C-475A-A271-185C58B6D8CD}"/>
                </a:ext>
              </a:extLst>
            </p:cNvPr>
            <p:cNvSpPr/>
            <p:nvPr userDrawn="1"/>
          </p:nvSpPr>
          <p:spPr>
            <a:xfrm>
              <a:off x="3837605" y="1946104"/>
              <a:ext cx="671123" cy="1158334"/>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73828B87-D0D9-4219-9A26-4E60D6640DC7}"/>
                </a:ext>
              </a:extLst>
            </p:cNvPr>
            <p:cNvSpPr/>
            <p:nvPr userDrawn="1"/>
          </p:nvSpPr>
          <p:spPr>
            <a:xfrm>
              <a:off x="3837605" y="1946104"/>
              <a:ext cx="671123" cy="996838"/>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5" name="Rectangle 184">
              <a:extLst>
                <a:ext uri="{FF2B5EF4-FFF2-40B4-BE49-F238E27FC236}">
                  <a16:creationId xmlns:a16="http://schemas.microsoft.com/office/drawing/2014/main" id="{32F1CA9D-A578-4C66-ACB9-661F5482120A}"/>
                </a:ext>
              </a:extLst>
            </p:cNvPr>
            <p:cNvSpPr/>
            <p:nvPr userDrawn="1"/>
          </p:nvSpPr>
          <p:spPr>
            <a:xfrm>
              <a:off x="3837605" y="1946104"/>
              <a:ext cx="671123" cy="835342"/>
            </a:xfrm>
            <a:prstGeom prst="rect">
              <a:avLst/>
            </a:prstGeom>
            <a:solidFill>
              <a:schemeClr val="accent1">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BA4A2F3-8BCC-434A-B746-2BDB48D8AB71}"/>
                </a:ext>
              </a:extLst>
            </p:cNvPr>
            <p:cNvSpPr/>
            <p:nvPr userDrawn="1"/>
          </p:nvSpPr>
          <p:spPr>
            <a:xfrm>
              <a:off x="3837605" y="1946104"/>
              <a:ext cx="671123" cy="670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94CE36C5-39FB-4F90-8E32-674401CD3D3F}"/>
                </a:ext>
              </a:extLst>
            </p:cNvPr>
            <p:cNvSpPr/>
            <p:nvPr userDrawn="1"/>
          </p:nvSpPr>
          <p:spPr>
            <a:xfrm>
              <a:off x="4639843" y="1946104"/>
              <a:ext cx="671123" cy="1481328"/>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A6E16A70-98A2-4827-A41D-0E0D06F225EA}"/>
                </a:ext>
              </a:extLst>
            </p:cNvPr>
            <p:cNvSpPr/>
            <p:nvPr userDrawn="1"/>
          </p:nvSpPr>
          <p:spPr>
            <a:xfrm>
              <a:off x="4639843" y="1946104"/>
              <a:ext cx="671123" cy="1319832"/>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C1D78562-9E82-4152-A4A8-69D145DC1F39}"/>
                </a:ext>
              </a:extLst>
            </p:cNvPr>
            <p:cNvSpPr/>
            <p:nvPr userDrawn="1"/>
          </p:nvSpPr>
          <p:spPr>
            <a:xfrm>
              <a:off x="4639843" y="1946104"/>
              <a:ext cx="671123" cy="1158334"/>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5FF04718-41E7-4CBC-B319-0FCB4F715A30}"/>
                </a:ext>
              </a:extLst>
            </p:cNvPr>
            <p:cNvSpPr/>
            <p:nvPr userDrawn="1"/>
          </p:nvSpPr>
          <p:spPr>
            <a:xfrm>
              <a:off x="4639843" y="1946104"/>
              <a:ext cx="671123" cy="996838"/>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784528AC-5133-4570-AE06-21420B61A9DB}"/>
                </a:ext>
              </a:extLst>
            </p:cNvPr>
            <p:cNvSpPr/>
            <p:nvPr userDrawn="1"/>
          </p:nvSpPr>
          <p:spPr>
            <a:xfrm>
              <a:off x="4639843" y="1946104"/>
              <a:ext cx="671123" cy="835342"/>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2" name="Rectangle 191">
              <a:extLst>
                <a:ext uri="{FF2B5EF4-FFF2-40B4-BE49-F238E27FC236}">
                  <a16:creationId xmlns:a16="http://schemas.microsoft.com/office/drawing/2014/main" id="{AB7BE177-89EB-4FA3-9079-8FA861814FF7}"/>
                </a:ext>
              </a:extLst>
            </p:cNvPr>
            <p:cNvSpPr/>
            <p:nvPr userDrawn="1"/>
          </p:nvSpPr>
          <p:spPr>
            <a:xfrm>
              <a:off x="4639844" y="1946104"/>
              <a:ext cx="671123" cy="670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C9C8021D-DDA1-4E1E-8E0D-CB3AC805ED0E}"/>
                </a:ext>
              </a:extLst>
            </p:cNvPr>
            <p:cNvSpPr/>
            <p:nvPr userDrawn="1"/>
          </p:nvSpPr>
          <p:spPr>
            <a:xfrm>
              <a:off x="5442082" y="1946104"/>
              <a:ext cx="671123" cy="1481328"/>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08DCABD2-698D-4425-BB59-83846A51C9F3}"/>
                </a:ext>
              </a:extLst>
            </p:cNvPr>
            <p:cNvSpPr/>
            <p:nvPr userDrawn="1"/>
          </p:nvSpPr>
          <p:spPr>
            <a:xfrm>
              <a:off x="5442082" y="1946104"/>
              <a:ext cx="671123" cy="1319832"/>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0F65B3E0-F086-48E1-803B-AB3B20CFB869}"/>
                </a:ext>
              </a:extLst>
            </p:cNvPr>
            <p:cNvSpPr/>
            <p:nvPr userDrawn="1"/>
          </p:nvSpPr>
          <p:spPr>
            <a:xfrm>
              <a:off x="5442082" y="1946104"/>
              <a:ext cx="671123" cy="1158334"/>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7E6D9187-7623-4588-904C-A809428DC8CD}"/>
                </a:ext>
              </a:extLst>
            </p:cNvPr>
            <p:cNvSpPr/>
            <p:nvPr userDrawn="1"/>
          </p:nvSpPr>
          <p:spPr>
            <a:xfrm>
              <a:off x="5442082" y="1946104"/>
              <a:ext cx="671123" cy="996838"/>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790931BC-3EC0-4505-ACD9-4358033DE4F6}"/>
                </a:ext>
              </a:extLst>
            </p:cNvPr>
            <p:cNvSpPr/>
            <p:nvPr userDrawn="1"/>
          </p:nvSpPr>
          <p:spPr>
            <a:xfrm>
              <a:off x="5442082" y="1946104"/>
              <a:ext cx="671123" cy="835342"/>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A4D4E93C-BC1B-4461-9A45-29B483EC73BF}"/>
                </a:ext>
              </a:extLst>
            </p:cNvPr>
            <p:cNvSpPr/>
            <p:nvPr userDrawn="1"/>
          </p:nvSpPr>
          <p:spPr>
            <a:xfrm>
              <a:off x="5442083" y="1946104"/>
              <a:ext cx="671123" cy="67064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9" name="Rectangle 198">
              <a:extLst>
                <a:ext uri="{FF2B5EF4-FFF2-40B4-BE49-F238E27FC236}">
                  <a16:creationId xmlns:a16="http://schemas.microsoft.com/office/drawing/2014/main" id="{E6E3B6DB-4A45-4C4C-9100-69A6FEAB2F71}"/>
                </a:ext>
              </a:extLst>
            </p:cNvPr>
            <p:cNvSpPr/>
            <p:nvPr userDrawn="1"/>
          </p:nvSpPr>
          <p:spPr>
            <a:xfrm>
              <a:off x="6244321" y="1946104"/>
              <a:ext cx="671123" cy="1481328"/>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7E52722F-33D2-44D1-ADE2-F379ECF8E85C}"/>
                </a:ext>
              </a:extLst>
            </p:cNvPr>
            <p:cNvSpPr/>
            <p:nvPr userDrawn="1"/>
          </p:nvSpPr>
          <p:spPr>
            <a:xfrm>
              <a:off x="6244321" y="1946104"/>
              <a:ext cx="671123" cy="1319832"/>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B146F01B-FAF7-459A-95FC-471FD6F44FE7}"/>
                </a:ext>
              </a:extLst>
            </p:cNvPr>
            <p:cNvSpPr/>
            <p:nvPr userDrawn="1"/>
          </p:nvSpPr>
          <p:spPr>
            <a:xfrm>
              <a:off x="6244321" y="1946104"/>
              <a:ext cx="671123" cy="1158334"/>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CBCD4ABC-5320-4DF8-A422-49658D6A72DF}"/>
                </a:ext>
              </a:extLst>
            </p:cNvPr>
            <p:cNvSpPr/>
            <p:nvPr userDrawn="1"/>
          </p:nvSpPr>
          <p:spPr>
            <a:xfrm>
              <a:off x="6244321" y="1946104"/>
              <a:ext cx="671123" cy="996838"/>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975E9A33-9E0E-4E18-A5DD-86EF652AD6FB}"/>
                </a:ext>
              </a:extLst>
            </p:cNvPr>
            <p:cNvSpPr/>
            <p:nvPr userDrawn="1"/>
          </p:nvSpPr>
          <p:spPr>
            <a:xfrm>
              <a:off x="6244321" y="1946104"/>
              <a:ext cx="671123" cy="835342"/>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86DE6780-4E8C-4FC1-AD40-851153AC9C0E}"/>
                </a:ext>
              </a:extLst>
            </p:cNvPr>
            <p:cNvSpPr/>
            <p:nvPr userDrawn="1"/>
          </p:nvSpPr>
          <p:spPr>
            <a:xfrm>
              <a:off x="6244321" y="1946104"/>
              <a:ext cx="671123" cy="67064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93CF397D-F42D-4CB6-A604-09A609A110BD}"/>
                </a:ext>
              </a:extLst>
            </p:cNvPr>
            <p:cNvSpPr/>
            <p:nvPr userDrawn="1"/>
          </p:nvSpPr>
          <p:spPr>
            <a:xfrm>
              <a:off x="7046559" y="1946104"/>
              <a:ext cx="671123" cy="1481328"/>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6" name="Rectangle 205">
              <a:extLst>
                <a:ext uri="{FF2B5EF4-FFF2-40B4-BE49-F238E27FC236}">
                  <a16:creationId xmlns:a16="http://schemas.microsoft.com/office/drawing/2014/main" id="{057D5D7B-B1AE-46F9-A720-823F6987157D}"/>
                </a:ext>
              </a:extLst>
            </p:cNvPr>
            <p:cNvSpPr/>
            <p:nvPr userDrawn="1"/>
          </p:nvSpPr>
          <p:spPr>
            <a:xfrm>
              <a:off x="7046559" y="1946104"/>
              <a:ext cx="671123" cy="1319832"/>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C3F776C9-C8F5-41AB-A50C-E17AA2489CAC}"/>
                </a:ext>
              </a:extLst>
            </p:cNvPr>
            <p:cNvSpPr/>
            <p:nvPr userDrawn="1"/>
          </p:nvSpPr>
          <p:spPr>
            <a:xfrm>
              <a:off x="7046559" y="1946104"/>
              <a:ext cx="671123" cy="115833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D7A8D87-B1EB-43D5-8080-17E8C01FB2DA}"/>
                </a:ext>
              </a:extLst>
            </p:cNvPr>
            <p:cNvSpPr/>
            <p:nvPr userDrawn="1"/>
          </p:nvSpPr>
          <p:spPr>
            <a:xfrm>
              <a:off x="7046559" y="1946104"/>
              <a:ext cx="671123" cy="996838"/>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EC74B798-98F8-436D-8519-8E6975A11FE1}"/>
                </a:ext>
              </a:extLst>
            </p:cNvPr>
            <p:cNvSpPr/>
            <p:nvPr userDrawn="1"/>
          </p:nvSpPr>
          <p:spPr>
            <a:xfrm>
              <a:off x="7046559" y="1946104"/>
              <a:ext cx="671123" cy="835342"/>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71D3983B-1AF9-4D52-AE43-A0EF0DBE0B61}"/>
                </a:ext>
              </a:extLst>
            </p:cNvPr>
            <p:cNvSpPr/>
            <p:nvPr userDrawn="1"/>
          </p:nvSpPr>
          <p:spPr>
            <a:xfrm>
              <a:off x="7046560" y="1946104"/>
              <a:ext cx="671123" cy="67064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2394C317-F0E7-4FE1-9D1F-8580B23BF1CD}"/>
                </a:ext>
              </a:extLst>
            </p:cNvPr>
            <p:cNvSpPr/>
            <p:nvPr userDrawn="1"/>
          </p:nvSpPr>
          <p:spPr>
            <a:xfrm>
              <a:off x="7848799" y="1946104"/>
              <a:ext cx="671123" cy="1481328"/>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213B29DD-5A5D-44F2-904F-8A6C2779618A}"/>
                </a:ext>
              </a:extLst>
            </p:cNvPr>
            <p:cNvSpPr/>
            <p:nvPr userDrawn="1"/>
          </p:nvSpPr>
          <p:spPr>
            <a:xfrm>
              <a:off x="7848799" y="1946104"/>
              <a:ext cx="671123" cy="1319832"/>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3" name="Rectangle 212">
              <a:extLst>
                <a:ext uri="{FF2B5EF4-FFF2-40B4-BE49-F238E27FC236}">
                  <a16:creationId xmlns:a16="http://schemas.microsoft.com/office/drawing/2014/main" id="{F1DC7031-3EC5-4E19-BB0E-3673D17D72DC}"/>
                </a:ext>
              </a:extLst>
            </p:cNvPr>
            <p:cNvSpPr/>
            <p:nvPr userDrawn="1"/>
          </p:nvSpPr>
          <p:spPr>
            <a:xfrm>
              <a:off x="7848799" y="1946104"/>
              <a:ext cx="671123" cy="1158334"/>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A3313C41-419B-4E5B-A156-8115FB45AE2E}"/>
                </a:ext>
              </a:extLst>
            </p:cNvPr>
            <p:cNvSpPr/>
            <p:nvPr userDrawn="1"/>
          </p:nvSpPr>
          <p:spPr>
            <a:xfrm>
              <a:off x="7848799" y="1946104"/>
              <a:ext cx="671123" cy="996838"/>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93F2405F-A612-4FB4-BEF9-2AD77DF769FB}"/>
                </a:ext>
              </a:extLst>
            </p:cNvPr>
            <p:cNvSpPr/>
            <p:nvPr userDrawn="1"/>
          </p:nvSpPr>
          <p:spPr>
            <a:xfrm>
              <a:off x="7848799" y="1946104"/>
              <a:ext cx="671123" cy="835342"/>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95C345FB-FDED-488A-9DD9-31B2B83CFB1B}"/>
                </a:ext>
              </a:extLst>
            </p:cNvPr>
            <p:cNvSpPr/>
            <p:nvPr userDrawn="1"/>
          </p:nvSpPr>
          <p:spPr>
            <a:xfrm>
              <a:off x="7848799" y="1946104"/>
              <a:ext cx="671123" cy="67064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
        <p:nvSpPr>
          <p:cNvPr id="72" name="Shape">
            <a:extLst>
              <a:ext uri="{FF2B5EF4-FFF2-40B4-BE49-F238E27FC236}">
                <a16:creationId xmlns:a16="http://schemas.microsoft.com/office/drawing/2014/main" id="{C33B326E-ACC9-6FF4-373E-90DA951317EF}"/>
              </a:ext>
            </a:extLst>
          </p:cNvPr>
          <p:cNvSpPr/>
          <p:nvPr userDrawn="1"/>
        </p:nvSpPr>
        <p:spPr>
          <a:xfrm flipH="1">
            <a:off x="1889759" y="5143495"/>
            <a:ext cx="929829" cy="1132915"/>
          </a:xfrm>
          <a:custGeom>
            <a:avLst/>
            <a:gdLst/>
            <a:ahLst/>
            <a:cxnLst>
              <a:cxn ang="0">
                <a:pos x="wd2" y="hd2"/>
              </a:cxn>
              <a:cxn ang="5400000">
                <a:pos x="wd2" y="hd2"/>
              </a:cxn>
              <a:cxn ang="10800000">
                <a:pos x="wd2" y="hd2"/>
              </a:cxn>
              <a:cxn ang="16200000">
                <a:pos x="wd2" y="hd2"/>
              </a:cxn>
            </a:cxnLst>
            <a:rect l="0" t="0" r="r" b="b"/>
            <a:pathLst>
              <a:path w="21600" h="21600" extrusionOk="0">
                <a:moveTo>
                  <a:pt x="17196" y="18232"/>
                </a:moveTo>
                <a:lnTo>
                  <a:pt x="17196" y="11752"/>
                </a:lnTo>
                <a:cubicBezTo>
                  <a:pt x="15962" y="14145"/>
                  <a:pt x="15653" y="19579"/>
                  <a:pt x="15653" y="19579"/>
                </a:cubicBezTo>
                <a:cubicBezTo>
                  <a:pt x="14419" y="16165"/>
                  <a:pt x="15344" y="4599"/>
                  <a:pt x="15344" y="4599"/>
                </a:cubicBezTo>
                <a:cubicBezTo>
                  <a:pt x="13156" y="8686"/>
                  <a:pt x="13493" y="17025"/>
                  <a:pt x="13493" y="17025"/>
                </a:cubicBezTo>
                <a:cubicBezTo>
                  <a:pt x="12567" y="10893"/>
                  <a:pt x="7911" y="0"/>
                  <a:pt x="7911" y="0"/>
                </a:cubicBezTo>
                <a:cubicBezTo>
                  <a:pt x="9453" y="3925"/>
                  <a:pt x="10716" y="15654"/>
                  <a:pt x="10716" y="15654"/>
                </a:cubicBezTo>
                <a:cubicBezTo>
                  <a:pt x="8696" y="9012"/>
                  <a:pt x="2244" y="2044"/>
                  <a:pt x="2244" y="2044"/>
                </a:cubicBezTo>
                <a:cubicBezTo>
                  <a:pt x="5582" y="6643"/>
                  <a:pt x="8556" y="16165"/>
                  <a:pt x="8556" y="16165"/>
                </a:cubicBezTo>
                <a:cubicBezTo>
                  <a:pt x="6228" y="12588"/>
                  <a:pt x="0" y="7990"/>
                  <a:pt x="0" y="7990"/>
                </a:cubicBezTo>
                <a:cubicBezTo>
                  <a:pt x="5666" y="13123"/>
                  <a:pt x="8612" y="21600"/>
                  <a:pt x="8612" y="21600"/>
                </a:cubicBezTo>
                <a:lnTo>
                  <a:pt x="18655" y="21600"/>
                </a:lnTo>
                <a:cubicBezTo>
                  <a:pt x="18823" y="15631"/>
                  <a:pt x="21600" y="7804"/>
                  <a:pt x="21600" y="7804"/>
                </a:cubicBezTo>
                <a:cubicBezTo>
                  <a:pt x="17981" y="11590"/>
                  <a:pt x="17196" y="18232"/>
                  <a:pt x="17196" y="18232"/>
                </a:cubicBezTo>
                <a:close/>
              </a:path>
            </a:pathLst>
          </a:custGeom>
          <a:solidFill>
            <a:schemeClr val="accent4"/>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73" name="Shape">
            <a:extLst>
              <a:ext uri="{FF2B5EF4-FFF2-40B4-BE49-F238E27FC236}">
                <a16:creationId xmlns:a16="http://schemas.microsoft.com/office/drawing/2014/main" id="{1E0C0DC7-C854-7D4D-282A-1E658C155D80}"/>
              </a:ext>
            </a:extLst>
          </p:cNvPr>
          <p:cNvSpPr/>
          <p:nvPr userDrawn="1"/>
        </p:nvSpPr>
        <p:spPr>
          <a:xfrm flipH="1">
            <a:off x="0" y="5695030"/>
            <a:ext cx="3921760" cy="1162970"/>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0"/>
                </a:lnTo>
                <a:cubicBezTo>
                  <a:pt x="12126" y="1480"/>
                  <a:pt x="4212" y="13674"/>
                  <a:pt x="0" y="21600"/>
                </a:cubicBezTo>
                <a:lnTo>
                  <a:pt x="21600" y="21600"/>
                </a:lnTo>
                <a:close/>
              </a:path>
            </a:pathLst>
          </a:custGeom>
          <a:solidFill>
            <a:schemeClr val="accent4"/>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Tree>
    <p:extLst>
      <p:ext uri="{BB962C8B-B14F-4D97-AF65-F5344CB8AC3E}">
        <p14:creationId xmlns:p14="http://schemas.microsoft.com/office/powerpoint/2010/main" val="192492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73C8F66-424B-4BE0-9AB2-2669C9DD0C7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BE5F4461-CFCB-47B7-A030-98DC5B91FDC0}"/>
              </a:ext>
            </a:extLst>
          </p:cNvPr>
          <p:cNvSpPr>
            <a:spLocks noGrp="1"/>
          </p:cNvSpPr>
          <p:nvPr>
            <p:ph type="ftr" sz="quarter" idx="11"/>
          </p:nvPr>
        </p:nvSpPr>
        <p:spPr/>
        <p:txBody>
          <a:bodyPr/>
          <a:lstStyle/>
          <a:p>
            <a:r>
              <a:rPr lang="en-US"/>
              <a:t>Your Footer Here</a:t>
            </a:r>
          </a:p>
        </p:txBody>
      </p:sp>
      <p:sp>
        <p:nvSpPr>
          <p:cNvPr id="4" name="Slide Number Placeholder 3">
            <a:extLst>
              <a:ext uri="{FF2B5EF4-FFF2-40B4-BE49-F238E27FC236}">
                <a16:creationId xmlns:a16="http://schemas.microsoft.com/office/drawing/2014/main" id="{65AB1FCF-C84F-4E4B-88F0-C20F0086D3F8}"/>
              </a:ext>
            </a:extLst>
          </p:cNvPr>
          <p:cNvSpPr>
            <a:spLocks noGrp="1"/>
          </p:cNvSpPr>
          <p:nvPr>
            <p:ph type="sldNum" sz="quarter" idx="12"/>
          </p:nvPr>
        </p:nvSpPr>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38398268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5"/>
            <a:ext cx="9144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048933" y="3071723"/>
            <a:ext cx="5046133"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userDrawn="1"/>
        </p:nvSpPr>
        <p:spPr>
          <a:xfrm>
            <a:off x="2673959" y="5982900"/>
            <a:ext cx="3796079" cy="646331"/>
          </a:xfrm>
          <a:prstGeom prst="rect">
            <a:avLst/>
          </a:prstGeom>
          <a:noFill/>
        </p:spPr>
        <p:txBody>
          <a:bodyPr wrap="square" rtlCol="0" anchor="ctr">
            <a:spAutoFit/>
          </a:bodyPr>
          <a:lstStyle/>
          <a:p>
            <a:pPr algn="ctr"/>
            <a:r>
              <a:rPr lang="en-US" dirty="0">
                <a:solidFill>
                  <a:srgbClr val="A5CD00"/>
                </a:solidFill>
              </a:rPr>
              <a:t>T</a:t>
            </a:r>
            <a:r>
              <a:rPr lang="en-US" baseline="0" dirty="0">
                <a:solidFill>
                  <a:srgbClr val="A5CD00"/>
                </a:solidFill>
              </a:rPr>
              <a:t>he free PowerPoint and Google Slides template library</a:t>
            </a:r>
            <a:endParaRPr lang="en-US" dirty="0">
              <a:solidFill>
                <a:srgbClr val="A5CD00"/>
              </a:solidFill>
            </a:endParaRPr>
          </a:p>
        </p:txBody>
      </p:sp>
      <p:sp>
        <p:nvSpPr>
          <p:cNvPr id="8" name="TextBox 7"/>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9"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32361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hyperlink" Target="http://www.presentationgo.com/" TargetMode="External"/><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4955999-3F16-4981-A06E-18A5D24DA22C}"/>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92A96D25-75A9-4D75-AB9A-6EE624DCA6F8}"/>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7D9AF7A-EE03-4D7F-A307-7313D622B69B}"/>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bg1"/>
                </a:solidFill>
              </a:defRPr>
            </a:lvl1pPr>
          </a:lstStyle>
          <a:p>
            <a:r>
              <a:rPr lang="en-US"/>
              <a:t>Date</a:t>
            </a:r>
            <a:endParaRPr lang="en-US" dirty="0"/>
          </a:p>
        </p:txBody>
      </p:sp>
      <p:sp>
        <p:nvSpPr>
          <p:cNvPr id="5" name="Footer Placeholder 4">
            <a:extLst>
              <a:ext uri="{FF2B5EF4-FFF2-40B4-BE49-F238E27FC236}">
                <a16:creationId xmlns:a16="http://schemas.microsoft.com/office/drawing/2014/main" id="{A4A2F644-5B7A-41CE-AF8F-CD3A5E8C9AC4}"/>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bg1"/>
                </a:solidFill>
              </a:defRPr>
            </a:lvl1pPr>
          </a:lstStyle>
          <a:p>
            <a:r>
              <a:rPr lang="en-US"/>
              <a:t>Your Footer Here</a:t>
            </a:r>
          </a:p>
        </p:txBody>
      </p:sp>
      <p:sp>
        <p:nvSpPr>
          <p:cNvPr id="6" name="Slide Number Placeholder 5">
            <a:extLst>
              <a:ext uri="{FF2B5EF4-FFF2-40B4-BE49-F238E27FC236}">
                <a16:creationId xmlns:a16="http://schemas.microsoft.com/office/drawing/2014/main" id="{B8BD2754-AA0C-4D86-9E6D-4B555D983ABD}"/>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bg1"/>
                </a:solidFill>
              </a:defRPr>
            </a:lvl1pPr>
          </a:lstStyle>
          <a:p>
            <a:fld id="{83A218E8-C0C8-4525-BD5F-99356FF4A842}" type="slidenum">
              <a:rPr lang="en-US" smtClean="0"/>
              <a:pPr/>
              <a:t>‹#›</a:t>
            </a:fld>
            <a:endParaRPr lang="en-US"/>
          </a:p>
        </p:txBody>
      </p:sp>
      <p:grpSp>
        <p:nvGrpSpPr>
          <p:cNvPr id="7" name="Group 6">
            <a:extLst>
              <a:ext uri="{FF2B5EF4-FFF2-40B4-BE49-F238E27FC236}">
                <a16:creationId xmlns:a16="http://schemas.microsoft.com/office/drawing/2014/main" id="{A1857C97-E013-43FE-9E82-298502542D0C}"/>
              </a:ext>
            </a:extLst>
          </p:cNvPr>
          <p:cNvGrpSpPr/>
          <p:nvPr userDrawn="1"/>
        </p:nvGrpSpPr>
        <p:grpSpPr>
          <a:xfrm>
            <a:off x="-1654908" y="-73804"/>
            <a:ext cx="1569183" cy="612144"/>
            <a:chOff x="-2096383" y="21447"/>
            <a:chExt cx="1569183" cy="612144"/>
          </a:xfrm>
        </p:grpSpPr>
        <p:sp>
          <p:nvSpPr>
            <p:cNvPr id="8" name="TextBox 7">
              <a:extLst>
                <a:ext uri="{FF2B5EF4-FFF2-40B4-BE49-F238E27FC236}">
                  <a16:creationId xmlns:a16="http://schemas.microsoft.com/office/drawing/2014/main" id="{D6014953-82F7-4EF3-8CFB-C5EA554C47C0}"/>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9" name="TextBox 8">
              <a:extLst>
                <a:ext uri="{FF2B5EF4-FFF2-40B4-BE49-F238E27FC236}">
                  <a16:creationId xmlns:a16="http://schemas.microsoft.com/office/drawing/2014/main" id="{73E560A8-6351-4498-893D-9570E04A7A14}"/>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0" name="Picture 9">
              <a:extLst>
                <a:ext uri="{FF2B5EF4-FFF2-40B4-BE49-F238E27FC236}">
                  <a16:creationId xmlns:a16="http://schemas.microsoft.com/office/drawing/2014/main" id="{CB872D7E-C6E1-47AE-968B-325FA9FB19D9}"/>
                </a:ext>
              </a:extLst>
            </p:cNvPr>
            <p:cNvPicPr>
              <a:picLocks noChangeAspect="1"/>
            </p:cNvPicPr>
            <p:nvPr userDrawn="1"/>
          </p:nvPicPr>
          <p:blipFill>
            <a:blip r:embed="rId10"/>
            <a:stretch>
              <a:fillRect/>
            </a:stretch>
          </p:blipFill>
          <p:spPr>
            <a:xfrm>
              <a:off x="-2018604" y="234547"/>
              <a:ext cx="1405251" cy="185944"/>
            </a:xfrm>
            <a:prstGeom prst="rect">
              <a:avLst/>
            </a:prstGeom>
          </p:spPr>
        </p:pic>
      </p:grpSp>
      <p:sp>
        <p:nvSpPr>
          <p:cNvPr id="11" name="Rectangle 10">
            <a:extLst>
              <a:ext uri="{FF2B5EF4-FFF2-40B4-BE49-F238E27FC236}">
                <a16:creationId xmlns:a16="http://schemas.microsoft.com/office/drawing/2014/main" id="{C3D9864D-2D40-4BCD-B905-77BE8C94187D}"/>
              </a:ext>
            </a:extLst>
          </p:cNvPr>
          <p:cNvSpPr/>
          <p:nvPr userDrawn="1"/>
        </p:nvSpPr>
        <p:spPr>
          <a:xfrm>
            <a:off x="-88899" y="6959601"/>
            <a:ext cx="1661032" cy="261610"/>
          </a:xfrm>
          <a:prstGeom prst="rect">
            <a:avLst/>
          </a:prstGeom>
        </p:spPr>
        <p:txBody>
          <a:bodyPr wrap="none">
            <a:spAutoFit/>
          </a:bodyPr>
          <a:lstStyle/>
          <a:p>
            <a:r>
              <a:rPr lang="en-US" sz="1100" b="0" i="0" dirty="0">
                <a:solidFill>
                  <a:schemeClr val="accent2"/>
                </a:solidFill>
                <a:effectLst/>
                <a:latin typeface="Open Sans" panose="020B0606030504020204" pitchFamily="34" charset="0"/>
              </a:rPr>
              <a:t>© </a:t>
            </a:r>
            <a:r>
              <a:rPr lang="en-US" sz="1100" b="0" i="0" u="none" strike="noStrike" dirty="0">
                <a:solidFill>
                  <a:schemeClr val="accent2"/>
                </a:solidFill>
                <a:effectLst/>
                <a:latin typeface="Open Sans" panose="020B0606030504020204" pitchFamily="34" charset="0"/>
                <a:hlinkClick r:id="rId11" tooltip="PresentationGo!">
                  <a:extLst>
                    <a:ext uri="{A12FA001-AC4F-418D-AE19-62706E023703}">
                      <ahyp:hlinkClr xmlns:ahyp="http://schemas.microsoft.com/office/drawing/2018/hyperlinkcolor" val="tx"/>
                    </a:ext>
                  </a:extLst>
                </a:hlinkClick>
              </a:rPr>
              <a:t>presentationgo.com</a:t>
            </a:r>
            <a:endParaRPr lang="en-US" sz="1100" dirty="0">
              <a:solidFill>
                <a:schemeClr val="accent2"/>
              </a:solidFill>
              <a:latin typeface="Calibri" panose="020F0502020204030204" pitchFamily="34" charset="0"/>
            </a:endParaRPr>
          </a:p>
        </p:txBody>
      </p:sp>
    </p:spTree>
    <p:extLst>
      <p:ext uri="{BB962C8B-B14F-4D97-AF65-F5344CB8AC3E}">
        <p14:creationId xmlns:p14="http://schemas.microsoft.com/office/powerpoint/2010/main" val="1754791782"/>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26" r:id="rId8"/>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164208588"/>
      </p:ext>
    </p:extLst>
  </p:cSld>
  <p:clrMap bg1="lt1" tx1="dk1" bg2="lt2" tx2="dk2" accent1="accent1" accent2="accent2" accent3="accent3" accent4="accent4" accent5="accent5" accent6="accent6" hlink="hlink" folHlink="folHlink"/>
  <p:sldLayoutIdLst>
    <p:sldLayoutId id="2147483691"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59D879-5D43-49ED-97E1-B5D8DE30A622}"/>
              </a:ext>
            </a:extLst>
          </p:cNvPr>
          <p:cNvSpPr>
            <a:spLocks noGrp="1"/>
          </p:cNvSpPr>
          <p:nvPr>
            <p:ph type="ctrTitle"/>
          </p:nvPr>
        </p:nvSpPr>
        <p:spPr/>
        <p:txBody>
          <a:bodyPr/>
          <a:lstStyle/>
          <a:p>
            <a:r>
              <a:rPr lang="en-US" dirty="0"/>
              <a:t>Title of your Presentation</a:t>
            </a:r>
          </a:p>
        </p:txBody>
      </p:sp>
      <p:sp>
        <p:nvSpPr>
          <p:cNvPr id="3" name="Subtitle 2">
            <a:extLst>
              <a:ext uri="{FF2B5EF4-FFF2-40B4-BE49-F238E27FC236}">
                <a16:creationId xmlns:a16="http://schemas.microsoft.com/office/drawing/2014/main" id="{B1419F5F-CE7D-4FAF-AE1D-26E8D61FF104}"/>
              </a:ext>
            </a:extLst>
          </p:cNvPr>
          <p:cNvSpPr>
            <a:spLocks noGrp="1"/>
          </p:cNvSpPr>
          <p:nvPr>
            <p:ph type="subTitle" idx="1"/>
          </p:nvPr>
        </p:nvSpPr>
        <p:spPr/>
        <p:txBody>
          <a:bodyPr/>
          <a:lstStyle/>
          <a:p>
            <a:r>
              <a:rPr lang="en-US" dirty="0"/>
              <a:t>A Free Presentation Template</a:t>
            </a:r>
          </a:p>
        </p:txBody>
      </p:sp>
    </p:spTree>
    <p:extLst>
      <p:ext uri="{BB962C8B-B14F-4D97-AF65-F5344CB8AC3E}">
        <p14:creationId xmlns:p14="http://schemas.microsoft.com/office/powerpoint/2010/main" val="12492760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p:txBody>
          <a:bodyPr>
            <a:noAutofit/>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provident.</a:t>
            </a:r>
          </a:p>
        </p:txBody>
      </p:sp>
      <p:sp>
        <p:nvSpPr>
          <p:cNvPr id="5" name="Date Placeholder 4">
            <a:extLst>
              <a:ext uri="{FF2B5EF4-FFF2-40B4-BE49-F238E27FC236}">
                <a16:creationId xmlns:a16="http://schemas.microsoft.com/office/drawing/2014/main" id="{903163B7-B913-4A80-B034-20DCCCEA26A8}"/>
              </a:ext>
            </a:extLst>
          </p:cNvPr>
          <p:cNvSpPr>
            <a:spLocks noGrp="1"/>
          </p:cNvSpPr>
          <p:nvPr>
            <p:ph type="dt" sz="half" idx="10"/>
          </p:nvPr>
        </p:nvSpPr>
        <p:spPr/>
        <p:txBody>
          <a:bodyPr/>
          <a:lstStyle/>
          <a:p>
            <a:r>
              <a:rPr lang="en-US"/>
              <a:t>Date</a:t>
            </a:r>
          </a:p>
        </p:txBody>
      </p:sp>
      <p:sp>
        <p:nvSpPr>
          <p:cNvPr id="6" name="Footer Placeholder 5">
            <a:extLst>
              <a:ext uri="{FF2B5EF4-FFF2-40B4-BE49-F238E27FC236}">
                <a16:creationId xmlns:a16="http://schemas.microsoft.com/office/drawing/2014/main" id="{7BC43650-1A0A-44F5-A980-FAB4BCD2C03F}"/>
              </a:ext>
            </a:extLst>
          </p:cNvPr>
          <p:cNvSpPr>
            <a:spLocks noGrp="1"/>
          </p:cNvSpPr>
          <p:nvPr>
            <p:ph type="ftr" sz="quarter" idx="11"/>
          </p:nvPr>
        </p:nvSpPr>
        <p:spPr/>
        <p:txBody>
          <a:bodyPr/>
          <a:lstStyle/>
          <a:p>
            <a:r>
              <a:rPr lang="en-US"/>
              <a:t>Your Footer Here</a:t>
            </a:r>
          </a:p>
        </p:txBody>
      </p:sp>
      <p:sp>
        <p:nvSpPr>
          <p:cNvPr id="7" name="Slide Number Placeholder 6">
            <a:extLst>
              <a:ext uri="{FF2B5EF4-FFF2-40B4-BE49-F238E27FC236}">
                <a16:creationId xmlns:a16="http://schemas.microsoft.com/office/drawing/2014/main" id="{EB903AB9-6F41-4A5E-9D22-034E4129D3BC}"/>
              </a:ext>
            </a:extLst>
          </p:cNvPr>
          <p:cNvSpPr>
            <a:spLocks noGrp="1"/>
          </p:cNvSpPr>
          <p:nvPr>
            <p:ph type="sldNum" sz="quarter" idx="12"/>
          </p:nvPr>
        </p:nvSpPr>
        <p:spPr/>
        <p:txBody>
          <a:bodyPr/>
          <a:lstStyle/>
          <a:p>
            <a:fld id="{9319E888-69DF-4A19-BF5D-F6CF70DE7D06}" type="slidenum">
              <a:rPr lang="en-US" smtClean="0"/>
              <a:pPr/>
              <a:t>2</a:t>
            </a:fld>
            <a:endParaRPr lang="en-US"/>
          </a:p>
        </p:txBody>
      </p:sp>
    </p:spTree>
    <p:extLst>
      <p:ext uri="{BB962C8B-B14F-4D97-AF65-F5344CB8AC3E}">
        <p14:creationId xmlns:p14="http://schemas.microsoft.com/office/powerpoint/2010/main" val="37263578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p:txBody>
          <a:bodyPr>
            <a:noAutofit/>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provident.</a:t>
            </a:r>
          </a:p>
        </p:txBody>
      </p:sp>
      <p:sp>
        <p:nvSpPr>
          <p:cNvPr id="4" name="Date Placeholder 3">
            <a:extLst>
              <a:ext uri="{FF2B5EF4-FFF2-40B4-BE49-F238E27FC236}">
                <a16:creationId xmlns:a16="http://schemas.microsoft.com/office/drawing/2014/main" id="{BCB12DA8-1234-4922-9B38-553A0AD06E68}"/>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A38D9739-9C97-4AB7-985F-F26DC4755BDF}"/>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12E59EF9-F671-42F2-8A2A-0A2B220CAC46}"/>
              </a:ext>
            </a:extLst>
          </p:cNvPr>
          <p:cNvSpPr>
            <a:spLocks noGrp="1"/>
          </p:cNvSpPr>
          <p:nvPr>
            <p:ph type="sldNum" sz="quarter" idx="12"/>
          </p:nvPr>
        </p:nvSpPr>
        <p:spPr/>
        <p:txBody>
          <a:bodyPr/>
          <a:lstStyle/>
          <a:p>
            <a:fld id="{9319E888-69DF-4A19-BF5D-F6CF70DE7D06}" type="slidenum">
              <a:rPr lang="en-US" smtClean="0"/>
              <a:pPr/>
              <a:t>3</a:t>
            </a:fld>
            <a:endParaRPr lang="en-US"/>
          </a:p>
        </p:txBody>
      </p:sp>
    </p:spTree>
    <p:extLst>
      <p:ext uri="{BB962C8B-B14F-4D97-AF65-F5344CB8AC3E}">
        <p14:creationId xmlns:p14="http://schemas.microsoft.com/office/powerpoint/2010/main" val="38787138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4917B8E2-FE72-4A43-9A59-DB3A78718705}"/>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3CAD636F-EEA9-4A39-AADB-F3D2D783C57A}"/>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47FD06FC-D62F-4596-A7D4-F571441E1A53}"/>
              </a:ext>
            </a:extLst>
          </p:cNvPr>
          <p:cNvSpPr>
            <a:spLocks noGrp="1"/>
          </p:cNvSpPr>
          <p:nvPr>
            <p:ph type="sldNum" sz="quarter" idx="12"/>
          </p:nvPr>
        </p:nvSpPr>
        <p:spPr/>
        <p:txBody>
          <a:bodyPr/>
          <a:lstStyle/>
          <a:p>
            <a:fld id="{9319E888-69DF-4A19-BF5D-F6CF70DE7D06}" type="slidenum">
              <a:rPr lang="en-US" smtClean="0"/>
              <a:pPr/>
              <a:t>4</a:t>
            </a:fld>
            <a:endParaRPr lang="en-US"/>
          </a:p>
        </p:txBody>
      </p:sp>
    </p:spTree>
    <p:extLst>
      <p:ext uri="{BB962C8B-B14F-4D97-AF65-F5344CB8AC3E}">
        <p14:creationId xmlns:p14="http://schemas.microsoft.com/office/powerpoint/2010/main" val="12787895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E3719670-B6F7-4C0A-8E1D-FD6039BA8D35}"/>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47C9D14A-06B6-4610-AD78-139C9C8E9B7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4E1E11D9-2B6A-419D-84D0-A3D3BB7C228B}"/>
              </a:ext>
            </a:extLst>
          </p:cNvPr>
          <p:cNvSpPr>
            <a:spLocks noGrp="1"/>
          </p:cNvSpPr>
          <p:nvPr>
            <p:ph type="sldNum" sz="quarter" idx="12"/>
          </p:nvPr>
        </p:nvSpPr>
        <p:spPr/>
        <p:txBody>
          <a:bodyPr/>
          <a:lstStyle/>
          <a:p>
            <a:fld id="{9319E888-69DF-4A19-BF5D-F6CF70DE7D06}" type="slidenum">
              <a:rPr lang="en-US" smtClean="0"/>
              <a:pPr/>
              <a:t>5</a:t>
            </a:fld>
            <a:endParaRPr lang="en-US"/>
          </a:p>
        </p:txBody>
      </p:sp>
    </p:spTree>
    <p:extLst>
      <p:ext uri="{BB962C8B-B14F-4D97-AF65-F5344CB8AC3E}">
        <p14:creationId xmlns:p14="http://schemas.microsoft.com/office/powerpoint/2010/main" val="34600013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220B93-1642-4016-B0F7-BDA1DFE44AB9}"/>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4F50450A-AD04-406D-804F-9709D82F6394}"/>
              </a:ext>
            </a:extLst>
          </p:cNvPr>
          <p:cNvSpPr>
            <a:spLocks noGrp="1"/>
          </p:cNvSpPr>
          <p:nvPr>
            <p:ph type="body" idx="1"/>
          </p:nvPr>
        </p:nvSpPr>
        <p:spPr/>
        <p:txBody>
          <a:bodyPr>
            <a:normAutofit fontScale="92500" lnSpcReduction="20000"/>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90819375-CFF0-4E34-A5F9-721D92FBFF42}"/>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51A47069-4615-48D5-A783-2C5B8AEAFF15}"/>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B4A4F826-E8AB-4DA0-8B38-6404E7A9D818}"/>
              </a:ext>
            </a:extLst>
          </p:cNvPr>
          <p:cNvSpPr>
            <a:spLocks noGrp="1"/>
          </p:cNvSpPr>
          <p:nvPr>
            <p:ph type="sldNum" sz="quarter" idx="12"/>
          </p:nvPr>
        </p:nvSpPr>
        <p:spPr/>
        <p:txBody>
          <a:bodyPr/>
          <a:lstStyle/>
          <a:p>
            <a:fld id="{9319E888-69DF-4A19-BF5D-F6CF70DE7D06}" type="slidenum">
              <a:rPr lang="en-US" smtClean="0"/>
              <a:t>6</a:t>
            </a:fld>
            <a:endParaRPr lang="en-US"/>
          </a:p>
        </p:txBody>
      </p:sp>
      <p:sp>
        <p:nvSpPr>
          <p:cNvPr id="7" name="Picture Placeholder 6">
            <a:extLst>
              <a:ext uri="{FF2B5EF4-FFF2-40B4-BE49-F238E27FC236}">
                <a16:creationId xmlns:a16="http://schemas.microsoft.com/office/drawing/2014/main" id="{C1259438-3EE7-A128-DADF-BB729D94BA45}"/>
              </a:ext>
            </a:extLst>
          </p:cNvPr>
          <p:cNvSpPr>
            <a:spLocks noGrp="1"/>
          </p:cNvSpPr>
          <p:nvPr>
            <p:ph type="pic" sz="quarter" idx="13"/>
          </p:nvPr>
        </p:nvSpPr>
        <p:spPr/>
      </p:sp>
      <p:sp>
        <p:nvSpPr>
          <p:cNvPr id="8" name="Text Placeholder 7">
            <a:extLst>
              <a:ext uri="{FF2B5EF4-FFF2-40B4-BE49-F238E27FC236}">
                <a16:creationId xmlns:a16="http://schemas.microsoft.com/office/drawing/2014/main" id="{6CE39371-E7B1-4185-808C-D50B6DD6A26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CA6EE475-10CD-478A-9EBA-55976C53275A}"/>
              </a:ext>
            </a:extLst>
          </p:cNvPr>
          <p:cNvSpPr>
            <a:spLocks noGrp="1"/>
          </p:cNvSpPr>
          <p:nvPr>
            <p:ph type="body" sz="quarter" idx="15"/>
          </p:nvPr>
        </p:nvSpPr>
        <p:spPr/>
        <p:txBody>
          <a:bodyPr/>
          <a:lstStyle/>
          <a:p>
            <a:r>
              <a:rPr lang="en-US" dirty="0"/>
              <a:t>(123) 456-7890</a:t>
            </a:r>
          </a:p>
        </p:txBody>
      </p:sp>
      <p:sp>
        <p:nvSpPr>
          <p:cNvPr id="12" name="Text Placeholder 11">
            <a:extLst>
              <a:ext uri="{FF2B5EF4-FFF2-40B4-BE49-F238E27FC236}">
                <a16:creationId xmlns:a16="http://schemas.microsoft.com/office/drawing/2014/main" id="{F1DD2598-F372-43E7-ACEA-01FC7EB52BF2}"/>
              </a:ext>
            </a:extLst>
          </p:cNvPr>
          <p:cNvSpPr>
            <a:spLocks noGrp="1"/>
          </p:cNvSpPr>
          <p:nvPr>
            <p:ph type="body" sz="quarter" idx="16"/>
          </p:nvPr>
        </p:nvSpPr>
        <p:spPr/>
        <p:txBody>
          <a:bodyPr/>
          <a:lstStyle/>
          <a:p>
            <a:r>
              <a:rPr lang="en-US" dirty="0"/>
              <a:t>Your Company</a:t>
            </a:r>
          </a:p>
        </p:txBody>
      </p:sp>
      <p:sp>
        <p:nvSpPr>
          <p:cNvPr id="14" name="Shape">
            <a:extLst>
              <a:ext uri="{FF2B5EF4-FFF2-40B4-BE49-F238E27FC236}">
                <a16:creationId xmlns:a16="http://schemas.microsoft.com/office/drawing/2014/main" id="{5BB835FE-F8E7-4441-01EE-2CCE4F7F66BB}"/>
              </a:ext>
            </a:extLst>
          </p:cNvPr>
          <p:cNvSpPr/>
          <p:nvPr/>
        </p:nvSpPr>
        <p:spPr>
          <a:xfrm>
            <a:off x="5335496" y="1126336"/>
            <a:ext cx="3132639" cy="1216697"/>
          </a:xfrm>
          <a:custGeom>
            <a:avLst/>
            <a:gdLst/>
            <a:ahLst/>
            <a:cxnLst>
              <a:cxn ang="0">
                <a:pos x="wd2" y="hd2"/>
              </a:cxn>
              <a:cxn ang="5400000">
                <a:pos x="wd2" y="hd2"/>
              </a:cxn>
              <a:cxn ang="10800000">
                <a:pos x="wd2" y="hd2"/>
              </a:cxn>
              <a:cxn ang="16200000">
                <a:pos x="wd2" y="hd2"/>
              </a:cxn>
            </a:cxnLst>
            <a:rect l="0" t="0" r="r" b="b"/>
            <a:pathLst>
              <a:path w="21511" h="21600" extrusionOk="0">
                <a:moveTo>
                  <a:pt x="21509" y="21600"/>
                </a:moveTo>
                <a:lnTo>
                  <a:pt x="0" y="21600"/>
                </a:lnTo>
                <a:cubicBezTo>
                  <a:pt x="0" y="21600"/>
                  <a:pt x="1381" y="9530"/>
                  <a:pt x="3768" y="9530"/>
                </a:cubicBezTo>
                <a:cubicBezTo>
                  <a:pt x="6154" y="9530"/>
                  <a:pt x="7172" y="13610"/>
                  <a:pt x="7172" y="13610"/>
                </a:cubicBezTo>
                <a:cubicBezTo>
                  <a:pt x="7172" y="13610"/>
                  <a:pt x="9039" y="0"/>
                  <a:pt x="12152" y="0"/>
                </a:cubicBezTo>
                <a:cubicBezTo>
                  <a:pt x="15265" y="0"/>
                  <a:pt x="17379" y="6348"/>
                  <a:pt x="18390" y="15557"/>
                </a:cubicBezTo>
                <a:cubicBezTo>
                  <a:pt x="18384" y="15574"/>
                  <a:pt x="21600" y="9226"/>
                  <a:pt x="21509" y="21600"/>
                </a:cubicBezTo>
                <a:close/>
              </a:path>
            </a:pathLst>
          </a:custGeom>
          <a:solidFill>
            <a:srgbClr val="FFFFFF"/>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Tree>
    <p:extLst>
      <p:ext uri="{BB962C8B-B14F-4D97-AF65-F5344CB8AC3E}">
        <p14:creationId xmlns:p14="http://schemas.microsoft.com/office/powerpoint/2010/main" val="3702968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2" name="Text Placeholder 1">
            <a:extLst>
              <a:ext uri="{FF2B5EF4-FFF2-40B4-BE49-F238E27FC236}">
                <a16:creationId xmlns:a16="http://schemas.microsoft.com/office/drawing/2014/main" id="{89C475BB-900F-4B8F-9FFF-D7E95269627E}"/>
              </a:ext>
            </a:extLst>
          </p:cNvPr>
          <p:cNvSpPr>
            <a:spLocks noGrp="1"/>
          </p:cNvSpPr>
          <p:nvPr>
            <p:ph type="body" sz="quarter" idx="10"/>
          </p:nvPr>
        </p:nvSpPr>
        <p:spPr/>
        <p:txBody>
          <a:bodyPr/>
          <a:lstStyle/>
          <a:p>
            <a:r>
              <a:rPr lang="en-US" dirty="0"/>
              <a:t>Typography</a:t>
            </a:r>
          </a:p>
        </p:txBody>
      </p:sp>
      <p:sp>
        <p:nvSpPr>
          <p:cNvPr id="3" name="Text Placeholder 2">
            <a:extLst>
              <a:ext uri="{FF2B5EF4-FFF2-40B4-BE49-F238E27FC236}">
                <a16:creationId xmlns:a16="http://schemas.microsoft.com/office/drawing/2014/main" id="{5225E8A0-1B84-4426-B550-BB544CBB6975}"/>
              </a:ext>
            </a:extLst>
          </p:cNvPr>
          <p:cNvSpPr>
            <a:spLocks noGrp="1"/>
          </p:cNvSpPr>
          <p:nvPr>
            <p:ph type="body" sz="quarter" idx="11"/>
          </p:nvPr>
        </p:nvSpPr>
        <p:spPr/>
        <p:txBody>
          <a:bodyPr>
            <a:noAutofit/>
          </a:bodyPr>
          <a:lstStyle/>
          <a:p>
            <a:r>
              <a:rPr lang="en-US" dirty="0"/>
              <a:t>Calibri</a:t>
            </a:r>
          </a:p>
        </p:txBody>
      </p:sp>
      <p:sp>
        <p:nvSpPr>
          <p:cNvPr id="7" name="Text Placeholder 6">
            <a:extLst>
              <a:ext uri="{FF2B5EF4-FFF2-40B4-BE49-F238E27FC236}">
                <a16:creationId xmlns:a16="http://schemas.microsoft.com/office/drawing/2014/main" id="{2047FA86-807B-4F05-87FF-FC8CD03AAFA4}"/>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PGO - Landscape">
      <a:dk1>
        <a:srgbClr val="000000"/>
      </a:dk1>
      <a:lt1>
        <a:srgbClr val="EAF4F5"/>
      </a:lt1>
      <a:dk2>
        <a:srgbClr val="5E5E5E"/>
      </a:dk2>
      <a:lt2>
        <a:srgbClr val="D6D5D5"/>
      </a:lt2>
      <a:accent1>
        <a:srgbClr val="C6DFDB"/>
      </a:accent1>
      <a:accent2>
        <a:srgbClr val="6DB5A0"/>
      </a:accent2>
      <a:accent3>
        <a:srgbClr val="C2C260"/>
      </a:accent3>
      <a:accent4>
        <a:srgbClr val="217A4E"/>
      </a:accent4>
      <a:accent5>
        <a:srgbClr val="7EA79A"/>
      </a:accent5>
      <a:accent6>
        <a:srgbClr val="CBCB5A"/>
      </a:accent6>
      <a:hlink>
        <a:srgbClr val="202933"/>
      </a:hlink>
      <a:folHlink>
        <a:srgbClr val="F5F6F9"/>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59_T_PGO_Landscape-4x3.pptx" id="{3CE6DDBD-753D-4453-8376-BD5A8738B367}" vid="{94078981-7E47-4952-B4E9-945427184D2E}"/>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59_T_PGO_Landscape-4x3.pptx" id="{3CE6DDBD-753D-4453-8376-BD5A8738B367}" vid="{64EBAB44-A889-442A-8DAF-0C32E01DF28E}"/>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362</TotalTime>
  <Words>339</Words>
  <Application>Microsoft Office PowerPoint</Application>
  <PresentationFormat>On-screen Show (4:3)</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Landscape</dc:title>
  <dc:creator>PresentationGO.com</dc:creator>
  <dc:description>© Copyright PresentationGo.com</dc:description>
  <cp:lastModifiedBy>Christophe Barroche</cp:lastModifiedBy>
  <cp:revision>10</cp:revision>
  <dcterms:created xsi:type="dcterms:W3CDTF">2019-11-21T05:08:20Z</dcterms:created>
  <dcterms:modified xsi:type="dcterms:W3CDTF">2022-05-09T22:31:46Z</dcterms:modified>
  <cp:category>Templates</cp:category>
</cp:coreProperties>
</file>