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08" autoAdjust="0"/>
    <p:restoredTop sz="93605" autoAdjust="0"/>
  </p:normalViewPr>
  <p:slideViewPr>
    <p:cSldViewPr snapToGrid="0">
      <p:cViewPr>
        <p:scale>
          <a:sx n="100" d="100"/>
          <a:sy n="100" d="100"/>
        </p:scale>
        <p:origin x="2034" y="10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684EC9E-3526-503C-05B8-452FDB702265}"/>
              </a:ext>
            </a:extLst>
          </p:cNvPr>
          <p:cNvGrpSpPr/>
          <p:nvPr userDrawn="1"/>
        </p:nvGrpSpPr>
        <p:grpSpPr>
          <a:xfrm>
            <a:off x="0" y="220451"/>
            <a:ext cx="12192000" cy="6637549"/>
            <a:chOff x="2425699" y="35217100"/>
            <a:chExt cx="12288522" cy="8840556"/>
          </a:xfrm>
        </p:grpSpPr>
        <p:sp>
          <p:nvSpPr>
            <p:cNvPr id="11" name="Shape">
              <a:extLst>
                <a:ext uri="{FF2B5EF4-FFF2-40B4-BE49-F238E27FC236}">
                  <a16:creationId xmlns:a16="http://schemas.microsoft.com/office/drawing/2014/main" id="{F2CE9677-4D76-59E0-EE4B-E96B9E2B1BCF}"/>
                </a:ext>
              </a:extLst>
            </p:cNvPr>
            <p:cNvSpPr/>
            <p:nvPr/>
          </p:nvSpPr>
          <p:spPr>
            <a:xfrm>
              <a:off x="2425699" y="39204900"/>
              <a:ext cx="12287252" cy="4852756"/>
            </a:xfrm>
            <a:custGeom>
              <a:avLst/>
              <a:gdLst/>
              <a:ahLst/>
              <a:cxnLst>
                <a:cxn ang="0">
                  <a:pos x="wd2" y="hd2"/>
                </a:cxn>
                <a:cxn ang="5400000">
                  <a:pos x="wd2" y="hd2"/>
                </a:cxn>
                <a:cxn ang="10800000">
                  <a:pos x="wd2" y="hd2"/>
                </a:cxn>
                <a:cxn ang="16200000">
                  <a:pos x="wd2" y="hd2"/>
                </a:cxn>
              </a:cxnLst>
              <a:rect l="0" t="0" r="r" b="b"/>
              <a:pathLst>
                <a:path w="21600" h="16225" extrusionOk="0">
                  <a:moveTo>
                    <a:pt x="0" y="2697"/>
                  </a:moveTo>
                  <a:cubicBezTo>
                    <a:pt x="0" y="2697"/>
                    <a:pt x="9877" y="-5375"/>
                    <a:pt x="21600" y="6412"/>
                  </a:cubicBezTo>
                  <a:lnTo>
                    <a:pt x="21600" y="16225"/>
                  </a:lnTo>
                  <a:lnTo>
                    <a:pt x="0" y="16225"/>
                  </a:lnTo>
                  <a:lnTo>
                    <a:pt x="0" y="2697"/>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67C2A09F-DE8A-DF6D-CD9C-407DEB53919E}"/>
                </a:ext>
              </a:extLst>
            </p:cNvPr>
            <p:cNvSpPr/>
            <p:nvPr/>
          </p:nvSpPr>
          <p:spPr>
            <a:xfrm>
              <a:off x="2425699" y="40004999"/>
              <a:ext cx="12287252" cy="4045576"/>
            </a:xfrm>
            <a:custGeom>
              <a:avLst/>
              <a:gdLst/>
              <a:ahLst/>
              <a:cxnLst>
                <a:cxn ang="0">
                  <a:pos x="wd2" y="hd2"/>
                </a:cxn>
                <a:cxn ang="5400000">
                  <a:pos x="wd2" y="hd2"/>
                </a:cxn>
                <a:cxn ang="10800000">
                  <a:pos x="wd2" y="hd2"/>
                </a:cxn>
                <a:cxn ang="16200000">
                  <a:pos x="wd2" y="hd2"/>
                </a:cxn>
              </a:cxnLst>
              <a:rect l="0" t="0" r="r" b="b"/>
              <a:pathLst>
                <a:path w="21600" h="15560" extrusionOk="0">
                  <a:moveTo>
                    <a:pt x="21600" y="1790"/>
                  </a:moveTo>
                  <a:cubicBezTo>
                    <a:pt x="21600" y="1790"/>
                    <a:pt x="11462" y="-6040"/>
                    <a:pt x="0" y="11051"/>
                  </a:cubicBezTo>
                  <a:lnTo>
                    <a:pt x="0" y="15560"/>
                  </a:lnTo>
                  <a:lnTo>
                    <a:pt x="21600" y="15560"/>
                  </a:lnTo>
                  <a:lnTo>
                    <a:pt x="21600" y="179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3C748F55-2D6C-FD16-4841-243CA366BEBB}"/>
                </a:ext>
              </a:extLst>
            </p:cNvPr>
            <p:cNvSpPr/>
            <p:nvPr/>
          </p:nvSpPr>
          <p:spPr>
            <a:xfrm>
              <a:off x="5740400" y="40347900"/>
              <a:ext cx="6315711" cy="2292350"/>
            </a:xfrm>
            <a:custGeom>
              <a:avLst/>
              <a:gdLst/>
              <a:ahLst/>
              <a:cxnLst>
                <a:cxn ang="0">
                  <a:pos x="wd2" y="hd2"/>
                </a:cxn>
                <a:cxn ang="5400000">
                  <a:pos x="wd2" y="hd2"/>
                </a:cxn>
                <a:cxn ang="10800000">
                  <a:pos x="wd2" y="hd2"/>
                </a:cxn>
                <a:cxn ang="16200000">
                  <a:pos x="wd2" y="hd2"/>
                </a:cxn>
              </a:cxnLst>
              <a:rect l="0" t="0" r="r" b="b"/>
              <a:pathLst>
                <a:path w="21600" h="21600" extrusionOk="0">
                  <a:moveTo>
                    <a:pt x="20666" y="0"/>
                  </a:moveTo>
                  <a:cubicBezTo>
                    <a:pt x="20666" y="0"/>
                    <a:pt x="10368" y="3458"/>
                    <a:pt x="1164" y="14133"/>
                  </a:cubicBezTo>
                  <a:lnTo>
                    <a:pt x="0" y="11955"/>
                  </a:lnTo>
                  <a:cubicBezTo>
                    <a:pt x="4" y="11967"/>
                    <a:pt x="10820" y="12"/>
                    <a:pt x="20666" y="0"/>
                  </a:cubicBezTo>
                  <a:close/>
                  <a:moveTo>
                    <a:pt x="3197" y="16969"/>
                  </a:moveTo>
                  <a:lnTo>
                    <a:pt x="4235" y="19159"/>
                  </a:lnTo>
                  <a:cubicBezTo>
                    <a:pt x="12414" y="8496"/>
                    <a:pt x="21570" y="5098"/>
                    <a:pt x="21570" y="5098"/>
                  </a:cubicBezTo>
                  <a:cubicBezTo>
                    <a:pt x="12809" y="5026"/>
                    <a:pt x="3197" y="16969"/>
                    <a:pt x="3197" y="16969"/>
                  </a:cubicBezTo>
                  <a:close/>
                  <a:moveTo>
                    <a:pt x="7223" y="19984"/>
                  </a:moveTo>
                  <a:lnTo>
                    <a:pt x="8035" y="21600"/>
                  </a:lnTo>
                  <a:cubicBezTo>
                    <a:pt x="14433" y="13702"/>
                    <a:pt x="21600" y="11165"/>
                    <a:pt x="21600" y="11165"/>
                  </a:cubicBezTo>
                  <a:cubicBezTo>
                    <a:pt x="14746" y="11141"/>
                    <a:pt x="7223" y="19984"/>
                    <a:pt x="7223" y="19984"/>
                  </a:cubicBez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9E9CE2D7-3D9E-5ECD-C12B-9E80F49B3BF5}"/>
                </a:ext>
              </a:extLst>
            </p:cNvPr>
            <p:cNvSpPr/>
            <p:nvPr/>
          </p:nvSpPr>
          <p:spPr>
            <a:xfrm>
              <a:off x="2425700" y="41351199"/>
              <a:ext cx="10420350" cy="2702847"/>
            </a:xfrm>
            <a:custGeom>
              <a:avLst/>
              <a:gdLst/>
              <a:ahLst/>
              <a:cxnLst>
                <a:cxn ang="0">
                  <a:pos x="wd2" y="hd2"/>
                </a:cxn>
                <a:cxn ang="5400000">
                  <a:pos x="wd2" y="hd2"/>
                </a:cxn>
                <a:cxn ang="10800000">
                  <a:pos x="wd2" y="hd2"/>
                </a:cxn>
                <a:cxn ang="16200000">
                  <a:pos x="wd2" y="hd2"/>
                </a:cxn>
              </a:cxnLst>
              <a:rect l="0" t="0" r="r" b="b"/>
              <a:pathLst>
                <a:path w="21600" h="17985" extrusionOk="0">
                  <a:moveTo>
                    <a:pt x="0" y="272"/>
                  </a:moveTo>
                  <a:cubicBezTo>
                    <a:pt x="0" y="272"/>
                    <a:pt x="13084" y="-3615"/>
                    <a:pt x="21600" y="17985"/>
                  </a:cubicBezTo>
                  <a:lnTo>
                    <a:pt x="0" y="17985"/>
                  </a:lnTo>
                  <a:lnTo>
                    <a:pt x="0" y="272"/>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000B4AFE-5E40-CDB2-8050-6301849DFCC3}"/>
                </a:ext>
              </a:extLst>
            </p:cNvPr>
            <p:cNvSpPr/>
            <p:nvPr/>
          </p:nvSpPr>
          <p:spPr>
            <a:xfrm>
              <a:off x="3365500" y="41783000"/>
              <a:ext cx="6511290" cy="2137715"/>
            </a:xfrm>
            <a:custGeom>
              <a:avLst/>
              <a:gdLst/>
              <a:ahLst/>
              <a:cxnLst>
                <a:cxn ang="0">
                  <a:pos x="wd2" y="hd2"/>
                </a:cxn>
                <a:cxn ang="5400000">
                  <a:pos x="wd2" y="hd2"/>
                </a:cxn>
                <a:cxn ang="10800000">
                  <a:pos x="wd2" y="hd2"/>
                </a:cxn>
                <a:cxn ang="16200000">
                  <a:pos x="wd2" y="hd2"/>
                </a:cxn>
              </a:cxnLst>
              <a:rect l="0" t="0" r="r" b="b"/>
              <a:pathLst>
                <a:path w="21600" h="20956" extrusionOk="0">
                  <a:moveTo>
                    <a:pt x="21600" y="11059"/>
                  </a:moveTo>
                  <a:lnTo>
                    <a:pt x="20484" y="13399"/>
                  </a:lnTo>
                  <a:cubicBezTo>
                    <a:pt x="11506" y="2929"/>
                    <a:pt x="1504" y="28"/>
                    <a:pt x="1504" y="28"/>
                  </a:cubicBezTo>
                  <a:cubicBezTo>
                    <a:pt x="11055" y="-644"/>
                    <a:pt x="21600" y="11059"/>
                    <a:pt x="21600" y="11059"/>
                  </a:cubicBezTo>
                  <a:close/>
                  <a:moveTo>
                    <a:pt x="653" y="5394"/>
                  </a:moveTo>
                  <a:cubicBezTo>
                    <a:pt x="653" y="5394"/>
                    <a:pt x="9547" y="8307"/>
                    <a:pt x="17530" y="18840"/>
                  </a:cubicBezTo>
                  <a:lnTo>
                    <a:pt x="18525" y="16487"/>
                  </a:lnTo>
                  <a:cubicBezTo>
                    <a:pt x="18525" y="16487"/>
                    <a:pt x="9146" y="4722"/>
                    <a:pt x="653" y="5394"/>
                  </a:cubicBezTo>
                  <a:close/>
                  <a:moveTo>
                    <a:pt x="0" y="12702"/>
                  </a:moveTo>
                  <a:cubicBezTo>
                    <a:pt x="0" y="12702"/>
                    <a:pt x="7284" y="14495"/>
                    <a:pt x="13819" y="20956"/>
                  </a:cubicBezTo>
                  <a:lnTo>
                    <a:pt x="14632" y="19512"/>
                  </a:lnTo>
                  <a:cubicBezTo>
                    <a:pt x="14636" y="19512"/>
                    <a:pt x="6956" y="12291"/>
                    <a:pt x="0" y="12702"/>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86D3E29F-E64B-A0AD-0709-10FE4264093B}"/>
                </a:ext>
              </a:extLst>
            </p:cNvPr>
            <p:cNvSpPr/>
            <p:nvPr/>
          </p:nvSpPr>
          <p:spPr>
            <a:xfrm>
              <a:off x="7162799" y="41516299"/>
              <a:ext cx="7551422" cy="253746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9285" y="1686"/>
                    <a:pt x="21600" y="0"/>
                  </a:cubicBezTo>
                  <a:lnTo>
                    <a:pt x="21600" y="21600"/>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BC9BB2D9-9BF5-995A-1ACE-A72FD0FD22A3}"/>
                </a:ext>
              </a:extLst>
            </p:cNvPr>
            <p:cNvSpPr/>
            <p:nvPr/>
          </p:nvSpPr>
          <p:spPr>
            <a:xfrm>
              <a:off x="2882900" y="40297099"/>
              <a:ext cx="975361" cy="1181102"/>
            </a:xfrm>
            <a:custGeom>
              <a:avLst/>
              <a:gdLst/>
              <a:ahLst/>
              <a:cxnLst>
                <a:cxn ang="0">
                  <a:pos x="wd2" y="hd2"/>
                </a:cxn>
                <a:cxn ang="5400000">
                  <a:pos x="wd2" y="hd2"/>
                </a:cxn>
                <a:cxn ang="10800000">
                  <a:pos x="wd2" y="hd2"/>
                </a:cxn>
                <a:cxn ang="16200000">
                  <a:pos x="wd2" y="hd2"/>
                </a:cxn>
              </a:cxnLst>
              <a:rect l="0" t="0" r="r" b="b"/>
              <a:pathLst>
                <a:path w="21600" h="21600" extrusionOk="0">
                  <a:moveTo>
                    <a:pt x="17241" y="18232"/>
                  </a:moveTo>
                  <a:lnTo>
                    <a:pt x="17241" y="11752"/>
                  </a:lnTo>
                  <a:cubicBezTo>
                    <a:pt x="16003" y="14145"/>
                    <a:pt x="15694" y="19579"/>
                    <a:pt x="15694" y="19579"/>
                  </a:cubicBezTo>
                  <a:cubicBezTo>
                    <a:pt x="14456" y="16165"/>
                    <a:pt x="15384" y="4599"/>
                    <a:pt x="15384" y="4599"/>
                  </a:cubicBezTo>
                  <a:cubicBezTo>
                    <a:pt x="13191" y="8686"/>
                    <a:pt x="13528" y="17025"/>
                    <a:pt x="13528" y="17025"/>
                  </a:cubicBezTo>
                  <a:cubicBezTo>
                    <a:pt x="12600" y="10893"/>
                    <a:pt x="7931" y="0"/>
                    <a:pt x="7931" y="0"/>
                  </a:cubicBezTo>
                  <a:cubicBezTo>
                    <a:pt x="9478" y="3925"/>
                    <a:pt x="10744" y="15654"/>
                    <a:pt x="10744" y="15654"/>
                  </a:cubicBezTo>
                  <a:cubicBezTo>
                    <a:pt x="8719" y="9012"/>
                    <a:pt x="2250" y="2044"/>
                    <a:pt x="2250" y="2044"/>
                  </a:cubicBezTo>
                  <a:cubicBezTo>
                    <a:pt x="5597" y="6643"/>
                    <a:pt x="8578" y="16165"/>
                    <a:pt x="8578" y="16165"/>
                  </a:cubicBezTo>
                  <a:cubicBezTo>
                    <a:pt x="6244" y="12588"/>
                    <a:pt x="0" y="7990"/>
                    <a:pt x="0" y="7990"/>
                  </a:cubicBezTo>
                  <a:cubicBezTo>
                    <a:pt x="5681" y="13123"/>
                    <a:pt x="8634" y="21600"/>
                    <a:pt x="8634" y="21600"/>
                  </a:cubicBezTo>
                  <a:lnTo>
                    <a:pt x="18647" y="21600"/>
                  </a:lnTo>
                  <a:cubicBezTo>
                    <a:pt x="18816" y="15631"/>
                    <a:pt x="21600" y="7804"/>
                    <a:pt x="21600" y="7804"/>
                  </a:cubicBezTo>
                  <a:cubicBezTo>
                    <a:pt x="18028" y="11590"/>
                    <a:pt x="17241" y="18232"/>
                    <a:pt x="17241" y="182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ED5A337D-6547-F36E-BAA0-8DB4436B38B8}"/>
                </a:ext>
              </a:extLst>
            </p:cNvPr>
            <p:cNvSpPr/>
            <p:nvPr/>
          </p:nvSpPr>
          <p:spPr>
            <a:xfrm>
              <a:off x="9575800" y="41440099"/>
              <a:ext cx="977900" cy="1181102"/>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664D4AB2-EDDC-89D2-5266-7832F8320CEC}"/>
                </a:ext>
              </a:extLst>
            </p:cNvPr>
            <p:cNvSpPr/>
            <p:nvPr/>
          </p:nvSpPr>
          <p:spPr>
            <a:xfrm>
              <a:off x="13233400" y="39204899"/>
              <a:ext cx="977900" cy="1181102"/>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rgbClr val="6EB6A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3F245233-D69F-B282-CB85-7FB3EF9363C0}"/>
                </a:ext>
              </a:extLst>
            </p:cNvPr>
            <p:cNvSpPr/>
            <p:nvPr/>
          </p:nvSpPr>
          <p:spPr>
            <a:xfrm>
              <a:off x="4000500" y="38353999"/>
              <a:ext cx="977900" cy="1181102"/>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C9D0B577-20AA-F7CC-6FEF-91CDF1E763D0}"/>
                </a:ext>
              </a:extLst>
            </p:cNvPr>
            <p:cNvSpPr/>
            <p:nvPr/>
          </p:nvSpPr>
          <p:spPr>
            <a:xfrm>
              <a:off x="12331699" y="35217100"/>
              <a:ext cx="1953460" cy="750572"/>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37" y="9539"/>
                    <a:pt x="7158" y="13632"/>
                    <a:pt x="7158" y="13632"/>
                  </a:cubicBezTo>
                  <a:cubicBezTo>
                    <a:pt x="7158" y="13632"/>
                    <a:pt x="9031" y="0"/>
                    <a:pt x="12135" y="0"/>
                  </a:cubicBezTo>
                  <a:cubicBezTo>
                    <a:pt x="15239" y="0"/>
                    <a:pt x="17364" y="6359"/>
                    <a:pt x="18370"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0ED411E8-86DA-E9EF-68B0-7EB3F7D97910}"/>
                </a:ext>
              </a:extLst>
            </p:cNvPr>
            <p:cNvSpPr/>
            <p:nvPr/>
          </p:nvSpPr>
          <p:spPr>
            <a:xfrm>
              <a:off x="2844800" y="37274500"/>
              <a:ext cx="1953407" cy="750572"/>
            </a:xfrm>
            <a:custGeom>
              <a:avLst/>
              <a:gdLst/>
              <a:ahLst/>
              <a:cxnLst>
                <a:cxn ang="0">
                  <a:pos x="wd2" y="hd2"/>
                </a:cxn>
                <a:cxn ang="5400000">
                  <a:pos x="wd2" y="hd2"/>
                </a:cxn>
                <a:cxn ang="10800000">
                  <a:pos x="wd2" y="hd2"/>
                </a:cxn>
                <a:cxn ang="16200000">
                  <a:pos x="wd2" y="hd2"/>
                </a:cxn>
              </a:cxnLst>
              <a:rect l="0" t="0" r="r" b="b"/>
              <a:pathLst>
                <a:path w="21518" h="21600" extrusionOk="0">
                  <a:moveTo>
                    <a:pt x="21516" y="21600"/>
                  </a:moveTo>
                  <a:lnTo>
                    <a:pt x="0" y="21600"/>
                  </a:lnTo>
                  <a:cubicBezTo>
                    <a:pt x="0" y="21600"/>
                    <a:pt x="1385" y="9539"/>
                    <a:pt x="3763" y="9539"/>
                  </a:cubicBezTo>
                  <a:cubicBezTo>
                    <a:pt x="6141" y="9539"/>
                    <a:pt x="7163" y="13632"/>
                    <a:pt x="7163" y="13632"/>
                  </a:cubicBezTo>
                  <a:cubicBezTo>
                    <a:pt x="7163" y="13632"/>
                    <a:pt x="9037" y="0"/>
                    <a:pt x="12143" y="0"/>
                  </a:cubicBezTo>
                  <a:cubicBezTo>
                    <a:pt x="15249" y="0"/>
                    <a:pt x="17375" y="6359"/>
                    <a:pt x="18382" y="15570"/>
                  </a:cubicBezTo>
                  <a:cubicBezTo>
                    <a:pt x="18382" y="15570"/>
                    <a:pt x="21600" y="9210"/>
                    <a:pt x="21516"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259967"/>
            <a:ext cx="9144000" cy="1563316"/>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1915358"/>
            <a:ext cx="9144000" cy="938498"/>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dirty="0"/>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DF9EF28-ECF1-E03F-BCF1-0A4463B0FBEF}"/>
              </a:ext>
            </a:extLst>
          </p:cNvPr>
          <p:cNvGrpSpPr/>
          <p:nvPr userDrawn="1"/>
        </p:nvGrpSpPr>
        <p:grpSpPr>
          <a:xfrm>
            <a:off x="0" y="220488"/>
            <a:ext cx="12191999" cy="6637512"/>
            <a:chOff x="15506700" y="35217100"/>
            <a:chExt cx="12297410" cy="8840506"/>
          </a:xfrm>
        </p:grpSpPr>
        <p:sp>
          <p:nvSpPr>
            <p:cNvPr id="11" name="Shape">
              <a:extLst>
                <a:ext uri="{FF2B5EF4-FFF2-40B4-BE49-F238E27FC236}">
                  <a16:creationId xmlns:a16="http://schemas.microsoft.com/office/drawing/2014/main" id="{52D0C8AC-52F4-B97F-C21A-5FCE0AB213F2}"/>
                </a:ext>
              </a:extLst>
            </p:cNvPr>
            <p:cNvSpPr/>
            <p:nvPr/>
          </p:nvSpPr>
          <p:spPr>
            <a:xfrm>
              <a:off x="26314400" y="42049699"/>
              <a:ext cx="977900" cy="1181102"/>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0D64CB65-89E7-A9B4-75B8-DEDEE1813170}"/>
                </a:ext>
              </a:extLst>
            </p:cNvPr>
            <p:cNvSpPr/>
            <p:nvPr/>
          </p:nvSpPr>
          <p:spPr>
            <a:xfrm>
              <a:off x="17081500" y="41198799"/>
              <a:ext cx="977900" cy="1181102"/>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613"/>
                    <a:pt x="17196" y="18232"/>
                    <a:pt x="17196" y="182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4FA8A556-CE50-B7A8-4837-A260C211C663}"/>
                </a:ext>
              </a:extLst>
            </p:cNvPr>
            <p:cNvSpPr/>
            <p:nvPr/>
          </p:nvSpPr>
          <p:spPr>
            <a:xfrm>
              <a:off x="15506700" y="42049699"/>
              <a:ext cx="12288522" cy="2003852"/>
            </a:xfrm>
            <a:custGeom>
              <a:avLst/>
              <a:gdLst/>
              <a:ahLst/>
              <a:cxnLst>
                <a:cxn ang="0">
                  <a:pos x="wd2" y="hd2"/>
                </a:cxn>
                <a:cxn ang="5400000">
                  <a:pos x="wd2" y="hd2"/>
                </a:cxn>
                <a:cxn ang="10800000">
                  <a:pos x="wd2" y="hd2"/>
                </a:cxn>
                <a:cxn ang="16200000">
                  <a:pos x="wd2" y="hd2"/>
                </a:cxn>
              </a:cxnLst>
              <a:rect l="0" t="0" r="r" b="b"/>
              <a:pathLst>
                <a:path w="21600" h="11988" extrusionOk="0">
                  <a:moveTo>
                    <a:pt x="0" y="4823"/>
                  </a:moveTo>
                  <a:lnTo>
                    <a:pt x="0" y="11988"/>
                  </a:lnTo>
                  <a:lnTo>
                    <a:pt x="21600" y="11988"/>
                  </a:lnTo>
                  <a:lnTo>
                    <a:pt x="21600" y="11464"/>
                  </a:lnTo>
                  <a:cubicBezTo>
                    <a:pt x="9876" y="-9612"/>
                    <a:pt x="0" y="4823"/>
                    <a:pt x="0" y="482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93CB2F4F-D6DC-31D1-E65D-B25909D8AA09}"/>
                </a:ext>
              </a:extLst>
            </p:cNvPr>
            <p:cNvSpPr/>
            <p:nvPr/>
          </p:nvSpPr>
          <p:spPr>
            <a:xfrm>
              <a:off x="18580099" y="42849800"/>
              <a:ext cx="9224011" cy="1198031"/>
            </a:xfrm>
            <a:custGeom>
              <a:avLst/>
              <a:gdLst/>
              <a:ahLst/>
              <a:cxnLst>
                <a:cxn ang="0">
                  <a:pos x="wd2" y="hd2"/>
                </a:cxn>
                <a:cxn ang="5400000">
                  <a:pos x="wd2" y="hd2"/>
                </a:cxn>
                <a:cxn ang="10800000">
                  <a:pos x="wd2" y="hd2"/>
                </a:cxn>
                <a:cxn ang="16200000">
                  <a:pos x="wd2" y="hd2"/>
                </a:cxn>
              </a:cxnLst>
              <a:rect l="0" t="0" r="r" b="b"/>
              <a:pathLst>
                <a:path w="21600" h="11944" extrusionOk="0">
                  <a:moveTo>
                    <a:pt x="0" y="11944"/>
                  </a:moveTo>
                  <a:lnTo>
                    <a:pt x="21600" y="11944"/>
                  </a:lnTo>
                  <a:lnTo>
                    <a:pt x="21600" y="4639"/>
                  </a:lnTo>
                  <a:cubicBezTo>
                    <a:pt x="21600" y="4639"/>
                    <a:pt x="12086" y="-9656"/>
                    <a:pt x="0" y="1194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9A61DEE8-A062-9915-1AB1-3B814AE50E8B}"/>
                </a:ext>
              </a:extLst>
            </p:cNvPr>
            <p:cNvSpPr/>
            <p:nvPr/>
          </p:nvSpPr>
          <p:spPr>
            <a:xfrm>
              <a:off x="22618699" y="43738800"/>
              <a:ext cx="2510791" cy="318806"/>
            </a:xfrm>
            <a:custGeom>
              <a:avLst/>
              <a:gdLst/>
              <a:ahLst/>
              <a:cxnLst>
                <a:cxn ang="0">
                  <a:pos x="wd2" y="hd2"/>
                </a:cxn>
                <a:cxn ang="5400000">
                  <a:pos x="wd2" y="hd2"/>
                </a:cxn>
                <a:cxn ang="10800000">
                  <a:pos x="wd2" y="hd2"/>
                </a:cxn>
                <a:cxn ang="16200000">
                  <a:pos x="wd2" y="hd2"/>
                </a:cxn>
              </a:cxnLst>
              <a:rect l="0" t="0" r="r" b="b"/>
              <a:pathLst>
                <a:path w="21600" h="21432" extrusionOk="0">
                  <a:moveTo>
                    <a:pt x="7637" y="21432"/>
                  </a:moveTo>
                  <a:cubicBezTo>
                    <a:pt x="15897" y="6064"/>
                    <a:pt x="21600" y="3"/>
                    <a:pt x="21600" y="3"/>
                  </a:cubicBezTo>
                  <a:cubicBezTo>
                    <a:pt x="14324" y="-168"/>
                    <a:pt x="6807" y="9053"/>
                    <a:pt x="0" y="21432"/>
                  </a:cubicBezTo>
                  <a:lnTo>
                    <a:pt x="7637" y="21432"/>
                  </a:ln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4DC95F62-C34C-A7FE-CA58-1A790A9FFCA2}"/>
                </a:ext>
              </a:extLst>
            </p:cNvPr>
            <p:cNvSpPr/>
            <p:nvPr/>
          </p:nvSpPr>
          <p:spPr>
            <a:xfrm>
              <a:off x="20002499" y="43192699"/>
              <a:ext cx="4862831" cy="859791"/>
            </a:xfrm>
            <a:custGeom>
              <a:avLst/>
              <a:gdLst/>
              <a:ahLst/>
              <a:cxnLst>
                <a:cxn ang="0">
                  <a:pos x="wd2" y="hd2"/>
                </a:cxn>
                <a:cxn ang="5400000">
                  <a:pos x="wd2" y="hd2"/>
                </a:cxn>
                <a:cxn ang="10800000">
                  <a:pos x="wd2" y="hd2"/>
                </a:cxn>
                <a:cxn ang="16200000">
                  <a:pos x="wd2" y="hd2"/>
                </a:cxn>
              </a:cxnLst>
              <a:rect l="0" t="0" r="r" b="b"/>
              <a:pathLst>
                <a:path w="21600" h="21600" extrusionOk="0">
                  <a:moveTo>
                    <a:pt x="4208" y="21600"/>
                  </a:moveTo>
                  <a:cubicBezTo>
                    <a:pt x="13460" y="5615"/>
                    <a:pt x="21600" y="0"/>
                    <a:pt x="21600" y="0"/>
                  </a:cubicBezTo>
                  <a:cubicBezTo>
                    <a:pt x="13663" y="0"/>
                    <a:pt x="5246" y="12284"/>
                    <a:pt x="0" y="21600"/>
                  </a:cubicBezTo>
                  <a:lnTo>
                    <a:pt x="4208" y="21600"/>
                  </a:ln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A906FF1B-72C2-2843-1EF6-00142931A987}"/>
                </a:ext>
              </a:extLst>
            </p:cNvPr>
            <p:cNvSpPr/>
            <p:nvPr/>
          </p:nvSpPr>
          <p:spPr>
            <a:xfrm>
              <a:off x="15862299" y="35217100"/>
              <a:ext cx="1953460" cy="750572"/>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37" y="9539"/>
                    <a:pt x="7158" y="13632"/>
                    <a:pt x="7158" y="13632"/>
                  </a:cubicBezTo>
                  <a:cubicBezTo>
                    <a:pt x="7158" y="13632"/>
                    <a:pt x="9031" y="0"/>
                    <a:pt x="12135" y="0"/>
                  </a:cubicBezTo>
                  <a:cubicBezTo>
                    <a:pt x="15239" y="0"/>
                    <a:pt x="17364" y="6359"/>
                    <a:pt x="18370"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32632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accent2"/>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0708333-08B0-44BB-5A72-8772AA013108}"/>
              </a:ext>
            </a:extLst>
          </p:cNvPr>
          <p:cNvGrpSpPr/>
          <p:nvPr userDrawn="1"/>
        </p:nvGrpSpPr>
        <p:grpSpPr>
          <a:xfrm>
            <a:off x="0" y="223270"/>
            <a:ext cx="12191999" cy="6634730"/>
            <a:chOff x="28727399" y="35217100"/>
            <a:chExt cx="12285983" cy="8836801"/>
          </a:xfrm>
        </p:grpSpPr>
        <p:sp>
          <p:nvSpPr>
            <p:cNvPr id="11" name="Shape">
              <a:extLst>
                <a:ext uri="{FF2B5EF4-FFF2-40B4-BE49-F238E27FC236}">
                  <a16:creationId xmlns:a16="http://schemas.microsoft.com/office/drawing/2014/main" id="{91AEF540-F7A7-DD37-5A22-77DB923F5DF3}"/>
                </a:ext>
              </a:extLst>
            </p:cNvPr>
            <p:cNvSpPr/>
            <p:nvPr/>
          </p:nvSpPr>
          <p:spPr>
            <a:xfrm>
              <a:off x="29171900" y="40906699"/>
              <a:ext cx="977900" cy="1181102"/>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613"/>
                    <a:pt x="17196" y="18232"/>
                    <a:pt x="17196" y="182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5ED5B52D-74B4-7F31-0F0B-D666E9FAD24A}"/>
                </a:ext>
              </a:extLst>
            </p:cNvPr>
            <p:cNvSpPr/>
            <p:nvPr/>
          </p:nvSpPr>
          <p:spPr>
            <a:xfrm>
              <a:off x="28727399" y="41960799"/>
              <a:ext cx="9555480" cy="2093102"/>
            </a:xfrm>
            <a:custGeom>
              <a:avLst/>
              <a:gdLst/>
              <a:ahLst/>
              <a:cxnLst>
                <a:cxn ang="0">
                  <a:pos x="wd2" y="hd2"/>
                </a:cxn>
                <a:cxn ang="5400000">
                  <a:pos x="wd2" y="hd2"/>
                </a:cxn>
                <a:cxn ang="10800000">
                  <a:pos x="wd2" y="hd2"/>
                </a:cxn>
                <a:cxn ang="16200000">
                  <a:pos x="wd2" y="hd2"/>
                </a:cxn>
              </a:cxnLst>
              <a:rect l="0" t="0" r="r" b="b"/>
              <a:pathLst>
                <a:path w="21600" h="17667" extrusionOk="0">
                  <a:moveTo>
                    <a:pt x="21600" y="17667"/>
                  </a:moveTo>
                  <a:cubicBezTo>
                    <a:pt x="12396" y="-3933"/>
                    <a:pt x="0" y="344"/>
                    <a:pt x="0" y="344"/>
                  </a:cubicBezTo>
                  <a:lnTo>
                    <a:pt x="0" y="17667"/>
                  </a:lnTo>
                  <a:lnTo>
                    <a:pt x="21600" y="17667"/>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80A48515-A6D7-2AA8-B5E4-0CF622FD1F7A}"/>
                </a:ext>
              </a:extLst>
            </p:cNvPr>
            <p:cNvSpPr/>
            <p:nvPr/>
          </p:nvSpPr>
          <p:spPr>
            <a:xfrm>
              <a:off x="29654500" y="43687999"/>
              <a:ext cx="3135633" cy="365050"/>
            </a:xfrm>
            <a:custGeom>
              <a:avLst/>
              <a:gdLst/>
              <a:ahLst/>
              <a:cxnLst>
                <a:cxn ang="0">
                  <a:pos x="wd2" y="hd2"/>
                </a:cxn>
                <a:cxn ang="5400000">
                  <a:pos x="wd2" y="hd2"/>
                </a:cxn>
                <a:cxn ang="10800000">
                  <a:pos x="wd2" y="hd2"/>
                </a:cxn>
                <a:cxn ang="16200000">
                  <a:pos x="wd2" y="hd2"/>
                </a:cxn>
              </a:cxnLst>
              <a:rect l="0" t="0" r="r" b="b"/>
              <a:pathLst>
                <a:path w="21600" h="20423" extrusionOk="0">
                  <a:moveTo>
                    <a:pt x="0" y="102"/>
                  </a:moveTo>
                  <a:cubicBezTo>
                    <a:pt x="0" y="102"/>
                    <a:pt x="7296" y="5005"/>
                    <a:pt x="16298" y="20423"/>
                  </a:cubicBezTo>
                  <a:lnTo>
                    <a:pt x="21600" y="20423"/>
                  </a:lnTo>
                  <a:cubicBezTo>
                    <a:pt x="15695" y="9765"/>
                    <a:pt x="7637" y="-1177"/>
                    <a:pt x="0" y="102"/>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9C3F9D8B-5E29-03B6-B76A-EAE915A4F293}"/>
                </a:ext>
              </a:extLst>
            </p:cNvPr>
            <p:cNvSpPr/>
            <p:nvPr/>
          </p:nvSpPr>
          <p:spPr>
            <a:xfrm>
              <a:off x="29857700" y="42938699"/>
              <a:ext cx="5330191" cy="1110216"/>
            </a:xfrm>
            <a:custGeom>
              <a:avLst/>
              <a:gdLst/>
              <a:ahLst/>
              <a:cxnLst>
                <a:cxn ang="0">
                  <a:pos x="wd2" y="hd2"/>
                </a:cxn>
                <a:cxn ang="5400000">
                  <a:pos x="wd2" y="hd2"/>
                </a:cxn>
                <a:cxn ang="10800000">
                  <a:pos x="wd2" y="hd2"/>
                </a:cxn>
                <a:cxn ang="16200000">
                  <a:pos x="wd2" y="hd2"/>
                </a:cxn>
              </a:cxnLst>
              <a:rect l="0" t="0" r="r" b="b"/>
              <a:pathLst>
                <a:path w="21600" h="20502" extrusionOk="0">
                  <a:moveTo>
                    <a:pt x="0" y="51"/>
                  </a:moveTo>
                  <a:cubicBezTo>
                    <a:pt x="0" y="51"/>
                    <a:pt x="9058" y="4624"/>
                    <a:pt x="18049" y="20502"/>
                  </a:cubicBezTo>
                  <a:lnTo>
                    <a:pt x="21600" y="20502"/>
                  </a:lnTo>
                  <a:cubicBezTo>
                    <a:pt x="19938" y="17430"/>
                    <a:pt x="9516" y="-1098"/>
                    <a:pt x="0" y="51"/>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F13D92CE-52FC-FC97-8B52-4A9CBE75ED5F}"/>
                </a:ext>
              </a:extLst>
            </p:cNvPr>
            <p:cNvSpPr/>
            <p:nvPr/>
          </p:nvSpPr>
          <p:spPr>
            <a:xfrm>
              <a:off x="30111700" y="42392600"/>
              <a:ext cx="6057901" cy="1366825"/>
            </a:xfrm>
            <a:custGeom>
              <a:avLst/>
              <a:gdLst/>
              <a:ahLst/>
              <a:cxnLst>
                <a:cxn ang="0">
                  <a:pos x="wd2" y="hd2"/>
                </a:cxn>
                <a:cxn ang="5400000">
                  <a:pos x="wd2" y="hd2"/>
                </a:cxn>
                <a:cxn ang="10800000">
                  <a:pos x="wd2" y="hd2"/>
                </a:cxn>
                <a:cxn ang="16200000">
                  <a:pos x="wd2" y="hd2"/>
                </a:cxn>
              </a:cxnLst>
              <a:rect l="0" t="0" r="r" b="b"/>
              <a:pathLst>
                <a:path w="21595" h="20609" extrusionOk="0">
                  <a:moveTo>
                    <a:pt x="0" y="43"/>
                  </a:moveTo>
                  <a:cubicBezTo>
                    <a:pt x="0" y="43"/>
                    <a:pt x="10748" y="4505"/>
                    <a:pt x="20396" y="20609"/>
                  </a:cubicBezTo>
                  <a:lnTo>
                    <a:pt x="21595" y="17009"/>
                  </a:lnTo>
                  <a:cubicBezTo>
                    <a:pt x="21600" y="17009"/>
                    <a:pt x="10264" y="-991"/>
                    <a:pt x="0" y="43"/>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53300685-ED9C-6471-40D7-CBA813DF83AF}"/>
                </a:ext>
              </a:extLst>
            </p:cNvPr>
            <p:cNvSpPr/>
            <p:nvPr/>
          </p:nvSpPr>
          <p:spPr>
            <a:xfrm>
              <a:off x="35864800" y="42049699"/>
              <a:ext cx="977900" cy="1181102"/>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B47157A0-26BA-EC06-CCD7-8A8E632662E9}"/>
                </a:ext>
              </a:extLst>
            </p:cNvPr>
            <p:cNvSpPr/>
            <p:nvPr/>
          </p:nvSpPr>
          <p:spPr>
            <a:xfrm>
              <a:off x="34455099" y="42125900"/>
              <a:ext cx="6558283" cy="192786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12126" y="1480"/>
                    <a:pt x="4212" y="13674"/>
                    <a:pt x="0" y="21600"/>
                  </a:cubicBezTo>
                  <a:lnTo>
                    <a:pt x="21600" y="21600"/>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50D002A1-6114-858D-7D90-A09B07896907}"/>
                </a:ext>
              </a:extLst>
            </p:cNvPr>
            <p:cNvSpPr/>
            <p:nvPr/>
          </p:nvSpPr>
          <p:spPr>
            <a:xfrm>
              <a:off x="29019499" y="35217100"/>
              <a:ext cx="1953460" cy="750572"/>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37" y="9539"/>
                    <a:pt x="7158" y="13632"/>
                    <a:pt x="7158" y="13632"/>
                  </a:cubicBezTo>
                  <a:cubicBezTo>
                    <a:pt x="7158" y="13632"/>
                    <a:pt x="9031" y="0"/>
                    <a:pt x="12135" y="0"/>
                  </a:cubicBezTo>
                  <a:cubicBezTo>
                    <a:pt x="15239" y="0"/>
                    <a:pt x="17364" y="6359"/>
                    <a:pt x="18371"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334452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27E12C88-820A-5378-68E8-B35318C49FE3}"/>
              </a:ext>
            </a:extLst>
          </p:cNvPr>
          <p:cNvSpPr/>
          <p:nvPr/>
        </p:nvSpPr>
        <p:spPr>
          <a:xfrm>
            <a:off x="0" y="1247462"/>
            <a:ext cx="12179412" cy="3643482"/>
          </a:xfrm>
          <a:custGeom>
            <a:avLst/>
            <a:gdLst/>
            <a:ahLst/>
            <a:cxnLst>
              <a:cxn ang="0">
                <a:pos x="wd2" y="hd2"/>
              </a:cxn>
              <a:cxn ang="5400000">
                <a:pos x="wd2" y="hd2"/>
              </a:cxn>
              <a:cxn ang="10800000">
                <a:pos x="wd2" y="hd2"/>
              </a:cxn>
              <a:cxn ang="16200000">
                <a:pos x="wd2" y="hd2"/>
              </a:cxn>
            </a:cxnLst>
            <a:rect l="0" t="0" r="r" b="b"/>
            <a:pathLst>
              <a:path w="21600" h="16225" extrusionOk="0">
                <a:moveTo>
                  <a:pt x="0" y="2697"/>
                </a:moveTo>
                <a:cubicBezTo>
                  <a:pt x="0" y="2697"/>
                  <a:pt x="9876" y="-5375"/>
                  <a:pt x="21600" y="6412"/>
                </a:cubicBezTo>
                <a:lnTo>
                  <a:pt x="21600" y="16225"/>
                </a:lnTo>
                <a:lnTo>
                  <a:pt x="0" y="16225"/>
                </a:lnTo>
                <a:lnTo>
                  <a:pt x="0" y="2697"/>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AF2C4A50-DE10-E9C9-5038-5CF31A05F16B}"/>
              </a:ext>
            </a:extLst>
          </p:cNvPr>
          <p:cNvSpPr/>
          <p:nvPr/>
        </p:nvSpPr>
        <p:spPr>
          <a:xfrm>
            <a:off x="12588" y="1848181"/>
            <a:ext cx="12179412" cy="3037446"/>
          </a:xfrm>
          <a:custGeom>
            <a:avLst/>
            <a:gdLst/>
            <a:ahLst/>
            <a:cxnLst>
              <a:cxn ang="0">
                <a:pos x="wd2" y="hd2"/>
              </a:cxn>
              <a:cxn ang="5400000">
                <a:pos x="wd2" y="hd2"/>
              </a:cxn>
              <a:cxn ang="10800000">
                <a:pos x="wd2" y="hd2"/>
              </a:cxn>
              <a:cxn ang="16200000">
                <a:pos x="wd2" y="hd2"/>
              </a:cxn>
            </a:cxnLst>
            <a:rect l="0" t="0" r="r" b="b"/>
            <a:pathLst>
              <a:path w="21600" h="15560" extrusionOk="0">
                <a:moveTo>
                  <a:pt x="21600" y="1790"/>
                </a:moveTo>
                <a:cubicBezTo>
                  <a:pt x="21600" y="1790"/>
                  <a:pt x="11463" y="-6040"/>
                  <a:pt x="0" y="11051"/>
                </a:cubicBezTo>
                <a:lnTo>
                  <a:pt x="0" y="15560"/>
                </a:lnTo>
                <a:lnTo>
                  <a:pt x="21600" y="15560"/>
                </a:lnTo>
                <a:lnTo>
                  <a:pt x="21600" y="179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3B5E872D-BE87-BCF3-5C3E-55808D5D8228}"/>
              </a:ext>
            </a:extLst>
          </p:cNvPr>
          <p:cNvSpPr/>
          <p:nvPr/>
        </p:nvSpPr>
        <p:spPr>
          <a:xfrm>
            <a:off x="1044742" y="2410762"/>
            <a:ext cx="7218784" cy="1723019"/>
          </a:xfrm>
          <a:custGeom>
            <a:avLst/>
            <a:gdLst/>
            <a:ahLst/>
            <a:cxnLst>
              <a:cxn ang="0">
                <a:pos x="wd2" y="hd2"/>
              </a:cxn>
              <a:cxn ang="5400000">
                <a:pos x="wd2" y="hd2"/>
              </a:cxn>
              <a:cxn ang="10800000">
                <a:pos x="wd2" y="hd2"/>
              </a:cxn>
              <a:cxn ang="16200000">
                <a:pos x="wd2" y="hd2"/>
              </a:cxn>
            </a:cxnLst>
            <a:rect l="0" t="0" r="r" b="b"/>
            <a:pathLst>
              <a:path w="21600" h="21600" extrusionOk="0">
                <a:moveTo>
                  <a:pt x="17657" y="0"/>
                </a:moveTo>
                <a:cubicBezTo>
                  <a:pt x="17657" y="0"/>
                  <a:pt x="8813" y="6240"/>
                  <a:pt x="1043" y="19365"/>
                </a:cubicBezTo>
                <a:lnTo>
                  <a:pt x="0" y="17512"/>
                </a:lnTo>
                <a:cubicBezTo>
                  <a:pt x="0" y="17524"/>
                  <a:pt x="9141" y="2678"/>
                  <a:pt x="17657" y="0"/>
                </a:cubicBezTo>
                <a:close/>
                <a:moveTo>
                  <a:pt x="5759" y="16938"/>
                </a:moveTo>
                <a:lnTo>
                  <a:pt x="6674" y="19006"/>
                </a:lnTo>
                <a:cubicBezTo>
                  <a:pt x="13679" y="7387"/>
                  <a:pt x="21585" y="2893"/>
                  <a:pt x="21585" y="2893"/>
                </a:cubicBezTo>
                <a:cubicBezTo>
                  <a:pt x="13996" y="3873"/>
                  <a:pt x="5759" y="16938"/>
                  <a:pt x="5759" y="16938"/>
                </a:cubicBezTo>
                <a:close/>
                <a:moveTo>
                  <a:pt x="9254" y="20130"/>
                </a:moveTo>
                <a:lnTo>
                  <a:pt x="9973" y="21600"/>
                </a:lnTo>
                <a:cubicBezTo>
                  <a:pt x="15423" y="12575"/>
                  <a:pt x="21600" y="8774"/>
                  <a:pt x="21600" y="8774"/>
                </a:cubicBezTo>
                <a:cubicBezTo>
                  <a:pt x="15668" y="9969"/>
                  <a:pt x="9254" y="20130"/>
                  <a:pt x="9254" y="20130"/>
                </a:cubicBez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B7FA502F-A5B2-90DF-C429-382F96D900D9}"/>
              </a:ext>
            </a:extLst>
          </p:cNvPr>
          <p:cNvSpPr/>
          <p:nvPr/>
        </p:nvSpPr>
        <p:spPr>
          <a:xfrm>
            <a:off x="0" y="3688485"/>
            <a:ext cx="12179412" cy="2392340"/>
          </a:xfrm>
          <a:custGeom>
            <a:avLst/>
            <a:gdLst/>
            <a:ahLst/>
            <a:cxnLst>
              <a:cxn ang="0">
                <a:pos x="wd2" y="hd2"/>
              </a:cxn>
              <a:cxn ang="5400000">
                <a:pos x="wd2" y="hd2"/>
              </a:cxn>
              <a:cxn ang="10800000">
                <a:pos x="wd2" y="hd2"/>
              </a:cxn>
              <a:cxn ang="16200000">
                <a:pos x="wd2" y="hd2"/>
              </a:cxn>
            </a:cxnLst>
            <a:rect l="0" t="0" r="r" b="b"/>
            <a:pathLst>
              <a:path w="21600" h="17986" extrusionOk="0">
                <a:moveTo>
                  <a:pt x="0" y="272"/>
                </a:moveTo>
                <a:cubicBezTo>
                  <a:pt x="0" y="272"/>
                  <a:pt x="13084" y="-3614"/>
                  <a:pt x="21600" y="17986"/>
                </a:cubicBezTo>
                <a:lnTo>
                  <a:pt x="0" y="17986"/>
                </a:lnTo>
                <a:lnTo>
                  <a:pt x="0" y="272"/>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8CD272BB-821D-2833-18C1-90B096FB0DA9}"/>
              </a:ext>
            </a:extLst>
          </p:cNvPr>
          <p:cNvSpPr/>
          <p:nvPr/>
        </p:nvSpPr>
        <p:spPr>
          <a:xfrm>
            <a:off x="906282" y="4003147"/>
            <a:ext cx="6258375" cy="1625037"/>
          </a:xfrm>
          <a:custGeom>
            <a:avLst/>
            <a:gdLst/>
            <a:ahLst/>
            <a:cxnLst>
              <a:cxn ang="0">
                <a:pos x="wd2" y="hd2"/>
              </a:cxn>
              <a:cxn ang="5400000">
                <a:pos x="wd2" y="hd2"/>
              </a:cxn>
              <a:cxn ang="10800000">
                <a:pos x="wd2" y="hd2"/>
              </a:cxn>
              <a:cxn ang="16200000">
                <a:pos x="wd2" y="hd2"/>
              </a:cxn>
            </a:cxnLst>
            <a:rect l="0" t="0" r="r" b="b"/>
            <a:pathLst>
              <a:path w="21600" h="20963" extrusionOk="0">
                <a:moveTo>
                  <a:pt x="21600" y="10926"/>
                </a:moveTo>
                <a:lnTo>
                  <a:pt x="20449" y="13238"/>
                </a:lnTo>
                <a:cubicBezTo>
                  <a:pt x="11191" y="2893"/>
                  <a:pt x="878" y="27"/>
                  <a:pt x="878" y="27"/>
                </a:cubicBezTo>
                <a:cubicBezTo>
                  <a:pt x="10726" y="-637"/>
                  <a:pt x="21600" y="10926"/>
                  <a:pt x="21600" y="10926"/>
                </a:cubicBezTo>
                <a:close/>
                <a:moveTo>
                  <a:pt x="0" y="5329"/>
                </a:moveTo>
                <a:cubicBezTo>
                  <a:pt x="0" y="5329"/>
                  <a:pt x="9171" y="8207"/>
                  <a:pt x="17403" y="18614"/>
                </a:cubicBezTo>
                <a:lnTo>
                  <a:pt x="18429" y="16289"/>
                </a:lnTo>
                <a:cubicBezTo>
                  <a:pt x="18429" y="16289"/>
                  <a:pt x="8758" y="4665"/>
                  <a:pt x="0" y="5329"/>
                </a:cubicBezTo>
                <a:close/>
                <a:moveTo>
                  <a:pt x="135" y="12808"/>
                </a:moveTo>
                <a:cubicBezTo>
                  <a:pt x="135" y="12808"/>
                  <a:pt x="7646" y="14579"/>
                  <a:pt x="14384" y="20963"/>
                </a:cubicBezTo>
                <a:lnTo>
                  <a:pt x="15223" y="19536"/>
                </a:lnTo>
                <a:cubicBezTo>
                  <a:pt x="15227" y="19536"/>
                  <a:pt x="7307" y="12389"/>
                  <a:pt x="135" y="12808"/>
                </a:cubicBez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530181D2-B5BB-D2B5-489B-DA54631446E3}"/>
              </a:ext>
            </a:extLst>
          </p:cNvPr>
          <p:cNvSpPr/>
          <p:nvPr/>
        </p:nvSpPr>
        <p:spPr>
          <a:xfrm>
            <a:off x="188810" y="2839847"/>
            <a:ext cx="969217"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09"/>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566"/>
                  <a:pt x="17196" y="18209"/>
                  <a:pt x="17196" y="1820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7C5AF4E0-8B9D-E594-7F49-793EFE938201}"/>
              </a:ext>
            </a:extLst>
          </p:cNvPr>
          <p:cNvSpPr/>
          <p:nvPr/>
        </p:nvSpPr>
        <p:spPr>
          <a:xfrm>
            <a:off x="6708998" y="2744495"/>
            <a:ext cx="969217"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8C8A6C3E-B5F9-1EFA-1FE8-A269732E6CA6}"/>
              </a:ext>
            </a:extLst>
          </p:cNvPr>
          <p:cNvSpPr/>
          <p:nvPr/>
        </p:nvSpPr>
        <p:spPr>
          <a:xfrm>
            <a:off x="8722956" y="1056756"/>
            <a:ext cx="969217"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6E073749-AD37-0437-DC1D-FC7FD4FEF6CF}"/>
              </a:ext>
            </a:extLst>
          </p:cNvPr>
          <p:cNvSpPr/>
          <p:nvPr/>
        </p:nvSpPr>
        <p:spPr>
          <a:xfrm>
            <a:off x="1837737" y="608599"/>
            <a:ext cx="969217"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Freeform: Shape 26">
            <a:extLst>
              <a:ext uri="{FF2B5EF4-FFF2-40B4-BE49-F238E27FC236}">
                <a16:creationId xmlns:a16="http://schemas.microsoft.com/office/drawing/2014/main" id="{7D0E5CDD-0B66-9660-03DE-06F4B5EE0DF6}"/>
              </a:ext>
            </a:extLst>
          </p:cNvPr>
          <p:cNvSpPr/>
          <p:nvPr/>
        </p:nvSpPr>
        <p:spPr>
          <a:xfrm>
            <a:off x="0" y="2982876"/>
            <a:ext cx="12191996" cy="3875124"/>
          </a:xfrm>
          <a:custGeom>
            <a:avLst/>
            <a:gdLst>
              <a:gd name="connsiteX0" fmla="*/ 12191996 w 12191996"/>
              <a:gd name="connsiteY0" fmla="*/ 0 h 3875124"/>
              <a:gd name="connsiteX1" fmla="*/ 12191996 w 12191996"/>
              <a:gd name="connsiteY1" fmla="*/ 3103687 h 3875124"/>
              <a:gd name="connsiteX2" fmla="*/ 12191996 w 12191996"/>
              <a:gd name="connsiteY2" fmla="*/ 3875124 h 3875124"/>
              <a:gd name="connsiteX3" fmla="*/ 0 w 12191996"/>
              <a:gd name="connsiteY3" fmla="*/ 3875124 h 3875124"/>
              <a:gd name="connsiteX4" fmla="*/ 0 w 12191996"/>
              <a:gd name="connsiteY4" fmla="*/ 3058763 h 3875124"/>
              <a:gd name="connsiteX5" fmla="*/ 50491 w 12191996"/>
              <a:gd name="connsiteY5" fmla="*/ 3032775 h 3875124"/>
              <a:gd name="connsiteX6" fmla="*/ 12191996 w 12191996"/>
              <a:gd name="connsiteY6" fmla="*/ 0 h 3875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6" h="3875124">
                <a:moveTo>
                  <a:pt x="12191996" y="0"/>
                </a:moveTo>
                <a:lnTo>
                  <a:pt x="12191996" y="3103687"/>
                </a:lnTo>
                <a:lnTo>
                  <a:pt x="12191996" y="3875124"/>
                </a:lnTo>
                <a:lnTo>
                  <a:pt x="0" y="3875124"/>
                </a:lnTo>
                <a:lnTo>
                  <a:pt x="0" y="3058763"/>
                </a:lnTo>
                <a:lnTo>
                  <a:pt x="50491" y="3032775"/>
                </a:lnTo>
                <a:cubicBezTo>
                  <a:pt x="918888" y="2590331"/>
                  <a:pt x="5847726" y="220303"/>
                  <a:pt x="12191996" y="0"/>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26" name="Shape">
            <a:extLst>
              <a:ext uri="{FF2B5EF4-FFF2-40B4-BE49-F238E27FC236}">
                <a16:creationId xmlns:a16="http://schemas.microsoft.com/office/drawing/2014/main" id="{FD3282EA-0D52-261E-15D7-1DD257B0E5EC}"/>
              </a:ext>
            </a:extLst>
          </p:cNvPr>
          <p:cNvSpPr/>
          <p:nvPr/>
        </p:nvSpPr>
        <p:spPr>
          <a:xfrm>
            <a:off x="3171984" y="217655"/>
            <a:ext cx="1936115" cy="563535"/>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51" y="9539"/>
                  <a:pt x="7158" y="13632"/>
                  <a:pt x="7158" y="13632"/>
                </a:cubicBezTo>
                <a:cubicBezTo>
                  <a:pt x="7158" y="13632"/>
                  <a:pt x="9031" y="0"/>
                  <a:pt x="12135" y="0"/>
                </a:cubicBezTo>
                <a:cubicBezTo>
                  <a:pt x="15239" y="0"/>
                  <a:pt x="17364" y="6359"/>
                  <a:pt x="18371"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5327374" y="2357470"/>
            <a:ext cx="6020076" cy="2852737"/>
          </a:xfrm>
        </p:spPr>
        <p:txBody>
          <a:bodyPr anchor="b"/>
          <a:lstStyle>
            <a:lvl1pPr algn="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5327374" y="5237195"/>
            <a:ext cx="6020076" cy="763757"/>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9D8EDF20-0A16-5700-07CE-75DB17B9CF97}"/>
              </a:ext>
            </a:extLst>
          </p:cNvPr>
          <p:cNvSpPr/>
          <p:nvPr/>
        </p:nvSpPr>
        <p:spPr>
          <a:xfrm>
            <a:off x="0" y="1261818"/>
            <a:ext cx="12192000" cy="3643482"/>
          </a:xfrm>
          <a:custGeom>
            <a:avLst/>
            <a:gdLst/>
            <a:ahLst/>
            <a:cxnLst>
              <a:cxn ang="0">
                <a:pos x="wd2" y="hd2"/>
              </a:cxn>
              <a:cxn ang="5400000">
                <a:pos x="wd2" y="hd2"/>
              </a:cxn>
              <a:cxn ang="10800000">
                <a:pos x="wd2" y="hd2"/>
              </a:cxn>
              <a:cxn ang="16200000">
                <a:pos x="wd2" y="hd2"/>
              </a:cxn>
            </a:cxnLst>
            <a:rect l="0" t="0" r="r" b="b"/>
            <a:pathLst>
              <a:path w="21600" h="16225" extrusionOk="0">
                <a:moveTo>
                  <a:pt x="0" y="2697"/>
                </a:moveTo>
                <a:cubicBezTo>
                  <a:pt x="0" y="2697"/>
                  <a:pt x="9877" y="-5375"/>
                  <a:pt x="21600" y="6412"/>
                </a:cubicBezTo>
                <a:lnTo>
                  <a:pt x="21600" y="16225"/>
                </a:lnTo>
                <a:lnTo>
                  <a:pt x="0" y="16225"/>
                </a:lnTo>
                <a:lnTo>
                  <a:pt x="0" y="2697"/>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00BD0B6C-025A-3BDC-190F-3B0B27B367AD}"/>
              </a:ext>
            </a:extLst>
          </p:cNvPr>
          <p:cNvSpPr/>
          <p:nvPr/>
        </p:nvSpPr>
        <p:spPr>
          <a:xfrm>
            <a:off x="0" y="1862538"/>
            <a:ext cx="12192000" cy="4994077"/>
          </a:xfrm>
          <a:custGeom>
            <a:avLst/>
            <a:gdLst/>
            <a:ahLst/>
            <a:cxnLst>
              <a:cxn ang="0">
                <a:pos x="wd2" y="hd2"/>
              </a:cxn>
              <a:cxn ang="5400000">
                <a:pos x="wd2" y="hd2"/>
              </a:cxn>
              <a:cxn ang="10800000">
                <a:pos x="wd2" y="hd2"/>
              </a:cxn>
              <a:cxn ang="16200000">
                <a:pos x="wd2" y="hd2"/>
              </a:cxn>
            </a:cxnLst>
            <a:rect l="0" t="0" r="r" b="b"/>
            <a:pathLst>
              <a:path w="21600" h="17474" extrusionOk="0">
                <a:moveTo>
                  <a:pt x="21600" y="1222"/>
                </a:moveTo>
                <a:cubicBezTo>
                  <a:pt x="21600" y="1222"/>
                  <a:pt x="11462" y="-4126"/>
                  <a:pt x="0" y="7548"/>
                </a:cubicBezTo>
                <a:lnTo>
                  <a:pt x="0" y="17474"/>
                </a:lnTo>
                <a:lnTo>
                  <a:pt x="21600" y="17474"/>
                </a:lnTo>
                <a:lnTo>
                  <a:pt x="21600" y="1222"/>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B2431F28-145C-9A99-56DB-3D42C67A9E17}"/>
              </a:ext>
            </a:extLst>
          </p:cNvPr>
          <p:cNvSpPr/>
          <p:nvPr/>
        </p:nvSpPr>
        <p:spPr>
          <a:xfrm>
            <a:off x="163820" y="3063907"/>
            <a:ext cx="5542166" cy="1732554"/>
          </a:xfrm>
          <a:custGeom>
            <a:avLst/>
            <a:gdLst/>
            <a:ahLst/>
            <a:cxnLst>
              <a:cxn ang="0">
                <a:pos x="wd2" y="hd2"/>
              </a:cxn>
              <a:cxn ang="5400000">
                <a:pos x="wd2" y="hd2"/>
              </a:cxn>
              <a:cxn ang="10800000">
                <a:pos x="wd2" y="hd2"/>
              </a:cxn>
              <a:cxn ang="16200000">
                <a:pos x="wd2" y="hd2"/>
              </a:cxn>
            </a:cxnLst>
            <a:rect l="0" t="0" r="r" b="b"/>
            <a:pathLst>
              <a:path w="21600" h="21600" extrusionOk="0">
                <a:moveTo>
                  <a:pt x="17347" y="0"/>
                </a:moveTo>
                <a:cubicBezTo>
                  <a:pt x="17347" y="0"/>
                  <a:pt x="8585" y="8357"/>
                  <a:pt x="1115" y="21600"/>
                </a:cubicBezTo>
                <a:lnTo>
                  <a:pt x="0" y="20590"/>
                </a:lnTo>
                <a:cubicBezTo>
                  <a:pt x="0" y="20590"/>
                  <a:pt x="8811" y="5468"/>
                  <a:pt x="17347" y="0"/>
                </a:cubicBezTo>
                <a:close/>
                <a:moveTo>
                  <a:pt x="5810" y="17832"/>
                </a:moveTo>
                <a:lnTo>
                  <a:pt x="6797" y="19056"/>
                </a:lnTo>
                <a:cubicBezTo>
                  <a:pt x="13541" y="7287"/>
                  <a:pt x="21408" y="654"/>
                  <a:pt x="21408" y="654"/>
                </a:cubicBezTo>
                <a:cubicBezTo>
                  <a:pt x="13757" y="4446"/>
                  <a:pt x="5810" y="17832"/>
                  <a:pt x="5810" y="17832"/>
                </a:cubicBezTo>
                <a:close/>
                <a:moveTo>
                  <a:pt x="9444" y="18901"/>
                </a:moveTo>
                <a:lnTo>
                  <a:pt x="10216" y="19746"/>
                </a:lnTo>
                <a:cubicBezTo>
                  <a:pt x="15461" y="10604"/>
                  <a:pt x="21600" y="5183"/>
                  <a:pt x="21600" y="5183"/>
                </a:cubicBezTo>
                <a:cubicBezTo>
                  <a:pt x="15633" y="8488"/>
                  <a:pt x="9444" y="18901"/>
                  <a:pt x="9444" y="18901"/>
                </a:cubicBez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269541AB-C50C-43A6-3AA0-24796120DFF4}"/>
              </a:ext>
            </a:extLst>
          </p:cNvPr>
          <p:cNvSpPr/>
          <p:nvPr/>
        </p:nvSpPr>
        <p:spPr>
          <a:xfrm>
            <a:off x="0" y="4465660"/>
            <a:ext cx="12192000" cy="2392340"/>
          </a:xfrm>
          <a:custGeom>
            <a:avLst/>
            <a:gdLst/>
            <a:ahLst/>
            <a:cxnLst>
              <a:cxn ang="0">
                <a:pos x="wd2" y="hd2"/>
              </a:cxn>
              <a:cxn ang="5400000">
                <a:pos x="wd2" y="hd2"/>
              </a:cxn>
              <a:cxn ang="10800000">
                <a:pos x="wd2" y="hd2"/>
              </a:cxn>
              <a:cxn ang="16200000">
                <a:pos x="wd2" y="hd2"/>
              </a:cxn>
            </a:cxnLst>
            <a:rect l="0" t="0" r="r" b="b"/>
            <a:pathLst>
              <a:path w="21600" h="17986" extrusionOk="0">
                <a:moveTo>
                  <a:pt x="0" y="272"/>
                </a:moveTo>
                <a:cubicBezTo>
                  <a:pt x="0" y="272"/>
                  <a:pt x="13085" y="-3614"/>
                  <a:pt x="21600" y="17986"/>
                </a:cubicBezTo>
                <a:lnTo>
                  <a:pt x="0" y="17986"/>
                </a:lnTo>
                <a:lnTo>
                  <a:pt x="0" y="272"/>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D8E9B930-7B0A-BCEE-CABD-3B6C94494290}"/>
              </a:ext>
            </a:extLst>
          </p:cNvPr>
          <p:cNvSpPr/>
          <p:nvPr/>
        </p:nvSpPr>
        <p:spPr>
          <a:xfrm>
            <a:off x="9816607" y="5190338"/>
            <a:ext cx="970319"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7"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C28364CA-B0FB-199A-E0D4-432A36300278}"/>
              </a:ext>
            </a:extLst>
          </p:cNvPr>
          <p:cNvSpPr/>
          <p:nvPr/>
        </p:nvSpPr>
        <p:spPr>
          <a:xfrm>
            <a:off x="8720272" y="1071112"/>
            <a:ext cx="970319"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7"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A6473A18-FAD1-CD03-6D93-E490F255E6CC}"/>
              </a:ext>
            </a:extLst>
          </p:cNvPr>
          <p:cNvSpPr/>
          <p:nvPr/>
        </p:nvSpPr>
        <p:spPr>
          <a:xfrm>
            <a:off x="1814624" y="622955"/>
            <a:ext cx="970319"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7"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0B96A5C4-BD65-8E4C-D5D0-D44F90A19D9D}"/>
              </a:ext>
            </a:extLst>
          </p:cNvPr>
          <p:cNvSpPr/>
          <p:nvPr/>
        </p:nvSpPr>
        <p:spPr>
          <a:xfrm>
            <a:off x="9526771" y="346434"/>
            <a:ext cx="1938314" cy="563535"/>
          </a:xfrm>
          <a:custGeom>
            <a:avLst/>
            <a:gdLst/>
            <a:ahLst/>
            <a:cxnLst>
              <a:cxn ang="0">
                <a:pos x="wd2" y="hd2"/>
              </a:cxn>
              <a:cxn ang="5400000">
                <a:pos x="wd2" y="hd2"/>
              </a:cxn>
              <a:cxn ang="10800000">
                <a:pos x="wd2" y="hd2"/>
              </a:cxn>
              <a:cxn ang="16200000">
                <a:pos x="wd2" y="hd2"/>
              </a:cxn>
            </a:cxnLst>
            <a:rect l="0" t="0" r="r" b="b"/>
            <a:pathLst>
              <a:path w="21504" h="21600" extrusionOk="0">
                <a:moveTo>
                  <a:pt x="21502" y="21600"/>
                </a:moveTo>
                <a:lnTo>
                  <a:pt x="0" y="21600"/>
                </a:lnTo>
                <a:cubicBezTo>
                  <a:pt x="0" y="21600"/>
                  <a:pt x="1384" y="9539"/>
                  <a:pt x="3761" y="9539"/>
                </a:cubicBezTo>
                <a:cubicBezTo>
                  <a:pt x="6137" y="9539"/>
                  <a:pt x="7158" y="13632"/>
                  <a:pt x="7158" y="13632"/>
                </a:cubicBezTo>
                <a:cubicBezTo>
                  <a:pt x="7158" y="13632"/>
                  <a:pt x="9031" y="0"/>
                  <a:pt x="12135" y="0"/>
                </a:cubicBezTo>
                <a:cubicBezTo>
                  <a:pt x="15239" y="0"/>
                  <a:pt x="17364" y="6359"/>
                  <a:pt x="18371" y="15570"/>
                </a:cubicBezTo>
                <a:cubicBezTo>
                  <a:pt x="18384" y="15570"/>
                  <a:pt x="21600" y="9210"/>
                  <a:pt x="21502"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5327374" y="1181364"/>
            <a:ext cx="6020076" cy="2758312"/>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5327374" y="4061088"/>
            <a:ext cx="6020076" cy="1450531"/>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Shape">
            <a:extLst>
              <a:ext uri="{FF2B5EF4-FFF2-40B4-BE49-F238E27FC236}">
                <a16:creationId xmlns:a16="http://schemas.microsoft.com/office/drawing/2014/main" id="{A8330539-1808-66AB-FC3A-BA1C3829B307}"/>
              </a:ext>
            </a:extLst>
          </p:cNvPr>
          <p:cNvSpPr/>
          <p:nvPr/>
        </p:nvSpPr>
        <p:spPr>
          <a:xfrm>
            <a:off x="10715061" y="5350450"/>
            <a:ext cx="969518"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7" y="13123"/>
                  <a:pt x="8612" y="21600"/>
                  <a:pt x="8612" y="21600"/>
                </a:cubicBezTo>
                <a:lnTo>
                  <a:pt x="18655" y="21600"/>
                </a:lnTo>
                <a:cubicBezTo>
                  <a:pt x="18823" y="15631"/>
                  <a:pt x="21600" y="7804"/>
                  <a:pt x="21600" y="7804"/>
                </a:cubicBezTo>
                <a:cubicBezTo>
                  <a:pt x="17953" y="11590"/>
                  <a:pt x="17196" y="18232"/>
                  <a:pt x="17196" y="182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D1CDE87B-339E-723B-55FD-3448B513FFAB}"/>
              </a:ext>
            </a:extLst>
          </p:cNvPr>
          <p:cNvSpPr/>
          <p:nvPr/>
        </p:nvSpPr>
        <p:spPr>
          <a:xfrm>
            <a:off x="1561302" y="4711588"/>
            <a:ext cx="969518" cy="886779"/>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4"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7" y="13123"/>
                  <a:pt x="8612" y="21600"/>
                  <a:pt x="8612" y="21600"/>
                </a:cubicBezTo>
                <a:lnTo>
                  <a:pt x="18655" y="21600"/>
                </a:lnTo>
                <a:cubicBezTo>
                  <a:pt x="18823" y="15631"/>
                  <a:pt x="21600" y="7804"/>
                  <a:pt x="21600" y="7804"/>
                </a:cubicBezTo>
                <a:cubicBezTo>
                  <a:pt x="17981" y="11613"/>
                  <a:pt x="17196" y="18232"/>
                  <a:pt x="17196" y="182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355CB767-EA32-3D3C-A654-5DD68EB1B68F}"/>
              </a:ext>
            </a:extLst>
          </p:cNvPr>
          <p:cNvSpPr/>
          <p:nvPr/>
        </p:nvSpPr>
        <p:spPr>
          <a:xfrm>
            <a:off x="0" y="5353494"/>
            <a:ext cx="12181930" cy="1504506"/>
          </a:xfrm>
          <a:custGeom>
            <a:avLst/>
            <a:gdLst/>
            <a:ahLst/>
            <a:cxnLst>
              <a:cxn ang="0">
                <a:pos x="wd2" y="hd2"/>
              </a:cxn>
              <a:cxn ang="5400000">
                <a:pos x="wd2" y="hd2"/>
              </a:cxn>
              <a:cxn ang="10800000">
                <a:pos x="wd2" y="hd2"/>
              </a:cxn>
              <a:cxn ang="16200000">
                <a:pos x="wd2" y="hd2"/>
              </a:cxn>
            </a:cxnLst>
            <a:rect l="0" t="0" r="r" b="b"/>
            <a:pathLst>
              <a:path w="21600" h="11988" extrusionOk="0">
                <a:moveTo>
                  <a:pt x="0" y="4823"/>
                </a:moveTo>
                <a:lnTo>
                  <a:pt x="0" y="11988"/>
                </a:lnTo>
                <a:lnTo>
                  <a:pt x="21600" y="11988"/>
                </a:lnTo>
                <a:lnTo>
                  <a:pt x="21600" y="11464"/>
                </a:lnTo>
                <a:cubicBezTo>
                  <a:pt x="9877" y="-9612"/>
                  <a:pt x="0" y="4823"/>
                  <a:pt x="0" y="482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04A50D2C-7CFC-617E-4CDB-19D7A7F6E56B}"/>
              </a:ext>
            </a:extLst>
          </p:cNvPr>
          <p:cNvSpPr/>
          <p:nvPr/>
        </p:nvSpPr>
        <p:spPr>
          <a:xfrm>
            <a:off x="3047056" y="5958510"/>
            <a:ext cx="9144944" cy="899490"/>
          </a:xfrm>
          <a:custGeom>
            <a:avLst/>
            <a:gdLst/>
            <a:ahLst/>
            <a:cxnLst>
              <a:cxn ang="0">
                <a:pos x="wd2" y="hd2"/>
              </a:cxn>
              <a:cxn ang="5400000">
                <a:pos x="wd2" y="hd2"/>
              </a:cxn>
              <a:cxn ang="10800000">
                <a:pos x="wd2" y="hd2"/>
              </a:cxn>
              <a:cxn ang="16200000">
                <a:pos x="wd2" y="hd2"/>
              </a:cxn>
            </a:cxnLst>
            <a:rect l="0" t="0" r="r" b="b"/>
            <a:pathLst>
              <a:path w="21600" h="11944" extrusionOk="0">
                <a:moveTo>
                  <a:pt x="0" y="11944"/>
                </a:moveTo>
                <a:lnTo>
                  <a:pt x="21600" y="11944"/>
                </a:lnTo>
                <a:lnTo>
                  <a:pt x="21600" y="4639"/>
                </a:lnTo>
                <a:cubicBezTo>
                  <a:pt x="21600" y="4639"/>
                  <a:pt x="12086" y="-9656"/>
                  <a:pt x="0" y="1194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6130A4F2-858C-8B81-C64C-2D5D954B8701}"/>
              </a:ext>
            </a:extLst>
          </p:cNvPr>
          <p:cNvSpPr/>
          <p:nvPr/>
        </p:nvSpPr>
        <p:spPr>
          <a:xfrm>
            <a:off x="7051039" y="6618638"/>
            <a:ext cx="2489271" cy="239362"/>
          </a:xfrm>
          <a:custGeom>
            <a:avLst/>
            <a:gdLst/>
            <a:ahLst/>
            <a:cxnLst>
              <a:cxn ang="0">
                <a:pos x="wd2" y="hd2"/>
              </a:cxn>
              <a:cxn ang="5400000">
                <a:pos x="wd2" y="hd2"/>
              </a:cxn>
              <a:cxn ang="10800000">
                <a:pos x="wd2" y="hd2"/>
              </a:cxn>
              <a:cxn ang="16200000">
                <a:pos x="wd2" y="hd2"/>
              </a:cxn>
            </a:cxnLst>
            <a:rect l="0" t="0" r="r" b="b"/>
            <a:pathLst>
              <a:path w="21600" h="21432" extrusionOk="0">
                <a:moveTo>
                  <a:pt x="7637" y="21432"/>
                </a:moveTo>
                <a:cubicBezTo>
                  <a:pt x="15897" y="6064"/>
                  <a:pt x="21600" y="3"/>
                  <a:pt x="21600" y="3"/>
                </a:cubicBezTo>
                <a:cubicBezTo>
                  <a:pt x="14324" y="-168"/>
                  <a:pt x="6807" y="9053"/>
                  <a:pt x="0" y="21432"/>
                </a:cubicBezTo>
                <a:lnTo>
                  <a:pt x="7637" y="21432"/>
                </a:ln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EC81EC40-258D-CD5B-9B43-80CB4E5686DD}"/>
              </a:ext>
            </a:extLst>
          </p:cNvPr>
          <p:cNvSpPr/>
          <p:nvPr/>
        </p:nvSpPr>
        <p:spPr>
          <a:xfrm>
            <a:off x="4457264" y="6208622"/>
            <a:ext cx="4821148" cy="645537"/>
          </a:xfrm>
          <a:custGeom>
            <a:avLst/>
            <a:gdLst/>
            <a:ahLst/>
            <a:cxnLst>
              <a:cxn ang="0">
                <a:pos x="wd2" y="hd2"/>
              </a:cxn>
              <a:cxn ang="5400000">
                <a:pos x="wd2" y="hd2"/>
              </a:cxn>
              <a:cxn ang="10800000">
                <a:pos x="wd2" y="hd2"/>
              </a:cxn>
              <a:cxn ang="16200000">
                <a:pos x="wd2" y="hd2"/>
              </a:cxn>
            </a:cxnLst>
            <a:rect l="0" t="0" r="r" b="b"/>
            <a:pathLst>
              <a:path w="21600" h="21600" extrusionOk="0">
                <a:moveTo>
                  <a:pt x="4208" y="21600"/>
                </a:moveTo>
                <a:cubicBezTo>
                  <a:pt x="13460" y="5615"/>
                  <a:pt x="21600" y="0"/>
                  <a:pt x="21600" y="0"/>
                </a:cubicBezTo>
                <a:cubicBezTo>
                  <a:pt x="13663" y="0"/>
                  <a:pt x="5246" y="12284"/>
                  <a:pt x="0" y="21600"/>
                </a:cubicBezTo>
                <a:lnTo>
                  <a:pt x="4208" y="21600"/>
                </a:lnTo>
                <a:close/>
              </a:path>
            </a:pathLst>
          </a:custGeom>
          <a:solidFill>
            <a:schemeClr val="accent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07DEDBD9-9A2D-ADA8-893B-5E19DC064F9E}"/>
              </a:ext>
            </a:extLst>
          </p:cNvPr>
          <p:cNvSpPr/>
          <p:nvPr/>
        </p:nvSpPr>
        <p:spPr>
          <a:xfrm>
            <a:off x="6232615" y="744927"/>
            <a:ext cx="1936661" cy="563535"/>
          </a:xfrm>
          <a:custGeom>
            <a:avLst/>
            <a:gdLst/>
            <a:ahLst/>
            <a:cxnLst>
              <a:cxn ang="0">
                <a:pos x="wd2" y="hd2"/>
              </a:cxn>
              <a:cxn ang="5400000">
                <a:pos x="wd2" y="hd2"/>
              </a:cxn>
              <a:cxn ang="10800000">
                <a:pos x="wd2" y="hd2"/>
              </a:cxn>
              <a:cxn ang="16200000">
                <a:pos x="wd2" y="hd2"/>
              </a:cxn>
            </a:cxnLst>
            <a:rect l="0" t="0" r="r" b="b"/>
            <a:pathLst>
              <a:path w="21518" h="21600" extrusionOk="0">
                <a:moveTo>
                  <a:pt x="21516" y="21600"/>
                </a:moveTo>
                <a:lnTo>
                  <a:pt x="0" y="21600"/>
                </a:lnTo>
                <a:cubicBezTo>
                  <a:pt x="0" y="21600"/>
                  <a:pt x="1385" y="9539"/>
                  <a:pt x="3763" y="9539"/>
                </a:cubicBezTo>
                <a:cubicBezTo>
                  <a:pt x="6141" y="9539"/>
                  <a:pt x="7163" y="13632"/>
                  <a:pt x="7163" y="13632"/>
                </a:cubicBezTo>
                <a:cubicBezTo>
                  <a:pt x="7163" y="13632"/>
                  <a:pt x="9037" y="0"/>
                  <a:pt x="12143" y="0"/>
                </a:cubicBezTo>
                <a:cubicBezTo>
                  <a:pt x="15249" y="0"/>
                  <a:pt x="17375" y="6359"/>
                  <a:pt x="18382" y="15570"/>
                </a:cubicBezTo>
                <a:cubicBezTo>
                  <a:pt x="18382" y="15570"/>
                  <a:pt x="21600" y="9210"/>
                  <a:pt x="21516"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2486675"/>
            <a:ext cx="10515600" cy="1303349"/>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3817012"/>
            <a:ext cx="10515600" cy="899491"/>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userDrawn="1">
            <p:ph type="pic" sz="quarter" idx="13"/>
          </p:nvPr>
        </p:nvSpPr>
        <p:spPr>
          <a:xfrm>
            <a:off x="10042252" y="641712"/>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8170134" y="32943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8170134" y="55676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8170134" y="78409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Shape">
            <a:extLst>
              <a:ext uri="{FF2B5EF4-FFF2-40B4-BE49-F238E27FC236}">
                <a16:creationId xmlns:a16="http://schemas.microsoft.com/office/drawing/2014/main" id="{A2AF9973-C80D-CBC3-2E90-872C03C2FFA6}"/>
              </a:ext>
            </a:extLst>
          </p:cNvPr>
          <p:cNvSpPr/>
          <p:nvPr userDrawn="1"/>
        </p:nvSpPr>
        <p:spPr>
          <a:xfrm flipH="1">
            <a:off x="1889758" y="5143495"/>
            <a:ext cx="1104069" cy="1132915"/>
          </a:xfrm>
          <a:custGeom>
            <a:avLst/>
            <a:gdLst/>
            <a:ahLst/>
            <a:cxnLst>
              <a:cxn ang="0">
                <a:pos x="wd2" y="hd2"/>
              </a:cxn>
              <a:cxn ang="5400000">
                <a:pos x="wd2" y="hd2"/>
              </a:cxn>
              <a:cxn ang="10800000">
                <a:pos x="wd2" y="hd2"/>
              </a:cxn>
              <a:cxn ang="16200000">
                <a:pos x="wd2" y="hd2"/>
              </a:cxn>
            </a:cxnLst>
            <a:rect l="0" t="0" r="r" b="b"/>
            <a:pathLst>
              <a:path w="21600" h="21600" extrusionOk="0">
                <a:moveTo>
                  <a:pt x="17196" y="18232"/>
                </a:moveTo>
                <a:lnTo>
                  <a:pt x="17196" y="11752"/>
                </a:lnTo>
                <a:cubicBezTo>
                  <a:pt x="15962" y="14145"/>
                  <a:pt x="15653" y="19579"/>
                  <a:pt x="15653" y="19579"/>
                </a:cubicBezTo>
                <a:cubicBezTo>
                  <a:pt x="14419" y="16165"/>
                  <a:pt x="15344" y="4599"/>
                  <a:pt x="15344" y="4599"/>
                </a:cubicBezTo>
                <a:cubicBezTo>
                  <a:pt x="13156" y="8686"/>
                  <a:pt x="13493" y="17025"/>
                  <a:pt x="13493" y="17025"/>
                </a:cubicBezTo>
                <a:cubicBezTo>
                  <a:pt x="12567" y="10893"/>
                  <a:pt x="7911" y="0"/>
                  <a:pt x="7911" y="0"/>
                </a:cubicBezTo>
                <a:cubicBezTo>
                  <a:pt x="9453" y="3925"/>
                  <a:pt x="10716" y="15654"/>
                  <a:pt x="10716" y="15654"/>
                </a:cubicBezTo>
                <a:cubicBezTo>
                  <a:pt x="8696" y="9012"/>
                  <a:pt x="2244" y="2044"/>
                  <a:pt x="2244" y="2044"/>
                </a:cubicBezTo>
                <a:cubicBezTo>
                  <a:pt x="5582" y="6643"/>
                  <a:pt x="8556" y="16165"/>
                  <a:pt x="8556" y="16165"/>
                </a:cubicBezTo>
                <a:cubicBezTo>
                  <a:pt x="6228" y="12588"/>
                  <a:pt x="0" y="7990"/>
                  <a:pt x="0" y="7990"/>
                </a:cubicBezTo>
                <a:cubicBezTo>
                  <a:pt x="5666" y="13123"/>
                  <a:pt x="8612" y="21600"/>
                  <a:pt x="8612" y="21600"/>
                </a:cubicBezTo>
                <a:lnTo>
                  <a:pt x="18655" y="21600"/>
                </a:lnTo>
                <a:cubicBezTo>
                  <a:pt x="18823" y="15631"/>
                  <a:pt x="21600" y="7804"/>
                  <a:pt x="21600" y="7804"/>
                </a:cubicBezTo>
                <a:cubicBezTo>
                  <a:pt x="17981" y="11590"/>
                  <a:pt x="17196" y="18232"/>
                  <a:pt x="17196" y="1823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9B707EB7-E8CA-D2D5-A5C5-F2C7CDAEC5E0}"/>
              </a:ext>
            </a:extLst>
          </p:cNvPr>
          <p:cNvSpPr/>
          <p:nvPr userDrawn="1"/>
        </p:nvSpPr>
        <p:spPr>
          <a:xfrm flipH="1">
            <a:off x="-1" y="5694925"/>
            <a:ext cx="4656655" cy="116297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12126" y="1480"/>
                  <a:pt x="4212" y="13674"/>
                  <a:pt x="0" y="21600"/>
                </a:cubicBezTo>
                <a:lnTo>
                  <a:pt x="21600" y="21600"/>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7" name="Picture Placeholder 6">
            <a:extLst>
              <a:ext uri="{FF2B5EF4-FFF2-40B4-BE49-F238E27FC236}">
                <a16:creationId xmlns:a16="http://schemas.microsoft.com/office/drawing/2014/main" id="{A4E6D320-50CC-5E73-F545-85A7F9BB027D}"/>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2" name="Shape">
            <a:extLst>
              <a:ext uri="{FF2B5EF4-FFF2-40B4-BE49-F238E27FC236}">
                <a16:creationId xmlns:a16="http://schemas.microsoft.com/office/drawing/2014/main" id="{FA73752B-D0F8-A318-08E1-BE2EBEF10132}"/>
              </a:ext>
            </a:extLst>
          </p:cNvPr>
          <p:cNvSpPr/>
          <p:nvPr/>
        </p:nvSpPr>
        <p:spPr>
          <a:xfrm>
            <a:off x="7113994" y="1126336"/>
            <a:ext cx="4176852" cy="1216697"/>
          </a:xfrm>
          <a:custGeom>
            <a:avLst/>
            <a:gdLst/>
            <a:ahLst/>
            <a:cxnLst>
              <a:cxn ang="0">
                <a:pos x="wd2" y="hd2"/>
              </a:cxn>
              <a:cxn ang="5400000">
                <a:pos x="wd2" y="hd2"/>
              </a:cxn>
              <a:cxn ang="10800000">
                <a:pos x="wd2" y="hd2"/>
              </a:cxn>
              <a:cxn ang="16200000">
                <a:pos x="wd2" y="hd2"/>
              </a:cxn>
            </a:cxnLst>
            <a:rect l="0" t="0" r="r" b="b"/>
            <a:pathLst>
              <a:path w="21511" h="21600" extrusionOk="0">
                <a:moveTo>
                  <a:pt x="21509" y="21600"/>
                </a:moveTo>
                <a:lnTo>
                  <a:pt x="0" y="21600"/>
                </a:lnTo>
                <a:cubicBezTo>
                  <a:pt x="0" y="21600"/>
                  <a:pt x="1381" y="9530"/>
                  <a:pt x="3768" y="9530"/>
                </a:cubicBezTo>
                <a:cubicBezTo>
                  <a:pt x="6154" y="9530"/>
                  <a:pt x="7172" y="13610"/>
                  <a:pt x="7172" y="13610"/>
                </a:cubicBezTo>
                <a:cubicBezTo>
                  <a:pt x="7172" y="13610"/>
                  <a:pt x="9039" y="0"/>
                  <a:pt x="12152" y="0"/>
                </a:cubicBezTo>
                <a:cubicBezTo>
                  <a:pt x="15265" y="0"/>
                  <a:pt x="17379" y="6348"/>
                  <a:pt x="18390" y="15557"/>
                </a:cubicBezTo>
                <a:cubicBezTo>
                  <a:pt x="18384" y="15574"/>
                  <a:pt x="21600" y="9226"/>
                  <a:pt x="21509" y="2160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Landscape">
      <a:dk1>
        <a:srgbClr val="000000"/>
      </a:dk1>
      <a:lt1>
        <a:srgbClr val="EAF4F5"/>
      </a:lt1>
      <a:dk2>
        <a:srgbClr val="5E5E5E"/>
      </a:dk2>
      <a:lt2>
        <a:srgbClr val="D6D5D5"/>
      </a:lt2>
      <a:accent1>
        <a:srgbClr val="C6DFDB"/>
      </a:accent1>
      <a:accent2>
        <a:srgbClr val="6DB5A0"/>
      </a:accent2>
      <a:accent3>
        <a:srgbClr val="C2C260"/>
      </a:accent3>
      <a:accent4>
        <a:srgbClr val="217A4E"/>
      </a:accent4>
      <a:accent5>
        <a:srgbClr val="7EA79A"/>
      </a:accent5>
      <a:accent6>
        <a:srgbClr val="CBCB5A"/>
      </a:accent6>
      <a:hlink>
        <a:srgbClr val="202933"/>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9_T_PGO_Landscape-16x9.pptx" id="{865CC1A9-72E9-4DC2-9141-D474DFE33D7D}" vid="{C5628A92-ED64-46D9-BB32-547AA1D6D98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9_T_PGO_Landscape-16x9.pptx" id="{865CC1A9-72E9-4DC2-9141-D474DFE33D7D}" vid="{60E5DB15-5946-4DFE-B386-5816B2D290E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341</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Landscape</dc:title>
  <dc:creator>PresentationGO.com</dc:creator>
  <dc:description>© Copyright PresentationGo.com</dc:description>
  <cp:lastModifiedBy>Christophe Barroche</cp:lastModifiedBy>
  <cp:revision>2</cp:revision>
  <dcterms:created xsi:type="dcterms:W3CDTF">2019-11-21T05:02:10Z</dcterms:created>
  <dcterms:modified xsi:type="dcterms:W3CDTF">2022-05-09T22:32:00Z</dcterms:modified>
  <cp:category>Templates</cp:category>
</cp:coreProperties>
</file>