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85" autoAdjust="0"/>
    <p:restoredTop sz="96292" autoAdjust="0"/>
  </p:normalViewPr>
  <p:slideViewPr>
    <p:cSldViewPr snapToGrid="0">
      <p:cViewPr>
        <p:scale>
          <a:sx n="100" d="100"/>
          <a:sy n="100" d="100"/>
        </p:scale>
        <p:origin x="3354" y="11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5/2/2022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3BF1475-6AA1-3540-4824-FA631BEB5E76}"/>
              </a:ext>
            </a:extLst>
          </p:cNvPr>
          <p:cNvGrpSpPr/>
          <p:nvPr userDrawn="1"/>
        </p:nvGrpSpPr>
        <p:grpSpPr>
          <a:xfrm>
            <a:off x="198183" y="236035"/>
            <a:ext cx="8747634" cy="6621970"/>
            <a:chOff x="2679700" y="146697699"/>
            <a:chExt cx="11650979" cy="8819805"/>
          </a:xfrm>
        </p:grpSpPr>
        <p:sp>
          <p:nvSpPr>
            <p:cNvPr id="15" name="Shape">
              <a:extLst>
                <a:ext uri="{FF2B5EF4-FFF2-40B4-BE49-F238E27FC236}">
                  <a16:creationId xmlns:a16="http://schemas.microsoft.com/office/drawing/2014/main" id="{FD46B503-EDEF-AA53-65B6-06F8480FD287}"/>
                </a:ext>
              </a:extLst>
            </p:cNvPr>
            <p:cNvSpPr/>
            <p:nvPr/>
          </p:nvSpPr>
          <p:spPr>
            <a:xfrm>
              <a:off x="2679700" y="146697699"/>
              <a:ext cx="11650979" cy="8497567"/>
            </a:xfrm>
            <a:custGeom>
              <a:avLst/>
              <a:gdLst/>
              <a:ahLst/>
              <a:cxnLst>
                <a:cxn ang="0">
                  <a:pos x="wd2" y="hd2"/>
                </a:cxn>
                <a:cxn ang="5400000">
                  <a:pos x="wd2" y="hd2"/>
                </a:cxn>
                <a:cxn ang="10800000">
                  <a:pos x="wd2" y="hd2"/>
                </a:cxn>
                <a:cxn ang="16200000">
                  <a:pos x="wd2" y="hd2"/>
                </a:cxn>
              </a:cxnLst>
              <a:rect l="0" t="0" r="r" b="b"/>
              <a:pathLst>
                <a:path w="21600" h="21600" extrusionOk="0">
                  <a:moveTo>
                    <a:pt x="19796" y="21600"/>
                  </a:moveTo>
                  <a:lnTo>
                    <a:pt x="1804" y="21600"/>
                  </a:lnTo>
                  <a:cubicBezTo>
                    <a:pt x="808" y="21600"/>
                    <a:pt x="0" y="20493"/>
                    <a:pt x="0" y="19127"/>
                  </a:cubicBezTo>
                  <a:lnTo>
                    <a:pt x="0" y="2473"/>
                  </a:lnTo>
                  <a:cubicBezTo>
                    <a:pt x="0" y="1107"/>
                    <a:pt x="808" y="0"/>
                    <a:pt x="1804" y="0"/>
                  </a:cubicBezTo>
                  <a:lnTo>
                    <a:pt x="19796" y="0"/>
                  </a:lnTo>
                  <a:cubicBezTo>
                    <a:pt x="20792" y="0"/>
                    <a:pt x="21600" y="1107"/>
                    <a:pt x="21600" y="2473"/>
                  </a:cubicBezTo>
                  <a:lnTo>
                    <a:pt x="21600" y="19127"/>
                  </a:lnTo>
                  <a:cubicBezTo>
                    <a:pt x="21600" y="20493"/>
                    <a:pt x="20792" y="21600"/>
                    <a:pt x="19796"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C381CCDF-18A7-240F-6C31-3A338425C109}"/>
                </a:ext>
              </a:extLst>
            </p:cNvPr>
            <p:cNvSpPr/>
            <p:nvPr/>
          </p:nvSpPr>
          <p:spPr>
            <a:xfrm>
              <a:off x="9428424" y="149593299"/>
              <a:ext cx="4150273" cy="5739169"/>
            </a:xfrm>
            <a:custGeom>
              <a:avLst/>
              <a:gdLst/>
              <a:ahLst/>
              <a:cxnLst>
                <a:cxn ang="0">
                  <a:pos x="wd2" y="hd2"/>
                </a:cxn>
                <a:cxn ang="5400000">
                  <a:pos x="wd2" y="hd2"/>
                </a:cxn>
                <a:cxn ang="10800000">
                  <a:pos x="wd2" y="hd2"/>
                </a:cxn>
                <a:cxn ang="16200000">
                  <a:pos x="wd2" y="hd2"/>
                </a:cxn>
              </a:cxnLst>
              <a:rect l="0" t="0" r="r" b="b"/>
              <a:pathLst>
                <a:path w="21502" h="21591" extrusionOk="0">
                  <a:moveTo>
                    <a:pt x="4584" y="21591"/>
                  </a:moveTo>
                  <a:cubicBezTo>
                    <a:pt x="4812" y="21373"/>
                    <a:pt x="5046" y="21156"/>
                    <a:pt x="5274" y="20933"/>
                  </a:cubicBezTo>
                  <a:cubicBezTo>
                    <a:pt x="5274" y="20933"/>
                    <a:pt x="5274" y="20933"/>
                    <a:pt x="5274" y="20933"/>
                  </a:cubicBezTo>
                  <a:cubicBezTo>
                    <a:pt x="6915" y="21406"/>
                    <a:pt x="8856" y="21600"/>
                    <a:pt x="10822" y="21416"/>
                  </a:cubicBezTo>
                  <a:cubicBezTo>
                    <a:pt x="12887" y="21222"/>
                    <a:pt x="14606" y="20640"/>
                    <a:pt x="15772" y="19841"/>
                  </a:cubicBezTo>
                  <a:cubicBezTo>
                    <a:pt x="15772" y="19841"/>
                    <a:pt x="15772" y="19841"/>
                    <a:pt x="15772" y="19841"/>
                  </a:cubicBezTo>
                  <a:cubicBezTo>
                    <a:pt x="14078" y="19311"/>
                    <a:pt x="12040" y="19089"/>
                    <a:pt x="9976" y="19283"/>
                  </a:cubicBezTo>
                  <a:cubicBezTo>
                    <a:pt x="8335" y="19439"/>
                    <a:pt x="6915" y="19836"/>
                    <a:pt x="5815" y="20394"/>
                  </a:cubicBezTo>
                  <a:cubicBezTo>
                    <a:pt x="5815" y="20394"/>
                    <a:pt x="5815" y="20394"/>
                    <a:pt x="5815" y="20394"/>
                  </a:cubicBezTo>
                  <a:cubicBezTo>
                    <a:pt x="6153" y="20049"/>
                    <a:pt x="6486" y="19694"/>
                    <a:pt x="6818" y="19330"/>
                  </a:cubicBezTo>
                  <a:cubicBezTo>
                    <a:pt x="7260" y="18843"/>
                    <a:pt x="7690" y="18347"/>
                    <a:pt x="8094" y="17850"/>
                  </a:cubicBezTo>
                  <a:cubicBezTo>
                    <a:pt x="8094" y="17850"/>
                    <a:pt x="8094" y="17850"/>
                    <a:pt x="8094" y="17850"/>
                  </a:cubicBezTo>
                  <a:cubicBezTo>
                    <a:pt x="9826" y="18195"/>
                    <a:pt x="11825" y="18229"/>
                    <a:pt x="13785" y="17869"/>
                  </a:cubicBezTo>
                  <a:cubicBezTo>
                    <a:pt x="15804" y="17496"/>
                    <a:pt x="17419" y="16767"/>
                    <a:pt x="18441" y="15874"/>
                  </a:cubicBezTo>
                  <a:cubicBezTo>
                    <a:pt x="18441" y="15874"/>
                    <a:pt x="18441" y="15874"/>
                    <a:pt x="18441" y="15874"/>
                  </a:cubicBezTo>
                  <a:cubicBezTo>
                    <a:pt x="16677" y="15495"/>
                    <a:pt x="14612" y="15448"/>
                    <a:pt x="12594" y="15822"/>
                  </a:cubicBezTo>
                  <a:cubicBezTo>
                    <a:pt x="10881" y="16139"/>
                    <a:pt x="9461" y="16711"/>
                    <a:pt x="8446" y="17420"/>
                  </a:cubicBezTo>
                  <a:cubicBezTo>
                    <a:pt x="8446" y="17420"/>
                    <a:pt x="8446" y="17420"/>
                    <a:pt x="8446" y="17420"/>
                  </a:cubicBezTo>
                  <a:cubicBezTo>
                    <a:pt x="9110" y="16593"/>
                    <a:pt x="9722" y="15760"/>
                    <a:pt x="10269" y="14947"/>
                  </a:cubicBezTo>
                  <a:cubicBezTo>
                    <a:pt x="10269" y="14947"/>
                    <a:pt x="10269" y="14947"/>
                    <a:pt x="10269" y="14947"/>
                  </a:cubicBezTo>
                  <a:cubicBezTo>
                    <a:pt x="12092" y="15160"/>
                    <a:pt x="14222" y="14994"/>
                    <a:pt x="16325" y="14398"/>
                  </a:cubicBezTo>
                  <a:cubicBezTo>
                    <a:pt x="18493" y="13784"/>
                    <a:pt x="20258" y="12814"/>
                    <a:pt x="21398" y="11717"/>
                  </a:cubicBezTo>
                  <a:cubicBezTo>
                    <a:pt x="21398" y="11717"/>
                    <a:pt x="21398" y="11717"/>
                    <a:pt x="21398" y="11717"/>
                  </a:cubicBezTo>
                  <a:cubicBezTo>
                    <a:pt x="19535" y="11471"/>
                    <a:pt x="17334" y="11628"/>
                    <a:pt x="15159" y="12242"/>
                  </a:cubicBezTo>
                  <a:cubicBezTo>
                    <a:pt x="13271" y="12777"/>
                    <a:pt x="11689" y="13585"/>
                    <a:pt x="10562" y="14507"/>
                  </a:cubicBezTo>
                  <a:cubicBezTo>
                    <a:pt x="10562" y="14507"/>
                    <a:pt x="10562" y="14507"/>
                    <a:pt x="10562" y="14507"/>
                  </a:cubicBezTo>
                  <a:cubicBezTo>
                    <a:pt x="11213" y="13505"/>
                    <a:pt x="11760" y="12540"/>
                    <a:pt x="12177" y="11661"/>
                  </a:cubicBezTo>
                  <a:cubicBezTo>
                    <a:pt x="12177" y="11661"/>
                    <a:pt x="12177" y="11661"/>
                    <a:pt x="12177" y="11661"/>
                  </a:cubicBezTo>
                  <a:cubicBezTo>
                    <a:pt x="14020" y="11471"/>
                    <a:pt x="15999" y="10847"/>
                    <a:pt x="17771" y="9816"/>
                  </a:cubicBezTo>
                  <a:cubicBezTo>
                    <a:pt x="19587" y="8757"/>
                    <a:pt x="20870" y="7447"/>
                    <a:pt x="21502" y="6152"/>
                  </a:cubicBezTo>
                  <a:cubicBezTo>
                    <a:pt x="21502" y="6152"/>
                    <a:pt x="21502" y="6152"/>
                    <a:pt x="21502" y="6152"/>
                  </a:cubicBezTo>
                  <a:cubicBezTo>
                    <a:pt x="19620" y="6327"/>
                    <a:pt x="17588" y="6951"/>
                    <a:pt x="15772" y="8010"/>
                  </a:cubicBezTo>
                  <a:cubicBezTo>
                    <a:pt x="14345" y="8842"/>
                    <a:pt x="13251" y="9826"/>
                    <a:pt x="12535" y="10838"/>
                  </a:cubicBezTo>
                  <a:cubicBezTo>
                    <a:pt x="12535" y="10838"/>
                    <a:pt x="12535" y="10838"/>
                    <a:pt x="12535" y="10838"/>
                  </a:cubicBezTo>
                  <a:cubicBezTo>
                    <a:pt x="12828" y="10100"/>
                    <a:pt x="13010" y="9448"/>
                    <a:pt x="13056" y="8909"/>
                  </a:cubicBezTo>
                  <a:cubicBezTo>
                    <a:pt x="13056" y="8909"/>
                    <a:pt x="13056" y="8909"/>
                    <a:pt x="13056" y="8909"/>
                  </a:cubicBezTo>
                  <a:cubicBezTo>
                    <a:pt x="14228" y="7830"/>
                    <a:pt x="15101" y="6374"/>
                    <a:pt x="15446" y="4719"/>
                  </a:cubicBezTo>
                  <a:cubicBezTo>
                    <a:pt x="15804" y="2974"/>
                    <a:pt x="15511" y="1319"/>
                    <a:pt x="14743" y="0"/>
                  </a:cubicBezTo>
                  <a:cubicBezTo>
                    <a:pt x="14743" y="0"/>
                    <a:pt x="14743" y="0"/>
                    <a:pt x="14743" y="0"/>
                  </a:cubicBezTo>
                  <a:cubicBezTo>
                    <a:pt x="13473" y="1097"/>
                    <a:pt x="12522" y="2620"/>
                    <a:pt x="12164" y="4360"/>
                  </a:cubicBezTo>
                  <a:cubicBezTo>
                    <a:pt x="11812" y="6048"/>
                    <a:pt x="12079" y="7651"/>
                    <a:pt x="12796" y="8951"/>
                  </a:cubicBezTo>
                  <a:cubicBezTo>
                    <a:pt x="12796" y="8951"/>
                    <a:pt x="12796" y="8951"/>
                    <a:pt x="12796" y="8951"/>
                  </a:cubicBezTo>
                  <a:cubicBezTo>
                    <a:pt x="12717" y="9736"/>
                    <a:pt x="12359" y="10757"/>
                    <a:pt x="11786" y="11921"/>
                  </a:cubicBezTo>
                  <a:cubicBezTo>
                    <a:pt x="11786" y="11921"/>
                    <a:pt x="11786" y="11921"/>
                    <a:pt x="11786" y="11921"/>
                  </a:cubicBezTo>
                  <a:cubicBezTo>
                    <a:pt x="11929" y="10611"/>
                    <a:pt x="11571" y="9121"/>
                    <a:pt x="10647" y="7674"/>
                  </a:cubicBezTo>
                  <a:cubicBezTo>
                    <a:pt x="9670" y="6138"/>
                    <a:pt x="8224" y="4922"/>
                    <a:pt x="6648" y="4161"/>
                  </a:cubicBezTo>
                  <a:cubicBezTo>
                    <a:pt x="6648" y="4161"/>
                    <a:pt x="6648" y="4161"/>
                    <a:pt x="6648" y="4161"/>
                  </a:cubicBezTo>
                  <a:cubicBezTo>
                    <a:pt x="6427" y="5528"/>
                    <a:pt x="6772" y="7112"/>
                    <a:pt x="7755" y="8649"/>
                  </a:cubicBezTo>
                  <a:cubicBezTo>
                    <a:pt x="8719" y="10162"/>
                    <a:pt x="10132" y="11367"/>
                    <a:pt x="11682" y="12129"/>
                  </a:cubicBezTo>
                  <a:cubicBezTo>
                    <a:pt x="11682" y="12129"/>
                    <a:pt x="11682" y="12129"/>
                    <a:pt x="11682" y="12129"/>
                  </a:cubicBezTo>
                  <a:cubicBezTo>
                    <a:pt x="11298" y="12876"/>
                    <a:pt x="10829" y="13670"/>
                    <a:pt x="10288" y="14498"/>
                  </a:cubicBezTo>
                  <a:cubicBezTo>
                    <a:pt x="10288" y="14498"/>
                    <a:pt x="10288" y="14498"/>
                    <a:pt x="10288" y="14498"/>
                  </a:cubicBezTo>
                  <a:cubicBezTo>
                    <a:pt x="10152" y="13231"/>
                    <a:pt x="9527" y="11854"/>
                    <a:pt x="8400" y="10568"/>
                  </a:cubicBezTo>
                  <a:cubicBezTo>
                    <a:pt x="7150" y="9140"/>
                    <a:pt x="5496" y="8072"/>
                    <a:pt x="3796" y="7471"/>
                  </a:cubicBezTo>
                  <a:cubicBezTo>
                    <a:pt x="3796" y="7471"/>
                    <a:pt x="3796" y="7471"/>
                    <a:pt x="3796" y="7471"/>
                  </a:cubicBezTo>
                  <a:cubicBezTo>
                    <a:pt x="3829" y="8847"/>
                    <a:pt x="4460" y="10384"/>
                    <a:pt x="5711" y="11812"/>
                  </a:cubicBezTo>
                  <a:cubicBezTo>
                    <a:pt x="6902" y="13174"/>
                    <a:pt x="8459" y="14205"/>
                    <a:pt x="10080" y="14819"/>
                  </a:cubicBezTo>
                  <a:cubicBezTo>
                    <a:pt x="10080" y="14819"/>
                    <a:pt x="10080" y="14819"/>
                    <a:pt x="10080" y="14819"/>
                  </a:cubicBezTo>
                  <a:cubicBezTo>
                    <a:pt x="9494" y="15689"/>
                    <a:pt x="8836" y="16583"/>
                    <a:pt x="8120" y="17467"/>
                  </a:cubicBezTo>
                  <a:cubicBezTo>
                    <a:pt x="8120" y="17467"/>
                    <a:pt x="8120" y="17467"/>
                    <a:pt x="8120" y="17467"/>
                  </a:cubicBezTo>
                  <a:cubicBezTo>
                    <a:pt x="7944" y="16309"/>
                    <a:pt x="7287" y="15004"/>
                    <a:pt x="6160" y="13736"/>
                  </a:cubicBezTo>
                  <a:cubicBezTo>
                    <a:pt x="4916" y="12342"/>
                    <a:pt x="3314" y="11240"/>
                    <a:pt x="1686" y="10549"/>
                  </a:cubicBezTo>
                  <a:cubicBezTo>
                    <a:pt x="1686" y="10549"/>
                    <a:pt x="1686" y="10549"/>
                    <a:pt x="1686" y="10549"/>
                  </a:cubicBezTo>
                  <a:cubicBezTo>
                    <a:pt x="1777" y="11793"/>
                    <a:pt x="2442" y="13235"/>
                    <a:pt x="3685" y="14630"/>
                  </a:cubicBezTo>
                  <a:cubicBezTo>
                    <a:pt x="4871" y="15959"/>
                    <a:pt x="6375" y="17018"/>
                    <a:pt x="7925" y="17713"/>
                  </a:cubicBezTo>
                  <a:cubicBezTo>
                    <a:pt x="7925" y="17713"/>
                    <a:pt x="7925" y="17713"/>
                    <a:pt x="7925" y="17713"/>
                  </a:cubicBezTo>
                  <a:cubicBezTo>
                    <a:pt x="7508" y="18224"/>
                    <a:pt x="7065" y="18730"/>
                    <a:pt x="6616" y="19231"/>
                  </a:cubicBezTo>
                  <a:cubicBezTo>
                    <a:pt x="6173" y="19718"/>
                    <a:pt x="5724" y="20191"/>
                    <a:pt x="5268" y="20645"/>
                  </a:cubicBezTo>
                  <a:cubicBezTo>
                    <a:pt x="5268" y="20645"/>
                    <a:pt x="5268" y="20645"/>
                    <a:pt x="5268" y="20645"/>
                  </a:cubicBezTo>
                  <a:cubicBezTo>
                    <a:pt x="5313" y="19453"/>
                    <a:pt x="4884" y="18054"/>
                    <a:pt x="3939" y="16654"/>
                  </a:cubicBezTo>
                  <a:cubicBezTo>
                    <a:pt x="2937" y="15160"/>
                    <a:pt x="1523" y="13926"/>
                    <a:pt x="19" y="13103"/>
                  </a:cubicBezTo>
                  <a:cubicBezTo>
                    <a:pt x="19" y="13103"/>
                    <a:pt x="19" y="13103"/>
                    <a:pt x="19" y="13103"/>
                  </a:cubicBezTo>
                  <a:cubicBezTo>
                    <a:pt x="-98" y="14346"/>
                    <a:pt x="332" y="15836"/>
                    <a:pt x="1335" y="17325"/>
                  </a:cubicBezTo>
                  <a:cubicBezTo>
                    <a:pt x="2292" y="18749"/>
                    <a:pt x="3620" y="19936"/>
                    <a:pt x="5046" y="20758"/>
                  </a:cubicBezTo>
                  <a:cubicBezTo>
                    <a:pt x="5046" y="20801"/>
                    <a:pt x="5046" y="20820"/>
                    <a:pt x="5053" y="20862"/>
                  </a:cubicBezTo>
                  <a:lnTo>
                    <a:pt x="5053" y="20862"/>
                  </a:lnTo>
                  <a:cubicBezTo>
                    <a:pt x="5053" y="20862"/>
                    <a:pt x="5053" y="20862"/>
                    <a:pt x="5053" y="20862"/>
                  </a:cubicBezTo>
                  <a:cubicBezTo>
                    <a:pt x="4825" y="21089"/>
                    <a:pt x="4591" y="21307"/>
                    <a:pt x="4363" y="21524"/>
                  </a:cubicBezTo>
                  <a:cubicBezTo>
                    <a:pt x="4363" y="21524"/>
                    <a:pt x="4363" y="21524"/>
                    <a:pt x="4363" y="21524"/>
                  </a:cubicBezTo>
                  <a:cubicBezTo>
                    <a:pt x="4428" y="21529"/>
                    <a:pt x="4512" y="21553"/>
                    <a:pt x="4584" y="21591"/>
                  </a:cubicBezTo>
                  <a:cubicBezTo>
                    <a:pt x="4584" y="21591"/>
                    <a:pt x="4584" y="21591"/>
                    <a:pt x="4584" y="21591"/>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DD7EC43-A514-4E58-D19B-16741B7A9891}"/>
                </a:ext>
              </a:extLst>
            </p:cNvPr>
            <p:cNvSpPr/>
            <p:nvPr/>
          </p:nvSpPr>
          <p:spPr>
            <a:xfrm>
              <a:off x="6869830" y="147789900"/>
              <a:ext cx="4805087" cy="7727604"/>
            </a:xfrm>
            <a:custGeom>
              <a:avLst/>
              <a:gdLst/>
              <a:ahLst/>
              <a:cxnLst>
                <a:cxn ang="0">
                  <a:pos x="wd2" y="hd2"/>
                </a:cxn>
                <a:cxn ang="5400000">
                  <a:pos x="wd2" y="hd2"/>
                </a:cxn>
                <a:cxn ang="10800000">
                  <a:pos x="wd2" y="hd2"/>
                </a:cxn>
                <a:cxn ang="16200000">
                  <a:pos x="wd2" y="hd2"/>
                </a:cxn>
              </a:cxnLst>
              <a:rect l="0" t="0" r="r" b="b"/>
              <a:pathLst>
                <a:path w="21453" h="21579" extrusionOk="0">
                  <a:moveTo>
                    <a:pt x="20663" y="11194"/>
                  </a:moveTo>
                  <a:cubicBezTo>
                    <a:pt x="21398" y="10169"/>
                    <a:pt x="21600" y="9148"/>
                    <a:pt x="21353" y="8288"/>
                  </a:cubicBezTo>
                  <a:cubicBezTo>
                    <a:pt x="21342" y="8246"/>
                    <a:pt x="21258" y="8225"/>
                    <a:pt x="21202" y="8249"/>
                  </a:cubicBezTo>
                  <a:cubicBezTo>
                    <a:pt x="19905" y="8843"/>
                    <a:pt x="18766" y="9702"/>
                    <a:pt x="18025" y="10734"/>
                  </a:cubicBezTo>
                  <a:cubicBezTo>
                    <a:pt x="17503" y="11468"/>
                    <a:pt x="17245" y="12198"/>
                    <a:pt x="17234" y="12865"/>
                  </a:cubicBezTo>
                  <a:cubicBezTo>
                    <a:pt x="17234" y="12928"/>
                    <a:pt x="17094" y="12946"/>
                    <a:pt x="17054" y="12889"/>
                  </a:cubicBezTo>
                  <a:cubicBezTo>
                    <a:pt x="16908" y="12682"/>
                    <a:pt x="16757" y="12472"/>
                    <a:pt x="16600" y="12261"/>
                  </a:cubicBezTo>
                  <a:cubicBezTo>
                    <a:pt x="16302" y="11868"/>
                    <a:pt x="15994" y="11478"/>
                    <a:pt x="15674" y="11096"/>
                  </a:cubicBezTo>
                  <a:cubicBezTo>
                    <a:pt x="15651" y="11071"/>
                    <a:pt x="15663" y="11043"/>
                    <a:pt x="15691" y="11026"/>
                  </a:cubicBezTo>
                  <a:cubicBezTo>
                    <a:pt x="16841" y="10345"/>
                    <a:pt x="17790" y="9415"/>
                    <a:pt x="18317" y="8351"/>
                  </a:cubicBezTo>
                  <a:cubicBezTo>
                    <a:pt x="18850" y="7277"/>
                    <a:pt x="18861" y="6252"/>
                    <a:pt x="18446" y="5417"/>
                  </a:cubicBezTo>
                  <a:cubicBezTo>
                    <a:pt x="18424" y="5375"/>
                    <a:pt x="18340" y="5361"/>
                    <a:pt x="18289" y="5389"/>
                  </a:cubicBezTo>
                  <a:cubicBezTo>
                    <a:pt x="17116" y="6073"/>
                    <a:pt x="16145" y="7014"/>
                    <a:pt x="15612" y="8095"/>
                  </a:cubicBezTo>
                  <a:cubicBezTo>
                    <a:pt x="15214" y="8899"/>
                    <a:pt x="15107" y="9678"/>
                    <a:pt x="15253" y="10369"/>
                  </a:cubicBezTo>
                  <a:cubicBezTo>
                    <a:pt x="15264" y="10436"/>
                    <a:pt x="15124" y="10464"/>
                    <a:pt x="15073" y="10404"/>
                  </a:cubicBezTo>
                  <a:cubicBezTo>
                    <a:pt x="14608" y="9878"/>
                    <a:pt x="14125" y="9373"/>
                    <a:pt x="13642" y="8888"/>
                  </a:cubicBezTo>
                  <a:cubicBezTo>
                    <a:pt x="13620" y="8867"/>
                    <a:pt x="13626" y="8839"/>
                    <a:pt x="13648" y="8818"/>
                  </a:cubicBezTo>
                  <a:cubicBezTo>
                    <a:pt x="14703" y="8035"/>
                    <a:pt x="15506" y="6968"/>
                    <a:pt x="15859" y="5743"/>
                  </a:cubicBezTo>
                  <a:cubicBezTo>
                    <a:pt x="16218" y="4480"/>
                    <a:pt x="16039" y="3272"/>
                    <a:pt x="15444" y="2293"/>
                  </a:cubicBezTo>
                  <a:lnTo>
                    <a:pt x="15444" y="2286"/>
                  </a:lnTo>
                  <a:cubicBezTo>
                    <a:pt x="15444" y="2286"/>
                    <a:pt x="15444" y="2290"/>
                    <a:pt x="15444" y="2290"/>
                  </a:cubicBezTo>
                  <a:cubicBezTo>
                    <a:pt x="15444" y="2286"/>
                    <a:pt x="15438" y="2282"/>
                    <a:pt x="15438" y="2279"/>
                  </a:cubicBezTo>
                  <a:lnTo>
                    <a:pt x="15455" y="2254"/>
                  </a:lnTo>
                  <a:cubicBezTo>
                    <a:pt x="15449" y="2261"/>
                    <a:pt x="15444" y="2268"/>
                    <a:pt x="15438" y="2272"/>
                  </a:cubicBezTo>
                  <a:cubicBezTo>
                    <a:pt x="15433" y="2261"/>
                    <a:pt x="15427" y="2251"/>
                    <a:pt x="15421" y="2240"/>
                  </a:cubicBezTo>
                  <a:cubicBezTo>
                    <a:pt x="15405" y="2251"/>
                    <a:pt x="15393" y="2261"/>
                    <a:pt x="15376" y="2272"/>
                  </a:cubicBezTo>
                  <a:cubicBezTo>
                    <a:pt x="15376" y="2272"/>
                    <a:pt x="15376" y="2268"/>
                    <a:pt x="15376" y="2268"/>
                  </a:cubicBezTo>
                  <a:lnTo>
                    <a:pt x="15376" y="2272"/>
                  </a:lnTo>
                  <a:cubicBezTo>
                    <a:pt x="14271" y="3062"/>
                    <a:pt x="13424" y="4157"/>
                    <a:pt x="13059" y="5424"/>
                  </a:cubicBezTo>
                  <a:cubicBezTo>
                    <a:pt x="12778" y="6403"/>
                    <a:pt x="12823" y="7351"/>
                    <a:pt x="13137" y="8183"/>
                  </a:cubicBezTo>
                  <a:cubicBezTo>
                    <a:pt x="13160" y="8246"/>
                    <a:pt x="13025" y="8284"/>
                    <a:pt x="12963" y="8228"/>
                  </a:cubicBezTo>
                  <a:cubicBezTo>
                    <a:pt x="12335" y="7642"/>
                    <a:pt x="11701" y="7105"/>
                    <a:pt x="11083" y="6638"/>
                  </a:cubicBezTo>
                  <a:cubicBezTo>
                    <a:pt x="11061" y="6621"/>
                    <a:pt x="11055" y="6600"/>
                    <a:pt x="11072" y="6579"/>
                  </a:cubicBezTo>
                  <a:cubicBezTo>
                    <a:pt x="11718" y="5631"/>
                    <a:pt x="11981" y="4448"/>
                    <a:pt x="11729" y="3202"/>
                  </a:cubicBezTo>
                  <a:cubicBezTo>
                    <a:pt x="11471" y="1949"/>
                    <a:pt x="10735" y="843"/>
                    <a:pt x="9725" y="22"/>
                  </a:cubicBezTo>
                  <a:cubicBezTo>
                    <a:pt x="9680" y="-13"/>
                    <a:pt x="9591" y="-6"/>
                    <a:pt x="9563" y="36"/>
                  </a:cubicBezTo>
                  <a:cubicBezTo>
                    <a:pt x="8912" y="987"/>
                    <a:pt x="8642" y="2174"/>
                    <a:pt x="8900" y="3427"/>
                  </a:cubicBezTo>
                  <a:cubicBezTo>
                    <a:pt x="9069" y="4266"/>
                    <a:pt x="9456" y="5038"/>
                    <a:pt x="9995" y="5701"/>
                  </a:cubicBezTo>
                  <a:cubicBezTo>
                    <a:pt x="10045" y="5761"/>
                    <a:pt x="9916" y="5817"/>
                    <a:pt x="9843" y="5771"/>
                  </a:cubicBezTo>
                  <a:cubicBezTo>
                    <a:pt x="9405" y="5494"/>
                    <a:pt x="8985" y="5266"/>
                    <a:pt x="8592" y="5094"/>
                  </a:cubicBezTo>
                  <a:cubicBezTo>
                    <a:pt x="8575" y="5087"/>
                    <a:pt x="8564" y="5076"/>
                    <a:pt x="8558" y="5066"/>
                  </a:cubicBezTo>
                  <a:cubicBezTo>
                    <a:pt x="7969" y="4076"/>
                    <a:pt x="6852" y="3083"/>
                    <a:pt x="5286" y="2258"/>
                  </a:cubicBezTo>
                  <a:cubicBezTo>
                    <a:pt x="3653" y="1398"/>
                    <a:pt x="1807" y="872"/>
                    <a:pt x="84" y="700"/>
                  </a:cubicBezTo>
                  <a:cubicBezTo>
                    <a:pt x="79" y="692"/>
                    <a:pt x="73" y="689"/>
                    <a:pt x="67" y="682"/>
                  </a:cubicBezTo>
                  <a:lnTo>
                    <a:pt x="79" y="696"/>
                  </a:lnTo>
                  <a:cubicBezTo>
                    <a:pt x="51" y="693"/>
                    <a:pt x="28" y="689"/>
                    <a:pt x="0" y="689"/>
                  </a:cubicBezTo>
                  <a:cubicBezTo>
                    <a:pt x="556" y="1735"/>
                    <a:pt x="1712" y="2802"/>
                    <a:pt x="3373" y="3676"/>
                  </a:cubicBezTo>
                  <a:cubicBezTo>
                    <a:pt x="4972" y="4518"/>
                    <a:pt x="6773" y="5038"/>
                    <a:pt x="8463" y="5220"/>
                  </a:cubicBezTo>
                  <a:cubicBezTo>
                    <a:pt x="8480" y="5220"/>
                    <a:pt x="8491" y="5224"/>
                    <a:pt x="8502" y="5231"/>
                  </a:cubicBezTo>
                  <a:cubicBezTo>
                    <a:pt x="9170" y="5533"/>
                    <a:pt x="9927" y="5999"/>
                    <a:pt x="10719" y="6589"/>
                  </a:cubicBezTo>
                  <a:cubicBezTo>
                    <a:pt x="10786" y="6642"/>
                    <a:pt x="10685" y="6715"/>
                    <a:pt x="10595" y="6677"/>
                  </a:cubicBezTo>
                  <a:cubicBezTo>
                    <a:pt x="9366" y="6196"/>
                    <a:pt x="7834" y="5859"/>
                    <a:pt x="6139" y="5733"/>
                  </a:cubicBezTo>
                  <a:cubicBezTo>
                    <a:pt x="4383" y="5603"/>
                    <a:pt x="2716" y="5726"/>
                    <a:pt x="1308" y="6038"/>
                  </a:cubicBezTo>
                  <a:cubicBezTo>
                    <a:pt x="1302" y="6038"/>
                    <a:pt x="1302" y="6038"/>
                    <a:pt x="1296" y="6042"/>
                  </a:cubicBezTo>
                  <a:cubicBezTo>
                    <a:pt x="1100" y="6066"/>
                    <a:pt x="904" y="6101"/>
                    <a:pt x="724" y="6157"/>
                  </a:cubicBezTo>
                  <a:lnTo>
                    <a:pt x="836" y="6154"/>
                  </a:lnTo>
                  <a:cubicBezTo>
                    <a:pt x="752" y="6178"/>
                    <a:pt x="662" y="6200"/>
                    <a:pt x="578" y="6224"/>
                  </a:cubicBezTo>
                  <a:lnTo>
                    <a:pt x="561" y="6224"/>
                  </a:lnTo>
                  <a:cubicBezTo>
                    <a:pt x="567" y="6224"/>
                    <a:pt x="572" y="6228"/>
                    <a:pt x="578" y="6228"/>
                  </a:cubicBezTo>
                  <a:cubicBezTo>
                    <a:pt x="1908" y="6884"/>
                    <a:pt x="3732" y="7354"/>
                    <a:pt x="5803" y="7505"/>
                  </a:cubicBezTo>
                  <a:cubicBezTo>
                    <a:pt x="7812" y="7653"/>
                    <a:pt x="9708" y="7470"/>
                    <a:pt x="11224" y="7052"/>
                  </a:cubicBezTo>
                  <a:cubicBezTo>
                    <a:pt x="11263" y="7042"/>
                    <a:pt x="11308" y="7049"/>
                    <a:pt x="11336" y="7070"/>
                  </a:cubicBezTo>
                  <a:cubicBezTo>
                    <a:pt x="11863" y="7495"/>
                    <a:pt x="12402" y="7965"/>
                    <a:pt x="12935" y="8470"/>
                  </a:cubicBezTo>
                  <a:cubicBezTo>
                    <a:pt x="12986" y="8520"/>
                    <a:pt x="12902" y="8583"/>
                    <a:pt x="12817" y="8558"/>
                  </a:cubicBezTo>
                  <a:cubicBezTo>
                    <a:pt x="11482" y="8172"/>
                    <a:pt x="9860" y="7951"/>
                    <a:pt x="8115" y="7972"/>
                  </a:cubicBezTo>
                  <a:cubicBezTo>
                    <a:pt x="6117" y="7993"/>
                    <a:pt x="4299" y="8323"/>
                    <a:pt x="2896" y="8849"/>
                  </a:cubicBezTo>
                  <a:cubicBezTo>
                    <a:pt x="2879" y="8857"/>
                    <a:pt x="2856" y="8860"/>
                    <a:pt x="2834" y="8857"/>
                  </a:cubicBezTo>
                  <a:lnTo>
                    <a:pt x="2795" y="8853"/>
                  </a:lnTo>
                  <a:cubicBezTo>
                    <a:pt x="2812" y="8857"/>
                    <a:pt x="2828" y="8864"/>
                    <a:pt x="2845" y="8867"/>
                  </a:cubicBezTo>
                  <a:cubicBezTo>
                    <a:pt x="2845" y="8867"/>
                    <a:pt x="2845" y="8867"/>
                    <a:pt x="2845" y="8867"/>
                  </a:cubicBezTo>
                  <a:cubicBezTo>
                    <a:pt x="2783" y="8892"/>
                    <a:pt x="2783" y="8948"/>
                    <a:pt x="2851" y="8969"/>
                  </a:cubicBezTo>
                  <a:cubicBezTo>
                    <a:pt x="4287" y="9478"/>
                    <a:pt x="6145" y="9773"/>
                    <a:pt x="8165" y="9752"/>
                  </a:cubicBezTo>
                  <a:cubicBezTo>
                    <a:pt x="10113" y="9731"/>
                    <a:pt x="11897" y="9418"/>
                    <a:pt x="13289" y="8909"/>
                  </a:cubicBezTo>
                  <a:cubicBezTo>
                    <a:pt x="13334" y="8892"/>
                    <a:pt x="13390" y="8902"/>
                    <a:pt x="13418" y="8927"/>
                  </a:cubicBezTo>
                  <a:cubicBezTo>
                    <a:pt x="13996" y="9495"/>
                    <a:pt x="14563" y="10099"/>
                    <a:pt x="15101" y="10727"/>
                  </a:cubicBezTo>
                  <a:cubicBezTo>
                    <a:pt x="15146" y="10776"/>
                    <a:pt x="15062" y="10833"/>
                    <a:pt x="14978" y="10812"/>
                  </a:cubicBezTo>
                  <a:cubicBezTo>
                    <a:pt x="13715" y="10475"/>
                    <a:pt x="12138" y="10289"/>
                    <a:pt x="10399" y="10313"/>
                  </a:cubicBezTo>
                  <a:cubicBezTo>
                    <a:pt x="8423" y="10341"/>
                    <a:pt x="6583" y="10640"/>
                    <a:pt x="5124" y="11110"/>
                  </a:cubicBezTo>
                  <a:cubicBezTo>
                    <a:pt x="5056" y="11131"/>
                    <a:pt x="5056" y="11194"/>
                    <a:pt x="5124" y="11215"/>
                  </a:cubicBezTo>
                  <a:cubicBezTo>
                    <a:pt x="6454" y="11640"/>
                    <a:pt x="8216" y="11882"/>
                    <a:pt x="10180" y="11854"/>
                  </a:cubicBezTo>
                  <a:cubicBezTo>
                    <a:pt x="12088" y="11826"/>
                    <a:pt x="13878" y="11545"/>
                    <a:pt x="15315" y="11099"/>
                  </a:cubicBezTo>
                  <a:cubicBezTo>
                    <a:pt x="15360" y="11085"/>
                    <a:pt x="15416" y="11096"/>
                    <a:pt x="15444" y="11124"/>
                  </a:cubicBezTo>
                  <a:cubicBezTo>
                    <a:pt x="15769" y="11514"/>
                    <a:pt x="16084" y="11910"/>
                    <a:pt x="16381" y="12307"/>
                  </a:cubicBezTo>
                  <a:cubicBezTo>
                    <a:pt x="16645" y="12654"/>
                    <a:pt x="16892" y="13002"/>
                    <a:pt x="17122" y="13346"/>
                  </a:cubicBezTo>
                  <a:cubicBezTo>
                    <a:pt x="17155" y="13398"/>
                    <a:pt x="17066" y="13451"/>
                    <a:pt x="16981" y="13419"/>
                  </a:cubicBezTo>
                  <a:cubicBezTo>
                    <a:pt x="15775" y="12970"/>
                    <a:pt x="14204" y="12651"/>
                    <a:pt x="12419" y="12545"/>
                  </a:cubicBezTo>
                  <a:cubicBezTo>
                    <a:pt x="10455" y="12430"/>
                    <a:pt x="8569" y="12588"/>
                    <a:pt x="7026" y="12946"/>
                  </a:cubicBezTo>
                  <a:cubicBezTo>
                    <a:pt x="6953" y="12963"/>
                    <a:pt x="6942" y="13023"/>
                    <a:pt x="7009" y="13051"/>
                  </a:cubicBezTo>
                  <a:cubicBezTo>
                    <a:pt x="8249" y="13574"/>
                    <a:pt x="9955" y="13942"/>
                    <a:pt x="11908" y="14062"/>
                  </a:cubicBezTo>
                  <a:cubicBezTo>
                    <a:pt x="13844" y="14178"/>
                    <a:pt x="15708" y="14027"/>
                    <a:pt x="17234" y="13676"/>
                  </a:cubicBezTo>
                  <a:cubicBezTo>
                    <a:pt x="17284" y="13665"/>
                    <a:pt x="17335" y="13679"/>
                    <a:pt x="17357" y="13711"/>
                  </a:cubicBezTo>
                  <a:cubicBezTo>
                    <a:pt x="17357" y="13711"/>
                    <a:pt x="17357" y="13714"/>
                    <a:pt x="17357" y="13714"/>
                  </a:cubicBezTo>
                  <a:cubicBezTo>
                    <a:pt x="17357" y="13714"/>
                    <a:pt x="17357" y="13714"/>
                    <a:pt x="17357" y="13714"/>
                  </a:cubicBezTo>
                  <a:cubicBezTo>
                    <a:pt x="17357" y="13714"/>
                    <a:pt x="17357" y="13714"/>
                    <a:pt x="17357" y="13714"/>
                  </a:cubicBezTo>
                  <a:cubicBezTo>
                    <a:pt x="18188" y="14995"/>
                    <a:pt x="18794" y="16227"/>
                    <a:pt x="19142" y="17336"/>
                  </a:cubicBezTo>
                  <a:cubicBezTo>
                    <a:pt x="19681" y="19046"/>
                    <a:pt x="19608" y="20443"/>
                    <a:pt x="18929" y="21485"/>
                  </a:cubicBezTo>
                  <a:cubicBezTo>
                    <a:pt x="18906" y="21517"/>
                    <a:pt x="18929" y="21548"/>
                    <a:pt x="18979" y="21562"/>
                  </a:cubicBezTo>
                  <a:lnTo>
                    <a:pt x="19019" y="21573"/>
                  </a:lnTo>
                  <a:cubicBezTo>
                    <a:pt x="19069" y="21587"/>
                    <a:pt x="19125" y="21573"/>
                    <a:pt x="19142" y="21541"/>
                  </a:cubicBezTo>
                  <a:cubicBezTo>
                    <a:pt x="19838" y="20471"/>
                    <a:pt x="19911" y="19046"/>
                    <a:pt x="19366" y="17308"/>
                  </a:cubicBezTo>
                  <a:cubicBezTo>
                    <a:pt x="19019" y="16196"/>
                    <a:pt x="18407" y="14957"/>
                    <a:pt x="17576" y="13669"/>
                  </a:cubicBezTo>
                  <a:cubicBezTo>
                    <a:pt x="17559" y="13644"/>
                    <a:pt x="17571" y="13616"/>
                    <a:pt x="17604" y="13598"/>
                  </a:cubicBezTo>
                  <a:cubicBezTo>
                    <a:pt x="18861" y="13026"/>
                    <a:pt x="19950" y="12187"/>
                    <a:pt x="20663" y="11194"/>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2514152"/>
            <a:ext cx="3607692" cy="2387600"/>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4993827"/>
            <a:ext cx="3607692" cy="1051966"/>
          </a:xfrm>
          <a:prstGeom prst="rect">
            <a:avLst/>
          </a:prstGeom>
        </p:spPr>
        <p:txBody>
          <a:bodyPr/>
          <a:lstStyle>
            <a:lvl1pPr marL="0" indent="0" algn="l">
              <a:buNone/>
              <a:defRPr sz="2400">
                <a:solidFill>
                  <a:schemeClr val="accent5">
                    <a:lumMod val="60000"/>
                    <a:lumOff val="4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1AC9B81-25DF-BCAF-2BC4-9F9287FB7C25}"/>
              </a:ext>
            </a:extLst>
          </p:cNvPr>
          <p:cNvSpPr/>
          <p:nvPr userDrawn="1"/>
        </p:nvSpPr>
        <p:spPr>
          <a:xfrm>
            <a:off x="198183" y="236035"/>
            <a:ext cx="8747634" cy="6380032"/>
          </a:xfrm>
          <a:custGeom>
            <a:avLst/>
            <a:gdLst/>
            <a:ahLst/>
            <a:cxnLst>
              <a:cxn ang="0">
                <a:pos x="wd2" y="hd2"/>
              </a:cxn>
              <a:cxn ang="5400000">
                <a:pos x="wd2" y="hd2"/>
              </a:cxn>
              <a:cxn ang="10800000">
                <a:pos x="wd2" y="hd2"/>
              </a:cxn>
              <a:cxn ang="16200000">
                <a:pos x="wd2" y="hd2"/>
              </a:cxn>
            </a:cxnLst>
            <a:rect l="0" t="0" r="r" b="b"/>
            <a:pathLst>
              <a:path w="21600" h="21600" extrusionOk="0">
                <a:moveTo>
                  <a:pt x="19796" y="21600"/>
                </a:moveTo>
                <a:lnTo>
                  <a:pt x="1804" y="21600"/>
                </a:lnTo>
                <a:cubicBezTo>
                  <a:pt x="808" y="21600"/>
                  <a:pt x="0" y="20493"/>
                  <a:pt x="0" y="19127"/>
                </a:cubicBezTo>
                <a:lnTo>
                  <a:pt x="0" y="2473"/>
                </a:lnTo>
                <a:cubicBezTo>
                  <a:pt x="0" y="1107"/>
                  <a:pt x="808" y="0"/>
                  <a:pt x="1804" y="0"/>
                </a:cubicBezTo>
                <a:lnTo>
                  <a:pt x="19796" y="0"/>
                </a:lnTo>
                <a:cubicBezTo>
                  <a:pt x="20792" y="0"/>
                  <a:pt x="21600" y="1107"/>
                  <a:pt x="21600" y="2473"/>
                </a:cubicBezTo>
                <a:lnTo>
                  <a:pt x="21600" y="19127"/>
                </a:lnTo>
                <a:cubicBezTo>
                  <a:pt x="21600" y="20493"/>
                  <a:pt x="20792" y="21600"/>
                  <a:pt x="19796"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685552" y="365125"/>
            <a:ext cx="6829798"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685552" y="1825625"/>
            <a:ext cx="6829798"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222123"/>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222123"/>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222123"/>
            <a:ext cx="2057400" cy="365125"/>
          </a:xfrm>
        </p:spPr>
        <p:txBody>
          <a:bodyPr/>
          <a:lstStyle/>
          <a:p>
            <a:fld id="{83A218E8-C0C8-4525-BD5F-99356FF4A842}" type="slidenum">
              <a:rPr lang="en-US" smtClean="0"/>
              <a:t>‹#›</a:t>
            </a:fld>
            <a:endParaRPr lang="en-US"/>
          </a:p>
        </p:txBody>
      </p:sp>
      <p:grpSp>
        <p:nvGrpSpPr>
          <p:cNvPr id="11" name="Group 10">
            <a:extLst>
              <a:ext uri="{FF2B5EF4-FFF2-40B4-BE49-F238E27FC236}">
                <a16:creationId xmlns:a16="http://schemas.microsoft.com/office/drawing/2014/main" id="{E187230E-0DEC-F00E-5A68-28FEEE7D91AC}"/>
              </a:ext>
            </a:extLst>
          </p:cNvPr>
          <p:cNvGrpSpPr/>
          <p:nvPr userDrawn="1"/>
        </p:nvGrpSpPr>
        <p:grpSpPr>
          <a:xfrm>
            <a:off x="0" y="453314"/>
            <a:ext cx="1685552" cy="1755742"/>
            <a:chOff x="15544799" y="147091399"/>
            <a:chExt cx="2244988" cy="2338474"/>
          </a:xfrm>
        </p:grpSpPr>
        <p:sp>
          <p:nvSpPr>
            <p:cNvPr id="13" name="Shape">
              <a:extLst>
                <a:ext uri="{FF2B5EF4-FFF2-40B4-BE49-F238E27FC236}">
                  <a16:creationId xmlns:a16="http://schemas.microsoft.com/office/drawing/2014/main" id="{CA521532-6D2B-A9F6-76A3-533CA8FBF33C}"/>
                </a:ext>
              </a:extLst>
            </p:cNvPr>
            <p:cNvSpPr/>
            <p:nvPr/>
          </p:nvSpPr>
          <p:spPr>
            <a:xfrm>
              <a:off x="15748000" y="147091399"/>
              <a:ext cx="1794508" cy="1181114"/>
            </a:xfrm>
            <a:custGeom>
              <a:avLst/>
              <a:gdLst/>
              <a:ahLst/>
              <a:cxnLst>
                <a:cxn ang="0">
                  <a:pos x="wd2" y="hd2"/>
                </a:cxn>
                <a:cxn ang="5400000">
                  <a:pos x="wd2" y="hd2"/>
                </a:cxn>
                <a:cxn ang="10800000">
                  <a:pos x="wd2" y="hd2"/>
                </a:cxn>
                <a:cxn ang="16200000">
                  <a:pos x="wd2" y="hd2"/>
                </a:cxn>
              </a:cxnLst>
              <a:rect l="0" t="0" r="r" b="b"/>
              <a:pathLst>
                <a:path w="21600" h="21600" extrusionOk="0">
                  <a:moveTo>
                    <a:pt x="15" y="14585"/>
                  </a:moveTo>
                  <a:cubicBezTo>
                    <a:pt x="245" y="14400"/>
                    <a:pt x="489" y="14237"/>
                    <a:pt x="718" y="14051"/>
                  </a:cubicBezTo>
                  <a:cubicBezTo>
                    <a:pt x="718" y="14051"/>
                    <a:pt x="718" y="14051"/>
                    <a:pt x="718" y="14051"/>
                  </a:cubicBezTo>
                  <a:cubicBezTo>
                    <a:pt x="489" y="12216"/>
                    <a:pt x="581" y="10149"/>
                    <a:pt x="1009" y="8175"/>
                  </a:cubicBezTo>
                  <a:cubicBezTo>
                    <a:pt x="1467" y="6108"/>
                    <a:pt x="2247" y="4482"/>
                    <a:pt x="3149" y="3507"/>
                  </a:cubicBezTo>
                  <a:cubicBezTo>
                    <a:pt x="3149" y="3507"/>
                    <a:pt x="3149" y="3507"/>
                    <a:pt x="3149" y="3507"/>
                  </a:cubicBezTo>
                  <a:cubicBezTo>
                    <a:pt x="3409" y="5412"/>
                    <a:pt x="3348" y="7571"/>
                    <a:pt x="2889" y="9662"/>
                  </a:cubicBezTo>
                  <a:cubicBezTo>
                    <a:pt x="2522" y="11311"/>
                    <a:pt x="1957" y="12681"/>
                    <a:pt x="1284" y="13657"/>
                  </a:cubicBezTo>
                  <a:cubicBezTo>
                    <a:pt x="1284" y="13657"/>
                    <a:pt x="1284" y="13657"/>
                    <a:pt x="1284" y="13657"/>
                  </a:cubicBezTo>
                  <a:cubicBezTo>
                    <a:pt x="1651" y="13401"/>
                    <a:pt x="2033" y="13169"/>
                    <a:pt x="2415" y="12913"/>
                  </a:cubicBezTo>
                  <a:cubicBezTo>
                    <a:pt x="2935" y="12588"/>
                    <a:pt x="3455" y="12286"/>
                    <a:pt x="3974" y="12007"/>
                  </a:cubicBezTo>
                  <a:cubicBezTo>
                    <a:pt x="3974" y="12007"/>
                    <a:pt x="3974" y="12007"/>
                    <a:pt x="3974" y="12007"/>
                  </a:cubicBezTo>
                  <a:cubicBezTo>
                    <a:pt x="3883" y="10126"/>
                    <a:pt x="4127" y="8036"/>
                    <a:pt x="4724" y="6131"/>
                  </a:cubicBezTo>
                  <a:cubicBezTo>
                    <a:pt x="5350" y="4157"/>
                    <a:pt x="6237" y="2694"/>
                    <a:pt x="7215" y="1881"/>
                  </a:cubicBezTo>
                  <a:cubicBezTo>
                    <a:pt x="7215" y="1881"/>
                    <a:pt x="7215" y="1881"/>
                    <a:pt x="7215" y="1881"/>
                  </a:cubicBezTo>
                  <a:cubicBezTo>
                    <a:pt x="7338" y="3809"/>
                    <a:pt x="7093" y="5969"/>
                    <a:pt x="6481" y="7943"/>
                  </a:cubicBezTo>
                  <a:cubicBezTo>
                    <a:pt x="5962" y="9615"/>
                    <a:pt x="5228" y="10939"/>
                    <a:pt x="4418" y="11775"/>
                  </a:cubicBezTo>
                  <a:cubicBezTo>
                    <a:pt x="4418" y="11775"/>
                    <a:pt x="4418" y="11775"/>
                    <a:pt x="4418" y="11775"/>
                  </a:cubicBezTo>
                  <a:cubicBezTo>
                    <a:pt x="5289" y="11334"/>
                    <a:pt x="6145" y="10916"/>
                    <a:pt x="6986" y="10591"/>
                  </a:cubicBezTo>
                  <a:cubicBezTo>
                    <a:pt x="6986" y="10591"/>
                    <a:pt x="6986" y="10591"/>
                    <a:pt x="6986" y="10591"/>
                  </a:cubicBezTo>
                  <a:cubicBezTo>
                    <a:pt x="7032" y="8640"/>
                    <a:pt x="7475" y="6480"/>
                    <a:pt x="8316" y="4482"/>
                  </a:cubicBezTo>
                  <a:cubicBezTo>
                    <a:pt x="9187" y="2415"/>
                    <a:pt x="10334" y="859"/>
                    <a:pt x="11511" y="0"/>
                  </a:cubicBezTo>
                  <a:cubicBezTo>
                    <a:pt x="11511" y="0"/>
                    <a:pt x="11511" y="0"/>
                    <a:pt x="11511" y="0"/>
                  </a:cubicBezTo>
                  <a:cubicBezTo>
                    <a:pt x="11496" y="1997"/>
                    <a:pt x="11052" y="4227"/>
                    <a:pt x="10181" y="6294"/>
                  </a:cubicBezTo>
                  <a:cubicBezTo>
                    <a:pt x="9432" y="8106"/>
                    <a:pt x="8453" y="9499"/>
                    <a:pt x="7445" y="10405"/>
                  </a:cubicBezTo>
                  <a:cubicBezTo>
                    <a:pt x="7445" y="10405"/>
                    <a:pt x="7445" y="10405"/>
                    <a:pt x="7445" y="10405"/>
                  </a:cubicBezTo>
                  <a:cubicBezTo>
                    <a:pt x="8469" y="10010"/>
                    <a:pt x="9447" y="9708"/>
                    <a:pt x="10334" y="9522"/>
                  </a:cubicBezTo>
                  <a:cubicBezTo>
                    <a:pt x="10334" y="9522"/>
                    <a:pt x="10334" y="9522"/>
                    <a:pt x="10334" y="9522"/>
                  </a:cubicBezTo>
                  <a:cubicBezTo>
                    <a:pt x="10762" y="7664"/>
                    <a:pt x="11603" y="5806"/>
                    <a:pt x="12810" y="4250"/>
                  </a:cubicBezTo>
                  <a:cubicBezTo>
                    <a:pt x="14048" y="2671"/>
                    <a:pt x="15439" y="1719"/>
                    <a:pt x="16739" y="1417"/>
                  </a:cubicBezTo>
                  <a:cubicBezTo>
                    <a:pt x="16739" y="1417"/>
                    <a:pt x="16739" y="1417"/>
                    <a:pt x="16739" y="1417"/>
                  </a:cubicBezTo>
                  <a:cubicBezTo>
                    <a:pt x="16326" y="3321"/>
                    <a:pt x="15470" y="5249"/>
                    <a:pt x="14232" y="6828"/>
                  </a:cubicBezTo>
                  <a:cubicBezTo>
                    <a:pt x="13253" y="8059"/>
                    <a:pt x="12183" y="8918"/>
                    <a:pt x="11144" y="9383"/>
                  </a:cubicBezTo>
                  <a:cubicBezTo>
                    <a:pt x="11144" y="9383"/>
                    <a:pt x="11144" y="9383"/>
                    <a:pt x="11144" y="9383"/>
                  </a:cubicBezTo>
                  <a:cubicBezTo>
                    <a:pt x="11878" y="9290"/>
                    <a:pt x="12504" y="9290"/>
                    <a:pt x="13024" y="9383"/>
                  </a:cubicBezTo>
                  <a:cubicBezTo>
                    <a:pt x="13024" y="9383"/>
                    <a:pt x="13024" y="9383"/>
                    <a:pt x="13024" y="9383"/>
                  </a:cubicBezTo>
                  <a:cubicBezTo>
                    <a:pt x="14201" y="8477"/>
                    <a:pt x="15669" y="7989"/>
                    <a:pt x="17274" y="8082"/>
                  </a:cubicBezTo>
                  <a:cubicBezTo>
                    <a:pt x="18955" y="8199"/>
                    <a:pt x="20469" y="8965"/>
                    <a:pt x="21600" y="10126"/>
                  </a:cubicBezTo>
                  <a:cubicBezTo>
                    <a:pt x="21600" y="10126"/>
                    <a:pt x="21600" y="10126"/>
                    <a:pt x="21600" y="10126"/>
                  </a:cubicBezTo>
                  <a:cubicBezTo>
                    <a:pt x="20408" y="11125"/>
                    <a:pt x="18848" y="11682"/>
                    <a:pt x="17167" y="11566"/>
                  </a:cubicBezTo>
                  <a:cubicBezTo>
                    <a:pt x="15546" y="11450"/>
                    <a:pt x="14064" y="10730"/>
                    <a:pt x="12948" y="9615"/>
                  </a:cubicBezTo>
                  <a:cubicBezTo>
                    <a:pt x="12948" y="9615"/>
                    <a:pt x="12948" y="9615"/>
                    <a:pt x="12948" y="9615"/>
                  </a:cubicBezTo>
                  <a:cubicBezTo>
                    <a:pt x="12199" y="9476"/>
                    <a:pt x="11190" y="9546"/>
                    <a:pt x="10028" y="9824"/>
                  </a:cubicBezTo>
                  <a:cubicBezTo>
                    <a:pt x="10028" y="9824"/>
                    <a:pt x="10028" y="9824"/>
                    <a:pt x="10028" y="9824"/>
                  </a:cubicBezTo>
                  <a:cubicBezTo>
                    <a:pt x="11282" y="10033"/>
                    <a:pt x="12627" y="10823"/>
                    <a:pt x="13850" y="12193"/>
                  </a:cubicBezTo>
                  <a:cubicBezTo>
                    <a:pt x="15164" y="13633"/>
                    <a:pt x="16097" y="15468"/>
                    <a:pt x="16601" y="17303"/>
                  </a:cubicBezTo>
                  <a:cubicBezTo>
                    <a:pt x="16601" y="17303"/>
                    <a:pt x="16601" y="17303"/>
                    <a:pt x="16601" y="17303"/>
                  </a:cubicBezTo>
                  <a:cubicBezTo>
                    <a:pt x="15287" y="17140"/>
                    <a:pt x="13850" y="16351"/>
                    <a:pt x="12550" y="14887"/>
                  </a:cubicBezTo>
                  <a:cubicBezTo>
                    <a:pt x="11266" y="13471"/>
                    <a:pt x="10318" y="11659"/>
                    <a:pt x="9814" y="9848"/>
                  </a:cubicBezTo>
                  <a:cubicBezTo>
                    <a:pt x="9814" y="9848"/>
                    <a:pt x="9814" y="9848"/>
                    <a:pt x="9814" y="9848"/>
                  </a:cubicBezTo>
                  <a:cubicBezTo>
                    <a:pt x="9065" y="10033"/>
                    <a:pt x="8255" y="10289"/>
                    <a:pt x="7414" y="10614"/>
                  </a:cubicBezTo>
                  <a:cubicBezTo>
                    <a:pt x="7414" y="10614"/>
                    <a:pt x="7414" y="10614"/>
                    <a:pt x="7414" y="10614"/>
                  </a:cubicBezTo>
                  <a:cubicBezTo>
                    <a:pt x="8576" y="11102"/>
                    <a:pt x="9783" y="12147"/>
                    <a:pt x="10838" y="13680"/>
                  </a:cubicBezTo>
                  <a:cubicBezTo>
                    <a:pt x="12015" y="15375"/>
                    <a:pt x="12780" y="17373"/>
                    <a:pt x="13116" y="19300"/>
                  </a:cubicBezTo>
                  <a:cubicBezTo>
                    <a:pt x="13116" y="19300"/>
                    <a:pt x="13116" y="19300"/>
                    <a:pt x="13116" y="19300"/>
                  </a:cubicBezTo>
                  <a:cubicBezTo>
                    <a:pt x="11832" y="18882"/>
                    <a:pt x="10471" y="17791"/>
                    <a:pt x="9310" y="16095"/>
                  </a:cubicBezTo>
                  <a:cubicBezTo>
                    <a:pt x="8194" y="14469"/>
                    <a:pt x="7429" y="12588"/>
                    <a:pt x="7078" y="10730"/>
                  </a:cubicBezTo>
                  <a:cubicBezTo>
                    <a:pt x="7078" y="10730"/>
                    <a:pt x="7078" y="10730"/>
                    <a:pt x="7078" y="10730"/>
                  </a:cubicBezTo>
                  <a:cubicBezTo>
                    <a:pt x="6191" y="11079"/>
                    <a:pt x="5259" y="11520"/>
                    <a:pt x="4326" y="12008"/>
                  </a:cubicBezTo>
                  <a:cubicBezTo>
                    <a:pt x="4326" y="12008"/>
                    <a:pt x="4326" y="12008"/>
                    <a:pt x="4326" y="12008"/>
                  </a:cubicBezTo>
                  <a:cubicBezTo>
                    <a:pt x="5396" y="12519"/>
                    <a:pt x="6527" y="13564"/>
                    <a:pt x="7552" y="15073"/>
                  </a:cubicBezTo>
                  <a:cubicBezTo>
                    <a:pt x="8698" y="16746"/>
                    <a:pt x="9508" y="18720"/>
                    <a:pt x="9936" y="20601"/>
                  </a:cubicBezTo>
                  <a:cubicBezTo>
                    <a:pt x="9936" y="20601"/>
                    <a:pt x="9936" y="20601"/>
                    <a:pt x="9936" y="20601"/>
                  </a:cubicBezTo>
                  <a:cubicBezTo>
                    <a:pt x="8790" y="20160"/>
                    <a:pt x="7521" y="19068"/>
                    <a:pt x="6375" y="17396"/>
                  </a:cubicBezTo>
                  <a:cubicBezTo>
                    <a:pt x="5289" y="15793"/>
                    <a:pt x="4494" y="13935"/>
                    <a:pt x="4051" y="12147"/>
                  </a:cubicBezTo>
                  <a:cubicBezTo>
                    <a:pt x="4051" y="12147"/>
                    <a:pt x="4051" y="12147"/>
                    <a:pt x="4051" y="12147"/>
                  </a:cubicBezTo>
                  <a:cubicBezTo>
                    <a:pt x="3516" y="12426"/>
                    <a:pt x="2981" y="12751"/>
                    <a:pt x="2446" y="13076"/>
                  </a:cubicBezTo>
                  <a:cubicBezTo>
                    <a:pt x="1926" y="13401"/>
                    <a:pt x="1422" y="13726"/>
                    <a:pt x="948" y="14075"/>
                  </a:cubicBezTo>
                  <a:cubicBezTo>
                    <a:pt x="948" y="14075"/>
                    <a:pt x="948" y="14075"/>
                    <a:pt x="948" y="14075"/>
                  </a:cubicBezTo>
                  <a:cubicBezTo>
                    <a:pt x="2079" y="14354"/>
                    <a:pt x="3317" y="15213"/>
                    <a:pt x="4510" y="16560"/>
                  </a:cubicBezTo>
                  <a:cubicBezTo>
                    <a:pt x="5778" y="18023"/>
                    <a:pt x="6741" y="19812"/>
                    <a:pt x="7307" y="21600"/>
                  </a:cubicBezTo>
                  <a:cubicBezTo>
                    <a:pt x="7307" y="21600"/>
                    <a:pt x="7307" y="21600"/>
                    <a:pt x="7307" y="21600"/>
                  </a:cubicBezTo>
                  <a:cubicBezTo>
                    <a:pt x="6130" y="21368"/>
                    <a:pt x="4785" y="20508"/>
                    <a:pt x="3531" y="19045"/>
                  </a:cubicBezTo>
                  <a:cubicBezTo>
                    <a:pt x="2324" y="17652"/>
                    <a:pt x="1391" y="15956"/>
                    <a:pt x="810" y="14237"/>
                  </a:cubicBezTo>
                  <a:cubicBezTo>
                    <a:pt x="764" y="14214"/>
                    <a:pt x="749" y="14214"/>
                    <a:pt x="718" y="14214"/>
                  </a:cubicBezTo>
                  <a:lnTo>
                    <a:pt x="718" y="14214"/>
                  </a:lnTo>
                  <a:cubicBezTo>
                    <a:pt x="718" y="14214"/>
                    <a:pt x="718" y="14214"/>
                    <a:pt x="718" y="14214"/>
                  </a:cubicBezTo>
                  <a:cubicBezTo>
                    <a:pt x="474" y="14377"/>
                    <a:pt x="245" y="14563"/>
                    <a:pt x="0" y="14748"/>
                  </a:cubicBezTo>
                  <a:cubicBezTo>
                    <a:pt x="0" y="14748"/>
                    <a:pt x="0" y="14748"/>
                    <a:pt x="0" y="14748"/>
                  </a:cubicBezTo>
                  <a:cubicBezTo>
                    <a:pt x="46" y="14771"/>
                    <a:pt x="46" y="14678"/>
                    <a:pt x="15" y="14585"/>
                  </a:cubicBezTo>
                  <a:cubicBezTo>
                    <a:pt x="15" y="14585"/>
                    <a:pt x="15" y="14585"/>
                    <a:pt x="15" y="14585"/>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B395E78-C234-C853-278F-58595B154AC8}"/>
                </a:ext>
              </a:extLst>
            </p:cNvPr>
            <p:cNvSpPr/>
            <p:nvPr/>
          </p:nvSpPr>
          <p:spPr>
            <a:xfrm>
              <a:off x="15544799" y="147548600"/>
              <a:ext cx="2244988" cy="1881273"/>
            </a:xfrm>
            <a:custGeom>
              <a:avLst/>
              <a:gdLst/>
              <a:ahLst/>
              <a:cxnLst>
                <a:cxn ang="0">
                  <a:pos x="wd2" y="hd2"/>
                </a:cxn>
                <a:cxn ang="5400000">
                  <a:pos x="wd2" y="hd2"/>
                </a:cxn>
                <a:cxn ang="10800000">
                  <a:pos x="wd2" y="hd2"/>
                </a:cxn>
                <a:cxn ang="16200000">
                  <a:pos x="wd2" y="hd2"/>
                </a:cxn>
              </a:cxnLst>
              <a:rect l="0" t="0" r="r" b="b"/>
              <a:pathLst>
                <a:path w="21572" h="21416" extrusionOk="0">
                  <a:moveTo>
                    <a:pt x="10559" y="1551"/>
                  </a:moveTo>
                  <a:cubicBezTo>
                    <a:pt x="11804" y="1218"/>
                    <a:pt x="12975" y="1305"/>
                    <a:pt x="13903" y="1739"/>
                  </a:cubicBezTo>
                  <a:cubicBezTo>
                    <a:pt x="13952" y="1753"/>
                    <a:pt x="13964" y="1826"/>
                    <a:pt x="13927" y="1869"/>
                  </a:cubicBezTo>
                  <a:cubicBezTo>
                    <a:pt x="13085" y="2780"/>
                    <a:pt x="11963" y="3503"/>
                    <a:pt x="10718" y="3850"/>
                  </a:cubicBezTo>
                  <a:cubicBezTo>
                    <a:pt x="9827" y="4096"/>
                    <a:pt x="8973" y="4110"/>
                    <a:pt x="8228" y="3951"/>
                  </a:cubicBezTo>
                  <a:cubicBezTo>
                    <a:pt x="8155" y="3937"/>
                    <a:pt x="8118" y="4052"/>
                    <a:pt x="8179" y="4096"/>
                  </a:cubicBezTo>
                  <a:cubicBezTo>
                    <a:pt x="8387" y="4269"/>
                    <a:pt x="8607" y="4457"/>
                    <a:pt x="8814" y="4631"/>
                  </a:cubicBezTo>
                  <a:cubicBezTo>
                    <a:pt x="9217" y="4978"/>
                    <a:pt x="9607" y="5339"/>
                    <a:pt x="9986" y="5700"/>
                  </a:cubicBezTo>
                  <a:cubicBezTo>
                    <a:pt x="10010" y="5729"/>
                    <a:pt x="10047" y="5729"/>
                    <a:pt x="10071" y="5700"/>
                  </a:cubicBezTo>
                  <a:cubicBezTo>
                    <a:pt x="10986" y="4920"/>
                    <a:pt x="12158" y="4385"/>
                    <a:pt x="13427" y="4226"/>
                  </a:cubicBezTo>
                  <a:cubicBezTo>
                    <a:pt x="14696" y="4067"/>
                    <a:pt x="15843" y="4327"/>
                    <a:pt x="16722" y="4891"/>
                  </a:cubicBezTo>
                  <a:cubicBezTo>
                    <a:pt x="16771" y="4920"/>
                    <a:pt x="16771" y="4992"/>
                    <a:pt x="16734" y="5021"/>
                  </a:cubicBezTo>
                  <a:cubicBezTo>
                    <a:pt x="15807" y="5816"/>
                    <a:pt x="14623" y="6365"/>
                    <a:pt x="13342" y="6525"/>
                  </a:cubicBezTo>
                  <a:cubicBezTo>
                    <a:pt x="12390" y="6640"/>
                    <a:pt x="11499" y="6525"/>
                    <a:pt x="10754" y="6221"/>
                  </a:cubicBezTo>
                  <a:cubicBezTo>
                    <a:pt x="10681" y="6192"/>
                    <a:pt x="10632" y="6308"/>
                    <a:pt x="10693" y="6366"/>
                  </a:cubicBezTo>
                  <a:cubicBezTo>
                    <a:pt x="11218" y="6886"/>
                    <a:pt x="11718" y="7421"/>
                    <a:pt x="12194" y="7942"/>
                  </a:cubicBezTo>
                  <a:cubicBezTo>
                    <a:pt x="12219" y="7970"/>
                    <a:pt x="12243" y="7970"/>
                    <a:pt x="12268" y="7956"/>
                  </a:cubicBezTo>
                  <a:cubicBezTo>
                    <a:pt x="13281" y="7291"/>
                    <a:pt x="14586" y="6901"/>
                    <a:pt x="16014" y="6929"/>
                  </a:cubicBezTo>
                  <a:cubicBezTo>
                    <a:pt x="17478" y="6958"/>
                    <a:pt x="18796" y="7421"/>
                    <a:pt x="19809" y="8173"/>
                  </a:cubicBezTo>
                  <a:lnTo>
                    <a:pt x="19821" y="8173"/>
                  </a:lnTo>
                  <a:cubicBezTo>
                    <a:pt x="19821" y="8173"/>
                    <a:pt x="19821" y="8173"/>
                    <a:pt x="19821" y="8173"/>
                  </a:cubicBezTo>
                  <a:cubicBezTo>
                    <a:pt x="19821" y="8173"/>
                    <a:pt x="19834" y="8173"/>
                    <a:pt x="19834" y="8187"/>
                  </a:cubicBezTo>
                  <a:lnTo>
                    <a:pt x="19858" y="8187"/>
                  </a:lnTo>
                  <a:cubicBezTo>
                    <a:pt x="19846" y="8187"/>
                    <a:pt x="19846" y="8202"/>
                    <a:pt x="19834" y="8202"/>
                  </a:cubicBezTo>
                  <a:cubicBezTo>
                    <a:pt x="19846" y="8216"/>
                    <a:pt x="19858" y="8216"/>
                    <a:pt x="19870" y="8231"/>
                  </a:cubicBezTo>
                  <a:cubicBezTo>
                    <a:pt x="19858" y="8245"/>
                    <a:pt x="19846" y="8245"/>
                    <a:pt x="19834" y="8259"/>
                  </a:cubicBezTo>
                  <a:cubicBezTo>
                    <a:pt x="19834" y="8259"/>
                    <a:pt x="19834" y="8259"/>
                    <a:pt x="19834" y="8259"/>
                  </a:cubicBezTo>
                  <a:lnTo>
                    <a:pt x="19834" y="8259"/>
                  </a:lnTo>
                  <a:cubicBezTo>
                    <a:pt x="18796" y="8968"/>
                    <a:pt x="17454" y="9387"/>
                    <a:pt x="15990" y="9358"/>
                  </a:cubicBezTo>
                  <a:cubicBezTo>
                    <a:pt x="14855" y="9329"/>
                    <a:pt x="13805" y="9055"/>
                    <a:pt x="12914" y="8577"/>
                  </a:cubicBezTo>
                  <a:cubicBezTo>
                    <a:pt x="12841" y="8534"/>
                    <a:pt x="12780" y="8650"/>
                    <a:pt x="12841" y="8708"/>
                  </a:cubicBezTo>
                  <a:cubicBezTo>
                    <a:pt x="13403" y="9387"/>
                    <a:pt x="13915" y="10052"/>
                    <a:pt x="14354" y="10674"/>
                  </a:cubicBezTo>
                  <a:cubicBezTo>
                    <a:pt x="14367" y="10703"/>
                    <a:pt x="14391" y="10703"/>
                    <a:pt x="14415" y="10703"/>
                  </a:cubicBezTo>
                  <a:cubicBezTo>
                    <a:pt x="15563" y="10414"/>
                    <a:pt x="16917" y="10500"/>
                    <a:pt x="18284" y="11050"/>
                  </a:cubicBezTo>
                  <a:cubicBezTo>
                    <a:pt x="19651" y="11585"/>
                    <a:pt x="20786" y="12481"/>
                    <a:pt x="21554" y="13537"/>
                  </a:cubicBezTo>
                  <a:cubicBezTo>
                    <a:pt x="21591" y="13580"/>
                    <a:pt x="21567" y="13652"/>
                    <a:pt x="21518" y="13667"/>
                  </a:cubicBezTo>
                  <a:cubicBezTo>
                    <a:pt x="20371" y="13956"/>
                    <a:pt x="19004" y="13869"/>
                    <a:pt x="17637" y="13334"/>
                  </a:cubicBezTo>
                  <a:cubicBezTo>
                    <a:pt x="16722" y="12973"/>
                    <a:pt x="15916" y="12452"/>
                    <a:pt x="15245" y="11831"/>
                  </a:cubicBezTo>
                  <a:cubicBezTo>
                    <a:pt x="15184" y="11773"/>
                    <a:pt x="15099" y="11860"/>
                    <a:pt x="15148" y="11946"/>
                  </a:cubicBezTo>
                  <a:cubicBezTo>
                    <a:pt x="15392" y="12380"/>
                    <a:pt x="15599" y="12785"/>
                    <a:pt x="15733" y="13161"/>
                  </a:cubicBezTo>
                  <a:cubicBezTo>
                    <a:pt x="15733" y="13175"/>
                    <a:pt x="15746" y="13190"/>
                    <a:pt x="15758" y="13190"/>
                  </a:cubicBezTo>
                  <a:cubicBezTo>
                    <a:pt x="16783" y="13941"/>
                    <a:pt x="17735" y="15113"/>
                    <a:pt x="18443" y="16631"/>
                  </a:cubicBezTo>
                  <a:cubicBezTo>
                    <a:pt x="19175" y="18207"/>
                    <a:pt x="19504" y="19869"/>
                    <a:pt x="19468" y="21344"/>
                  </a:cubicBezTo>
                  <a:cubicBezTo>
                    <a:pt x="19468" y="21344"/>
                    <a:pt x="19480" y="21358"/>
                    <a:pt x="19480" y="21358"/>
                  </a:cubicBezTo>
                  <a:lnTo>
                    <a:pt x="19468" y="21344"/>
                  </a:lnTo>
                  <a:cubicBezTo>
                    <a:pt x="19468" y="21373"/>
                    <a:pt x="19468" y="21387"/>
                    <a:pt x="19468" y="21416"/>
                  </a:cubicBezTo>
                  <a:cubicBezTo>
                    <a:pt x="18369" y="20679"/>
                    <a:pt x="17344" y="19450"/>
                    <a:pt x="16600" y="17845"/>
                  </a:cubicBezTo>
                  <a:cubicBezTo>
                    <a:pt x="15880" y="16298"/>
                    <a:pt x="15550" y="14679"/>
                    <a:pt x="15575" y="13233"/>
                  </a:cubicBezTo>
                  <a:cubicBezTo>
                    <a:pt x="15575" y="13218"/>
                    <a:pt x="15575" y="13204"/>
                    <a:pt x="15575" y="13204"/>
                  </a:cubicBezTo>
                  <a:cubicBezTo>
                    <a:pt x="15331" y="12568"/>
                    <a:pt x="14916" y="11830"/>
                    <a:pt x="14367" y="11021"/>
                  </a:cubicBezTo>
                  <a:cubicBezTo>
                    <a:pt x="14318" y="10949"/>
                    <a:pt x="14220" y="11021"/>
                    <a:pt x="14245" y="11093"/>
                  </a:cubicBezTo>
                  <a:cubicBezTo>
                    <a:pt x="14611" y="12235"/>
                    <a:pt x="14781" y="13594"/>
                    <a:pt x="14684" y="15026"/>
                  </a:cubicBezTo>
                  <a:cubicBezTo>
                    <a:pt x="14586" y="16515"/>
                    <a:pt x="14220" y="17859"/>
                    <a:pt x="13671" y="18944"/>
                  </a:cubicBezTo>
                  <a:cubicBezTo>
                    <a:pt x="13671" y="18944"/>
                    <a:pt x="13671" y="18944"/>
                    <a:pt x="13671" y="18958"/>
                  </a:cubicBezTo>
                  <a:cubicBezTo>
                    <a:pt x="13610" y="19117"/>
                    <a:pt x="13549" y="19262"/>
                    <a:pt x="13464" y="19406"/>
                  </a:cubicBezTo>
                  <a:lnTo>
                    <a:pt x="13488" y="19319"/>
                  </a:lnTo>
                  <a:cubicBezTo>
                    <a:pt x="13451" y="19392"/>
                    <a:pt x="13415" y="19450"/>
                    <a:pt x="13378" y="19507"/>
                  </a:cubicBezTo>
                  <a:lnTo>
                    <a:pt x="13378" y="19522"/>
                  </a:lnTo>
                  <a:cubicBezTo>
                    <a:pt x="13378" y="19522"/>
                    <a:pt x="13378" y="19507"/>
                    <a:pt x="13378" y="19507"/>
                  </a:cubicBezTo>
                  <a:cubicBezTo>
                    <a:pt x="12829" y="18235"/>
                    <a:pt x="12560" y="16601"/>
                    <a:pt x="12670" y="14852"/>
                  </a:cubicBezTo>
                  <a:cubicBezTo>
                    <a:pt x="12780" y="13146"/>
                    <a:pt x="13244" y="11628"/>
                    <a:pt x="13927" y="10486"/>
                  </a:cubicBezTo>
                  <a:cubicBezTo>
                    <a:pt x="13939" y="10457"/>
                    <a:pt x="13939" y="10413"/>
                    <a:pt x="13927" y="10385"/>
                  </a:cubicBezTo>
                  <a:cubicBezTo>
                    <a:pt x="13525" y="9835"/>
                    <a:pt x="13073" y="9271"/>
                    <a:pt x="12585" y="8693"/>
                  </a:cubicBezTo>
                  <a:cubicBezTo>
                    <a:pt x="12536" y="8635"/>
                    <a:pt x="12451" y="8693"/>
                    <a:pt x="12475" y="8765"/>
                  </a:cubicBezTo>
                  <a:cubicBezTo>
                    <a:pt x="12719" y="9980"/>
                    <a:pt x="12744" y="11368"/>
                    <a:pt x="12487" y="12813"/>
                  </a:cubicBezTo>
                  <a:cubicBezTo>
                    <a:pt x="12194" y="14462"/>
                    <a:pt x="11572" y="15878"/>
                    <a:pt x="10791" y="16905"/>
                  </a:cubicBezTo>
                  <a:cubicBezTo>
                    <a:pt x="10779" y="16919"/>
                    <a:pt x="10779" y="16934"/>
                    <a:pt x="10779" y="16948"/>
                  </a:cubicBezTo>
                  <a:lnTo>
                    <a:pt x="10779" y="16977"/>
                  </a:lnTo>
                  <a:cubicBezTo>
                    <a:pt x="10779" y="16963"/>
                    <a:pt x="10779" y="16948"/>
                    <a:pt x="10767" y="16934"/>
                  </a:cubicBezTo>
                  <a:cubicBezTo>
                    <a:pt x="10767" y="16934"/>
                    <a:pt x="10767" y="16934"/>
                    <a:pt x="10767" y="16934"/>
                  </a:cubicBezTo>
                  <a:cubicBezTo>
                    <a:pt x="10730" y="16977"/>
                    <a:pt x="10669" y="16963"/>
                    <a:pt x="10657" y="16905"/>
                  </a:cubicBezTo>
                  <a:cubicBezTo>
                    <a:pt x="10291" y="15575"/>
                    <a:pt x="10217" y="13970"/>
                    <a:pt x="10510" y="12307"/>
                  </a:cubicBezTo>
                  <a:cubicBezTo>
                    <a:pt x="10803" y="10703"/>
                    <a:pt x="11401" y="9300"/>
                    <a:pt x="12158" y="8288"/>
                  </a:cubicBezTo>
                  <a:cubicBezTo>
                    <a:pt x="12182" y="8259"/>
                    <a:pt x="12182" y="8201"/>
                    <a:pt x="12158" y="8173"/>
                  </a:cubicBezTo>
                  <a:cubicBezTo>
                    <a:pt x="11596" y="7551"/>
                    <a:pt x="10998" y="6915"/>
                    <a:pt x="10376" y="6307"/>
                  </a:cubicBezTo>
                  <a:cubicBezTo>
                    <a:pt x="10327" y="6264"/>
                    <a:pt x="10254" y="6307"/>
                    <a:pt x="10266" y="6380"/>
                  </a:cubicBezTo>
                  <a:cubicBezTo>
                    <a:pt x="10474" y="7507"/>
                    <a:pt x="10461" y="8866"/>
                    <a:pt x="10193" y="10298"/>
                  </a:cubicBezTo>
                  <a:cubicBezTo>
                    <a:pt x="9888" y="11917"/>
                    <a:pt x="9302" y="13377"/>
                    <a:pt x="8570" y="14461"/>
                  </a:cubicBezTo>
                  <a:cubicBezTo>
                    <a:pt x="8533" y="14519"/>
                    <a:pt x="8472" y="14490"/>
                    <a:pt x="8448" y="14433"/>
                  </a:cubicBezTo>
                  <a:cubicBezTo>
                    <a:pt x="8155" y="13218"/>
                    <a:pt x="8131" y="11700"/>
                    <a:pt x="8436" y="10081"/>
                  </a:cubicBezTo>
                  <a:cubicBezTo>
                    <a:pt x="8729" y="8505"/>
                    <a:pt x="9290" y="7103"/>
                    <a:pt x="9986" y="6033"/>
                  </a:cubicBezTo>
                  <a:cubicBezTo>
                    <a:pt x="10010" y="6004"/>
                    <a:pt x="9998" y="5946"/>
                    <a:pt x="9973" y="5917"/>
                  </a:cubicBezTo>
                  <a:cubicBezTo>
                    <a:pt x="9583" y="5541"/>
                    <a:pt x="9180" y="5180"/>
                    <a:pt x="8777" y="4833"/>
                  </a:cubicBezTo>
                  <a:cubicBezTo>
                    <a:pt x="8424" y="4529"/>
                    <a:pt x="8070" y="4225"/>
                    <a:pt x="7716" y="3951"/>
                  </a:cubicBezTo>
                  <a:cubicBezTo>
                    <a:pt x="7667" y="3908"/>
                    <a:pt x="7594" y="3965"/>
                    <a:pt x="7618" y="4052"/>
                  </a:cubicBezTo>
                  <a:cubicBezTo>
                    <a:pt x="7960" y="5165"/>
                    <a:pt x="8094" y="6553"/>
                    <a:pt x="7972" y="8057"/>
                  </a:cubicBezTo>
                  <a:cubicBezTo>
                    <a:pt x="7838" y="9720"/>
                    <a:pt x="7398" y="11238"/>
                    <a:pt x="6776" y="12409"/>
                  </a:cubicBezTo>
                  <a:cubicBezTo>
                    <a:pt x="6752" y="12466"/>
                    <a:pt x="6678" y="12452"/>
                    <a:pt x="6654" y="12394"/>
                  </a:cubicBezTo>
                  <a:cubicBezTo>
                    <a:pt x="6239" y="11238"/>
                    <a:pt x="6068" y="9720"/>
                    <a:pt x="6202" y="8071"/>
                  </a:cubicBezTo>
                  <a:cubicBezTo>
                    <a:pt x="6337" y="6438"/>
                    <a:pt x="6764" y="4934"/>
                    <a:pt x="7362" y="3763"/>
                  </a:cubicBezTo>
                  <a:cubicBezTo>
                    <a:pt x="7386" y="3720"/>
                    <a:pt x="7374" y="3676"/>
                    <a:pt x="7337" y="3647"/>
                  </a:cubicBezTo>
                  <a:cubicBezTo>
                    <a:pt x="7337" y="3647"/>
                    <a:pt x="7337" y="3647"/>
                    <a:pt x="7337" y="3647"/>
                  </a:cubicBezTo>
                  <a:cubicBezTo>
                    <a:pt x="7337" y="3647"/>
                    <a:pt x="7337" y="3647"/>
                    <a:pt x="7337" y="3647"/>
                  </a:cubicBezTo>
                  <a:cubicBezTo>
                    <a:pt x="7337" y="3647"/>
                    <a:pt x="7337" y="3647"/>
                    <a:pt x="7337" y="3647"/>
                  </a:cubicBezTo>
                  <a:cubicBezTo>
                    <a:pt x="6019" y="2621"/>
                    <a:pt x="4726" y="1797"/>
                    <a:pt x="3542" y="1218"/>
                  </a:cubicBezTo>
                  <a:cubicBezTo>
                    <a:pt x="1712" y="322"/>
                    <a:pt x="1370" y="18"/>
                    <a:pt x="101" y="308"/>
                  </a:cubicBezTo>
                  <a:cubicBezTo>
                    <a:pt x="64" y="322"/>
                    <a:pt x="28" y="293"/>
                    <a:pt x="15" y="250"/>
                  </a:cubicBezTo>
                  <a:lnTo>
                    <a:pt x="3" y="206"/>
                  </a:lnTo>
                  <a:cubicBezTo>
                    <a:pt x="-9" y="163"/>
                    <a:pt x="15" y="120"/>
                    <a:pt x="52" y="105"/>
                  </a:cubicBezTo>
                  <a:cubicBezTo>
                    <a:pt x="1346" y="-184"/>
                    <a:pt x="1724" y="120"/>
                    <a:pt x="3591" y="1031"/>
                  </a:cubicBezTo>
                  <a:cubicBezTo>
                    <a:pt x="4787" y="1609"/>
                    <a:pt x="6080" y="2447"/>
                    <a:pt x="7411" y="3459"/>
                  </a:cubicBezTo>
                  <a:cubicBezTo>
                    <a:pt x="7435" y="3474"/>
                    <a:pt x="7472" y="3474"/>
                    <a:pt x="7496" y="3459"/>
                  </a:cubicBezTo>
                  <a:cubicBezTo>
                    <a:pt x="8265" y="2563"/>
                    <a:pt x="9351" y="1869"/>
                    <a:pt x="10559" y="1551"/>
                  </a:cubicBezTo>
                  <a:close/>
                </a:path>
              </a:pathLst>
            </a:custGeom>
            <a:solidFill>
              <a:srgbClr val="FEDB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02CBB3AD-E637-9DF1-897E-0FA622900CD7}"/>
              </a:ext>
            </a:extLst>
          </p:cNvPr>
          <p:cNvSpPr/>
          <p:nvPr userDrawn="1"/>
        </p:nvSpPr>
        <p:spPr>
          <a:xfrm>
            <a:off x="198183" y="236035"/>
            <a:ext cx="8747634" cy="6380032"/>
          </a:xfrm>
          <a:custGeom>
            <a:avLst/>
            <a:gdLst/>
            <a:ahLst/>
            <a:cxnLst>
              <a:cxn ang="0">
                <a:pos x="wd2" y="hd2"/>
              </a:cxn>
              <a:cxn ang="5400000">
                <a:pos x="wd2" y="hd2"/>
              </a:cxn>
              <a:cxn ang="10800000">
                <a:pos x="wd2" y="hd2"/>
              </a:cxn>
              <a:cxn ang="16200000">
                <a:pos x="wd2" y="hd2"/>
              </a:cxn>
            </a:cxnLst>
            <a:rect l="0" t="0" r="r" b="b"/>
            <a:pathLst>
              <a:path w="21600" h="21600" extrusionOk="0">
                <a:moveTo>
                  <a:pt x="19796" y="21600"/>
                </a:moveTo>
                <a:lnTo>
                  <a:pt x="1804" y="21600"/>
                </a:lnTo>
                <a:cubicBezTo>
                  <a:pt x="808" y="21600"/>
                  <a:pt x="0" y="20493"/>
                  <a:pt x="0" y="19127"/>
                </a:cubicBezTo>
                <a:lnTo>
                  <a:pt x="0" y="2473"/>
                </a:lnTo>
                <a:cubicBezTo>
                  <a:pt x="0" y="1107"/>
                  <a:pt x="808" y="0"/>
                  <a:pt x="1804" y="0"/>
                </a:cubicBezTo>
                <a:lnTo>
                  <a:pt x="19796" y="0"/>
                </a:lnTo>
                <a:cubicBezTo>
                  <a:pt x="20792" y="0"/>
                  <a:pt x="21600" y="1107"/>
                  <a:pt x="21600" y="2473"/>
                </a:cubicBezTo>
                <a:lnTo>
                  <a:pt x="21600" y="19127"/>
                </a:lnTo>
                <a:cubicBezTo>
                  <a:pt x="21600" y="20493"/>
                  <a:pt x="20792" y="21600"/>
                  <a:pt x="19796" y="216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229281"/>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229281"/>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229281"/>
            <a:ext cx="2057400" cy="365125"/>
          </a:xfrm>
        </p:spPr>
        <p:txBody>
          <a:bodyPr/>
          <a:lstStyle/>
          <a:p>
            <a:fld id="{83A218E8-C0C8-4525-BD5F-99356FF4A842}" type="slidenum">
              <a:rPr lang="en-US" smtClean="0"/>
              <a:t>‹#›</a:t>
            </a:fld>
            <a:endParaRPr lang="en-US"/>
          </a:p>
        </p:txBody>
      </p:sp>
      <p:grpSp>
        <p:nvGrpSpPr>
          <p:cNvPr id="11" name="Group 10">
            <a:extLst>
              <a:ext uri="{FF2B5EF4-FFF2-40B4-BE49-F238E27FC236}">
                <a16:creationId xmlns:a16="http://schemas.microsoft.com/office/drawing/2014/main" id="{89C5E66F-3308-49C4-970B-44EF8474F240}"/>
              </a:ext>
            </a:extLst>
          </p:cNvPr>
          <p:cNvGrpSpPr/>
          <p:nvPr userDrawn="1"/>
        </p:nvGrpSpPr>
        <p:grpSpPr>
          <a:xfrm>
            <a:off x="0" y="453314"/>
            <a:ext cx="1685552" cy="1755742"/>
            <a:chOff x="15544799" y="147091399"/>
            <a:chExt cx="2244988" cy="2338474"/>
          </a:xfrm>
        </p:grpSpPr>
        <p:sp>
          <p:nvSpPr>
            <p:cNvPr id="12" name="Shape">
              <a:extLst>
                <a:ext uri="{FF2B5EF4-FFF2-40B4-BE49-F238E27FC236}">
                  <a16:creationId xmlns:a16="http://schemas.microsoft.com/office/drawing/2014/main" id="{04007663-3823-2706-76A0-866F0CF92206}"/>
                </a:ext>
              </a:extLst>
            </p:cNvPr>
            <p:cNvSpPr/>
            <p:nvPr/>
          </p:nvSpPr>
          <p:spPr>
            <a:xfrm>
              <a:off x="15748000" y="147091399"/>
              <a:ext cx="1794508" cy="1181114"/>
            </a:xfrm>
            <a:custGeom>
              <a:avLst/>
              <a:gdLst/>
              <a:ahLst/>
              <a:cxnLst>
                <a:cxn ang="0">
                  <a:pos x="wd2" y="hd2"/>
                </a:cxn>
                <a:cxn ang="5400000">
                  <a:pos x="wd2" y="hd2"/>
                </a:cxn>
                <a:cxn ang="10800000">
                  <a:pos x="wd2" y="hd2"/>
                </a:cxn>
                <a:cxn ang="16200000">
                  <a:pos x="wd2" y="hd2"/>
                </a:cxn>
              </a:cxnLst>
              <a:rect l="0" t="0" r="r" b="b"/>
              <a:pathLst>
                <a:path w="21600" h="21600" extrusionOk="0">
                  <a:moveTo>
                    <a:pt x="15" y="14585"/>
                  </a:moveTo>
                  <a:cubicBezTo>
                    <a:pt x="245" y="14400"/>
                    <a:pt x="489" y="14237"/>
                    <a:pt x="718" y="14051"/>
                  </a:cubicBezTo>
                  <a:cubicBezTo>
                    <a:pt x="718" y="14051"/>
                    <a:pt x="718" y="14051"/>
                    <a:pt x="718" y="14051"/>
                  </a:cubicBezTo>
                  <a:cubicBezTo>
                    <a:pt x="489" y="12216"/>
                    <a:pt x="581" y="10149"/>
                    <a:pt x="1009" y="8175"/>
                  </a:cubicBezTo>
                  <a:cubicBezTo>
                    <a:pt x="1467" y="6108"/>
                    <a:pt x="2247" y="4482"/>
                    <a:pt x="3149" y="3507"/>
                  </a:cubicBezTo>
                  <a:cubicBezTo>
                    <a:pt x="3149" y="3507"/>
                    <a:pt x="3149" y="3507"/>
                    <a:pt x="3149" y="3507"/>
                  </a:cubicBezTo>
                  <a:cubicBezTo>
                    <a:pt x="3409" y="5412"/>
                    <a:pt x="3348" y="7571"/>
                    <a:pt x="2889" y="9662"/>
                  </a:cubicBezTo>
                  <a:cubicBezTo>
                    <a:pt x="2522" y="11311"/>
                    <a:pt x="1957" y="12681"/>
                    <a:pt x="1284" y="13657"/>
                  </a:cubicBezTo>
                  <a:cubicBezTo>
                    <a:pt x="1284" y="13657"/>
                    <a:pt x="1284" y="13657"/>
                    <a:pt x="1284" y="13657"/>
                  </a:cubicBezTo>
                  <a:cubicBezTo>
                    <a:pt x="1651" y="13401"/>
                    <a:pt x="2033" y="13169"/>
                    <a:pt x="2415" y="12913"/>
                  </a:cubicBezTo>
                  <a:cubicBezTo>
                    <a:pt x="2935" y="12588"/>
                    <a:pt x="3455" y="12286"/>
                    <a:pt x="3974" y="12007"/>
                  </a:cubicBezTo>
                  <a:cubicBezTo>
                    <a:pt x="3974" y="12007"/>
                    <a:pt x="3974" y="12007"/>
                    <a:pt x="3974" y="12007"/>
                  </a:cubicBezTo>
                  <a:cubicBezTo>
                    <a:pt x="3883" y="10126"/>
                    <a:pt x="4127" y="8036"/>
                    <a:pt x="4724" y="6131"/>
                  </a:cubicBezTo>
                  <a:cubicBezTo>
                    <a:pt x="5350" y="4157"/>
                    <a:pt x="6237" y="2694"/>
                    <a:pt x="7215" y="1881"/>
                  </a:cubicBezTo>
                  <a:cubicBezTo>
                    <a:pt x="7215" y="1881"/>
                    <a:pt x="7215" y="1881"/>
                    <a:pt x="7215" y="1881"/>
                  </a:cubicBezTo>
                  <a:cubicBezTo>
                    <a:pt x="7338" y="3809"/>
                    <a:pt x="7093" y="5969"/>
                    <a:pt x="6481" y="7943"/>
                  </a:cubicBezTo>
                  <a:cubicBezTo>
                    <a:pt x="5962" y="9615"/>
                    <a:pt x="5228" y="10939"/>
                    <a:pt x="4418" y="11775"/>
                  </a:cubicBezTo>
                  <a:cubicBezTo>
                    <a:pt x="4418" y="11775"/>
                    <a:pt x="4418" y="11775"/>
                    <a:pt x="4418" y="11775"/>
                  </a:cubicBezTo>
                  <a:cubicBezTo>
                    <a:pt x="5289" y="11334"/>
                    <a:pt x="6145" y="10916"/>
                    <a:pt x="6986" y="10591"/>
                  </a:cubicBezTo>
                  <a:cubicBezTo>
                    <a:pt x="6986" y="10591"/>
                    <a:pt x="6986" y="10591"/>
                    <a:pt x="6986" y="10591"/>
                  </a:cubicBezTo>
                  <a:cubicBezTo>
                    <a:pt x="7032" y="8640"/>
                    <a:pt x="7475" y="6480"/>
                    <a:pt x="8316" y="4482"/>
                  </a:cubicBezTo>
                  <a:cubicBezTo>
                    <a:pt x="9187" y="2415"/>
                    <a:pt x="10334" y="859"/>
                    <a:pt x="11511" y="0"/>
                  </a:cubicBezTo>
                  <a:cubicBezTo>
                    <a:pt x="11511" y="0"/>
                    <a:pt x="11511" y="0"/>
                    <a:pt x="11511" y="0"/>
                  </a:cubicBezTo>
                  <a:cubicBezTo>
                    <a:pt x="11496" y="1997"/>
                    <a:pt x="11052" y="4227"/>
                    <a:pt x="10181" y="6294"/>
                  </a:cubicBezTo>
                  <a:cubicBezTo>
                    <a:pt x="9432" y="8106"/>
                    <a:pt x="8453" y="9499"/>
                    <a:pt x="7445" y="10405"/>
                  </a:cubicBezTo>
                  <a:cubicBezTo>
                    <a:pt x="7445" y="10405"/>
                    <a:pt x="7445" y="10405"/>
                    <a:pt x="7445" y="10405"/>
                  </a:cubicBezTo>
                  <a:cubicBezTo>
                    <a:pt x="8469" y="10010"/>
                    <a:pt x="9447" y="9708"/>
                    <a:pt x="10334" y="9522"/>
                  </a:cubicBezTo>
                  <a:cubicBezTo>
                    <a:pt x="10334" y="9522"/>
                    <a:pt x="10334" y="9522"/>
                    <a:pt x="10334" y="9522"/>
                  </a:cubicBezTo>
                  <a:cubicBezTo>
                    <a:pt x="10762" y="7664"/>
                    <a:pt x="11603" y="5806"/>
                    <a:pt x="12810" y="4250"/>
                  </a:cubicBezTo>
                  <a:cubicBezTo>
                    <a:pt x="14048" y="2671"/>
                    <a:pt x="15439" y="1719"/>
                    <a:pt x="16739" y="1417"/>
                  </a:cubicBezTo>
                  <a:cubicBezTo>
                    <a:pt x="16739" y="1417"/>
                    <a:pt x="16739" y="1417"/>
                    <a:pt x="16739" y="1417"/>
                  </a:cubicBezTo>
                  <a:cubicBezTo>
                    <a:pt x="16326" y="3321"/>
                    <a:pt x="15470" y="5249"/>
                    <a:pt x="14232" y="6828"/>
                  </a:cubicBezTo>
                  <a:cubicBezTo>
                    <a:pt x="13253" y="8059"/>
                    <a:pt x="12183" y="8918"/>
                    <a:pt x="11144" y="9383"/>
                  </a:cubicBezTo>
                  <a:cubicBezTo>
                    <a:pt x="11144" y="9383"/>
                    <a:pt x="11144" y="9383"/>
                    <a:pt x="11144" y="9383"/>
                  </a:cubicBezTo>
                  <a:cubicBezTo>
                    <a:pt x="11878" y="9290"/>
                    <a:pt x="12504" y="9290"/>
                    <a:pt x="13024" y="9383"/>
                  </a:cubicBezTo>
                  <a:cubicBezTo>
                    <a:pt x="13024" y="9383"/>
                    <a:pt x="13024" y="9383"/>
                    <a:pt x="13024" y="9383"/>
                  </a:cubicBezTo>
                  <a:cubicBezTo>
                    <a:pt x="14201" y="8477"/>
                    <a:pt x="15669" y="7989"/>
                    <a:pt x="17274" y="8082"/>
                  </a:cubicBezTo>
                  <a:cubicBezTo>
                    <a:pt x="18955" y="8199"/>
                    <a:pt x="20469" y="8965"/>
                    <a:pt x="21600" y="10126"/>
                  </a:cubicBezTo>
                  <a:cubicBezTo>
                    <a:pt x="21600" y="10126"/>
                    <a:pt x="21600" y="10126"/>
                    <a:pt x="21600" y="10126"/>
                  </a:cubicBezTo>
                  <a:cubicBezTo>
                    <a:pt x="20408" y="11125"/>
                    <a:pt x="18848" y="11682"/>
                    <a:pt x="17167" y="11566"/>
                  </a:cubicBezTo>
                  <a:cubicBezTo>
                    <a:pt x="15546" y="11450"/>
                    <a:pt x="14064" y="10730"/>
                    <a:pt x="12948" y="9615"/>
                  </a:cubicBezTo>
                  <a:cubicBezTo>
                    <a:pt x="12948" y="9615"/>
                    <a:pt x="12948" y="9615"/>
                    <a:pt x="12948" y="9615"/>
                  </a:cubicBezTo>
                  <a:cubicBezTo>
                    <a:pt x="12199" y="9476"/>
                    <a:pt x="11190" y="9546"/>
                    <a:pt x="10028" y="9824"/>
                  </a:cubicBezTo>
                  <a:cubicBezTo>
                    <a:pt x="10028" y="9824"/>
                    <a:pt x="10028" y="9824"/>
                    <a:pt x="10028" y="9824"/>
                  </a:cubicBezTo>
                  <a:cubicBezTo>
                    <a:pt x="11282" y="10033"/>
                    <a:pt x="12627" y="10823"/>
                    <a:pt x="13850" y="12193"/>
                  </a:cubicBezTo>
                  <a:cubicBezTo>
                    <a:pt x="15164" y="13633"/>
                    <a:pt x="16097" y="15468"/>
                    <a:pt x="16601" y="17303"/>
                  </a:cubicBezTo>
                  <a:cubicBezTo>
                    <a:pt x="16601" y="17303"/>
                    <a:pt x="16601" y="17303"/>
                    <a:pt x="16601" y="17303"/>
                  </a:cubicBezTo>
                  <a:cubicBezTo>
                    <a:pt x="15287" y="17140"/>
                    <a:pt x="13850" y="16351"/>
                    <a:pt x="12550" y="14887"/>
                  </a:cubicBezTo>
                  <a:cubicBezTo>
                    <a:pt x="11266" y="13471"/>
                    <a:pt x="10318" y="11659"/>
                    <a:pt x="9814" y="9848"/>
                  </a:cubicBezTo>
                  <a:cubicBezTo>
                    <a:pt x="9814" y="9848"/>
                    <a:pt x="9814" y="9848"/>
                    <a:pt x="9814" y="9848"/>
                  </a:cubicBezTo>
                  <a:cubicBezTo>
                    <a:pt x="9065" y="10033"/>
                    <a:pt x="8255" y="10289"/>
                    <a:pt x="7414" y="10614"/>
                  </a:cubicBezTo>
                  <a:cubicBezTo>
                    <a:pt x="7414" y="10614"/>
                    <a:pt x="7414" y="10614"/>
                    <a:pt x="7414" y="10614"/>
                  </a:cubicBezTo>
                  <a:cubicBezTo>
                    <a:pt x="8576" y="11102"/>
                    <a:pt x="9783" y="12147"/>
                    <a:pt x="10838" y="13680"/>
                  </a:cubicBezTo>
                  <a:cubicBezTo>
                    <a:pt x="12015" y="15375"/>
                    <a:pt x="12780" y="17373"/>
                    <a:pt x="13116" y="19300"/>
                  </a:cubicBezTo>
                  <a:cubicBezTo>
                    <a:pt x="13116" y="19300"/>
                    <a:pt x="13116" y="19300"/>
                    <a:pt x="13116" y="19300"/>
                  </a:cubicBezTo>
                  <a:cubicBezTo>
                    <a:pt x="11832" y="18882"/>
                    <a:pt x="10471" y="17791"/>
                    <a:pt x="9310" y="16095"/>
                  </a:cubicBezTo>
                  <a:cubicBezTo>
                    <a:pt x="8194" y="14469"/>
                    <a:pt x="7429" y="12588"/>
                    <a:pt x="7078" y="10730"/>
                  </a:cubicBezTo>
                  <a:cubicBezTo>
                    <a:pt x="7078" y="10730"/>
                    <a:pt x="7078" y="10730"/>
                    <a:pt x="7078" y="10730"/>
                  </a:cubicBezTo>
                  <a:cubicBezTo>
                    <a:pt x="6191" y="11079"/>
                    <a:pt x="5259" y="11520"/>
                    <a:pt x="4326" y="12008"/>
                  </a:cubicBezTo>
                  <a:cubicBezTo>
                    <a:pt x="4326" y="12008"/>
                    <a:pt x="4326" y="12008"/>
                    <a:pt x="4326" y="12008"/>
                  </a:cubicBezTo>
                  <a:cubicBezTo>
                    <a:pt x="5396" y="12519"/>
                    <a:pt x="6527" y="13564"/>
                    <a:pt x="7552" y="15073"/>
                  </a:cubicBezTo>
                  <a:cubicBezTo>
                    <a:pt x="8698" y="16746"/>
                    <a:pt x="9508" y="18720"/>
                    <a:pt x="9936" y="20601"/>
                  </a:cubicBezTo>
                  <a:cubicBezTo>
                    <a:pt x="9936" y="20601"/>
                    <a:pt x="9936" y="20601"/>
                    <a:pt x="9936" y="20601"/>
                  </a:cubicBezTo>
                  <a:cubicBezTo>
                    <a:pt x="8790" y="20160"/>
                    <a:pt x="7521" y="19068"/>
                    <a:pt x="6375" y="17396"/>
                  </a:cubicBezTo>
                  <a:cubicBezTo>
                    <a:pt x="5289" y="15793"/>
                    <a:pt x="4494" y="13935"/>
                    <a:pt x="4051" y="12147"/>
                  </a:cubicBezTo>
                  <a:cubicBezTo>
                    <a:pt x="4051" y="12147"/>
                    <a:pt x="4051" y="12147"/>
                    <a:pt x="4051" y="12147"/>
                  </a:cubicBezTo>
                  <a:cubicBezTo>
                    <a:pt x="3516" y="12426"/>
                    <a:pt x="2981" y="12751"/>
                    <a:pt x="2446" y="13076"/>
                  </a:cubicBezTo>
                  <a:cubicBezTo>
                    <a:pt x="1926" y="13401"/>
                    <a:pt x="1422" y="13726"/>
                    <a:pt x="948" y="14075"/>
                  </a:cubicBezTo>
                  <a:cubicBezTo>
                    <a:pt x="948" y="14075"/>
                    <a:pt x="948" y="14075"/>
                    <a:pt x="948" y="14075"/>
                  </a:cubicBezTo>
                  <a:cubicBezTo>
                    <a:pt x="2079" y="14354"/>
                    <a:pt x="3317" y="15213"/>
                    <a:pt x="4510" y="16560"/>
                  </a:cubicBezTo>
                  <a:cubicBezTo>
                    <a:pt x="5778" y="18023"/>
                    <a:pt x="6741" y="19812"/>
                    <a:pt x="7307" y="21600"/>
                  </a:cubicBezTo>
                  <a:cubicBezTo>
                    <a:pt x="7307" y="21600"/>
                    <a:pt x="7307" y="21600"/>
                    <a:pt x="7307" y="21600"/>
                  </a:cubicBezTo>
                  <a:cubicBezTo>
                    <a:pt x="6130" y="21368"/>
                    <a:pt x="4785" y="20508"/>
                    <a:pt x="3531" y="19045"/>
                  </a:cubicBezTo>
                  <a:cubicBezTo>
                    <a:pt x="2324" y="17652"/>
                    <a:pt x="1391" y="15956"/>
                    <a:pt x="810" y="14237"/>
                  </a:cubicBezTo>
                  <a:cubicBezTo>
                    <a:pt x="764" y="14214"/>
                    <a:pt x="749" y="14214"/>
                    <a:pt x="718" y="14214"/>
                  </a:cubicBezTo>
                  <a:lnTo>
                    <a:pt x="718" y="14214"/>
                  </a:lnTo>
                  <a:cubicBezTo>
                    <a:pt x="718" y="14214"/>
                    <a:pt x="718" y="14214"/>
                    <a:pt x="718" y="14214"/>
                  </a:cubicBezTo>
                  <a:cubicBezTo>
                    <a:pt x="474" y="14377"/>
                    <a:pt x="245" y="14563"/>
                    <a:pt x="0" y="14748"/>
                  </a:cubicBezTo>
                  <a:cubicBezTo>
                    <a:pt x="0" y="14748"/>
                    <a:pt x="0" y="14748"/>
                    <a:pt x="0" y="14748"/>
                  </a:cubicBezTo>
                  <a:cubicBezTo>
                    <a:pt x="46" y="14771"/>
                    <a:pt x="46" y="14678"/>
                    <a:pt x="15" y="14585"/>
                  </a:cubicBezTo>
                  <a:cubicBezTo>
                    <a:pt x="15" y="14585"/>
                    <a:pt x="15" y="14585"/>
                    <a:pt x="15" y="14585"/>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A96F8E80-6B22-650E-3FA3-F9AF40BDE4AC}"/>
                </a:ext>
              </a:extLst>
            </p:cNvPr>
            <p:cNvSpPr/>
            <p:nvPr/>
          </p:nvSpPr>
          <p:spPr>
            <a:xfrm>
              <a:off x="15544799" y="147548600"/>
              <a:ext cx="2244988" cy="1881273"/>
            </a:xfrm>
            <a:custGeom>
              <a:avLst/>
              <a:gdLst/>
              <a:ahLst/>
              <a:cxnLst>
                <a:cxn ang="0">
                  <a:pos x="wd2" y="hd2"/>
                </a:cxn>
                <a:cxn ang="5400000">
                  <a:pos x="wd2" y="hd2"/>
                </a:cxn>
                <a:cxn ang="10800000">
                  <a:pos x="wd2" y="hd2"/>
                </a:cxn>
                <a:cxn ang="16200000">
                  <a:pos x="wd2" y="hd2"/>
                </a:cxn>
              </a:cxnLst>
              <a:rect l="0" t="0" r="r" b="b"/>
              <a:pathLst>
                <a:path w="21572" h="21416" extrusionOk="0">
                  <a:moveTo>
                    <a:pt x="10559" y="1551"/>
                  </a:moveTo>
                  <a:cubicBezTo>
                    <a:pt x="11804" y="1218"/>
                    <a:pt x="12975" y="1305"/>
                    <a:pt x="13903" y="1739"/>
                  </a:cubicBezTo>
                  <a:cubicBezTo>
                    <a:pt x="13952" y="1753"/>
                    <a:pt x="13964" y="1826"/>
                    <a:pt x="13927" y="1869"/>
                  </a:cubicBezTo>
                  <a:cubicBezTo>
                    <a:pt x="13085" y="2780"/>
                    <a:pt x="11963" y="3503"/>
                    <a:pt x="10718" y="3850"/>
                  </a:cubicBezTo>
                  <a:cubicBezTo>
                    <a:pt x="9827" y="4096"/>
                    <a:pt x="8973" y="4110"/>
                    <a:pt x="8228" y="3951"/>
                  </a:cubicBezTo>
                  <a:cubicBezTo>
                    <a:pt x="8155" y="3937"/>
                    <a:pt x="8118" y="4052"/>
                    <a:pt x="8179" y="4096"/>
                  </a:cubicBezTo>
                  <a:cubicBezTo>
                    <a:pt x="8387" y="4269"/>
                    <a:pt x="8607" y="4457"/>
                    <a:pt x="8814" y="4631"/>
                  </a:cubicBezTo>
                  <a:cubicBezTo>
                    <a:pt x="9217" y="4978"/>
                    <a:pt x="9607" y="5339"/>
                    <a:pt x="9986" y="5700"/>
                  </a:cubicBezTo>
                  <a:cubicBezTo>
                    <a:pt x="10010" y="5729"/>
                    <a:pt x="10047" y="5729"/>
                    <a:pt x="10071" y="5700"/>
                  </a:cubicBezTo>
                  <a:cubicBezTo>
                    <a:pt x="10986" y="4920"/>
                    <a:pt x="12158" y="4385"/>
                    <a:pt x="13427" y="4226"/>
                  </a:cubicBezTo>
                  <a:cubicBezTo>
                    <a:pt x="14696" y="4067"/>
                    <a:pt x="15843" y="4327"/>
                    <a:pt x="16722" y="4891"/>
                  </a:cubicBezTo>
                  <a:cubicBezTo>
                    <a:pt x="16771" y="4920"/>
                    <a:pt x="16771" y="4992"/>
                    <a:pt x="16734" y="5021"/>
                  </a:cubicBezTo>
                  <a:cubicBezTo>
                    <a:pt x="15807" y="5816"/>
                    <a:pt x="14623" y="6365"/>
                    <a:pt x="13342" y="6525"/>
                  </a:cubicBezTo>
                  <a:cubicBezTo>
                    <a:pt x="12390" y="6640"/>
                    <a:pt x="11499" y="6525"/>
                    <a:pt x="10754" y="6221"/>
                  </a:cubicBezTo>
                  <a:cubicBezTo>
                    <a:pt x="10681" y="6192"/>
                    <a:pt x="10632" y="6308"/>
                    <a:pt x="10693" y="6366"/>
                  </a:cubicBezTo>
                  <a:cubicBezTo>
                    <a:pt x="11218" y="6886"/>
                    <a:pt x="11718" y="7421"/>
                    <a:pt x="12194" y="7942"/>
                  </a:cubicBezTo>
                  <a:cubicBezTo>
                    <a:pt x="12219" y="7970"/>
                    <a:pt x="12243" y="7970"/>
                    <a:pt x="12268" y="7956"/>
                  </a:cubicBezTo>
                  <a:cubicBezTo>
                    <a:pt x="13281" y="7291"/>
                    <a:pt x="14586" y="6901"/>
                    <a:pt x="16014" y="6929"/>
                  </a:cubicBezTo>
                  <a:cubicBezTo>
                    <a:pt x="17478" y="6958"/>
                    <a:pt x="18796" y="7421"/>
                    <a:pt x="19809" y="8173"/>
                  </a:cubicBezTo>
                  <a:lnTo>
                    <a:pt x="19821" y="8173"/>
                  </a:lnTo>
                  <a:cubicBezTo>
                    <a:pt x="19821" y="8173"/>
                    <a:pt x="19821" y="8173"/>
                    <a:pt x="19821" y="8173"/>
                  </a:cubicBezTo>
                  <a:cubicBezTo>
                    <a:pt x="19821" y="8173"/>
                    <a:pt x="19834" y="8173"/>
                    <a:pt x="19834" y="8187"/>
                  </a:cubicBezTo>
                  <a:lnTo>
                    <a:pt x="19858" y="8187"/>
                  </a:lnTo>
                  <a:cubicBezTo>
                    <a:pt x="19846" y="8187"/>
                    <a:pt x="19846" y="8202"/>
                    <a:pt x="19834" y="8202"/>
                  </a:cubicBezTo>
                  <a:cubicBezTo>
                    <a:pt x="19846" y="8216"/>
                    <a:pt x="19858" y="8216"/>
                    <a:pt x="19870" y="8231"/>
                  </a:cubicBezTo>
                  <a:cubicBezTo>
                    <a:pt x="19858" y="8245"/>
                    <a:pt x="19846" y="8245"/>
                    <a:pt x="19834" y="8259"/>
                  </a:cubicBezTo>
                  <a:cubicBezTo>
                    <a:pt x="19834" y="8259"/>
                    <a:pt x="19834" y="8259"/>
                    <a:pt x="19834" y="8259"/>
                  </a:cubicBezTo>
                  <a:lnTo>
                    <a:pt x="19834" y="8259"/>
                  </a:lnTo>
                  <a:cubicBezTo>
                    <a:pt x="18796" y="8968"/>
                    <a:pt x="17454" y="9387"/>
                    <a:pt x="15990" y="9358"/>
                  </a:cubicBezTo>
                  <a:cubicBezTo>
                    <a:pt x="14855" y="9329"/>
                    <a:pt x="13805" y="9055"/>
                    <a:pt x="12914" y="8577"/>
                  </a:cubicBezTo>
                  <a:cubicBezTo>
                    <a:pt x="12841" y="8534"/>
                    <a:pt x="12780" y="8650"/>
                    <a:pt x="12841" y="8708"/>
                  </a:cubicBezTo>
                  <a:cubicBezTo>
                    <a:pt x="13403" y="9387"/>
                    <a:pt x="13915" y="10052"/>
                    <a:pt x="14354" y="10674"/>
                  </a:cubicBezTo>
                  <a:cubicBezTo>
                    <a:pt x="14367" y="10703"/>
                    <a:pt x="14391" y="10703"/>
                    <a:pt x="14415" y="10703"/>
                  </a:cubicBezTo>
                  <a:cubicBezTo>
                    <a:pt x="15563" y="10414"/>
                    <a:pt x="16917" y="10500"/>
                    <a:pt x="18284" y="11050"/>
                  </a:cubicBezTo>
                  <a:cubicBezTo>
                    <a:pt x="19651" y="11585"/>
                    <a:pt x="20786" y="12481"/>
                    <a:pt x="21554" y="13537"/>
                  </a:cubicBezTo>
                  <a:cubicBezTo>
                    <a:pt x="21591" y="13580"/>
                    <a:pt x="21567" y="13652"/>
                    <a:pt x="21518" y="13667"/>
                  </a:cubicBezTo>
                  <a:cubicBezTo>
                    <a:pt x="20371" y="13956"/>
                    <a:pt x="19004" y="13869"/>
                    <a:pt x="17637" y="13334"/>
                  </a:cubicBezTo>
                  <a:cubicBezTo>
                    <a:pt x="16722" y="12973"/>
                    <a:pt x="15916" y="12452"/>
                    <a:pt x="15245" y="11831"/>
                  </a:cubicBezTo>
                  <a:cubicBezTo>
                    <a:pt x="15184" y="11773"/>
                    <a:pt x="15099" y="11860"/>
                    <a:pt x="15148" y="11946"/>
                  </a:cubicBezTo>
                  <a:cubicBezTo>
                    <a:pt x="15392" y="12380"/>
                    <a:pt x="15599" y="12785"/>
                    <a:pt x="15733" y="13161"/>
                  </a:cubicBezTo>
                  <a:cubicBezTo>
                    <a:pt x="15733" y="13175"/>
                    <a:pt x="15746" y="13190"/>
                    <a:pt x="15758" y="13190"/>
                  </a:cubicBezTo>
                  <a:cubicBezTo>
                    <a:pt x="16783" y="13941"/>
                    <a:pt x="17735" y="15113"/>
                    <a:pt x="18443" y="16631"/>
                  </a:cubicBezTo>
                  <a:cubicBezTo>
                    <a:pt x="19175" y="18207"/>
                    <a:pt x="19504" y="19869"/>
                    <a:pt x="19468" y="21344"/>
                  </a:cubicBezTo>
                  <a:cubicBezTo>
                    <a:pt x="19468" y="21344"/>
                    <a:pt x="19480" y="21358"/>
                    <a:pt x="19480" y="21358"/>
                  </a:cubicBezTo>
                  <a:lnTo>
                    <a:pt x="19468" y="21344"/>
                  </a:lnTo>
                  <a:cubicBezTo>
                    <a:pt x="19468" y="21373"/>
                    <a:pt x="19468" y="21387"/>
                    <a:pt x="19468" y="21416"/>
                  </a:cubicBezTo>
                  <a:cubicBezTo>
                    <a:pt x="18369" y="20679"/>
                    <a:pt x="17344" y="19450"/>
                    <a:pt x="16600" y="17845"/>
                  </a:cubicBezTo>
                  <a:cubicBezTo>
                    <a:pt x="15880" y="16298"/>
                    <a:pt x="15550" y="14679"/>
                    <a:pt x="15575" y="13233"/>
                  </a:cubicBezTo>
                  <a:cubicBezTo>
                    <a:pt x="15575" y="13218"/>
                    <a:pt x="15575" y="13204"/>
                    <a:pt x="15575" y="13204"/>
                  </a:cubicBezTo>
                  <a:cubicBezTo>
                    <a:pt x="15331" y="12568"/>
                    <a:pt x="14916" y="11830"/>
                    <a:pt x="14367" y="11021"/>
                  </a:cubicBezTo>
                  <a:cubicBezTo>
                    <a:pt x="14318" y="10949"/>
                    <a:pt x="14220" y="11021"/>
                    <a:pt x="14245" y="11093"/>
                  </a:cubicBezTo>
                  <a:cubicBezTo>
                    <a:pt x="14611" y="12235"/>
                    <a:pt x="14781" y="13594"/>
                    <a:pt x="14684" y="15026"/>
                  </a:cubicBezTo>
                  <a:cubicBezTo>
                    <a:pt x="14586" y="16515"/>
                    <a:pt x="14220" y="17859"/>
                    <a:pt x="13671" y="18944"/>
                  </a:cubicBezTo>
                  <a:cubicBezTo>
                    <a:pt x="13671" y="18944"/>
                    <a:pt x="13671" y="18944"/>
                    <a:pt x="13671" y="18958"/>
                  </a:cubicBezTo>
                  <a:cubicBezTo>
                    <a:pt x="13610" y="19117"/>
                    <a:pt x="13549" y="19262"/>
                    <a:pt x="13464" y="19406"/>
                  </a:cubicBezTo>
                  <a:lnTo>
                    <a:pt x="13488" y="19319"/>
                  </a:lnTo>
                  <a:cubicBezTo>
                    <a:pt x="13451" y="19392"/>
                    <a:pt x="13415" y="19450"/>
                    <a:pt x="13378" y="19507"/>
                  </a:cubicBezTo>
                  <a:lnTo>
                    <a:pt x="13378" y="19522"/>
                  </a:lnTo>
                  <a:cubicBezTo>
                    <a:pt x="13378" y="19522"/>
                    <a:pt x="13378" y="19507"/>
                    <a:pt x="13378" y="19507"/>
                  </a:cubicBezTo>
                  <a:cubicBezTo>
                    <a:pt x="12829" y="18235"/>
                    <a:pt x="12560" y="16601"/>
                    <a:pt x="12670" y="14852"/>
                  </a:cubicBezTo>
                  <a:cubicBezTo>
                    <a:pt x="12780" y="13146"/>
                    <a:pt x="13244" y="11628"/>
                    <a:pt x="13927" y="10486"/>
                  </a:cubicBezTo>
                  <a:cubicBezTo>
                    <a:pt x="13939" y="10457"/>
                    <a:pt x="13939" y="10413"/>
                    <a:pt x="13927" y="10385"/>
                  </a:cubicBezTo>
                  <a:cubicBezTo>
                    <a:pt x="13525" y="9835"/>
                    <a:pt x="13073" y="9271"/>
                    <a:pt x="12585" y="8693"/>
                  </a:cubicBezTo>
                  <a:cubicBezTo>
                    <a:pt x="12536" y="8635"/>
                    <a:pt x="12451" y="8693"/>
                    <a:pt x="12475" y="8765"/>
                  </a:cubicBezTo>
                  <a:cubicBezTo>
                    <a:pt x="12719" y="9980"/>
                    <a:pt x="12744" y="11368"/>
                    <a:pt x="12487" y="12813"/>
                  </a:cubicBezTo>
                  <a:cubicBezTo>
                    <a:pt x="12194" y="14462"/>
                    <a:pt x="11572" y="15878"/>
                    <a:pt x="10791" y="16905"/>
                  </a:cubicBezTo>
                  <a:cubicBezTo>
                    <a:pt x="10779" y="16919"/>
                    <a:pt x="10779" y="16934"/>
                    <a:pt x="10779" y="16948"/>
                  </a:cubicBezTo>
                  <a:lnTo>
                    <a:pt x="10779" y="16977"/>
                  </a:lnTo>
                  <a:cubicBezTo>
                    <a:pt x="10779" y="16963"/>
                    <a:pt x="10779" y="16948"/>
                    <a:pt x="10767" y="16934"/>
                  </a:cubicBezTo>
                  <a:cubicBezTo>
                    <a:pt x="10767" y="16934"/>
                    <a:pt x="10767" y="16934"/>
                    <a:pt x="10767" y="16934"/>
                  </a:cubicBezTo>
                  <a:cubicBezTo>
                    <a:pt x="10730" y="16977"/>
                    <a:pt x="10669" y="16963"/>
                    <a:pt x="10657" y="16905"/>
                  </a:cubicBezTo>
                  <a:cubicBezTo>
                    <a:pt x="10291" y="15575"/>
                    <a:pt x="10217" y="13970"/>
                    <a:pt x="10510" y="12307"/>
                  </a:cubicBezTo>
                  <a:cubicBezTo>
                    <a:pt x="10803" y="10703"/>
                    <a:pt x="11401" y="9300"/>
                    <a:pt x="12158" y="8288"/>
                  </a:cubicBezTo>
                  <a:cubicBezTo>
                    <a:pt x="12182" y="8259"/>
                    <a:pt x="12182" y="8201"/>
                    <a:pt x="12158" y="8173"/>
                  </a:cubicBezTo>
                  <a:cubicBezTo>
                    <a:pt x="11596" y="7551"/>
                    <a:pt x="10998" y="6915"/>
                    <a:pt x="10376" y="6307"/>
                  </a:cubicBezTo>
                  <a:cubicBezTo>
                    <a:pt x="10327" y="6264"/>
                    <a:pt x="10254" y="6307"/>
                    <a:pt x="10266" y="6380"/>
                  </a:cubicBezTo>
                  <a:cubicBezTo>
                    <a:pt x="10474" y="7507"/>
                    <a:pt x="10461" y="8866"/>
                    <a:pt x="10193" y="10298"/>
                  </a:cubicBezTo>
                  <a:cubicBezTo>
                    <a:pt x="9888" y="11917"/>
                    <a:pt x="9302" y="13377"/>
                    <a:pt x="8570" y="14461"/>
                  </a:cubicBezTo>
                  <a:cubicBezTo>
                    <a:pt x="8533" y="14519"/>
                    <a:pt x="8472" y="14490"/>
                    <a:pt x="8448" y="14433"/>
                  </a:cubicBezTo>
                  <a:cubicBezTo>
                    <a:pt x="8155" y="13218"/>
                    <a:pt x="8131" y="11700"/>
                    <a:pt x="8436" y="10081"/>
                  </a:cubicBezTo>
                  <a:cubicBezTo>
                    <a:pt x="8729" y="8505"/>
                    <a:pt x="9290" y="7103"/>
                    <a:pt x="9986" y="6033"/>
                  </a:cubicBezTo>
                  <a:cubicBezTo>
                    <a:pt x="10010" y="6004"/>
                    <a:pt x="9998" y="5946"/>
                    <a:pt x="9973" y="5917"/>
                  </a:cubicBezTo>
                  <a:cubicBezTo>
                    <a:pt x="9583" y="5541"/>
                    <a:pt x="9180" y="5180"/>
                    <a:pt x="8777" y="4833"/>
                  </a:cubicBezTo>
                  <a:cubicBezTo>
                    <a:pt x="8424" y="4529"/>
                    <a:pt x="8070" y="4225"/>
                    <a:pt x="7716" y="3951"/>
                  </a:cubicBezTo>
                  <a:cubicBezTo>
                    <a:pt x="7667" y="3908"/>
                    <a:pt x="7594" y="3965"/>
                    <a:pt x="7618" y="4052"/>
                  </a:cubicBezTo>
                  <a:cubicBezTo>
                    <a:pt x="7960" y="5165"/>
                    <a:pt x="8094" y="6553"/>
                    <a:pt x="7972" y="8057"/>
                  </a:cubicBezTo>
                  <a:cubicBezTo>
                    <a:pt x="7838" y="9720"/>
                    <a:pt x="7398" y="11238"/>
                    <a:pt x="6776" y="12409"/>
                  </a:cubicBezTo>
                  <a:cubicBezTo>
                    <a:pt x="6752" y="12466"/>
                    <a:pt x="6678" y="12452"/>
                    <a:pt x="6654" y="12394"/>
                  </a:cubicBezTo>
                  <a:cubicBezTo>
                    <a:pt x="6239" y="11238"/>
                    <a:pt x="6068" y="9720"/>
                    <a:pt x="6202" y="8071"/>
                  </a:cubicBezTo>
                  <a:cubicBezTo>
                    <a:pt x="6337" y="6438"/>
                    <a:pt x="6764" y="4934"/>
                    <a:pt x="7362" y="3763"/>
                  </a:cubicBezTo>
                  <a:cubicBezTo>
                    <a:pt x="7386" y="3720"/>
                    <a:pt x="7374" y="3676"/>
                    <a:pt x="7337" y="3647"/>
                  </a:cubicBezTo>
                  <a:cubicBezTo>
                    <a:pt x="7337" y="3647"/>
                    <a:pt x="7337" y="3647"/>
                    <a:pt x="7337" y="3647"/>
                  </a:cubicBezTo>
                  <a:cubicBezTo>
                    <a:pt x="7337" y="3647"/>
                    <a:pt x="7337" y="3647"/>
                    <a:pt x="7337" y="3647"/>
                  </a:cubicBezTo>
                  <a:cubicBezTo>
                    <a:pt x="7337" y="3647"/>
                    <a:pt x="7337" y="3647"/>
                    <a:pt x="7337" y="3647"/>
                  </a:cubicBezTo>
                  <a:cubicBezTo>
                    <a:pt x="6019" y="2621"/>
                    <a:pt x="4726" y="1797"/>
                    <a:pt x="3542" y="1218"/>
                  </a:cubicBezTo>
                  <a:cubicBezTo>
                    <a:pt x="1712" y="322"/>
                    <a:pt x="1370" y="18"/>
                    <a:pt x="101" y="308"/>
                  </a:cubicBezTo>
                  <a:cubicBezTo>
                    <a:pt x="64" y="322"/>
                    <a:pt x="28" y="293"/>
                    <a:pt x="15" y="250"/>
                  </a:cubicBezTo>
                  <a:lnTo>
                    <a:pt x="3" y="206"/>
                  </a:lnTo>
                  <a:cubicBezTo>
                    <a:pt x="-9" y="163"/>
                    <a:pt x="15" y="120"/>
                    <a:pt x="52" y="105"/>
                  </a:cubicBezTo>
                  <a:cubicBezTo>
                    <a:pt x="1346" y="-184"/>
                    <a:pt x="1724" y="120"/>
                    <a:pt x="3591" y="1031"/>
                  </a:cubicBezTo>
                  <a:cubicBezTo>
                    <a:pt x="4787" y="1609"/>
                    <a:pt x="6080" y="2447"/>
                    <a:pt x="7411" y="3459"/>
                  </a:cubicBezTo>
                  <a:cubicBezTo>
                    <a:pt x="7435" y="3474"/>
                    <a:pt x="7472" y="3474"/>
                    <a:pt x="7496" y="3459"/>
                  </a:cubicBezTo>
                  <a:cubicBezTo>
                    <a:pt x="8265" y="2563"/>
                    <a:pt x="9351" y="1869"/>
                    <a:pt x="10559" y="155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4" name="Title 1">
            <a:extLst>
              <a:ext uri="{FF2B5EF4-FFF2-40B4-BE49-F238E27FC236}">
                <a16:creationId xmlns:a16="http://schemas.microsoft.com/office/drawing/2014/main" id="{9E6A3549-E76E-9232-BE76-645E1F92F2BE}"/>
              </a:ext>
            </a:extLst>
          </p:cNvPr>
          <p:cNvSpPr>
            <a:spLocks noGrp="1"/>
          </p:cNvSpPr>
          <p:nvPr>
            <p:ph type="title"/>
          </p:nvPr>
        </p:nvSpPr>
        <p:spPr>
          <a:xfrm>
            <a:off x="1685552" y="365125"/>
            <a:ext cx="6829798" cy="1325563"/>
          </a:xfrm>
        </p:spPr>
        <p:txBody>
          <a:bodyPr/>
          <a:lstStyle/>
          <a:p>
            <a:r>
              <a:rPr lang="en-US" dirty="0"/>
              <a:t>Click to edit Master title style</a:t>
            </a:r>
          </a:p>
        </p:txBody>
      </p:sp>
      <p:sp>
        <p:nvSpPr>
          <p:cNvPr id="15" name="Content Placeholder 2">
            <a:extLst>
              <a:ext uri="{FF2B5EF4-FFF2-40B4-BE49-F238E27FC236}">
                <a16:creationId xmlns:a16="http://schemas.microsoft.com/office/drawing/2014/main" id="{060AD9CB-BD22-B10A-5A99-68FD4C9EE761}"/>
              </a:ext>
            </a:extLst>
          </p:cNvPr>
          <p:cNvSpPr>
            <a:spLocks noGrp="1"/>
          </p:cNvSpPr>
          <p:nvPr>
            <p:ph idx="1"/>
          </p:nvPr>
        </p:nvSpPr>
        <p:spPr>
          <a:xfrm>
            <a:off x="1685552" y="1825625"/>
            <a:ext cx="6829798"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13AC4619-9A9C-B11A-6625-117D103450C6}"/>
              </a:ext>
            </a:extLst>
          </p:cNvPr>
          <p:cNvSpPr/>
          <p:nvPr userDrawn="1"/>
        </p:nvSpPr>
        <p:spPr>
          <a:xfrm>
            <a:off x="198183" y="236035"/>
            <a:ext cx="8747634" cy="6380032"/>
          </a:xfrm>
          <a:custGeom>
            <a:avLst/>
            <a:gdLst/>
            <a:ahLst/>
            <a:cxnLst>
              <a:cxn ang="0">
                <a:pos x="wd2" y="hd2"/>
              </a:cxn>
              <a:cxn ang="5400000">
                <a:pos x="wd2" y="hd2"/>
              </a:cxn>
              <a:cxn ang="10800000">
                <a:pos x="wd2" y="hd2"/>
              </a:cxn>
              <a:cxn ang="16200000">
                <a:pos x="wd2" y="hd2"/>
              </a:cxn>
            </a:cxnLst>
            <a:rect l="0" t="0" r="r" b="b"/>
            <a:pathLst>
              <a:path w="21600" h="21600" extrusionOk="0">
                <a:moveTo>
                  <a:pt x="19796" y="21600"/>
                </a:moveTo>
                <a:lnTo>
                  <a:pt x="1804" y="21600"/>
                </a:lnTo>
                <a:cubicBezTo>
                  <a:pt x="808" y="21600"/>
                  <a:pt x="0" y="20493"/>
                  <a:pt x="0" y="19127"/>
                </a:cubicBezTo>
                <a:lnTo>
                  <a:pt x="0" y="2473"/>
                </a:lnTo>
                <a:cubicBezTo>
                  <a:pt x="0" y="1107"/>
                  <a:pt x="808" y="0"/>
                  <a:pt x="1804" y="0"/>
                </a:cubicBezTo>
                <a:lnTo>
                  <a:pt x="19796" y="0"/>
                </a:lnTo>
                <a:cubicBezTo>
                  <a:pt x="20792" y="0"/>
                  <a:pt x="21600" y="1107"/>
                  <a:pt x="21600" y="2473"/>
                </a:cubicBezTo>
                <a:lnTo>
                  <a:pt x="21600" y="19127"/>
                </a:lnTo>
                <a:cubicBezTo>
                  <a:pt x="21600" y="20493"/>
                  <a:pt x="20792" y="21600"/>
                  <a:pt x="19796"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709738"/>
            <a:ext cx="3254942"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3254942"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182288"/>
            <a:ext cx="2057400" cy="365125"/>
          </a:xfrm>
          <a:prstGeom prst="rect">
            <a:avLst/>
          </a:prstGeom>
        </p:spPr>
        <p:txBody>
          <a:bodyPr/>
          <a:lstStyle/>
          <a:p>
            <a:r>
              <a:rPr lang="en-US"/>
              <a:t>Date</a:t>
            </a:r>
            <a:endParaRPr lang="en-US" dirty="0"/>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182288"/>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182288"/>
            <a:ext cx="2057400" cy="365125"/>
          </a:xfrm>
          <a:prstGeom prst="rect">
            <a:avLst/>
          </a:prstGeom>
        </p:spPr>
        <p:txBody>
          <a:bodyPr/>
          <a:lstStyle/>
          <a:p>
            <a:fld id="{9319E888-69DF-4A19-BF5D-F6CF70DE7D06}" type="slidenum">
              <a:rPr lang="en-US" smtClean="0"/>
              <a:t>‹#›</a:t>
            </a:fld>
            <a:endParaRPr lang="en-US"/>
          </a:p>
        </p:txBody>
      </p:sp>
      <p:sp>
        <p:nvSpPr>
          <p:cNvPr id="16" name="Shape">
            <a:extLst>
              <a:ext uri="{FF2B5EF4-FFF2-40B4-BE49-F238E27FC236}">
                <a16:creationId xmlns:a16="http://schemas.microsoft.com/office/drawing/2014/main" id="{27DAF4A2-759B-25F3-8618-47D9B9CE82EA}"/>
              </a:ext>
            </a:extLst>
          </p:cNvPr>
          <p:cNvSpPr/>
          <p:nvPr userDrawn="1"/>
        </p:nvSpPr>
        <p:spPr>
          <a:xfrm>
            <a:off x="5265171" y="2410071"/>
            <a:ext cx="3116053" cy="4309007"/>
          </a:xfrm>
          <a:custGeom>
            <a:avLst/>
            <a:gdLst/>
            <a:ahLst/>
            <a:cxnLst>
              <a:cxn ang="0">
                <a:pos x="wd2" y="hd2"/>
              </a:cxn>
              <a:cxn ang="5400000">
                <a:pos x="wd2" y="hd2"/>
              </a:cxn>
              <a:cxn ang="10800000">
                <a:pos x="wd2" y="hd2"/>
              </a:cxn>
              <a:cxn ang="16200000">
                <a:pos x="wd2" y="hd2"/>
              </a:cxn>
            </a:cxnLst>
            <a:rect l="0" t="0" r="r" b="b"/>
            <a:pathLst>
              <a:path w="21502" h="21591" extrusionOk="0">
                <a:moveTo>
                  <a:pt x="4584" y="21591"/>
                </a:moveTo>
                <a:cubicBezTo>
                  <a:pt x="4812" y="21373"/>
                  <a:pt x="5046" y="21156"/>
                  <a:pt x="5274" y="20933"/>
                </a:cubicBezTo>
                <a:cubicBezTo>
                  <a:pt x="5274" y="20933"/>
                  <a:pt x="5274" y="20933"/>
                  <a:pt x="5274" y="20933"/>
                </a:cubicBezTo>
                <a:cubicBezTo>
                  <a:pt x="6915" y="21406"/>
                  <a:pt x="8856" y="21600"/>
                  <a:pt x="10822" y="21416"/>
                </a:cubicBezTo>
                <a:cubicBezTo>
                  <a:pt x="12887" y="21222"/>
                  <a:pt x="14606" y="20640"/>
                  <a:pt x="15772" y="19841"/>
                </a:cubicBezTo>
                <a:cubicBezTo>
                  <a:pt x="15772" y="19841"/>
                  <a:pt x="15772" y="19841"/>
                  <a:pt x="15772" y="19841"/>
                </a:cubicBezTo>
                <a:cubicBezTo>
                  <a:pt x="14078" y="19311"/>
                  <a:pt x="12040" y="19089"/>
                  <a:pt x="9976" y="19283"/>
                </a:cubicBezTo>
                <a:cubicBezTo>
                  <a:pt x="8335" y="19439"/>
                  <a:pt x="6915" y="19836"/>
                  <a:pt x="5815" y="20394"/>
                </a:cubicBezTo>
                <a:cubicBezTo>
                  <a:pt x="5815" y="20394"/>
                  <a:pt x="5815" y="20394"/>
                  <a:pt x="5815" y="20394"/>
                </a:cubicBezTo>
                <a:cubicBezTo>
                  <a:pt x="6153" y="20049"/>
                  <a:pt x="6486" y="19694"/>
                  <a:pt x="6818" y="19330"/>
                </a:cubicBezTo>
                <a:cubicBezTo>
                  <a:pt x="7260" y="18843"/>
                  <a:pt x="7690" y="18347"/>
                  <a:pt x="8094" y="17850"/>
                </a:cubicBezTo>
                <a:cubicBezTo>
                  <a:pt x="8094" y="17850"/>
                  <a:pt x="8094" y="17850"/>
                  <a:pt x="8094" y="17850"/>
                </a:cubicBezTo>
                <a:cubicBezTo>
                  <a:pt x="9826" y="18195"/>
                  <a:pt x="11825" y="18229"/>
                  <a:pt x="13785" y="17869"/>
                </a:cubicBezTo>
                <a:cubicBezTo>
                  <a:pt x="15804" y="17496"/>
                  <a:pt x="17419" y="16767"/>
                  <a:pt x="18441" y="15874"/>
                </a:cubicBezTo>
                <a:cubicBezTo>
                  <a:pt x="18441" y="15874"/>
                  <a:pt x="18441" y="15874"/>
                  <a:pt x="18441" y="15874"/>
                </a:cubicBezTo>
                <a:cubicBezTo>
                  <a:pt x="16677" y="15495"/>
                  <a:pt x="14612" y="15448"/>
                  <a:pt x="12594" y="15822"/>
                </a:cubicBezTo>
                <a:cubicBezTo>
                  <a:pt x="10881" y="16139"/>
                  <a:pt x="9461" y="16711"/>
                  <a:pt x="8446" y="17420"/>
                </a:cubicBezTo>
                <a:cubicBezTo>
                  <a:pt x="8446" y="17420"/>
                  <a:pt x="8446" y="17420"/>
                  <a:pt x="8446" y="17420"/>
                </a:cubicBezTo>
                <a:cubicBezTo>
                  <a:pt x="9110" y="16593"/>
                  <a:pt x="9722" y="15760"/>
                  <a:pt x="10269" y="14947"/>
                </a:cubicBezTo>
                <a:cubicBezTo>
                  <a:pt x="10269" y="14947"/>
                  <a:pt x="10269" y="14947"/>
                  <a:pt x="10269" y="14947"/>
                </a:cubicBezTo>
                <a:cubicBezTo>
                  <a:pt x="12092" y="15160"/>
                  <a:pt x="14222" y="14994"/>
                  <a:pt x="16325" y="14398"/>
                </a:cubicBezTo>
                <a:cubicBezTo>
                  <a:pt x="18493" y="13784"/>
                  <a:pt x="20258" y="12814"/>
                  <a:pt x="21398" y="11717"/>
                </a:cubicBezTo>
                <a:cubicBezTo>
                  <a:pt x="21398" y="11717"/>
                  <a:pt x="21398" y="11717"/>
                  <a:pt x="21398" y="11717"/>
                </a:cubicBezTo>
                <a:cubicBezTo>
                  <a:pt x="19535" y="11471"/>
                  <a:pt x="17334" y="11628"/>
                  <a:pt x="15159" y="12242"/>
                </a:cubicBezTo>
                <a:cubicBezTo>
                  <a:pt x="13271" y="12777"/>
                  <a:pt x="11689" y="13585"/>
                  <a:pt x="10562" y="14507"/>
                </a:cubicBezTo>
                <a:cubicBezTo>
                  <a:pt x="10562" y="14507"/>
                  <a:pt x="10562" y="14507"/>
                  <a:pt x="10562" y="14507"/>
                </a:cubicBezTo>
                <a:cubicBezTo>
                  <a:pt x="11213" y="13505"/>
                  <a:pt x="11760" y="12540"/>
                  <a:pt x="12177" y="11661"/>
                </a:cubicBezTo>
                <a:cubicBezTo>
                  <a:pt x="12177" y="11661"/>
                  <a:pt x="12177" y="11661"/>
                  <a:pt x="12177" y="11661"/>
                </a:cubicBezTo>
                <a:cubicBezTo>
                  <a:pt x="14020" y="11471"/>
                  <a:pt x="15999" y="10847"/>
                  <a:pt x="17771" y="9816"/>
                </a:cubicBezTo>
                <a:cubicBezTo>
                  <a:pt x="19587" y="8757"/>
                  <a:pt x="20870" y="7447"/>
                  <a:pt x="21502" y="6152"/>
                </a:cubicBezTo>
                <a:cubicBezTo>
                  <a:pt x="21502" y="6152"/>
                  <a:pt x="21502" y="6152"/>
                  <a:pt x="21502" y="6152"/>
                </a:cubicBezTo>
                <a:cubicBezTo>
                  <a:pt x="19620" y="6327"/>
                  <a:pt x="17588" y="6951"/>
                  <a:pt x="15772" y="8010"/>
                </a:cubicBezTo>
                <a:cubicBezTo>
                  <a:pt x="14345" y="8842"/>
                  <a:pt x="13251" y="9826"/>
                  <a:pt x="12535" y="10838"/>
                </a:cubicBezTo>
                <a:cubicBezTo>
                  <a:pt x="12535" y="10838"/>
                  <a:pt x="12535" y="10838"/>
                  <a:pt x="12535" y="10838"/>
                </a:cubicBezTo>
                <a:cubicBezTo>
                  <a:pt x="12828" y="10100"/>
                  <a:pt x="13010" y="9448"/>
                  <a:pt x="13056" y="8909"/>
                </a:cubicBezTo>
                <a:cubicBezTo>
                  <a:pt x="13056" y="8909"/>
                  <a:pt x="13056" y="8909"/>
                  <a:pt x="13056" y="8909"/>
                </a:cubicBezTo>
                <a:cubicBezTo>
                  <a:pt x="14228" y="7830"/>
                  <a:pt x="15101" y="6374"/>
                  <a:pt x="15446" y="4719"/>
                </a:cubicBezTo>
                <a:cubicBezTo>
                  <a:pt x="15804" y="2974"/>
                  <a:pt x="15511" y="1319"/>
                  <a:pt x="14743" y="0"/>
                </a:cubicBezTo>
                <a:cubicBezTo>
                  <a:pt x="14743" y="0"/>
                  <a:pt x="14743" y="0"/>
                  <a:pt x="14743" y="0"/>
                </a:cubicBezTo>
                <a:cubicBezTo>
                  <a:pt x="13473" y="1097"/>
                  <a:pt x="12522" y="2620"/>
                  <a:pt x="12164" y="4360"/>
                </a:cubicBezTo>
                <a:cubicBezTo>
                  <a:pt x="11812" y="6048"/>
                  <a:pt x="12079" y="7651"/>
                  <a:pt x="12796" y="8951"/>
                </a:cubicBezTo>
                <a:cubicBezTo>
                  <a:pt x="12796" y="8951"/>
                  <a:pt x="12796" y="8951"/>
                  <a:pt x="12796" y="8951"/>
                </a:cubicBezTo>
                <a:cubicBezTo>
                  <a:pt x="12717" y="9736"/>
                  <a:pt x="12359" y="10757"/>
                  <a:pt x="11786" y="11921"/>
                </a:cubicBezTo>
                <a:cubicBezTo>
                  <a:pt x="11786" y="11921"/>
                  <a:pt x="11786" y="11921"/>
                  <a:pt x="11786" y="11921"/>
                </a:cubicBezTo>
                <a:cubicBezTo>
                  <a:pt x="11929" y="10611"/>
                  <a:pt x="11571" y="9121"/>
                  <a:pt x="10647" y="7674"/>
                </a:cubicBezTo>
                <a:cubicBezTo>
                  <a:pt x="9670" y="6138"/>
                  <a:pt x="8224" y="4922"/>
                  <a:pt x="6648" y="4161"/>
                </a:cubicBezTo>
                <a:cubicBezTo>
                  <a:pt x="6648" y="4161"/>
                  <a:pt x="6648" y="4161"/>
                  <a:pt x="6648" y="4161"/>
                </a:cubicBezTo>
                <a:cubicBezTo>
                  <a:pt x="6427" y="5528"/>
                  <a:pt x="6772" y="7112"/>
                  <a:pt x="7755" y="8649"/>
                </a:cubicBezTo>
                <a:cubicBezTo>
                  <a:pt x="8719" y="10162"/>
                  <a:pt x="10132" y="11367"/>
                  <a:pt x="11682" y="12129"/>
                </a:cubicBezTo>
                <a:cubicBezTo>
                  <a:pt x="11682" y="12129"/>
                  <a:pt x="11682" y="12129"/>
                  <a:pt x="11682" y="12129"/>
                </a:cubicBezTo>
                <a:cubicBezTo>
                  <a:pt x="11298" y="12876"/>
                  <a:pt x="10829" y="13670"/>
                  <a:pt x="10288" y="14498"/>
                </a:cubicBezTo>
                <a:cubicBezTo>
                  <a:pt x="10288" y="14498"/>
                  <a:pt x="10288" y="14498"/>
                  <a:pt x="10288" y="14498"/>
                </a:cubicBezTo>
                <a:cubicBezTo>
                  <a:pt x="10152" y="13231"/>
                  <a:pt x="9527" y="11854"/>
                  <a:pt x="8400" y="10568"/>
                </a:cubicBezTo>
                <a:cubicBezTo>
                  <a:pt x="7150" y="9140"/>
                  <a:pt x="5496" y="8072"/>
                  <a:pt x="3796" y="7471"/>
                </a:cubicBezTo>
                <a:cubicBezTo>
                  <a:pt x="3796" y="7471"/>
                  <a:pt x="3796" y="7471"/>
                  <a:pt x="3796" y="7471"/>
                </a:cubicBezTo>
                <a:cubicBezTo>
                  <a:pt x="3829" y="8847"/>
                  <a:pt x="4460" y="10384"/>
                  <a:pt x="5711" y="11812"/>
                </a:cubicBezTo>
                <a:cubicBezTo>
                  <a:pt x="6902" y="13174"/>
                  <a:pt x="8459" y="14205"/>
                  <a:pt x="10080" y="14819"/>
                </a:cubicBezTo>
                <a:cubicBezTo>
                  <a:pt x="10080" y="14819"/>
                  <a:pt x="10080" y="14819"/>
                  <a:pt x="10080" y="14819"/>
                </a:cubicBezTo>
                <a:cubicBezTo>
                  <a:pt x="9494" y="15689"/>
                  <a:pt x="8836" y="16583"/>
                  <a:pt x="8120" y="17467"/>
                </a:cubicBezTo>
                <a:cubicBezTo>
                  <a:pt x="8120" y="17467"/>
                  <a:pt x="8120" y="17467"/>
                  <a:pt x="8120" y="17467"/>
                </a:cubicBezTo>
                <a:cubicBezTo>
                  <a:pt x="7944" y="16309"/>
                  <a:pt x="7287" y="15004"/>
                  <a:pt x="6160" y="13736"/>
                </a:cubicBezTo>
                <a:cubicBezTo>
                  <a:pt x="4916" y="12342"/>
                  <a:pt x="3314" y="11240"/>
                  <a:pt x="1686" y="10549"/>
                </a:cubicBezTo>
                <a:cubicBezTo>
                  <a:pt x="1686" y="10549"/>
                  <a:pt x="1686" y="10549"/>
                  <a:pt x="1686" y="10549"/>
                </a:cubicBezTo>
                <a:cubicBezTo>
                  <a:pt x="1777" y="11793"/>
                  <a:pt x="2442" y="13235"/>
                  <a:pt x="3685" y="14630"/>
                </a:cubicBezTo>
                <a:cubicBezTo>
                  <a:pt x="4871" y="15959"/>
                  <a:pt x="6375" y="17018"/>
                  <a:pt x="7925" y="17713"/>
                </a:cubicBezTo>
                <a:cubicBezTo>
                  <a:pt x="7925" y="17713"/>
                  <a:pt x="7925" y="17713"/>
                  <a:pt x="7925" y="17713"/>
                </a:cubicBezTo>
                <a:cubicBezTo>
                  <a:pt x="7508" y="18224"/>
                  <a:pt x="7065" y="18730"/>
                  <a:pt x="6616" y="19231"/>
                </a:cubicBezTo>
                <a:cubicBezTo>
                  <a:pt x="6173" y="19718"/>
                  <a:pt x="5724" y="20191"/>
                  <a:pt x="5268" y="20645"/>
                </a:cubicBezTo>
                <a:cubicBezTo>
                  <a:pt x="5268" y="20645"/>
                  <a:pt x="5268" y="20645"/>
                  <a:pt x="5268" y="20645"/>
                </a:cubicBezTo>
                <a:cubicBezTo>
                  <a:pt x="5313" y="19453"/>
                  <a:pt x="4884" y="18054"/>
                  <a:pt x="3939" y="16654"/>
                </a:cubicBezTo>
                <a:cubicBezTo>
                  <a:pt x="2937" y="15160"/>
                  <a:pt x="1523" y="13926"/>
                  <a:pt x="19" y="13103"/>
                </a:cubicBezTo>
                <a:cubicBezTo>
                  <a:pt x="19" y="13103"/>
                  <a:pt x="19" y="13103"/>
                  <a:pt x="19" y="13103"/>
                </a:cubicBezTo>
                <a:cubicBezTo>
                  <a:pt x="-98" y="14346"/>
                  <a:pt x="332" y="15836"/>
                  <a:pt x="1335" y="17325"/>
                </a:cubicBezTo>
                <a:cubicBezTo>
                  <a:pt x="2292" y="18749"/>
                  <a:pt x="3620" y="19936"/>
                  <a:pt x="5046" y="20758"/>
                </a:cubicBezTo>
                <a:cubicBezTo>
                  <a:pt x="5046" y="20801"/>
                  <a:pt x="5046" y="20820"/>
                  <a:pt x="5053" y="20862"/>
                </a:cubicBezTo>
                <a:lnTo>
                  <a:pt x="5053" y="20862"/>
                </a:lnTo>
                <a:cubicBezTo>
                  <a:pt x="5053" y="20862"/>
                  <a:pt x="5053" y="20862"/>
                  <a:pt x="5053" y="20862"/>
                </a:cubicBezTo>
                <a:cubicBezTo>
                  <a:pt x="4825" y="21089"/>
                  <a:pt x="4591" y="21307"/>
                  <a:pt x="4363" y="21524"/>
                </a:cubicBezTo>
                <a:cubicBezTo>
                  <a:pt x="4363" y="21524"/>
                  <a:pt x="4363" y="21524"/>
                  <a:pt x="4363" y="21524"/>
                </a:cubicBezTo>
                <a:cubicBezTo>
                  <a:pt x="4428" y="21529"/>
                  <a:pt x="4512" y="21553"/>
                  <a:pt x="4584" y="21591"/>
                </a:cubicBezTo>
                <a:cubicBezTo>
                  <a:pt x="4584" y="21591"/>
                  <a:pt x="4584" y="21591"/>
                  <a:pt x="4584" y="21591"/>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6C16D583-2C75-0C3E-6EAF-9E8E02502072}"/>
              </a:ext>
            </a:extLst>
          </p:cNvPr>
          <p:cNvSpPr/>
          <p:nvPr userDrawn="1"/>
        </p:nvSpPr>
        <p:spPr>
          <a:xfrm>
            <a:off x="3344161" y="1056067"/>
            <a:ext cx="3607692" cy="5801938"/>
          </a:xfrm>
          <a:custGeom>
            <a:avLst/>
            <a:gdLst/>
            <a:ahLst/>
            <a:cxnLst>
              <a:cxn ang="0">
                <a:pos x="wd2" y="hd2"/>
              </a:cxn>
              <a:cxn ang="5400000">
                <a:pos x="wd2" y="hd2"/>
              </a:cxn>
              <a:cxn ang="10800000">
                <a:pos x="wd2" y="hd2"/>
              </a:cxn>
              <a:cxn ang="16200000">
                <a:pos x="wd2" y="hd2"/>
              </a:cxn>
            </a:cxnLst>
            <a:rect l="0" t="0" r="r" b="b"/>
            <a:pathLst>
              <a:path w="21453" h="21579" extrusionOk="0">
                <a:moveTo>
                  <a:pt x="20663" y="11194"/>
                </a:moveTo>
                <a:cubicBezTo>
                  <a:pt x="21398" y="10169"/>
                  <a:pt x="21600" y="9148"/>
                  <a:pt x="21353" y="8288"/>
                </a:cubicBezTo>
                <a:cubicBezTo>
                  <a:pt x="21342" y="8246"/>
                  <a:pt x="21258" y="8225"/>
                  <a:pt x="21202" y="8249"/>
                </a:cubicBezTo>
                <a:cubicBezTo>
                  <a:pt x="19905" y="8843"/>
                  <a:pt x="18766" y="9702"/>
                  <a:pt x="18025" y="10734"/>
                </a:cubicBezTo>
                <a:cubicBezTo>
                  <a:pt x="17503" y="11468"/>
                  <a:pt x="17245" y="12198"/>
                  <a:pt x="17234" y="12865"/>
                </a:cubicBezTo>
                <a:cubicBezTo>
                  <a:pt x="17234" y="12928"/>
                  <a:pt x="17094" y="12946"/>
                  <a:pt x="17054" y="12889"/>
                </a:cubicBezTo>
                <a:cubicBezTo>
                  <a:pt x="16908" y="12682"/>
                  <a:pt x="16757" y="12472"/>
                  <a:pt x="16600" y="12261"/>
                </a:cubicBezTo>
                <a:cubicBezTo>
                  <a:pt x="16302" y="11868"/>
                  <a:pt x="15994" y="11478"/>
                  <a:pt x="15674" y="11096"/>
                </a:cubicBezTo>
                <a:cubicBezTo>
                  <a:pt x="15651" y="11071"/>
                  <a:pt x="15663" y="11043"/>
                  <a:pt x="15691" y="11026"/>
                </a:cubicBezTo>
                <a:cubicBezTo>
                  <a:pt x="16841" y="10345"/>
                  <a:pt x="17790" y="9415"/>
                  <a:pt x="18317" y="8351"/>
                </a:cubicBezTo>
                <a:cubicBezTo>
                  <a:pt x="18850" y="7277"/>
                  <a:pt x="18861" y="6252"/>
                  <a:pt x="18446" y="5417"/>
                </a:cubicBezTo>
                <a:cubicBezTo>
                  <a:pt x="18424" y="5375"/>
                  <a:pt x="18340" y="5361"/>
                  <a:pt x="18289" y="5389"/>
                </a:cubicBezTo>
                <a:cubicBezTo>
                  <a:pt x="17116" y="6073"/>
                  <a:pt x="16145" y="7014"/>
                  <a:pt x="15612" y="8095"/>
                </a:cubicBezTo>
                <a:cubicBezTo>
                  <a:pt x="15214" y="8899"/>
                  <a:pt x="15107" y="9678"/>
                  <a:pt x="15253" y="10369"/>
                </a:cubicBezTo>
                <a:cubicBezTo>
                  <a:pt x="15264" y="10436"/>
                  <a:pt x="15124" y="10464"/>
                  <a:pt x="15073" y="10404"/>
                </a:cubicBezTo>
                <a:cubicBezTo>
                  <a:pt x="14608" y="9878"/>
                  <a:pt x="14125" y="9373"/>
                  <a:pt x="13642" y="8888"/>
                </a:cubicBezTo>
                <a:cubicBezTo>
                  <a:pt x="13620" y="8867"/>
                  <a:pt x="13626" y="8839"/>
                  <a:pt x="13648" y="8818"/>
                </a:cubicBezTo>
                <a:cubicBezTo>
                  <a:pt x="14703" y="8035"/>
                  <a:pt x="15506" y="6968"/>
                  <a:pt x="15859" y="5743"/>
                </a:cubicBezTo>
                <a:cubicBezTo>
                  <a:pt x="16218" y="4480"/>
                  <a:pt x="16039" y="3272"/>
                  <a:pt x="15444" y="2293"/>
                </a:cubicBezTo>
                <a:lnTo>
                  <a:pt x="15444" y="2286"/>
                </a:lnTo>
                <a:cubicBezTo>
                  <a:pt x="15444" y="2286"/>
                  <a:pt x="15444" y="2290"/>
                  <a:pt x="15444" y="2290"/>
                </a:cubicBezTo>
                <a:cubicBezTo>
                  <a:pt x="15444" y="2286"/>
                  <a:pt x="15438" y="2282"/>
                  <a:pt x="15438" y="2279"/>
                </a:cubicBezTo>
                <a:lnTo>
                  <a:pt x="15455" y="2254"/>
                </a:lnTo>
                <a:cubicBezTo>
                  <a:pt x="15449" y="2261"/>
                  <a:pt x="15444" y="2268"/>
                  <a:pt x="15438" y="2272"/>
                </a:cubicBezTo>
                <a:cubicBezTo>
                  <a:pt x="15433" y="2261"/>
                  <a:pt x="15427" y="2251"/>
                  <a:pt x="15421" y="2240"/>
                </a:cubicBezTo>
                <a:cubicBezTo>
                  <a:pt x="15405" y="2251"/>
                  <a:pt x="15393" y="2261"/>
                  <a:pt x="15376" y="2272"/>
                </a:cubicBezTo>
                <a:cubicBezTo>
                  <a:pt x="15376" y="2272"/>
                  <a:pt x="15376" y="2268"/>
                  <a:pt x="15376" y="2268"/>
                </a:cubicBezTo>
                <a:lnTo>
                  <a:pt x="15376" y="2272"/>
                </a:lnTo>
                <a:cubicBezTo>
                  <a:pt x="14271" y="3062"/>
                  <a:pt x="13424" y="4157"/>
                  <a:pt x="13059" y="5424"/>
                </a:cubicBezTo>
                <a:cubicBezTo>
                  <a:pt x="12778" y="6403"/>
                  <a:pt x="12823" y="7351"/>
                  <a:pt x="13137" y="8183"/>
                </a:cubicBezTo>
                <a:cubicBezTo>
                  <a:pt x="13160" y="8246"/>
                  <a:pt x="13025" y="8284"/>
                  <a:pt x="12963" y="8228"/>
                </a:cubicBezTo>
                <a:cubicBezTo>
                  <a:pt x="12335" y="7642"/>
                  <a:pt x="11701" y="7105"/>
                  <a:pt x="11083" y="6638"/>
                </a:cubicBezTo>
                <a:cubicBezTo>
                  <a:pt x="11061" y="6621"/>
                  <a:pt x="11055" y="6600"/>
                  <a:pt x="11072" y="6579"/>
                </a:cubicBezTo>
                <a:cubicBezTo>
                  <a:pt x="11718" y="5631"/>
                  <a:pt x="11981" y="4448"/>
                  <a:pt x="11729" y="3202"/>
                </a:cubicBezTo>
                <a:cubicBezTo>
                  <a:pt x="11471" y="1949"/>
                  <a:pt x="10735" y="843"/>
                  <a:pt x="9725" y="22"/>
                </a:cubicBezTo>
                <a:cubicBezTo>
                  <a:pt x="9680" y="-13"/>
                  <a:pt x="9591" y="-6"/>
                  <a:pt x="9563" y="36"/>
                </a:cubicBezTo>
                <a:cubicBezTo>
                  <a:pt x="8912" y="987"/>
                  <a:pt x="8642" y="2174"/>
                  <a:pt x="8900" y="3427"/>
                </a:cubicBezTo>
                <a:cubicBezTo>
                  <a:pt x="9069" y="4266"/>
                  <a:pt x="9456" y="5038"/>
                  <a:pt x="9995" y="5701"/>
                </a:cubicBezTo>
                <a:cubicBezTo>
                  <a:pt x="10045" y="5761"/>
                  <a:pt x="9916" y="5817"/>
                  <a:pt x="9843" y="5771"/>
                </a:cubicBezTo>
                <a:cubicBezTo>
                  <a:pt x="9405" y="5494"/>
                  <a:pt x="8985" y="5266"/>
                  <a:pt x="8592" y="5094"/>
                </a:cubicBezTo>
                <a:cubicBezTo>
                  <a:pt x="8575" y="5087"/>
                  <a:pt x="8564" y="5076"/>
                  <a:pt x="8558" y="5066"/>
                </a:cubicBezTo>
                <a:cubicBezTo>
                  <a:pt x="7969" y="4076"/>
                  <a:pt x="6852" y="3083"/>
                  <a:pt x="5286" y="2258"/>
                </a:cubicBezTo>
                <a:cubicBezTo>
                  <a:pt x="3653" y="1398"/>
                  <a:pt x="1807" y="872"/>
                  <a:pt x="84" y="700"/>
                </a:cubicBezTo>
                <a:cubicBezTo>
                  <a:pt x="79" y="692"/>
                  <a:pt x="73" y="689"/>
                  <a:pt x="67" y="682"/>
                </a:cubicBezTo>
                <a:lnTo>
                  <a:pt x="79" y="696"/>
                </a:lnTo>
                <a:cubicBezTo>
                  <a:pt x="51" y="693"/>
                  <a:pt x="28" y="689"/>
                  <a:pt x="0" y="689"/>
                </a:cubicBezTo>
                <a:cubicBezTo>
                  <a:pt x="556" y="1735"/>
                  <a:pt x="1712" y="2802"/>
                  <a:pt x="3373" y="3676"/>
                </a:cubicBezTo>
                <a:cubicBezTo>
                  <a:pt x="4972" y="4518"/>
                  <a:pt x="6773" y="5038"/>
                  <a:pt x="8463" y="5220"/>
                </a:cubicBezTo>
                <a:cubicBezTo>
                  <a:pt x="8480" y="5220"/>
                  <a:pt x="8491" y="5224"/>
                  <a:pt x="8502" y="5231"/>
                </a:cubicBezTo>
                <a:cubicBezTo>
                  <a:pt x="9170" y="5533"/>
                  <a:pt x="9927" y="5999"/>
                  <a:pt x="10719" y="6589"/>
                </a:cubicBezTo>
                <a:cubicBezTo>
                  <a:pt x="10786" y="6642"/>
                  <a:pt x="10685" y="6715"/>
                  <a:pt x="10595" y="6677"/>
                </a:cubicBezTo>
                <a:cubicBezTo>
                  <a:pt x="9366" y="6196"/>
                  <a:pt x="7834" y="5859"/>
                  <a:pt x="6139" y="5733"/>
                </a:cubicBezTo>
                <a:cubicBezTo>
                  <a:pt x="4383" y="5603"/>
                  <a:pt x="2716" y="5726"/>
                  <a:pt x="1308" y="6038"/>
                </a:cubicBezTo>
                <a:cubicBezTo>
                  <a:pt x="1302" y="6038"/>
                  <a:pt x="1302" y="6038"/>
                  <a:pt x="1296" y="6042"/>
                </a:cubicBezTo>
                <a:cubicBezTo>
                  <a:pt x="1100" y="6066"/>
                  <a:pt x="904" y="6101"/>
                  <a:pt x="724" y="6157"/>
                </a:cubicBezTo>
                <a:lnTo>
                  <a:pt x="836" y="6154"/>
                </a:lnTo>
                <a:cubicBezTo>
                  <a:pt x="752" y="6178"/>
                  <a:pt x="662" y="6200"/>
                  <a:pt x="578" y="6224"/>
                </a:cubicBezTo>
                <a:lnTo>
                  <a:pt x="561" y="6224"/>
                </a:lnTo>
                <a:cubicBezTo>
                  <a:pt x="567" y="6224"/>
                  <a:pt x="572" y="6228"/>
                  <a:pt x="578" y="6228"/>
                </a:cubicBezTo>
                <a:cubicBezTo>
                  <a:pt x="1908" y="6884"/>
                  <a:pt x="3732" y="7354"/>
                  <a:pt x="5803" y="7505"/>
                </a:cubicBezTo>
                <a:cubicBezTo>
                  <a:pt x="7812" y="7653"/>
                  <a:pt x="9708" y="7470"/>
                  <a:pt x="11224" y="7052"/>
                </a:cubicBezTo>
                <a:cubicBezTo>
                  <a:pt x="11263" y="7042"/>
                  <a:pt x="11308" y="7049"/>
                  <a:pt x="11336" y="7070"/>
                </a:cubicBezTo>
                <a:cubicBezTo>
                  <a:pt x="11863" y="7495"/>
                  <a:pt x="12402" y="7965"/>
                  <a:pt x="12935" y="8470"/>
                </a:cubicBezTo>
                <a:cubicBezTo>
                  <a:pt x="12986" y="8520"/>
                  <a:pt x="12902" y="8583"/>
                  <a:pt x="12817" y="8558"/>
                </a:cubicBezTo>
                <a:cubicBezTo>
                  <a:pt x="11482" y="8172"/>
                  <a:pt x="9860" y="7951"/>
                  <a:pt x="8115" y="7972"/>
                </a:cubicBezTo>
                <a:cubicBezTo>
                  <a:pt x="6117" y="7993"/>
                  <a:pt x="4299" y="8323"/>
                  <a:pt x="2896" y="8849"/>
                </a:cubicBezTo>
                <a:cubicBezTo>
                  <a:pt x="2879" y="8857"/>
                  <a:pt x="2856" y="8860"/>
                  <a:pt x="2834" y="8857"/>
                </a:cubicBezTo>
                <a:lnTo>
                  <a:pt x="2795" y="8853"/>
                </a:lnTo>
                <a:cubicBezTo>
                  <a:pt x="2812" y="8857"/>
                  <a:pt x="2828" y="8864"/>
                  <a:pt x="2845" y="8867"/>
                </a:cubicBezTo>
                <a:cubicBezTo>
                  <a:pt x="2845" y="8867"/>
                  <a:pt x="2845" y="8867"/>
                  <a:pt x="2845" y="8867"/>
                </a:cubicBezTo>
                <a:cubicBezTo>
                  <a:pt x="2783" y="8892"/>
                  <a:pt x="2783" y="8948"/>
                  <a:pt x="2851" y="8969"/>
                </a:cubicBezTo>
                <a:cubicBezTo>
                  <a:pt x="4287" y="9478"/>
                  <a:pt x="6145" y="9773"/>
                  <a:pt x="8165" y="9752"/>
                </a:cubicBezTo>
                <a:cubicBezTo>
                  <a:pt x="10113" y="9731"/>
                  <a:pt x="11897" y="9418"/>
                  <a:pt x="13289" y="8909"/>
                </a:cubicBezTo>
                <a:cubicBezTo>
                  <a:pt x="13334" y="8892"/>
                  <a:pt x="13390" y="8902"/>
                  <a:pt x="13418" y="8927"/>
                </a:cubicBezTo>
                <a:cubicBezTo>
                  <a:pt x="13996" y="9495"/>
                  <a:pt x="14563" y="10099"/>
                  <a:pt x="15101" y="10727"/>
                </a:cubicBezTo>
                <a:cubicBezTo>
                  <a:pt x="15146" y="10776"/>
                  <a:pt x="15062" y="10833"/>
                  <a:pt x="14978" y="10812"/>
                </a:cubicBezTo>
                <a:cubicBezTo>
                  <a:pt x="13715" y="10475"/>
                  <a:pt x="12138" y="10289"/>
                  <a:pt x="10399" y="10313"/>
                </a:cubicBezTo>
                <a:cubicBezTo>
                  <a:pt x="8423" y="10341"/>
                  <a:pt x="6583" y="10640"/>
                  <a:pt x="5124" y="11110"/>
                </a:cubicBezTo>
                <a:cubicBezTo>
                  <a:pt x="5056" y="11131"/>
                  <a:pt x="5056" y="11194"/>
                  <a:pt x="5124" y="11215"/>
                </a:cubicBezTo>
                <a:cubicBezTo>
                  <a:pt x="6454" y="11640"/>
                  <a:pt x="8216" y="11882"/>
                  <a:pt x="10180" y="11854"/>
                </a:cubicBezTo>
                <a:cubicBezTo>
                  <a:pt x="12088" y="11826"/>
                  <a:pt x="13878" y="11545"/>
                  <a:pt x="15315" y="11099"/>
                </a:cubicBezTo>
                <a:cubicBezTo>
                  <a:pt x="15360" y="11085"/>
                  <a:pt x="15416" y="11096"/>
                  <a:pt x="15444" y="11124"/>
                </a:cubicBezTo>
                <a:cubicBezTo>
                  <a:pt x="15769" y="11514"/>
                  <a:pt x="16084" y="11910"/>
                  <a:pt x="16381" y="12307"/>
                </a:cubicBezTo>
                <a:cubicBezTo>
                  <a:pt x="16645" y="12654"/>
                  <a:pt x="16892" y="13002"/>
                  <a:pt x="17122" y="13346"/>
                </a:cubicBezTo>
                <a:cubicBezTo>
                  <a:pt x="17155" y="13398"/>
                  <a:pt x="17066" y="13451"/>
                  <a:pt x="16981" y="13419"/>
                </a:cubicBezTo>
                <a:cubicBezTo>
                  <a:pt x="15775" y="12970"/>
                  <a:pt x="14204" y="12651"/>
                  <a:pt x="12419" y="12545"/>
                </a:cubicBezTo>
                <a:cubicBezTo>
                  <a:pt x="10455" y="12430"/>
                  <a:pt x="8569" y="12588"/>
                  <a:pt x="7026" y="12946"/>
                </a:cubicBezTo>
                <a:cubicBezTo>
                  <a:pt x="6953" y="12963"/>
                  <a:pt x="6942" y="13023"/>
                  <a:pt x="7009" y="13051"/>
                </a:cubicBezTo>
                <a:cubicBezTo>
                  <a:pt x="8249" y="13574"/>
                  <a:pt x="9955" y="13942"/>
                  <a:pt x="11908" y="14062"/>
                </a:cubicBezTo>
                <a:cubicBezTo>
                  <a:pt x="13844" y="14178"/>
                  <a:pt x="15708" y="14027"/>
                  <a:pt x="17234" y="13676"/>
                </a:cubicBezTo>
                <a:cubicBezTo>
                  <a:pt x="17284" y="13665"/>
                  <a:pt x="17335" y="13679"/>
                  <a:pt x="17357" y="13711"/>
                </a:cubicBezTo>
                <a:cubicBezTo>
                  <a:pt x="17357" y="13711"/>
                  <a:pt x="17357" y="13714"/>
                  <a:pt x="17357" y="13714"/>
                </a:cubicBezTo>
                <a:cubicBezTo>
                  <a:pt x="17357" y="13714"/>
                  <a:pt x="17357" y="13714"/>
                  <a:pt x="17357" y="13714"/>
                </a:cubicBezTo>
                <a:cubicBezTo>
                  <a:pt x="17357" y="13714"/>
                  <a:pt x="17357" y="13714"/>
                  <a:pt x="17357" y="13714"/>
                </a:cubicBezTo>
                <a:cubicBezTo>
                  <a:pt x="18188" y="14995"/>
                  <a:pt x="18794" y="16227"/>
                  <a:pt x="19142" y="17336"/>
                </a:cubicBezTo>
                <a:cubicBezTo>
                  <a:pt x="19681" y="19046"/>
                  <a:pt x="19608" y="20443"/>
                  <a:pt x="18929" y="21485"/>
                </a:cubicBezTo>
                <a:cubicBezTo>
                  <a:pt x="18906" y="21517"/>
                  <a:pt x="18929" y="21548"/>
                  <a:pt x="18979" y="21562"/>
                </a:cubicBezTo>
                <a:lnTo>
                  <a:pt x="19019" y="21573"/>
                </a:lnTo>
                <a:cubicBezTo>
                  <a:pt x="19069" y="21587"/>
                  <a:pt x="19125" y="21573"/>
                  <a:pt x="19142" y="21541"/>
                </a:cubicBezTo>
                <a:cubicBezTo>
                  <a:pt x="19838" y="20471"/>
                  <a:pt x="19911" y="19046"/>
                  <a:pt x="19366" y="17308"/>
                </a:cubicBezTo>
                <a:cubicBezTo>
                  <a:pt x="19019" y="16196"/>
                  <a:pt x="18407" y="14957"/>
                  <a:pt x="17576" y="13669"/>
                </a:cubicBezTo>
                <a:cubicBezTo>
                  <a:pt x="17559" y="13644"/>
                  <a:pt x="17571" y="13616"/>
                  <a:pt x="17604" y="13598"/>
                </a:cubicBezTo>
                <a:cubicBezTo>
                  <a:pt x="18861" y="13026"/>
                  <a:pt x="19950" y="12187"/>
                  <a:pt x="20663" y="1119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3C17BF85-8B7D-ABA9-FAAE-79344AA1B6C4}"/>
              </a:ext>
            </a:extLst>
          </p:cNvPr>
          <p:cNvSpPr/>
          <p:nvPr userDrawn="1"/>
        </p:nvSpPr>
        <p:spPr>
          <a:xfrm>
            <a:off x="198183" y="236035"/>
            <a:ext cx="8747634" cy="6380032"/>
          </a:xfrm>
          <a:custGeom>
            <a:avLst/>
            <a:gdLst/>
            <a:ahLst/>
            <a:cxnLst>
              <a:cxn ang="0">
                <a:pos x="wd2" y="hd2"/>
              </a:cxn>
              <a:cxn ang="5400000">
                <a:pos x="wd2" y="hd2"/>
              </a:cxn>
              <a:cxn ang="10800000">
                <a:pos x="wd2" y="hd2"/>
              </a:cxn>
              <a:cxn ang="16200000">
                <a:pos x="wd2" y="hd2"/>
              </a:cxn>
            </a:cxnLst>
            <a:rect l="0" t="0" r="r" b="b"/>
            <a:pathLst>
              <a:path w="21600" h="21600" extrusionOk="0">
                <a:moveTo>
                  <a:pt x="19796" y="21600"/>
                </a:moveTo>
                <a:lnTo>
                  <a:pt x="1804" y="21600"/>
                </a:lnTo>
                <a:cubicBezTo>
                  <a:pt x="808" y="21600"/>
                  <a:pt x="0" y="20493"/>
                  <a:pt x="0" y="19127"/>
                </a:cubicBezTo>
                <a:lnTo>
                  <a:pt x="0" y="2473"/>
                </a:lnTo>
                <a:cubicBezTo>
                  <a:pt x="0" y="1107"/>
                  <a:pt x="808" y="0"/>
                  <a:pt x="1804" y="0"/>
                </a:cubicBezTo>
                <a:lnTo>
                  <a:pt x="19796" y="0"/>
                </a:lnTo>
                <a:cubicBezTo>
                  <a:pt x="20792" y="0"/>
                  <a:pt x="21600" y="1107"/>
                  <a:pt x="21600" y="2473"/>
                </a:cubicBezTo>
                <a:lnTo>
                  <a:pt x="21600" y="19127"/>
                </a:lnTo>
                <a:cubicBezTo>
                  <a:pt x="21600" y="20493"/>
                  <a:pt x="20792" y="21600"/>
                  <a:pt x="19796"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555518"/>
            <a:ext cx="7891462"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7" y="5435243"/>
            <a:ext cx="7891461" cy="558799"/>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170296"/>
            <a:ext cx="2057400" cy="365125"/>
          </a:xfrm>
          <a:prstGeom prst="rect">
            <a:avLst/>
          </a:prstGeom>
        </p:spPr>
        <p:txBody>
          <a:body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170296"/>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170296"/>
            <a:ext cx="2057400" cy="365125"/>
          </a:xfrm>
          <a:prstGeom prst="rect">
            <a:avLst/>
          </a:prstGeom>
        </p:spPr>
        <p:txBody>
          <a:bodyPr/>
          <a:lstStyle/>
          <a:p>
            <a:fld id="{9319E888-69DF-4A19-BF5D-F6CF70DE7D06}" type="slidenum">
              <a:rPr lang="en-US" smtClean="0"/>
              <a:t>‹#›</a:t>
            </a:fld>
            <a:endParaRPr lang="en-US"/>
          </a:p>
        </p:txBody>
      </p:sp>
      <p:grpSp>
        <p:nvGrpSpPr>
          <p:cNvPr id="16" name="Group 15">
            <a:extLst>
              <a:ext uri="{FF2B5EF4-FFF2-40B4-BE49-F238E27FC236}">
                <a16:creationId xmlns:a16="http://schemas.microsoft.com/office/drawing/2014/main" id="{17D1E127-CF33-07AB-C725-0C3F77C44E7F}"/>
              </a:ext>
            </a:extLst>
          </p:cNvPr>
          <p:cNvGrpSpPr/>
          <p:nvPr userDrawn="1"/>
        </p:nvGrpSpPr>
        <p:grpSpPr>
          <a:xfrm>
            <a:off x="1514045" y="8"/>
            <a:ext cx="6499229" cy="4355690"/>
            <a:chOff x="56857900" y="146380200"/>
            <a:chExt cx="8656328" cy="5801346"/>
          </a:xfrm>
        </p:grpSpPr>
        <p:sp>
          <p:nvSpPr>
            <p:cNvPr id="18" name="Shape">
              <a:extLst>
                <a:ext uri="{FF2B5EF4-FFF2-40B4-BE49-F238E27FC236}">
                  <a16:creationId xmlns:a16="http://schemas.microsoft.com/office/drawing/2014/main" id="{B1D563ED-ED2F-6644-073B-32914B7649F9}"/>
                </a:ext>
              </a:extLst>
            </p:cNvPr>
            <p:cNvSpPr/>
            <p:nvPr/>
          </p:nvSpPr>
          <p:spPr>
            <a:xfrm>
              <a:off x="61506100" y="146392900"/>
              <a:ext cx="4008128" cy="5788646"/>
            </a:xfrm>
            <a:custGeom>
              <a:avLst/>
              <a:gdLst/>
              <a:ahLst/>
              <a:cxnLst>
                <a:cxn ang="0">
                  <a:pos x="wd2" y="hd2"/>
                </a:cxn>
                <a:cxn ang="5400000">
                  <a:pos x="wd2" y="hd2"/>
                </a:cxn>
                <a:cxn ang="10800000">
                  <a:pos x="wd2" y="hd2"/>
                </a:cxn>
                <a:cxn ang="16200000">
                  <a:pos x="wd2" y="hd2"/>
                </a:cxn>
              </a:cxnLst>
              <a:rect l="0" t="0" r="r" b="b"/>
              <a:pathLst>
                <a:path w="21600" h="21600" extrusionOk="0">
                  <a:moveTo>
                    <a:pt x="13962" y="38"/>
                  </a:moveTo>
                  <a:cubicBezTo>
                    <a:pt x="13955" y="313"/>
                    <a:pt x="13948" y="588"/>
                    <a:pt x="13935" y="867"/>
                  </a:cubicBezTo>
                  <a:cubicBezTo>
                    <a:pt x="13935" y="867"/>
                    <a:pt x="13935" y="867"/>
                    <a:pt x="13935" y="867"/>
                  </a:cubicBezTo>
                  <a:cubicBezTo>
                    <a:pt x="15714" y="1237"/>
                    <a:pt x="17487" y="1962"/>
                    <a:pt x="18938" y="2995"/>
                  </a:cubicBezTo>
                  <a:cubicBezTo>
                    <a:pt x="20464" y="4080"/>
                    <a:pt x="21360" y="5317"/>
                    <a:pt x="21600" y="6469"/>
                  </a:cubicBezTo>
                  <a:cubicBezTo>
                    <a:pt x="21600" y="6469"/>
                    <a:pt x="21600" y="6469"/>
                    <a:pt x="21600" y="6469"/>
                  </a:cubicBezTo>
                  <a:cubicBezTo>
                    <a:pt x="19732" y="6118"/>
                    <a:pt x="17849" y="5374"/>
                    <a:pt x="16323" y="4289"/>
                  </a:cubicBezTo>
                  <a:cubicBezTo>
                    <a:pt x="15112" y="3426"/>
                    <a:pt x="14297" y="2469"/>
                    <a:pt x="13894" y="1535"/>
                  </a:cubicBezTo>
                  <a:cubicBezTo>
                    <a:pt x="13894" y="1535"/>
                    <a:pt x="13894" y="1535"/>
                    <a:pt x="13894" y="1535"/>
                  </a:cubicBezTo>
                  <a:cubicBezTo>
                    <a:pt x="13859" y="1957"/>
                    <a:pt x="13818" y="2388"/>
                    <a:pt x="13764" y="2820"/>
                  </a:cubicBezTo>
                  <a:cubicBezTo>
                    <a:pt x="13688" y="3402"/>
                    <a:pt x="13599" y="3985"/>
                    <a:pt x="13490" y="4564"/>
                  </a:cubicBezTo>
                  <a:cubicBezTo>
                    <a:pt x="13490" y="4564"/>
                    <a:pt x="13490" y="4564"/>
                    <a:pt x="13490" y="4564"/>
                  </a:cubicBezTo>
                  <a:cubicBezTo>
                    <a:pt x="15228" y="5071"/>
                    <a:pt x="16905" y="5952"/>
                    <a:pt x="18198" y="7118"/>
                  </a:cubicBezTo>
                  <a:cubicBezTo>
                    <a:pt x="19526" y="8322"/>
                    <a:pt x="20204" y="9620"/>
                    <a:pt x="20245" y="10786"/>
                  </a:cubicBezTo>
                  <a:cubicBezTo>
                    <a:pt x="20245" y="10786"/>
                    <a:pt x="20245" y="10786"/>
                    <a:pt x="20245" y="10786"/>
                  </a:cubicBezTo>
                  <a:cubicBezTo>
                    <a:pt x="18452" y="10283"/>
                    <a:pt x="16706" y="9388"/>
                    <a:pt x="15379" y="8184"/>
                  </a:cubicBezTo>
                  <a:cubicBezTo>
                    <a:pt x="14249" y="7161"/>
                    <a:pt x="13592" y="6071"/>
                    <a:pt x="13394" y="5052"/>
                  </a:cubicBezTo>
                  <a:cubicBezTo>
                    <a:pt x="13394" y="5052"/>
                    <a:pt x="13394" y="5052"/>
                    <a:pt x="13394" y="5052"/>
                  </a:cubicBezTo>
                  <a:cubicBezTo>
                    <a:pt x="13195" y="6004"/>
                    <a:pt x="12956" y="6933"/>
                    <a:pt x="12675" y="7819"/>
                  </a:cubicBezTo>
                  <a:cubicBezTo>
                    <a:pt x="12675" y="7819"/>
                    <a:pt x="12675" y="7819"/>
                    <a:pt x="12675" y="7819"/>
                  </a:cubicBezTo>
                  <a:cubicBezTo>
                    <a:pt x="14373" y="8478"/>
                    <a:pt x="15974" y="9568"/>
                    <a:pt x="17172" y="10985"/>
                  </a:cubicBezTo>
                  <a:cubicBezTo>
                    <a:pt x="18411" y="12449"/>
                    <a:pt x="18992" y="14008"/>
                    <a:pt x="18944" y="15387"/>
                  </a:cubicBezTo>
                  <a:cubicBezTo>
                    <a:pt x="18944" y="15387"/>
                    <a:pt x="18944" y="15387"/>
                    <a:pt x="18944" y="15387"/>
                  </a:cubicBezTo>
                  <a:cubicBezTo>
                    <a:pt x="17192" y="14738"/>
                    <a:pt x="15516" y="13624"/>
                    <a:pt x="14277" y="12155"/>
                  </a:cubicBezTo>
                  <a:cubicBezTo>
                    <a:pt x="13202" y="10881"/>
                    <a:pt x="12621" y="9535"/>
                    <a:pt x="12518" y="8298"/>
                  </a:cubicBezTo>
                  <a:cubicBezTo>
                    <a:pt x="12518" y="8298"/>
                    <a:pt x="12518" y="8298"/>
                    <a:pt x="12518" y="8298"/>
                  </a:cubicBezTo>
                  <a:cubicBezTo>
                    <a:pt x="12155" y="9383"/>
                    <a:pt x="11744" y="10388"/>
                    <a:pt x="11293" y="11264"/>
                  </a:cubicBezTo>
                  <a:cubicBezTo>
                    <a:pt x="11293" y="11264"/>
                    <a:pt x="11293" y="11264"/>
                    <a:pt x="11293" y="11264"/>
                  </a:cubicBezTo>
                  <a:cubicBezTo>
                    <a:pt x="12641" y="12245"/>
                    <a:pt x="13716" y="13629"/>
                    <a:pt x="14249" y="15240"/>
                  </a:cubicBezTo>
                  <a:cubicBezTo>
                    <a:pt x="14797" y="16894"/>
                    <a:pt x="14674" y="18501"/>
                    <a:pt x="14037" y="19809"/>
                  </a:cubicBezTo>
                  <a:cubicBezTo>
                    <a:pt x="14037" y="19809"/>
                    <a:pt x="14037" y="19809"/>
                    <a:pt x="14037" y="19809"/>
                  </a:cubicBezTo>
                  <a:cubicBezTo>
                    <a:pt x="12641" y="18823"/>
                    <a:pt x="11525" y="17416"/>
                    <a:pt x="10985" y="15762"/>
                  </a:cubicBezTo>
                  <a:cubicBezTo>
                    <a:pt x="10554" y="14463"/>
                    <a:pt x="10540" y="13198"/>
                    <a:pt x="10862" y="12080"/>
                  </a:cubicBezTo>
                  <a:cubicBezTo>
                    <a:pt x="10862" y="12080"/>
                    <a:pt x="10862" y="12080"/>
                    <a:pt x="10862" y="12080"/>
                  </a:cubicBezTo>
                  <a:cubicBezTo>
                    <a:pt x="10444" y="12790"/>
                    <a:pt x="9999" y="13387"/>
                    <a:pt x="9554" y="13833"/>
                  </a:cubicBezTo>
                  <a:cubicBezTo>
                    <a:pt x="9554" y="13833"/>
                    <a:pt x="9554" y="13833"/>
                    <a:pt x="9554" y="13833"/>
                  </a:cubicBezTo>
                  <a:cubicBezTo>
                    <a:pt x="9554" y="15212"/>
                    <a:pt x="8966" y="16752"/>
                    <a:pt x="7761" y="18207"/>
                  </a:cubicBezTo>
                  <a:cubicBezTo>
                    <a:pt x="6495" y="19738"/>
                    <a:pt x="4763" y="20913"/>
                    <a:pt x="2943" y="21600"/>
                  </a:cubicBezTo>
                  <a:cubicBezTo>
                    <a:pt x="2943" y="21600"/>
                    <a:pt x="2943" y="21600"/>
                    <a:pt x="2943" y="21600"/>
                  </a:cubicBezTo>
                  <a:cubicBezTo>
                    <a:pt x="2881" y="20164"/>
                    <a:pt x="3463" y="18539"/>
                    <a:pt x="4729" y="17008"/>
                  </a:cubicBezTo>
                  <a:cubicBezTo>
                    <a:pt x="5954" y="15525"/>
                    <a:pt x="7617" y="14383"/>
                    <a:pt x="9370" y="13686"/>
                  </a:cubicBezTo>
                  <a:cubicBezTo>
                    <a:pt x="9370" y="13686"/>
                    <a:pt x="9370" y="13686"/>
                    <a:pt x="9370" y="13686"/>
                  </a:cubicBezTo>
                  <a:cubicBezTo>
                    <a:pt x="10013" y="13037"/>
                    <a:pt x="10636" y="12070"/>
                    <a:pt x="11204" y="10895"/>
                  </a:cubicBezTo>
                  <a:cubicBezTo>
                    <a:pt x="11204" y="10895"/>
                    <a:pt x="11204" y="10895"/>
                    <a:pt x="11204" y="10895"/>
                  </a:cubicBezTo>
                  <a:cubicBezTo>
                    <a:pt x="10150" y="11989"/>
                    <a:pt x="8514" y="12999"/>
                    <a:pt x="6454" y="13719"/>
                  </a:cubicBezTo>
                  <a:cubicBezTo>
                    <a:pt x="4264" y="14482"/>
                    <a:pt x="1985" y="14790"/>
                    <a:pt x="0" y="14676"/>
                  </a:cubicBezTo>
                  <a:cubicBezTo>
                    <a:pt x="0" y="14676"/>
                    <a:pt x="0" y="14676"/>
                    <a:pt x="0" y="14676"/>
                  </a:cubicBezTo>
                  <a:cubicBezTo>
                    <a:pt x="1047" y="13501"/>
                    <a:pt x="2751" y="12411"/>
                    <a:pt x="4941" y="11648"/>
                  </a:cubicBezTo>
                  <a:cubicBezTo>
                    <a:pt x="7097" y="10895"/>
                    <a:pt x="9342" y="10587"/>
                    <a:pt x="11306" y="10686"/>
                  </a:cubicBezTo>
                  <a:cubicBezTo>
                    <a:pt x="11306" y="10686"/>
                    <a:pt x="11306" y="10686"/>
                    <a:pt x="11306" y="10686"/>
                  </a:cubicBezTo>
                  <a:cubicBezTo>
                    <a:pt x="11662" y="9928"/>
                    <a:pt x="11991" y="9089"/>
                    <a:pt x="12285" y="8198"/>
                  </a:cubicBezTo>
                  <a:cubicBezTo>
                    <a:pt x="12285" y="8198"/>
                    <a:pt x="12285" y="8198"/>
                    <a:pt x="12285" y="8198"/>
                  </a:cubicBezTo>
                  <a:cubicBezTo>
                    <a:pt x="11040" y="9132"/>
                    <a:pt x="9287" y="9933"/>
                    <a:pt x="7200" y="10435"/>
                  </a:cubicBezTo>
                  <a:cubicBezTo>
                    <a:pt x="4887" y="10994"/>
                    <a:pt x="2567" y="11084"/>
                    <a:pt x="623" y="10790"/>
                  </a:cubicBezTo>
                  <a:cubicBezTo>
                    <a:pt x="623" y="10790"/>
                    <a:pt x="623" y="10790"/>
                    <a:pt x="623" y="10790"/>
                  </a:cubicBezTo>
                  <a:cubicBezTo>
                    <a:pt x="1882" y="9724"/>
                    <a:pt x="3785" y="8800"/>
                    <a:pt x="6098" y="8246"/>
                  </a:cubicBezTo>
                  <a:cubicBezTo>
                    <a:pt x="8302" y="7715"/>
                    <a:pt x="10513" y="7606"/>
                    <a:pt x="12402" y="7852"/>
                  </a:cubicBezTo>
                  <a:cubicBezTo>
                    <a:pt x="12402" y="7852"/>
                    <a:pt x="12402" y="7852"/>
                    <a:pt x="12402" y="7852"/>
                  </a:cubicBezTo>
                  <a:cubicBezTo>
                    <a:pt x="12703" y="6905"/>
                    <a:pt x="12956" y="5905"/>
                    <a:pt x="13168" y="4886"/>
                  </a:cubicBezTo>
                  <a:cubicBezTo>
                    <a:pt x="13168" y="4886"/>
                    <a:pt x="13168" y="4886"/>
                    <a:pt x="13168" y="4886"/>
                  </a:cubicBezTo>
                  <a:cubicBezTo>
                    <a:pt x="11977" y="5715"/>
                    <a:pt x="10266" y="6450"/>
                    <a:pt x="8199" y="6933"/>
                  </a:cubicBezTo>
                  <a:cubicBezTo>
                    <a:pt x="5920" y="7468"/>
                    <a:pt x="3614" y="7611"/>
                    <a:pt x="1649" y="7416"/>
                  </a:cubicBezTo>
                  <a:cubicBezTo>
                    <a:pt x="1649" y="7416"/>
                    <a:pt x="1649" y="7416"/>
                    <a:pt x="1649" y="7416"/>
                  </a:cubicBezTo>
                  <a:cubicBezTo>
                    <a:pt x="2840" y="6478"/>
                    <a:pt x="4681" y="5649"/>
                    <a:pt x="6960" y="5113"/>
                  </a:cubicBezTo>
                  <a:cubicBezTo>
                    <a:pt x="9123" y="4606"/>
                    <a:pt x="11320" y="4450"/>
                    <a:pt x="13223" y="4606"/>
                  </a:cubicBezTo>
                  <a:cubicBezTo>
                    <a:pt x="13223" y="4606"/>
                    <a:pt x="13223" y="4606"/>
                    <a:pt x="13223" y="4606"/>
                  </a:cubicBezTo>
                  <a:cubicBezTo>
                    <a:pt x="13339" y="4014"/>
                    <a:pt x="13428" y="3421"/>
                    <a:pt x="13503" y="2824"/>
                  </a:cubicBezTo>
                  <a:cubicBezTo>
                    <a:pt x="13579" y="2242"/>
                    <a:pt x="13627" y="1668"/>
                    <a:pt x="13661" y="1104"/>
                  </a:cubicBezTo>
                  <a:cubicBezTo>
                    <a:pt x="13661" y="1104"/>
                    <a:pt x="13661" y="1104"/>
                    <a:pt x="13661" y="1104"/>
                  </a:cubicBezTo>
                  <a:cubicBezTo>
                    <a:pt x="12627" y="2061"/>
                    <a:pt x="11012" y="2967"/>
                    <a:pt x="8979" y="3639"/>
                  </a:cubicBezTo>
                  <a:cubicBezTo>
                    <a:pt x="6810" y="4360"/>
                    <a:pt x="4538" y="4692"/>
                    <a:pt x="2560" y="4658"/>
                  </a:cubicBezTo>
                  <a:cubicBezTo>
                    <a:pt x="2560" y="4658"/>
                    <a:pt x="2560" y="4658"/>
                    <a:pt x="2560" y="4658"/>
                  </a:cubicBezTo>
                  <a:cubicBezTo>
                    <a:pt x="3579" y="3630"/>
                    <a:pt x="5270" y="2649"/>
                    <a:pt x="7440" y="1933"/>
                  </a:cubicBezTo>
                  <a:cubicBezTo>
                    <a:pt x="9506" y="1246"/>
                    <a:pt x="11669" y="915"/>
                    <a:pt x="13579" y="910"/>
                  </a:cubicBezTo>
                  <a:cubicBezTo>
                    <a:pt x="13620" y="877"/>
                    <a:pt x="13640" y="862"/>
                    <a:pt x="13675" y="829"/>
                  </a:cubicBezTo>
                  <a:lnTo>
                    <a:pt x="13675" y="829"/>
                  </a:lnTo>
                  <a:cubicBezTo>
                    <a:pt x="13675" y="829"/>
                    <a:pt x="13675" y="829"/>
                    <a:pt x="13675" y="829"/>
                  </a:cubicBezTo>
                  <a:cubicBezTo>
                    <a:pt x="13688" y="550"/>
                    <a:pt x="13695" y="270"/>
                    <a:pt x="13695" y="0"/>
                  </a:cubicBezTo>
                  <a:cubicBezTo>
                    <a:pt x="13695" y="0"/>
                    <a:pt x="13695" y="0"/>
                    <a:pt x="13695" y="0"/>
                  </a:cubicBezTo>
                  <a:cubicBezTo>
                    <a:pt x="13777" y="19"/>
                    <a:pt x="13866" y="33"/>
                    <a:pt x="13962" y="38"/>
                  </a:cubicBezTo>
                  <a:cubicBezTo>
                    <a:pt x="13962" y="33"/>
                    <a:pt x="13962" y="38"/>
                    <a:pt x="13962" y="38"/>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8AE47FAE-3D22-8DD3-9941-93E385B4F6A2}"/>
                </a:ext>
              </a:extLst>
            </p:cNvPr>
            <p:cNvSpPr/>
            <p:nvPr/>
          </p:nvSpPr>
          <p:spPr>
            <a:xfrm>
              <a:off x="56857900" y="146380200"/>
              <a:ext cx="8085799" cy="4989102"/>
            </a:xfrm>
            <a:custGeom>
              <a:avLst/>
              <a:gdLst/>
              <a:ahLst/>
              <a:cxnLst>
                <a:cxn ang="0">
                  <a:pos x="wd2" y="hd2"/>
                </a:cxn>
                <a:cxn ang="5400000">
                  <a:pos x="wd2" y="hd2"/>
                </a:cxn>
                <a:cxn ang="10800000">
                  <a:pos x="wd2" y="hd2"/>
                </a:cxn>
                <a:cxn ang="16200000">
                  <a:pos x="wd2" y="hd2"/>
                </a:cxn>
              </a:cxnLst>
              <a:rect l="0" t="0" r="r" b="b"/>
              <a:pathLst>
                <a:path w="21592" h="21591" extrusionOk="0">
                  <a:moveTo>
                    <a:pt x="16069" y="13775"/>
                  </a:moveTo>
                  <a:cubicBezTo>
                    <a:pt x="15801" y="15479"/>
                    <a:pt x="15289" y="16859"/>
                    <a:pt x="14654" y="17760"/>
                  </a:cubicBezTo>
                  <a:cubicBezTo>
                    <a:pt x="14624" y="17804"/>
                    <a:pt x="14573" y="17782"/>
                    <a:pt x="14563" y="17716"/>
                  </a:cubicBezTo>
                  <a:cubicBezTo>
                    <a:pt x="14305" y="16199"/>
                    <a:pt x="14278" y="14446"/>
                    <a:pt x="14549" y="12737"/>
                  </a:cubicBezTo>
                  <a:cubicBezTo>
                    <a:pt x="14739" y="11516"/>
                    <a:pt x="15058" y="10467"/>
                    <a:pt x="15455" y="9637"/>
                  </a:cubicBezTo>
                  <a:cubicBezTo>
                    <a:pt x="15492" y="9560"/>
                    <a:pt x="15438" y="9450"/>
                    <a:pt x="15384" y="9499"/>
                  </a:cubicBezTo>
                  <a:cubicBezTo>
                    <a:pt x="15190" y="9664"/>
                    <a:pt x="14990" y="9829"/>
                    <a:pt x="14790" y="9994"/>
                  </a:cubicBezTo>
                  <a:cubicBezTo>
                    <a:pt x="14414" y="10296"/>
                    <a:pt x="14034" y="10588"/>
                    <a:pt x="13654" y="10868"/>
                  </a:cubicBezTo>
                  <a:cubicBezTo>
                    <a:pt x="13630" y="10884"/>
                    <a:pt x="13617" y="10923"/>
                    <a:pt x="13620" y="10967"/>
                  </a:cubicBezTo>
                  <a:cubicBezTo>
                    <a:pt x="13756" y="12506"/>
                    <a:pt x="13651" y="14221"/>
                    <a:pt x="13260" y="15847"/>
                  </a:cubicBezTo>
                  <a:cubicBezTo>
                    <a:pt x="12870" y="17491"/>
                    <a:pt x="12260" y="18755"/>
                    <a:pt x="11565" y="19530"/>
                  </a:cubicBezTo>
                  <a:cubicBezTo>
                    <a:pt x="11531" y="19568"/>
                    <a:pt x="11480" y="19535"/>
                    <a:pt x="11473" y="19469"/>
                  </a:cubicBezTo>
                  <a:cubicBezTo>
                    <a:pt x="11327" y="17914"/>
                    <a:pt x="11432" y="16172"/>
                    <a:pt x="11826" y="14523"/>
                  </a:cubicBezTo>
                  <a:cubicBezTo>
                    <a:pt x="12118" y="13292"/>
                    <a:pt x="12535" y="12269"/>
                    <a:pt x="13020" y="11511"/>
                  </a:cubicBezTo>
                  <a:cubicBezTo>
                    <a:pt x="13067" y="11440"/>
                    <a:pt x="13016" y="11319"/>
                    <a:pt x="12959" y="11357"/>
                  </a:cubicBezTo>
                  <a:cubicBezTo>
                    <a:pt x="12423" y="11720"/>
                    <a:pt x="11890" y="12050"/>
                    <a:pt x="11371" y="12346"/>
                  </a:cubicBezTo>
                  <a:cubicBezTo>
                    <a:pt x="11348" y="12357"/>
                    <a:pt x="11334" y="12396"/>
                    <a:pt x="11334" y="12434"/>
                  </a:cubicBezTo>
                  <a:cubicBezTo>
                    <a:pt x="11365" y="14034"/>
                    <a:pt x="11107" y="15836"/>
                    <a:pt x="10537" y="17557"/>
                  </a:cubicBezTo>
                  <a:cubicBezTo>
                    <a:pt x="9954" y="19327"/>
                    <a:pt x="9140" y="20701"/>
                    <a:pt x="8272" y="21542"/>
                  </a:cubicBezTo>
                  <a:lnTo>
                    <a:pt x="8268" y="21547"/>
                  </a:lnTo>
                  <a:cubicBezTo>
                    <a:pt x="8268" y="21547"/>
                    <a:pt x="8268" y="21542"/>
                    <a:pt x="8272" y="21542"/>
                  </a:cubicBezTo>
                  <a:cubicBezTo>
                    <a:pt x="8268" y="21547"/>
                    <a:pt x="8265" y="21547"/>
                    <a:pt x="8262" y="21553"/>
                  </a:cubicBezTo>
                  <a:lnTo>
                    <a:pt x="8255" y="21591"/>
                  </a:lnTo>
                  <a:cubicBezTo>
                    <a:pt x="8255" y="21580"/>
                    <a:pt x="8255" y="21569"/>
                    <a:pt x="8258" y="21558"/>
                  </a:cubicBezTo>
                  <a:cubicBezTo>
                    <a:pt x="8248" y="21569"/>
                    <a:pt x="8241" y="21575"/>
                    <a:pt x="8231" y="21586"/>
                  </a:cubicBezTo>
                  <a:cubicBezTo>
                    <a:pt x="8231" y="21564"/>
                    <a:pt x="8231" y="21542"/>
                    <a:pt x="8231" y="21520"/>
                  </a:cubicBezTo>
                  <a:cubicBezTo>
                    <a:pt x="8231" y="21520"/>
                    <a:pt x="8231" y="21520"/>
                    <a:pt x="8228" y="21525"/>
                  </a:cubicBezTo>
                  <a:lnTo>
                    <a:pt x="8231" y="21520"/>
                  </a:lnTo>
                  <a:cubicBezTo>
                    <a:pt x="8180" y="19882"/>
                    <a:pt x="8434" y="18013"/>
                    <a:pt x="9021" y="16238"/>
                  </a:cubicBezTo>
                  <a:cubicBezTo>
                    <a:pt x="9476" y="14864"/>
                    <a:pt x="10066" y="13731"/>
                    <a:pt x="10710" y="12896"/>
                  </a:cubicBezTo>
                  <a:cubicBezTo>
                    <a:pt x="10761" y="12830"/>
                    <a:pt x="10717" y="12704"/>
                    <a:pt x="10656" y="12737"/>
                  </a:cubicBezTo>
                  <a:cubicBezTo>
                    <a:pt x="10005" y="13072"/>
                    <a:pt x="9384" y="13347"/>
                    <a:pt x="8814" y="13550"/>
                  </a:cubicBezTo>
                  <a:cubicBezTo>
                    <a:pt x="8794" y="13556"/>
                    <a:pt x="8777" y="13583"/>
                    <a:pt x="8770" y="13616"/>
                  </a:cubicBezTo>
                  <a:cubicBezTo>
                    <a:pt x="8506" y="15171"/>
                    <a:pt x="7926" y="16782"/>
                    <a:pt x="7058" y="18161"/>
                  </a:cubicBezTo>
                  <a:cubicBezTo>
                    <a:pt x="6186" y="19546"/>
                    <a:pt x="5172" y="20459"/>
                    <a:pt x="4202" y="20849"/>
                  </a:cubicBezTo>
                  <a:cubicBezTo>
                    <a:pt x="4161" y="20866"/>
                    <a:pt x="4121" y="20805"/>
                    <a:pt x="4134" y="20734"/>
                  </a:cubicBezTo>
                  <a:cubicBezTo>
                    <a:pt x="4395" y="19173"/>
                    <a:pt x="4979" y="17551"/>
                    <a:pt x="5854" y="16166"/>
                  </a:cubicBezTo>
                  <a:cubicBezTo>
                    <a:pt x="6437" y="15243"/>
                    <a:pt x="7085" y="14528"/>
                    <a:pt x="7736" y="14039"/>
                  </a:cubicBezTo>
                  <a:cubicBezTo>
                    <a:pt x="7797" y="13995"/>
                    <a:pt x="7770" y="13852"/>
                    <a:pt x="7705" y="13863"/>
                  </a:cubicBezTo>
                  <a:cubicBezTo>
                    <a:pt x="7332" y="13935"/>
                    <a:pt x="6993" y="13962"/>
                    <a:pt x="6705" y="13935"/>
                  </a:cubicBezTo>
                  <a:cubicBezTo>
                    <a:pt x="6695" y="13935"/>
                    <a:pt x="6681" y="13940"/>
                    <a:pt x="6674" y="13946"/>
                  </a:cubicBezTo>
                  <a:cubicBezTo>
                    <a:pt x="5803" y="14803"/>
                    <a:pt x="4677" y="15347"/>
                    <a:pt x="3439" y="15408"/>
                  </a:cubicBezTo>
                  <a:cubicBezTo>
                    <a:pt x="2147" y="15468"/>
                    <a:pt x="960" y="14996"/>
                    <a:pt x="41" y="14160"/>
                  </a:cubicBezTo>
                  <a:cubicBezTo>
                    <a:pt x="34" y="14166"/>
                    <a:pt x="27" y="14166"/>
                    <a:pt x="24" y="14171"/>
                  </a:cubicBezTo>
                  <a:lnTo>
                    <a:pt x="41" y="14160"/>
                  </a:lnTo>
                  <a:cubicBezTo>
                    <a:pt x="27" y="14149"/>
                    <a:pt x="14" y="14133"/>
                    <a:pt x="0" y="14122"/>
                  </a:cubicBezTo>
                  <a:cubicBezTo>
                    <a:pt x="892" y="13176"/>
                    <a:pt x="2079" y="12566"/>
                    <a:pt x="3388" y="12500"/>
                  </a:cubicBezTo>
                  <a:cubicBezTo>
                    <a:pt x="4650" y="12440"/>
                    <a:pt x="5816" y="12891"/>
                    <a:pt x="6729" y="13693"/>
                  </a:cubicBezTo>
                  <a:cubicBezTo>
                    <a:pt x="6735" y="13698"/>
                    <a:pt x="6746" y="13704"/>
                    <a:pt x="6752" y="13704"/>
                  </a:cubicBezTo>
                  <a:cubicBezTo>
                    <a:pt x="7251" y="13742"/>
                    <a:pt x="7888" y="13627"/>
                    <a:pt x="8618" y="13385"/>
                  </a:cubicBezTo>
                  <a:cubicBezTo>
                    <a:pt x="8682" y="13363"/>
                    <a:pt x="8679" y="13215"/>
                    <a:pt x="8611" y="13198"/>
                  </a:cubicBezTo>
                  <a:cubicBezTo>
                    <a:pt x="7739" y="13039"/>
                    <a:pt x="6810" y="12528"/>
                    <a:pt x="5932" y="11648"/>
                  </a:cubicBezTo>
                  <a:cubicBezTo>
                    <a:pt x="5023" y="10742"/>
                    <a:pt x="4304" y="9576"/>
                    <a:pt x="3826" y="8340"/>
                  </a:cubicBezTo>
                  <a:cubicBezTo>
                    <a:pt x="3826" y="8334"/>
                    <a:pt x="3822" y="8334"/>
                    <a:pt x="3822" y="8329"/>
                  </a:cubicBezTo>
                  <a:cubicBezTo>
                    <a:pt x="3744" y="8175"/>
                    <a:pt x="3673" y="8015"/>
                    <a:pt x="3622" y="7840"/>
                  </a:cubicBezTo>
                  <a:lnTo>
                    <a:pt x="3673" y="7916"/>
                  </a:lnTo>
                  <a:cubicBezTo>
                    <a:pt x="3646" y="7834"/>
                    <a:pt x="3619" y="7757"/>
                    <a:pt x="3595" y="7675"/>
                  </a:cubicBezTo>
                  <a:lnTo>
                    <a:pt x="3588" y="7669"/>
                  </a:lnTo>
                  <a:cubicBezTo>
                    <a:pt x="3592" y="7669"/>
                    <a:pt x="3595" y="7675"/>
                    <a:pt x="3598" y="7675"/>
                  </a:cubicBezTo>
                  <a:cubicBezTo>
                    <a:pt x="4623" y="7680"/>
                    <a:pt x="5769" y="8208"/>
                    <a:pt x="6841" y="9280"/>
                  </a:cubicBezTo>
                  <a:cubicBezTo>
                    <a:pt x="7882" y="10318"/>
                    <a:pt x="8672" y="11698"/>
                    <a:pt x="9140" y="13132"/>
                  </a:cubicBezTo>
                  <a:cubicBezTo>
                    <a:pt x="9153" y="13171"/>
                    <a:pt x="9177" y="13187"/>
                    <a:pt x="9204" y="13182"/>
                  </a:cubicBezTo>
                  <a:cubicBezTo>
                    <a:pt x="9710" y="12984"/>
                    <a:pt x="10246" y="12731"/>
                    <a:pt x="10802" y="12434"/>
                  </a:cubicBezTo>
                  <a:cubicBezTo>
                    <a:pt x="10856" y="12407"/>
                    <a:pt x="10853" y="12275"/>
                    <a:pt x="10798" y="12253"/>
                  </a:cubicBezTo>
                  <a:cubicBezTo>
                    <a:pt x="9933" y="11918"/>
                    <a:pt x="9031" y="11198"/>
                    <a:pt x="8217" y="10120"/>
                  </a:cubicBezTo>
                  <a:cubicBezTo>
                    <a:pt x="7285" y="8884"/>
                    <a:pt x="6620" y="7372"/>
                    <a:pt x="6271" y="5872"/>
                  </a:cubicBezTo>
                  <a:cubicBezTo>
                    <a:pt x="6267" y="5850"/>
                    <a:pt x="6257" y="5833"/>
                    <a:pt x="6247" y="5822"/>
                  </a:cubicBezTo>
                  <a:lnTo>
                    <a:pt x="6227" y="5806"/>
                  </a:lnTo>
                  <a:cubicBezTo>
                    <a:pt x="6237" y="5811"/>
                    <a:pt x="6247" y="5817"/>
                    <a:pt x="6257" y="5817"/>
                  </a:cubicBezTo>
                  <a:cubicBezTo>
                    <a:pt x="6257" y="5817"/>
                    <a:pt x="6257" y="5817"/>
                    <a:pt x="6257" y="5817"/>
                  </a:cubicBezTo>
                  <a:cubicBezTo>
                    <a:pt x="6240" y="5751"/>
                    <a:pt x="6278" y="5680"/>
                    <a:pt x="6322" y="5691"/>
                  </a:cubicBezTo>
                  <a:cubicBezTo>
                    <a:pt x="7309" y="5943"/>
                    <a:pt x="8367" y="6702"/>
                    <a:pt x="9309" y="7955"/>
                  </a:cubicBezTo>
                  <a:cubicBezTo>
                    <a:pt x="10222" y="9164"/>
                    <a:pt x="10876" y="10632"/>
                    <a:pt x="11232" y="12099"/>
                  </a:cubicBezTo>
                  <a:cubicBezTo>
                    <a:pt x="11243" y="12149"/>
                    <a:pt x="11276" y="12171"/>
                    <a:pt x="11304" y="12154"/>
                  </a:cubicBezTo>
                  <a:cubicBezTo>
                    <a:pt x="11917" y="11808"/>
                    <a:pt x="12548" y="11407"/>
                    <a:pt x="13182" y="10967"/>
                  </a:cubicBezTo>
                  <a:cubicBezTo>
                    <a:pt x="13233" y="10934"/>
                    <a:pt x="13227" y="10813"/>
                    <a:pt x="13176" y="10791"/>
                  </a:cubicBezTo>
                  <a:cubicBezTo>
                    <a:pt x="12375" y="10439"/>
                    <a:pt x="11514" y="9708"/>
                    <a:pt x="10707" y="8620"/>
                  </a:cubicBezTo>
                  <a:cubicBezTo>
                    <a:pt x="9791" y="7383"/>
                    <a:pt x="9096" y="5899"/>
                    <a:pt x="8685" y="4432"/>
                  </a:cubicBezTo>
                  <a:cubicBezTo>
                    <a:pt x="8665" y="4361"/>
                    <a:pt x="8702" y="4289"/>
                    <a:pt x="8750" y="4300"/>
                  </a:cubicBezTo>
                  <a:cubicBezTo>
                    <a:pt x="9635" y="4586"/>
                    <a:pt x="10615" y="5361"/>
                    <a:pt x="11531" y="6592"/>
                  </a:cubicBezTo>
                  <a:cubicBezTo>
                    <a:pt x="12419" y="7785"/>
                    <a:pt x="13098" y="9219"/>
                    <a:pt x="13511" y="10637"/>
                  </a:cubicBezTo>
                  <a:cubicBezTo>
                    <a:pt x="13525" y="10681"/>
                    <a:pt x="13559" y="10703"/>
                    <a:pt x="13586" y="10681"/>
                  </a:cubicBezTo>
                  <a:cubicBezTo>
                    <a:pt x="13973" y="10401"/>
                    <a:pt x="14359" y="10104"/>
                    <a:pt x="14739" y="9796"/>
                  </a:cubicBezTo>
                  <a:cubicBezTo>
                    <a:pt x="15071" y="9527"/>
                    <a:pt x="15397" y="9252"/>
                    <a:pt x="15712" y="8966"/>
                  </a:cubicBezTo>
                  <a:cubicBezTo>
                    <a:pt x="15760" y="8922"/>
                    <a:pt x="15746" y="8801"/>
                    <a:pt x="15692" y="8790"/>
                  </a:cubicBezTo>
                  <a:cubicBezTo>
                    <a:pt x="14851" y="8615"/>
                    <a:pt x="13915" y="8048"/>
                    <a:pt x="13006" y="7092"/>
                  </a:cubicBezTo>
                  <a:cubicBezTo>
                    <a:pt x="12006" y="6042"/>
                    <a:pt x="11205" y="4701"/>
                    <a:pt x="10690" y="3327"/>
                  </a:cubicBezTo>
                  <a:cubicBezTo>
                    <a:pt x="10666" y="3261"/>
                    <a:pt x="10697" y="3179"/>
                    <a:pt x="10744" y="3184"/>
                  </a:cubicBezTo>
                  <a:cubicBezTo>
                    <a:pt x="11643" y="3300"/>
                    <a:pt x="12674" y="3877"/>
                    <a:pt x="13671" y="4921"/>
                  </a:cubicBezTo>
                  <a:cubicBezTo>
                    <a:pt x="14658" y="5954"/>
                    <a:pt x="15451" y="7273"/>
                    <a:pt x="15963" y="8631"/>
                  </a:cubicBezTo>
                  <a:cubicBezTo>
                    <a:pt x="15980" y="8675"/>
                    <a:pt x="16014" y="8686"/>
                    <a:pt x="16041" y="8664"/>
                  </a:cubicBezTo>
                  <a:cubicBezTo>
                    <a:pt x="16041" y="8664"/>
                    <a:pt x="16045" y="8664"/>
                    <a:pt x="16045" y="8659"/>
                  </a:cubicBezTo>
                  <a:cubicBezTo>
                    <a:pt x="16045" y="8659"/>
                    <a:pt x="16045" y="8659"/>
                    <a:pt x="16045" y="8659"/>
                  </a:cubicBezTo>
                  <a:cubicBezTo>
                    <a:pt x="16045" y="8659"/>
                    <a:pt x="16045" y="8659"/>
                    <a:pt x="16045" y="8659"/>
                  </a:cubicBezTo>
                  <a:cubicBezTo>
                    <a:pt x="17205" y="7587"/>
                    <a:pt x="18232" y="6444"/>
                    <a:pt x="19063" y="5295"/>
                  </a:cubicBezTo>
                  <a:cubicBezTo>
                    <a:pt x="20342" y="3520"/>
                    <a:pt x="21146" y="1766"/>
                    <a:pt x="21451" y="68"/>
                  </a:cubicBezTo>
                  <a:cubicBezTo>
                    <a:pt x="21461" y="18"/>
                    <a:pt x="21491" y="-9"/>
                    <a:pt x="21522" y="2"/>
                  </a:cubicBezTo>
                  <a:lnTo>
                    <a:pt x="21549" y="13"/>
                  </a:lnTo>
                  <a:cubicBezTo>
                    <a:pt x="21580" y="29"/>
                    <a:pt x="21600" y="79"/>
                    <a:pt x="21590" y="128"/>
                  </a:cubicBezTo>
                  <a:cubicBezTo>
                    <a:pt x="21278" y="1865"/>
                    <a:pt x="20460" y="3662"/>
                    <a:pt x="19158" y="5465"/>
                  </a:cubicBezTo>
                  <a:cubicBezTo>
                    <a:pt x="18324" y="6619"/>
                    <a:pt x="17293" y="7768"/>
                    <a:pt x="16126" y="8845"/>
                  </a:cubicBezTo>
                  <a:cubicBezTo>
                    <a:pt x="16102" y="8867"/>
                    <a:pt x="16092" y="8911"/>
                    <a:pt x="16099" y="8950"/>
                  </a:cubicBezTo>
                  <a:cubicBezTo>
                    <a:pt x="16316" y="10428"/>
                    <a:pt x="16330" y="12121"/>
                    <a:pt x="16069" y="13775"/>
                  </a:cubicBezTo>
                  <a:close/>
                </a:path>
              </a:pathLst>
            </a:custGeom>
            <a:solidFill>
              <a:srgbClr val="F6AB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0794FB97-E4E0-14DA-9254-3660DEE6BE6A}"/>
              </a:ext>
            </a:extLst>
          </p:cNvPr>
          <p:cNvSpPr/>
          <p:nvPr userDrawn="1"/>
        </p:nvSpPr>
        <p:spPr>
          <a:xfrm>
            <a:off x="198183" y="236035"/>
            <a:ext cx="8747634" cy="6380032"/>
          </a:xfrm>
          <a:custGeom>
            <a:avLst/>
            <a:gdLst/>
            <a:ahLst/>
            <a:cxnLst>
              <a:cxn ang="0">
                <a:pos x="wd2" y="hd2"/>
              </a:cxn>
              <a:cxn ang="5400000">
                <a:pos x="wd2" y="hd2"/>
              </a:cxn>
              <a:cxn ang="10800000">
                <a:pos x="wd2" y="hd2"/>
              </a:cxn>
              <a:cxn ang="16200000">
                <a:pos x="wd2" y="hd2"/>
              </a:cxn>
            </a:cxnLst>
            <a:rect l="0" t="0" r="r" b="b"/>
            <a:pathLst>
              <a:path w="21600" h="21600" extrusionOk="0">
                <a:moveTo>
                  <a:pt x="19796" y="21600"/>
                </a:moveTo>
                <a:lnTo>
                  <a:pt x="1804" y="21600"/>
                </a:lnTo>
                <a:cubicBezTo>
                  <a:pt x="808" y="21600"/>
                  <a:pt x="0" y="20493"/>
                  <a:pt x="0" y="19127"/>
                </a:cubicBezTo>
                <a:lnTo>
                  <a:pt x="0" y="2473"/>
                </a:lnTo>
                <a:cubicBezTo>
                  <a:pt x="0" y="1107"/>
                  <a:pt x="808" y="0"/>
                  <a:pt x="1804" y="0"/>
                </a:cubicBezTo>
                <a:lnTo>
                  <a:pt x="19796" y="0"/>
                </a:lnTo>
                <a:cubicBezTo>
                  <a:pt x="20792" y="0"/>
                  <a:pt x="21600" y="1107"/>
                  <a:pt x="21600" y="2473"/>
                </a:cubicBezTo>
                <a:lnTo>
                  <a:pt x="21600" y="19127"/>
                </a:lnTo>
                <a:cubicBezTo>
                  <a:pt x="21600" y="20493"/>
                  <a:pt x="20792" y="21600"/>
                  <a:pt x="19796"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4400436" y="2706868"/>
            <a:ext cx="4110152"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4400436" y="5586593"/>
            <a:ext cx="4110152" cy="65577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170296"/>
            <a:ext cx="2057400" cy="365125"/>
          </a:xfrm>
          <a:prstGeom prst="rect">
            <a:avLst/>
          </a:prstGeom>
        </p:spPr>
        <p:txBody>
          <a:bodyPr/>
          <a:lstStyle/>
          <a:p>
            <a:r>
              <a:rPr lang="en-US"/>
              <a:t>Date</a:t>
            </a:r>
            <a:endParaRPr lang="en-US" dirty="0"/>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170296"/>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170296"/>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1"/>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5"/>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3073"/>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3141"/>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grpSp>
        <p:nvGrpSpPr>
          <p:cNvPr id="17" name="Group 16">
            <a:extLst>
              <a:ext uri="{FF2B5EF4-FFF2-40B4-BE49-F238E27FC236}">
                <a16:creationId xmlns:a16="http://schemas.microsoft.com/office/drawing/2014/main" id="{4107C9A8-731E-3E68-0C94-F32A53D9068D}"/>
              </a:ext>
            </a:extLst>
          </p:cNvPr>
          <p:cNvGrpSpPr/>
          <p:nvPr userDrawn="1"/>
        </p:nvGrpSpPr>
        <p:grpSpPr>
          <a:xfrm>
            <a:off x="655873" y="2581696"/>
            <a:ext cx="3647639" cy="4304969"/>
            <a:chOff x="68808600" y="149821899"/>
            <a:chExt cx="4858293" cy="5733791"/>
          </a:xfrm>
        </p:grpSpPr>
        <p:sp>
          <p:nvSpPr>
            <p:cNvPr id="22" name="Shape">
              <a:extLst>
                <a:ext uri="{FF2B5EF4-FFF2-40B4-BE49-F238E27FC236}">
                  <a16:creationId xmlns:a16="http://schemas.microsoft.com/office/drawing/2014/main" id="{79508E33-DAF4-599A-E0D5-1824782F754E}"/>
                </a:ext>
              </a:extLst>
            </p:cNvPr>
            <p:cNvSpPr/>
            <p:nvPr/>
          </p:nvSpPr>
          <p:spPr>
            <a:xfrm>
              <a:off x="68808600" y="151180800"/>
              <a:ext cx="3082389" cy="4258308"/>
            </a:xfrm>
            <a:custGeom>
              <a:avLst/>
              <a:gdLst/>
              <a:ahLst/>
              <a:cxnLst>
                <a:cxn ang="0">
                  <a:pos x="wd2" y="hd2"/>
                </a:cxn>
                <a:cxn ang="5400000">
                  <a:pos x="wd2" y="hd2"/>
                </a:cxn>
                <a:cxn ang="10800000">
                  <a:pos x="wd2" y="hd2"/>
                </a:cxn>
                <a:cxn ang="16200000">
                  <a:pos x="wd2" y="hd2"/>
                </a:cxn>
              </a:cxnLst>
              <a:rect l="0" t="0" r="r" b="b"/>
              <a:pathLst>
                <a:path w="21503" h="21587" extrusionOk="0">
                  <a:moveTo>
                    <a:pt x="16904" y="21587"/>
                  </a:moveTo>
                  <a:cubicBezTo>
                    <a:pt x="16674" y="21375"/>
                    <a:pt x="16444" y="21149"/>
                    <a:pt x="16213" y="20930"/>
                  </a:cubicBezTo>
                  <a:cubicBezTo>
                    <a:pt x="16213" y="20930"/>
                    <a:pt x="16213" y="20930"/>
                    <a:pt x="16213" y="20930"/>
                  </a:cubicBezTo>
                  <a:cubicBezTo>
                    <a:pt x="14574" y="21407"/>
                    <a:pt x="12634" y="21600"/>
                    <a:pt x="10676" y="21413"/>
                  </a:cubicBezTo>
                  <a:cubicBezTo>
                    <a:pt x="8612" y="21220"/>
                    <a:pt x="6893" y="20634"/>
                    <a:pt x="5732" y="19836"/>
                  </a:cubicBezTo>
                  <a:cubicBezTo>
                    <a:pt x="5732" y="19836"/>
                    <a:pt x="5732" y="19836"/>
                    <a:pt x="5732" y="19836"/>
                  </a:cubicBezTo>
                  <a:cubicBezTo>
                    <a:pt x="7425" y="19308"/>
                    <a:pt x="9462" y="19083"/>
                    <a:pt x="11527" y="19282"/>
                  </a:cubicBezTo>
                  <a:cubicBezTo>
                    <a:pt x="13166" y="19437"/>
                    <a:pt x="14583" y="19836"/>
                    <a:pt x="15682" y="20396"/>
                  </a:cubicBezTo>
                  <a:cubicBezTo>
                    <a:pt x="15682" y="20396"/>
                    <a:pt x="15682" y="20396"/>
                    <a:pt x="15682" y="20396"/>
                  </a:cubicBezTo>
                  <a:cubicBezTo>
                    <a:pt x="15345" y="20048"/>
                    <a:pt x="15008" y="19694"/>
                    <a:pt x="14681" y="19334"/>
                  </a:cubicBezTo>
                  <a:cubicBezTo>
                    <a:pt x="14238" y="18844"/>
                    <a:pt x="13812" y="18349"/>
                    <a:pt x="13405" y="17853"/>
                  </a:cubicBezTo>
                  <a:cubicBezTo>
                    <a:pt x="13405" y="17853"/>
                    <a:pt x="13405" y="17853"/>
                    <a:pt x="13405" y="17853"/>
                  </a:cubicBezTo>
                  <a:cubicBezTo>
                    <a:pt x="11677" y="18201"/>
                    <a:pt x="9675" y="18233"/>
                    <a:pt x="7717" y="17872"/>
                  </a:cubicBezTo>
                  <a:cubicBezTo>
                    <a:pt x="5706" y="17499"/>
                    <a:pt x="4093" y="16771"/>
                    <a:pt x="3066" y="15876"/>
                  </a:cubicBezTo>
                  <a:cubicBezTo>
                    <a:pt x="3066" y="15876"/>
                    <a:pt x="3066" y="15876"/>
                    <a:pt x="3066" y="15876"/>
                  </a:cubicBezTo>
                  <a:cubicBezTo>
                    <a:pt x="4829" y="15497"/>
                    <a:pt x="6893" y="15452"/>
                    <a:pt x="8904" y="15825"/>
                  </a:cubicBezTo>
                  <a:cubicBezTo>
                    <a:pt x="10614" y="16140"/>
                    <a:pt x="12032" y="16713"/>
                    <a:pt x="13050" y="17422"/>
                  </a:cubicBezTo>
                  <a:cubicBezTo>
                    <a:pt x="13050" y="17422"/>
                    <a:pt x="13050" y="17422"/>
                    <a:pt x="13050" y="17422"/>
                  </a:cubicBezTo>
                  <a:cubicBezTo>
                    <a:pt x="12386" y="16591"/>
                    <a:pt x="11775" y="15761"/>
                    <a:pt x="11225" y="14949"/>
                  </a:cubicBezTo>
                  <a:cubicBezTo>
                    <a:pt x="11225" y="14949"/>
                    <a:pt x="11225" y="14949"/>
                    <a:pt x="11225" y="14949"/>
                  </a:cubicBezTo>
                  <a:cubicBezTo>
                    <a:pt x="9400" y="15162"/>
                    <a:pt x="7274" y="14994"/>
                    <a:pt x="5174" y="14402"/>
                  </a:cubicBezTo>
                  <a:cubicBezTo>
                    <a:pt x="3004" y="13784"/>
                    <a:pt x="1249" y="12818"/>
                    <a:pt x="106" y="11717"/>
                  </a:cubicBezTo>
                  <a:cubicBezTo>
                    <a:pt x="106" y="11717"/>
                    <a:pt x="106" y="11717"/>
                    <a:pt x="106" y="11717"/>
                  </a:cubicBezTo>
                  <a:cubicBezTo>
                    <a:pt x="1967" y="11473"/>
                    <a:pt x="4164" y="11627"/>
                    <a:pt x="6335" y="12245"/>
                  </a:cubicBezTo>
                  <a:cubicBezTo>
                    <a:pt x="8222" y="12780"/>
                    <a:pt x="9799" y="13584"/>
                    <a:pt x="10933" y="14512"/>
                  </a:cubicBezTo>
                  <a:cubicBezTo>
                    <a:pt x="10933" y="14512"/>
                    <a:pt x="10933" y="14512"/>
                    <a:pt x="10933" y="14512"/>
                  </a:cubicBezTo>
                  <a:cubicBezTo>
                    <a:pt x="10277" y="13507"/>
                    <a:pt x="9737" y="12548"/>
                    <a:pt x="9320" y="11666"/>
                  </a:cubicBezTo>
                  <a:cubicBezTo>
                    <a:pt x="9320" y="11666"/>
                    <a:pt x="9320" y="11666"/>
                    <a:pt x="9320" y="11666"/>
                  </a:cubicBezTo>
                  <a:cubicBezTo>
                    <a:pt x="7478" y="11473"/>
                    <a:pt x="5502" y="10855"/>
                    <a:pt x="3730" y="9818"/>
                  </a:cubicBezTo>
                  <a:cubicBezTo>
                    <a:pt x="1914" y="8756"/>
                    <a:pt x="638" y="7449"/>
                    <a:pt x="0" y="6155"/>
                  </a:cubicBezTo>
                  <a:cubicBezTo>
                    <a:pt x="0" y="6155"/>
                    <a:pt x="0" y="6155"/>
                    <a:pt x="0" y="6155"/>
                  </a:cubicBezTo>
                  <a:cubicBezTo>
                    <a:pt x="1878" y="6329"/>
                    <a:pt x="3907" y="6953"/>
                    <a:pt x="5723" y="8015"/>
                  </a:cubicBezTo>
                  <a:cubicBezTo>
                    <a:pt x="7150" y="8846"/>
                    <a:pt x="8240" y="9831"/>
                    <a:pt x="8957" y="10842"/>
                  </a:cubicBezTo>
                  <a:cubicBezTo>
                    <a:pt x="8957" y="10842"/>
                    <a:pt x="8957" y="10842"/>
                    <a:pt x="8957" y="10842"/>
                  </a:cubicBezTo>
                  <a:cubicBezTo>
                    <a:pt x="8665" y="10108"/>
                    <a:pt x="8488" y="9451"/>
                    <a:pt x="8443" y="8910"/>
                  </a:cubicBezTo>
                  <a:cubicBezTo>
                    <a:pt x="8443" y="8910"/>
                    <a:pt x="8443" y="8910"/>
                    <a:pt x="8443" y="8910"/>
                  </a:cubicBezTo>
                  <a:cubicBezTo>
                    <a:pt x="7274" y="7829"/>
                    <a:pt x="6397" y="6374"/>
                    <a:pt x="6060" y="4719"/>
                  </a:cubicBezTo>
                  <a:cubicBezTo>
                    <a:pt x="5697" y="2974"/>
                    <a:pt x="5989" y="1320"/>
                    <a:pt x="6760" y="0"/>
                  </a:cubicBezTo>
                  <a:cubicBezTo>
                    <a:pt x="6760" y="0"/>
                    <a:pt x="6760" y="0"/>
                    <a:pt x="6760" y="0"/>
                  </a:cubicBezTo>
                  <a:cubicBezTo>
                    <a:pt x="8027" y="1094"/>
                    <a:pt x="8975" y="2620"/>
                    <a:pt x="9338" y="4359"/>
                  </a:cubicBezTo>
                  <a:cubicBezTo>
                    <a:pt x="9684" y="6045"/>
                    <a:pt x="9427" y="7649"/>
                    <a:pt x="8709" y="8949"/>
                  </a:cubicBezTo>
                  <a:cubicBezTo>
                    <a:pt x="8709" y="8949"/>
                    <a:pt x="8709" y="8949"/>
                    <a:pt x="8709" y="8949"/>
                  </a:cubicBezTo>
                  <a:cubicBezTo>
                    <a:pt x="8789" y="9734"/>
                    <a:pt x="9143" y="10758"/>
                    <a:pt x="9719" y="11917"/>
                  </a:cubicBezTo>
                  <a:cubicBezTo>
                    <a:pt x="9719" y="11917"/>
                    <a:pt x="9719" y="11917"/>
                    <a:pt x="9719" y="11917"/>
                  </a:cubicBezTo>
                  <a:cubicBezTo>
                    <a:pt x="9577" y="10610"/>
                    <a:pt x="9932" y="9116"/>
                    <a:pt x="10853" y="7668"/>
                  </a:cubicBezTo>
                  <a:cubicBezTo>
                    <a:pt x="11828" y="6129"/>
                    <a:pt x="13272" y="4912"/>
                    <a:pt x="14849" y="4153"/>
                  </a:cubicBezTo>
                  <a:cubicBezTo>
                    <a:pt x="14849" y="4153"/>
                    <a:pt x="14849" y="4153"/>
                    <a:pt x="14849" y="4153"/>
                  </a:cubicBezTo>
                  <a:cubicBezTo>
                    <a:pt x="15070" y="5518"/>
                    <a:pt x="14725" y="7101"/>
                    <a:pt x="13741" y="8640"/>
                  </a:cubicBezTo>
                  <a:cubicBezTo>
                    <a:pt x="12776" y="10153"/>
                    <a:pt x="11367" y="11357"/>
                    <a:pt x="9817" y="12117"/>
                  </a:cubicBezTo>
                  <a:cubicBezTo>
                    <a:pt x="9817" y="12117"/>
                    <a:pt x="9817" y="12117"/>
                    <a:pt x="9817" y="12117"/>
                  </a:cubicBezTo>
                  <a:cubicBezTo>
                    <a:pt x="10198" y="12863"/>
                    <a:pt x="10667" y="13662"/>
                    <a:pt x="11208" y="14486"/>
                  </a:cubicBezTo>
                  <a:cubicBezTo>
                    <a:pt x="11208" y="14486"/>
                    <a:pt x="11208" y="14486"/>
                    <a:pt x="11208" y="14486"/>
                  </a:cubicBezTo>
                  <a:cubicBezTo>
                    <a:pt x="11340" y="13218"/>
                    <a:pt x="11970" y="11846"/>
                    <a:pt x="13095" y="10559"/>
                  </a:cubicBezTo>
                  <a:cubicBezTo>
                    <a:pt x="14344" y="9129"/>
                    <a:pt x="15992" y="8061"/>
                    <a:pt x="17693" y="7462"/>
                  </a:cubicBezTo>
                  <a:cubicBezTo>
                    <a:pt x="17693" y="7462"/>
                    <a:pt x="17693" y="7462"/>
                    <a:pt x="17693" y="7462"/>
                  </a:cubicBezTo>
                  <a:cubicBezTo>
                    <a:pt x="17666" y="8840"/>
                    <a:pt x="17028" y="10372"/>
                    <a:pt x="15779" y="11801"/>
                  </a:cubicBezTo>
                  <a:cubicBezTo>
                    <a:pt x="14583" y="13160"/>
                    <a:pt x="13033" y="14196"/>
                    <a:pt x="11420" y="14808"/>
                  </a:cubicBezTo>
                  <a:cubicBezTo>
                    <a:pt x="11420" y="14808"/>
                    <a:pt x="11420" y="14808"/>
                    <a:pt x="11420" y="14808"/>
                  </a:cubicBezTo>
                  <a:cubicBezTo>
                    <a:pt x="12005" y="15677"/>
                    <a:pt x="12661" y="16572"/>
                    <a:pt x="13378" y="17460"/>
                  </a:cubicBezTo>
                  <a:cubicBezTo>
                    <a:pt x="13378" y="17460"/>
                    <a:pt x="13378" y="17460"/>
                    <a:pt x="13378" y="17460"/>
                  </a:cubicBezTo>
                  <a:cubicBezTo>
                    <a:pt x="13555" y="16301"/>
                    <a:pt x="14211" y="14995"/>
                    <a:pt x="15336" y="13733"/>
                  </a:cubicBezTo>
                  <a:cubicBezTo>
                    <a:pt x="16577" y="12336"/>
                    <a:pt x="18180" y="11235"/>
                    <a:pt x="19810" y="10546"/>
                  </a:cubicBezTo>
                  <a:cubicBezTo>
                    <a:pt x="19810" y="10546"/>
                    <a:pt x="19810" y="10546"/>
                    <a:pt x="19810" y="10546"/>
                  </a:cubicBezTo>
                  <a:cubicBezTo>
                    <a:pt x="19722" y="11788"/>
                    <a:pt x="19057" y="13230"/>
                    <a:pt x="17817" y="14628"/>
                  </a:cubicBezTo>
                  <a:cubicBezTo>
                    <a:pt x="16639" y="15954"/>
                    <a:pt x="15132" y="17016"/>
                    <a:pt x="13582" y="17711"/>
                  </a:cubicBezTo>
                  <a:cubicBezTo>
                    <a:pt x="13582" y="17711"/>
                    <a:pt x="13582" y="17711"/>
                    <a:pt x="13582" y="17711"/>
                  </a:cubicBezTo>
                  <a:cubicBezTo>
                    <a:pt x="13998" y="18220"/>
                    <a:pt x="14441" y="18729"/>
                    <a:pt x="14893" y="19231"/>
                  </a:cubicBezTo>
                  <a:cubicBezTo>
                    <a:pt x="15336" y="19720"/>
                    <a:pt x="15788" y="20190"/>
                    <a:pt x="16240" y="20641"/>
                  </a:cubicBezTo>
                  <a:cubicBezTo>
                    <a:pt x="16240" y="20641"/>
                    <a:pt x="16240" y="20641"/>
                    <a:pt x="16240" y="20641"/>
                  </a:cubicBezTo>
                  <a:cubicBezTo>
                    <a:pt x="16196" y="19450"/>
                    <a:pt x="16630" y="18053"/>
                    <a:pt x="17569" y="16649"/>
                  </a:cubicBezTo>
                  <a:cubicBezTo>
                    <a:pt x="18570" y="15155"/>
                    <a:pt x="19979" y="13926"/>
                    <a:pt x="21485" y="13102"/>
                  </a:cubicBezTo>
                  <a:cubicBezTo>
                    <a:pt x="21485" y="13102"/>
                    <a:pt x="21485" y="13102"/>
                    <a:pt x="21485" y="13102"/>
                  </a:cubicBezTo>
                  <a:cubicBezTo>
                    <a:pt x="21600" y="14344"/>
                    <a:pt x="21175" y="15832"/>
                    <a:pt x="20174" y="17325"/>
                  </a:cubicBezTo>
                  <a:cubicBezTo>
                    <a:pt x="19217" y="18748"/>
                    <a:pt x="17888" y="19933"/>
                    <a:pt x="16470" y="20757"/>
                  </a:cubicBezTo>
                  <a:cubicBezTo>
                    <a:pt x="16470" y="20802"/>
                    <a:pt x="16470" y="20821"/>
                    <a:pt x="16461" y="20860"/>
                  </a:cubicBezTo>
                  <a:lnTo>
                    <a:pt x="16461" y="20860"/>
                  </a:lnTo>
                  <a:cubicBezTo>
                    <a:pt x="16461" y="20860"/>
                    <a:pt x="16461" y="20860"/>
                    <a:pt x="16461" y="20860"/>
                  </a:cubicBezTo>
                  <a:cubicBezTo>
                    <a:pt x="16692" y="21085"/>
                    <a:pt x="16922" y="21304"/>
                    <a:pt x="17152" y="21523"/>
                  </a:cubicBezTo>
                  <a:cubicBezTo>
                    <a:pt x="17152" y="21523"/>
                    <a:pt x="17152" y="21523"/>
                    <a:pt x="17152" y="21523"/>
                  </a:cubicBezTo>
                  <a:cubicBezTo>
                    <a:pt x="17055" y="21523"/>
                    <a:pt x="16966" y="21549"/>
                    <a:pt x="16904" y="21587"/>
                  </a:cubicBezTo>
                  <a:cubicBezTo>
                    <a:pt x="16904" y="21587"/>
                    <a:pt x="16904" y="21587"/>
                    <a:pt x="16904" y="21587"/>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4B2672F9-B62B-C3D5-2441-48419402CD11}"/>
                </a:ext>
              </a:extLst>
            </p:cNvPr>
            <p:cNvSpPr/>
            <p:nvPr/>
          </p:nvSpPr>
          <p:spPr>
            <a:xfrm>
              <a:off x="70104000" y="149821899"/>
              <a:ext cx="3562893" cy="5733791"/>
            </a:xfrm>
            <a:custGeom>
              <a:avLst/>
              <a:gdLst/>
              <a:ahLst/>
              <a:cxnLst>
                <a:cxn ang="0">
                  <a:pos x="wd2" y="hd2"/>
                </a:cxn>
                <a:cxn ang="5400000">
                  <a:pos x="wd2" y="hd2"/>
                </a:cxn>
                <a:cxn ang="10800000">
                  <a:pos x="wd2" y="hd2"/>
                </a:cxn>
                <a:cxn ang="16200000">
                  <a:pos x="wd2" y="hd2"/>
                </a:cxn>
              </a:cxnLst>
              <a:rect l="0" t="0" r="r" b="b"/>
              <a:pathLst>
                <a:path w="21450" h="21580" extrusionOk="0">
                  <a:moveTo>
                    <a:pt x="790" y="11187"/>
                  </a:moveTo>
                  <a:cubicBezTo>
                    <a:pt x="56" y="10159"/>
                    <a:pt x="-150" y="9141"/>
                    <a:pt x="102" y="8281"/>
                  </a:cubicBezTo>
                  <a:cubicBezTo>
                    <a:pt x="118" y="8238"/>
                    <a:pt x="194" y="8219"/>
                    <a:pt x="255" y="8243"/>
                  </a:cubicBezTo>
                  <a:cubicBezTo>
                    <a:pt x="1547" y="8835"/>
                    <a:pt x="2694" y="9696"/>
                    <a:pt x="3428" y="10728"/>
                  </a:cubicBezTo>
                  <a:cubicBezTo>
                    <a:pt x="3948" y="11459"/>
                    <a:pt x="4208" y="12191"/>
                    <a:pt x="4216" y="12860"/>
                  </a:cubicBezTo>
                  <a:cubicBezTo>
                    <a:pt x="4216" y="12922"/>
                    <a:pt x="4353" y="12941"/>
                    <a:pt x="4399" y="12884"/>
                  </a:cubicBezTo>
                  <a:cubicBezTo>
                    <a:pt x="4545" y="12673"/>
                    <a:pt x="4698" y="12468"/>
                    <a:pt x="4858" y="12258"/>
                  </a:cubicBezTo>
                  <a:cubicBezTo>
                    <a:pt x="5156" y="11866"/>
                    <a:pt x="5462" y="11474"/>
                    <a:pt x="5783" y="11091"/>
                  </a:cubicBezTo>
                  <a:cubicBezTo>
                    <a:pt x="5806" y="11068"/>
                    <a:pt x="5799" y="11039"/>
                    <a:pt x="5768" y="11020"/>
                  </a:cubicBezTo>
                  <a:cubicBezTo>
                    <a:pt x="4613" y="10336"/>
                    <a:pt x="3665" y="9409"/>
                    <a:pt x="3138" y="8343"/>
                  </a:cubicBezTo>
                  <a:cubicBezTo>
                    <a:pt x="2603" y="7272"/>
                    <a:pt x="2595" y="6245"/>
                    <a:pt x="3008" y="5408"/>
                  </a:cubicBezTo>
                  <a:cubicBezTo>
                    <a:pt x="3031" y="5365"/>
                    <a:pt x="3115" y="5351"/>
                    <a:pt x="3161" y="5380"/>
                  </a:cubicBezTo>
                  <a:cubicBezTo>
                    <a:pt x="4331" y="6063"/>
                    <a:pt x="5302" y="7005"/>
                    <a:pt x="5837" y="8085"/>
                  </a:cubicBezTo>
                  <a:cubicBezTo>
                    <a:pt x="6234" y="8888"/>
                    <a:pt x="6341" y="9667"/>
                    <a:pt x="6196" y="10360"/>
                  </a:cubicBezTo>
                  <a:cubicBezTo>
                    <a:pt x="6181" y="10427"/>
                    <a:pt x="6326" y="10456"/>
                    <a:pt x="6372" y="10398"/>
                  </a:cubicBezTo>
                  <a:cubicBezTo>
                    <a:pt x="6838" y="9873"/>
                    <a:pt x="7320" y="9366"/>
                    <a:pt x="7809" y="8883"/>
                  </a:cubicBezTo>
                  <a:cubicBezTo>
                    <a:pt x="7832" y="8859"/>
                    <a:pt x="7825" y="8835"/>
                    <a:pt x="7802" y="8811"/>
                  </a:cubicBezTo>
                  <a:cubicBezTo>
                    <a:pt x="6747" y="8027"/>
                    <a:pt x="5944" y="6962"/>
                    <a:pt x="5592" y="5738"/>
                  </a:cubicBezTo>
                  <a:cubicBezTo>
                    <a:pt x="5233" y="4476"/>
                    <a:pt x="5416" y="3267"/>
                    <a:pt x="6005" y="2287"/>
                  </a:cubicBezTo>
                  <a:lnTo>
                    <a:pt x="6005" y="2282"/>
                  </a:lnTo>
                  <a:cubicBezTo>
                    <a:pt x="6005" y="2282"/>
                    <a:pt x="6005" y="2287"/>
                    <a:pt x="6005" y="2287"/>
                  </a:cubicBezTo>
                  <a:cubicBezTo>
                    <a:pt x="6005" y="2282"/>
                    <a:pt x="6013" y="2277"/>
                    <a:pt x="6013" y="2273"/>
                  </a:cubicBezTo>
                  <a:lnTo>
                    <a:pt x="5997" y="2249"/>
                  </a:lnTo>
                  <a:cubicBezTo>
                    <a:pt x="6005" y="2254"/>
                    <a:pt x="6013" y="2263"/>
                    <a:pt x="6020" y="2268"/>
                  </a:cubicBezTo>
                  <a:cubicBezTo>
                    <a:pt x="6028" y="2258"/>
                    <a:pt x="6036" y="2249"/>
                    <a:pt x="6036" y="2239"/>
                  </a:cubicBezTo>
                  <a:cubicBezTo>
                    <a:pt x="6051" y="2249"/>
                    <a:pt x="6066" y="2263"/>
                    <a:pt x="6081" y="2273"/>
                  </a:cubicBezTo>
                  <a:cubicBezTo>
                    <a:pt x="6081" y="2273"/>
                    <a:pt x="6081" y="2273"/>
                    <a:pt x="6081" y="2268"/>
                  </a:cubicBezTo>
                  <a:lnTo>
                    <a:pt x="6081" y="2273"/>
                  </a:lnTo>
                  <a:cubicBezTo>
                    <a:pt x="7190" y="3061"/>
                    <a:pt x="8039" y="4161"/>
                    <a:pt x="8398" y="5423"/>
                  </a:cubicBezTo>
                  <a:cubicBezTo>
                    <a:pt x="8681" y="6402"/>
                    <a:pt x="8635" y="7349"/>
                    <a:pt x="8322" y="8181"/>
                  </a:cubicBezTo>
                  <a:cubicBezTo>
                    <a:pt x="8299" y="8243"/>
                    <a:pt x="8436" y="8281"/>
                    <a:pt x="8490" y="8228"/>
                  </a:cubicBezTo>
                  <a:cubicBezTo>
                    <a:pt x="9125" y="7640"/>
                    <a:pt x="9752" y="7105"/>
                    <a:pt x="10371" y="6641"/>
                  </a:cubicBezTo>
                  <a:cubicBezTo>
                    <a:pt x="10394" y="6622"/>
                    <a:pt x="10401" y="6603"/>
                    <a:pt x="10386" y="6579"/>
                  </a:cubicBezTo>
                  <a:cubicBezTo>
                    <a:pt x="9744" y="5633"/>
                    <a:pt x="9476" y="4448"/>
                    <a:pt x="9729" y="3200"/>
                  </a:cubicBezTo>
                  <a:cubicBezTo>
                    <a:pt x="9981" y="1948"/>
                    <a:pt x="10723" y="839"/>
                    <a:pt x="11732" y="21"/>
                  </a:cubicBezTo>
                  <a:cubicBezTo>
                    <a:pt x="11778" y="-12"/>
                    <a:pt x="11870" y="-7"/>
                    <a:pt x="11892" y="36"/>
                  </a:cubicBezTo>
                  <a:cubicBezTo>
                    <a:pt x="12542" y="987"/>
                    <a:pt x="12810" y="2172"/>
                    <a:pt x="12558" y="3425"/>
                  </a:cubicBezTo>
                  <a:cubicBezTo>
                    <a:pt x="12389" y="4261"/>
                    <a:pt x="12000" y="5035"/>
                    <a:pt x="11464" y="5700"/>
                  </a:cubicBezTo>
                  <a:cubicBezTo>
                    <a:pt x="11418" y="5762"/>
                    <a:pt x="11541" y="5815"/>
                    <a:pt x="11617" y="5767"/>
                  </a:cubicBezTo>
                  <a:cubicBezTo>
                    <a:pt x="12061" y="5490"/>
                    <a:pt x="12481" y="5260"/>
                    <a:pt x="12871" y="5088"/>
                  </a:cubicBezTo>
                  <a:cubicBezTo>
                    <a:pt x="12886" y="5083"/>
                    <a:pt x="12902" y="5074"/>
                    <a:pt x="12902" y="5059"/>
                  </a:cubicBezTo>
                  <a:cubicBezTo>
                    <a:pt x="13491" y="4070"/>
                    <a:pt x="14607" y="3076"/>
                    <a:pt x="16174" y="2249"/>
                  </a:cubicBezTo>
                  <a:cubicBezTo>
                    <a:pt x="17810" y="1389"/>
                    <a:pt x="19653" y="863"/>
                    <a:pt x="21374" y="691"/>
                  </a:cubicBezTo>
                  <a:cubicBezTo>
                    <a:pt x="21381" y="686"/>
                    <a:pt x="21381" y="681"/>
                    <a:pt x="21389" y="676"/>
                  </a:cubicBezTo>
                  <a:lnTo>
                    <a:pt x="21374" y="691"/>
                  </a:lnTo>
                  <a:cubicBezTo>
                    <a:pt x="21396" y="686"/>
                    <a:pt x="21427" y="686"/>
                    <a:pt x="21450" y="681"/>
                  </a:cubicBezTo>
                  <a:cubicBezTo>
                    <a:pt x="20892" y="1728"/>
                    <a:pt x="19737" y="2794"/>
                    <a:pt x="18078" y="3668"/>
                  </a:cubicBezTo>
                  <a:cubicBezTo>
                    <a:pt x="16480" y="4510"/>
                    <a:pt x="14676" y="5031"/>
                    <a:pt x="12986" y="5212"/>
                  </a:cubicBezTo>
                  <a:cubicBezTo>
                    <a:pt x="12971" y="5212"/>
                    <a:pt x="12955" y="5217"/>
                    <a:pt x="12948" y="5222"/>
                  </a:cubicBezTo>
                  <a:cubicBezTo>
                    <a:pt x="12282" y="5523"/>
                    <a:pt x="11525" y="5991"/>
                    <a:pt x="10730" y="6579"/>
                  </a:cubicBezTo>
                  <a:cubicBezTo>
                    <a:pt x="10661" y="6632"/>
                    <a:pt x="10761" y="6704"/>
                    <a:pt x="10853" y="6670"/>
                  </a:cubicBezTo>
                  <a:cubicBezTo>
                    <a:pt x="12084" y="6192"/>
                    <a:pt x="13613" y="5853"/>
                    <a:pt x="15310" y="5729"/>
                  </a:cubicBezTo>
                  <a:cubicBezTo>
                    <a:pt x="17069" y="5600"/>
                    <a:pt x="18736" y="5724"/>
                    <a:pt x="20143" y="6035"/>
                  </a:cubicBezTo>
                  <a:cubicBezTo>
                    <a:pt x="20143" y="6035"/>
                    <a:pt x="20150" y="6035"/>
                    <a:pt x="20150" y="6035"/>
                  </a:cubicBezTo>
                  <a:cubicBezTo>
                    <a:pt x="20349" y="6058"/>
                    <a:pt x="20540" y="6097"/>
                    <a:pt x="20724" y="6149"/>
                  </a:cubicBezTo>
                  <a:lnTo>
                    <a:pt x="20609" y="6144"/>
                  </a:lnTo>
                  <a:cubicBezTo>
                    <a:pt x="20693" y="6168"/>
                    <a:pt x="20785" y="6192"/>
                    <a:pt x="20869" y="6216"/>
                  </a:cubicBezTo>
                  <a:lnTo>
                    <a:pt x="20884" y="6216"/>
                  </a:lnTo>
                  <a:cubicBezTo>
                    <a:pt x="20877" y="6216"/>
                    <a:pt x="20877" y="6221"/>
                    <a:pt x="20869" y="6221"/>
                  </a:cubicBezTo>
                  <a:cubicBezTo>
                    <a:pt x="19538" y="6876"/>
                    <a:pt x="17711" y="7349"/>
                    <a:pt x="15647" y="7497"/>
                  </a:cubicBezTo>
                  <a:cubicBezTo>
                    <a:pt x="13636" y="7645"/>
                    <a:pt x="11740" y="7464"/>
                    <a:pt x="10218" y="7043"/>
                  </a:cubicBezTo>
                  <a:cubicBezTo>
                    <a:pt x="10180" y="7033"/>
                    <a:pt x="10134" y="7038"/>
                    <a:pt x="10103" y="7062"/>
                  </a:cubicBezTo>
                  <a:cubicBezTo>
                    <a:pt x="9576" y="7488"/>
                    <a:pt x="9041" y="7956"/>
                    <a:pt x="8498" y="8463"/>
                  </a:cubicBezTo>
                  <a:cubicBezTo>
                    <a:pt x="8444" y="8510"/>
                    <a:pt x="8528" y="8577"/>
                    <a:pt x="8620" y="8549"/>
                  </a:cubicBezTo>
                  <a:cubicBezTo>
                    <a:pt x="9958" y="8162"/>
                    <a:pt x="11579" y="7942"/>
                    <a:pt x="13322" y="7961"/>
                  </a:cubicBezTo>
                  <a:cubicBezTo>
                    <a:pt x="15318" y="7980"/>
                    <a:pt x="17138" y="8310"/>
                    <a:pt x="18545" y="8840"/>
                  </a:cubicBezTo>
                  <a:cubicBezTo>
                    <a:pt x="18560" y="8845"/>
                    <a:pt x="18583" y="8850"/>
                    <a:pt x="18606" y="8850"/>
                  </a:cubicBezTo>
                  <a:lnTo>
                    <a:pt x="18644" y="8845"/>
                  </a:lnTo>
                  <a:cubicBezTo>
                    <a:pt x="18629" y="8850"/>
                    <a:pt x="18613" y="8855"/>
                    <a:pt x="18590" y="8859"/>
                  </a:cubicBezTo>
                  <a:cubicBezTo>
                    <a:pt x="18590" y="8859"/>
                    <a:pt x="18590" y="8859"/>
                    <a:pt x="18590" y="8859"/>
                  </a:cubicBezTo>
                  <a:cubicBezTo>
                    <a:pt x="18652" y="8883"/>
                    <a:pt x="18652" y="8941"/>
                    <a:pt x="18590" y="8965"/>
                  </a:cubicBezTo>
                  <a:cubicBezTo>
                    <a:pt x="17153" y="9471"/>
                    <a:pt x="15295" y="9768"/>
                    <a:pt x="13276" y="9748"/>
                  </a:cubicBezTo>
                  <a:cubicBezTo>
                    <a:pt x="11327" y="9729"/>
                    <a:pt x="9545" y="9414"/>
                    <a:pt x="8154" y="8907"/>
                  </a:cubicBezTo>
                  <a:cubicBezTo>
                    <a:pt x="8108" y="8893"/>
                    <a:pt x="8054" y="8898"/>
                    <a:pt x="8024" y="8926"/>
                  </a:cubicBezTo>
                  <a:cubicBezTo>
                    <a:pt x="7450" y="9495"/>
                    <a:pt x="6877" y="10102"/>
                    <a:pt x="6341" y="10728"/>
                  </a:cubicBezTo>
                  <a:cubicBezTo>
                    <a:pt x="6296" y="10776"/>
                    <a:pt x="6380" y="10834"/>
                    <a:pt x="6464" y="10810"/>
                  </a:cubicBezTo>
                  <a:cubicBezTo>
                    <a:pt x="7725" y="10470"/>
                    <a:pt x="9308" y="10284"/>
                    <a:pt x="11044" y="10313"/>
                  </a:cubicBezTo>
                  <a:cubicBezTo>
                    <a:pt x="13016" y="10341"/>
                    <a:pt x="14859" y="10642"/>
                    <a:pt x="16319" y="11111"/>
                  </a:cubicBezTo>
                  <a:cubicBezTo>
                    <a:pt x="16388" y="11135"/>
                    <a:pt x="16388" y="11197"/>
                    <a:pt x="16319" y="11216"/>
                  </a:cubicBezTo>
                  <a:cubicBezTo>
                    <a:pt x="14989" y="11641"/>
                    <a:pt x="13223" y="11885"/>
                    <a:pt x="11258" y="11852"/>
                  </a:cubicBezTo>
                  <a:cubicBezTo>
                    <a:pt x="9346" y="11823"/>
                    <a:pt x="7557" y="11541"/>
                    <a:pt x="6120" y="11096"/>
                  </a:cubicBezTo>
                  <a:cubicBezTo>
                    <a:pt x="6074" y="11082"/>
                    <a:pt x="6020" y="11092"/>
                    <a:pt x="5990" y="11120"/>
                  </a:cubicBezTo>
                  <a:cubicBezTo>
                    <a:pt x="5668" y="11507"/>
                    <a:pt x="5347" y="11904"/>
                    <a:pt x="5049" y="12306"/>
                  </a:cubicBezTo>
                  <a:cubicBezTo>
                    <a:pt x="4789" y="12655"/>
                    <a:pt x="4545" y="13004"/>
                    <a:pt x="4308" y="13348"/>
                  </a:cubicBezTo>
                  <a:cubicBezTo>
                    <a:pt x="4269" y="13400"/>
                    <a:pt x="4369" y="13453"/>
                    <a:pt x="4445" y="13419"/>
                  </a:cubicBezTo>
                  <a:cubicBezTo>
                    <a:pt x="5653" y="12970"/>
                    <a:pt x="7221" y="12650"/>
                    <a:pt x="9010" y="12545"/>
                  </a:cubicBezTo>
                  <a:cubicBezTo>
                    <a:pt x="10975" y="12425"/>
                    <a:pt x="12863" y="12588"/>
                    <a:pt x="14400" y="12946"/>
                  </a:cubicBezTo>
                  <a:cubicBezTo>
                    <a:pt x="14477" y="12965"/>
                    <a:pt x="14484" y="13023"/>
                    <a:pt x="14416" y="13051"/>
                  </a:cubicBezTo>
                  <a:cubicBezTo>
                    <a:pt x="13177" y="13572"/>
                    <a:pt x="11472" y="13945"/>
                    <a:pt x="9514" y="14060"/>
                  </a:cubicBezTo>
                  <a:cubicBezTo>
                    <a:pt x="7580" y="14175"/>
                    <a:pt x="5714" y="14022"/>
                    <a:pt x="4185" y="13678"/>
                  </a:cubicBezTo>
                  <a:cubicBezTo>
                    <a:pt x="4139" y="13668"/>
                    <a:pt x="4086" y="13682"/>
                    <a:pt x="4063" y="13711"/>
                  </a:cubicBezTo>
                  <a:cubicBezTo>
                    <a:pt x="4063" y="13711"/>
                    <a:pt x="4063" y="13711"/>
                    <a:pt x="4063" y="13716"/>
                  </a:cubicBezTo>
                  <a:cubicBezTo>
                    <a:pt x="4063" y="13716"/>
                    <a:pt x="4063" y="13716"/>
                    <a:pt x="4063" y="13716"/>
                  </a:cubicBezTo>
                  <a:cubicBezTo>
                    <a:pt x="4063" y="13716"/>
                    <a:pt x="4063" y="13716"/>
                    <a:pt x="4063" y="13716"/>
                  </a:cubicBezTo>
                  <a:cubicBezTo>
                    <a:pt x="3237" y="14997"/>
                    <a:pt x="2625" y="16230"/>
                    <a:pt x="2274" y="17339"/>
                  </a:cubicBezTo>
                  <a:cubicBezTo>
                    <a:pt x="1738" y="19050"/>
                    <a:pt x="1807" y="20446"/>
                    <a:pt x="2488" y="21488"/>
                  </a:cubicBezTo>
                  <a:cubicBezTo>
                    <a:pt x="2511" y="21516"/>
                    <a:pt x="2488" y="21555"/>
                    <a:pt x="2434" y="21564"/>
                  </a:cubicBezTo>
                  <a:lnTo>
                    <a:pt x="2396" y="21574"/>
                  </a:lnTo>
                  <a:cubicBezTo>
                    <a:pt x="2350" y="21588"/>
                    <a:pt x="2289" y="21574"/>
                    <a:pt x="2274" y="21540"/>
                  </a:cubicBezTo>
                  <a:cubicBezTo>
                    <a:pt x="1578" y="20470"/>
                    <a:pt x="1501" y="19045"/>
                    <a:pt x="2052" y="17305"/>
                  </a:cubicBezTo>
                  <a:cubicBezTo>
                    <a:pt x="2404" y="16192"/>
                    <a:pt x="3015" y="14954"/>
                    <a:pt x="3849" y="13668"/>
                  </a:cubicBezTo>
                  <a:cubicBezTo>
                    <a:pt x="3864" y="13644"/>
                    <a:pt x="3849" y="13615"/>
                    <a:pt x="3818" y="13596"/>
                  </a:cubicBezTo>
                  <a:cubicBezTo>
                    <a:pt x="2587" y="13018"/>
                    <a:pt x="1502" y="12181"/>
                    <a:pt x="790" y="11187"/>
                  </a:cubicBezTo>
                  <a:close/>
                </a:path>
              </a:pathLst>
            </a:custGeom>
            <a:solidFill>
              <a:srgbClr val="A5D8CE"/>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grpSp>
        <p:nvGrpSpPr>
          <p:cNvPr id="72" name="Group 71">
            <a:extLst>
              <a:ext uri="{FF2B5EF4-FFF2-40B4-BE49-F238E27FC236}">
                <a16:creationId xmlns:a16="http://schemas.microsoft.com/office/drawing/2014/main" id="{C56CFDF4-5A8D-2529-7BF0-500688FE7385}"/>
              </a:ext>
            </a:extLst>
          </p:cNvPr>
          <p:cNvGrpSpPr/>
          <p:nvPr userDrawn="1"/>
        </p:nvGrpSpPr>
        <p:grpSpPr>
          <a:xfrm>
            <a:off x="655873" y="4961404"/>
            <a:ext cx="1631291" cy="1925261"/>
            <a:chOff x="68808600" y="149821899"/>
            <a:chExt cx="4858293" cy="5733791"/>
          </a:xfrm>
        </p:grpSpPr>
        <p:sp>
          <p:nvSpPr>
            <p:cNvPr id="73" name="Shape">
              <a:extLst>
                <a:ext uri="{FF2B5EF4-FFF2-40B4-BE49-F238E27FC236}">
                  <a16:creationId xmlns:a16="http://schemas.microsoft.com/office/drawing/2014/main" id="{31107768-2C56-E27F-5A64-9955A4413036}"/>
                </a:ext>
              </a:extLst>
            </p:cNvPr>
            <p:cNvSpPr/>
            <p:nvPr/>
          </p:nvSpPr>
          <p:spPr>
            <a:xfrm>
              <a:off x="68808600" y="151180800"/>
              <a:ext cx="3082389" cy="4258308"/>
            </a:xfrm>
            <a:custGeom>
              <a:avLst/>
              <a:gdLst/>
              <a:ahLst/>
              <a:cxnLst>
                <a:cxn ang="0">
                  <a:pos x="wd2" y="hd2"/>
                </a:cxn>
                <a:cxn ang="5400000">
                  <a:pos x="wd2" y="hd2"/>
                </a:cxn>
                <a:cxn ang="10800000">
                  <a:pos x="wd2" y="hd2"/>
                </a:cxn>
                <a:cxn ang="16200000">
                  <a:pos x="wd2" y="hd2"/>
                </a:cxn>
              </a:cxnLst>
              <a:rect l="0" t="0" r="r" b="b"/>
              <a:pathLst>
                <a:path w="21503" h="21587" extrusionOk="0">
                  <a:moveTo>
                    <a:pt x="16904" y="21587"/>
                  </a:moveTo>
                  <a:cubicBezTo>
                    <a:pt x="16674" y="21375"/>
                    <a:pt x="16444" y="21149"/>
                    <a:pt x="16213" y="20930"/>
                  </a:cubicBezTo>
                  <a:cubicBezTo>
                    <a:pt x="16213" y="20930"/>
                    <a:pt x="16213" y="20930"/>
                    <a:pt x="16213" y="20930"/>
                  </a:cubicBezTo>
                  <a:cubicBezTo>
                    <a:pt x="14574" y="21407"/>
                    <a:pt x="12634" y="21600"/>
                    <a:pt x="10676" y="21413"/>
                  </a:cubicBezTo>
                  <a:cubicBezTo>
                    <a:pt x="8612" y="21220"/>
                    <a:pt x="6893" y="20634"/>
                    <a:pt x="5732" y="19836"/>
                  </a:cubicBezTo>
                  <a:cubicBezTo>
                    <a:pt x="5732" y="19836"/>
                    <a:pt x="5732" y="19836"/>
                    <a:pt x="5732" y="19836"/>
                  </a:cubicBezTo>
                  <a:cubicBezTo>
                    <a:pt x="7425" y="19308"/>
                    <a:pt x="9462" y="19083"/>
                    <a:pt x="11527" y="19282"/>
                  </a:cubicBezTo>
                  <a:cubicBezTo>
                    <a:pt x="13166" y="19437"/>
                    <a:pt x="14583" y="19836"/>
                    <a:pt x="15682" y="20396"/>
                  </a:cubicBezTo>
                  <a:cubicBezTo>
                    <a:pt x="15682" y="20396"/>
                    <a:pt x="15682" y="20396"/>
                    <a:pt x="15682" y="20396"/>
                  </a:cubicBezTo>
                  <a:cubicBezTo>
                    <a:pt x="15345" y="20048"/>
                    <a:pt x="15008" y="19694"/>
                    <a:pt x="14681" y="19334"/>
                  </a:cubicBezTo>
                  <a:cubicBezTo>
                    <a:pt x="14238" y="18844"/>
                    <a:pt x="13812" y="18349"/>
                    <a:pt x="13405" y="17853"/>
                  </a:cubicBezTo>
                  <a:cubicBezTo>
                    <a:pt x="13405" y="17853"/>
                    <a:pt x="13405" y="17853"/>
                    <a:pt x="13405" y="17853"/>
                  </a:cubicBezTo>
                  <a:cubicBezTo>
                    <a:pt x="11677" y="18201"/>
                    <a:pt x="9675" y="18233"/>
                    <a:pt x="7717" y="17872"/>
                  </a:cubicBezTo>
                  <a:cubicBezTo>
                    <a:pt x="5706" y="17499"/>
                    <a:pt x="4093" y="16771"/>
                    <a:pt x="3066" y="15876"/>
                  </a:cubicBezTo>
                  <a:cubicBezTo>
                    <a:pt x="3066" y="15876"/>
                    <a:pt x="3066" y="15876"/>
                    <a:pt x="3066" y="15876"/>
                  </a:cubicBezTo>
                  <a:cubicBezTo>
                    <a:pt x="4829" y="15497"/>
                    <a:pt x="6893" y="15452"/>
                    <a:pt x="8904" y="15825"/>
                  </a:cubicBezTo>
                  <a:cubicBezTo>
                    <a:pt x="10614" y="16140"/>
                    <a:pt x="12032" y="16713"/>
                    <a:pt x="13050" y="17422"/>
                  </a:cubicBezTo>
                  <a:cubicBezTo>
                    <a:pt x="13050" y="17422"/>
                    <a:pt x="13050" y="17422"/>
                    <a:pt x="13050" y="17422"/>
                  </a:cubicBezTo>
                  <a:cubicBezTo>
                    <a:pt x="12386" y="16591"/>
                    <a:pt x="11775" y="15761"/>
                    <a:pt x="11225" y="14949"/>
                  </a:cubicBezTo>
                  <a:cubicBezTo>
                    <a:pt x="11225" y="14949"/>
                    <a:pt x="11225" y="14949"/>
                    <a:pt x="11225" y="14949"/>
                  </a:cubicBezTo>
                  <a:cubicBezTo>
                    <a:pt x="9400" y="15162"/>
                    <a:pt x="7274" y="14994"/>
                    <a:pt x="5174" y="14402"/>
                  </a:cubicBezTo>
                  <a:cubicBezTo>
                    <a:pt x="3004" y="13784"/>
                    <a:pt x="1249" y="12818"/>
                    <a:pt x="106" y="11717"/>
                  </a:cubicBezTo>
                  <a:cubicBezTo>
                    <a:pt x="106" y="11717"/>
                    <a:pt x="106" y="11717"/>
                    <a:pt x="106" y="11717"/>
                  </a:cubicBezTo>
                  <a:cubicBezTo>
                    <a:pt x="1967" y="11473"/>
                    <a:pt x="4164" y="11627"/>
                    <a:pt x="6335" y="12245"/>
                  </a:cubicBezTo>
                  <a:cubicBezTo>
                    <a:pt x="8222" y="12780"/>
                    <a:pt x="9799" y="13584"/>
                    <a:pt x="10933" y="14512"/>
                  </a:cubicBezTo>
                  <a:cubicBezTo>
                    <a:pt x="10933" y="14512"/>
                    <a:pt x="10933" y="14512"/>
                    <a:pt x="10933" y="14512"/>
                  </a:cubicBezTo>
                  <a:cubicBezTo>
                    <a:pt x="10277" y="13507"/>
                    <a:pt x="9737" y="12548"/>
                    <a:pt x="9320" y="11666"/>
                  </a:cubicBezTo>
                  <a:cubicBezTo>
                    <a:pt x="9320" y="11666"/>
                    <a:pt x="9320" y="11666"/>
                    <a:pt x="9320" y="11666"/>
                  </a:cubicBezTo>
                  <a:cubicBezTo>
                    <a:pt x="7478" y="11473"/>
                    <a:pt x="5502" y="10855"/>
                    <a:pt x="3730" y="9818"/>
                  </a:cubicBezTo>
                  <a:cubicBezTo>
                    <a:pt x="1914" y="8756"/>
                    <a:pt x="638" y="7449"/>
                    <a:pt x="0" y="6155"/>
                  </a:cubicBezTo>
                  <a:cubicBezTo>
                    <a:pt x="0" y="6155"/>
                    <a:pt x="0" y="6155"/>
                    <a:pt x="0" y="6155"/>
                  </a:cubicBezTo>
                  <a:cubicBezTo>
                    <a:pt x="1878" y="6329"/>
                    <a:pt x="3907" y="6953"/>
                    <a:pt x="5723" y="8015"/>
                  </a:cubicBezTo>
                  <a:cubicBezTo>
                    <a:pt x="7150" y="8846"/>
                    <a:pt x="8240" y="9831"/>
                    <a:pt x="8957" y="10842"/>
                  </a:cubicBezTo>
                  <a:cubicBezTo>
                    <a:pt x="8957" y="10842"/>
                    <a:pt x="8957" y="10842"/>
                    <a:pt x="8957" y="10842"/>
                  </a:cubicBezTo>
                  <a:cubicBezTo>
                    <a:pt x="8665" y="10108"/>
                    <a:pt x="8488" y="9451"/>
                    <a:pt x="8443" y="8910"/>
                  </a:cubicBezTo>
                  <a:cubicBezTo>
                    <a:pt x="8443" y="8910"/>
                    <a:pt x="8443" y="8910"/>
                    <a:pt x="8443" y="8910"/>
                  </a:cubicBezTo>
                  <a:cubicBezTo>
                    <a:pt x="7274" y="7829"/>
                    <a:pt x="6397" y="6374"/>
                    <a:pt x="6060" y="4719"/>
                  </a:cubicBezTo>
                  <a:cubicBezTo>
                    <a:pt x="5697" y="2974"/>
                    <a:pt x="5989" y="1320"/>
                    <a:pt x="6760" y="0"/>
                  </a:cubicBezTo>
                  <a:cubicBezTo>
                    <a:pt x="6760" y="0"/>
                    <a:pt x="6760" y="0"/>
                    <a:pt x="6760" y="0"/>
                  </a:cubicBezTo>
                  <a:cubicBezTo>
                    <a:pt x="8027" y="1094"/>
                    <a:pt x="8975" y="2620"/>
                    <a:pt x="9338" y="4359"/>
                  </a:cubicBezTo>
                  <a:cubicBezTo>
                    <a:pt x="9684" y="6045"/>
                    <a:pt x="9427" y="7649"/>
                    <a:pt x="8709" y="8949"/>
                  </a:cubicBezTo>
                  <a:cubicBezTo>
                    <a:pt x="8709" y="8949"/>
                    <a:pt x="8709" y="8949"/>
                    <a:pt x="8709" y="8949"/>
                  </a:cubicBezTo>
                  <a:cubicBezTo>
                    <a:pt x="8789" y="9734"/>
                    <a:pt x="9143" y="10758"/>
                    <a:pt x="9719" y="11917"/>
                  </a:cubicBezTo>
                  <a:cubicBezTo>
                    <a:pt x="9719" y="11917"/>
                    <a:pt x="9719" y="11917"/>
                    <a:pt x="9719" y="11917"/>
                  </a:cubicBezTo>
                  <a:cubicBezTo>
                    <a:pt x="9577" y="10610"/>
                    <a:pt x="9932" y="9116"/>
                    <a:pt x="10853" y="7668"/>
                  </a:cubicBezTo>
                  <a:cubicBezTo>
                    <a:pt x="11828" y="6129"/>
                    <a:pt x="13272" y="4912"/>
                    <a:pt x="14849" y="4153"/>
                  </a:cubicBezTo>
                  <a:cubicBezTo>
                    <a:pt x="14849" y="4153"/>
                    <a:pt x="14849" y="4153"/>
                    <a:pt x="14849" y="4153"/>
                  </a:cubicBezTo>
                  <a:cubicBezTo>
                    <a:pt x="15070" y="5518"/>
                    <a:pt x="14725" y="7101"/>
                    <a:pt x="13741" y="8640"/>
                  </a:cubicBezTo>
                  <a:cubicBezTo>
                    <a:pt x="12776" y="10153"/>
                    <a:pt x="11367" y="11357"/>
                    <a:pt x="9817" y="12117"/>
                  </a:cubicBezTo>
                  <a:cubicBezTo>
                    <a:pt x="9817" y="12117"/>
                    <a:pt x="9817" y="12117"/>
                    <a:pt x="9817" y="12117"/>
                  </a:cubicBezTo>
                  <a:cubicBezTo>
                    <a:pt x="10198" y="12863"/>
                    <a:pt x="10667" y="13662"/>
                    <a:pt x="11208" y="14486"/>
                  </a:cubicBezTo>
                  <a:cubicBezTo>
                    <a:pt x="11208" y="14486"/>
                    <a:pt x="11208" y="14486"/>
                    <a:pt x="11208" y="14486"/>
                  </a:cubicBezTo>
                  <a:cubicBezTo>
                    <a:pt x="11340" y="13218"/>
                    <a:pt x="11970" y="11846"/>
                    <a:pt x="13095" y="10559"/>
                  </a:cubicBezTo>
                  <a:cubicBezTo>
                    <a:pt x="14344" y="9129"/>
                    <a:pt x="15992" y="8061"/>
                    <a:pt x="17693" y="7462"/>
                  </a:cubicBezTo>
                  <a:cubicBezTo>
                    <a:pt x="17693" y="7462"/>
                    <a:pt x="17693" y="7462"/>
                    <a:pt x="17693" y="7462"/>
                  </a:cubicBezTo>
                  <a:cubicBezTo>
                    <a:pt x="17666" y="8840"/>
                    <a:pt x="17028" y="10372"/>
                    <a:pt x="15779" y="11801"/>
                  </a:cubicBezTo>
                  <a:cubicBezTo>
                    <a:pt x="14583" y="13160"/>
                    <a:pt x="13033" y="14196"/>
                    <a:pt x="11420" y="14808"/>
                  </a:cubicBezTo>
                  <a:cubicBezTo>
                    <a:pt x="11420" y="14808"/>
                    <a:pt x="11420" y="14808"/>
                    <a:pt x="11420" y="14808"/>
                  </a:cubicBezTo>
                  <a:cubicBezTo>
                    <a:pt x="12005" y="15677"/>
                    <a:pt x="12661" y="16572"/>
                    <a:pt x="13378" y="17460"/>
                  </a:cubicBezTo>
                  <a:cubicBezTo>
                    <a:pt x="13378" y="17460"/>
                    <a:pt x="13378" y="17460"/>
                    <a:pt x="13378" y="17460"/>
                  </a:cubicBezTo>
                  <a:cubicBezTo>
                    <a:pt x="13555" y="16301"/>
                    <a:pt x="14211" y="14995"/>
                    <a:pt x="15336" y="13733"/>
                  </a:cubicBezTo>
                  <a:cubicBezTo>
                    <a:pt x="16577" y="12336"/>
                    <a:pt x="18180" y="11235"/>
                    <a:pt x="19810" y="10546"/>
                  </a:cubicBezTo>
                  <a:cubicBezTo>
                    <a:pt x="19810" y="10546"/>
                    <a:pt x="19810" y="10546"/>
                    <a:pt x="19810" y="10546"/>
                  </a:cubicBezTo>
                  <a:cubicBezTo>
                    <a:pt x="19722" y="11788"/>
                    <a:pt x="19057" y="13230"/>
                    <a:pt x="17817" y="14628"/>
                  </a:cubicBezTo>
                  <a:cubicBezTo>
                    <a:pt x="16639" y="15954"/>
                    <a:pt x="15132" y="17016"/>
                    <a:pt x="13582" y="17711"/>
                  </a:cubicBezTo>
                  <a:cubicBezTo>
                    <a:pt x="13582" y="17711"/>
                    <a:pt x="13582" y="17711"/>
                    <a:pt x="13582" y="17711"/>
                  </a:cubicBezTo>
                  <a:cubicBezTo>
                    <a:pt x="13998" y="18220"/>
                    <a:pt x="14441" y="18729"/>
                    <a:pt x="14893" y="19231"/>
                  </a:cubicBezTo>
                  <a:cubicBezTo>
                    <a:pt x="15336" y="19720"/>
                    <a:pt x="15788" y="20190"/>
                    <a:pt x="16240" y="20641"/>
                  </a:cubicBezTo>
                  <a:cubicBezTo>
                    <a:pt x="16240" y="20641"/>
                    <a:pt x="16240" y="20641"/>
                    <a:pt x="16240" y="20641"/>
                  </a:cubicBezTo>
                  <a:cubicBezTo>
                    <a:pt x="16196" y="19450"/>
                    <a:pt x="16630" y="18053"/>
                    <a:pt x="17569" y="16649"/>
                  </a:cubicBezTo>
                  <a:cubicBezTo>
                    <a:pt x="18570" y="15155"/>
                    <a:pt x="19979" y="13926"/>
                    <a:pt x="21485" y="13102"/>
                  </a:cubicBezTo>
                  <a:cubicBezTo>
                    <a:pt x="21485" y="13102"/>
                    <a:pt x="21485" y="13102"/>
                    <a:pt x="21485" y="13102"/>
                  </a:cubicBezTo>
                  <a:cubicBezTo>
                    <a:pt x="21600" y="14344"/>
                    <a:pt x="21175" y="15832"/>
                    <a:pt x="20174" y="17325"/>
                  </a:cubicBezTo>
                  <a:cubicBezTo>
                    <a:pt x="19217" y="18748"/>
                    <a:pt x="17888" y="19933"/>
                    <a:pt x="16470" y="20757"/>
                  </a:cubicBezTo>
                  <a:cubicBezTo>
                    <a:pt x="16470" y="20802"/>
                    <a:pt x="16470" y="20821"/>
                    <a:pt x="16461" y="20860"/>
                  </a:cubicBezTo>
                  <a:lnTo>
                    <a:pt x="16461" y="20860"/>
                  </a:lnTo>
                  <a:cubicBezTo>
                    <a:pt x="16461" y="20860"/>
                    <a:pt x="16461" y="20860"/>
                    <a:pt x="16461" y="20860"/>
                  </a:cubicBezTo>
                  <a:cubicBezTo>
                    <a:pt x="16692" y="21085"/>
                    <a:pt x="16922" y="21304"/>
                    <a:pt x="17152" y="21523"/>
                  </a:cubicBezTo>
                  <a:cubicBezTo>
                    <a:pt x="17152" y="21523"/>
                    <a:pt x="17152" y="21523"/>
                    <a:pt x="17152" y="21523"/>
                  </a:cubicBezTo>
                  <a:cubicBezTo>
                    <a:pt x="17055" y="21523"/>
                    <a:pt x="16966" y="21549"/>
                    <a:pt x="16904" y="21587"/>
                  </a:cubicBezTo>
                  <a:cubicBezTo>
                    <a:pt x="16904" y="21587"/>
                    <a:pt x="16904" y="21587"/>
                    <a:pt x="16904" y="2158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222FAB67-AD75-2849-BF0F-FAB3ACDBE428}"/>
                </a:ext>
              </a:extLst>
            </p:cNvPr>
            <p:cNvSpPr/>
            <p:nvPr/>
          </p:nvSpPr>
          <p:spPr>
            <a:xfrm>
              <a:off x="70104000" y="149821899"/>
              <a:ext cx="3562893" cy="5733791"/>
            </a:xfrm>
            <a:custGeom>
              <a:avLst/>
              <a:gdLst/>
              <a:ahLst/>
              <a:cxnLst>
                <a:cxn ang="0">
                  <a:pos x="wd2" y="hd2"/>
                </a:cxn>
                <a:cxn ang="5400000">
                  <a:pos x="wd2" y="hd2"/>
                </a:cxn>
                <a:cxn ang="10800000">
                  <a:pos x="wd2" y="hd2"/>
                </a:cxn>
                <a:cxn ang="16200000">
                  <a:pos x="wd2" y="hd2"/>
                </a:cxn>
              </a:cxnLst>
              <a:rect l="0" t="0" r="r" b="b"/>
              <a:pathLst>
                <a:path w="21450" h="21580" extrusionOk="0">
                  <a:moveTo>
                    <a:pt x="790" y="11187"/>
                  </a:moveTo>
                  <a:cubicBezTo>
                    <a:pt x="56" y="10159"/>
                    <a:pt x="-150" y="9141"/>
                    <a:pt x="102" y="8281"/>
                  </a:cubicBezTo>
                  <a:cubicBezTo>
                    <a:pt x="118" y="8238"/>
                    <a:pt x="194" y="8219"/>
                    <a:pt x="255" y="8243"/>
                  </a:cubicBezTo>
                  <a:cubicBezTo>
                    <a:pt x="1547" y="8835"/>
                    <a:pt x="2694" y="9696"/>
                    <a:pt x="3428" y="10728"/>
                  </a:cubicBezTo>
                  <a:cubicBezTo>
                    <a:pt x="3948" y="11459"/>
                    <a:pt x="4208" y="12191"/>
                    <a:pt x="4216" y="12860"/>
                  </a:cubicBezTo>
                  <a:cubicBezTo>
                    <a:pt x="4216" y="12922"/>
                    <a:pt x="4353" y="12941"/>
                    <a:pt x="4399" y="12884"/>
                  </a:cubicBezTo>
                  <a:cubicBezTo>
                    <a:pt x="4545" y="12673"/>
                    <a:pt x="4698" y="12468"/>
                    <a:pt x="4858" y="12258"/>
                  </a:cubicBezTo>
                  <a:cubicBezTo>
                    <a:pt x="5156" y="11866"/>
                    <a:pt x="5462" y="11474"/>
                    <a:pt x="5783" y="11091"/>
                  </a:cubicBezTo>
                  <a:cubicBezTo>
                    <a:pt x="5806" y="11068"/>
                    <a:pt x="5799" y="11039"/>
                    <a:pt x="5768" y="11020"/>
                  </a:cubicBezTo>
                  <a:cubicBezTo>
                    <a:pt x="4613" y="10336"/>
                    <a:pt x="3665" y="9409"/>
                    <a:pt x="3138" y="8343"/>
                  </a:cubicBezTo>
                  <a:cubicBezTo>
                    <a:pt x="2603" y="7272"/>
                    <a:pt x="2595" y="6245"/>
                    <a:pt x="3008" y="5408"/>
                  </a:cubicBezTo>
                  <a:cubicBezTo>
                    <a:pt x="3031" y="5365"/>
                    <a:pt x="3115" y="5351"/>
                    <a:pt x="3161" y="5380"/>
                  </a:cubicBezTo>
                  <a:cubicBezTo>
                    <a:pt x="4331" y="6063"/>
                    <a:pt x="5302" y="7005"/>
                    <a:pt x="5837" y="8085"/>
                  </a:cubicBezTo>
                  <a:cubicBezTo>
                    <a:pt x="6234" y="8888"/>
                    <a:pt x="6341" y="9667"/>
                    <a:pt x="6196" y="10360"/>
                  </a:cubicBezTo>
                  <a:cubicBezTo>
                    <a:pt x="6181" y="10427"/>
                    <a:pt x="6326" y="10456"/>
                    <a:pt x="6372" y="10398"/>
                  </a:cubicBezTo>
                  <a:cubicBezTo>
                    <a:pt x="6838" y="9873"/>
                    <a:pt x="7320" y="9366"/>
                    <a:pt x="7809" y="8883"/>
                  </a:cubicBezTo>
                  <a:cubicBezTo>
                    <a:pt x="7832" y="8859"/>
                    <a:pt x="7825" y="8835"/>
                    <a:pt x="7802" y="8811"/>
                  </a:cubicBezTo>
                  <a:cubicBezTo>
                    <a:pt x="6747" y="8027"/>
                    <a:pt x="5944" y="6962"/>
                    <a:pt x="5592" y="5738"/>
                  </a:cubicBezTo>
                  <a:cubicBezTo>
                    <a:pt x="5233" y="4476"/>
                    <a:pt x="5416" y="3267"/>
                    <a:pt x="6005" y="2287"/>
                  </a:cubicBezTo>
                  <a:lnTo>
                    <a:pt x="6005" y="2282"/>
                  </a:lnTo>
                  <a:cubicBezTo>
                    <a:pt x="6005" y="2282"/>
                    <a:pt x="6005" y="2287"/>
                    <a:pt x="6005" y="2287"/>
                  </a:cubicBezTo>
                  <a:cubicBezTo>
                    <a:pt x="6005" y="2282"/>
                    <a:pt x="6013" y="2277"/>
                    <a:pt x="6013" y="2273"/>
                  </a:cubicBezTo>
                  <a:lnTo>
                    <a:pt x="5997" y="2249"/>
                  </a:lnTo>
                  <a:cubicBezTo>
                    <a:pt x="6005" y="2254"/>
                    <a:pt x="6013" y="2263"/>
                    <a:pt x="6020" y="2268"/>
                  </a:cubicBezTo>
                  <a:cubicBezTo>
                    <a:pt x="6028" y="2258"/>
                    <a:pt x="6036" y="2249"/>
                    <a:pt x="6036" y="2239"/>
                  </a:cubicBezTo>
                  <a:cubicBezTo>
                    <a:pt x="6051" y="2249"/>
                    <a:pt x="6066" y="2263"/>
                    <a:pt x="6081" y="2273"/>
                  </a:cubicBezTo>
                  <a:cubicBezTo>
                    <a:pt x="6081" y="2273"/>
                    <a:pt x="6081" y="2273"/>
                    <a:pt x="6081" y="2268"/>
                  </a:cubicBezTo>
                  <a:lnTo>
                    <a:pt x="6081" y="2273"/>
                  </a:lnTo>
                  <a:cubicBezTo>
                    <a:pt x="7190" y="3061"/>
                    <a:pt x="8039" y="4161"/>
                    <a:pt x="8398" y="5423"/>
                  </a:cubicBezTo>
                  <a:cubicBezTo>
                    <a:pt x="8681" y="6402"/>
                    <a:pt x="8635" y="7349"/>
                    <a:pt x="8322" y="8181"/>
                  </a:cubicBezTo>
                  <a:cubicBezTo>
                    <a:pt x="8299" y="8243"/>
                    <a:pt x="8436" y="8281"/>
                    <a:pt x="8490" y="8228"/>
                  </a:cubicBezTo>
                  <a:cubicBezTo>
                    <a:pt x="9125" y="7640"/>
                    <a:pt x="9752" y="7105"/>
                    <a:pt x="10371" y="6641"/>
                  </a:cubicBezTo>
                  <a:cubicBezTo>
                    <a:pt x="10394" y="6622"/>
                    <a:pt x="10401" y="6603"/>
                    <a:pt x="10386" y="6579"/>
                  </a:cubicBezTo>
                  <a:cubicBezTo>
                    <a:pt x="9744" y="5633"/>
                    <a:pt x="9476" y="4448"/>
                    <a:pt x="9729" y="3200"/>
                  </a:cubicBezTo>
                  <a:cubicBezTo>
                    <a:pt x="9981" y="1948"/>
                    <a:pt x="10723" y="839"/>
                    <a:pt x="11732" y="21"/>
                  </a:cubicBezTo>
                  <a:cubicBezTo>
                    <a:pt x="11778" y="-12"/>
                    <a:pt x="11870" y="-7"/>
                    <a:pt x="11892" y="36"/>
                  </a:cubicBezTo>
                  <a:cubicBezTo>
                    <a:pt x="12542" y="987"/>
                    <a:pt x="12810" y="2172"/>
                    <a:pt x="12558" y="3425"/>
                  </a:cubicBezTo>
                  <a:cubicBezTo>
                    <a:pt x="12389" y="4261"/>
                    <a:pt x="12000" y="5035"/>
                    <a:pt x="11464" y="5700"/>
                  </a:cubicBezTo>
                  <a:cubicBezTo>
                    <a:pt x="11418" y="5762"/>
                    <a:pt x="11541" y="5815"/>
                    <a:pt x="11617" y="5767"/>
                  </a:cubicBezTo>
                  <a:cubicBezTo>
                    <a:pt x="12061" y="5490"/>
                    <a:pt x="12481" y="5260"/>
                    <a:pt x="12871" y="5088"/>
                  </a:cubicBezTo>
                  <a:cubicBezTo>
                    <a:pt x="12886" y="5083"/>
                    <a:pt x="12902" y="5074"/>
                    <a:pt x="12902" y="5059"/>
                  </a:cubicBezTo>
                  <a:cubicBezTo>
                    <a:pt x="13491" y="4070"/>
                    <a:pt x="14607" y="3076"/>
                    <a:pt x="16174" y="2249"/>
                  </a:cubicBezTo>
                  <a:cubicBezTo>
                    <a:pt x="17810" y="1389"/>
                    <a:pt x="19653" y="863"/>
                    <a:pt x="21374" y="691"/>
                  </a:cubicBezTo>
                  <a:cubicBezTo>
                    <a:pt x="21381" y="686"/>
                    <a:pt x="21381" y="681"/>
                    <a:pt x="21389" y="676"/>
                  </a:cubicBezTo>
                  <a:lnTo>
                    <a:pt x="21374" y="691"/>
                  </a:lnTo>
                  <a:cubicBezTo>
                    <a:pt x="21396" y="686"/>
                    <a:pt x="21427" y="686"/>
                    <a:pt x="21450" y="681"/>
                  </a:cubicBezTo>
                  <a:cubicBezTo>
                    <a:pt x="20892" y="1728"/>
                    <a:pt x="19737" y="2794"/>
                    <a:pt x="18078" y="3668"/>
                  </a:cubicBezTo>
                  <a:cubicBezTo>
                    <a:pt x="16480" y="4510"/>
                    <a:pt x="14676" y="5031"/>
                    <a:pt x="12986" y="5212"/>
                  </a:cubicBezTo>
                  <a:cubicBezTo>
                    <a:pt x="12971" y="5212"/>
                    <a:pt x="12955" y="5217"/>
                    <a:pt x="12948" y="5222"/>
                  </a:cubicBezTo>
                  <a:cubicBezTo>
                    <a:pt x="12282" y="5523"/>
                    <a:pt x="11525" y="5991"/>
                    <a:pt x="10730" y="6579"/>
                  </a:cubicBezTo>
                  <a:cubicBezTo>
                    <a:pt x="10661" y="6632"/>
                    <a:pt x="10761" y="6704"/>
                    <a:pt x="10853" y="6670"/>
                  </a:cubicBezTo>
                  <a:cubicBezTo>
                    <a:pt x="12084" y="6192"/>
                    <a:pt x="13613" y="5853"/>
                    <a:pt x="15310" y="5729"/>
                  </a:cubicBezTo>
                  <a:cubicBezTo>
                    <a:pt x="17069" y="5600"/>
                    <a:pt x="18736" y="5724"/>
                    <a:pt x="20143" y="6035"/>
                  </a:cubicBezTo>
                  <a:cubicBezTo>
                    <a:pt x="20143" y="6035"/>
                    <a:pt x="20150" y="6035"/>
                    <a:pt x="20150" y="6035"/>
                  </a:cubicBezTo>
                  <a:cubicBezTo>
                    <a:pt x="20349" y="6058"/>
                    <a:pt x="20540" y="6097"/>
                    <a:pt x="20724" y="6149"/>
                  </a:cubicBezTo>
                  <a:lnTo>
                    <a:pt x="20609" y="6144"/>
                  </a:lnTo>
                  <a:cubicBezTo>
                    <a:pt x="20693" y="6168"/>
                    <a:pt x="20785" y="6192"/>
                    <a:pt x="20869" y="6216"/>
                  </a:cubicBezTo>
                  <a:lnTo>
                    <a:pt x="20884" y="6216"/>
                  </a:lnTo>
                  <a:cubicBezTo>
                    <a:pt x="20877" y="6216"/>
                    <a:pt x="20877" y="6221"/>
                    <a:pt x="20869" y="6221"/>
                  </a:cubicBezTo>
                  <a:cubicBezTo>
                    <a:pt x="19538" y="6876"/>
                    <a:pt x="17711" y="7349"/>
                    <a:pt x="15647" y="7497"/>
                  </a:cubicBezTo>
                  <a:cubicBezTo>
                    <a:pt x="13636" y="7645"/>
                    <a:pt x="11740" y="7464"/>
                    <a:pt x="10218" y="7043"/>
                  </a:cubicBezTo>
                  <a:cubicBezTo>
                    <a:pt x="10180" y="7033"/>
                    <a:pt x="10134" y="7038"/>
                    <a:pt x="10103" y="7062"/>
                  </a:cubicBezTo>
                  <a:cubicBezTo>
                    <a:pt x="9576" y="7488"/>
                    <a:pt x="9041" y="7956"/>
                    <a:pt x="8498" y="8463"/>
                  </a:cubicBezTo>
                  <a:cubicBezTo>
                    <a:pt x="8444" y="8510"/>
                    <a:pt x="8528" y="8577"/>
                    <a:pt x="8620" y="8549"/>
                  </a:cubicBezTo>
                  <a:cubicBezTo>
                    <a:pt x="9958" y="8162"/>
                    <a:pt x="11579" y="7942"/>
                    <a:pt x="13322" y="7961"/>
                  </a:cubicBezTo>
                  <a:cubicBezTo>
                    <a:pt x="15318" y="7980"/>
                    <a:pt x="17138" y="8310"/>
                    <a:pt x="18545" y="8840"/>
                  </a:cubicBezTo>
                  <a:cubicBezTo>
                    <a:pt x="18560" y="8845"/>
                    <a:pt x="18583" y="8850"/>
                    <a:pt x="18606" y="8850"/>
                  </a:cubicBezTo>
                  <a:lnTo>
                    <a:pt x="18644" y="8845"/>
                  </a:lnTo>
                  <a:cubicBezTo>
                    <a:pt x="18629" y="8850"/>
                    <a:pt x="18613" y="8855"/>
                    <a:pt x="18590" y="8859"/>
                  </a:cubicBezTo>
                  <a:cubicBezTo>
                    <a:pt x="18590" y="8859"/>
                    <a:pt x="18590" y="8859"/>
                    <a:pt x="18590" y="8859"/>
                  </a:cubicBezTo>
                  <a:cubicBezTo>
                    <a:pt x="18652" y="8883"/>
                    <a:pt x="18652" y="8941"/>
                    <a:pt x="18590" y="8965"/>
                  </a:cubicBezTo>
                  <a:cubicBezTo>
                    <a:pt x="17153" y="9471"/>
                    <a:pt x="15295" y="9768"/>
                    <a:pt x="13276" y="9748"/>
                  </a:cubicBezTo>
                  <a:cubicBezTo>
                    <a:pt x="11327" y="9729"/>
                    <a:pt x="9545" y="9414"/>
                    <a:pt x="8154" y="8907"/>
                  </a:cubicBezTo>
                  <a:cubicBezTo>
                    <a:pt x="8108" y="8893"/>
                    <a:pt x="8054" y="8898"/>
                    <a:pt x="8024" y="8926"/>
                  </a:cubicBezTo>
                  <a:cubicBezTo>
                    <a:pt x="7450" y="9495"/>
                    <a:pt x="6877" y="10102"/>
                    <a:pt x="6341" y="10728"/>
                  </a:cubicBezTo>
                  <a:cubicBezTo>
                    <a:pt x="6296" y="10776"/>
                    <a:pt x="6380" y="10834"/>
                    <a:pt x="6464" y="10810"/>
                  </a:cubicBezTo>
                  <a:cubicBezTo>
                    <a:pt x="7725" y="10470"/>
                    <a:pt x="9308" y="10284"/>
                    <a:pt x="11044" y="10313"/>
                  </a:cubicBezTo>
                  <a:cubicBezTo>
                    <a:pt x="13016" y="10341"/>
                    <a:pt x="14859" y="10642"/>
                    <a:pt x="16319" y="11111"/>
                  </a:cubicBezTo>
                  <a:cubicBezTo>
                    <a:pt x="16388" y="11135"/>
                    <a:pt x="16388" y="11197"/>
                    <a:pt x="16319" y="11216"/>
                  </a:cubicBezTo>
                  <a:cubicBezTo>
                    <a:pt x="14989" y="11641"/>
                    <a:pt x="13223" y="11885"/>
                    <a:pt x="11258" y="11852"/>
                  </a:cubicBezTo>
                  <a:cubicBezTo>
                    <a:pt x="9346" y="11823"/>
                    <a:pt x="7557" y="11541"/>
                    <a:pt x="6120" y="11096"/>
                  </a:cubicBezTo>
                  <a:cubicBezTo>
                    <a:pt x="6074" y="11082"/>
                    <a:pt x="6020" y="11092"/>
                    <a:pt x="5990" y="11120"/>
                  </a:cubicBezTo>
                  <a:cubicBezTo>
                    <a:pt x="5668" y="11507"/>
                    <a:pt x="5347" y="11904"/>
                    <a:pt x="5049" y="12306"/>
                  </a:cubicBezTo>
                  <a:cubicBezTo>
                    <a:pt x="4789" y="12655"/>
                    <a:pt x="4545" y="13004"/>
                    <a:pt x="4308" y="13348"/>
                  </a:cubicBezTo>
                  <a:cubicBezTo>
                    <a:pt x="4269" y="13400"/>
                    <a:pt x="4369" y="13453"/>
                    <a:pt x="4445" y="13419"/>
                  </a:cubicBezTo>
                  <a:cubicBezTo>
                    <a:pt x="5653" y="12970"/>
                    <a:pt x="7221" y="12650"/>
                    <a:pt x="9010" y="12545"/>
                  </a:cubicBezTo>
                  <a:cubicBezTo>
                    <a:pt x="10975" y="12425"/>
                    <a:pt x="12863" y="12588"/>
                    <a:pt x="14400" y="12946"/>
                  </a:cubicBezTo>
                  <a:cubicBezTo>
                    <a:pt x="14477" y="12965"/>
                    <a:pt x="14484" y="13023"/>
                    <a:pt x="14416" y="13051"/>
                  </a:cubicBezTo>
                  <a:cubicBezTo>
                    <a:pt x="13177" y="13572"/>
                    <a:pt x="11472" y="13945"/>
                    <a:pt x="9514" y="14060"/>
                  </a:cubicBezTo>
                  <a:cubicBezTo>
                    <a:pt x="7580" y="14175"/>
                    <a:pt x="5714" y="14022"/>
                    <a:pt x="4185" y="13678"/>
                  </a:cubicBezTo>
                  <a:cubicBezTo>
                    <a:pt x="4139" y="13668"/>
                    <a:pt x="4086" y="13682"/>
                    <a:pt x="4063" y="13711"/>
                  </a:cubicBezTo>
                  <a:cubicBezTo>
                    <a:pt x="4063" y="13711"/>
                    <a:pt x="4063" y="13711"/>
                    <a:pt x="4063" y="13716"/>
                  </a:cubicBezTo>
                  <a:cubicBezTo>
                    <a:pt x="4063" y="13716"/>
                    <a:pt x="4063" y="13716"/>
                    <a:pt x="4063" y="13716"/>
                  </a:cubicBezTo>
                  <a:cubicBezTo>
                    <a:pt x="4063" y="13716"/>
                    <a:pt x="4063" y="13716"/>
                    <a:pt x="4063" y="13716"/>
                  </a:cubicBezTo>
                  <a:cubicBezTo>
                    <a:pt x="3237" y="14997"/>
                    <a:pt x="2625" y="16230"/>
                    <a:pt x="2274" y="17339"/>
                  </a:cubicBezTo>
                  <a:cubicBezTo>
                    <a:pt x="1738" y="19050"/>
                    <a:pt x="1807" y="20446"/>
                    <a:pt x="2488" y="21488"/>
                  </a:cubicBezTo>
                  <a:cubicBezTo>
                    <a:pt x="2511" y="21516"/>
                    <a:pt x="2488" y="21555"/>
                    <a:pt x="2434" y="21564"/>
                  </a:cubicBezTo>
                  <a:lnTo>
                    <a:pt x="2396" y="21574"/>
                  </a:lnTo>
                  <a:cubicBezTo>
                    <a:pt x="2350" y="21588"/>
                    <a:pt x="2289" y="21574"/>
                    <a:pt x="2274" y="21540"/>
                  </a:cubicBezTo>
                  <a:cubicBezTo>
                    <a:pt x="1578" y="20470"/>
                    <a:pt x="1501" y="19045"/>
                    <a:pt x="2052" y="17305"/>
                  </a:cubicBezTo>
                  <a:cubicBezTo>
                    <a:pt x="2404" y="16192"/>
                    <a:pt x="3015" y="14954"/>
                    <a:pt x="3849" y="13668"/>
                  </a:cubicBezTo>
                  <a:cubicBezTo>
                    <a:pt x="3864" y="13644"/>
                    <a:pt x="3849" y="13615"/>
                    <a:pt x="3818" y="13596"/>
                  </a:cubicBezTo>
                  <a:cubicBezTo>
                    <a:pt x="2587" y="13018"/>
                    <a:pt x="1502" y="12181"/>
                    <a:pt x="790" y="11187"/>
                  </a:cubicBezTo>
                  <a:close/>
                </a:path>
              </a:pathLst>
            </a:custGeom>
            <a:solidFill>
              <a:srgbClr val="A5D8CE"/>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2">
                    <a:lumMod val="75000"/>
                  </a:schemeClr>
                </a:solidFill>
                <a:effectLst/>
                <a:latin typeface="Open Sans" panose="020B0606030504020204" pitchFamily="34" charset="0"/>
              </a:rPr>
              <a:t>© </a:t>
            </a:r>
            <a:r>
              <a:rPr lang="en-US" sz="1100" b="0" i="0" u="none" strike="noStrike" dirty="0">
                <a:solidFill>
                  <a:schemeClr val="accent2">
                    <a:lumMod val="75000"/>
                  </a:schemeClr>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2">
                  <a:lumMod val="75000"/>
                </a:schemeClr>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8649" y="2514152"/>
            <a:ext cx="3692141" cy="2387600"/>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700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dirty="0"/>
          </a:p>
        </p:txBody>
      </p:sp>
      <p:sp>
        <p:nvSpPr>
          <p:cNvPr id="13" name="Picture Placeholder 12">
            <a:extLst>
              <a:ext uri="{FF2B5EF4-FFF2-40B4-BE49-F238E27FC236}">
                <a16:creationId xmlns:a16="http://schemas.microsoft.com/office/drawing/2014/main" id="{32A207D8-EB5F-4F5C-971D-29A51AC17CC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loral Pastel">
      <a:dk1>
        <a:srgbClr val="000000"/>
      </a:dk1>
      <a:lt1>
        <a:srgbClr val="FFFFFF"/>
      </a:lt1>
      <a:dk2>
        <a:srgbClr val="5E5E5E"/>
      </a:dk2>
      <a:lt2>
        <a:srgbClr val="D6D5D5"/>
      </a:lt2>
      <a:accent1>
        <a:srgbClr val="FBDB95"/>
      </a:accent1>
      <a:accent2>
        <a:srgbClr val="F5AA96"/>
      </a:accent2>
      <a:accent3>
        <a:srgbClr val="A5D7CD"/>
      </a:accent3>
      <a:accent4>
        <a:srgbClr val="E18ABD"/>
      </a:accent4>
      <a:accent5>
        <a:srgbClr val="EF4C4D"/>
      </a:accent5>
      <a:accent6>
        <a:srgbClr val="000000"/>
      </a:accent6>
      <a:hlink>
        <a:srgbClr val="202933"/>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7_T_PGO_Floral-Pastel-4x3.pptx" id="{6C26B928-BF0B-4849-AE39-937F2F50F849}" vid="{BCF3A12A-CC3A-4AFA-9DE2-9B8FA3F50CC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7_T_PGO_Floral-Pastel-4x3.pptx" id="{6C26B928-BF0B-4849-AE39-937F2F50F849}" vid="{37CC7297-0821-4AA1-A018-747F9E209AC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496</TotalTime>
  <Words>363</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Floral Pastel</dc:title>
  <dc:creator>PresentationGO.com</dc:creator>
  <dc:description>© Copyright PresentationGo.com</dc:description>
  <cp:lastModifiedBy>Christophe Barroche</cp:lastModifiedBy>
  <cp:revision>5</cp:revision>
  <dcterms:created xsi:type="dcterms:W3CDTF">2019-11-21T05:08:20Z</dcterms:created>
  <dcterms:modified xsi:type="dcterms:W3CDTF">2022-05-02T17:54:50Z</dcterms:modified>
  <cp:category>Templates</cp:category>
</cp:coreProperties>
</file>