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19" r:id="rId1"/>
    <p:sldMasterId id="2147483690" r:id="rId2"/>
  </p:sldMasterIdLst>
  <p:notesMasterIdLst>
    <p:notesMasterId r:id="rId11"/>
  </p:notesMasterIdLst>
  <p:sldIdLst>
    <p:sldId id="350" r:id="rId3"/>
    <p:sldId id="348" r:id="rId4"/>
    <p:sldId id="349" r:id="rId5"/>
    <p:sldId id="346" r:id="rId6"/>
    <p:sldId id="347" r:id="rId7"/>
    <p:sldId id="351" r:id="rId8"/>
    <p:sldId id="352" r:id="rId9"/>
    <p:sldId id="307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09" autoAdjust="0"/>
    <p:restoredTop sz="96327" autoAdjust="0"/>
  </p:normalViewPr>
  <p:slideViewPr>
    <p:cSldViewPr snapToGrid="0">
      <p:cViewPr>
        <p:scale>
          <a:sx n="100" d="100"/>
          <a:sy n="100" d="100"/>
        </p:scale>
        <p:origin x="3354" y="1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6FA2CC-75C3-4E43-A6E4-8BB4AFC2C756}" type="datetimeFigureOut">
              <a:rPr lang="en-US" smtClean="0"/>
              <a:t>4/29/2022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61351-45AB-40CD-AF62-AF3DF668733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30718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7453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1199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74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659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487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617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61351-45AB-40CD-AF62-AF3DF668733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0190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938FEC7A-5B18-4B66-9EF5-0FC67C8D63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0685" y="0"/>
            <a:ext cx="3809920" cy="3098225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B29E4FEF-DBF0-48D1-B1B7-AC8CEFB7F1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466058" y="3713677"/>
            <a:ext cx="3319174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9CD37997-F225-43D0-99F3-38A3F545A6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3591AFD2-6F19-4349-B6C5-EA75918EBA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7EB3B26-5365-416B-8AE3-419320AA0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E1D938BB-204F-405F-99D0-29E0C28153F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riangle">
            <a:extLst>
              <a:ext uri="{FF2B5EF4-FFF2-40B4-BE49-F238E27FC236}">
                <a16:creationId xmlns:a16="http://schemas.microsoft.com/office/drawing/2014/main" id="{2C39C28E-41EC-1FCF-A864-10736618E3ED}"/>
              </a:ext>
            </a:extLst>
          </p:cNvPr>
          <p:cNvSpPr/>
          <p:nvPr/>
        </p:nvSpPr>
        <p:spPr>
          <a:xfrm>
            <a:off x="8030984" y="1513494"/>
            <a:ext cx="1112058" cy="3826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10797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36597B59-F89A-B1DC-6344-D0347F189183}"/>
              </a:ext>
            </a:extLst>
          </p:cNvPr>
          <p:cNvSpPr/>
          <p:nvPr/>
        </p:nvSpPr>
        <p:spPr>
          <a:xfrm>
            <a:off x="0" y="6529033"/>
            <a:ext cx="2699064" cy="3261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087" y="0"/>
                </a:moveTo>
                <a:lnTo>
                  <a:pt x="0" y="0"/>
                </a:lnTo>
                <a:lnTo>
                  <a:pt x="0" y="632"/>
                </a:lnTo>
                <a:lnTo>
                  <a:pt x="20041" y="632"/>
                </a:lnTo>
                <a:lnTo>
                  <a:pt x="21516" y="21600"/>
                </a:lnTo>
                <a:lnTo>
                  <a:pt x="21600" y="21600"/>
                </a:lnTo>
                <a:lnTo>
                  <a:pt x="20095" y="19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2754EFF0-71D3-4C6C-B872-3EEC99D46818}"/>
              </a:ext>
            </a:extLst>
          </p:cNvPr>
          <p:cNvSpPr/>
          <p:nvPr/>
        </p:nvSpPr>
        <p:spPr>
          <a:xfrm>
            <a:off x="1" y="1"/>
            <a:ext cx="2695865" cy="320635"/>
          </a:xfrm>
          <a:custGeom>
            <a:avLst/>
            <a:gdLst>
              <a:gd name="connsiteX0" fmla="*/ 2685325 w 2695865"/>
              <a:gd name="connsiteY0" fmla="*/ 0 h 320635"/>
              <a:gd name="connsiteX1" fmla="*/ 2695865 w 2695865"/>
              <a:gd name="connsiteY1" fmla="*/ 0 h 320635"/>
              <a:gd name="connsiteX2" fmla="*/ 2510070 w 2695865"/>
              <a:gd name="connsiteY2" fmla="*/ 320635 h 320635"/>
              <a:gd name="connsiteX3" fmla="*/ 0 w 2695865"/>
              <a:gd name="connsiteY3" fmla="*/ 320635 h 320635"/>
              <a:gd name="connsiteX4" fmla="*/ 0 w 2695865"/>
              <a:gd name="connsiteY4" fmla="*/ 311098 h 320635"/>
              <a:gd name="connsiteX5" fmla="*/ 2504314 w 2695865"/>
              <a:gd name="connsiteY5" fmla="*/ 311098 h 320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95865" h="320635">
                <a:moveTo>
                  <a:pt x="2685325" y="0"/>
                </a:moveTo>
                <a:lnTo>
                  <a:pt x="2695865" y="0"/>
                </a:lnTo>
                <a:lnTo>
                  <a:pt x="2510070" y="320635"/>
                </a:lnTo>
                <a:lnTo>
                  <a:pt x="0" y="320635"/>
                </a:lnTo>
                <a:lnTo>
                  <a:pt x="0" y="311098"/>
                </a:lnTo>
                <a:lnTo>
                  <a:pt x="2504314" y="311098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4" name="Shape">
            <a:extLst>
              <a:ext uri="{FF2B5EF4-FFF2-40B4-BE49-F238E27FC236}">
                <a16:creationId xmlns:a16="http://schemas.microsoft.com/office/drawing/2014/main" id="{4C6B10F9-E29B-988C-CD41-17FA86565198}"/>
              </a:ext>
            </a:extLst>
          </p:cNvPr>
          <p:cNvSpPr/>
          <p:nvPr/>
        </p:nvSpPr>
        <p:spPr>
          <a:xfrm>
            <a:off x="2753755" y="3534967"/>
            <a:ext cx="6390245" cy="332303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05" y="0"/>
                </a:moveTo>
                <a:lnTo>
                  <a:pt x="5702" y="0"/>
                </a:lnTo>
                <a:lnTo>
                  <a:pt x="3" y="18860"/>
                </a:lnTo>
                <a:lnTo>
                  <a:pt x="0" y="18873"/>
                </a:lnTo>
                <a:lnTo>
                  <a:pt x="824" y="21600"/>
                </a:lnTo>
                <a:lnTo>
                  <a:pt x="859" y="21600"/>
                </a:lnTo>
                <a:lnTo>
                  <a:pt x="36" y="18873"/>
                </a:lnTo>
                <a:lnTo>
                  <a:pt x="5721" y="62"/>
                </a:lnTo>
                <a:lnTo>
                  <a:pt x="17085" y="62"/>
                </a:lnTo>
                <a:lnTo>
                  <a:pt x="21600" y="14999"/>
                </a:lnTo>
                <a:lnTo>
                  <a:pt x="21600" y="14875"/>
                </a:lnTo>
                <a:lnTo>
                  <a:pt x="17108" y="19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485D11B5-3AC9-45F7-9824-9B27298512B3}"/>
              </a:ext>
            </a:extLst>
          </p:cNvPr>
          <p:cNvSpPr/>
          <p:nvPr/>
        </p:nvSpPr>
        <p:spPr>
          <a:xfrm>
            <a:off x="2753755" y="0"/>
            <a:ext cx="6390245" cy="3320424"/>
          </a:xfrm>
          <a:custGeom>
            <a:avLst/>
            <a:gdLst>
              <a:gd name="connsiteX0" fmla="*/ 242333 w 6390245"/>
              <a:gd name="connsiteY0" fmla="*/ 0 h 3320424"/>
              <a:gd name="connsiteX1" fmla="*/ 252989 w 6390245"/>
              <a:gd name="connsiteY1" fmla="*/ 0 h 3320424"/>
              <a:gd name="connsiteX2" fmla="*/ 10651 w 6390245"/>
              <a:gd name="connsiteY2" fmla="*/ 416924 h 3320424"/>
              <a:gd name="connsiteX3" fmla="*/ 1692528 w 6390245"/>
              <a:gd name="connsiteY3" fmla="*/ 3310858 h 3320424"/>
              <a:gd name="connsiteX4" fmla="*/ 5054507 w 6390245"/>
              <a:gd name="connsiteY4" fmla="*/ 3310858 h 3320424"/>
              <a:gd name="connsiteX5" fmla="*/ 6390245 w 6390245"/>
              <a:gd name="connsiteY5" fmla="*/ 1012929 h 3320424"/>
              <a:gd name="connsiteX6" fmla="*/ 6390245 w 6390245"/>
              <a:gd name="connsiteY6" fmla="*/ 1031906 h 3320424"/>
              <a:gd name="connsiteX7" fmla="*/ 5060423 w 6390245"/>
              <a:gd name="connsiteY7" fmla="*/ 3320424 h 3320424"/>
              <a:gd name="connsiteX8" fmla="*/ 1686907 w 6390245"/>
              <a:gd name="connsiteY8" fmla="*/ 3320424 h 3320424"/>
              <a:gd name="connsiteX9" fmla="*/ 1684836 w 6390245"/>
              <a:gd name="connsiteY9" fmla="*/ 3318573 h 3320424"/>
              <a:gd name="connsiteX10" fmla="*/ 0 w 6390245"/>
              <a:gd name="connsiteY10" fmla="*/ 416924 h 3320424"/>
              <a:gd name="connsiteX11" fmla="*/ 888 w 6390245"/>
              <a:gd name="connsiteY11" fmla="*/ 415073 h 3320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390245" h="3320424">
                <a:moveTo>
                  <a:pt x="242333" y="0"/>
                </a:moveTo>
                <a:lnTo>
                  <a:pt x="252989" y="0"/>
                </a:lnTo>
                <a:lnTo>
                  <a:pt x="10651" y="416924"/>
                </a:lnTo>
                <a:lnTo>
                  <a:pt x="1692528" y="3310858"/>
                </a:lnTo>
                <a:lnTo>
                  <a:pt x="5054507" y="3310858"/>
                </a:lnTo>
                <a:lnTo>
                  <a:pt x="6390245" y="1012929"/>
                </a:lnTo>
                <a:lnTo>
                  <a:pt x="6390245" y="1031906"/>
                </a:lnTo>
                <a:lnTo>
                  <a:pt x="5060423" y="3320424"/>
                </a:lnTo>
                <a:lnTo>
                  <a:pt x="1686907" y="3320424"/>
                </a:lnTo>
                <a:lnTo>
                  <a:pt x="1684836" y="3318573"/>
                </a:lnTo>
                <a:lnTo>
                  <a:pt x="0" y="416924"/>
                </a:lnTo>
                <a:lnTo>
                  <a:pt x="888" y="415073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dirty="0"/>
          </a:p>
        </p:txBody>
      </p:sp>
      <p:sp>
        <p:nvSpPr>
          <p:cNvPr id="19" name="Freeform 24">
            <a:extLst>
              <a:ext uri="{FF2B5EF4-FFF2-40B4-BE49-F238E27FC236}">
                <a16:creationId xmlns:a16="http://schemas.microsoft.com/office/drawing/2014/main" id="{AF555EE5-B555-4C3B-B502-8A3C34240F23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0" y="528026"/>
            <a:ext cx="4190122" cy="5797429"/>
          </a:xfrm>
          <a:custGeom>
            <a:avLst/>
            <a:gdLst>
              <a:gd name="connsiteX0" fmla="*/ 0 w 4190122"/>
              <a:gd name="connsiteY0" fmla="*/ 0 h 5797429"/>
              <a:gd name="connsiteX1" fmla="*/ 2506123 w 4190122"/>
              <a:gd name="connsiteY1" fmla="*/ 0 h 5797429"/>
              <a:gd name="connsiteX2" fmla="*/ 4190122 w 4190122"/>
              <a:gd name="connsiteY2" fmla="*/ 2898715 h 5797429"/>
              <a:gd name="connsiteX3" fmla="*/ 2506123 w 4190122"/>
              <a:gd name="connsiteY3" fmla="*/ 5797429 h 5797429"/>
              <a:gd name="connsiteX4" fmla="*/ 0 w 4190122"/>
              <a:gd name="connsiteY4" fmla="*/ 5797429 h 5797429"/>
              <a:gd name="connsiteX5" fmla="*/ 0 w 4190122"/>
              <a:gd name="connsiteY5" fmla="*/ 3690794 h 5797429"/>
              <a:gd name="connsiteX6" fmla="*/ 181432 w 4190122"/>
              <a:gd name="connsiteY6" fmla="*/ 4001837 h 5797429"/>
              <a:gd name="connsiteX7" fmla="*/ 1463204 w 4190122"/>
              <a:gd name="connsiteY7" fmla="*/ 4001837 h 5797429"/>
              <a:gd name="connsiteX8" fmla="*/ 2104090 w 4190122"/>
              <a:gd name="connsiteY8" fmla="*/ 2898715 h 5797429"/>
              <a:gd name="connsiteX9" fmla="*/ 1463204 w 4190122"/>
              <a:gd name="connsiteY9" fmla="*/ 1795593 h 5797429"/>
              <a:gd name="connsiteX10" fmla="*/ 181432 w 4190122"/>
              <a:gd name="connsiteY10" fmla="*/ 1795593 h 5797429"/>
              <a:gd name="connsiteX11" fmla="*/ 0 w 4190122"/>
              <a:gd name="connsiteY11" fmla="*/ 2106636 h 5797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190122" h="5797429">
                <a:moveTo>
                  <a:pt x="0" y="0"/>
                </a:moveTo>
                <a:lnTo>
                  <a:pt x="2506123" y="0"/>
                </a:lnTo>
                <a:lnTo>
                  <a:pt x="4190122" y="2898715"/>
                </a:lnTo>
                <a:lnTo>
                  <a:pt x="2506123" y="5797429"/>
                </a:lnTo>
                <a:lnTo>
                  <a:pt x="0" y="5797429"/>
                </a:lnTo>
                <a:lnTo>
                  <a:pt x="0" y="3690794"/>
                </a:lnTo>
                <a:lnTo>
                  <a:pt x="181432" y="4001837"/>
                </a:lnTo>
                <a:lnTo>
                  <a:pt x="1463204" y="4001837"/>
                </a:lnTo>
                <a:lnTo>
                  <a:pt x="2104090" y="2898715"/>
                </a:lnTo>
                <a:lnTo>
                  <a:pt x="1463204" y="1795593"/>
                </a:lnTo>
                <a:lnTo>
                  <a:pt x="181432" y="1795593"/>
                </a:lnTo>
                <a:lnTo>
                  <a:pt x="0" y="2106636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6831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C89E6CC6-39BF-46E2-B1D0-7967F6F97C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4069" y="365125"/>
            <a:ext cx="4191022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B79CB35-9B92-4624-B48F-C0CF7A2C5F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4852" y="1825625"/>
            <a:ext cx="5602900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2pPr>
            <a:lvl3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3pPr>
            <a:lvl4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4pPr>
            <a:lvl5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Shape">
            <a:extLst>
              <a:ext uri="{FF2B5EF4-FFF2-40B4-BE49-F238E27FC236}">
                <a16:creationId xmlns:a16="http://schemas.microsoft.com/office/drawing/2014/main" id="{BBCD83FC-4EBE-610C-4F98-31B0DE8DF0F7}"/>
              </a:ext>
            </a:extLst>
          </p:cNvPr>
          <p:cNvSpPr/>
          <p:nvPr/>
        </p:nvSpPr>
        <p:spPr>
          <a:xfrm>
            <a:off x="6410993" y="1"/>
            <a:ext cx="2381500" cy="6853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427" y="12817"/>
                </a:moveTo>
                <a:lnTo>
                  <a:pt x="6739" y="21600"/>
                </a:lnTo>
                <a:lnTo>
                  <a:pt x="6912" y="21600"/>
                </a:lnTo>
                <a:lnTo>
                  <a:pt x="21574" y="12829"/>
                </a:lnTo>
                <a:lnTo>
                  <a:pt x="21600" y="12817"/>
                </a:lnTo>
                <a:lnTo>
                  <a:pt x="173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EE8C8FF8-8B4A-8374-7410-0836916BF336}"/>
              </a:ext>
            </a:extLst>
          </p:cNvPr>
          <p:cNvSpPr/>
          <p:nvPr/>
        </p:nvSpPr>
        <p:spPr>
          <a:xfrm>
            <a:off x="381041" y="1"/>
            <a:ext cx="2381498" cy="685326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" y="12817"/>
                </a:moveTo>
                <a:lnTo>
                  <a:pt x="21600" y="0"/>
                </a:lnTo>
                <a:lnTo>
                  <a:pt x="21427" y="0"/>
                </a:lnTo>
                <a:lnTo>
                  <a:pt x="17" y="12805"/>
                </a:lnTo>
                <a:lnTo>
                  <a:pt x="0" y="12817"/>
                </a:lnTo>
                <a:lnTo>
                  <a:pt x="14688" y="21600"/>
                </a:lnTo>
                <a:lnTo>
                  <a:pt x="14852" y="2160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3" name="Triangle">
            <a:extLst>
              <a:ext uri="{FF2B5EF4-FFF2-40B4-BE49-F238E27FC236}">
                <a16:creationId xmlns:a16="http://schemas.microsoft.com/office/drawing/2014/main" id="{AA6E7CA8-9817-82DA-EA38-AD73E9D55280}"/>
              </a:ext>
            </a:extLst>
          </p:cNvPr>
          <p:cNvSpPr/>
          <p:nvPr/>
        </p:nvSpPr>
        <p:spPr>
          <a:xfrm>
            <a:off x="0" y="4329673"/>
            <a:ext cx="1468908" cy="25283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4" name="Triangle">
            <a:extLst>
              <a:ext uri="{FF2B5EF4-FFF2-40B4-BE49-F238E27FC236}">
                <a16:creationId xmlns:a16="http://schemas.microsoft.com/office/drawing/2014/main" id="{74F43A36-474A-0585-F941-AE7DAA983B9D}"/>
              </a:ext>
            </a:extLst>
          </p:cNvPr>
          <p:cNvSpPr/>
          <p:nvPr/>
        </p:nvSpPr>
        <p:spPr>
          <a:xfrm>
            <a:off x="6906344" y="0"/>
            <a:ext cx="2237656" cy="38516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60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5" name="Triangle">
            <a:extLst>
              <a:ext uri="{FF2B5EF4-FFF2-40B4-BE49-F238E27FC236}">
                <a16:creationId xmlns:a16="http://schemas.microsoft.com/office/drawing/2014/main" id="{3B9B0E12-4D48-EBC8-E779-6A3967FBC1A7}"/>
              </a:ext>
            </a:extLst>
          </p:cNvPr>
          <p:cNvSpPr/>
          <p:nvPr/>
        </p:nvSpPr>
        <p:spPr>
          <a:xfrm>
            <a:off x="1" y="1"/>
            <a:ext cx="2208125" cy="3800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6" name="Triangle">
            <a:extLst>
              <a:ext uri="{FF2B5EF4-FFF2-40B4-BE49-F238E27FC236}">
                <a16:creationId xmlns:a16="http://schemas.microsoft.com/office/drawing/2014/main" id="{58A2C46F-9FDC-4314-7E11-1F36E80B6200}"/>
              </a:ext>
            </a:extLst>
          </p:cNvPr>
          <p:cNvSpPr/>
          <p:nvPr/>
        </p:nvSpPr>
        <p:spPr>
          <a:xfrm>
            <a:off x="7645562" y="4278559"/>
            <a:ext cx="1498438" cy="2579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6C1CE33F-5189-414B-9B26-A58EC61B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9E161DA4-AA69-44DA-AD82-6A3B9288D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C1571870-B8E8-4979-BDF5-9E965C35F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98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1">
            <a:extLst>
              <a:ext uri="{FF2B5EF4-FFF2-40B4-BE49-F238E27FC236}">
                <a16:creationId xmlns:a16="http://schemas.microsoft.com/office/drawing/2014/main" id="{946BF2A4-2203-49A4-A0A3-F3320F75E7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5372757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29" name="Content Placeholder 2">
            <a:extLst>
              <a:ext uri="{FF2B5EF4-FFF2-40B4-BE49-F238E27FC236}">
                <a16:creationId xmlns:a16="http://schemas.microsoft.com/office/drawing/2014/main" id="{EE36C935-202C-45E1-AAC2-E76C25781D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825625"/>
            <a:ext cx="5372757" cy="435133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2pPr>
            <a:lvl3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3pPr>
            <a:lvl4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4pPr>
            <a:lvl5pPr>
              <a:defRPr>
                <a:solidFill>
                  <a:schemeClr val="tx2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0" name="Date Placeholder 3">
            <a:extLst>
              <a:ext uri="{FF2B5EF4-FFF2-40B4-BE49-F238E27FC236}">
                <a16:creationId xmlns:a16="http://schemas.microsoft.com/office/drawing/2014/main" id="{74413308-021A-4482-BA51-2E12E6BAE79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1" name="Footer Placeholder 4">
            <a:extLst>
              <a:ext uri="{FF2B5EF4-FFF2-40B4-BE49-F238E27FC236}">
                <a16:creationId xmlns:a16="http://schemas.microsoft.com/office/drawing/2014/main" id="{F5ABE93D-47C7-4C5D-9CBC-D68A4B8C5E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32" name="Slide Number Placeholder 5">
            <a:extLst>
              <a:ext uri="{FF2B5EF4-FFF2-40B4-BE49-F238E27FC236}">
                <a16:creationId xmlns:a16="http://schemas.microsoft.com/office/drawing/2014/main" id="{58BE1DA5-7A31-4970-8B1A-A57B63F7B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</p:spPr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Shape">
            <a:extLst>
              <a:ext uri="{FF2B5EF4-FFF2-40B4-BE49-F238E27FC236}">
                <a16:creationId xmlns:a16="http://schemas.microsoft.com/office/drawing/2014/main" id="{B120D77B-C10D-50D2-5399-D1A73642CB8A}"/>
              </a:ext>
            </a:extLst>
          </p:cNvPr>
          <p:cNvSpPr/>
          <p:nvPr/>
        </p:nvSpPr>
        <p:spPr>
          <a:xfrm>
            <a:off x="1798997" y="0"/>
            <a:ext cx="4841046" cy="13444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467" y="21600"/>
                </a:moveTo>
                <a:lnTo>
                  <a:pt x="18137" y="21600"/>
                </a:lnTo>
                <a:lnTo>
                  <a:pt x="21600" y="0"/>
                </a:lnTo>
                <a:lnTo>
                  <a:pt x="21502" y="0"/>
                </a:lnTo>
                <a:lnTo>
                  <a:pt x="18086" y="21294"/>
                </a:lnTo>
                <a:lnTo>
                  <a:pt x="3514" y="21294"/>
                </a:lnTo>
                <a:lnTo>
                  <a:pt x="98" y="0"/>
                </a:lnTo>
                <a:lnTo>
                  <a:pt x="0" y="0"/>
                </a:lnTo>
                <a:lnTo>
                  <a:pt x="3455" y="21523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42868A2-0CCB-4124-A285-47C8AABBFD33}"/>
              </a:ext>
            </a:extLst>
          </p:cNvPr>
          <p:cNvSpPr/>
          <p:nvPr/>
        </p:nvSpPr>
        <p:spPr>
          <a:xfrm>
            <a:off x="6367893" y="4491101"/>
            <a:ext cx="2768477" cy="2366899"/>
          </a:xfrm>
          <a:custGeom>
            <a:avLst/>
            <a:gdLst>
              <a:gd name="connsiteX0" fmla="*/ 1365812 w 2768477"/>
              <a:gd name="connsiteY0" fmla="*/ 0 h 2366899"/>
              <a:gd name="connsiteX1" fmla="*/ 2768477 w 2768477"/>
              <a:gd name="connsiteY1" fmla="*/ 0 h 2366899"/>
              <a:gd name="connsiteX2" fmla="*/ 2768477 w 2768477"/>
              <a:gd name="connsiteY2" fmla="*/ 19039 h 2366899"/>
              <a:gd name="connsiteX3" fmla="*/ 1377343 w 2768477"/>
              <a:gd name="connsiteY3" fmla="*/ 19039 h 2366899"/>
              <a:gd name="connsiteX4" fmla="*/ 21910 w 2768477"/>
              <a:gd name="connsiteY4" fmla="*/ 2366899 h 2366899"/>
              <a:gd name="connsiteX5" fmla="*/ 0 w 2768477"/>
              <a:gd name="connsiteY5" fmla="*/ 2366899 h 2366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768477" h="2366899">
                <a:moveTo>
                  <a:pt x="1365812" y="0"/>
                </a:moveTo>
                <a:lnTo>
                  <a:pt x="2768477" y="0"/>
                </a:lnTo>
                <a:lnTo>
                  <a:pt x="2768477" y="19039"/>
                </a:lnTo>
                <a:lnTo>
                  <a:pt x="1377343" y="19039"/>
                </a:lnTo>
                <a:lnTo>
                  <a:pt x="21910" y="2366899"/>
                </a:lnTo>
                <a:lnTo>
                  <a:pt x="0" y="2366899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5" name="Freeform 15">
            <a:extLst>
              <a:ext uri="{FF2B5EF4-FFF2-40B4-BE49-F238E27FC236}">
                <a16:creationId xmlns:a16="http://schemas.microsoft.com/office/drawing/2014/main" id="{603E4D5F-8F31-4A53-AB3E-BFB927813932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6122679" y="0"/>
            <a:ext cx="3021321" cy="4253670"/>
          </a:xfrm>
          <a:custGeom>
            <a:avLst/>
            <a:gdLst>
              <a:gd name="connsiteX0" fmla="*/ 817220 w 3021321"/>
              <a:gd name="connsiteY0" fmla="*/ 0 h 4253670"/>
              <a:gd name="connsiteX1" fmla="*/ 3021321 w 3021321"/>
              <a:gd name="connsiteY1" fmla="*/ 0 h 4253670"/>
              <a:gd name="connsiteX2" fmla="*/ 3021321 w 3021321"/>
              <a:gd name="connsiteY2" fmla="*/ 4253670 h 4253670"/>
              <a:gd name="connsiteX3" fmla="*/ 1638095 w 3021321"/>
              <a:gd name="connsiteY3" fmla="*/ 4253670 h 4253670"/>
              <a:gd name="connsiteX4" fmla="*/ 0 w 3021321"/>
              <a:gd name="connsiteY4" fmla="*/ 1415920 h 42536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21321" h="4253670">
                <a:moveTo>
                  <a:pt x="817220" y="0"/>
                </a:moveTo>
                <a:lnTo>
                  <a:pt x="3021321" y="0"/>
                </a:lnTo>
                <a:lnTo>
                  <a:pt x="3021321" y="4253670"/>
                </a:lnTo>
                <a:lnTo>
                  <a:pt x="1638095" y="4253670"/>
                </a:lnTo>
                <a:lnTo>
                  <a:pt x="0" y="1415920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0916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7C3195D-1724-4A88-BD6D-9DFE6FCDC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8"/>
            <a:ext cx="30861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FA648EDA-6713-4A81-80F6-FECA02B6F6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30861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C3199031-3894-4988-AD6A-1D5A1837ED2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F5C51C7F-11B2-45E9-BD36-07AB456FB7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9BE049E1-FD38-4199-B011-6F9B783A5F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972D7DD-87E2-4BB3-8300-55A7398A9573}"/>
              </a:ext>
            </a:extLst>
          </p:cNvPr>
          <p:cNvSpPr/>
          <p:nvPr/>
        </p:nvSpPr>
        <p:spPr>
          <a:xfrm>
            <a:off x="3931052" y="4748554"/>
            <a:ext cx="5207226" cy="2109447"/>
          </a:xfrm>
          <a:custGeom>
            <a:avLst/>
            <a:gdLst>
              <a:gd name="connsiteX0" fmla="*/ 1217623 w 5207226"/>
              <a:gd name="connsiteY0" fmla="*/ 0 h 2109447"/>
              <a:gd name="connsiteX1" fmla="*/ 5207226 w 5207226"/>
              <a:gd name="connsiteY1" fmla="*/ 0 h 2109447"/>
              <a:gd name="connsiteX2" fmla="*/ 5207226 w 5207226"/>
              <a:gd name="connsiteY2" fmla="*/ 16167 h 2109447"/>
              <a:gd name="connsiteX3" fmla="*/ 1227287 w 5207226"/>
              <a:gd name="connsiteY3" fmla="*/ 16167 h 2109447"/>
              <a:gd name="connsiteX4" fmla="*/ 19086 w 5207226"/>
              <a:gd name="connsiteY4" fmla="*/ 2109447 h 2109447"/>
              <a:gd name="connsiteX5" fmla="*/ 0 w 5207226"/>
              <a:gd name="connsiteY5" fmla="*/ 2109447 h 2109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07226" h="2109447">
                <a:moveTo>
                  <a:pt x="1217623" y="0"/>
                </a:moveTo>
                <a:lnTo>
                  <a:pt x="5207226" y="0"/>
                </a:lnTo>
                <a:lnTo>
                  <a:pt x="5207226" y="16167"/>
                </a:lnTo>
                <a:lnTo>
                  <a:pt x="1227287" y="16167"/>
                </a:lnTo>
                <a:lnTo>
                  <a:pt x="19086" y="2109447"/>
                </a:lnTo>
                <a:lnTo>
                  <a:pt x="0" y="2109447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B1E048A-220E-483E-AA37-50DFBCCB1B86}"/>
              </a:ext>
            </a:extLst>
          </p:cNvPr>
          <p:cNvSpPr/>
          <p:nvPr/>
        </p:nvSpPr>
        <p:spPr>
          <a:xfrm>
            <a:off x="2117474" y="0"/>
            <a:ext cx="2668915" cy="6858000"/>
          </a:xfrm>
          <a:custGeom>
            <a:avLst/>
            <a:gdLst>
              <a:gd name="connsiteX0" fmla="*/ 0 w 2668915"/>
              <a:gd name="connsiteY0" fmla="*/ 0 h 6858000"/>
              <a:gd name="connsiteX1" fmla="*/ 19029 w 2668915"/>
              <a:gd name="connsiteY1" fmla="*/ 0 h 6858000"/>
              <a:gd name="connsiteX2" fmla="*/ 2668915 w 2668915"/>
              <a:gd name="connsiteY2" fmla="*/ 4589321 h 6858000"/>
              <a:gd name="connsiteX3" fmla="*/ 2666073 w 2668915"/>
              <a:gd name="connsiteY3" fmla="*/ 4593142 h 6858000"/>
              <a:gd name="connsiteX4" fmla="*/ 1358287 w 2668915"/>
              <a:gd name="connsiteY4" fmla="*/ 6858000 h 6858000"/>
              <a:gd name="connsiteX5" fmla="*/ 1339265 w 2668915"/>
              <a:gd name="connsiteY5" fmla="*/ 6858000 h 6858000"/>
              <a:gd name="connsiteX6" fmla="*/ 2649887 w 2668915"/>
              <a:gd name="connsiteY6" fmla="*/ 458932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68915" h="6858000">
                <a:moveTo>
                  <a:pt x="0" y="0"/>
                </a:moveTo>
                <a:lnTo>
                  <a:pt x="19029" y="0"/>
                </a:lnTo>
                <a:lnTo>
                  <a:pt x="2668915" y="4589321"/>
                </a:lnTo>
                <a:lnTo>
                  <a:pt x="2666073" y="4593142"/>
                </a:lnTo>
                <a:lnTo>
                  <a:pt x="1358287" y="6858000"/>
                </a:lnTo>
                <a:lnTo>
                  <a:pt x="1339265" y="6858000"/>
                </a:lnTo>
                <a:lnTo>
                  <a:pt x="2649887" y="4589321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9" name="Freeform 20">
            <a:extLst>
              <a:ext uri="{FF2B5EF4-FFF2-40B4-BE49-F238E27FC236}">
                <a16:creationId xmlns:a16="http://schemas.microsoft.com/office/drawing/2014/main" id="{73CBCD55-793F-4CFE-990B-A53469AE7DC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622842" y="0"/>
            <a:ext cx="6521158" cy="4392886"/>
          </a:xfrm>
          <a:custGeom>
            <a:avLst/>
            <a:gdLst>
              <a:gd name="connsiteX0" fmla="*/ 0 w 6521158"/>
              <a:gd name="connsiteY0" fmla="*/ 0 h 4392886"/>
              <a:gd name="connsiteX1" fmla="*/ 6521158 w 6521158"/>
              <a:gd name="connsiteY1" fmla="*/ 0 h 4392886"/>
              <a:gd name="connsiteX2" fmla="*/ 6521158 w 6521158"/>
              <a:gd name="connsiteY2" fmla="*/ 4392886 h 4392886"/>
              <a:gd name="connsiteX3" fmla="*/ 2536308 w 6521158"/>
              <a:gd name="connsiteY3" fmla="*/ 4392886 h 4392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21158" h="4392886">
                <a:moveTo>
                  <a:pt x="0" y="0"/>
                </a:moveTo>
                <a:lnTo>
                  <a:pt x="6521158" y="0"/>
                </a:lnTo>
                <a:lnTo>
                  <a:pt x="6521158" y="4392886"/>
                </a:lnTo>
                <a:lnTo>
                  <a:pt x="2536308" y="4392886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9681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8242CDC6-C80B-4491-B1E2-366FDCB68A5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854C03DC-D27B-4334-B9C0-FE0B3C2E5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71518FF9-282A-4BBA-A731-44ABDF5A3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6" name="Triangle">
            <a:extLst>
              <a:ext uri="{FF2B5EF4-FFF2-40B4-BE49-F238E27FC236}">
                <a16:creationId xmlns:a16="http://schemas.microsoft.com/office/drawing/2014/main" id="{875BBE6D-5164-C2C7-9CCA-543AD2430217}"/>
              </a:ext>
            </a:extLst>
          </p:cNvPr>
          <p:cNvSpPr/>
          <p:nvPr/>
        </p:nvSpPr>
        <p:spPr>
          <a:xfrm>
            <a:off x="8220990" y="2870108"/>
            <a:ext cx="923010" cy="3195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0" y="10797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8" name="Shape">
            <a:extLst>
              <a:ext uri="{FF2B5EF4-FFF2-40B4-BE49-F238E27FC236}">
                <a16:creationId xmlns:a16="http://schemas.microsoft.com/office/drawing/2014/main" id="{7F8ECAC6-0431-D1E8-9604-37670BF8E98F}"/>
              </a:ext>
            </a:extLst>
          </p:cNvPr>
          <p:cNvSpPr/>
          <p:nvPr/>
        </p:nvSpPr>
        <p:spPr>
          <a:xfrm>
            <a:off x="8905919" y="0"/>
            <a:ext cx="230756" cy="3985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1" y="0"/>
                </a:moveTo>
                <a:lnTo>
                  <a:pt x="0" y="0"/>
                </a:lnTo>
                <a:lnTo>
                  <a:pt x="21600" y="21600"/>
                </a:lnTo>
                <a:lnTo>
                  <a:pt x="21600" y="20567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9" name="Shape">
            <a:extLst>
              <a:ext uri="{FF2B5EF4-FFF2-40B4-BE49-F238E27FC236}">
                <a16:creationId xmlns:a16="http://schemas.microsoft.com/office/drawing/2014/main" id="{7167A874-FABA-BC69-C012-22258A0CA1F3}"/>
              </a:ext>
            </a:extLst>
          </p:cNvPr>
          <p:cNvSpPr/>
          <p:nvPr/>
        </p:nvSpPr>
        <p:spPr>
          <a:xfrm>
            <a:off x="3261054" y="4576918"/>
            <a:ext cx="5878479" cy="22960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870" y="0"/>
                </a:moveTo>
                <a:lnTo>
                  <a:pt x="0" y="21600"/>
                </a:lnTo>
                <a:lnTo>
                  <a:pt x="42" y="21600"/>
                </a:lnTo>
                <a:lnTo>
                  <a:pt x="4891" y="90"/>
                </a:lnTo>
                <a:lnTo>
                  <a:pt x="17438" y="90"/>
                </a:lnTo>
                <a:lnTo>
                  <a:pt x="21600" y="18541"/>
                </a:lnTo>
                <a:lnTo>
                  <a:pt x="21600" y="18362"/>
                </a:lnTo>
                <a:lnTo>
                  <a:pt x="17459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ACFAA792-E279-9C33-9A65-88BB943F0E46}"/>
              </a:ext>
            </a:extLst>
          </p:cNvPr>
          <p:cNvSpPr/>
          <p:nvPr/>
        </p:nvSpPr>
        <p:spPr>
          <a:xfrm>
            <a:off x="0" y="0"/>
            <a:ext cx="3369755" cy="129583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527" y="0"/>
                </a:moveTo>
                <a:lnTo>
                  <a:pt x="16771" y="21441"/>
                </a:lnTo>
                <a:lnTo>
                  <a:pt x="0" y="21441"/>
                </a:lnTo>
                <a:lnTo>
                  <a:pt x="0" y="21600"/>
                </a:lnTo>
                <a:lnTo>
                  <a:pt x="16802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1" name="Shape">
            <a:extLst>
              <a:ext uri="{FF2B5EF4-FFF2-40B4-BE49-F238E27FC236}">
                <a16:creationId xmlns:a16="http://schemas.microsoft.com/office/drawing/2014/main" id="{28EA727B-93C9-BD36-AA86-A76CA7E4F093}"/>
              </a:ext>
            </a:extLst>
          </p:cNvPr>
          <p:cNvSpPr/>
          <p:nvPr/>
        </p:nvSpPr>
        <p:spPr>
          <a:xfrm>
            <a:off x="2870108" y="0"/>
            <a:ext cx="6265613" cy="43614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923" y="21553"/>
                </a:moveTo>
                <a:lnTo>
                  <a:pt x="39" y="6909"/>
                </a:lnTo>
                <a:lnTo>
                  <a:pt x="2814" y="0"/>
                </a:lnTo>
                <a:lnTo>
                  <a:pt x="2774" y="0"/>
                </a:lnTo>
                <a:lnTo>
                  <a:pt x="0" y="6909"/>
                </a:lnTo>
                <a:lnTo>
                  <a:pt x="5904" y="21600"/>
                </a:lnTo>
                <a:lnTo>
                  <a:pt x="17715" y="21600"/>
                </a:lnTo>
                <a:lnTo>
                  <a:pt x="21600" y="11933"/>
                </a:lnTo>
                <a:lnTo>
                  <a:pt x="21600" y="11839"/>
                </a:lnTo>
                <a:lnTo>
                  <a:pt x="17695" y="21553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2" name="Freeform 23">
            <a:extLst>
              <a:ext uri="{FF2B5EF4-FFF2-40B4-BE49-F238E27FC236}">
                <a16:creationId xmlns:a16="http://schemas.microsoft.com/office/drawing/2014/main" id="{B760097E-232A-4610-9C14-3E8FB2D1865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504203"/>
            <a:ext cx="4315328" cy="5353797"/>
          </a:xfrm>
          <a:custGeom>
            <a:avLst/>
            <a:gdLst>
              <a:gd name="connsiteX0" fmla="*/ 0 w 4315328"/>
              <a:gd name="connsiteY0" fmla="*/ 0 h 5353797"/>
              <a:gd name="connsiteX1" fmla="*/ 2604771 w 4315328"/>
              <a:gd name="connsiteY1" fmla="*/ 0 h 5353797"/>
              <a:gd name="connsiteX2" fmla="*/ 4315328 w 4315328"/>
              <a:gd name="connsiteY2" fmla="*/ 2961595 h 5353797"/>
              <a:gd name="connsiteX3" fmla="*/ 2934536 w 4315328"/>
              <a:gd name="connsiteY3" fmla="*/ 5353797 h 5353797"/>
              <a:gd name="connsiteX4" fmla="*/ 0 w 4315328"/>
              <a:gd name="connsiteY4" fmla="*/ 5353797 h 535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15328" h="5353797">
                <a:moveTo>
                  <a:pt x="0" y="0"/>
                </a:moveTo>
                <a:lnTo>
                  <a:pt x="2604771" y="0"/>
                </a:lnTo>
                <a:lnTo>
                  <a:pt x="4315328" y="2961595"/>
                </a:lnTo>
                <a:lnTo>
                  <a:pt x="2934536" y="5353797"/>
                </a:lnTo>
                <a:lnTo>
                  <a:pt x="0" y="5353797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A380202-F3F2-4AC0-8936-ED6BADE05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1586" y="1342413"/>
            <a:ext cx="4329002" cy="28527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557C91EF-9ECF-426B-B335-36ED8057F1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26729" y="4748414"/>
            <a:ext cx="3238717" cy="15001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2307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1E401285-0A6E-4F70-86DB-227CB70FE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2502152"/>
            <a:ext cx="2791974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4A11A794-A338-4A3D-A44B-9F224F209E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7" y="5381877"/>
            <a:ext cx="4756211" cy="71786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Date Placeholder 3">
            <a:extLst>
              <a:ext uri="{FF2B5EF4-FFF2-40B4-BE49-F238E27FC236}">
                <a16:creationId xmlns:a16="http://schemas.microsoft.com/office/drawing/2014/main" id="{F084121D-C173-41BF-A8BF-A7307C52D56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13" name="Footer Placeholder 4">
            <a:extLst>
              <a:ext uri="{FF2B5EF4-FFF2-40B4-BE49-F238E27FC236}">
                <a16:creationId xmlns:a16="http://schemas.microsoft.com/office/drawing/2014/main" id="{D7E377AD-FE2F-4ACD-975A-1CA31E6E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14" name="Slide Number Placeholder 5">
            <a:extLst>
              <a:ext uri="{FF2B5EF4-FFF2-40B4-BE49-F238E27FC236}">
                <a16:creationId xmlns:a16="http://schemas.microsoft.com/office/drawing/2014/main" id="{8DD8FB59-3532-4BA9-BBBF-A18CF5044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9319E888-69DF-4A19-BF5D-F6CF70DE7D06}" type="slidenum">
              <a:rPr lang="en-US" smtClean="0"/>
              <a:t>‹#›</a:t>
            </a:fld>
            <a:endParaRPr lang="en-US"/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88B00100-82A6-46DB-AB35-5266F91AE75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53859" y="4050688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9" name="Text Placeholder 17">
            <a:extLst>
              <a:ext uri="{FF2B5EF4-FFF2-40B4-BE49-F238E27FC236}">
                <a16:creationId xmlns:a16="http://schemas.microsoft.com/office/drawing/2014/main" id="{CCE23A20-9D3A-4A2C-8AD2-D6BCBFFE8052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53859" y="428075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20" name="Text Placeholder 17">
            <a:extLst>
              <a:ext uri="{FF2B5EF4-FFF2-40B4-BE49-F238E27FC236}">
                <a16:creationId xmlns:a16="http://schemas.microsoft.com/office/drawing/2014/main" id="{7686557C-B6EC-41CF-A5C6-C78D6675CE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3859" y="451082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1" name="Shape">
            <a:extLst>
              <a:ext uri="{FF2B5EF4-FFF2-40B4-BE49-F238E27FC236}">
                <a16:creationId xmlns:a16="http://schemas.microsoft.com/office/drawing/2014/main" id="{129B654E-D1B8-4EE9-13CF-6310B379EFD1}"/>
              </a:ext>
            </a:extLst>
          </p:cNvPr>
          <p:cNvSpPr/>
          <p:nvPr/>
        </p:nvSpPr>
        <p:spPr>
          <a:xfrm>
            <a:off x="649049" y="0"/>
            <a:ext cx="2655568" cy="8810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4134" y="21600"/>
                </a:lnTo>
                <a:lnTo>
                  <a:pt x="17466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2" name="Shape">
            <a:extLst>
              <a:ext uri="{FF2B5EF4-FFF2-40B4-BE49-F238E27FC236}">
                <a16:creationId xmlns:a16="http://schemas.microsoft.com/office/drawing/2014/main" id="{7C76576E-90B6-2EE8-FF31-BAB467C641B5}"/>
              </a:ext>
            </a:extLst>
          </p:cNvPr>
          <p:cNvSpPr/>
          <p:nvPr/>
        </p:nvSpPr>
        <p:spPr>
          <a:xfrm>
            <a:off x="5788547" y="0"/>
            <a:ext cx="2667011" cy="8858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4139" y="21600"/>
                </a:moveTo>
                <a:lnTo>
                  <a:pt x="17461" y="21600"/>
                </a:lnTo>
                <a:lnTo>
                  <a:pt x="21600" y="0"/>
                </a:lnTo>
                <a:lnTo>
                  <a:pt x="21507" y="0"/>
                </a:lnTo>
                <a:lnTo>
                  <a:pt x="17414" y="21367"/>
                </a:lnTo>
                <a:lnTo>
                  <a:pt x="4186" y="21367"/>
                </a:lnTo>
                <a:lnTo>
                  <a:pt x="93" y="0"/>
                </a:lnTo>
                <a:lnTo>
                  <a:pt x="0" y="0"/>
                </a:lnTo>
                <a:lnTo>
                  <a:pt x="4132" y="2153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3" name="Shape">
            <a:extLst>
              <a:ext uri="{FF2B5EF4-FFF2-40B4-BE49-F238E27FC236}">
                <a16:creationId xmlns:a16="http://schemas.microsoft.com/office/drawing/2014/main" id="{A19D23BE-E116-BA37-F221-CB119D39FF19}"/>
              </a:ext>
            </a:extLst>
          </p:cNvPr>
          <p:cNvSpPr/>
          <p:nvPr/>
        </p:nvSpPr>
        <p:spPr>
          <a:xfrm>
            <a:off x="8048401" y="0"/>
            <a:ext cx="1095599" cy="23523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565" y="0"/>
                </a:moveTo>
                <a:lnTo>
                  <a:pt x="19" y="8510"/>
                </a:lnTo>
                <a:lnTo>
                  <a:pt x="0" y="8528"/>
                </a:lnTo>
                <a:lnTo>
                  <a:pt x="16186" y="21582"/>
                </a:lnTo>
                <a:lnTo>
                  <a:pt x="16205" y="21600"/>
                </a:lnTo>
                <a:lnTo>
                  <a:pt x="21600" y="21600"/>
                </a:lnTo>
                <a:lnTo>
                  <a:pt x="21600" y="21512"/>
                </a:lnTo>
                <a:lnTo>
                  <a:pt x="16317" y="21512"/>
                </a:lnTo>
                <a:lnTo>
                  <a:pt x="226" y="8528"/>
                </a:lnTo>
                <a:lnTo>
                  <a:pt x="10791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4" name="Shape">
            <a:extLst>
              <a:ext uri="{FF2B5EF4-FFF2-40B4-BE49-F238E27FC236}">
                <a16:creationId xmlns:a16="http://schemas.microsoft.com/office/drawing/2014/main" id="{0C4ED875-1444-B852-79D1-6C63B462B41C}"/>
              </a:ext>
            </a:extLst>
          </p:cNvPr>
          <p:cNvSpPr/>
          <p:nvPr/>
        </p:nvSpPr>
        <p:spPr>
          <a:xfrm>
            <a:off x="2899368" y="0"/>
            <a:ext cx="3288706" cy="23523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520" y="0"/>
                </a:moveTo>
                <a:lnTo>
                  <a:pt x="6" y="8510"/>
                </a:lnTo>
                <a:lnTo>
                  <a:pt x="0" y="8528"/>
                </a:lnTo>
                <a:lnTo>
                  <a:pt x="5392" y="21582"/>
                </a:lnTo>
                <a:lnTo>
                  <a:pt x="5398" y="21600"/>
                </a:lnTo>
                <a:lnTo>
                  <a:pt x="16195" y="21600"/>
                </a:lnTo>
                <a:lnTo>
                  <a:pt x="21587" y="8554"/>
                </a:lnTo>
                <a:lnTo>
                  <a:pt x="21600" y="8528"/>
                </a:lnTo>
                <a:lnTo>
                  <a:pt x="18074" y="0"/>
                </a:lnTo>
                <a:lnTo>
                  <a:pt x="18005" y="0"/>
                </a:lnTo>
                <a:lnTo>
                  <a:pt x="21525" y="8528"/>
                </a:lnTo>
                <a:lnTo>
                  <a:pt x="16164" y="21512"/>
                </a:lnTo>
                <a:lnTo>
                  <a:pt x="5436" y="21512"/>
                </a:lnTo>
                <a:lnTo>
                  <a:pt x="69" y="8528"/>
                </a:lnTo>
                <a:lnTo>
                  <a:pt x="3595" y="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5" name="Shape">
            <a:extLst>
              <a:ext uri="{FF2B5EF4-FFF2-40B4-BE49-F238E27FC236}">
                <a16:creationId xmlns:a16="http://schemas.microsoft.com/office/drawing/2014/main" id="{491D68F5-9362-2EAA-E270-7871A5DDE593}"/>
              </a:ext>
            </a:extLst>
          </p:cNvPr>
          <p:cNvSpPr/>
          <p:nvPr/>
        </p:nvSpPr>
        <p:spPr>
          <a:xfrm>
            <a:off x="5483420" y="3928521"/>
            <a:ext cx="3287756" cy="28472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0"/>
                </a:moveTo>
                <a:lnTo>
                  <a:pt x="6" y="10786"/>
                </a:lnTo>
                <a:lnTo>
                  <a:pt x="0" y="10800"/>
                </a:lnTo>
                <a:lnTo>
                  <a:pt x="5394" y="21586"/>
                </a:lnTo>
                <a:lnTo>
                  <a:pt x="5400" y="21600"/>
                </a:lnTo>
                <a:lnTo>
                  <a:pt x="16200" y="21600"/>
                </a:lnTo>
                <a:lnTo>
                  <a:pt x="21594" y="10814"/>
                </a:lnTo>
                <a:lnTo>
                  <a:pt x="21600" y="10800"/>
                </a:lnTo>
                <a:lnTo>
                  <a:pt x="16206" y="14"/>
                </a:lnTo>
                <a:lnTo>
                  <a:pt x="16200" y="0"/>
                </a:lnTo>
                <a:lnTo>
                  <a:pt x="5400" y="0"/>
                </a:lnTo>
                <a:close/>
                <a:moveTo>
                  <a:pt x="21531" y="10800"/>
                </a:moveTo>
                <a:lnTo>
                  <a:pt x="16169" y="21528"/>
                </a:lnTo>
                <a:lnTo>
                  <a:pt x="5438" y="21528"/>
                </a:lnTo>
                <a:lnTo>
                  <a:pt x="75" y="10800"/>
                </a:lnTo>
                <a:lnTo>
                  <a:pt x="5438" y="72"/>
                </a:lnTo>
                <a:lnTo>
                  <a:pt x="16169" y="72"/>
                </a:lnTo>
                <a:lnTo>
                  <a:pt x="21531" y="1080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6" name="Shape">
            <a:extLst>
              <a:ext uri="{FF2B5EF4-FFF2-40B4-BE49-F238E27FC236}">
                <a16:creationId xmlns:a16="http://schemas.microsoft.com/office/drawing/2014/main" id="{EF6FDCA9-D735-45D6-11A9-7DC0ADAC62F5}"/>
              </a:ext>
            </a:extLst>
          </p:cNvPr>
          <p:cNvSpPr/>
          <p:nvPr/>
        </p:nvSpPr>
        <p:spPr>
          <a:xfrm>
            <a:off x="8048401" y="2460094"/>
            <a:ext cx="1095599" cy="28481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1528"/>
                </a:moveTo>
                <a:lnTo>
                  <a:pt x="16317" y="21528"/>
                </a:lnTo>
                <a:lnTo>
                  <a:pt x="226" y="10804"/>
                </a:lnTo>
                <a:lnTo>
                  <a:pt x="16317" y="72"/>
                </a:lnTo>
                <a:lnTo>
                  <a:pt x="21600" y="72"/>
                </a:lnTo>
                <a:lnTo>
                  <a:pt x="21600" y="0"/>
                </a:lnTo>
                <a:lnTo>
                  <a:pt x="16205" y="0"/>
                </a:lnTo>
                <a:lnTo>
                  <a:pt x="19" y="10782"/>
                </a:lnTo>
                <a:lnTo>
                  <a:pt x="0" y="10804"/>
                </a:lnTo>
                <a:lnTo>
                  <a:pt x="16186" y="21586"/>
                </a:lnTo>
                <a:lnTo>
                  <a:pt x="16205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7" name="Shape">
            <a:extLst>
              <a:ext uri="{FF2B5EF4-FFF2-40B4-BE49-F238E27FC236}">
                <a16:creationId xmlns:a16="http://schemas.microsoft.com/office/drawing/2014/main" id="{FBE56BD6-25F2-ED6A-234B-75E7BBD20D66}"/>
              </a:ext>
            </a:extLst>
          </p:cNvPr>
          <p:cNvSpPr/>
          <p:nvPr/>
        </p:nvSpPr>
        <p:spPr>
          <a:xfrm>
            <a:off x="2899368" y="2460093"/>
            <a:ext cx="3287756" cy="28472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400" y="21600"/>
                </a:moveTo>
                <a:lnTo>
                  <a:pt x="16200" y="21600"/>
                </a:lnTo>
                <a:lnTo>
                  <a:pt x="21594" y="10814"/>
                </a:lnTo>
                <a:lnTo>
                  <a:pt x="21600" y="10800"/>
                </a:lnTo>
                <a:lnTo>
                  <a:pt x="16206" y="14"/>
                </a:lnTo>
                <a:lnTo>
                  <a:pt x="16200" y="0"/>
                </a:lnTo>
                <a:lnTo>
                  <a:pt x="5400" y="0"/>
                </a:lnTo>
                <a:lnTo>
                  <a:pt x="6" y="10786"/>
                </a:lnTo>
                <a:lnTo>
                  <a:pt x="0" y="10800"/>
                </a:lnTo>
                <a:lnTo>
                  <a:pt x="5394" y="21586"/>
                </a:lnTo>
                <a:lnTo>
                  <a:pt x="5400" y="21600"/>
                </a:lnTo>
                <a:close/>
                <a:moveTo>
                  <a:pt x="5438" y="65"/>
                </a:moveTo>
                <a:lnTo>
                  <a:pt x="16169" y="65"/>
                </a:lnTo>
                <a:lnTo>
                  <a:pt x="21531" y="10793"/>
                </a:lnTo>
                <a:lnTo>
                  <a:pt x="16169" y="21520"/>
                </a:lnTo>
                <a:lnTo>
                  <a:pt x="5438" y="21520"/>
                </a:lnTo>
                <a:lnTo>
                  <a:pt x="75" y="10793"/>
                </a:lnTo>
                <a:lnTo>
                  <a:pt x="5438" y="65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28" name="Freeform 29">
            <a:extLst>
              <a:ext uri="{FF2B5EF4-FFF2-40B4-BE49-F238E27FC236}">
                <a16:creationId xmlns:a16="http://schemas.microsoft.com/office/drawing/2014/main" id="{1567EAFE-D9FB-4C5B-A363-BBC45C2C516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66126" y="986496"/>
            <a:ext cx="3277266" cy="2838640"/>
          </a:xfrm>
          <a:custGeom>
            <a:avLst/>
            <a:gdLst>
              <a:gd name="connsiteX0" fmla="*/ 819013 w 3277266"/>
              <a:gd name="connsiteY0" fmla="*/ 0 h 2838640"/>
              <a:gd name="connsiteX1" fmla="*/ 2458253 w 3277266"/>
              <a:gd name="connsiteY1" fmla="*/ 0 h 2838640"/>
              <a:gd name="connsiteX2" fmla="*/ 3277266 w 3277266"/>
              <a:gd name="connsiteY2" fmla="*/ 1418795 h 2838640"/>
              <a:gd name="connsiteX3" fmla="*/ 2458253 w 3277266"/>
              <a:gd name="connsiteY3" fmla="*/ 2838640 h 2838640"/>
              <a:gd name="connsiteX4" fmla="*/ 819013 w 3277266"/>
              <a:gd name="connsiteY4" fmla="*/ 2838640 h 2838640"/>
              <a:gd name="connsiteX5" fmla="*/ 0 w 3277266"/>
              <a:gd name="connsiteY5" fmla="*/ 1418795 h 2838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77266" h="2838640">
                <a:moveTo>
                  <a:pt x="819013" y="0"/>
                </a:moveTo>
                <a:lnTo>
                  <a:pt x="2458253" y="0"/>
                </a:lnTo>
                <a:lnTo>
                  <a:pt x="3277266" y="1418795"/>
                </a:lnTo>
                <a:lnTo>
                  <a:pt x="2458253" y="2838640"/>
                </a:lnTo>
                <a:lnTo>
                  <a:pt x="819013" y="2838640"/>
                </a:lnTo>
                <a:lnTo>
                  <a:pt x="0" y="1418795"/>
                </a:lnTo>
                <a:close/>
              </a:path>
            </a:pathLst>
          </a:custGeom>
          <a:noFill/>
        </p:spPr>
        <p:txBody>
          <a:bodyPr wrap="square" anchor="ctr">
            <a:noAutofit/>
          </a:bodyPr>
          <a:lstStyle>
            <a:lvl1pPr marL="0" indent="0" algn="ctr">
              <a:buNone/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712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itle 1">
            <a:extLst>
              <a:ext uri="{FF2B5EF4-FFF2-40B4-BE49-F238E27FC236}">
                <a16:creationId xmlns:a16="http://schemas.microsoft.com/office/drawing/2014/main" id="{D64FDF5F-B87A-48FB-8836-28911241AE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C858C0-70A5-4521-A1D8-C1DA8BB60EF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28650" y="3709150"/>
            <a:ext cx="7886699" cy="13258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dirty="0" smtClean="0">
                <a:ln w="3175" cmpd="sng">
                  <a:noFill/>
                </a:ln>
                <a:latin typeface="+mj-lt"/>
                <a:ea typeface="+mj-ea"/>
              </a:defRPr>
            </a:lvl1pPr>
            <a:lvl2pPr>
              <a:defRPr lang="en-US" dirty="0" smtClean="0"/>
            </a:lvl2pPr>
            <a:lvl3pPr>
              <a:defRPr lang="en-US" dirty="0" smtClean="0"/>
            </a:lvl3pPr>
            <a:lvl4pPr>
              <a:defRPr lang="en-US" dirty="0" smtClean="0"/>
            </a:lvl4pPr>
            <a:lvl5pPr>
              <a:defRPr lang="en-US" dirty="0"/>
            </a:lvl5pPr>
          </a:lstStyle>
          <a:p>
            <a:pPr marL="228600" lvl="0" indent="-228600">
              <a:spcBef>
                <a:spcPct val="0"/>
              </a:spcBef>
            </a:pPr>
            <a:r>
              <a:rPr lang="en-US" dirty="0"/>
              <a:t>Click to edit Master text styles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268C047-D4C6-4716-A78B-EE5000FD1F52}"/>
              </a:ext>
            </a:extLst>
          </p:cNvPr>
          <p:cNvSpPr txBox="1"/>
          <p:nvPr userDrawn="1"/>
        </p:nvSpPr>
        <p:spPr>
          <a:xfrm>
            <a:off x="3153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2">
                    <a:lumMod val="20000"/>
                    <a:lumOff val="80000"/>
                  </a:schemeClr>
                </a:solidFill>
              </a:rPr>
              <a:t>Aa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806B303D-5E6A-47BF-AFC1-2852F337BEC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17375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CE4C982F-2435-454E-964B-6E2FA8DAE509}"/>
              </a:ext>
            </a:extLst>
          </p:cNvPr>
          <p:cNvSpPr txBox="1"/>
          <p:nvPr userDrawn="1"/>
        </p:nvSpPr>
        <p:spPr>
          <a:xfrm>
            <a:off x="614071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2">
                    <a:lumMod val="20000"/>
                    <a:lumOff val="80000"/>
                  </a:schemeClr>
                </a:solidFill>
                <a:latin typeface="+mj-lt"/>
              </a:rPr>
              <a:t>Aa</a:t>
            </a:r>
          </a:p>
        </p:txBody>
      </p:sp>
      <p:sp>
        <p:nvSpPr>
          <p:cNvPr id="162" name="Text Placeholder 7">
            <a:extLst>
              <a:ext uri="{FF2B5EF4-FFF2-40B4-BE49-F238E27FC236}">
                <a16:creationId xmlns:a16="http://schemas.microsoft.com/office/drawing/2014/main" id="{D8C94DFA-96D0-4436-B11B-F4ECD914841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161267" y="6125270"/>
            <a:ext cx="2394180" cy="56445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26475A9A-CDDE-42D3-A31B-0620B825F2A0}"/>
              </a:ext>
            </a:extLst>
          </p:cNvPr>
          <p:cNvGrpSpPr/>
          <p:nvPr userDrawn="1"/>
        </p:nvGrpSpPr>
        <p:grpSpPr>
          <a:xfrm>
            <a:off x="628650" y="1946104"/>
            <a:ext cx="7891272" cy="1481328"/>
            <a:chOff x="628650" y="1946104"/>
            <a:chExt cx="7891272" cy="1481328"/>
          </a:xfrm>
        </p:grpSpPr>
        <p:sp>
          <p:nvSpPr>
            <p:cNvPr id="83" name="Rectangle 82">
              <a:extLst>
                <a:ext uri="{FF2B5EF4-FFF2-40B4-BE49-F238E27FC236}">
                  <a16:creationId xmlns:a16="http://schemas.microsoft.com/office/drawing/2014/main" id="{4D825DDC-B1B7-4A22-AE1A-DFFE8C468588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481328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CAC08C7C-E3C9-4D9C-80B0-16E41E85987D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319832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BA49656F-2DAE-40AB-AA90-DB2938FC49A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1158334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DCD712ED-28B0-410A-9BD1-7616FBF74042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996838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7" name="Rectangle 86">
              <a:extLst>
                <a:ext uri="{FF2B5EF4-FFF2-40B4-BE49-F238E27FC236}">
                  <a16:creationId xmlns:a16="http://schemas.microsoft.com/office/drawing/2014/main" id="{6849DA16-5630-42C0-B032-CF4E4236809C}"/>
                </a:ext>
              </a:extLst>
            </p:cNvPr>
            <p:cNvSpPr/>
            <p:nvPr userDrawn="1"/>
          </p:nvSpPr>
          <p:spPr>
            <a:xfrm>
              <a:off x="628650" y="1946104"/>
              <a:ext cx="671123" cy="83534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E6F035CF-B43D-439C-AD0F-8D953B579313}"/>
                </a:ext>
              </a:extLst>
            </p:cNvPr>
            <p:cNvSpPr/>
            <p:nvPr userDrawn="1"/>
          </p:nvSpPr>
          <p:spPr>
            <a:xfrm>
              <a:off x="628651" y="1946104"/>
              <a:ext cx="671123" cy="67064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3" name="Rectangle 162">
              <a:extLst>
                <a:ext uri="{FF2B5EF4-FFF2-40B4-BE49-F238E27FC236}">
                  <a16:creationId xmlns:a16="http://schemas.microsoft.com/office/drawing/2014/main" id="{41E5DA4D-2356-4A5A-9A78-37FC3426A8A4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481328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4" name="Rectangle 163">
              <a:extLst>
                <a:ext uri="{FF2B5EF4-FFF2-40B4-BE49-F238E27FC236}">
                  <a16:creationId xmlns:a16="http://schemas.microsoft.com/office/drawing/2014/main" id="{94FE7071-946A-4F12-893A-526B25468EB3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31983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5" name="Rectangle 164">
              <a:extLst>
                <a:ext uri="{FF2B5EF4-FFF2-40B4-BE49-F238E27FC236}">
                  <a16:creationId xmlns:a16="http://schemas.microsoft.com/office/drawing/2014/main" id="{0B4820EC-57AA-49FD-9B74-B858DD1AE71D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1158334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6" name="Rectangle 165">
              <a:extLst>
                <a:ext uri="{FF2B5EF4-FFF2-40B4-BE49-F238E27FC236}">
                  <a16:creationId xmlns:a16="http://schemas.microsoft.com/office/drawing/2014/main" id="{829BCA57-159F-4238-A8C6-090DBF3ED9CB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996838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7" name="Rectangle 166">
              <a:extLst>
                <a:ext uri="{FF2B5EF4-FFF2-40B4-BE49-F238E27FC236}">
                  <a16:creationId xmlns:a16="http://schemas.microsoft.com/office/drawing/2014/main" id="{220D4EDF-EA25-4D8A-B8A4-0AB513B97627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835342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8" name="Rectangle 167">
              <a:extLst>
                <a:ext uri="{FF2B5EF4-FFF2-40B4-BE49-F238E27FC236}">
                  <a16:creationId xmlns:a16="http://schemas.microsoft.com/office/drawing/2014/main" id="{1D4305EB-B3E8-44B7-8B0F-EA03970179FF}"/>
                </a:ext>
              </a:extLst>
            </p:cNvPr>
            <p:cNvSpPr/>
            <p:nvPr userDrawn="1"/>
          </p:nvSpPr>
          <p:spPr>
            <a:xfrm>
              <a:off x="1430889" y="1946104"/>
              <a:ext cx="671123" cy="670640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9" name="Rectangle 168">
              <a:extLst>
                <a:ext uri="{FF2B5EF4-FFF2-40B4-BE49-F238E27FC236}">
                  <a16:creationId xmlns:a16="http://schemas.microsoft.com/office/drawing/2014/main" id="{BF0C67D4-85EB-4EE5-AF2E-00FE916B8A0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481328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0" name="Rectangle 169">
              <a:extLst>
                <a:ext uri="{FF2B5EF4-FFF2-40B4-BE49-F238E27FC236}">
                  <a16:creationId xmlns:a16="http://schemas.microsoft.com/office/drawing/2014/main" id="{7BDDFC57-9EC3-437D-B2FC-B6290981C500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319832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1" name="Rectangle 170">
              <a:extLst>
                <a:ext uri="{FF2B5EF4-FFF2-40B4-BE49-F238E27FC236}">
                  <a16:creationId xmlns:a16="http://schemas.microsoft.com/office/drawing/2014/main" id="{A6BFD32E-3CA9-47B8-A9E9-842EB47B3C34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1158334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2" name="Rectangle 171">
              <a:extLst>
                <a:ext uri="{FF2B5EF4-FFF2-40B4-BE49-F238E27FC236}">
                  <a16:creationId xmlns:a16="http://schemas.microsoft.com/office/drawing/2014/main" id="{27F6C923-45B6-4A07-BF72-4EA3A79B94E2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996838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3" name="Rectangle 172">
              <a:extLst>
                <a:ext uri="{FF2B5EF4-FFF2-40B4-BE49-F238E27FC236}">
                  <a16:creationId xmlns:a16="http://schemas.microsoft.com/office/drawing/2014/main" id="{6EDAF0FF-ED88-4001-ACE8-F2C99F0F6081}"/>
                </a:ext>
              </a:extLst>
            </p:cNvPr>
            <p:cNvSpPr/>
            <p:nvPr userDrawn="1"/>
          </p:nvSpPr>
          <p:spPr>
            <a:xfrm>
              <a:off x="2233127" y="1946104"/>
              <a:ext cx="671123" cy="835342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4" name="Rectangle 173">
              <a:extLst>
                <a:ext uri="{FF2B5EF4-FFF2-40B4-BE49-F238E27FC236}">
                  <a16:creationId xmlns:a16="http://schemas.microsoft.com/office/drawing/2014/main" id="{9BB3B5D8-C72B-482B-9920-23107B3B85FD}"/>
                </a:ext>
              </a:extLst>
            </p:cNvPr>
            <p:cNvSpPr/>
            <p:nvPr userDrawn="1"/>
          </p:nvSpPr>
          <p:spPr>
            <a:xfrm>
              <a:off x="2233128" y="1946104"/>
              <a:ext cx="671123" cy="67064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5" name="Rectangle 174">
              <a:extLst>
                <a:ext uri="{FF2B5EF4-FFF2-40B4-BE49-F238E27FC236}">
                  <a16:creationId xmlns:a16="http://schemas.microsoft.com/office/drawing/2014/main" id="{2547ECFF-5A99-4BDD-9D82-AF7E2BC6ED91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48132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6" name="Rectangle 175">
              <a:extLst>
                <a:ext uri="{FF2B5EF4-FFF2-40B4-BE49-F238E27FC236}">
                  <a16:creationId xmlns:a16="http://schemas.microsoft.com/office/drawing/2014/main" id="{D24D3EB6-7B2A-44AF-9F83-2EB304CB9012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319832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7" name="Rectangle 176">
              <a:extLst>
                <a:ext uri="{FF2B5EF4-FFF2-40B4-BE49-F238E27FC236}">
                  <a16:creationId xmlns:a16="http://schemas.microsoft.com/office/drawing/2014/main" id="{F473FD6F-105A-4A5E-BB7B-E748A685D5A6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115833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8" name="Rectangle 177">
              <a:extLst>
                <a:ext uri="{FF2B5EF4-FFF2-40B4-BE49-F238E27FC236}">
                  <a16:creationId xmlns:a16="http://schemas.microsoft.com/office/drawing/2014/main" id="{3339347A-FF0E-40C7-89C0-36AFFF6F9E7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99683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BC367306-AB93-4C38-8042-A2D897E19657}"/>
                </a:ext>
              </a:extLst>
            </p:cNvPr>
            <p:cNvSpPr/>
            <p:nvPr userDrawn="1"/>
          </p:nvSpPr>
          <p:spPr>
            <a:xfrm>
              <a:off x="3035366" y="1946104"/>
              <a:ext cx="671123" cy="835342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0" name="Rectangle 179">
              <a:extLst>
                <a:ext uri="{FF2B5EF4-FFF2-40B4-BE49-F238E27FC236}">
                  <a16:creationId xmlns:a16="http://schemas.microsoft.com/office/drawing/2014/main" id="{54D63E32-A004-4AFD-BE82-56549F30C11C}"/>
                </a:ext>
              </a:extLst>
            </p:cNvPr>
            <p:cNvSpPr/>
            <p:nvPr userDrawn="1"/>
          </p:nvSpPr>
          <p:spPr>
            <a:xfrm>
              <a:off x="3035367" y="1946104"/>
              <a:ext cx="671123" cy="670640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1" name="Rectangle 180">
              <a:extLst>
                <a:ext uri="{FF2B5EF4-FFF2-40B4-BE49-F238E27FC236}">
                  <a16:creationId xmlns:a16="http://schemas.microsoft.com/office/drawing/2014/main" id="{95194278-6696-4FD2-8D66-10625FBCACA4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48132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2" name="Rectangle 181">
              <a:extLst>
                <a:ext uri="{FF2B5EF4-FFF2-40B4-BE49-F238E27FC236}">
                  <a16:creationId xmlns:a16="http://schemas.microsoft.com/office/drawing/2014/main" id="{C3383B67-395B-4618-94B2-8FFB09170689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31983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ACFCFB25-1D6C-475A-A271-185C58B6D8CD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1158334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3828B87-D0D9-4219-9A26-4E60D6640DC7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996838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5" name="Rectangle 184">
              <a:extLst>
                <a:ext uri="{FF2B5EF4-FFF2-40B4-BE49-F238E27FC236}">
                  <a16:creationId xmlns:a16="http://schemas.microsoft.com/office/drawing/2014/main" id="{32F1CA9D-A578-4C66-ACB9-661F5482120A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835342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6" name="Rectangle 185">
              <a:extLst>
                <a:ext uri="{FF2B5EF4-FFF2-40B4-BE49-F238E27FC236}">
                  <a16:creationId xmlns:a16="http://schemas.microsoft.com/office/drawing/2014/main" id="{FBA4A2F3-8BCC-434A-B746-2BDB48D8AB71}"/>
                </a:ext>
              </a:extLst>
            </p:cNvPr>
            <p:cNvSpPr/>
            <p:nvPr userDrawn="1"/>
          </p:nvSpPr>
          <p:spPr>
            <a:xfrm>
              <a:off x="3837605" y="1946104"/>
              <a:ext cx="671123" cy="67064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7" name="Rectangle 186">
              <a:extLst>
                <a:ext uri="{FF2B5EF4-FFF2-40B4-BE49-F238E27FC236}">
                  <a16:creationId xmlns:a16="http://schemas.microsoft.com/office/drawing/2014/main" id="{94CE36C5-39FB-4F90-8E32-674401CD3D3F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481328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8" name="Rectangle 187">
              <a:extLst>
                <a:ext uri="{FF2B5EF4-FFF2-40B4-BE49-F238E27FC236}">
                  <a16:creationId xmlns:a16="http://schemas.microsoft.com/office/drawing/2014/main" id="{A6E16A70-98A2-4827-A41D-0E0D06F225EA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319832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9" name="Rectangle 188">
              <a:extLst>
                <a:ext uri="{FF2B5EF4-FFF2-40B4-BE49-F238E27FC236}">
                  <a16:creationId xmlns:a16="http://schemas.microsoft.com/office/drawing/2014/main" id="{C1D78562-9E82-4152-A4A8-69D145DC1F39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1158334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0" name="Rectangle 189">
              <a:extLst>
                <a:ext uri="{FF2B5EF4-FFF2-40B4-BE49-F238E27FC236}">
                  <a16:creationId xmlns:a16="http://schemas.microsoft.com/office/drawing/2014/main" id="{5FF04718-41E7-4CBC-B319-0FCB4F715A30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996838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1" name="Rectangle 190">
              <a:extLst>
                <a:ext uri="{FF2B5EF4-FFF2-40B4-BE49-F238E27FC236}">
                  <a16:creationId xmlns:a16="http://schemas.microsoft.com/office/drawing/2014/main" id="{784528AC-5133-4570-AE06-21420B61A9DB}"/>
                </a:ext>
              </a:extLst>
            </p:cNvPr>
            <p:cNvSpPr/>
            <p:nvPr userDrawn="1"/>
          </p:nvSpPr>
          <p:spPr>
            <a:xfrm>
              <a:off x="4639843" y="1946104"/>
              <a:ext cx="671123" cy="835342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2" name="Rectangle 191">
              <a:extLst>
                <a:ext uri="{FF2B5EF4-FFF2-40B4-BE49-F238E27FC236}">
                  <a16:creationId xmlns:a16="http://schemas.microsoft.com/office/drawing/2014/main" id="{AB7BE177-89EB-4FA3-9079-8FA861814FF7}"/>
                </a:ext>
              </a:extLst>
            </p:cNvPr>
            <p:cNvSpPr/>
            <p:nvPr userDrawn="1"/>
          </p:nvSpPr>
          <p:spPr>
            <a:xfrm>
              <a:off x="4639844" y="1946104"/>
              <a:ext cx="671123" cy="67064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3" name="Rectangle 192">
              <a:extLst>
                <a:ext uri="{FF2B5EF4-FFF2-40B4-BE49-F238E27FC236}">
                  <a16:creationId xmlns:a16="http://schemas.microsoft.com/office/drawing/2014/main" id="{C9C8021D-DDA1-4E1E-8E0D-CB3AC805ED0E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481328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4" name="Rectangle 193">
              <a:extLst>
                <a:ext uri="{FF2B5EF4-FFF2-40B4-BE49-F238E27FC236}">
                  <a16:creationId xmlns:a16="http://schemas.microsoft.com/office/drawing/2014/main" id="{08DCABD2-698D-4425-BB59-83846A51C9F3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319832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5" name="Rectangle 194">
              <a:extLst>
                <a:ext uri="{FF2B5EF4-FFF2-40B4-BE49-F238E27FC236}">
                  <a16:creationId xmlns:a16="http://schemas.microsoft.com/office/drawing/2014/main" id="{0F65B3E0-F086-48E1-803B-AB3B20CFB869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1158334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6" name="Rectangle 195">
              <a:extLst>
                <a:ext uri="{FF2B5EF4-FFF2-40B4-BE49-F238E27FC236}">
                  <a16:creationId xmlns:a16="http://schemas.microsoft.com/office/drawing/2014/main" id="{7E6D9187-7623-4588-904C-A809428DC8CD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996838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7" name="Rectangle 196">
              <a:extLst>
                <a:ext uri="{FF2B5EF4-FFF2-40B4-BE49-F238E27FC236}">
                  <a16:creationId xmlns:a16="http://schemas.microsoft.com/office/drawing/2014/main" id="{790931BC-3EC0-4505-ACD9-4358033DE4F6}"/>
                </a:ext>
              </a:extLst>
            </p:cNvPr>
            <p:cNvSpPr/>
            <p:nvPr userDrawn="1"/>
          </p:nvSpPr>
          <p:spPr>
            <a:xfrm>
              <a:off x="5442082" y="1946104"/>
              <a:ext cx="671123" cy="835342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8" name="Rectangle 197">
              <a:extLst>
                <a:ext uri="{FF2B5EF4-FFF2-40B4-BE49-F238E27FC236}">
                  <a16:creationId xmlns:a16="http://schemas.microsoft.com/office/drawing/2014/main" id="{A4D4E93C-BC1B-4461-9A45-29B483EC73BF}"/>
                </a:ext>
              </a:extLst>
            </p:cNvPr>
            <p:cNvSpPr/>
            <p:nvPr userDrawn="1"/>
          </p:nvSpPr>
          <p:spPr>
            <a:xfrm>
              <a:off x="5442083" y="1946104"/>
              <a:ext cx="671123" cy="67064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9" name="Rectangle 198">
              <a:extLst>
                <a:ext uri="{FF2B5EF4-FFF2-40B4-BE49-F238E27FC236}">
                  <a16:creationId xmlns:a16="http://schemas.microsoft.com/office/drawing/2014/main" id="{E6E3B6DB-4A45-4C4C-9100-69A6FEAB2F71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481328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0" name="Rectangle 199">
              <a:extLst>
                <a:ext uri="{FF2B5EF4-FFF2-40B4-BE49-F238E27FC236}">
                  <a16:creationId xmlns:a16="http://schemas.microsoft.com/office/drawing/2014/main" id="{7E52722F-33D2-44D1-ADE2-F379ECF8E85C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319832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1" name="Rectangle 200">
              <a:extLst>
                <a:ext uri="{FF2B5EF4-FFF2-40B4-BE49-F238E27FC236}">
                  <a16:creationId xmlns:a16="http://schemas.microsoft.com/office/drawing/2014/main" id="{B146F01B-FAF7-459A-95FC-471FD6F44FE7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1158334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2" name="Rectangle 201">
              <a:extLst>
                <a:ext uri="{FF2B5EF4-FFF2-40B4-BE49-F238E27FC236}">
                  <a16:creationId xmlns:a16="http://schemas.microsoft.com/office/drawing/2014/main" id="{CBCD4ABC-5320-4DF8-A422-49658D6A72DF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996838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3" name="Rectangle 202">
              <a:extLst>
                <a:ext uri="{FF2B5EF4-FFF2-40B4-BE49-F238E27FC236}">
                  <a16:creationId xmlns:a16="http://schemas.microsoft.com/office/drawing/2014/main" id="{975E9A33-9E0E-4E18-A5DD-86EF652AD6FB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835342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4" name="Rectangle 203">
              <a:extLst>
                <a:ext uri="{FF2B5EF4-FFF2-40B4-BE49-F238E27FC236}">
                  <a16:creationId xmlns:a16="http://schemas.microsoft.com/office/drawing/2014/main" id="{86DE6780-4E8C-4FC1-AD40-851153AC9C0E}"/>
                </a:ext>
              </a:extLst>
            </p:cNvPr>
            <p:cNvSpPr/>
            <p:nvPr userDrawn="1"/>
          </p:nvSpPr>
          <p:spPr>
            <a:xfrm>
              <a:off x="6244321" y="1946104"/>
              <a:ext cx="671123" cy="67064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5" name="Rectangle 204">
              <a:extLst>
                <a:ext uri="{FF2B5EF4-FFF2-40B4-BE49-F238E27FC236}">
                  <a16:creationId xmlns:a16="http://schemas.microsoft.com/office/drawing/2014/main" id="{93CF397D-F42D-4CB6-A604-09A609A110B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481328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6" name="Rectangle 205">
              <a:extLst>
                <a:ext uri="{FF2B5EF4-FFF2-40B4-BE49-F238E27FC236}">
                  <a16:creationId xmlns:a16="http://schemas.microsoft.com/office/drawing/2014/main" id="{057D5D7B-B1AE-46F9-A720-823F6987157D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319832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7" name="Rectangle 206">
              <a:extLst>
                <a:ext uri="{FF2B5EF4-FFF2-40B4-BE49-F238E27FC236}">
                  <a16:creationId xmlns:a16="http://schemas.microsoft.com/office/drawing/2014/main" id="{C3F776C9-C8F5-41AB-A50C-E17AA2489CAC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1158334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8" name="Rectangle 207">
              <a:extLst>
                <a:ext uri="{FF2B5EF4-FFF2-40B4-BE49-F238E27FC236}">
                  <a16:creationId xmlns:a16="http://schemas.microsoft.com/office/drawing/2014/main" id="{1D7A8D87-B1EB-43D5-8080-17E8C01FB2DA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996838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9" name="Rectangle 208">
              <a:extLst>
                <a:ext uri="{FF2B5EF4-FFF2-40B4-BE49-F238E27FC236}">
                  <a16:creationId xmlns:a16="http://schemas.microsoft.com/office/drawing/2014/main" id="{EC74B798-98F8-436D-8519-8E6975A11FE1}"/>
                </a:ext>
              </a:extLst>
            </p:cNvPr>
            <p:cNvSpPr/>
            <p:nvPr userDrawn="1"/>
          </p:nvSpPr>
          <p:spPr>
            <a:xfrm>
              <a:off x="7046559" y="1946104"/>
              <a:ext cx="671123" cy="835342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0" name="Rectangle 209">
              <a:extLst>
                <a:ext uri="{FF2B5EF4-FFF2-40B4-BE49-F238E27FC236}">
                  <a16:creationId xmlns:a16="http://schemas.microsoft.com/office/drawing/2014/main" id="{71D3983B-1AF9-4D52-AE43-A0EF0DBE0B61}"/>
                </a:ext>
              </a:extLst>
            </p:cNvPr>
            <p:cNvSpPr/>
            <p:nvPr userDrawn="1"/>
          </p:nvSpPr>
          <p:spPr>
            <a:xfrm>
              <a:off x="7046560" y="1946104"/>
              <a:ext cx="671123" cy="6706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1" name="Rectangle 210">
              <a:extLst>
                <a:ext uri="{FF2B5EF4-FFF2-40B4-BE49-F238E27FC236}">
                  <a16:creationId xmlns:a16="http://schemas.microsoft.com/office/drawing/2014/main" id="{2394C317-F0E7-4FE1-9D1F-8580B23BF1CD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481328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2" name="Rectangle 211">
              <a:extLst>
                <a:ext uri="{FF2B5EF4-FFF2-40B4-BE49-F238E27FC236}">
                  <a16:creationId xmlns:a16="http://schemas.microsoft.com/office/drawing/2014/main" id="{213B29DD-5A5D-44F2-904F-8A6C2779618A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319832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3" name="Rectangle 212">
              <a:extLst>
                <a:ext uri="{FF2B5EF4-FFF2-40B4-BE49-F238E27FC236}">
                  <a16:creationId xmlns:a16="http://schemas.microsoft.com/office/drawing/2014/main" id="{F1DC7031-3EC5-4E19-BB0E-3673D17D72DC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1158334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4" name="Rectangle 213">
              <a:extLst>
                <a:ext uri="{FF2B5EF4-FFF2-40B4-BE49-F238E27FC236}">
                  <a16:creationId xmlns:a16="http://schemas.microsoft.com/office/drawing/2014/main" id="{A3313C41-419B-4E5B-A156-8115FB45AE2E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99683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93F2405F-A612-4FB4-BEF9-2AD77DF769F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83534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6" name="Rectangle 215">
              <a:extLst>
                <a:ext uri="{FF2B5EF4-FFF2-40B4-BE49-F238E27FC236}">
                  <a16:creationId xmlns:a16="http://schemas.microsoft.com/office/drawing/2014/main" id="{95C345FB-FDED-488A-9DD9-31B2B83CFB1B}"/>
                </a:ext>
              </a:extLst>
            </p:cNvPr>
            <p:cNvSpPr/>
            <p:nvPr userDrawn="1"/>
          </p:nvSpPr>
          <p:spPr>
            <a:xfrm>
              <a:off x="7848799" y="1946104"/>
              <a:ext cx="671123" cy="67064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2492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3C8F66-424B-4BE0-9AB2-2669C9DD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E5F4461-CFCB-47B7-A030-98DC5B91F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AB1FCF-C84F-4E4B-88F0-C20F0086D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A218E8-C0C8-4525-BD5F-99356FF4A84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826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236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hyperlink" Target="http://www.presentationgo.com/" TargetMode="Externa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955999-3F16-4981-A06E-18A5D24D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96D25-75A9-4D75-AB9A-6EE624DCA6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D9AF7A-EE03-4D7F-A307-7313D622B69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A2F644-5B7A-41CE-AF8F-CD3A5E8C9A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BD2754-AA0C-4D86-9E6D-4B555D983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83A218E8-C0C8-4525-BD5F-99356FF4A84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1857C97-E013-43FE-9E82-298502542D0C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6014953-82F7-4EF3-8CFB-C5EA554C47C0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3E560A8-6351-4498-893D-9570E04A7A14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B872D7E-C6E1-47AE-968B-325FA9FB19D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0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>
            <a:extLst>
              <a:ext uri="{FF2B5EF4-FFF2-40B4-BE49-F238E27FC236}">
                <a16:creationId xmlns:a16="http://schemas.microsoft.com/office/drawing/2014/main" id="{C3D9864D-2D40-4BCD-B905-77BE8C94187D}"/>
              </a:ext>
            </a:extLst>
          </p:cNvPr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chemeClr val="accent1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chemeClr val="accent1"/>
                </a:solidFill>
                <a:effectLst/>
                <a:latin typeface="Open Sans" panose="020B0606030504020204" pitchFamily="34" charset="0"/>
                <a:hlinkClick r:id="rId11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1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4791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26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2085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59D879-5D43-49ED-97E1-B5D8DE30A62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419F5F-CE7D-4FAF-AE1D-26E8D61FF10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25CBFB5-448B-4C4A-A755-DC091804750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249276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3163B7-B913-4A80-B034-20DCCCEA26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C43650-1A0A-44F5-A980-FAB4BCD2C0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903AB9-6F41-4A5E-9D22-034E4129D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57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9A0C9-2316-4B6E-8413-C76323A40D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BA9CC8-C8C9-4F16-AFB3-7D6A8030C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B12DA8-1234-4922-9B38-553A0AD06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8D9739-9C97-4AB7-985F-F26DC4755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E59EF9-F671-42F2-8A2A-0A2B220C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78D1008C-8C5A-4D2E-BC4C-289E18FA203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8787138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917B8E2-FE72-4A43-9A59-DB3A787187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CAD636F-EEA9-4A39-AADB-F3D2D783C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FD06FC-D62F-4596-A7D4-F571441E1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F765A382-B5C0-4FEE-AE7F-44293F24EA7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12787895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3719670-B6F7-4C0A-8E1D-FD6039BA8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7C9D14A-06B6-4610-AD78-139C9C8E9B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1E11D9-2B6A-419D-84D0-A3D3BB7C2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CB0F821-F2D4-4C86-B857-AE4C185BAD5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F8F5022-268D-41E7-A02E-D4A6A18EEA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520C93-D099-4204-BCD6-F4B5C8F9B6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</p:spTree>
    <p:extLst>
      <p:ext uri="{BB962C8B-B14F-4D97-AF65-F5344CB8AC3E}">
        <p14:creationId xmlns:p14="http://schemas.microsoft.com/office/powerpoint/2010/main" val="3460001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220B93-1642-4016-B0F7-BDA1DFE44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50450A-AD04-406D-804F-9709D82F639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819375-CFF0-4E34-A5F9-721D92FBFF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A47069-4615-48D5-A783-2C5B8AEAFF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A4F826-E8AB-4DA0-8B38-6404E7A9D8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9E888-69DF-4A19-BF5D-F6CF70DE7D06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CE39371-E7B1-4185-808C-D50B6DD6A26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CA6EE475-10CD-478A-9EBA-55976C53275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F1DD2598-F372-43E7-ACEA-01FC7EB52BF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87282C6-3917-48C5-A7AC-3B06CD9B035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370296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9C475BB-900F-4B8F-9FFF-D7E9526962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225E8A0-1B84-4426-B550-BB544CBB69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2047FA86-807B-4F05-87FF-FC8CD03AAFA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dirty="0"/>
              <a:t>Calibri Light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56_T_PGO_Beehive-Tech-4x3.pptx" id="{588E8E78-042C-464C-BB85-97D6C5B99EB0}" vid="{E185E6D6-DF9C-4B57-915E-318E078B5F9C}"/>
    </a:ext>
  </a:extLst>
</a:theme>
</file>

<file path=ppt/theme/theme2.xml><?xml version="1.0" encoding="utf-8"?>
<a:theme xmlns:a="http://schemas.openxmlformats.org/drawingml/2006/main" name="Designed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256_T_PGO_Beehive-Tech-4x3.pptx" id="{588E8E78-042C-464C-BB85-97D6C5B99EB0}" vid="{0470E5AB-97F0-4B37-BBE4-1940F9240159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427</TotalTime>
  <Words>336</Words>
  <Application>Microsoft Office PowerPoint</Application>
  <PresentationFormat>On-screen Show (4:3)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Open Sans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Beehive Tech</dc:title>
  <dc:creator>PresentationGO.com</dc:creator>
  <dc:description>© Copyright PresentationGo.com</dc:description>
  <cp:lastModifiedBy>Christophe Barroche</cp:lastModifiedBy>
  <cp:revision>13</cp:revision>
  <dcterms:created xsi:type="dcterms:W3CDTF">2019-11-21T05:08:20Z</dcterms:created>
  <dcterms:modified xsi:type="dcterms:W3CDTF">2022-04-29T19:23:48Z</dcterms:modified>
  <cp:category>Templates</cp:category>
</cp:coreProperties>
</file>