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743" autoAdjust="0"/>
    <p:restoredTop sz="93605" autoAdjust="0"/>
  </p:normalViewPr>
  <p:slideViewPr>
    <p:cSldViewPr snapToGrid="0">
      <p:cViewPr>
        <p:scale>
          <a:sx n="125" d="100"/>
          <a:sy n="125" d="100"/>
        </p:scale>
        <p:origin x="1398" y="5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4/29/2022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23F01270-DB7A-F036-E93C-D7979E885AE4}"/>
              </a:ext>
            </a:extLst>
          </p:cNvPr>
          <p:cNvSpPr/>
          <p:nvPr/>
        </p:nvSpPr>
        <p:spPr>
          <a:xfrm>
            <a:off x="5863184" y="1"/>
            <a:ext cx="6328817" cy="3332568"/>
          </a:xfrm>
          <a:custGeom>
            <a:avLst/>
            <a:gdLst/>
            <a:ahLst/>
            <a:cxnLst>
              <a:cxn ang="0">
                <a:pos x="wd2" y="hd2"/>
              </a:cxn>
              <a:cxn ang="5400000">
                <a:pos x="wd2" y="hd2"/>
              </a:cxn>
              <a:cxn ang="10800000">
                <a:pos x="wd2" y="hd2"/>
              </a:cxn>
              <a:cxn ang="16200000">
                <a:pos x="wd2" y="hd2"/>
              </a:cxn>
            </a:cxnLst>
            <a:rect l="0" t="0" r="r" b="b"/>
            <a:pathLst>
              <a:path w="21600" h="21600" extrusionOk="0">
                <a:moveTo>
                  <a:pt x="843" y="0"/>
                </a:moveTo>
                <a:lnTo>
                  <a:pt x="6" y="2769"/>
                </a:lnTo>
                <a:lnTo>
                  <a:pt x="0" y="2781"/>
                </a:lnTo>
                <a:lnTo>
                  <a:pt x="5698" y="21588"/>
                </a:lnTo>
                <a:lnTo>
                  <a:pt x="5702" y="21600"/>
                </a:lnTo>
                <a:lnTo>
                  <a:pt x="17105" y="21600"/>
                </a:lnTo>
                <a:lnTo>
                  <a:pt x="21600" y="6767"/>
                </a:lnTo>
                <a:lnTo>
                  <a:pt x="21600" y="6644"/>
                </a:lnTo>
                <a:lnTo>
                  <a:pt x="17089" y="21538"/>
                </a:lnTo>
                <a:lnTo>
                  <a:pt x="5721" y="21538"/>
                </a:lnTo>
                <a:lnTo>
                  <a:pt x="39" y="2781"/>
                </a:lnTo>
                <a:lnTo>
                  <a:pt x="882" y="0"/>
                </a:lnTo>
                <a:close/>
              </a:path>
            </a:pathLst>
          </a:custGeom>
          <a:solidFill>
            <a:schemeClr val="tx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5033845F-2863-8C14-51E7-3E047BD9BBF2}"/>
              </a:ext>
            </a:extLst>
          </p:cNvPr>
          <p:cNvSpPr/>
          <p:nvPr/>
        </p:nvSpPr>
        <p:spPr>
          <a:xfrm>
            <a:off x="2090601" y="0"/>
            <a:ext cx="3724118" cy="332780"/>
          </a:xfrm>
          <a:custGeom>
            <a:avLst/>
            <a:gdLst/>
            <a:ahLst/>
            <a:cxnLst>
              <a:cxn ang="0">
                <a:pos x="wd2" y="hd2"/>
              </a:cxn>
              <a:cxn ang="5400000">
                <a:pos x="wd2" y="hd2"/>
              </a:cxn>
              <a:cxn ang="10800000">
                <a:pos x="wd2" y="hd2"/>
              </a:cxn>
              <a:cxn ang="16200000">
                <a:pos x="wd2" y="hd2"/>
              </a:cxn>
            </a:cxnLst>
            <a:rect l="0" t="0" r="r" b="b"/>
            <a:pathLst>
              <a:path w="21600" h="21600" extrusionOk="0">
                <a:moveTo>
                  <a:pt x="1108" y="21600"/>
                </a:moveTo>
                <a:lnTo>
                  <a:pt x="20487" y="21600"/>
                </a:lnTo>
                <a:lnTo>
                  <a:pt x="21600" y="0"/>
                </a:lnTo>
                <a:lnTo>
                  <a:pt x="21534" y="0"/>
                </a:lnTo>
                <a:lnTo>
                  <a:pt x="20459" y="20981"/>
                </a:lnTo>
                <a:lnTo>
                  <a:pt x="1141" y="20981"/>
                </a:lnTo>
                <a:lnTo>
                  <a:pt x="61" y="0"/>
                </a:lnTo>
                <a:lnTo>
                  <a:pt x="0" y="0"/>
                </a:lnTo>
                <a:lnTo>
                  <a:pt x="1102" y="21414"/>
                </a:lnTo>
                <a:close/>
              </a:path>
            </a:pathLst>
          </a:custGeom>
          <a:solidFill>
            <a:schemeClr val="tx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05F528A8-DBAB-5166-BCA8-41EE81978D68}"/>
              </a:ext>
            </a:extLst>
          </p:cNvPr>
          <p:cNvSpPr/>
          <p:nvPr/>
        </p:nvSpPr>
        <p:spPr>
          <a:xfrm>
            <a:off x="5863184" y="3534967"/>
            <a:ext cx="6328817" cy="3323033"/>
          </a:xfrm>
          <a:custGeom>
            <a:avLst/>
            <a:gdLst/>
            <a:ahLst/>
            <a:cxnLst>
              <a:cxn ang="0">
                <a:pos x="wd2" y="hd2"/>
              </a:cxn>
              <a:cxn ang="5400000">
                <a:pos x="wd2" y="hd2"/>
              </a:cxn>
              <a:cxn ang="10800000">
                <a:pos x="wd2" y="hd2"/>
              </a:cxn>
              <a:cxn ang="16200000">
                <a:pos x="wd2" y="hd2"/>
              </a:cxn>
            </a:cxnLst>
            <a:rect l="0" t="0" r="r" b="b"/>
            <a:pathLst>
              <a:path w="21600" h="21600" extrusionOk="0">
                <a:moveTo>
                  <a:pt x="17105" y="0"/>
                </a:moveTo>
                <a:lnTo>
                  <a:pt x="5702" y="0"/>
                </a:lnTo>
                <a:lnTo>
                  <a:pt x="6" y="18860"/>
                </a:lnTo>
                <a:lnTo>
                  <a:pt x="0" y="18873"/>
                </a:lnTo>
                <a:lnTo>
                  <a:pt x="824" y="21600"/>
                </a:lnTo>
                <a:lnTo>
                  <a:pt x="863" y="21600"/>
                </a:lnTo>
                <a:lnTo>
                  <a:pt x="39" y="18873"/>
                </a:lnTo>
                <a:lnTo>
                  <a:pt x="5721" y="62"/>
                </a:lnTo>
                <a:lnTo>
                  <a:pt x="17089" y="62"/>
                </a:lnTo>
                <a:lnTo>
                  <a:pt x="21600" y="14999"/>
                </a:lnTo>
                <a:lnTo>
                  <a:pt x="21600" y="14875"/>
                </a:lnTo>
                <a:lnTo>
                  <a:pt x="17111" y="19"/>
                </a:lnTo>
                <a:close/>
              </a:path>
            </a:pathLst>
          </a:custGeom>
          <a:solidFill>
            <a:schemeClr val="tx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F1E94CE2-8224-10F4-B255-47E9692ED6F1}"/>
              </a:ext>
            </a:extLst>
          </p:cNvPr>
          <p:cNvSpPr/>
          <p:nvPr/>
        </p:nvSpPr>
        <p:spPr>
          <a:xfrm>
            <a:off x="1" y="1"/>
            <a:ext cx="2061141" cy="3332568"/>
          </a:xfrm>
          <a:custGeom>
            <a:avLst/>
            <a:gdLst/>
            <a:ahLst/>
            <a:cxnLst>
              <a:cxn ang="0">
                <a:pos x="wd2" y="hd2"/>
              </a:cxn>
              <a:cxn ang="5400000">
                <a:pos x="wd2" y="hd2"/>
              </a:cxn>
              <a:cxn ang="10800000">
                <a:pos x="wd2" y="hd2"/>
              </a:cxn>
              <a:cxn ang="16200000">
                <a:pos x="wd2" y="hd2"/>
              </a:cxn>
            </a:cxnLst>
            <a:rect l="0" t="0" r="r" b="b"/>
            <a:pathLst>
              <a:path w="21600" h="21600" extrusionOk="0">
                <a:moveTo>
                  <a:pt x="21490" y="2781"/>
                </a:moveTo>
                <a:lnTo>
                  <a:pt x="4043" y="21538"/>
                </a:lnTo>
                <a:lnTo>
                  <a:pt x="0" y="21538"/>
                </a:lnTo>
                <a:lnTo>
                  <a:pt x="0" y="21600"/>
                </a:lnTo>
                <a:lnTo>
                  <a:pt x="4093" y="21600"/>
                </a:lnTo>
                <a:lnTo>
                  <a:pt x="21590" y="2800"/>
                </a:lnTo>
                <a:lnTo>
                  <a:pt x="21600" y="2781"/>
                </a:lnTo>
                <a:lnTo>
                  <a:pt x="19021" y="0"/>
                </a:lnTo>
                <a:lnTo>
                  <a:pt x="18901" y="0"/>
                </a:lnTo>
                <a:close/>
              </a:path>
            </a:pathLst>
          </a:custGeom>
          <a:solidFill>
            <a:schemeClr val="tx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C1F34518-DC70-50FA-6922-175DC17894B3}"/>
              </a:ext>
            </a:extLst>
          </p:cNvPr>
          <p:cNvSpPr/>
          <p:nvPr/>
        </p:nvSpPr>
        <p:spPr>
          <a:xfrm>
            <a:off x="2090601" y="6531892"/>
            <a:ext cx="3716518" cy="326108"/>
          </a:xfrm>
          <a:custGeom>
            <a:avLst/>
            <a:gdLst/>
            <a:ahLst/>
            <a:cxnLst>
              <a:cxn ang="0">
                <a:pos x="wd2" y="hd2"/>
              </a:cxn>
              <a:cxn ang="5400000">
                <a:pos x="wd2" y="hd2"/>
              </a:cxn>
              <a:cxn ang="10800000">
                <a:pos x="wd2" y="hd2"/>
              </a:cxn>
              <a:cxn ang="16200000">
                <a:pos x="wd2" y="hd2"/>
              </a:cxn>
            </a:cxnLst>
            <a:rect l="0" t="0" r="r" b="b"/>
            <a:pathLst>
              <a:path w="21600" h="21600" extrusionOk="0">
                <a:moveTo>
                  <a:pt x="20506" y="0"/>
                </a:moveTo>
                <a:lnTo>
                  <a:pt x="1088" y="0"/>
                </a:lnTo>
                <a:lnTo>
                  <a:pt x="0" y="21600"/>
                </a:lnTo>
                <a:lnTo>
                  <a:pt x="61" y="21600"/>
                </a:lnTo>
                <a:lnTo>
                  <a:pt x="1121" y="632"/>
                </a:lnTo>
                <a:lnTo>
                  <a:pt x="20479" y="632"/>
                </a:lnTo>
                <a:lnTo>
                  <a:pt x="21534" y="21600"/>
                </a:lnTo>
                <a:lnTo>
                  <a:pt x="21600" y="21600"/>
                </a:lnTo>
                <a:lnTo>
                  <a:pt x="20518" y="190"/>
                </a:lnTo>
                <a:close/>
              </a:path>
            </a:pathLst>
          </a:custGeom>
          <a:solidFill>
            <a:schemeClr val="tx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61FF9560-697B-1FF4-7C93-FDB59EA4363D}"/>
              </a:ext>
            </a:extLst>
          </p:cNvPr>
          <p:cNvSpPr/>
          <p:nvPr/>
        </p:nvSpPr>
        <p:spPr>
          <a:xfrm>
            <a:off x="1" y="3534967"/>
            <a:ext cx="2061141" cy="3323033"/>
          </a:xfrm>
          <a:custGeom>
            <a:avLst/>
            <a:gdLst/>
            <a:ahLst/>
            <a:cxnLst>
              <a:cxn ang="0">
                <a:pos x="wd2" y="hd2"/>
              </a:cxn>
              <a:cxn ang="5400000">
                <a:pos x="wd2" y="hd2"/>
              </a:cxn>
              <a:cxn ang="10800000">
                <a:pos x="wd2" y="hd2"/>
              </a:cxn>
              <a:cxn ang="16200000">
                <a:pos x="wd2" y="hd2"/>
              </a:cxn>
            </a:cxnLst>
            <a:rect l="0" t="0" r="r" b="b"/>
            <a:pathLst>
              <a:path w="21600" h="21600" extrusionOk="0">
                <a:moveTo>
                  <a:pt x="19071" y="21600"/>
                </a:moveTo>
                <a:lnTo>
                  <a:pt x="21590" y="18891"/>
                </a:lnTo>
                <a:lnTo>
                  <a:pt x="21600" y="18873"/>
                </a:lnTo>
                <a:lnTo>
                  <a:pt x="4113" y="19"/>
                </a:lnTo>
                <a:lnTo>
                  <a:pt x="4093" y="0"/>
                </a:lnTo>
                <a:lnTo>
                  <a:pt x="0" y="0"/>
                </a:lnTo>
                <a:lnTo>
                  <a:pt x="0" y="62"/>
                </a:lnTo>
                <a:lnTo>
                  <a:pt x="4043" y="62"/>
                </a:lnTo>
                <a:lnTo>
                  <a:pt x="21490" y="18873"/>
                </a:lnTo>
                <a:lnTo>
                  <a:pt x="18961" y="21600"/>
                </a:lnTo>
                <a:close/>
              </a:path>
            </a:pathLst>
          </a:custGeom>
          <a:solidFill>
            <a:schemeClr val="tx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Triangle">
            <a:extLst>
              <a:ext uri="{FF2B5EF4-FFF2-40B4-BE49-F238E27FC236}">
                <a16:creationId xmlns:a16="http://schemas.microsoft.com/office/drawing/2014/main" id="{B31FC38B-F9B3-E30C-FE9B-09B9694FA2F1}"/>
              </a:ext>
            </a:extLst>
          </p:cNvPr>
          <p:cNvSpPr/>
          <p:nvPr/>
        </p:nvSpPr>
        <p:spPr>
          <a:xfrm>
            <a:off x="11089685" y="1525639"/>
            <a:ext cx="1100414" cy="382649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797"/>
                </a:lnTo>
                <a:lnTo>
                  <a:pt x="21600"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userDrawn="1">
            <p:ph type="ctrTitle"/>
          </p:nvPr>
        </p:nvSpPr>
        <p:spPr>
          <a:xfrm>
            <a:off x="7080421" y="7626"/>
            <a:ext cx="4199810" cy="3120941"/>
          </a:xfrm>
        </p:spPr>
        <p:txBody>
          <a:bodyPr anchor="ctr"/>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userDrawn="1">
            <p:ph type="subTitle" idx="1"/>
          </p:nvPr>
        </p:nvSpPr>
        <p:spPr>
          <a:xfrm>
            <a:off x="7514166" y="3747540"/>
            <a:ext cx="3340444" cy="1510259"/>
          </a:xfrm>
        </p:spPr>
        <p:txBody>
          <a:bodyPr/>
          <a:lstStyle>
            <a:lvl1pPr marL="0" indent="0" algn="ctr">
              <a:buNone/>
              <a:defRPr sz="2400">
                <a:solidFill>
                  <a:schemeClr val="tx2">
                    <a:lumMod val="20000"/>
                    <a:lumOff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userDrawn="1">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26" name="Freeform 26">
            <a:extLst>
              <a:ext uri="{FF2B5EF4-FFF2-40B4-BE49-F238E27FC236}">
                <a16:creationId xmlns:a16="http://schemas.microsoft.com/office/drawing/2014/main" id="{743EFA93-9FFD-446B-8DF7-F080FE69CCB6}"/>
              </a:ext>
            </a:extLst>
          </p:cNvPr>
          <p:cNvSpPr>
            <a:spLocks noGrp="1"/>
          </p:cNvSpPr>
          <p:nvPr>
            <p:ph type="pic" sz="quarter" idx="13"/>
          </p:nvPr>
        </p:nvSpPr>
        <p:spPr>
          <a:xfrm>
            <a:off x="608176" y="543511"/>
            <a:ext cx="6670915" cy="5797429"/>
          </a:xfrm>
          <a:custGeom>
            <a:avLst/>
            <a:gdLst>
              <a:gd name="connsiteX0" fmla="*/ 2700794 w 6670915"/>
              <a:gd name="connsiteY0" fmla="*/ 1795593 h 5797429"/>
              <a:gd name="connsiteX1" fmla="*/ 2065822 w 6670915"/>
              <a:gd name="connsiteY1" fmla="*/ 2898715 h 5797429"/>
              <a:gd name="connsiteX2" fmla="*/ 2700794 w 6670915"/>
              <a:gd name="connsiteY2" fmla="*/ 4001837 h 5797429"/>
              <a:gd name="connsiteX3" fmla="*/ 3970121 w 6670915"/>
              <a:gd name="connsiteY3" fmla="*/ 4001837 h 5797429"/>
              <a:gd name="connsiteX4" fmla="*/ 4605093 w 6670915"/>
              <a:gd name="connsiteY4" fmla="*/ 2898715 h 5797429"/>
              <a:gd name="connsiteX5" fmla="*/ 3970121 w 6670915"/>
              <a:gd name="connsiteY5" fmla="*/ 1795593 h 5797429"/>
              <a:gd name="connsiteX6" fmla="*/ 1667729 w 6670915"/>
              <a:gd name="connsiteY6" fmla="*/ 0 h 5797429"/>
              <a:gd name="connsiteX7" fmla="*/ 5003186 w 6670915"/>
              <a:gd name="connsiteY7" fmla="*/ 0 h 5797429"/>
              <a:gd name="connsiteX8" fmla="*/ 6670915 w 6670915"/>
              <a:gd name="connsiteY8" fmla="*/ 2898715 h 5797429"/>
              <a:gd name="connsiteX9" fmla="*/ 5003186 w 6670915"/>
              <a:gd name="connsiteY9" fmla="*/ 5797429 h 5797429"/>
              <a:gd name="connsiteX10" fmla="*/ 1667729 w 6670915"/>
              <a:gd name="connsiteY10" fmla="*/ 5797429 h 5797429"/>
              <a:gd name="connsiteX11" fmla="*/ 0 w 6670915"/>
              <a:gd name="connsiteY11" fmla="*/ 2898715 h 579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670915" h="5797429">
                <a:moveTo>
                  <a:pt x="2700794" y="1795593"/>
                </a:moveTo>
                <a:lnTo>
                  <a:pt x="2065822" y="2898715"/>
                </a:lnTo>
                <a:lnTo>
                  <a:pt x="2700794" y="4001837"/>
                </a:lnTo>
                <a:lnTo>
                  <a:pt x="3970121" y="4001837"/>
                </a:lnTo>
                <a:lnTo>
                  <a:pt x="4605093" y="2898715"/>
                </a:lnTo>
                <a:lnTo>
                  <a:pt x="3970121" y="1795593"/>
                </a:lnTo>
                <a:close/>
                <a:moveTo>
                  <a:pt x="1667729" y="0"/>
                </a:moveTo>
                <a:lnTo>
                  <a:pt x="5003186" y="0"/>
                </a:lnTo>
                <a:lnTo>
                  <a:pt x="6670915" y="2898715"/>
                </a:lnTo>
                <a:lnTo>
                  <a:pt x="5003186" y="5797429"/>
                </a:lnTo>
                <a:lnTo>
                  <a:pt x="1667729" y="5797429"/>
                </a:lnTo>
                <a:lnTo>
                  <a:pt x="0" y="2898715"/>
                </a:lnTo>
                <a:close/>
              </a:path>
            </a:pathLst>
          </a:custGeom>
          <a:noFill/>
        </p:spPr>
        <p:txBody>
          <a:bodyPr wrap="square" anchor="ctr">
            <a:noAutofit/>
          </a:bodyPr>
          <a:lstStyle>
            <a:lvl1pPr marL="0" indent="0" algn="ctr">
              <a:buNone/>
              <a:defRPr/>
            </a:lvl1pPr>
          </a:lstStyle>
          <a:p>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398426" y="365125"/>
            <a:ext cx="7360171"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844997" y="1825625"/>
            <a:ext cx="8498190" cy="4351338"/>
          </a:xfrm>
        </p:spPr>
        <p:txBody>
          <a:bodyPr/>
          <a:lstStyle>
            <a:lvl1pPr>
              <a:defRPr>
                <a:solidFill>
                  <a:schemeClr val="tx2">
                    <a:lumMod val="20000"/>
                    <a:lumOff val="80000"/>
                  </a:schemeClr>
                </a:solidFill>
              </a:defRPr>
            </a:lvl1pPr>
            <a:lvl2pPr>
              <a:defRPr>
                <a:solidFill>
                  <a:schemeClr val="tx2">
                    <a:lumMod val="20000"/>
                    <a:lumOff val="80000"/>
                  </a:schemeClr>
                </a:solidFill>
              </a:defRPr>
            </a:lvl2pPr>
            <a:lvl3pPr>
              <a:defRPr>
                <a:solidFill>
                  <a:schemeClr val="tx2">
                    <a:lumMod val="20000"/>
                    <a:lumOff val="80000"/>
                  </a:schemeClr>
                </a:solidFill>
              </a:defRPr>
            </a:lvl3pPr>
            <a:lvl4pPr>
              <a:defRPr>
                <a:solidFill>
                  <a:schemeClr val="tx2">
                    <a:lumMod val="20000"/>
                    <a:lumOff val="80000"/>
                  </a:schemeClr>
                </a:solidFill>
              </a:defRPr>
            </a:lvl4pPr>
            <a:lvl5pPr>
              <a:defRPr>
                <a:solidFill>
                  <a:schemeClr val="tx2">
                    <a:lumMod val="20000"/>
                    <a:lumOff val="80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Shape">
            <a:extLst>
              <a:ext uri="{FF2B5EF4-FFF2-40B4-BE49-F238E27FC236}">
                <a16:creationId xmlns:a16="http://schemas.microsoft.com/office/drawing/2014/main" id="{111CE738-CD11-533B-C935-726E36AA6654}"/>
              </a:ext>
            </a:extLst>
          </p:cNvPr>
          <p:cNvSpPr/>
          <p:nvPr/>
        </p:nvSpPr>
        <p:spPr>
          <a:xfrm>
            <a:off x="9462498" y="4734"/>
            <a:ext cx="2375125" cy="6853266"/>
          </a:xfrm>
          <a:custGeom>
            <a:avLst/>
            <a:gdLst/>
            <a:ahLst/>
            <a:cxnLst>
              <a:cxn ang="0">
                <a:pos x="wd2" y="hd2"/>
              </a:cxn>
              <a:cxn ang="5400000">
                <a:pos x="wd2" y="hd2"/>
              </a:cxn>
              <a:cxn ang="10800000">
                <a:pos x="wd2" y="hd2"/>
              </a:cxn>
              <a:cxn ang="16200000">
                <a:pos x="wd2" y="hd2"/>
              </a:cxn>
            </a:cxnLst>
            <a:rect l="0" t="0" r="r" b="b"/>
            <a:pathLst>
              <a:path w="21600" h="21600" extrusionOk="0">
                <a:moveTo>
                  <a:pt x="21436" y="12817"/>
                </a:moveTo>
                <a:lnTo>
                  <a:pt x="6748" y="21600"/>
                </a:lnTo>
                <a:lnTo>
                  <a:pt x="6921" y="21600"/>
                </a:lnTo>
                <a:lnTo>
                  <a:pt x="21583" y="12829"/>
                </a:lnTo>
                <a:lnTo>
                  <a:pt x="21600" y="12817"/>
                </a:lnTo>
                <a:lnTo>
                  <a:pt x="173" y="0"/>
                </a:ln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73E5AFBB-3A63-000F-D76C-BD494D40DD65}"/>
              </a:ext>
            </a:extLst>
          </p:cNvPr>
          <p:cNvSpPr/>
          <p:nvPr/>
        </p:nvSpPr>
        <p:spPr>
          <a:xfrm>
            <a:off x="380021" y="4734"/>
            <a:ext cx="2375125" cy="6853266"/>
          </a:xfrm>
          <a:custGeom>
            <a:avLst/>
            <a:gdLst/>
            <a:ahLst/>
            <a:cxnLst>
              <a:cxn ang="0">
                <a:pos x="wd2" y="hd2"/>
              </a:cxn>
              <a:cxn ang="5400000">
                <a:pos x="wd2" y="hd2"/>
              </a:cxn>
              <a:cxn ang="10800000">
                <a:pos x="wd2" y="hd2"/>
              </a:cxn>
              <a:cxn ang="16200000">
                <a:pos x="wd2" y="hd2"/>
              </a:cxn>
            </a:cxnLst>
            <a:rect l="0" t="0" r="r" b="b"/>
            <a:pathLst>
              <a:path w="21600" h="21600" extrusionOk="0">
                <a:moveTo>
                  <a:pt x="173" y="12817"/>
                </a:moveTo>
                <a:lnTo>
                  <a:pt x="21600" y="0"/>
                </a:lnTo>
                <a:lnTo>
                  <a:pt x="21427" y="0"/>
                </a:lnTo>
                <a:lnTo>
                  <a:pt x="17" y="12805"/>
                </a:lnTo>
                <a:lnTo>
                  <a:pt x="0" y="12817"/>
                </a:lnTo>
                <a:lnTo>
                  <a:pt x="14688" y="21600"/>
                </a:lnTo>
                <a:lnTo>
                  <a:pt x="14852"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Triangle">
            <a:extLst>
              <a:ext uri="{FF2B5EF4-FFF2-40B4-BE49-F238E27FC236}">
                <a16:creationId xmlns:a16="http://schemas.microsoft.com/office/drawing/2014/main" id="{451CF65F-D637-2EE5-8184-AF6E5D9BBD93}"/>
              </a:ext>
            </a:extLst>
          </p:cNvPr>
          <p:cNvSpPr/>
          <p:nvPr/>
        </p:nvSpPr>
        <p:spPr>
          <a:xfrm>
            <a:off x="0" y="4329677"/>
            <a:ext cx="1464976" cy="252832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Triangle">
            <a:extLst>
              <a:ext uri="{FF2B5EF4-FFF2-40B4-BE49-F238E27FC236}">
                <a16:creationId xmlns:a16="http://schemas.microsoft.com/office/drawing/2014/main" id="{41976675-2FE7-213D-4EF6-F5CB35EB8AD0}"/>
              </a:ext>
            </a:extLst>
          </p:cNvPr>
          <p:cNvSpPr/>
          <p:nvPr/>
        </p:nvSpPr>
        <p:spPr>
          <a:xfrm>
            <a:off x="9960328" y="0"/>
            <a:ext cx="2231672" cy="385165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600" y="0"/>
                </a:ln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Triangle">
            <a:extLst>
              <a:ext uri="{FF2B5EF4-FFF2-40B4-BE49-F238E27FC236}">
                <a16:creationId xmlns:a16="http://schemas.microsoft.com/office/drawing/2014/main" id="{806AFB41-5853-C0E9-C586-82D21DC0D38E}"/>
              </a:ext>
            </a:extLst>
          </p:cNvPr>
          <p:cNvSpPr/>
          <p:nvPr/>
        </p:nvSpPr>
        <p:spPr>
          <a:xfrm>
            <a:off x="0" y="1"/>
            <a:ext cx="2202220" cy="3800534"/>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0"/>
                </a:ln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Triangle">
            <a:extLst>
              <a:ext uri="{FF2B5EF4-FFF2-40B4-BE49-F238E27FC236}">
                <a16:creationId xmlns:a16="http://schemas.microsoft.com/office/drawing/2014/main" id="{DA44D7E9-4B91-C6DE-4877-3EAB948C595F}"/>
              </a:ext>
            </a:extLst>
          </p:cNvPr>
          <p:cNvSpPr/>
          <p:nvPr/>
        </p:nvSpPr>
        <p:spPr>
          <a:xfrm>
            <a:off x="10697563" y="4278559"/>
            <a:ext cx="1494437" cy="257944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21600"/>
                </a:lnTo>
                <a:lnTo>
                  <a:pt x="21600" y="2160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3" name="Shape">
            <a:extLst>
              <a:ext uri="{FF2B5EF4-FFF2-40B4-BE49-F238E27FC236}">
                <a16:creationId xmlns:a16="http://schemas.microsoft.com/office/drawing/2014/main" id="{394AC46C-A3E7-4B40-663C-63AB447B88DE}"/>
              </a:ext>
            </a:extLst>
          </p:cNvPr>
          <p:cNvSpPr/>
          <p:nvPr/>
        </p:nvSpPr>
        <p:spPr>
          <a:xfrm>
            <a:off x="4846992" y="0"/>
            <a:ext cx="4841047" cy="1335263"/>
          </a:xfrm>
          <a:custGeom>
            <a:avLst/>
            <a:gdLst/>
            <a:ahLst/>
            <a:cxnLst>
              <a:cxn ang="0">
                <a:pos x="wd2" y="hd2"/>
              </a:cxn>
              <a:cxn ang="5400000">
                <a:pos x="wd2" y="hd2"/>
              </a:cxn>
              <a:cxn ang="10800000">
                <a:pos x="wd2" y="hd2"/>
              </a:cxn>
              <a:cxn ang="16200000">
                <a:pos x="wd2" y="hd2"/>
              </a:cxn>
            </a:cxnLst>
            <a:rect l="0" t="0" r="r" b="b"/>
            <a:pathLst>
              <a:path w="21600" h="21600" extrusionOk="0">
                <a:moveTo>
                  <a:pt x="3463" y="21600"/>
                </a:moveTo>
                <a:lnTo>
                  <a:pt x="18133" y="21600"/>
                </a:lnTo>
                <a:lnTo>
                  <a:pt x="21600" y="0"/>
                </a:lnTo>
                <a:lnTo>
                  <a:pt x="21502" y="0"/>
                </a:lnTo>
                <a:lnTo>
                  <a:pt x="18086" y="21294"/>
                </a:lnTo>
                <a:lnTo>
                  <a:pt x="3514" y="21294"/>
                </a:lnTo>
                <a:lnTo>
                  <a:pt x="98" y="0"/>
                </a:lnTo>
                <a:lnTo>
                  <a:pt x="0" y="0"/>
                </a:lnTo>
                <a:lnTo>
                  <a:pt x="3450" y="21523"/>
                </a:lnTo>
                <a:close/>
              </a:path>
            </a:pathLst>
          </a:custGeom>
          <a:solidFill>
            <a:schemeClr val="tx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70A497A5-04D1-D5F0-673B-E2911B7305C8}"/>
              </a:ext>
            </a:extLst>
          </p:cNvPr>
          <p:cNvSpPr/>
          <p:nvPr/>
        </p:nvSpPr>
        <p:spPr>
          <a:xfrm>
            <a:off x="9385770" y="4457180"/>
            <a:ext cx="2798595" cy="2400820"/>
          </a:xfrm>
          <a:custGeom>
            <a:avLst/>
            <a:gdLst/>
            <a:ahLst/>
            <a:cxnLst>
              <a:cxn ang="0">
                <a:pos x="wd2" y="hd2"/>
              </a:cxn>
              <a:cxn ang="5400000">
                <a:pos x="wd2" y="hd2"/>
              </a:cxn>
              <a:cxn ang="10800000">
                <a:pos x="wd2" y="hd2"/>
              </a:cxn>
              <a:cxn ang="16200000">
                <a:pos x="wd2" y="hd2"/>
              </a:cxn>
            </a:cxnLst>
            <a:rect l="0" t="0" r="r" b="b"/>
            <a:pathLst>
              <a:path w="21600" h="21600" extrusionOk="0">
                <a:moveTo>
                  <a:pt x="10863" y="170"/>
                </a:moveTo>
                <a:lnTo>
                  <a:pt x="21600" y="170"/>
                </a:lnTo>
                <a:lnTo>
                  <a:pt x="21600" y="0"/>
                </a:lnTo>
                <a:lnTo>
                  <a:pt x="10782" y="0"/>
                </a:lnTo>
                <a:lnTo>
                  <a:pt x="0" y="21600"/>
                </a:lnTo>
                <a:lnTo>
                  <a:pt x="169" y="21600"/>
                </a:lnTo>
                <a:close/>
              </a:path>
            </a:pathLst>
          </a:custGeom>
          <a:solidFill>
            <a:schemeClr val="tx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userDrawn="1">
            <p:ph type="title"/>
          </p:nvPr>
        </p:nvSpPr>
        <p:spPr>
          <a:xfrm>
            <a:off x="838200" y="365125"/>
            <a:ext cx="8140908"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userDrawn="1">
            <p:ph idx="1"/>
          </p:nvPr>
        </p:nvSpPr>
        <p:spPr>
          <a:xfrm>
            <a:off x="838200" y="1825625"/>
            <a:ext cx="8140908" cy="4351338"/>
          </a:xfrm>
        </p:spPr>
        <p:txBody>
          <a:bodyPr/>
          <a:lstStyle>
            <a:lvl1pPr>
              <a:defRPr>
                <a:solidFill>
                  <a:schemeClr val="tx2">
                    <a:lumMod val="20000"/>
                    <a:lumOff val="80000"/>
                  </a:schemeClr>
                </a:solidFill>
              </a:defRPr>
            </a:lvl1pPr>
            <a:lvl2pPr>
              <a:defRPr>
                <a:solidFill>
                  <a:schemeClr val="tx2">
                    <a:lumMod val="20000"/>
                    <a:lumOff val="80000"/>
                  </a:schemeClr>
                </a:solidFill>
              </a:defRPr>
            </a:lvl2pPr>
            <a:lvl3pPr>
              <a:defRPr>
                <a:solidFill>
                  <a:schemeClr val="tx2">
                    <a:lumMod val="20000"/>
                    <a:lumOff val="80000"/>
                  </a:schemeClr>
                </a:solidFill>
              </a:defRPr>
            </a:lvl3pPr>
            <a:lvl4pPr>
              <a:defRPr>
                <a:solidFill>
                  <a:schemeClr val="tx2">
                    <a:lumMod val="20000"/>
                    <a:lumOff val="80000"/>
                  </a:schemeClr>
                </a:solidFill>
              </a:defRPr>
            </a:lvl4pPr>
            <a:lvl5pPr>
              <a:defRPr>
                <a:solidFill>
                  <a:schemeClr val="tx2">
                    <a:lumMod val="20000"/>
                    <a:lumOff val="80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userDrawn="1">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Freeform 22">
            <a:extLst>
              <a:ext uri="{FF2B5EF4-FFF2-40B4-BE49-F238E27FC236}">
                <a16:creationId xmlns:a16="http://schemas.microsoft.com/office/drawing/2014/main" id="{35719DEB-268F-4BE0-92D3-6662823ECED9}"/>
              </a:ext>
            </a:extLst>
          </p:cNvPr>
          <p:cNvSpPr>
            <a:spLocks noGrp="1"/>
          </p:cNvSpPr>
          <p:nvPr>
            <p:ph type="pic" sz="quarter" idx="13"/>
          </p:nvPr>
        </p:nvSpPr>
        <p:spPr>
          <a:xfrm>
            <a:off x="9164861" y="0"/>
            <a:ext cx="3027139" cy="4221548"/>
          </a:xfrm>
          <a:custGeom>
            <a:avLst/>
            <a:gdLst>
              <a:gd name="connsiteX0" fmla="*/ 818065 w 3027139"/>
              <a:gd name="connsiteY0" fmla="*/ 0 h 4221548"/>
              <a:gd name="connsiteX1" fmla="*/ 3027139 w 3027139"/>
              <a:gd name="connsiteY1" fmla="*/ 0 h 4221548"/>
              <a:gd name="connsiteX2" fmla="*/ 3027139 w 3027139"/>
              <a:gd name="connsiteY2" fmla="*/ 4221548 h 4221548"/>
              <a:gd name="connsiteX3" fmla="*/ 1639082 w 3027139"/>
              <a:gd name="connsiteY3" fmla="*/ 4221548 h 4221548"/>
              <a:gd name="connsiteX4" fmla="*/ 0 w 3027139"/>
              <a:gd name="connsiteY4" fmla="*/ 1405228 h 42215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27139" h="4221548">
                <a:moveTo>
                  <a:pt x="818065" y="0"/>
                </a:moveTo>
                <a:lnTo>
                  <a:pt x="3027139" y="0"/>
                </a:lnTo>
                <a:lnTo>
                  <a:pt x="3027139" y="4221548"/>
                </a:lnTo>
                <a:lnTo>
                  <a:pt x="1639082" y="4221548"/>
                </a:lnTo>
                <a:lnTo>
                  <a:pt x="0" y="1405228"/>
                </a:lnTo>
                <a:close/>
              </a:path>
            </a:pathLst>
          </a:custGeom>
          <a:noFill/>
        </p:spPr>
        <p:txBody>
          <a:bodyPr wrap="square" anchor="ctr">
            <a:noAutofit/>
          </a:bodyPr>
          <a:lstStyle>
            <a:lvl1pPr marL="0" indent="0" algn="ctr">
              <a:buNone/>
              <a:defRPr/>
            </a:lvl1pPr>
          </a:lstStyle>
          <a:p>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526415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5264150" cy="1500187"/>
          </a:xfrm>
        </p:spPr>
        <p:txBody>
          <a:bodyPr/>
          <a:lstStyle>
            <a:lvl1pPr marL="0" indent="0">
              <a:buNone/>
              <a:defRPr sz="2400">
                <a:solidFill>
                  <a:schemeClr val="tx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Shape">
            <a:extLst>
              <a:ext uri="{FF2B5EF4-FFF2-40B4-BE49-F238E27FC236}">
                <a16:creationId xmlns:a16="http://schemas.microsoft.com/office/drawing/2014/main" id="{9F5E9F6A-E0A3-9A14-989B-CB0DFBEAC675}"/>
              </a:ext>
            </a:extLst>
          </p:cNvPr>
          <p:cNvSpPr/>
          <p:nvPr/>
        </p:nvSpPr>
        <p:spPr>
          <a:xfrm>
            <a:off x="6973361" y="4728781"/>
            <a:ext cx="5218639" cy="2129219"/>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79" y="21600"/>
                </a:lnTo>
                <a:lnTo>
                  <a:pt x="5127" y="164"/>
                </a:lnTo>
                <a:lnTo>
                  <a:pt x="21600" y="164"/>
                </a:lnTo>
                <a:lnTo>
                  <a:pt x="21600" y="0"/>
                </a:lnTo>
                <a:lnTo>
                  <a:pt x="5087"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Freeform: Shape 12">
            <a:extLst>
              <a:ext uri="{FF2B5EF4-FFF2-40B4-BE49-F238E27FC236}">
                <a16:creationId xmlns:a16="http://schemas.microsoft.com/office/drawing/2014/main" id="{4CBC2376-5547-4C2D-B877-18F2FA404D8C}"/>
              </a:ext>
            </a:extLst>
          </p:cNvPr>
          <p:cNvSpPr/>
          <p:nvPr/>
        </p:nvSpPr>
        <p:spPr>
          <a:xfrm>
            <a:off x="5173633" y="0"/>
            <a:ext cx="2656943" cy="6858000"/>
          </a:xfrm>
          <a:custGeom>
            <a:avLst/>
            <a:gdLst>
              <a:gd name="connsiteX0" fmla="*/ 0 w 2656943"/>
              <a:gd name="connsiteY0" fmla="*/ 0 h 6858000"/>
              <a:gd name="connsiteX1" fmla="*/ 19028 w 2656943"/>
              <a:gd name="connsiteY1" fmla="*/ 0 h 6858000"/>
              <a:gd name="connsiteX2" fmla="*/ 2656943 w 2656943"/>
              <a:gd name="connsiteY2" fmla="*/ 4568595 h 6858000"/>
              <a:gd name="connsiteX3" fmla="*/ 2654101 w 2656943"/>
              <a:gd name="connsiteY3" fmla="*/ 4572416 h 6858000"/>
              <a:gd name="connsiteX4" fmla="*/ 1334350 w 2656943"/>
              <a:gd name="connsiteY4" fmla="*/ 6858000 h 6858000"/>
              <a:gd name="connsiteX5" fmla="*/ 1315322 w 2656943"/>
              <a:gd name="connsiteY5" fmla="*/ 6858000 h 6858000"/>
              <a:gd name="connsiteX6" fmla="*/ 2637915 w 2656943"/>
              <a:gd name="connsiteY6" fmla="*/ 456859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6943" h="6858000">
                <a:moveTo>
                  <a:pt x="0" y="0"/>
                </a:moveTo>
                <a:lnTo>
                  <a:pt x="19028" y="0"/>
                </a:lnTo>
                <a:lnTo>
                  <a:pt x="2656943" y="4568595"/>
                </a:lnTo>
                <a:lnTo>
                  <a:pt x="2654101" y="4572416"/>
                </a:lnTo>
                <a:lnTo>
                  <a:pt x="1334350" y="6858000"/>
                </a:lnTo>
                <a:lnTo>
                  <a:pt x="1315322" y="6858000"/>
                </a:lnTo>
                <a:lnTo>
                  <a:pt x="2637915" y="4568595"/>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Freeform 19">
            <a:extLst>
              <a:ext uri="{FF2B5EF4-FFF2-40B4-BE49-F238E27FC236}">
                <a16:creationId xmlns:a16="http://schemas.microsoft.com/office/drawing/2014/main" id="{05005D1F-BA5B-48EA-B4E9-64D5B5370EEA}"/>
              </a:ext>
            </a:extLst>
          </p:cNvPr>
          <p:cNvSpPr>
            <a:spLocks noGrp="1"/>
          </p:cNvSpPr>
          <p:nvPr>
            <p:ph type="pic" sz="quarter" idx="13"/>
          </p:nvPr>
        </p:nvSpPr>
        <p:spPr>
          <a:xfrm>
            <a:off x="5670840" y="0"/>
            <a:ext cx="6521160" cy="4392891"/>
          </a:xfrm>
          <a:custGeom>
            <a:avLst/>
            <a:gdLst>
              <a:gd name="connsiteX0" fmla="*/ 0 w 6521160"/>
              <a:gd name="connsiteY0" fmla="*/ 0 h 4392891"/>
              <a:gd name="connsiteX1" fmla="*/ 6521160 w 6521160"/>
              <a:gd name="connsiteY1" fmla="*/ 0 h 4392891"/>
              <a:gd name="connsiteX2" fmla="*/ 6521160 w 6521160"/>
              <a:gd name="connsiteY2" fmla="*/ 4392891 h 4392891"/>
              <a:gd name="connsiteX3" fmla="*/ 2536309 w 6521160"/>
              <a:gd name="connsiteY3" fmla="*/ 4392891 h 4392891"/>
            </a:gdLst>
            <a:ahLst/>
            <a:cxnLst>
              <a:cxn ang="0">
                <a:pos x="connsiteX0" y="connsiteY0"/>
              </a:cxn>
              <a:cxn ang="0">
                <a:pos x="connsiteX1" y="connsiteY1"/>
              </a:cxn>
              <a:cxn ang="0">
                <a:pos x="connsiteX2" y="connsiteY2"/>
              </a:cxn>
              <a:cxn ang="0">
                <a:pos x="connsiteX3" y="connsiteY3"/>
              </a:cxn>
            </a:cxnLst>
            <a:rect l="l" t="t" r="r" b="b"/>
            <a:pathLst>
              <a:path w="6521160" h="4392891">
                <a:moveTo>
                  <a:pt x="0" y="0"/>
                </a:moveTo>
                <a:lnTo>
                  <a:pt x="6521160" y="0"/>
                </a:lnTo>
                <a:lnTo>
                  <a:pt x="6521160" y="4392891"/>
                </a:lnTo>
                <a:lnTo>
                  <a:pt x="2536309" y="4392891"/>
                </a:lnTo>
                <a:close/>
              </a:path>
            </a:pathLst>
          </a:custGeom>
          <a:noFill/>
        </p:spPr>
        <p:txBody>
          <a:bodyPr wrap="square" anchor="ctr">
            <a:noAutofit/>
          </a:bodyPr>
          <a:lstStyle>
            <a:lvl1pPr marL="0" indent="0" algn="ctr">
              <a:buNone/>
              <a:defRPr/>
            </a:lvl1pPr>
          </a:lstStyle>
          <a:p>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6C13A187-75D1-47B4-AE34-20F169899248}"/>
              </a:ext>
            </a:extLst>
          </p:cNvPr>
          <p:cNvSpPr>
            <a:spLocks noGrp="1"/>
          </p:cNvSpPr>
          <p:nvPr userDrawn="1">
            <p:ph type="pic" sz="quarter" idx="13"/>
          </p:nvPr>
        </p:nvSpPr>
        <p:spPr>
          <a:xfrm>
            <a:off x="555270" y="1487751"/>
            <a:ext cx="6817369" cy="5370249"/>
          </a:xfrm>
          <a:custGeom>
            <a:avLst/>
            <a:gdLst>
              <a:gd name="connsiteX0" fmla="*/ 1704027 w 6817369"/>
              <a:gd name="connsiteY0" fmla="*/ 0 h 5370249"/>
              <a:gd name="connsiteX1" fmla="*/ 5113343 w 6817369"/>
              <a:gd name="connsiteY1" fmla="*/ 0 h 5370249"/>
              <a:gd name="connsiteX2" fmla="*/ 6817369 w 6817369"/>
              <a:gd name="connsiteY2" fmla="*/ 2961593 h 5370249"/>
              <a:gd name="connsiteX3" fmla="*/ 5431802 w 6817369"/>
              <a:gd name="connsiteY3" fmla="*/ 5370249 h 5370249"/>
              <a:gd name="connsiteX4" fmla="*/ 1385567 w 6817369"/>
              <a:gd name="connsiteY4" fmla="*/ 5370249 h 5370249"/>
              <a:gd name="connsiteX5" fmla="*/ 0 w 6817369"/>
              <a:gd name="connsiteY5" fmla="*/ 2961593 h 5370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17369" h="5370249">
                <a:moveTo>
                  <a:pt x="1704027" y="0"/>
                </a:moveTo>
                <a:lnTo>
                  <a:pt x="5113343" y="0"/>
                </a:lnTo>
                <a:lnTo>
                  <a:pt x="6817369" y="2961593"/>
                </a:lnTo>
                <a:lnTo>
                  <a:pt x="5431802" y="5370249"/>
                </a:lnTo>
                <a:lnTo>
                  <a:pt x="1385567" y="5370249"/>
                </a:lnTo>
                <a:lnTo>
                  <a:pt x="0" y="2961593"/>
                </a:lnTo>
                <a:close/>
              </a:path>
            </a:pathLst>
          </a:custGeom>
          <a:noFill/>
        </p:spPr>
        <p:txBody>
          <a:bodyPr wrap="square" anchor="ctr">
            <a:noAutofit/>
          </a:bodyPr>
          <a:lstStyle>
            <a:lvl1pPr marL="0" indent="0" algn="ctr">
              <a:buNone/>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7704944" y="1275024"/>
            <a:ext cx="3417758" cy="2852737"/>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7704944" y="4784398"/>
            <a:ext cx="3417758" cy="1500187"/>
          </a:xfrm>
        </p:spPr>
        <p:txBody>
          <a:bodyPr/>
          <a:lstStyle>
            <a:lvl1pPr marL="0" indent="0" algn="ctr">
              <a:buNone/>
              <a:defRPr sz="2400">
                <a:solidFill>
                  <a:schemeClr val="tx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4" name="Freeform: Shape 13">
            <a:extLst>
              <a:ext uri="{FF2B5EF4-FFF2-40B4-BE49-F238E27FC236}">
                <a16:creationId xmlns:a16="http://schemas.microsoft.com/office/drawing/2014/main" id="{FDD0EAF5-3E7E-466D-9E1E-A6C5FC563934}"/>
              </a:ext>
            </a:extLst>
          </p:cNvPr>
          <p:cNvSpPr/>
          <p:nvPr/>
        </p:nvSpPr>
        <p:spPr>
          <a:xfrm>
            <a:off x="0" y="0"/>
            <a:ext cx="12174885" cy="6858000"/>
          </a:xfrm>
          <a:custGeom>
            <a:avLst/>
            <a:gdLst>
              <a:gd name="connsiteX0" fmla="*/ 7635795 w 12174885"/>
              <a:gd name="connsiteY0" fmla="*/ 4582633 h 6858000"/>
              <a:gd name="connsiteX1" fmla="*/ 11051526 w 12174885"/>
              <a:gd name="connsiteY1" fmla="*/ 4582633 h 6858000"/>
              <a:gd name="connsiteX2" fmla="*/ 12174885 w 12174885"/>
              <a:gd name="connsiteY2" fmla="*/ 6534471 h 6858000"/>
              <a:gd name="connsiteX3" fmla="*/ 12174885 w 12174885"/>
              <a:gd name="connsiteY3" fmla="*/ 6553579 h 6858000"/>
              <a:gd name="connsiteX4" fmla="*/ 11045890 w 12174885"/>
              <a:gd name="connsiteY4" fmla="*/ 4592187 h 6858000"/>
              <a:gd name="connsiteX5" fmla="*/ 7642559 w 12174885"/>
              <a:gd name="connsiteY5" fmla="*/ 4592187 h 6858000"/>
              <a:gd name="connsiteX6" fmla="*/ 6337803 w 12174885"/>
              <a:gd name="connsiteY6" fmla="*/ 6858000 h 6858000"/>
              <a:gd name="connsiteX7" fmla="*/ 6326521 w 12174885"/>
              <a:gd name="connsiteY7" fmla="*/ 6858000 h 6858000"/>
              <a:gd name="connsiteX8" fmla="*/ 0 w 12174885"/>
              <a:gd name="connsiteY8" fmla="*/ 4582633 h 6858000"/>
              <a:gd name="connsiteX9" fmla="*/ 340446 w 12174885"/>
              <a:gd name="connsiteY9" fmla="*/ 4582633 h 6858000"/>
              <a:gd name="connsiteX10" fmla="*/ 1650279 w 12174885"/>
              <a:gd name="connsiteY10" fmla="*/ 6858000 h 6858000"/>
              <a:gd name="connsiteX11" fmla="*/ 1639007 w 12174885"/>
              <a:gd name="connsiteY11" fmla="*/ 6858000 h 6858000"/>
              <a:gd name="connsiteX12" fmla="*/ 334810 w 12174885"/>
              <a:gd name="connsiteY12" fmla="*/ 4592187 h 6858000"/>
              <a:gd name="connsiteX13" fmla="*/ 0 w 12174885"/>
              <a:gd name="connsiteY13" fmla="*/ 4592187 h 6858000"/>
              <a:gd name="connsiteX14" fmla="*/ 11943224 w 12174885"/>
              <a:gd name="connsiteY14" fmla="*/ 0 h 6858000"/>
              <a:gd name="connsiteX15" fmla="*/ 11954497 w 12174885"/>
              <a:gd name="connsiteY15" fmla="*/ 0 h 6858000"/>
              <a:gd name="connsiteX16" fmla="*/ 12173194 w 12174885"/>
              <a:gd name="connsiteY16" fmla="*/ 379604 h 6858000"/>
              <a:gd name="connsiteX17" fmla="*/ 12173194 w 12174885"/>
              <a:gd name="connsiteY17" fmla="*/ 398712 h 6858000"/>
              <a:gd name="connsiteX18" fmla="*/ 6730006 w 12174885"/>
              <a:gd name="connsiteY18" fmla="*/ 0 h 6858000"/>
              <a:gd name="connsiteX19" fmla="*/ 6741279 w 12174885"/>
              <a:gd name="connsiteY19" fmla="*/ 0 h 6858000"/>
              <a:gd name="connsiteX20" fmla="*/ 5939202 w 12174885"/>
              <a:gd name="connsiteY20" fmla="*/ 1394853 h 6858000"/>
              <a:gd name="connsiteX21" fmla="*/ 7640304 w 12174885"/>
              <a:gd name="connsiteY21" fmla="*/ 4351750 h 6858000"/>
              <a:gd name="connsiteX22" fmla="*/ 11043635 w 12174885"/>
              <a:gd name="connsiteY22" fmla="*/ 4351750 h 6858000"/>
              <a:gd name="connsiteX23" fmla="*/ 12173194 w 12174885"/>
              <a:gd name="connsiteY23" fmla="*/ 2390357 h 6858000"/>
              <a:gd name="connsiteX24" fmla="*/ 12173194 w 12174885"/>
              <a:gd name="connsiteY24" fmla="*/ 2409465 h 6858000"/>
              <a:gd name="connsiteX25" fmla="*/ 11049835 w 12174885"/>
              <a:gd name="connsiteY25" fmla="*/ 4361304 h 6858000"/>
              <a:gd name="connsiteX26" fmla="*/ 7634668 w 12174885"/>
              <a:gd name="connsiteY26" fmla="*/ 4361304 h 6858000"/>
              <a:gd name="connsiteX27" fmla="*/ 5927929 w 12174885"/>
              <a:gd name="connsiteY27" fmla="*/ 1394853 h 6858000"/>
              <a:gd name="connsiteX28" fmla="*/ 1519043 w 12174885"/>
              <a:gd name="connsiteY28" fmla="*/ 0 h 6858000"/>
              <a:gd name="connsiteX29" fmla="*/ 1530316 w 12174885"/>
              <a:gd name="connsiteY29" fmla="*/ 0 h 6858000"/>
              <a:gd name="connsiteX30" fmla="*/ 2270391 w 12174885"/>
              <a:gd name="connsiteY30" fmla="*/ 1286258 h 6858000"/>
              <a:gd name="connsiteX31" fmla="*/ 5674286 w 12174885"/>
              <a:gd name="connsiteY31" fmla="*/ 1286258 h 6858000"/>
              <a:gd name="connsiteX32" fmla="*/ 6414361 w 12174885"/>
              <a:gd name="connsiteY32" fmla="*/ 0 h 6858000"/>
              <a:gd name="connsiteX33" fmla="*/ 6425634 w 12174885"/>
              <a:gd name="connsiteY33" fmla="*/ 0 h 6858000"/>
              <a:gd name="connsiteX34" fmla="*/ 5679922 w 12174885"/>
              <a:gd name="connsiteY34" fmla="*/ 1295812 h 6858000"/>
              <a:gd name="connsiteX35" fmla="*/ 2264754 w 12174885"/>
              <a:gd name="connsiteY35" fmla="*/ 1295812 h 6858000"/>
              <a:gd name="connsiteX36" fmla="*/ 1233835 w 12174885"/>
              <a:gd name="connsiteY36" fmla="*/ 0 h 6858000"/>
              <a:gd name="connsiteX37" fmla="*/ 1245108 w 12174885"/>
              <a:gd name="connsiteY37" fmla="*/ 0 h 6858000"/>
              <a:gd name="connsiteX38" fmla="*/ 2047185 w 12174885"/>
              <a:gd name="connsiteY38" fmla="*/ 1394853 h 6858000"/>
              <a:gd name="connsiteX39" fmla="*/ 340446 w 12174885"/>
              <a:gd name="connsiteY39" fmla="*/ 4361304 h 6858000"/>
              <a:gd name="connsiteX40" fmla="*/ 0 w 12174885"/>
              <a:gd name="connsiteY40" fmla="*/ 4361304 h 6858000"/>
              <a:gd name="connsiteX41" fmla="*/ 0 w 12174885"/>
              <a:gd name="connsiteY41" fmla="*/ 4351750 h 6858000"/>
              <a:gd name="connsiteX42" fmla="*/ 334810 w 12174885"/>
              <a:gd name="connsiteY42" fmla="*/ 4351750 h 6858000"/>
              <a:gd name="connsiteX43" fmla="*/ 2035912 w 12174885"/>
              <a:gd name="connsiteY43" fmla="*/ 139485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2174885" h="6858000">
                <a:moveTo>
                  <a:pt x="7635795" y="4582633"/>
                </a:moveTo>
                <a:lnTo>
                  <a:pt x="11051526" y="4582633"/>
                </a:lnTo>
                <a:lnTo>
                  <a:pt x="12174885" y="6534471"/>
                </a:lnTo>
                <a:lnTo>
                  <a:pt x="12174885" y="6553579"/>
                </a:lnTo>
                <a:lnTo>
                  <a:pt x="11045890" y="4592187"/>
                </a:lnTo>
                <a:lnTo>
                  <a:pt x="7642559" y="4592187"/>
                </a:lnTo>
                <a:lnTo>
                  <a:pt x="6337803" y="6858000"/>
                </a:lnTo>
                <a:lnTo>
                  <a:pt x="6326521" y="6858000"/>
                </a:lnTo>
                <a:close/>
                <a:moveTo>
                  <a:pt x="0" y="4582633"/>
                </a:moveTo>
                <a:lnTo>
                  <a:pt x="340446" y="4582633"/>
                </a:lnTo>
                <a:lnTo>
                  <a:pt x="1650279" y="6858000"/>
                </a:lnTo>
                <a:lnTo>
                  <a:pt x="1639007" y="6858000"/>
                </a:lnTo>
                <a:lnTo>
                  <a:pt x="334810" y="4592187"/>
                </a:lnTo>
                <a:lnTo>
                  <a:pt x="0" y="4592187"/>
                </a:lnTo>
                <a:close/>
                <a:moveTo>
                  <a:pt x="11943224" y="0"/>
                </a:moveTo>
                <a:lnTo>
                  <a:pt x="11954497" y="0"/>
                </a:lnTo>
                <a:lnTo>
                  <a:pt x="12173194" y="379604"/>
                </a:lnTo>
                <a:lnTo>
                  <a:pt x="12173194" y="398712"/>
                </a:lnTo>
                <a:close/>
                <a:moveTo>
                  <a:pt x="6730006" y="0"/>
                </a:moveTo>
                <a:lnTo>
                  <a:pt x="6741279" y="0"/>
                </a:lnTo>
                <a:lnTo>
                  <a:pt x="5939202" y="1394853"/>
                </a:lnTo>
                <a:lnTo>
                  <a:pt x="7640304" y="4351750"/>
                </a:lnTo>
                <a:lnTo>
                  <a:pt x="11043635" y="4351750"/>
                </a:lnTo>
                <a:lnTo>
                  <a:pt x="12173194" y="2390357"/>
                </a:lnTo>
                <a:lnTo>
                  <a:pt x="12173194" y="2409465"/>
                </a:lnTo>
                <a:lnTo>
                  <a:pt x="11049835" y="4361304"/>
                </a:lnTo>
                <a:lnTo>
                  <a:pt x="7634668" y="4361304"/>
                </a:lnTo>
                <a:lnTo>
                  <a:pt x="5927929" y="1394853"/>
                </a:lnTo>
                <a:close/>
                <a:moveTo>
                  <a:pt x="1519043" y="0"/>
                </a:moveTo>
                <a:lnTo>
                  <a:pt x="1530316" y="0"/>
                </a:lnTo>
                <a:lnTo>
                  <a:pt x="2270391" y="1286258"/>
                </a:lnTo>
                <a:lnTo>
                  <a:pt x="5674286" y="1286258"/>
                </a:lnTo>
                <a:lnTo>
                  <a:pt x="6414361" y="0"/>
                </a:lnTo>
                <a:lnTo>
                  <a:pt x="6425634" y="0"/>
                </a:lnTo>
                <a:lnTo>
                  <a:pt x="5679922" y="1295812"/>
                </a:lnTo>
                <a:lnTo>
                  <a:pt x="2264754" y="1295812"/>
                </a:lnTo>
                <a:close/>
                <a:moveTo>
                  <a:pt x="1233835" y="0"/>
                </a:moveTo>
                <a:lnTo>
                  <a:pt x="1245108" y="0"/>
                </a:lnTo>
                <a:lnTo>
                  <a:pt x="2047185" y="1394853"/>
                </a:lnTo>
                <a:lnTo>
                  <a:pt x="340446" y="4361304"/>
                </a:lnTo>
                <a:lnTo>
                  <a:pt x="0" y="4361304"/>
                </a:lnTo>
                <a:lnTo>
                  <a:pt x="0" y="4351750"/>
                </a:lnTo>
                <a:lnTo>
                  <a:pt x="334810" y="4351750"/>
                </a:lnTo>
                <a:lnTo>
                  <a:pt x="2035912" y="1394853"/>
                </a:lnTo>
                <a:close/>
              </a:path>
            </a:pathLst>
          </a:custGeom>
          <a:solidFill>
            <a:schemeClr val="tx2">
              <a:lumMod val="60000"/>
              <a:lumOff val="40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riangle">
            <a:extLst>
              <a:ext uri="{FF2B5EF4-FFF2-40B4-BE49-F238E27FC236}">
                <a16:creationId xmlns:a16="http://schemas.microsoft.com/office/drawing/2014/main" id="{F4AC013C-C66C-0C49-4137-F6C6B3568066}"/>
              </a:ext>
            </a:extLst>
          </p:cNvPr>
          <p:cNvSpPr/>
          <p:nvPr/>
        </p:nvSpPr>
        <p:spPr>
          <a:xfrm>
            <a:off x="11271994" y="2870109"/>
            <a:ext cx="920006" cy="319525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0797"/>
                </a:lnTo>
                <a:lnTo>
                  <a:pt x="21600" y="21600"/>
                </a:lnTo>
                <a:close/>
              </a:path>
            </a:pathLst>
          </a:custGeom>
          <a:solidFill>
            <a:schemeClr val="tx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Date Placeholder 3">
            <a:extLst>
              <a:ext uri="{FF2B5EF4-FFF2-40B4-BE49-F238E27FC236}">
                <a16:creationId xmlns:a16="http://schemas.microsoft.com/office/drawing/2014/main" id="{A67E5779-2729-4DED-A8C2-41F4FEE4767B}"/>
              </a:ext>
            </a:extLst>
          </p:cNvPr>
          <p:cNvSpPr>
            <a:spLocks noGrp="1"/>
          </p:cNvSpPr>
          <p:nvPr userDrawn="1">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userDrawn="1">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userDrawn="1">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4742668" cy="2852737"/>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4742668" cy="1500187"/>
          </a:xfrm>
        </p:spPr>
        <p:txBody>
          <a:bodyPr/>
          <a:lstStyle>
            <a:lvl1pPr marL="0" indent="0">
              <a:buNone/>
              <a:defRPr sz="2400">
                <a:solidFill>
                  <a:schemeClr val="tx2">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314850" y="4020497"/>
            <a:ext cx="1701800" cy="228600"/>
          </a:xfrm>
          <a:noFill/>
        </p:spPr>
        <p:txBody>
          <a:bodyPr anchor="ctr">
            <a:noAutofit/>
          </a:bodyPr>
          <a:lstStyle>
            <a:lvl1pPr marL="0" indent="0" algn="ctr">
              <a:buNone/>
              <a:defRPr sz="1200">
                <a:solidFill>
                  <a:schemeClr val="tx2">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314850" y="4247830"/>
            <a:ext cx="1701800" cy="228600"/>
          </a:xfrm>
          <a:noFill/>
        </p:spPr>
        <p:txBody>
          <a:bodyPr anchor="ctr">
            <a:noAutofit/>
          </a:bodyPr>
          <a:lstStyle>
            <a:lvl1pPr marL="0" indent="0" algn="ctr">
              <a:buNone/>
              <a:defRPr sz="1200">
                <a:solidFill>
                  <a:schemeClr val="tx2">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314850" y="4475163"/>
            <a:ext cx="1701800" cy="228600"/>
          </a:xfrm>
          <a:noFill/>
        </p:spPr>
        <p:txBody>
          <a:bodyPr anchor="ctr">
            <a:noAutofit/>
          </a:bodyPr>
          <a:lstStyle>
            <a:lvl1pPr marL="0" indent="0" algn="ctr">
              <a:buNone/>
              <a:defRPr sz="1200">
                <a:solidFill>
                  <a:schemeClr val="tx2">
                    <a:lumMod val="20000"/>
                    <a:lumOff val="8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grpSp>
        <p:nvGrpSpPr>
          <p:cNvPr id="19" name="Group 18">
            <a:extLst>
              <a:ext uri="{FF2B5EF4-FFF2-40B4-BE49-F238E27FC236}">
                <a16:creationId xmlns:a16="http://schemas.microsoft.com/office/drawing/2014/main" id="{BA8E4C88-D816-5138-0362-DE217384C81D}"/>
              </a:ext>
            </a:extLst>
          </p:cNvPr>
          <p:cNvGrpSpPr/>
          <p:nvPr userDrawn="1"/>
        </p:nvGrpSpPr>
        <p:grpSpPr>
          <a:xfrm>
            <a:off x="3697044" y="0"/>
            <a:ext cx="8494956" cy="6766217"/>
            <a:chOff x="176047399" y="65252599"/>
            <a:chExt cx="11314437" cy="9011929"/>
          </a:xfrm>
          <a:solidFill>
            <a:schemeClr val="accent5"/>
          </a:solidFill>
        </p:grpSpPr>
        <p:sp>
          <p:nvSpPr>
            <p:cNvPr id="21" name="Shape">
              <a:extLst>
                <a:ext uri="{FF2B5EF4-FFF2-40B4-BE49-F238E27FC236}">
                  <a16:creationId xmlns:a16="http://schemas.microsoft.com/office/drawing/2014/main" id="{164C0610-4A82-0F3E-3604-E23ECE08A470}"/>
                </a:ext>
              </a:extLst>
            </p:cNvPr>
            <p:cNvSpPr/>
            <p:nvPr/>
          </p:nvSpPr>
          <p:spPr>
            <a:xfrm>
              <a:off x="176047399" y="65252599"/>
              <a:ext cx="3536952" cy="117221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134" y="21600"/>
                  </a:lnTo>
                  <a:lnTo>
                    <a:pt x="17466" y="21600"/>
                  </a:lnTo>
                  <a:lnTo>
                    <a:pt x="21600" y="0"/>
                  </a:lnTo>
                  <a:close/>
                </a:path>
              </a:pathLst>
            </a:custGeom>
            <a:solidFill>
              <a:schemeClr val="tx2">
                <a:lumMod val="60000"/>
                <a:lumOff val="4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3A0ED150-1E74-DE75-D5CD-83105ECFF104}"/>
                </a:ext>
              </a:extLst>
            </p:cNvPr>
            <p:cNvSpPr/>
            <p:nvPr/>
          </p:nvSpPr>
          <p:spPr>
            <a:xfrm>
              <a:off x="182892699" y="65252599"/>
              <a:ext cx="3552194" cy="1178565"/>
            </a:xfrm>
            <a:custGeom>
              <a:avLst/>
              <a:gdLst/>
              <a:ahLst/>
              <a:cxnLst>
                <a:cxn ang="0">
                  <a:pos x="wd2" y="hd2"/>
                </a:cxn>
                <a:cxn ang="5400000">
                  <a:pos x="wd2" y="hd2"/>
                </a:cxn>
                <a:cxn ang="10800000">
                  <a:pos x="wd2" y="hd2"/>
                </a:cxn>
                <a:cxn ang="16200000">
                  <a:pos x="wd2" y="hd2"/>
                </a:cxn>
              </a:cxnLst>
              <a:rect l="0" t="0" r="r" b="b"/>
              <a:pathLst>
                <a:path w="21600" h="21600" extrusionOk="0">
                  <a:moveTo>
                    <a:pt x="4139" y="21600"/>
                  </a:moveTo>
                  <a:lnTo>
                    <a:pt x="17461" y="21600"/>
                  </a:lnTo>
                  <a:lnTo>
                    <a:pt x="21600" y="0"/>
                  </a:lnTo>
                  <a:lnTo>
                    <a:pt x="21507" y="0"/>
                  </a:lnTo>
                  <a:lnTo>
                    <a:pt x="17414" y="21367"/>
                  </a:lnTo>
                  <a:lnTo>
                    <a:pt x="4186" y="21367"/>
                  </a:lnTo>
                  <a:lnTo>
                    <a:pt x="93" y="0"/>
                  </a:lnTo>
                  <a:lnTo>
                    <a:pt x="0" y="0"/>
                  </a:lnTo>
                  <a:lnTo>
                    <a:pt x="4132" y="21553"/>
                  </a:ln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E050169A-7708-F114-1560-B56435704ACE}"/>
                </a:ext>
              </a:extLst>
            </p:cNvPr>
            <p:cNvSpPr/>
            <p:nvPr/>
          </p:nvSpPr>
          <p:spPr>
            <a:xfrm>
              <a:off x="185902600" y="65252600"/>
              <a:ext cx="1459236" cy="3133093"/>
            </a:xfrm>
            <a:custGeom>
              <a:avLst/>
              <a:gdLst/>
              <a:ahLst/>
              <a:cxnLst>
                <a:cxn ang="0">
                  <a:pos x="wd2" y="hd2"/>
                </a:cxn>
                <a:cxn ang="5400000">
                  <a:pos x="wd2" y="hd2"/>
                </a:cxn>
                <a:cxn ang="10800000">
                  <a:pos x="wd2" y="hd2"/>
                </a:cxn>
                <a:cxn ang="16200000">
                  <a:pos x="wd2" y="hd2"/>
                </a:cxn>
              </a:cxnLst>
              <a:rect l="0" t="0" r="r" b="b"/>
              <a:pathLst>
                <a:path w="21600" h="21600" extrusionOk="0">
                  <a:moveTo>
                    <a:pt x="10565" y="0"/>
                  </a:moveTo>
                  <a:lnTo>
                    <a:pt x="19" y="8502"/>
                  </a:lnTo>
                  <a:lnTo>
                    <a:pt x="0" y="8528"/>
                  </a:lnTo>
                  <a:lnTo>
                    <a:pt x="16186" y="21582"/>
                  </a:lnTo>
                  <a:lnTo>
                    <a:pt x="16205" y="21600"/>
                  </a:lnTo>
                  <a:lnTo>
                    <a:pt x="21600" y="21600"/>
                  </a:lnTo>
                  <a:lnTo>
                    <a:pt x="21600" y="21512"/>
                  </a:lnTo>
                  <a:lnTo>
                    <a:pt x="16318" y="21512"/>
                  </a:lnTo>
                  <a:lnTo>
                    <a:pt x="207" y="8528"/>
                  </a:lnTo>
                  <a:lnTo>
                    <a:pt x="10791" y="0"/>
                  </a:ln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1AE19F43-1ED0-7DBB-8763-B1320BE860F3}"/>
                </a:ext>
              </a:extLst>
            </p:cNvPr>
            <p:cNvSpPr/>
            <p:nvPr/>
          </p:nvSpPr>
          <p:spPr>
            <a:xfrm>
              <a:off x="179044600" y="65252600"/>
              <a:ext cx="4378958" cy="3133093"/>
            </a:xfrm>
            <a:custGeom>
              <a:avLst/>
              <a:gdLst/>
              <a:ahLst/>
              <a:cxnLst>
                <a:cxn ang="0">
                  <a:pos x="wd2" y="hd2"/>
                </a:cxn>
                <a:cxn ang="5400000">
                  <a:pos x="wd2" y="hd2"/>
                </a:cxn>
                <a:cxn ang="10800000">
                  <a:pos x="wd2" y="hd2"/>
                </a:cxn>
                <a:cxn ang="16200000">
                  <a:pos x="wd2" y="hd2"/>
                </a:cxn>
              </a:cxnLst>
              <a:rect l="0" t="0" r="r" b="b"/>
              <a:pathLst>
                <a:path w="21600" h="21600" extrusionOk="0">
                  <a:moveTo>
                    <a:pt x="3521" y="0"/>
                  </a:moveTo>
                  <a:lnTo>
                    <a:pt x="6" y="8502"/>
                  </a:lnTo>
                  <a:lnTo>
                    <a:pt x="0" y="8528"/>
                  </a:lnTo>
                  <a:lnTo>
                    <a:pt x="5387" y="21582"/>
                  </a:lnTo>
                  <a:lnTo>
                    <a:pt x="5400" y="21600"/>
                  </a:lnTo>
                  <a:lnTo>
                    <a:pt x="16200" y="21600"/>
                  </a:lnTo>
                  <a:lnTo>
                    <a:pt x="21594" y="8545"/>
                  </a:lnTo>
                  <a:lnTo>
                    <a:pt x="21600" y="8528"/>
                  </a:lnTo>
                  <a:lnTo>
                    <a:pt x="18079" y="0"/>
                  </a:lnTo>
                  <a:lnTo>
                    <a:pt x="18004" y="0"/>
                  </a:lnTo>
                  <a:lnTo>
                    <a:pt x="21531" y="8528"/>
                  </a:lnTo>
                  <a:lnTo>
                    <a:pt x="16162" y="21512"/>
                  </a:lnTo>
                  <a:lnTo>
                    <a:pt x="5438" y="21512"/>
                  </a:lnTo>
                  <a:lnTo>
                    <a:pt x="69" y="8528"/>
                  </a:lnTo>
                  <a:lnTo>
                    <a:pt x="3590" y="0"/>
                  </a:ln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A842143E-0DD2-DE5A-E42F-914F31B14BC7}"/>
                </a:ext>
              </a:extLst>
            </p:cNvPr>
            <p:cNvSpPr/>
            <p:nvPr/>
          </p:nvSpPr>
          <p:spPr>
            <a:xfrm>
              <a:off x="182486299" y="70472299"/>
              <a:ext cx="4378946" cy="3792229"/>
            </a:xfrm>
            <a:custGeom>
              <a:avLst/>
              <a:gdLst/>
              <a:ahLst/>
              <a:cxnLst>
                <a:cxn ang="0">
                  <a:pos x="wd2" y="hd2"/>
                </a:cxn>
                <a:cxn ang="5400000">
                  <a:pos x="wd2" y="hd2"/>
                </a:cxn>
                <a:cxn ang="10800000">
                  <a:pos x="wd2" y="hd2"/>
                </a:cxn>
                <a:cxn ang="16200000">
                  <a:pos x="wd2" y="hd2"/>
                </a:cxn>
              </a:cxnLst>
              <a:rect l="0" t="0" r="r" b="b"/>
              <a:pathLst>
                <a:path w="21600" h="21600" extrusionOk="0">
                  <a:moveTo>
                    <a:pt x="5400" y="0"/>
                  </a:moveTo>
                  <a:lnTo>
                    <a:pt x="6" y="10786"/>
                  </a:lnTo>
                  <a:lnTo>
                    <a:pt x="0" y="10800"/>
                  </a:lnTo>
                  <a:lnTo>
                    <a:pt x="5394" y="21586"/>
                  </a:lnTo>
                  <a:lnTo>
                    <a:pt x="5400" y="21600"/>
                  </a:lnTo>
                  <a:lnTo>
                    <a:pt x="16200" y="21600"/>
                  </a:lnTo>
                  <a:lnTo>
                    <a:pt x="21594" y="10814"/>
                  </a:lnTo>
                  <a:lnTo>
                    <a:pt x="21600" y="10800"/>
                  </a:lnTo>
                  <a:lnTo>
                    <a:pt x="16206" y="14"/>
                  </a:lnTo>
                  <a:lnTo>
                    <a:pt x="16200" y="0"/>
                  </a:lnTo>
                  <a:lnTo>
                    <a:pt x="5400" y="0"/>
                  </a:lnTo>
                  <a:close/>
                  <a:moveTo>
                    <a:pt x="21531" y="10800"/>
                  </a:moveTo>
                  <a:lnTo>
                    <a:pt x="16169" y="21528"/>
                  </a:lnTo>
                  <a:lnTo>
                    <a:pt x="5438" y="21528"/>
                  </a:lnTo>
                  <a:lnTo>
                    <a:pt x="75" y="10800"/>
                  </a:lnTo>
                  <a:lnTo>
                    <a:pt x="5438" y="72"/>
                  </a:lnTo>
                  <a:lnTo>
                    <a:pt x="16169" y="72"/>
                  </a:lnTo>
                  <a:lnTo>
                    <a:pt x="21531" y="10800"/>
                  </a:ln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CD13F55E-96EE-02C4-DF63-2CE82663F1D9}"/>
                </a:ext>
              </a:extLst>
            </p:cNvPr>
            <p:cNvSpPr/>
            <p:nvPr/>
          </p:nvSpPr>
          <p:spPr>
            <a:xfrm>
              <a:off x="185902600" y="68516500"/>
              <a:ext cx="1459236" cy="3793486"/>
            </a:xfrm>
            <a:custGeom>
              <a:avLst/>
              <a:gdLst/>
              <a:ahLst/>
              <a:cxnLst>
                <a:cxn ang="0">
                  <a:pos x="wd2" y="hd2"/>
                </a:cxn>
                <a:cxn ang="5400000">
                  <a:pos x="wd2" y="hd2"/>
                </a:cxn>
                <a:cxn ang="10800000">
                  <a:pos x="wd2" y="hd2"/>
                </a:cxn>
                <a:cxn ang="16200000">
                  <a:pos x="wd2" y="hd2"/>
                </a:cxn>
              </a:cxnLst>
              <a:rect l="0" t="0" r="r" b="b"/>
              <a:pathLst>
                <a:path w="21600" h="21600" extrusionOk="0">
                  <a:moveTo>
                    <a:pt x="21600" y="21528"/>
                  </a:moveTo>
                  <a:lnTo>
                    <a:pt x="16318" y="21528"/>
                  </a:lnTo>
                  <a:lnTo>
                    <a:pt x="207" y="10804"/>
                  </a:lnTo>
                  <a:lnTo>
                    <a:pt x="16318" y="72"/>
                  </a:lnTo>
                  <a:lnTo>
                    <a:pt x="21600" y="72"/>
                  </a:lnTo>
                  <a:lnTo>
                    <a:pt x="21600" y="0"/>
                  </a:lnTo>
                  <a:lnTo>
                    <a:pt x="16205" y="0"/>
                  </a:lnTo>
                  <a:lnTo>
                    <a:pt x="19" y="10782"/>
                  </a:lnTo>
                  <a:lnTo>
                    <a:pt x="0" y="10804"/>
                  </a:lnTo>
                  <a:lnTo>
                    <a:pt x="16186" y="21586"/>
                  </a:lnTo>
                  <a:lnTo>
                    <a:pt x="16205" y="21600"/>
                  </a:lnTo>
                  <a:lnTo>
                    <a:pt x="21600" y="21600"/>
                  </a:ln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0BC1F32F-3E44-3E2B-1B58-FA13051D3E15}"/>
                </a:ext>
              </a:extLst>
            </p:cNvPr>
            <p:cNvSpPr/>
            <p:nvPr/>
          </p:nvSpPr>
          <p:spPr>
            <a:xfrm>
              <a:off x="179044599" y="68516499"/>
              <a:ext cx="4378946" cy="3792229"/>
            </a:xfrm>
            <a:custGeom>
              <a:avLst/>
              <a:gdLst/>
              <a:ahLst/>
              <a:cxnLst>
                <a:cxn ang="0">
                  <a:pos x="wd2" y="hd2"/>
                </a:cxn>
                <a:cxn ang="5400000">
                  <a:pos x="wd2" y="hd2"/>
                </a:cxn>
                <a:cxn ang="10800000">
                  <a:pos x="wd2" y="hd2"/>
                </a:cxn>
                <a:cxn ang="16200000">
                  <a:pos x="wd2" y="hd2"/>
                </a:cxn>
              </a:cxnLst>
              <a:rect l="0" t="0" r="r" b="b"/>
              <a:pathLst>
                <a:path w="21600" h="21600" extrusionOk="0">
                  <a:moveTo>
                    <a:pt x="5400" y="21600"/>
                  </a:moveTo>
                  <a:lnTo>
                    <a:pt x="16200" y="21600"/>
                  </a:lnTo>
                  <a:lnTo>
                    <a:pt x="21594" y="10814"/>
                  </a:lnTo>
                  <a:lnTo>
                    <a:pt x="21600" y="10800"/>
                  </a:lnTo>
                  <a:lnTo>
                    <a:pt x="16206" y="14"/>
                  </a:lnTo>
                  <a:lnTo>
                    <a:pt x="16200" y="0"/>
                  </a:lnTo>
                  <a:lnTo>
                    <a:pt x="5400" y="0"/>
                  </a:lnTo>
                  <a:lnTo>
                    <a:pt x="6" y="10786"/>
                  </a:lnTo>
                  <a:lnTo>
                    <a:pt x="0" y="10800"/>
                  </a:lnTo>
                  <a:lnTo>
                    <a:pt x="5394" y="21586"/>
                  </a:lnTo>
                  <a:lnTo>
                    <a:pt x="5400" y="21600"/>
                  </a:lnTo>
                  <a:close/>
                  <a:moveTo>
                    <a:pt x="5438" y="65"/>
                  </a:moveTo>
                  <a:lnTo>
                    <a:pt x="16169" y="65"/>
                  </a:lnTo>
                  <a:lnTo>
                    <a:pt x="21531" y="10793"/>
                  </a:lnTo>
                  <a:lnTo>
                    <a:pt x="16169" y="21520"/>
                  </a:lnTo>
                  <a:lnTo>
                    <a:pt x="5438" y="21520"/>
                  </a:lnTo>
                  <a:lnTo>
                    <a:pt x="75" y="10793"/>
                  </a:lnTo>
                  <a:lnTo>
                    <a:pt x="5438" y="65"/>
                  </a:ln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28" name="Freeform 28">
            <a:extLst>
              <a:ext uri="{FF2B5EF4-FFF2-40B4-BE49-F238E27FC236}">
                <a16:creationId xmlns:a16="http://schemas.microsoft.com/office/drawing/2014/main" id="{F69DE931-4C6A-4A04-A667-EA592C7BF9A6}"/>
              </a:ext>
            </a:extLst>
          </p:cNvPr>
          <p:cNvSpPr>
            <a:spLocks noGrp="1"/>
          </p:cNvSpPr>
          <p:nvPr>
            <p:ph type="pic" sz="quarter" idx="17"/>
          </p:nvPr>
        </p:nvSpPr>
        <p:spPr>
          <a:xfrm>
            <a:off x="8531415" y="983624"/>
            <a:ext cx="3277266" cy="2837685"/>
          </a:xfrm>
          <a:custGeom>
            <a:avLst/>
            <a:gdLst>
              <a:gd name="connsiteX0" fmla="*/ 819013 w 3277266"/>
              <a:gd name="connsiteY0" fmla="*/ 0 h 2837685"/>
              <a:gd name="connsiteX1" fmla="*/ 2458253 w 3277266"/>
              <a:gd name="connsiteY1" fmla="*/ 0 h 2837685"/>
              <a:gd name="connsiteX2" fmla="*/ 3277266 w 3277266"/>
              <a:gd name="connsiteY2" fmla="*/ 1418843 h 2837685"/>
              <a:gd name="connsiteX3" fmla="*/ 2458253 w 3277266"/>
              <a:gd name="connsiteY3" fmla="*/ 2837685 h 2837685"/>
              <a:gd name="connsiteX4" fmla="*/ 819013 w 3277266"/>
              <a:gd name="connsiteY4" fmla="*/ 2837685 h 2837685"/>
              <a:gd name="connsiteX5" fmla="*/ 0 w 3277266"/>
              <a:gd name="connsiteY5" fmla="*/ 1418843 h 283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7266" h="2837685">
                <a:moveTo>
                  <a:pt x="819013" y="0"/>
                </a:moveTo>
                <a:lnTo>
                  <a:pt x="2458253" y="0"/>
                </a:lnTo>
                <a:lnTo>
                  <a:pt x="3277266" y="1418843"/>
                </a:lnTo>
                <a:lnTo>
                  <a:pt x="2458253" y="2837685"/>
                </a:lnTo>
                <a:lnTo>
                  <a:pt x="819013" y="2837685"/>
                </a:lnTo>
                <a:lnTo>
                  <a:pt x="0" y="1418843"/>
                </a:lnTo>
                <a:close/>
              </a:path>
            </a:pathLst>
          </a:custGeom>
          <a:noFill/>
        </p:spPr>
        <p:txBody>
          <a:bodyPr wrap="square" anchor="ctr">
            <a:noAutofit/>
          </a:bodyPr>
          <a:lstStyle>
            <a:lvl1pPr marL="0" indent="0" algn="ctr">
              <a:buNone/>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tx2">
                    <a:lumMod val="20000"/>
                    <a:lumOff val="80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tx2">
                    <a:lumMod val="20000"/>
                    <a:lumOff val="80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lumMod val="20000"/>
                    <a:lumOff val="8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lumMod val="20000"/>
                    <a:lumOff val="8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lumMod val="20000"/>
                    <a:lumOff val="8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4" name="Picture Placeholder 3">
            <a:extLst>
              <a:ext uri="{FF2B5EF4-FFF2-40B4-BE49-F238E27FC236}">
                <a16:creationId xmlns:a16="http://schemas.microsoft.com/office/drawing/2014/main" id="{DF23D0E2-3CCB-478C-BD23-6F643219A3B5}"/>
              </a:ext>
            </a:extLst>
          </p:cNvPr>
          <p:cNvSpPr>
            <a:spLocks noGrp="1"/>
          </p:cNvSpPr>
          <p:nvPr>
            <p:ph type="pic" sz="quarter" idx="13"/>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
        <p:nvSpPr>
          <p:cNvPr id="7" name="Picture Placeholder 6">
            <a:extLst>
              <a:ext uri="{FF2B5EF4-FFF2-40B4-BE49-F238E27FC236}">
                <a16:creationId xmlns:a16="http://schemas.microsoft.com/office/drawing/2014/main" id="{174BA848-F831-4685-BD77-42003B29185C}"/>
              </a:ext>
            </a:extLst>
          </p:cNvPr>
          <p:cNvSpPr>
            <a:spLocks noGrp="1"/>
          </p:cNvSpPr>
          <p:nvPr>
            <p:ph type="pic" sz="quarter" idx="13"/>
          </p:nvPr>
        </p:nvSpPr>
        <p:spPr/>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2" name="Picture Placeholder 1">
            <a:extLst>
              <a:ext uri="{FF2B5EF4-FFF2-40B4-BE49-F238E27FC236}">
                <a16:creationId xmlns:a16="http://schemas.microsoft.com/office/drawing/2014/main" id="{D689C4EB-EA3D-4AFC-916C-AD97ACF9EF63}"/>
              </a:ext>
            </a:extLst>
          </p:cNvPr>
          <p:cNvSpPr>
            <a:spLocks noGrp="1"/>
          </p:cNvSpPr>
          <p:nvPr>
            <p:ph type="pic" sz="quarter" idx="13"/>
          </p:nvPr>
        </p:nvSpPr>
        <p:spPr/>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6A43D2C9-F2A5-419C-94C8-2170E6FEEBF9}"/>
              </a:ext>
            </a:extLst>
          </p:cNvPr>
          <p:cNvSpPr>
            <a:spLocks noGrp="1"/>
          </p:cNvSpPr>
          <p:nvPr>
            <p:ph type="pic" sz="quarter" idx="13"/>
          </p:nvPr>
        </p:nvSpPr>
        <p:spPr>
          <a:xfrm>
            <a:off x="555270" y="1487751"/>
            <a:ext cx="6817369" cy="5370249"/>
          </a:xfrm>
        </p:spPr>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7" name="Picture Placeholder 6">
            <a:extLst>
              <a:ext uri="{FF2B5EF4-FFF2-40B4-BE49-F238E27FC236}">
                <a16:creationId xmlns:a16="http://schemas.microsoft.com/office/drawing/2014/main" id="{A5303BC3-75EB-4F5B-AA12-87871630D4CB}"/>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6_T_PGO_Beehive-Tech-16x9.potx" id="{0AF34FF1-6698-4C33-8E65-013066EA4C4B}" vid="{33427BBF-739E-4722-AEEF-B86307D215B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6_T_PGO_Beehive-Tech-16x9.potx" id="{0AF34FF1-6698-4C33-8E65-013066EA4C4B}" vid="{D26EDA1F-46FB-4FFB-8D0F-C5B279F3F78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370</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Beehive Tech</dc:title>
  <dc:creator>PresentationGO.com</dc:creator>
  <dc:description>© Copyright PresentationGo.com</dc:description>
  <cp:lastModifiedBy>Christophe Barroche</cp:lastModifiedBy>
  <cp:revision>7</cp:revision>
  <dcterms:created xsi:type="dcterms:W3CDTF">2019-11-21T05:02:10Z</dcterms:created>
  <dcterms:modified xsi:type="dcterms:W3CDTF">2022-04-29T19:22:11Z</dcterms:modified>
  <cp:category>Templates</cp:category>
</cp:coreProperties>
</file>