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909" autoAdjust="0"/>
    <p:restoredTop sz="96327" autoAdjust="0"/>
  </p:normalViewPr>
  <p:slideViewPr>
    <p:cSldViewPr snapToGrid="0">
      <p:cViewPr varScale="1">
        <p:scale>
          <a:sx n="149" d="100"/>
          <a:sy n="149" d="100"/>
        </p:scale>
        <p:origin x="1944" y="1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3/14/2022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92FCE841-2CCE-4F4B-9CD7-45DB4114C97D}"/>
              </a:ext>
            </a:extLst>
          </p:cNvPr>
          <p:cNvSpPr/>
          <p:nvPr userDrawn="1"/>
        </p:nvSpPr>
        <p:spPr>
          <a:xfrm>
            <a:off x="1111250" y="0"/>
            <a:ext cx="8032750" cy="357886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4252" y="21600"/>
                </a:lnTo>
                <a:cubicBezTo>
                  <a:pt x="1902" y="21600"/>
                  <a:pt x="0" y="17331"/>
                  <a:pt x="0" y="12057"/>
                </a:cubicBezTo>
                <a:lnTo>
                  <a:pt x="0" y="0"/>
                </a:lnTo>
                <a:lnTo>
                  <a:pt x="21600" y="0"/>
                </a:lnTo>
                <a:lnTo>
                  <a:pt x="21600" y="21600"/>
                </a:ln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Shape">
            <a:extLst>
              <a:ext uri="{FF2B5EF4-FFF2-40B4-BE49-F238E27FC236}">
                <a16:creationId xmlns:a16="http://schemas.microsoft.com/office/drawing/2014/main" id="{F7C6BBDA-E867-3045-8FCB-A5095668F5F3}"/>
              </a:ext>
            </a:extLst>
          </p:cNvPr>
          <p:cNvSpPr/>
          <p:nvPr userDrawn="1"/>
        </p:nvSpPr>
        <p:spPr>
          <a:xfrm>
            <a:off x="1581150" y="1817367"/>
            <a:ext cx="7562837" cy="5040633"/>
          </a:xfrm>
          <a:custGeom>
            <a:avLst/>
            <a:gdLst/>
            <a:ahLst/>
            <a:cxnLst>
              <a:cxn ang="0">
                <a:pos x="wd2" y="hd2"/>
              </a:cxn>
              <a:cxn ang="5400000">
                <a:pos x="wd2" y="hd2"/>
              </a:cxn>
              <a:cxn ang="10800000">
                <a:pos x="wd2" y="hd2"/>
              </a:cxn>
              <a:cxn ang="16200000">
                <a:pos x="wd2" y="hd2"/>
              </a:cxn>
            </a:cxnLst>
            <a:rect l="0" t="0" r="r" b="b"/>
            <a:pathLst>
              <a:path w="21600" h="21600" extrusionOk="0">
                <a:moveTo>
                  <a:pt x="21596" y="0"/>
                </a:moveTo>
                <a:lnTo>
                  <a:pt x="21596" y="272"/>
                </a:lnTo>
                <a:lnTo>
                  <a:pt x="8600" y="272"/>
                </a:lnTo>
                <a:cubicBezTo>
                  <a:pt x="6351" y="272"/>
                  <a:pt x="4237" y="1584"/>
                  <a:pt x="2648" y="3973"/>
                </a:cubicBezTo>
                <a:cubicBezTo>
                  <a:pt x="1059" y="6356"/>
                  <a:pt x="181" y="9529"/>
                  <a:pt x="181" y="12903"/>
                </a:cubicBezTo>
                <a:lnTo>
                  <a:pt x="181" y="21600"/>
                </a:lnTo>
                <a:lnTo>
                  <a:pt x="0" y="21600"/>
                </a:lnTo>
                <a:lnTo>
                  <a:pt x="0" y="12903"/>
                </a:lnTo>
                <a:cubicBezTo>
                  <a:pt x="0" y="9459"/>
                  <a:pt x="896" y="6220"/>
                  <a:pt x="2517" y="3782"/>
                </a:cubicBezTo>
                <a:cubicBezTo>
                  <a:pt x="4142" y="1344"/>
                  <a:pt x="6300" y="5"/>
                  <a:pt x="8596" y="5"/>
                </a:cubicBezTo>
                <a:lnTo>
                  <a:pt x="21596" y="5"/>
                </a:lnTo>
                <a:close/>
                <a:moveTo>
                  <a:pt x="3105" y="4659"/>
                </a:moveTo>
                <a:cubicBezTo>
                  <a:pt x="1585" y="6939"/>
                  <a:pt x="747" y="9976"/>
                  <a:pt x="747" y="13203"/>
                </a:cubicBezTo>
                <a:lnTo>
                  <a:pt x="747" y="21595"/>
                </a:lnTo>
                <a:lnTo>
                  <a:pt x="929" y="21595"/>
                </a:lnTo>
                <a:lnTo>
                  <a:pt x="929" y="13203"/>
                </a:lnTo>
                <a:cubicBezTo>
                  <a:pt x="929" y="10046"/>
                  <a:pt x="1748" y="7080"/>
                  <a:pt x="3235" y="4849"/>
                </a:cubicBezTo>
                <a:cubicBezTo>
                  <a:pt x="4723" y="2618"/>
                  <a:pt x="6699" y="1388"/>
                  <a:pt x="8803" y="1388"/>
                </a:cubicBezTo>
                <a:lnTo>
                  <a:pt x="21600" y="1388"/>
                </a:lnTo>
                <a:lnTo>
                  <a:pt x="21600" y="1116"/>
                </a:lnTo>
                <a:lnTo>
                  <a:pt x="8803" y="1116"/>
                </a:lnTo>
                <a:cubicBezTo>
                  <a:pt x="6649" y="1116"/>
                  <a:pt x="4625" y="2373"/>
                  <a:pt x="3105" y="4659"/>
                </a:cubicBezTo>
                <a:close/>
                <a:moveTo>
                  <a:pt x="1491" y="13502"/>
                </a:moveTo>
                <a:lnTo>
                  <a:pt x="1491" y="21600"/>
                </a:lnTo>
                <a:lnTo>
                  <a:pt x="1672" y="21600"/>
                </a:lnTo>
                <a:lnTo>
                  <a:pt x="1672" y="13502"/>
                </a:lnTo>
                <a:cubicBezTo>
                  <a:pt x="1672" y="7439"/>
                  <a:pt x="4958" y="2509"/>
                  <a:pt x="8999" y="2509"/>
                </a:cubicBezTo>
                <a:lnTo>
                  <a:pt x="21596" y="2509"/>
                </a:lnTo>
                <a:lnTo>
                  <a:pt x="21596" y="2237"/>
                </a:lnTo>
                <a:lnTo>
                  <a:pt x="8999" y="2237"/>
                </a:lnTo>
                <a:cubicBezTo>
                  <a:pt x="4857" y="2237"/>
                  <a:pt x="1491" y="7287"/>
                  <a:pt x="1491" y="13502"/>
                </a:cubicBezTo>
                <a:close/>
                <a:moveTo>
                  <a:pt x="2234" y="13899"/>
                </a:moveTo>
                <a:lnTo>
                  <a:pt x="2234" y="21595"/>
                </a:lnTo>
                <a:lnTo>
                  <a:pt x="2416" y="21595"/>
                </a:lnTo>
                <a:lnTo>
                  <a:pt x="2416" y="13899"/>
                </a:lnTo>
                <a:cubicBezTo>
                  <a:pt x="2416" y="8234"/>
                  <a:pt x="5488" y="3619"/>
                  <a:pt x="9268" y="3619"/>
                </a:cubicBezTo>
                <a:lnTo>
                  <a:pt x="21596" y="3619"/>
                </a:lnTo>
                <a:lnTo>
                  <a:pt x="21596" y="3347"/>
                </a:lnTo>
                <a:lnTo>
                  <a:pt x="9268" y="3347"/>
                </a:lnTo>
                <a:cubicBezTo>
                  <a:pt x="5390" y="3352"/>
                  <a:pt x="2234" y="8087"/>
                  <a:pt x="2234" y="13899"/>
                </a:cubicBezTo>
                <a:close/>
                <a:moveTo>
                  <a:pt x="2978" y="14356"/>
                </a:moveTo>
                <a:lnTo>
                  <a:pt x="2978" y="21600"/>
                </a:lnTo>
                <a:lnTo>
                  <a:pt x="3159" y="21600"/>
                </a:lnTo>
                <a:lnTo>
                  <a:pt x="3159" y="14356"/>
                </a:lnTo>
                <a:cubicBezTo>
                  <a:pt x="3159" y="9056"/>
                  <a:pt x="6036" y="4740"/>
                  <a:pt x="9569" y="4740"/>
                </a:cubicBezTo>
                <a:lnTo>
                  <a:pt x="21596" y="4740"/>
                </a:lnTo>
                <a:lnTo>
                  <a:pt x="21596" y="4468"/>
                </a:lnTo>
                <a:lnTo>
                  <a:pt x="9569" y="4468"/>
                </a:lnTo>
                <a:cubicBezTo>
                  <a:pt x="5934" y="4468"/>
                  <a:pt x="2978" y="8903"/>
                  <a:pt x="2978" y="14356"/>
                </a:cubicBezTo>
                <a:close/>
                <a:moveTo>
                  <a:pt x="3722" y="14721"/>
                </a:moveTo>
                <a:lnTo>
                  <a:pt x="3722" y="21595"/>
                </a:lnTo>
                <a:lnTo>
                  <a:pt x="3903" y="21595"/>
                </a:lnTo>
                <a:lnTo>
                  <a:pt x="3903" y="14721"/>
                </a:lnTo>
                <a:cubicBezTo>
                  <a:pt x="3903" y="9834"/>
                  <a:pt x="6554" y="5856"/>
                  <a:pt x="9812" y="5856"/>
                </a:cubicBezTo>
                <a:lnTo>
                  <a:pt x="21596" y="5856"/>
                </a:lnTo>
                <a:lnTo>
                  <a:pt x="21596" y="5584"/>
                </a:lnTo>
                <a:lnTo>
                  <a:pt x="9812" y="5584"/>
                </a:lnTo>
                <a:cubicBezTo>
                  <a:pt x="6453" y="5584"/>
                  <a:pt x="3722" y="9682"/>
                  <a:pt x="3722" y="14721"/>
                </a:cubicBezTo>
                <a:close/>
              </a:path>
            </a:pathLst>
          </a:custGeom>
          <a:gradFill>
            <a:gsLst>
              <a:gs pos="0">
                <a:schemeClr val="accent1"/>
              </a:gs>
              <a:gs pos="100000">
                <a:schemeClr val="accent3">
                  <a:lumMod val="60000"/>
                  <a:lumOff val="40000"/>
                </a:schemeClr>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3136899" y="4322768"/>
            <a:ext cx="5672199" cy="1128707"/>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3136899" y="5588000"/>
            <a:ext cx="5672199" cy="631825"/>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51E5DF01-BEB1-6A4E-9392-05BEA021A8EF}"/>
              </a:ext>
            </a:extLst>
          </p:cNvPr>
          <p:cNvSpPr/>
          <p:nvPr userDrawn="1"/>
        </p:nvSpPr>
        <p:spPr>
          <a:xfrm>
            <a:off x="0" y="0"/>
            <a:ext cx="7594602" cy="1581152"/>
          </a:xfrm>
          <a:custGeom>
            <a:avLst/>
            <a:gdLst/>
            <a:ahLst/>
            <a:cxnLst>
              <a:cxn ang="0">
                <a:pos x="wd2" y="hd2"/>
              </a:cxn>
              <a:cxn ang="5400000">
                <a:pos x="wd2" y="hd2"/>
              </a:cxn>
              <a:cxn ang="10800000">
                <a:pos x="wd2" y="hd2"/>
              </a:cxn>
              <a:cxn ang="16200000">
                <a:pos x="wd2" y="hd2"/>
              </a:cxn>
            </a:cxnLst>
            <a:rect l="0" t="0" r="r" b="b"/>
            <a:pathLst>
              <a:path w="21600" h="21600" extrusionOk="0">
                <a:moveTo>
                  <a:pt x="17099" y="21600"/>
                </a:moveTo>
                <a:lnTo>
                  <a:pt x="0" y="21600"/>
                </a:lnTo>
                <a:lnTo>
                  <a:pt x="0" y="0"/>
                </a:lnTo>
                <a:lnTo>
                  <a:pt x="21600" y="0"/>
                </a:lnTo>
                <a:lnTo>
                  <a:pt x="21600" y="0"/>
                </a:lnTo>
                <a:cubicBezTo>
                  <a:pt x="21600" y="11936"/>
                  <a:pt x="19584" y="21600"/>
                  <a:pt x="17099" y="21600"/>
                </a:cubicBez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Shape">
            <a:extLst>
              <a:ext uri="{FF2B5EF4-FFF2-40B4-BE49-F238E27FC236}">
                <a16:creationId xmlns:a16="http://schemas.microsoft.com/office/drawing/2014/main" id="{789ABEE6-69B8-5441-A81A-F5239387AC9F}"/>
              </a:ext>
            </a:extLst>
          </p:cNvPr>
          <p:cNvSpPr/>
          <p:nvPr userDrawn="1"/>
        </p:nvSpPr>
        <p:spPr>
          <a:xfrm>
            <a:off x="5510535" y="0"/>
            <a:ext cx="3633465" cy="3554732"/>
          </a:xfrm>
          <a:custGeom>
            <a:avLst/>
            <a:gdLst/>
            <a:ahLst/>
            <a:cxnLst>
              <a:cxn ang="0">
                <a:pos x="wd2" y="hd2"/>
              </a:cxn>
              <a:cxn ang="5400000">
                <a:pos x="wd2" y="hd2"/>
              </a:cxn>
              <a:cxn ang="10800000">
                <a:pos x="wd2" y="hd2"/>
              </a:cxn>
              <a:cxn ang="16200000">
                <a:pos x="wd2" y="hd2"/>
              </a:cxn>
            </a:cxnLst>
            <a:rect l="0" t="0" r="r" b="b"/>
            <a:pathLst>
              <a:path w="21600" h="21600" extrusionOk="0">
                <a:moveTo>
                  <a:pt x="0" y="8"/>
                </a:moveTo>
                <a:lnTo>
                  <a:pt x="377" y="8"/>
                </a:lnTo>
                <a:lnTo>
                  <a:pt x="377" y="3303"/>
                </a:lnTo>
                <a:cubicBezTo>
                  <a:pt x="377" y="8087"/>
                  <a:pt x="2197" y="12586"/>
                  <a:pt x="5511" y="15967"/>
                </a:cubicBezTo>
                <a:cubicBezTo>
                  <a:pt x="8826" y="19347"/>
                  <a:pt x="13220" y="21214"/>
                  <a:pt x="17901" y="21214"/>
                </a:cubicBezTo>
                <a:lnTo>
                  <a:pt x="21600" y="21214"/>
                </a:lnTo>
                <a:lnTo>
                  <a:pt x="21600" y="21600"/>
                </a:lnTo>
                <a:lnTo>
                  <a:pt x="17901" y="21600"/>
                </a:lnTo>
                <a:cubicBezTo>
                  <a:pt x="13122" y="21600"/>
                  <a:pt x="8629" y="19694"/>
                  <a:pt x="5247" y="16244"/>
                </a:cubicBezTo>
                <a:cubicBezTo>
                  <a:pt x="1865" y="12787"/>
                  <a:pt x="8" y="8196"/>
                  <a:pt x="8" y="3311"/>
                </a:cubicBezTo>
                <a:lnTo>
                  <a:pt x="8" y="8"/>
                </a:lnTo>
                <a:close/>
                <a:moveTo>
                  <a:pt x="6463" y="14987"/>
                </a:moveTo>
                <a:cubicBezTo>
                  <a:pt x="9626" y="18220"/>
                  <a:pt x="13839" y="20003"/>
                  <a:pt x="18316" y="20003"/>
                </a:cubicBezTo>
                <a:lnTo>
                  <a:pt x="21600" y="20003"/>
                </a:lnTo>
                <a:lnTo>
                  <a:pt x="21600" y="19617"/>
                </a:lnTo>
                <a:lnTo>
                  <a:pt x="18316" y="19617"/>
                </a:lnTo>
                <a:cubicBezTo>
                  <a:pt x="13937" y="19617"/>
                  <a:pt x="9822" y="17873"/>
                  <a:pt x="6727" y="14709"/>
                </a:cubicBezTo>
                <a:cubicBezTo>
                  <a:pt x="3631" y="11545"/>
                  <a:pt x="1925" y="7339"/>
                  <a:pt x="1925" y="2863"/>
                </a:cubicBezTo>
                <a:lnTo>
                  <a:pt x="1925" y="0"/>
                </a:lnTo>
                <a:lnTo>
                  <a:pt x="1548" y="0"/>
                </a:lnTo>
                <a:lnTo>
                  <a:pt x="1548" y="2863"/>
                </a:lnTo>
                <a:cubicBezTo>
                  <a:pt x="1555" y="7447"/>
                  <a:pt x="3299" y="11753"/>
                  <a:pt x="6463" y="14987"/>
                </a:cubicBezTo>
                <a:close/>
                <a:moveTo>
                  <a:pt x="18731" y="18428"/>
                </a:moveTo>
                <a:lnTo>
                  <a:pt x="21600" y="18428"/>
                </a:lnTo>
                <a:lnTo>
                  <a:pt x="21600" y="18042"/>
                </a:lnTo>
                <a:lnTo>
                  <a:pt x="18731" y="18042"/>
                </a:lnTo>
                <a:cubicBezTo>
                  <a:pt x="10306" y="18042"/>
                  <a:pt x="3480" y="11059"/>
                  <a:pt x="3480" y="2454"/>
                </a:cubicBezTo>
                <a:lnTo>
                  <a:pt x="3480" y="8"/>
                </a:lnTo>
                <a:lnTo>
                  <a:pt x="3103" y="8"/>
                </a:lnTo>
                <a:lnTo>
                  <a:pt x="3103" y="2454"/>
                </a:lnTo>
                <a:cubicBezTo>
                  <a:pt x="3103" y="11275"/>
                  <a:pt x="10102" y="18428"/>
                  <a:pt x="18731" y="18428"/>
                </a:cubicBezTo>
                <a:close/>
                <a:moveTo>
                  <a:pt x="19290" y="16839"/>
                </a:moveTo>
                <a:lnTo>
                  <a:pt x="21600" y="16839"/>
                </a:lnTo>
                <a:lnTo>
                  <a:pt x="21600" y="16453"/>
                </a:lnTo>
                <a:lnTo>
                  <a:pt x="19290" y="16453"/>
                </a:lnTo>
                <a:cubicBezTo>
                  <a:pt x="11415" y="16453"/>
                  <a:pt x="5028" y="9924"/>
                  <a:pt x="5028" y="1875"/>
                </a:cubicBezTo>
                <a:lnTo>
                  <a:pt x="5028" y="0"/>
                </a:lnTo>
                <a:lnTo>
                  <a:pt x="4651" y="0"/>
                </a:lnTo>
                <a:lnTo>
                  <a:pt x="4651" y="1875"/>
                </a:lnTo>
                <a:cubicBezTo>
                  <a:pt x="4651" y="10140"/>
                  <a:pt x="11204" y="16839"/>
                  <a:pt x="19290" y="16839"/>
                </a:cubicBezTo>
                <a:close/>
                <a:moveTo>
                  <a:pt x="19916" y="15257"/>
                </a:moveTo>
                <a:lnTo>
                  <a:pt x="21600" y="15257"/>
                </a:lnTo>
                <a:lnTo>
                  <a:pt x="21600" y="14871"/>
                </a:lnTo>
                <a:lnTo>
                  <a:pt x="19916" y="14871"/>
                </a:lnTo>
                <a:cubicBezTo>
                  <a:pt x="12548" y="14871"/>
                  <a:pt x="6576" y="8767"/>
                  <a:pt x="6576" y="1235"/>
                </a:cubicBezTo>
                <a:lnTo>
                  <a:pt x="6576" y="8"/>
                </a:lnTo>
                <a:lnTo>
                  <a:pt x="6198" y="8"/>
                </a:lnTo>
                <a:lnTo>
                  <a:pt x="6198" y="1235"/>
                </a:lnTo>
                <a:cubicBezTo>
                  <a:pt x="6198" y="8983"/>
                  <a:pt x="12344" y="15257"/>
                  <a:pt x="19916" y="15257"/>
                </a:cubicBezTo>
                <a:close/>
                <a:moveTo>
                  <a:pt x="20422" y="13675"/>
                </a:moveTo>
                <a:lnTo>
                  <a:pt x="21600" y="13675"/>
                </a:lnTo>
                <a:lnTo>
                  <a:pt x="21600" y="13289"/>
                </a:lnTo>
                <a:lnTo>
                  <a:pt x="20422" y="13289"/>
                </a:lnTo>
                <a:cubicBezTo>
                  <a:pt x="13627" y="13289"/>
                  <a:pt x="8124" y="7663"/>
                  <a:pt x="8124" y="718"/>
                </a:cubicBezTo>
                <a:lnTo>
                  <a:pt x="8124" y="8"/>
                </a:lnTo>
                <a:lnTo>
                  <a:pt x="7746" y="8"/>
                </a:lnTo>
                <a:lnTo>
                  <a:pt x="7746" y="718"/>
                </a:lnTo>
                <a:cubicBezTo>
                  <a:pt x="7746" y="7871"/>
                  <a:pt x="13424" y="13675"/>
                  <a:pt x="20422" y="13675"/>
                </a:cubicBezTo>
                <a:close/>
              </a:path>
            </a:pathLst>
          </a:custGeom>
          <a:gradFill>
            <a:gsLst>
              <a:gs pos="0">
                <a:schemeClr val="accent1"/>
              </a:gs>
              <a:gs pos="100000">
                <a:schemeClr val="accent3">
                  <a:lumMod val="60000"/>
                  <a:lumOff val="40000"/>
                </a:schemeClr>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4751449" cy="1325563"/>
          </a:xfrm>
        </p:spPr>
        <p:txBody>
          <a:bodyPr/>
          <a:lstStyle>
            <a:lvl1pPr>
              <a:defRPr>
                <a:solidFill>
                  <a:schemeClr val="accent3"/>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5137150"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839BE938-88FE-7A40-9A13-44FC25B3DA89}"/>
              </a:ext>
            </a:extLst>
          </p:cNvPr>
          <p:cNvSpPr/>
          <p:nvPr userDrawn="1"/>
        </p:nvSpPr>
        <p:spPr>
          <a:xfrm>
            <a:off x="0" y="1609089"/>
            <a:ext cx="2655565" cy="524891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0"/>
                </a:lnTo>
                <a:lnTo>
                  <a:pt x="8739" y="0"/>
                </a:lnTo>
                <a:cubicBezTo>
                  <a:pt x="15846" y="0"/>
                  <a:pt x="21600" y="2911"/>
                  <a:pt x="21600" y="6507"/>
                </a:cubicBezTo>
                <a:lnTo>
                  <a:pt x="21600" y="21600"/>
                </a:ln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Shape">
            <a:extLst>
              <a:ext uri="{FF2B5EF4-FFF2-40B4-BE49-F238E27FC236}">
                <a16:creationId xmlns:a16="http://schemas.microsoft.com/office/drawing/2014/main" id="{59FC6C8D-B5CA-F04F-A69C-27AD1213CE2E}"/>
              </a:ext>
            </a:extLst>
          </p:cNvPr>
          <p:cNvSpPr/>
          <p:nvPr userDrawn="1"/>
        </p:nvSpPr>
        <p:spPr>
          <a:xfrm>
            <a:off x="0" y="4806948"/>
            <a:ext cx="4522478" cy="2051052"/>
          </a:xfrm>
          <a:custGeom>
            <a:avLst/>
            <a:gdLst/>
            <a:ahLst/>
            <a:cxnLst>
              <a:cxn ang="0">
                <a:pos x="wd2" y="hd2"/>
              </a:cxn>
              <a:cxn ang="5400000">
                <a:pos x="wd2" y="hd2"/>
              </a:cxn>
              <a:cxn ang="10800000">
                <a:pos x="wd2" y="hd2"/>
              </a:cxn>
              <a:cxn ang="16200000">
                <a:pos x="wd2" y="hd2"/>
              </a:cxn>
            </a:cxnLst>
            <a:rect l="0" t="0" r="r" b="b"/>
            <a:pathLst>
              <a:path w="21600" h="21600" extrusionOk="0">
                <a:moveTo>
                  <a:pt x="7631" y="3424"/>
                </a:moveTo>
                <a:lnTo>
                  <a:pt x="6" y="3424"/>
                </a:lnTo>
                <a:lnTo>
                  <a:pt x="6" y="2755"/>
                </a:lnTo>
                <a:lnTo>
                  <a:pt x="7631" y="2755"/>
                </a:lnTo>
                <a:cubicBezTo>
                  <a:pt x="11228" y="2755"/>
                  <a:pt x="14612" y="5845"/>
                  <a:pt x="17154" y="11449"/>
                </a:cubicBezTo>
                <a:cubicBezTo>
                  <a:pt x="18488" y="14391"/>
                  <a:pt x="19507" y="17842"/>
                  <a:pt x="20175" y="21587"/>
                </a:cubicBezTo>
                <a:lnTo>
                  <a:pt x="19847" y="21587"/>
                </a:lnTo>
                <a:cubicBezTo>
                  <a:pt x="19192" y="18016"/>
                  <a:pt x="18215" y="14725"/>
                  <a:pt x="16941" y="11917"/>
                </a:cubicBezTo>
                <a:cubicBezTo>
                  <a:pt x="14455" y="6447"/>
                  <a:pt x="11143" y="3424"/>
                  <a:pt x="7631" y="3424"/>
                </a:cubicBezTo>
                <a:close/>
                <a:moveTo>
                  <a:pt x="17918" y="9763"/>
                </a:moveTo>
                <a:cubicBezTo>
                  <a:pt x="19453" y="13147"/>
                  <a:pt x="20593" y="17186"/>
                  <a:pt x="21279" y="21587"/>
                </a:cubicBezTo>
                <a:lnTo>
                  <a:pt x="21600" y="21587"/>
                </a:lnTo>
                <a:cubicBezTo>
                  <a:pt x="20902" y="16999"/>
                  <a:pt x="19732" y="12799"/>
                  <a:pt x="18130" y="9282"/>
                </a:cubicBezTo>
                <a:cubicBezTo>
                  <a:pt x="15413" y="3290"/>
                  <a:pt x="11804" y="0"/>
                  <a:pt x="7964" y="0"/>
                </a:cubicBezTo>
                <a:lnTo>
                  <a:pt x="0" y="0"/>
                </a:lnTo>
                <a:lnTo>
                  <a:pt x="0" y="669"/>
                </a:lnTo>
                <a:lnTo>
                  <a:pt x="7964" y="669"/>
                </a:lnTo>
                <a:cubicBezTo>
                  <a:pt x="11725" y="682"/>
                  <a:pt x="15261" y="3905"/>
                  <a:pt x="17918" y="9763"/>
                </a:cubicBezTo>
                <a:close/>
                <a:moveTo>
                  <a:pt x="18367" y="21600"/>
                </a:moveTo>
                <a:lnTo>
                  <a:pt x="18701" y="21600"/>
                </a:lnTo>
                <a:cubicBezTo>
                  <a:pt x="16705" y="12104"/>
                  <a:pt x="12344" y="5497"/>
                  <a:pt x="7297" y="5497"/>
                </a:cubicBezTo>
                <a:lnTo>
                  <a:pt x="0" y="5497"/>
                </a:lnTo>
                <a:lnTo>
                  <a:pt x="0" y="6166"/>
                </a:lnTo>
                <a:lnTo>
                  <a:pt x="7297" y="6166"/>
                </a:lnTo>
                <a:cubicBezTo>
                  <a:pt x="12174" y="6166"/>
                  <a:pt x="16396" y="12479"/>
                  <a:pt x="18367" y="21600"/>
                </a:cubicBezTo>
                <a:close/>
                <a:moveTo>
                  <a:pt x="13266" y="21600"/>
                </a:moveTo>
                <a:lnTo>
                  <a:pt x="13672" y="21600"/>
                </a:lnTo>
                <a:cubicBezTo>
                  <a:pt x="11804" y="16785"/>
                  <a:pt x="9026" y="13736"/>
                  <a:pt x="5938" y="13736"/>
                </a:cubicBezTo>
                <a:lnTo>
                  <a:pt x="6" y="13736"/>
                </a:lnTo>
                <a:lnTo>
                  <a:pt x="6" y="14404"/>
                </a:lnTo>
                <a:lnTo>
                  <a:pt x="5938" y="14404"/>
                </a:lnTo>
                <a:cubicBezTo>
                  <a:pt x="8844" y="14391"/>
                  <a:pt x="11458" y="17173"/>
                  <a:pt x="13266" y="21600"/>
                </a:cubicBezTo>
                <a:close/>
                <a:moveTo>
                  <a:pt x="15073" y="21600"/>
                </a:moveTo>
                <a:lnTo>
                  <a:pt x="15443" y="21600"/>
                </a:lnTo>
                <a:cubicBezTo>
                  <a:pt x="13454" y="15194"/>
                  <a:pt x="10118" y="10994"/>
                  <a:pt x="6345" y="10994"/>
                </a:cubicBezTo>
                <a:lnTo>
                  <a:pt x="0" y="10994"/>
                </a:lnTo>
                <a:lnTo>
                  <a:pt x="0" y="11663"/>
                </a:lnTo>
                <a:lnTo>
                  <a:pt x="6345" y="11663"/>
                </a:lnTo>
                <a:cubicBezTo>
                  <a:pt x="9942" y="11649"/>
                  <a:pt x="13132" y="15581"/>
                  <a:pt x="15073" y="21600"/>
                </a:cubicBezTo>
                <a:close/>
                <a:moveTo>
                  <a:pt x="16784" y="21600"/>
                </a:moveTo>
                <a:lnTo>
                  <a:pt x="17130" y="21600"/>
                </a:lnTo>
                <a:cubicBezTo>
                  <a:pt x="15122" y="13642"/>
                  <a:pt x="11264" y="8252"/>
                  <a:pt x="6848" y="8252"/>
                </a:cubicBezTo>
                <a:lnTo>
                  <a:pt x="0" y="8252"/>
                </a:lnTo>
                <a:lnTo>
                  <a:pt x="0" y="8921"/>
                </a:lnTo>
                <a:lnTo>
                  <a:pt x="6848" y="8921"/>
                </a:lnTo>
                <a:cubicBezTo>
                  <a:pt x="11094" y="8908"/>
                  <a:pt x="14800" y="14017"/>
                  <a:pt x="16784" y="21600"/>
                </a:cubicBezTo>
                <a:close/>
              </a:path>
            </a:pathLst>
          </a:custGeom>
          <a:gradFill>
            <a:gsLst>
              <a:gs pos="0">
                <a:schemeClr val="accent1"/>
              </a:gs>
              <a:gs pos="100000">
                <a:schemeClr val="accent3">
                  <a:lumMod val="60000"/>
                  <a:lumOff val="40000"/>
                </a:schemeClr>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3028950" y="1825625"/>
            <a:ext cx="5486400"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91326E67-5FF3-C94E-9F7B-E04021383023}"/>
              </a:ext>
            </a:extLst>
          </p:cNvPr>
          <p:cNvSpPr/>
          <p:nvPr userDrawn="1"/>
        </p:nvSpPr>
        <p:spPr>
          <a:xfrm>
            <a:off x="0" y="0"/>
            <a:ext cx="8032750" cy="3578862"/>
          </a:xfrm>
          <a:custGeom>
            <a:avLst/>
            <a:gdLst/>
            <a:ahLst/>
            <a:cxnLst>
              <a:cxn ang="0">
                <a:pos x="wd2" y="hd2"/>
              </a:cxn>
              <a:cxn ang="5400000">
                <a:pos x="wd2" y="hd2"/>
              </a:cxn>
              <a:cxn ang="10800000">
                <a:pos x="wd2" y="hd2"/>
              </a:cxn>
              <a:cxn ang="16200000">
                <a:pos x="wd2" y="hd2"/>
              </a:cxn>
            </a:cxnLst>
            <a:rect l="0" t="0" r="r" b="b"/>
            <a:pathLst>
              <a:path w="21600" h="21600" extrusionOk="0">
                <a:moveTo>
                  <a:pt x="17348" y="21600"/>
                </a:moveTo>
                <a:lnTo>
                  <a:pt x="0" y="21600"/>
                </a:lnTo>
                <a:lnTo>
                  <a:pt x="0" y="0"/>
                </a:lnTo>
                <a:lnTo>
                  <a:pt x="21600" y="0"/>
                </a:lnTo>
                <a:lnTo>
                  <a:pt x="21600" y="12057"/>
                </a:lnTo>
                <a:cubicBezTo>
                  <a:pt x="21600" y="17331"/>
                  <a:pt x="19694" y="21600"/>
                  <a:pt x="17348" y="21600"/>
                </a:cubicBez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A75EE56C-FC20-DD49-8536-E837984AE4F8}"/>
              </a:ext>
            </a:extLst>
          </p:cNvPr>
          <p:cNvSpPr/>
          <p:nvPr userDrawn="1"/>
        </p:nvSpPr>
        <p:spPr>
          <a:xfrm>
            <a:off x="4866666" y="1172207"/>
            <a:ext cx="4277334" cy="5685793"/>
          </a:xfrm>
          <a:custGeom>
            <a:avLst/>
            <a:gdLst/>
            <a:ahLst/>
            <a:cxnLst>
              <a:cxn ang="0">
                <a:pos x="wd2" y="hd2"/>
              </a:cxn>
              <a:cxn ang="5400000">
                <a:pos x="wd2" y="hd2"/>
              </a:cxn>
              <a:cxn ang="10800000">
                <a:pos x="wd2" y="hd2"/>
              </a:cxn>
              <a:cxn ang="16200000">
                <a:pos x="wd2" y="hd2"/>
              </a:cxn>
            </a:cxnLst>
            <a:rect l="0" t="0" r="r" b="b"/>
            <a:pathLst>
              <a:path w="21600" h="21600" extrusionOk="0">
                <a:moveTo>
                  <a:pt x="21594" y="0"/>
                </a:moveTo>
                <a:lnTo>
                  <a:pt x="21594" y="241"/>
                </a:lnTo>
                <a:lnTo>
                  <a:pt x="15206" y="241"/>
                </a:lnTo>
                <a:cubicBezTo>
                  <a:pt x="11230" y="241"/>
                  <a:pt x="7491" y="1404"/>
                  <a:pt x="4682" y="3522"/>
                </a:cubicBezTo>
                <a:cubicBezTo>
                  <a:pt x="1873" y="5635"/>
                  <a:pt x="321" y="8448"/>
                  <a:pt x="321" y="11439"/>
                </a:cubicBezTo>
                <a:lnTo>
                  <a:pt x="321" y="21600"/>
                </a:lnTo>
                <a:lnTo>
                  <a:pt x="0" y="21600"/>
                </a:lnTo>
                <a:lnTo>
                  <a:pt x="0" y="11439"/>
                </a:lnTo>
                <a:cubicBezTo>
                  <a:pt x="0" y="8385"/>
                  <a:pt x="1584" y="5515"/>
                  <a:pt x="4451" y="3353"/>
                </a:cubicBezTo>
                <a:cubicBezTo>
                  <a:pt x="7324" y="1192"/>
                  <a:pt x="11140" y="5"/>
                  <a:pt x="15200" y="5"/>
                </a:cubicBezTo>
                <a:lnTo>
                  <a:pt x="21594" y="0"/>
                </a:lnTo>
                <a:close/>
                <a:moveTo>
                  <a:pt x="5490" y="4130"/>
                </a:moveTo>
                <a:cubicBezTo>
                  <a:pt x="2803" y="6151"/>
                  <a:pt x="1321" y="8844"/>
                  <a:pt x="1321" y="11705"/>
                </a:cubicBezTo>
                <a:lnTo>
                  <a:pt x="1321" y="21600"/>
                </a:lnTo>
                <a:lnTo>
                  <a:pt x="1642" y="21600"/>
                </a:lnTo>
                <a:lnTo>
                  <a:pt x="1642" y="11705"/>
                </a:lnTo>
                <a:cubicBezTo>
                  <a:pt x="1642" y="8906"/>
                  <a:pt x="3091" y="6277"/>
                  <a:pt x="5721" y="4299"/>
                </a:cubicBezTo>
                <a:cubicBezTo>
                  <a:pt x="8350" y="2321"/>
                  <a:pt x="11845" y="1230"/>
                  <a:pt x="15565" y="1230"/>
                </a:cubicBezTo>
                <a:lnTo>
                  <a:pt x="21600" y="1230"/>
                </a:lnTo>
                <a:lnTo>
                  <a:pt x="21600" y="989"/>
                </a:lnTo>
                <a:lnTo>
                  <a:pt x="15565" y="989"/>
                </a:lnTo>
                <a:cubicBezTo>
                  <a:pt x="11756" y="989"/>
                  <a:pt x="8177" y="2104"/>
                  <a:pt x="5490" y="4130"/>
                </a:cubicBezTo>
                <a:close/>
                <a:moveTo>
                  <a:pt x="2636" y="11970"/>
                </a:moveTo>
                <a:lnTo>
                  <a:pt x="2636" y="21600"/>
                </a:lnTo>
                <a:lnTo>
                  <a:pt x="2956" y="21600"/>
                </a:lnTo>
                <a:lnTo>
                  <a:pt x="2956" y="11970"/>
                </a:lnTo>
                <a:cubicBezTo>
                  <a:pt x="2956" y="6595"/>
                  <a:pt x="8767" y="2224"/>
                  <a:pt x="15911" y="2224"/>
                </a:cubicBezTo>
                <a:lnTo>
                  <a:pt x="21594" y="2224"/>
                </a:lnTo>
                <a:lnTo>
                  <a:pt x="21594" y="1983"/>
                </a:lnTo>
                <a:lnTo>
                  <a:pt x="15911" y="1983"/>
                </a:lnTo>
                <a:cubicBezTo>
                  <a:pt x="8587" y="1978"/>
                  <a:pt x="2636" y="6460"/>
                  <a:pt x="2636" y="11970"/>
                </a:cubicBezTo>
                <a:close/>
                <a:moveTo>
                  <a:pt x="3951" y="12322"/>
                </a:moveTo>
                <a:lnTo>
                  <a:pt x="3951" y="21595"/>
                </a:lnTo>
                <a:lnTo>
                  <a:pt x="4271" y="21595"/>
                </a:lnTo>
                <a:lnTo>
                  <a:pt x="4271" y="12322"/>
                </a:lnTo>
                <a:cubicBezTo>
                  <a:pt x="4271" y="7300"/>
                  <a:pt x="9703" y="3208"/>
                  <a:pt x="16386" y="3208"/>
                </a:cubicBezTo>
                <a:lnTo>
                  <a:pt x="21594" y="3208"/>
                </a:lnTo>
                <a:lnTo>
                  <a:pt x="21594" y="2967"/>
                </a:lnTo>
                <a:lnTo>
                  <a:pt x="16386" y="2967"/>
                </a:lnTo>
                <a:cubicBezTo>
                  <a:pt x="9524" y="2972"/>
                  <a:pt x="3951" y="7165"/>
                  <a:pt x="3951" y="12322"/>
                </a:cubicBezTo>
                <a:close/>
                <a:moveTo>
                  <a:pt x="5265" y="12727"/>
                </a:moveTo>
                <a:lnTo>
                  <a:pt x="5265" y="21600"/>
                </a:lnTo>
                <a:lnTo>
                  <a:pt x="5586" y="21600"/>
                </a:lnTo>
                <a:lnTo>
                  <a:pt x="5586" y="12727"/>
                </a:lnTo>
                <a:cubicBezTo>
                  <a:pt x="5586" y="8028"/>
                  <a:pt x="10672" y="4202"/>
                  <a:pt x="16918" y="4202"/>
                </a:cubicBezTo>
                <a:lnTo>
                  <a:pt x="21594" y="4202"/>
                </a:lnTo>
                <a:lnTo>
                  <a:pt x="21594" y="3961"/>
                </a:lnTo>
                <a:lnTo>
                  <a:pt x="16918" y="3961"/>
                </a:lnTo>
                <a:cubicBezTo>
                  <a:pt x="10492" y="3961"/>
                  <a:pt x="5265" y="7893"/>
                  <a:pt x="5265" y="12727"/>
                </a:cubicBezTo>
                <a:close/>
                <a:moveTo>
                  <a:pt x="6580" y="13051"/>
                </a:moveTo>
                <a:lnTo>
                  <a:pt x="6580" y="21600"/>
                </a:lnTo>
                <a:lnTo>
                  <a:pt x="6901" y="21600"/>
                </a:lnTo>
                <a:lnTo>
                  <a:pt x="6901" y="13051"/>
                </a:lnTo>
                <a:cubicBezTo>
                  <a:pt x="6901" y="8718"/>
                  <a:pt x="11589" y="5191"/>
                  <a:pt x="17348" y="5191"/>
                </a:cubicBezTo>
                <a:lnTo>
                  <a:pt x="21587" y="5191"/>
                </a:lnTo>
                <a:lnTo>
                  <a:pt x="21587" y="4950"/>
                </a:lnTo>
                <a:lnTo>
                  <a:pt x="17348" y="4950"/>
                </a:lnTo>
                <a:cubicBezTo>
                  <a:pt x="11409" y="4950"/>
                  <a:pt x="6580" y="8583"/>
                  <a:pt x="6580" y="13051"/>
                </a:cubicBezTo>
                <a:close/>
              </a:path>
            </a:pathLst>
          </a:custGeom>
          <a:gradFill>
            <a:gsLst>
              <a:gs pos="0">
                <a:schemeClr val="accent1"/>
              </a:gs>
              <a:gs pos="100000">
                <a:schemeClr val="accent3">
                  <a:lumMod val="60000"/>
                  <a:lumOff val="40000"/>
                </a:schemeClr>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500381"/>
            <a:ext cx="5141912" cy="1500187"/>
          </a:xfrm>
          <a:prstGeom prst="rect">
            <a:avLst/>
          </a:prstGeom>
        </p:spPr>
        <p:txBody>
          <a:bodyPr anchor="b"/>
          <a:lstStyle>
            <a:lvl1pPr>
              <a:defRPr sz="6000">
                <a:solidFill>
                  <a:schemeClr val="accent3"/>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2027556"/>
            <a:ext cx="4242778" cy="1500187"/>
          </a:xfrm>
          <a:prstGeom prst="rect">
            <a:avLst/>
          </a:prstGeom>
        </p:spPr>
        <p:txBody>
          <a:bodyPr/>
          <a:lstStyle>
            <a:lvl1pPr marL="0" indent="0">
              <a:buNone/>
              <a:defRPr sz="2400">
                <a:solidFill>
                  <a:schemeClr val="bg1">
                    <a:lumMod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C7120137-DD03-7545-A1F8-597090569C57}"/>
              </a:ext>
            </a:extLst>
          </p:cNvPr>
          <p:cNvSpPr/>
          <p:nvPr userDrawn="1"/>
        </p:nvSpPr>
        <p:spPr>
          <a:xfrm>
            <a:off x="1111250" y="3279138"/>
            <a:ext cx="8032750" cy="357886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0" y="9543"/>
                </a:lnTo>
                <a:cubicBezTo>
                  <a:pt x="0" y="4269"/>
                  <a:pt x="1902" y="0"/>
                  <a:pt x="4252" y="0"/>
                </a:cubicBezTo>
                <a:lnTo>
                  <a:pt x="21600" y="0"/>
                </a:lnTo>
                <a:lnTo>
                  <a:pt x="21600" y="21600"/>
                </a:ln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1B2CA6C0-A05A-BB48-AE40-F242CF94FD8D}"/>
              </a:ext>
            </a:extLst>
          </p:cNvPr>
          <p:cNvSpPr/>
          <p:nvPr userDrawn="1"/>
        </p:nvSpPr>
        <p:spPr>
          <a:xfrm>
            <a:off x="0" y="0"/>
            <a:ext cx="3944616" cy="5822952"/>
          </a:xfrm>
          <a:custGeom>
            <a:avLst/>
            <a:gdLst/>
            <a:ahLst/>
            <a:cxnLst>
              <a:cxn ang="0">
                <a:pos x="wd2" y="hd2"/>
              </a:cxn>
              <a:cxn ang="5400000">
                <a:pos x="wd2" y="hd2"/>
              </a:cxn>
              <a:cxn ang="10800000">
                <a:pos x="wd2" y="hd2"/>
              </a:cxn>
              <a:cxn ang="16200000">
                <a:pos x="wd2" y="hd2"/>
              </a:cxn>
            </a:cxnLst>
            <a:rect l="0" t="0" r="r" b="b"/>
            <a:pathLst>
              <a:path w="21600" h="21600" extrusionOk="0">
                <a:moveTo>
                  <a:pt x="14" y="21600"/>
                </a:moveTo>
                <a:lnTo>
                  <a:pt x="14" y="21364"/>
                </a:lnTo>
                <a:lnTo>
                  <a:pt x="5111" y="21364"/>
                </a:lnTo>
                <a:cubicBezTo>
                  <a:pt x="9423" y="21364"/>
                  <a:pt x="13477" y="20229"/>
                  <a:pt x="16523" y="18161"/>
                </a:cubicBezTo>
                <a:cubicBezTo>
                  <a:pt x="19569" y="16098"/>
                  <a:pt x="21252" y="13351"/>
                  <a:pt x="21252" y="10430"/>
                </a:cubicBezTo>
                <a:lnTo>
                  <a:pt x="21252" y="0"/>
                </a:lnTo>
                <a:lnTo>
                  <a:pt x="21600" y="0"/>
                </a:lnTo>
                <a:lnTo>
                  <a:pt x="21600" y="10430"/>
                </a:lnTo>
                <a:cubicBezTo>
                  <a:pt x="21600" y="13412"/>
                  <a:pt x="19882" y="16215"/>
                  <a:pt x="16774" y="18326"/>
                </a:cubicBezTo>
                <a:cubicBezTo>
                  <a:pt x="13658" y="20436"/>
                  <a:pt x="9520" y="21595"/>
                  <a:pt x="5118" y="21595"/>
                </a:cubicBezTo>
                <a:lnTo>
                  <a:pt x="14" y="21600"/>
                </a:lnTo>
                <a:close/>
                <a:moveTo>
                  <a:pt x="15640" y="17572"/>
                </a:moveTo>
                <a:cubicBezTo>
                  <a:pt x="18554" y="15598"/>
                  <a:pt x="20160" y="12969"/>
                  <a:pt x="20160" y="10176"/>
                </a:cubicBezTo>
                <a:lnTo>
                  <a:pt x="20160" y="5"/>
                </a:lnTo>
                <a:lnTo>
                  <a:pt x="19813" y="5"/>
                </a:lnTo>
                <a:lnTo>
                  <a:pt x="19813" y="10176"/>
                </a:lnTo>
                <a:cubicBezTo>
                  <a:pt x="19813" y="12908"/>
                  <a:pt x="18241" y="15476"/>
                  <a:pt x="15390" y="17407"/>
                </a:cubicBezTo>
                <a:cubicBezTo>
                  <a:pt x="12539" y="19339"/>
                  <a:pt x="8748" y="20403"/>
                  <a:pt x="4715" y="20403"/>
                </a:cubicBezTo>
                <a:lnTo>
                  <a:pt x="0" y="20403"/>
                </a:lnTo>
                <a:lnTo>
                  <a:pt x="0" y="20639"/>
                </a:lnTo>
                <a:lnTo>
                  <a:pt x="4715" y="20639"/>
                </a:lnTo>
                <a:cubicBezTo>
                  <a:pt x="8846" y="20634"/>
                  <a:pt x="12726" y="19546"/>
                  <a:pt x="15640" y="17572"/>
                </a:cubicBezTo>
                <a:close/>
                <a:moveTo>
                  <a:pt x="18742" y="9917"/>
                </a:moveTo>
                <a:lnTo>
                  <a:pt x="18742" y="5"/>
                </a:lnTo>
                <a:lnTo>
                  <a:pt x="18394" y="5"/>
                </a:lnTo>
                <a:lnTo>
                  <a:pt x="18394" y="9917"/>
                </a:lnTo>
                <a:cubicBezTo>
                  <a:pt x="18394" y="15165"/>
                  <a:pt x="12094" y="19433"/>
                  <a:pt x="4346" y="19433"/>
                </a:cubicBezTo>
                <a:lnTo>
                  <a:pt x="14" y="19433"/>
                </a:lnTo>
                <a:lnTo>
                  <a:pt x="14" y="19668"/>
                </a:lnTo>
                <a:lnTo>
                  <a:pt x="4346" y="19668"/>
                </a:lnTo>
                <a:cubicBezTo>
                  <a:pt x="12281" y="19668"/>
                  <a:pt x="18742" y="15292"/>
                  <a:pt x="18742" y="9917"/>
                </a:cubicBezTo>
                <a:close/>
                <a:moveTo>
                  <a:pt x="17316" y="9568"/>
                </a:moveTo>
                <a:lnTo>
                  <a:pt x="17316" y="5"/>
                </a:lnTo>
                <a:lnTo>
                  <a:pt x="16968" y="5"/>
                </a:lnTo>
                <a:lnTo>
                  <a:pt x="16968" y="9568"/>
                </a:lnTo>
                <a:cubicBezTo>
                  <a:pt x="16968" y="14472"/>
                  <a:pt x="11078" y="18467"/>
                  <a:pt x="3832" y="18467"/>
                </a:cubicBezTo>
                <a:lnTo>
                  <a:pt x="14" y="18467"/>
                </a:lnTo>
                <a:lnTo>
                  <a:pt x="14" y="18703"/>
                </a:lnTo>
                <a:lnTo>
                  <a:pt x="3832" y="18703"/>
                </a:lnTo>
                <a:cubicBezTo>
                  <a:pt x="11266" y="18703"/>
                  <a:pt x="17316" y="14604"/>
                  <a:pt x="17316" y="9568"/>
                </a:cubicBezTo>
                <a:close/>
                <a:moveTo>
                  <a:pt x="15884" y="9177"/>
                </a:moveTo>
                <a:lnTo>
                  <a:pt x="15884" y="5"/>
                </a:lnTo>
                <a:lnTo>
                  <a:pt x="15536" y="5"/>
                </a:lnTo>
                <a:lnTo>
                  <a:pt x="15536" y="9177"/>
                </a:lnTo>
                <a:cubicBezTo>
                  <a:pt x="15536" y="13766"/>
                  <a:pt x="10021" y="17501"/>
                  <a:pt x="3248" y="17501"/>
                </a:cubicBezTo>
                <a:lnTo>
                  <a:pt x="7" y="17501"/>
                </a:lnTo>
                <a:lnTo>
                  <a:pt x="7" y="17737"/>
                </a:lnTo>
                <a:lnTo>
                  <a:pt x="3248" y="17737"/>
                </a:lnTo>
                <a:cubicBezTo>
                  <a:pt x="10216" y="17737"/>
                  <a:pt x="15884" y="13893"/>
                  <a:pt x="15884" y="9177"/>
                </a:cubicBezTo>
                <a:close/>
                <a:moveTo>
                  <a:pt x="14458" y="8857"/>
                </a:moveTo>
                <a:lnTo>
                  <a:pt x="14458" y="5"/>
                </a:lnTo>
                <a:lnTo>
                  <a:pt x="14110" y="5"/>
                </a:lnTo>
                <a:lnTo>
                  <a:pt x="14110" y="8857"/>
                </a:lnTo>
                <a:cubicBezTo>
                  <a:pt x="14110" y="13087"/>
                  <a:pt x="9027" y="16531"/>
                  <a:pt x="2782" y="16531"/>
                </a:cubicBezTo>
                <a:lnTo>
                  <a:pt x="14" y="16531"/>
                </a:lnTo>
                <a:lnTo>
                  <a:pt x="14" y="16766"/>
                </a:lnTo>
                <a:lnTo>
                  <a:pt x="2782" y="16766"/>
                </a:lnTo>
                <a:cubicBezTo>
                  <a:pt x="9221" y="16766"/>
                  <a:pt x="14458" y="13219"/>
                  <a:pt x="14458" y="8857"/>
                </a:cubicBezTo>
                <a:close/>
              </a:path>
            </a:pathLst>
          </a:custGeom>
          <a:gradFill>
            <a:gsLst>
              <a:gs pos="0">
                <a:schemeClr val="accent1"/>
              </a:gs>
              <a:gs pos="100000">
                <a:schemeClr val="accent3">
                  <a:lumMod val="60000"/>
                  <a:lumOff val="40000"/>
                </a:schemeClr>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4051300" y="3429000"/>
            <a:ext cx="4459288" cy="1616870"/>
          </a:xfrm>
          <a:prstGeom prst="rect">
            <a:avLst/>
          </a:prstGeom>
        </p:spPr>
        <p:txBody>
          <a:bodyPr anchor="b"/>
          <a:lstStyle>
            <a:lvl1pPr>
              <a:defRPr sz="6000">
                <a:solidFill>
                  <a:schemeClr val="accent3"/>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4051300" y="5072858"/>
            <a:ext cx="4459288" cy="1146967"/>
          </a:xfrm>
          <a:prstGeom prst="rect">
            <a:avLst/>
          </a:prstGeom>
        </p:spPr>
        <p:txBody>
          <a:bodyPr/>
          <a:lstStyle>
            <a:lvl1pPr marL="0" indent="0">
              <a:buNone/>
              <a:defRPr sz="2400">
                <a:solidFill>
                  <a:schemeClr val="bg1">
                    <a:lumMod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6D432E63-C9D1-7741-9C59-CAC6D4B494FB}"/>
              </a:ext>
            </a:extLst>
          </p:cNvPr>
          <p:cNvSpPr/>
          <p:nvPr userDrawn="1"/>
        </p:nvSpPr>
        <p:spPr>
          <a:xfrm>
            <a:off x="3902706" y="4205"/>
            <a:ext cx="5241294" cy="3415029"/>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6516" y="21600"/>
                </a:lnTo>
                <a:cubicBezTo>
                  <a:pt x="2915" y="21600"/>
                  <a:pt x="0" y="17126"/>
                  <a:pt x="0" y="11599"/>
                </a:cubicBezTo>
                <a:lnTo>
                  <a:pt x="0" y="0"/>
                </a:lnTo>
                <a:lnTo>
                  <a:pt x="21600" y="0"/>
                </a:lnTo>
                <a:lnTo>
                  <a:pt x="21600" y="21600"/>
                </a:lnTo>
                <a:close/>
              </a:path>
            </a:pathLst>
          </a:custGeom>
          <a:solidFill>
            <a:schemeClr val="accent1">
              <a:lumMod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C43E2004-DA86-7E40-B7A5-7B26481BA849}"/>
              </a:ext>
            </a:extLst>
          </p:cNvPr>
          <p:cNvSpPr/>
          <p:nvPr userDrawn="1"/>
        </p:nvSpPr>
        <p:spPr>
          <a:xfrm>
            <a:off x="0" y="2353307"/>
            <a:ext cx="7909559" cy="4504693"/>
          </a:xfrm>
          <a:custGeom>
            <a:avLst/>
            <a:gdLst/>
            <a:ahLst/>
            <a:cxnLst>
              <a:cxn ang="0">
                <a:pos x="wd2" y="hd2"/>
              </a:cxn>
              <a:cxn ang="5400000">
                <a:pos x="wd2" y="hd2"/>
              </a:cxn>
              <a:cxn ang="10800000">
                <a:pos x="wd2" y="hd2"/>
              </a:cxn>
              <a:cxn ang="16200000">
                <a:pos x="wd2" y="hd2"/>
              </a:cxn>
            </a:cxnLst>
            <a:rect l="0" t="0" r="r" b="b"/>
            <a:pathLst>
              <a:path w="21600" h="21600" extrusionOk="0">
                <a:moveTo>
                  <a:pt x="21600" y="21594"/>
                </a:moveTo>
                <a:lnTo>
                  <a:pt x="21427" y="21594"/>
                </a:lnTo>
                <a:lnTo>
                  <a:pt x="21427" y="14439"/>
                </a:lnTo>
                <a:cubicBezTo>
                  <a:pt x="21427" y="10663"/>
                  <a:pt x="20591" y="7113"/>
                  <a:pt x="19068" y="4445"/>
                </a:cubicBezTo>
                <a:cubicBezTo>
                  <a:pt x="17549" y="1778"/>
                  <a:pt x="15527" y="304"/>
                  <a:pt x="13377" y="304"/>
                </a:cubicBezTo>
                <a:lnTo>
                  <a:pt x="0" y="304"/>
                </a:lnTo>
                <a:lnTo>
                  <a:pt x="0" y="0"/>
                </a:lnTo>
                <a:lnTo>
                  <a:pt x="13377" y="0"/>
                </a:lnTo>
                <a:cubicBezTo>
                  <a:pt x="15572" y="0"/>
                  <a:pt x="17636" y="1504"/>
                  <a:pt x="19190" y="4226"/>
                </a:cubicBezTo>
                <a:cubicBezTo>
                  <a:pt x="20743" y="6954"/>
                  <a:pt x="21597" y="10578"/>
                  <a:pt x="21597" y="14432"/>
                </a:cubicBezTo>
                <a:lnTo>
                  <a:pt x="21597" y="21594"/>
                </a:lnTo>
                <a:close/>
                <a:moveTo>
                  <a:pt x="18631" y="5213"/>
                </a:moveTo>
                <a:cubicBezTo>
                  <a:pt x="17178" y="2661"/>
                  <a:pt x="15243" y="1254"/>
                  <a:pt x="13186" y="1254"/>
                </a:cubicBezTo>
                <a:lnTo>
                  <a:pt x="3" y="1254"/>
                </a:lnTo>
                <a:lnTo>
                  <a:pt x="3" y="1559"/>
                </a:lnTo>
                <a:lnTo>
                  <a:pt x="13186" y="1559"/>
                </a:lnTo>
                <a:cubicBezTo>
                  <a:pt x="15198" y="1559"/>
                  <a:pt x="17088" y="2935"/>
                  <a:pt x="18510" y="5432"/>
                </a:cubicBezTo>
                <a:cubicBezTo>
                  <a:pt x="19932" y="7929"/>
                  <a:pt x="20716" y="11248"/>
                  <a:pt x="20716" y="14780"/>
                </a:cubicBezTo>
                <a:lnTo>
                  <a:pt x="20716" y="21600"/>
                </a:lnTo>
                <a:lnTo>
                  <a:pt x="20889" y="21600"/>
                </a:lnTo>
                <a:lnTo>
                  <a:pt x="20889" y="14780"/>
                </a:lnTo>
                <a:cubicBezTo>
                  <a:pt x="20889" y="11162"/>
                  <a:pt x="20088" y="7764"/>
                  <a:pt x="18631" y="5213"/>
                </a:cubicBezTo>
                <a:close/>
                <a:moveTo>
                  <a:pt x="12995" y="2497"/>
                </a:moveTo>
                <a:lnTo>
                  <a:pt x="3" y="2497"/>
                </a:lnTo>
                <a:lnTo>
                  <a:pt x="3" y="2801"/>
                </a:lnTo>
                <a:lnTo>
                  <a:pt x="12995" y="2801"/>
                </a:lnTo>
                <a:cubicBezTo>
                  <a:pt x="16859" y="2801"/>
                  <a:pt x="20001" y="8318"/>
                  <a:pt x="20001" y="15102"/>
                </a:cubicBezTo>
                <a:lnTo>
                  <a:pt x="20001" y="21588"/>
                </a:lnTo>
                <a:lnTo>
                  <a:pt x="20175" y="21588"/>
                </a:lnTo>
                <a:lnTo>
                  <a:pt x="20175" y="15102"/>
                </a:lnTo>
                <a:cubicBezTo>
                  <a:pt x="20178" y="8154"/>
                  <a:pt x="16956" y="2497"/>
                  <a:pt x="12995" y="2497"/>
                </a:cubicBezTo>
                <a:close/>
                <a:moveTo>
                  <a:pt x="12742" y="3751"/>
                </a:moveTo>
                <a:lnTo>
                  <a:pt x="3" y="3751"/>
                </a:lnTo>
                <a:lnTo>
                  <a:pt x="3" y="4056"/>
                </a:lnTo>
                <a:lnTo>
                  <a:pt x="12742" y="4056"/>
                </a:lnTo>
                <a:cubicBezTo>
                  <a:pt x="16353" y="4056"/>
                  <a:pt x="19294" y="9214"/>
                  <a:pt x="19294" y="15559"/>
                </a:cubicBezTo>
                <a:lnTo>
                  <a:pt x="19294" y="21594"/>
                </a:lnTo>
                <a:lnTo>
                  <a:pt x="19467" y="21594"/>
                </a:lnTo>
                <a:lnTo>
                  <a:pt x="19467" y="15559"/>
                </a:lnTo>
                <a:cubicBezTo>
                  <a:pt x="19464" y="9043"/>
                  <a:pt x="16450" y="3751"/>
                  <a:pt x="12742" y="3751"/>
                </a:cubicBezTo>
                <a:close/>
                <a:moveTo>
                  <a:pt x="12451" y="5000"/>
                </a:moveTo>
                <a:lnTo>
                  <a:pt x="3" y="5000"/>
                </a:lnTo>
                <a:lnTo>
                  <a:pt x="3" y="5304"/>
                </a:lnTo>
                <a:lnTo>
                  <a:pt x="12451" y="5304"/>
                </a:lnTo>
                <a:cubicBezTo>
                  <a:pt x="15829" y="5304"/>
                  <a:pt x="18579" y="10133"/>
                  <a:pt x="18579" y="16065"/>
                </a:cubicBezTo>
                <a:lnTo>
                  <a:pt x="18579" y="21594"/>
                </a:lnTo>
                <a:lnTo>
                  <a:pt x="18753" y="21594"/>
                </a:lnTo>
                <a:lnTo>
                  <a:pt x="18753" y="16065"/>
                </a:lnTo>
                <a:cubicBezTo>
                  <a:pt x="18753" y="9963"/>
                  <a:pt x="15926" y="5000"/>
                  <a:pt x="12451" y="5000"/>
                </a:cubicBezTo>
                <a:close/>
                <a:moveTo>
                  <a:pt x="12218" y="6248"/>
                </a:moveTo>
                <a:lnTo>
                  <a:pt x="3" y="6248"/>
                </a:lnTo>
                <a:lnTo>
                  <a:pt x="3" y="6552"/>
                </a:lnTo>
                <a:lnTo>
                  <a:pt x="12218" y="6552"/>
                </a:lnTo>
                <a:cubicBezTo>
                  <a:pt x="15333" y="6552"/>
                  <a:pt x="17868" y="11004"/>
                  <a:pt x="17868" y="16473"/>
                </a:cubicBezTo>
                <a:lnTo>
                  <a:pt x="17868" y="21594"/>
                </a:lnTo>
                <a:lnTo>
                  <a:pt x="18042" y="21594"/>
                </a:lnTo>
                <a:lnTo>
                  <a:pt x="18042" y="16473"/>
                </a:lnTo>
                <a:cubicBezTo>
                  <a:pt x="18042" y="10833"/>
                  <a:pt x="15430" y="6248"/>
                  <a:pt x="12218" y="6248"/>
                </a:cubicBezTo>
                <a:close/>
              </a:path>
            </a:pathLst>
          </a:custGeom>
          <a:gradFill>
            <a:gsLst>
              <a:gs pos="0">
                <a:schemeClr val="accent1"/>
              </a:gs>
              <a:gs pos="100000">
                <a:schemeClr val="accent3">
                  <a:lumMod val="60000"/>
                  <a:lumOff val="40000"/>
                </a:schemeClr>
              </a:gs>
            </a:gsLst>
            <a:lin ang="5400000" scaled="1"/>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5094886"/>
            <a:ext cx="5649912" cy="1124939"/>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6" name="Picture Placeholder 15">
            <a:extLst>
              <a:ext uri="{FF2B5EF4-FFF2-40B4-BE49-F238E27FC236}">
                <a16:creationId xmlns:a16="http://schemas.microsoft.com/office/drawing/2014/main" id="{F0164269-1ADE-434F-A924-48F5CBB7B3CB}"/>
              </a:ext>
            </a:extLst>
          </p:cNvPr>
          <p:cNvSpPr>
            <a:spLocks noGrp="1"/>
          </p:cNvSpPr>
          <p:nvPr>
            <p:ph type="pic" sz="quarter" idx="13"/>
          </p:nvPr>
        </p:nvSpPr>
        <p:spPr>
          <a:xfrm>
            <a:off x="7186612" y="433069"/>
            <a:ext cx="1333500" cy="1333500"/>
          </a:xfrm>
          <a:prstGeom prst="ellipse">
            <a:avLst/>
          </a:prstGeom>
          <a:solidFill>
            <a:schemeClr val="accent5"/>
          </a:solidFill>
        </p:spPr>
        <p:txBody>
          <a:bodyPr>
            <a:normAutofit/>
          </a:bodyPr>
          <a:lstStyle>
            <a:lvl1pPr marL="0" indent="0" algn="ctr">
              <a:buNone/>
              <a:defRPr sz="1400"/>
            </a:lvl1pPr>
          </a:lstStyle>
          <a:p>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002462" y="1833004"/>
            <a:ext cx="1701800" cy="297659"/>
          </a:xfrm>
          <a:noFill/>
        </p:spPr>
        <p:txBody>
          <a:bodyPr anchor="ctr">
            <a:noAutofit/>
          </a:bodyPr>
          <a:lstStyle>
            <a:lvl1pPr marL="0" indent="0" algn="ctr">
              <a:buNone/>
              <a:defRPr sz="1200">
                <a:solidFill>
                  <a:schemeClr val="accent3"/>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002462" y="2133775"/>
            <a:ext cx="1701800" cy="297659"/>
          </a:xfrm>
          <a:noFill/>
        </p:spPr>
        <p:txBody>
          <a:bodyPr anchor="ctr">
            <a:noAutofit/>
          </a:bodyPr>
          <a:lstStyle>
            <a:lvl1pPr marL="0" indent="0" algn="ctr">
              <a:buNone/>
              <a:defRPr sz="1200">
                <a:solidFill>
                  <a:schemeClr val="accent3"/>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002462" y="2434545"/>
            <a:ext cx="1701800" cy="297659"/>
          </a:xfrm>
          <a:noFill/>
        </p:spPr>
        <p:txBody>
          <a:bodyPr anchor="ctr">
            <a:noAutofit/>
          </a:bodyPr>
          <a:lstStyle>
            <a:lvl1pPr marL="0" indent="0" algn="ctr">
              <a:buNone/>
              <a:defRPr sz="1200">
                <a:solidFill>
                  <a:schemeClr val="accent3"/>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3942959"/>
            <a:ext cx="5144133" cy="1124939"/>
          </a:xfrm>
          <a:prstGeom prst="rect">
            <a:avLst/>
          </a:prstGeom>
        </p:spPr>
        <p:txBody>
          <a:bodyPr anchor="b"/>
          <a:lstStyle>
            <a:lvl1pPr>
              <a:defRPr sz="6000"/>
            </a:lvl1pPr>
          </a:lstStyle>
          <a:p>
            <a:r>
              <a:rPr lang="en-US" dirty="0"/>
              <a:t>Click to edit Master title style</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b="0" dirty="0" smtClean="0">
                <a:ln w="3175" cmpd="sng">
                  <a:noFill/>
                </a:ln>
                <a:solidFill>
                  <a:schemeClr val="accent1"/>
                </a:solidFill>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lumMod val="85000"/>
              <a:lumOff val="15000"/>
            </a:schemeClr>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lumMod val="85000"/>
              <a:lumOff val="15000"/>
            </a:schemeClr>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lumMod val="85000"/>
              <a:lumOff val="15000"/>
            </a:schemeClr>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lumMod val="85000"/>
              <a:lumOff val="15000"/>
            </a:schemeClr>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a:t>
            </a:r>
          </a:p>
          <a:p>
            <a:r>
              <a:rPr lang="en-US" noProof="1"/>
              <a:t>Duis aute irure dolor in reprehenderit in voluptate velit esse cillum dolore eu fugiat nulla pariatur. Excepteur sint occaecat cupidatat non.</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788670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3028950" y="1825625"/>
            <a:ext cx="5486400" cy="4351338"/>
          </a:xfrm>
        </p:spPr>
        <p:txBody>
          <a:bodyPr>
            <a:normAutofit fontScale="92500" lnSpcReduction="100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500381"/>
            <a:ext cx="5141912" cy="1500187"/>
          </a:xfrm>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2027556"/>
            <a:ext cx="4242778" cy="1500187"/>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4051300" y="3429000"/>
            <a:ext cx="4459288" cy="1616870"/>
          </a:xfrm>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4051300" y="5072858"/>
            <a:ext cx="4459288" cy="1146967"/>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a:xfrm>
            <a:off x="623888" y="3942959"/>
            <a:ext cx="5144133" cy="1124939"/>
          </a:xfrm>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a:xfrm>
            <a:off x="623888" y="5094886"/>
            <a:ext cx="5649912" cy="1124939"/>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6</a:t>
            </a:fld>
            <a:endParaRPr lang="en-US"/>
          </a:p>
        </p:txBody>
      </p:sp>
      <p:sp>
        <p:nvSpPr>
          <p:cNvPr id="19" name="Picture Placeholder 18">
            <a:extLst>
              <a:ext uri="{FF2B5EF4-FFF2-40B4-BE49-F238E27FC236}">
                <a16:creationId xmlns:a16="http://schemas.microsoft.com/office/drawing/2014/main" id="{E75F1649-3381-4449-9F51-D453A6B0A774}"/>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a:xfrm>
            <a:off x="7002462" y="1833005"/>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a:xfrm>
            <a:off x="7002462" y="2063073"/>
            <a:ext cx="1701800" cy="228600"/>
          </a:xfrm>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a:xfrm>
            <a:off x="7002462" y="2293141"/>
            <a:ext cx="1701800" cy="228600"/>
          </a:xfrm>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4_T_PGO_Blue-Gradient-Corners-4x3.pptx" id="{0FCD1725-9B8D-4B86-83F0-F0D972F70737}" vid="{EEE3945C-9FAB-4368-BA12-93DF214002A6}"/>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4_T_PGO_Blue-Gradient-Corners-4x3.pptx" id="{0FCD1725-9B8D-4B86-83F0-F0D972F70737}" vid="{663182B5-2E0F-4367-9A4D-0721373698C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379</TotalTime>
  <Words>341</Words>
  <Application>Microsoft Office PowerPoint</Application>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Gradient Corners</dc:title>
  <dc:creator>PresentationGO.com</dc:creator>
  <dc:description>© Copyright PresentationGo.com</dc:description>
  <cp:lastModifiedBy>Christophe Barroche</cp:lastModifiedBy>
  <cp:revision>4</cp:revision>
  <dcterms:created xsi:type="dcterms:W3CDTF">2019-11-21T05:08:20Z</dcterms:created>
  <dcterms:modified xsi:type="dcterms:W3CDTF">2022-03-14T18:33:27Z</dcterms:modified>
  <cp:category>Templates</cp:category>
</cp:coreProperties>
</file>