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021" autoAdjust="0"/>
    <p:restoredTop sz="96298" autoAdjust="0"/>
  </p:normalViewPr>
  <p:slideViewPr>
    <p:cSldViewPr snapToGrid="0">
      <p:cViewPr>
        <p:scale>
          <a:sx n="125" d="100"/>
          <a:sy n="125" d="100"/>
        </p:scale>
        <p:origin x="2634" y="6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1/27/2022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35B702C-D0D3-F346-90C1-8CF162AFDD0D}"/>
              </a:ext>
            </a:extLst>
          </p:cNvPr>
          <p:cNvSpPr>
            <a:spLocks noGrp="1"/>
          </p:cNvSpPr>
          <p:nvPr>
            <p:ph type="pic" sz="quarter" idx="13"/>
          </p:nvPr>
        </p:nvSpPr>
        <p:spPr>
          <a:xfrm>
            <a:off x="0" y="3271838"/>
            <a:ext cx="9144000" cy="3586162"/>
          </a:xfrm>
          <a:solidFill>
            <a:schemeClr val="bg2"/>
          </a:solidFill>
        </p:spPr>
        <p:txBody>
          <a:bodyPr anchor="ctr"/>
          <a:lstStyle>
            <a:lvl1pPr marL="0" indent="0" algn="ctr">
              <a:buNone/>
              <a:defRPr/>
            </a:lvl1pPr>
          </a:lstStyle>
          <a:p>
            <a:endParaRPr lang="en-US"/>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814388" y="1044893"/>
            <a:ext cx="7515224" cy="1009805"/>
          </a:xfrm>
          <a:prstGeom prst="rect">
            <a:avLst/>
          </a:prstGeom>
        </p:spPr>
        <p:txBody>
          <a:bodyPr anchor="b"/>
          <a:lstStyle>
            <a:lvl1pPr algn="ctr">
              <a:defRPr sz="6000">
                <a:solidFill>
                  <a:schemeClr val="accent4">
                    <a:lumMod val="50000"/>
                  </a:schemeClr>
                </a:solidFill>
              </a:defRPr>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814388" y="2146774"/>
            <a:ext cx="7515224" cy="746124"/>
          </a:xfrm>
          <a:prstGeom prst="rect">
            <a:avLst/>
          </a:prstGeom>
        </p:spPr>
        <p:txBody>
          <a:bodyPr/>
          <a:lstStyle>
            <a:lvl1pPr marL="0" indent="0" algn="ctr">
              <a:buNone/>
              <a:defRPr sz="2400">
                <a:solidFill>
                  <a:schemeClr val="accent4">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760DBDAE-79FD-4B16-948A-F8F638D98611}"/>
              </a:ext>
            </a:extLst>
          </p:cNvPr>
          <p:cNvSpPr/>
          <p:nvPr userDrawn="1"/>
        </p:nvSpPr>
        <p:spPr>
          <a:xfrm>
            <a:off x="517684" y="1"/>
            <a:ext cx="8626317" cy="7719059"/>
          </a:xfrm>
          <a:custGeom>
            <a:avLst/>
            <a:gdLst>
              <a:gd name="connsiteX0" fmla="*/ 504053 w 8626317"/>
              <a:gd name="connsiteY0" fmla="*/ 0 h 7719059"/>
              <a:gd name="connsiteX1" fmla="*/ 8626317 w 8626317"/>
              <a:gd name="connsiteY1" fmla="*/ 0 h 7719059"/>
              <a:gd name="connsiteX2" fmla="*/ 8626317 w 8626317"/>
              <a:gd name="connsiteY2" fmla="*/ 7719059 h 7719059"/>
              <a:gd name="connsiteX3" fmla="*/ 8626316 w 8626317"/>
              <a:gd name="connsiteY3" fmla="*/ 7719059 h 7719059"/>
              <a:gd name="connsiteX4" fmla="*/ 8626316 w 8626317"/>
              <a:gd name="connsiteY4" fmla="*/ 6857999 h 7719059"/>
              <a:gd name="connsiteX5" fmla="*/ 5940268 w 8626317"/>
              <a:gd name="connsiteY5" fmla="*/ 6857999 h 7719059"/>
              <a:gd name="connsiteX6" fmla="*/ 5940268 w 8626317"/>
              <a:gd name="connsiteY6" fmla="*/ 6857998 h 7719059"/>
              <a:gd name="connsiteX7" fmla="*/ 504052 w 8626317"/>
              <a:gd name="connsiteY7" fmla="*/ 6857998 h 7719059"/>
              <a:gd name="connsiteX8" fmla="*/ 504052 w 8626317"/>
              <a:gd name="connsiteY8" fmla="*/ 6642875 h 7719059"/>
              <a:gd name="connsiteX9" fmla="*/ 471923 w 8626317"/>
              <a:gd name="connsiteY9" fmla="*/ 6566520 h 7719059"/>
              <a:gd name="connsiteX10" fmla="*/ 31602 w 8626317"/>
              <a:gd name="connsiteY10" fmla="*/ 6125185 h 7719059"/>
              <a:gd name="connsiteX11" fmla="*/ 31602 w 8626317"/>
              <a:gd name="connsiteY11" fmla="*/ 5972475 h 7719059"/>
              <a:gd name="connsiteX12" fmla="*/ 471923 w 8626317"/>
              <a:gd name="connsiteY12" fmla="*/ 5530823 h 7719059"/>
              <a:gd name="connsiteX13" fmla="*/ 504052 w 8626317"/>
              <a:gd name="connsiteY13" fmla="*/ 5454468 h 7719059"/>
              <a:gd name="connsiteX14" fmla="*/ 504052 w 8626317"/>
              <a:gd name="connsiteY14" fmla="*/ 15868 h 7719059"/>
              <a:gd name="connsiteX15" fmla="*/ 504052 w 8626317"/>
              <a:gd name="connsiteY15" fmla="*/ 14601 h 7719059"/>
              <a:gd name="connsiteX16" fmla="*/ 504053 w 8626317"/>
              <a:gd name="connsiteY16" fmla="*/ 14601 h 7719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626317" h="7719059">
                <a:moveTo>
                  <a:pt x="504053" y="0"/>
                </a:moveTo>
                <a:lnTo>
                  <a:pt x="8626317" y="0"/>
                </a:lnTo>
                <a:lnTo>
                  <a:pt x="8626317" y="7719059"/>
                </a:lnTo>
                <a:lnTo>
                  <a:pt x="8626316" y="7719059"/>
                </a:lnTo>
                <a:lnTo>
                  <a:pt x="8626316" y="6857999"/>
                </a:lnTo>
                <a:lnTo>
                  <a:pt x="5940268" y="6857999"/>
                </a:lnTo>
                <a:lnTo>
                  <a:pt x="5940268" y="6857998"/>
                </a:lnTo>
                <a:lnTo>
                  <a:pt x="504052" y="6857998"/>
                </a:lnTo>
                <a:lnTo>
                  <a:pt x="504052" y="6642875"/>
                </a:lnTo>
                <a:cubicBezTo>
                  <a:pt x="504052" y="6614994"/>
                  <a:pt x="492465" y="6587114"/>
                  <a:pt x="471923" y="6566520"/>
                </a:cubicBezTo>
                <a:lnTo>
                  <a:pt x="31602" y="6125185"/>
                </a:lnTo>
                <a:cubicBezTo>
                  <a:pt x="-10534" y="6083047"/>
                  <a:pt x="-10534" y="6014296"/>
                  <a:pt x="31602" y="5972475"/>
                </a:cubicBezTo>
                <a:lnTo>
                  <a:pt x="471923" y="5530823"/>
                </a:lnTo>
                <a:cubicBezTo>
                  <a:pt x="492465" y="5510546"/>
                  <a:pt x="504052" y="5483616"/>
                  <a:pt x="504052" y="5454468"/>
                </a:cubicBezTo>
                <a:lnTo>
                  <a:pt x="504052" y="15868"/>
                </a:lnTo>
                <a:lnTo>
                  <a:pt x="504052" y="14601"/>
                </a:lnTo>
                <a:lnTo>
                  <a:pt x="504053" y="14601"/>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Freeform 12">
            <a:extLst>
              <a:ext uri="{FF2B5EF4-FFF2-40B4-BE49-F238E27FC236}">
                <a16:creationId xmlns:a16="http://schemas.microsoft.com/office/drawing/2014/main" id="{247F7694-A4C0-E345-9822-B1264B4419A3}"/>
              </a:ext>
            </a:extLst>
          </p:cNvPr>
          <p:cNvSpPr/>
          <p:nvPr userDrawn="1"/>
        </p:nvSpPr>
        <p:spPr>
          <a:xfrm>
            <a:off x="440842" y="522603"/>
            <a:ext cx="8185599" cy="1303022"/>
          </a:xfrm>
          <a:custGeom>
            <a:avLst/>
            <a:gdLst>
              <a:gd name="connsiteX0" fmla="*/ 101646 w 8185599"/>
              <a:gd name="connsiteY0" fmla="*/ 0 h 1303022"/>
              <a:gd name="connsiteX1" fmla="*/ 7828475 w 8185599"/>
              <a:gd name="connsiteY1" fmla="*/ 0 h 1303022"/>
              <a:gd name="connsiteX2" fmla="*/ 7930121 w 8185599"/>
              <a:gd name="connsiteY2" fmla="*/ 101587 h 1303022"/>
              <a:gd name="connsiteX3" fmla="*/ 7930121 w 8185599"/>
              <a:gd name="connsiteY3" fmla="*/ 312424 h 1303022"/>
              <a:gd name="connsiteX4" fmla="*/ 7959375 w 8185599"/>
              <a:gd name="connsiteY4" fmla="*/ 383547 h 1303022"/>
              <a:gd name="connsiteX5" fmla="*/ 8156221 w 8185599"/>
              <a:gd name="connsiteY5" fmla="*/ 580388 h 1303022"/>
              <a:gd name="connsiteX6" fmla="*/ 8156221 w 8185599"/>
              <a:gd name="connsiteY6" fmla="*/ 722634 h 1303022"/>
              <a:gd name="connsiteX7" fmla="*/ 7959375 w 8185599"/>
              <a:gd name="connsiteY7" fmla="*/ 919475 h 1303022"/>
              <a:gd name="connsiteX8" fmla="*/ 7930121 w 8185599"/>
              <a:gd name="connsiteY8" fmla="*/ 990598 h 1303022"/>
              <a:gd name="connsiteX9" fmla="*/ 7930121 w 8185599"/>
              <a:gd name="connsiteY9" fmla="*/ 1201435 h 1303022"/>
              <a:gd name="connsiteX10" fmla="*/ 7828475 w 8185599"/>
              <a:gd name="connsiteY10" fmla="*/ 1303022 h 1303022"/>
              <a:gd name="connsiteX11" fmla="*/ 101646 w 8185599"/>
              <a:gd name="connsiteY11" fmla="*/ 1303022 h 1303022"/>
              <a:gd name="connsiteX12" fmla="*/ 0 w 8185599"/>
              <a:gd name="connsiteY12" fmla="*/ 1201435 h 1303022"/>
              <a:gd name="connsiteX13" fmla="*/ 0 w 8185599"/>
              <a:gd name="connsiteY13" fmla="*/ 101587 h 1303022"/>
              <a:gd name="connsiteX14" fmla="*/ 101646 w 8185599"/>
              <a:gd name="connsiteY14" fmla="*/ 0 h 1303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185599" h="1303022">
                <a:moveTo>
                  <a:pt x="101646" y="0"/>
                </a:moveTo>
                <a:lnTo>
                  <a:pt x="7828475" y="0"/>
                </a:lnTo>
                <a:cubicBezTo>
                  <a:pt x="7884009" y="0"/>
                  <a:pt x="7930121" y="45726"/>
                  <a:pt x="7930121" y="101587"/>
                </a:cubicBezTo>
                <a:lnTo>
                  <a:pt x="7930121" y="312424"/>
                </a:lnTo>
                <a:cubicBezTo>
                  <a:pt x="7930121" y="339087"/>
                  <a:pt x="7940038" y="364484"/>
                  <a:pt x="7959375" y="383547"/>
                </a:cubicBezTo>
                <a:lnTo>
                  <a:pt x="8156221" y="580388"/>
                </a:lnTo>
                <a:cubicBezTo>
                  <a:pt x="8195392" y="621047"/>
                  <a:pt x="8195392" y="684509"/>
                  <a:pt x="8156221" y="722634"/>
                </a:cubicBezTo>
                <a:lnTo>
                  <a:pt x="7959375" y="919475"/>
                </a:lnTo>
                <a:cubicBezTo>
                  <a:pt x="7940038" y="938538"/>
                  <a:pt x="7930121" y="963935"/>
                  <a:pt x="7930121" y="990598"/>
                </a:cubicBezTo>
                <a:lnTo>
                  <a:pt x="7930121" y="1201435"/>
                </a:lnTo>
                <a:cubicBezTo>
                  <a:pt x="7930121" y="1257296"/>
                  <a:pt x="7884009" y="1303022"/>
                  <a:pt x="7828475" y="1303022"/>
                </a:cubicBezTo>
                <a:lnTo>
                  <a:pt x="101646" y="1303022"/>
                </a:lnTo>
                <a:cubicBezTo>
                  <a:pt x="45617" y="1303022"/>
                  <a:pt x="0" y="1257296"/>
                  <a:pt x="0" y="1201435"/>
                </a:cubicBezTo>
                <a:lnTo>
                  <a:pt x="0" y="101587"/>
                </a:lnTo>
                <a:cubicBezTo>
                  <a:pt x="0" y="45726"/>
                  <a:pt x="45617" y="0"/>
                  <a:pt x="101646" y="0"/>
                </a:cubicBezTo>
                <a:close/>
              </a:path>
            </a:pathLst>
          </a:custGeom>
          <a:solidFill>
            <a:schemeClr val="accent6">
              <a:lumMod val="60000"/>
              <a:lumOff val="40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681038"/>
            <a:ext cx="7586663" cy="1009650"/>
          </a:xfrm>
        </p:spPr>
        <p:txBody>
          <a:bodyPr/>
          <a:lstStyle>
            <a:lvl1pPr>
              <a:defRPr>
                <a:solidFill>
                  <a:schemeClr val="accent6">
                    <a:lumMod val="50000"/>
                  </a:schemeClr>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1214438" y="2007553"/>
            <a:ext cx="7300912" cy="4169409"/>
          </a:xfrm>
          <a:prstGeom prst="rect">
            <a:avLst/>
          </a:prstGeom>
        </p:spPr>
        <p:txBody>
          <a:bodyPr/>
          <a:lstStyle>
            <a:lvl1pPr>
              <a:defRPr>
                <a:solidFill>
                  <a:schemeClr val="accent6">
                    <a:lumMod val="20000"/>
                    <a:lumOff val="80000"/>
                  </a:schemeClr>
                </a:solidFill>
              </a:defRPr>
            </a:lvl1pPr>
            <a:lvl2pPr>
              <a:defRPr>
                <a:solidFill>
                  <a:schemeClr val="accent6">
                    <a:lumMod val="20000"/>
                    <a:lumOff val="80000"/>
                  </a:schemeClr>
                </a:solidFill>
              </a:defRPr>
            </a:lvl2pPr>
            <a:lvl3pPr>
              <a:defRPr>
                <a:solidFill>
                  <a:schemeClr val="accent6">
                    <a:lumMod val="20000"/>
                    <a:lumOff val="80000"/>
                  </a:schemeClr>
                </a:solidFill>
              </a:defRPr>
            </a:lvl3pPr>
            <a:lvl4pPr>
              <a:defRPr>
                <a:solidFill>
                  <a:schemeClr val="accent6">
                    <a:lumMod val="20000"/>
                    <a:lumOff val="80000"/>
                  </a:schemeClr>
                </a:solidFill>
              </a:defRPr>
            </a:lvl4pPr>
            <a:lvl5pPr>
              <a:defRPr>
                <a:solidFill>
                  <a:schemeClr val="accent6">
                    <a:lumMod val="20000"/>
                    <a:lumOff val="80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1214438" y="6356350"/>
            <a:ext cx="1471612" cy="365125"/>
          </a:xfrm>
        </p:spPr>
        <p:txBody>
          <a:bodyPr/>
          <a:lstStyle>
            <a:lvl1pPr>
              <a:defRPr>
                <a:solidFill>
                  <a:schemeClr val="accent6">
                    <a:lumMod val="20000"/>
                    <a:lumOff val="80000"/>
                  </a:schemeClr>
                </a:solidFill>
              </a:defRPr>
            </a:lvl1pPr>
          </a:lstStyle>
          <a:p>
            <a:r>
              <a:rPr lang="en-US"/>
              <a:t>Date</a:t>
            </a:r>
            <a:endParaRPr lang="en-US" dirty="0"/>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lvl1pPr>
              <a:defRPr>
                <a:solidFill>
                  <a:schemeClr val="accent6">
                    <a:lumMod val="20000"/>
                    <a:lumOff val="80000"/>
                  </a:schemeClr>
                </a:solidFill>
              </a:defRPr>
            </a:lvl1p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lvl1pPr>
              <a:defRPr>
                <a:solidFill>
                  <a:schemeClr val="accent6">
                    <a:lumMod val="20000"/>
                    <a:lumOff val="80000"/>
                  </a:schemeClr>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4" name="Freeform 13">
            <a:extLst>
              <a:ext uri="{FF2B5EF4-FFF2-40B4-BE49-F238E27FC236}">
                <a16:creationId xmlns:a16="http://schemas.microsoft.com/office/drawing/2014/main" id="{7825519C-D4C3-964C-84DF-45E6D40832B9}"/>
              </a:ext>
            </a:extLst>
          </p:cNvPr>
          <p:cNvSpPr>
            <a:spLocks noGrp="1"/>
          </p:cNvSpPr>
          <p:nvPr>
            <p:ph type="pic" sz="quarter" idx="13"/>
          </p:nvPr>
        </p:nvSpPr>
        <p:spPr>
          <a:xfrm>
            <a:off x="6375400" y="1117473"/>
            <a:ext cx="2536180" cy="5510646"/>
          </a:xfrm>
          <a:custGeom>
            <a:avLst/>
            <a:gdLst>
              <a:gd name="connsiteX0" fmla="*/ 1464498 w 2536180"/>
              <a:gd name="connsiteY0" fmla="*/ 0 h 5510646"/>
              <a:gd name="connsiteX1" fmla="*/ 1567148 w 2536180"/>
              <a:gd name="connsiteY1" fmla="*/ 41818 h 5510646"/>
              <a:gd name="connsiteX2" fmla="*/ 2092936 w 2536180"/>
              <a:gd name="connsiteY2" fmla="*/ 567677 h 5510646"/>
              <a:gd name="connsiteX3" fmla="*/ 2194500 w 2536180"/>
              <a:gd name="connsiteY3" fmla="*/ 609623 h 5510646"/>
              <a:gd name="connsiteX4" fmla="*/ 2392698 w 2536180"/>
              <a:gd name="connsiteY4" fmla="*/ 609623 h 5510646"/>
              <a:gd name="connsiteX5" fmla="*/ 2536180 w 2536180"/>
              <a:gd name="connsiteY5" fmla="*/ 753109 h 5510646"/>
              <a:gd name="connsiteX6" fmla="*/ 2536180 w 2536180"/>
              <a:gd name="connsiteY6" fmla="*/ 5367160 h 5510646"/>
              <a:gd name="connsiteX7" fmla="*/ 2392698 w 2536180"/>
              <a:gd name="connsiteY7" fmla="*/ 5510646 h 5510646"/>
              <a:gd name="connsiteX8" fmla="*/ 143482 w 2536180"/>
              <a:gd name="connsiteY8" fmla="*/ 5510646 h 5510646"/>
              <a:gd name="connsiteX9" fmla="*/ 0 w 2536180"/>
              <a:gd name="connsiteY9" fmla="*/ 5367160 h 5510646"/>
              <a:gd name="connsiteX10" fmla="*/ 0 w 2536180"/>
              <a:gd name="connsiteY10" fmla="*/ 753109 h 5510646"/>
              <a:gd name="connsiteX11" fmla="*/ 143482 w 2536180"/>
              <a:gd name="connsiteY11" fmla="*/ 609623 h 5510646"/>
              <a:gd name="connsiteX12" fmla="*/ 735375 w 2536180"/>
              <a:gd name="connsiteY12" fmla="*/ 609623 h 5510646"/>
              <a:gd name="connsiteX13" fmla="*/ 836940 w 2536180"/>
              <a:gd name="connsiteY13" fmla="*/ 567677 h 5510646"/>
              <a:gd name="connsiteX14" fmla="*/ 1362727 w 2536180"/>
              <a:gd name="connsiteY14" fmla="*/ 41818 h 5510646"/>
              <a:gd name="connsiteX15" fmla="*/ 1464498 w 2536180"/>
              <a:gd name="connsiteY15" fmla="*/ 0 h 551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536180" h="5510646">
                <a:moveTo>
                  <a:pt x="1464498" y="0"/>
                </a:moveTo>
                <a:cubicBezTo>
                  <a:pt x="1501484" y="0"/>
                  <a:pt x="1538616" y="13940"/>
                  <a:pt x="1567148" y="41818"/>
                </a:cubicBezTo>
                <a:lnTo>
                  <a:pt x="2092936" y="567677"/>
                </a:lnTo>
                <a:cubicBezTo>
                  <a:pt x="2119589" y="594277"/>
                  <a:pt x="2156458" y="609623"/>
                  <a:pt x="2194500" y="609623"/>
                </a:cubicBezTo>
                <a:lnTo>
                  <a:pt x="2392698" y="609623"/>
                </a:lnTo>
                <a:cubicBezTo>
                  <a:pt x="2471366" y="609623"/>
                  <a:pt x="2536180" y="674332"/>
                  <a:pt x="2536180" y="753109"/>
                </a:cubicBezTo>
                <a:lnTo>
                  <a:pt x="2536180" y="5367160"/>
                </a:lnTo>
                <a:cubicBezTo>
                  <a:pt x="2536180" y="5445937"/>
                  <a:pt x="2471366" y="5510646"/>
                  <a:pt x="2392698" y="5510646"/>
                </a:cubicBezTo>
                <a:lnTo>
                  <a:pt x="143482" y="5510646"/>
                </a:lnTo>
                <a:cubicBezTo>
                  <a:pt x="64814" y="5510646"/>
                  <a:pt x="0" y="5445937"/>
                  <a:pt x="0" y="5367160"/>
                </a:cubicBezTo>
                <a:lnTo>
                  <a:pt x="0" y="753109"/>
                </a:lnTo>
                <a:cubicBezTo>
                  <a:pt x="0" y="674332"/>
                  <a:pt x="64814" y="609623"/>
                  <a:pt x="143482" y="609623"/>
                </a:cubicBezTo>
                <a:lnTo>
                  <a:pt x="735375" y="609623"/>
                </a:lnTo>
                <a:cubicBezTo>
                  <a:pt x="773418" y="609623"/>
                  <a:pt x="810286" y="594277"/>
                  <a:pt x="836940" y="567677"/>
                </a:cubicBezTo>
                <a:lnTo>
                  <a:pt x="1362727" y="41818"/>
                </a:lnTo>
                <a:cubicBezTo>
                  <a:pt x="1390672" y="13940"/>
                  <a:pt x="1427512" y="0"/>
                  <a:pt x="1464498" y="0"/>
                </a:cubicBezTo>
                <a:close/>
              </a:path>
            </a:pathLst>
          </a:custGeom>
          <a:solidFill>
            <a:schemeClr val="bg2"/>
          </a:solidFill>
        </p:spPr>
        <p:txBody>
          <a:bodyPr wrap="square" anchor="ctr">
            <a:noAutofit/>
          </a:bodyPr>
          <a:lstStyle>
            <a:lvl1pPr marL="0" indent="0" algn="ctr">
              <a:buNone/>
              <a:defRPr/>
            </a:lvl1pPr>
          </a:lstStyle>
          <a:p>
            <a:endParaRPr lang="en-US"/>
          </a:p>
        </p:txBody>
      </p:sp>
      <p:sp>
        <p:nvSpPr>
          <p:cNvPr id="16" name="Freeform: Shape 15">
            <a:extLst>
              <a:ext uri="{FF2B5EF4-FFF2-40B4-BE49-F238E27FC236}">
                <a16:creationId xmlns:a16="http://schemas.microsoft.com/office/drawing/2014/main" id="{6FA31CDE-C30F-4BC6-BA77-050800DA8AE2}"/>
              </a:ext>
            </a:extLst>
          </p:cNvPr>
          <p:cNvSpPr/>
          <p:nvPr userDrawn="1"/>
        </p:nvSpPr>
        <p:spPr>
          <a:xfrm>
            <a:off x="-1" y="0"/>
            <a:ext cx="9144000" cy="1581152"/>
          </a:xfrm>
          <a:custGeom>
            <a:avLst/>
            <a:gdLst>
              <a:gd name="connsiteX0" fmla="*/ 0 w 9144000"/>
              <a:gd name="connsiteY0" fmla="*/ 0 h 1581152"/>
              <a:gd name="connsiteX1" fmla="*/ 8918567 w 9144000"/>
              <a:gd name="connsiteY1" fmla="*/ 0 h 1581152"/>
              <a:gd name="connsiteX2" fmla="*/ 9104623 w 9144000"/>
              <a:gd name="connsiteY2" fmla="*/ 0 h 1581152"/>
              <a:gd name="connsiteX3" fmla="*/ 9144000 w 9144000"/>
              <a:gd name="connsiteY3" fmla="*/ 0 h 1581152"/>
              <a:gd name="connsiteX4" fmla="*/ 9144000 w 9144000"/>
              <a:gd name="connsiteY4" fmla="*/ 1581152 h 1581152"/>
              <a:gd name="connsiteX5" fmla="*/ 9104623 w 9144000"/>
              <a:gd name="connsiteY5" fmla="*/ 1581152 h 1581152"/>
              <a:gd name="connsiteX6" fmla="*/ 8918567 w 9144000"/>
              <a:gd name="connsiteY6" fmla="*/ 1581152 h 1581152"/>
              <a:gd name="connsiteX7" fmla="*/ 8685642 w 9144000"/>
              <a:gd name="connsiteY7" fmla="*/ 1581152 h 1581152"/>
              <a:gd name="connsiteX8" fmla="*/ 8549494 w 9144000"/>
              <a:gd name="connsiteY8" fmla="*/ 1523982 h 1581152"/>
              <a:gd name="connsiteX9" fmla="*/ 7951371 w 9144000"/>
              <a:gd name="connsiteY9" fmla="*/ 925852 h 1581152"/>
              <a:gd name="connsiteX10" fmla="*/ 7678232 w 9144000"/>
              <a:gd name="connsiteY10" fmla="*/ 925852 h 1581152"/>
              <a:gd name="connsiteX11" fmla="*/ 7080109 w 9144000"/>
              <a:gd name="connsiteY11" fmla="*/ 1523982 h 1581152"/>
              <a:gd name="connsiteX12" fmla="*/ 6943118 w 9144000"/>
              <a:gd name="connsiteY12" fmla="*/ 1581152 h 1581152"/>
              <a:gd name="connsiteX13" fmla="*/ 0 w 9144000"/>
              <a:gd name="connsiteY13" fmla="*/ 1581152 h 1581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144000" h="1581152">
                <a:moveTo>
                  <a:pt x="0" y="0"/>
                </a:moveTo>
                <a:lnTo>
                  <a:pt x="8918567" y="0"/>
                </a:lnTo>
                <a:lnTo>
                  <a:pt x="9104623" y="0"/>
                </a:lnTo>
                <a:lnTo>
                  <a:pt x="9144000" y="0"/>
                </a:lnTo>
                <a:lnTo>
                  <a:pt x="9144000" y="1581152"/>
                </a:lnTo>
                <a:lnTo>
                  <a:pt x="9104623" y="1581152"/>
                </a:lnTo>
                <a:lnTo>
                  <a:pt x="8918567" y="1581152"/>
                </a:lnTo>
                <a:lnTo>
                  <a:pt x="8685642" y="1581152"/>
                </a:lnTo>
                <a:cubicBezTo>
                  <a:pt x="8634639" y="1581152"/>
                  <a:pt x="8586587" y="1560802"/>
                  <a:pt x="8549494" y="1523982"/>
                </a:cubicBezTo>
                <a:lnTo>
                  <a:pt x="7951371" y="925852"/>
                </a:lnTo>
                <a:cubicBezTo>
                  <a:pt x="7876342" y="850894"/>
                  <a:pt x="7753261" y="850894"/>
                  <a:pt x="7678232" y="925852"/>
                </a:cubicBezTo>
                <a:lnTo>
                  <a:pt x="7080109" y="1523982"/>
                </a:lnTo>
                <a:cubicBezTo>
                  <a:pt x="7043438" y="1560802"/>
                  <a:pt x="6993700" y="1581152"/>
                  <a:pt x="6943118" y="1581152"/>
                </a:cubicBezTo>
                <a:lnTo>
                  <a:pt x="0" y="1581152"/>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6"/>
            <a:ext cx="6515100" cy="1009344"/>
          </a:xfrm>
        </p:spPr>
        <p:txBody>
          <a:bodyPr/>
          <a:lstStyle>
            <a:lvl1pPr>
              <a:defRPr>
                <a:solidFill>
                  <a:schemeClr val="accent5">
                    <a:lumMod val="20000"/>
                    <a:lumOff val="80000"/>
                  </a:schemeClr>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5486400" cy="4351338"/>
          </a:xfrm>
          <a:prstGeom prst="rect">
            <a:avLst/>
          </a:prstGeom>
        </p:spPr>
        <p:txBody>
          <a:bodyPr/>
          <a:lstStyle>
            <a:lvl1pPr>
              <a:defRPr>
                <a:solidFill>
                  <a:schemeClr val="accent5">
                    <a:lumMod val="75000"/>
                  </a:schemeClr>
                </a:solidFill>
              </a:defRPr>
            </a:lvl1pPr>
            <a:lvl2pPr>
              <a:defRPr>
                <a:solidFill>
                  <a:schemeClr val="accent5">
                    <a:lumMod val="75000"/>
                  </a:schemeClr>
                </a:solidFill>
              </a:defRPr>
            </a:lvl2pPr>
            <a:lvl3pPr>
              <a:defRPr>
                <a:solidFill>
                  <a:schemeClr val="accent5">
                    <a:lumMod val="75000"/>
                  </a:schemeClr>
                </a:solidFill>
              </a:defRPr>
            </a:lvl3pPr>
            <a:lvl4pPr>
              <a:defRPr>
                <a:solidFill>
                  <a:schemeClr val="accent5">
                    <a:lumMod val="75000"/>
                  </a:schemeClr>
                </a:solidFill>
              </a:defRPr>
            </a:lvl4pPr>
            <a:lvl5pPr>
              <a:defRPr>
                <a:solidFill>
                  <a:schemeClr val="accent5">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lvl1pPr>
              <a:defRPr>
                <a:solidFill>
                  <a:schemeClr val="accent5">
                    <a:lumMod val="40000"/>
                    <a:lumOff val="60000"/>
                  </a:schemeClr>
                </a:solidFill>
              </a:defRPr>
            </a:lvl1pPr>
          </a:lstStyle>
          <a:p>
            <a:r>
              <a:rPr lang="en-US"/>
              <a:t>Date</a:t>
            </a:r>
            <a:endParaRPr lang="en-US" dirty="0"/>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lvl1pPr>
              <a:defRPr>
                <a:solidFill>
                  <a:schemeClr val="accent5">
                    <a:lumMod val="40000"/>
                    <a:lumOff val="60000"/>
                  </a:schemeClr>
                </a:solidFill>
              </a:defRPr>
            </a:lvl1p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lvl1pPr>
              <a:defRPr>
                <a:solidFill>
                  <a:schemeClr val="accent5">
                    <a:lumMod val="40000"/>
                    <a:lumOff val="60000"/>
                  </a:schemeClr>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7" name="Picture Placeholder 2">
            <a:extLst>
              <a:ext uri="{FF2B5EF4-FFF2-40B4-BE49-F238E27FC236}">
                <a16:creationId xmlns:a16="http://schemas.microsoft.com/office/drawing/2014/main" id="{2D8EBB6D-876B-3645-9882-D146244BF72E}"/>
              </a:ext>
            </a:extLst>
          </p:cNvPr>
          <p:cNvSpPr>
            <a:spLocks noGrp="1"/>
          </p:cNvSpPr>
          <p:nvPr>
            <p:ph type="pic" sz="quarter" idx="13"/>
          </p:nvPr>
        </p:nvSpPr>
        <p:spPr>
          <a:xfrm>
            <a:off x="4572001" y="0"/>
            <a:ext cx="4571999" cy="6858000"/>
          </a:xfrm>
          <a:solidFill>
            <a:schemeClr val="bg2"/>
          </a:solidFill>
        </p:spPr>
        <p:txBody>
          <a:bodyPr anchor="ctr"/>
          <a:lstStyle>
            <a:lvl1pPr marL="0" indent="0" algn="ctr">
              <a:buNone/>
              <a:defRPr/>
            </a:lvl1pPr>
          </a:lstStyle>
          <a:p>
            <a:endParaRPr lang="en-US"/>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3429000"/>
            <a:ext cx="6034087" cy="1582738"/>
          </a:xfrm>
          <a:prstGeom prst="rect">
            <a:avLst/>
          </a:prstGeom>
        </p:spPr>
        <p:txBody>
          <a:bodyPr anchor="b"/>
          <a:lstStyle>
            <a:lvl1pPr>
              <a:defRPr sz="6000">
                <a:solidFill>
                  <a:schemeClr val="accent2">
                    <a:lumMod val="50000"/>
                  </a:schemeClr>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148262"/>
            <a:ext cx="6034087" cy="595313"/>
          </a:xfrm>
          <a:prstGeom prst="rect">
            <a:avLst/>
          </a:prstGeom>
        </p:spPr>
        <p:txBody>
          <a:bodyPr/>
          <a:lstStyle>
            <a:lvl1pPr marL="0" indent="0">
              <a:buNone/>
              <a:defRPr sz="2400">
                <a:solidFill>
                  <a:schemeClr val="accent2">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lvl1pPr>
              <a:defRPr>
                <a:solidFill>
                  <a:schemeClr val="accent2">
                    <a:lumMod val="20000"/>
                    <a:lumOff val="80000"/>
                  </a:schemeClr>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2457450" cy="365125"/>
          </a:xfrm>
          <a:prstGeom prst="rect">
            <a:avLst/>
          </a:prstGeom>
        </p:spPr>
        <p:txBody>
          <a:bodyPr/>
          <a:lstStyle>
            <a:lvl1pPr>
              <a:defRPr>
                <a:solidFill>
                  <a:schemeClr val="accent2">
                    <a:lumMod val="20000"/>
                    <a:lumOff val="80000"/>
                  </a:schemeClr>
                </a:solidFill>
              </a:defRPr>
            </a:lvl1pPr>
          </a:lstStyle>
          <a:p>
            <a:r>
              <a:rPr lang="en-US" dirty="0"/>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5829300" y="6356350"/>
            <a:ext cx="268605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8" name="Freeform 17">
            <a:extLst>
              <a:ext uri="{FF2B5EF4-FFF2-40B4-BE49-F238E27FC236}">
                <a16:creationId xmlns:a16="http://schemas.microsoft.com/office/drawing/2014/main" id="{64B59E8A-19AC-8C45-BB7C-32593A86E2B7}"/>
              </a:ext>
            </a:extLst>
          </p:cNvPr>
          <p:cNvSpPr>
            <a:spLocks noGrp="1"/>
          </p:cNvSpPr>
          <p:nvPr>
            <p:ph type="pic" sz="quarter" idx="13"/>
          </p:nvPr>
        </p:nvSpPr>
        <p:spPr>
          <a:xfrm>
            <a:off x="552140" y="3024819"/>
            <a:ext cx="8008615" cy="3042278"/>
          </a:xfrm>
          <a:custGeom>
            <a:avLst/>
            <a:gdLst>
              <a:gd name="connsiteX0" fmla="*/ 6223732 w 8008615"/>
              <a:gd name="connsiteY0" fmla="*/ 0 h 3042278"/>
              <a:gd name="connsiteX1" fmla="*/ 6347569 w 8008615"/>
              <a:gd name="connsiteY1" fmla="*/ 51415 h 3042278"/>
              <a:gd name="connsiteX2" fmla="*/ 6988629 w 8008615"/>
              <a:gd name="connsiteY2" fmla="*/ 692760 h 3042278"/>
              <a:gd name="connsiteX3" fmla="*/ 7112095 w 8008615"/>
              <a:gd name="connsiteY3" fmla="*/ 743608 h 3042278"/>
              <a:gd name="connsiteX4" fmla="*/ 7833241 w 8008615"/>
              <a:gd name="connsiteY4" fmla="*/ 743608 h 3042278"/>
              <a:gd name="connsiteX5" fmla="*/ 8008615 w 8008615"/>
              <a:gd name="connsiteY5" fmla="*/ 918817 h 3042278"/>
              <a:gd name="connsiteX6" fmla="*/ 8008615 w 8008615"/>
              <a:gd name="connsiteY6" fmla="*/ 2867070 h 3042278"/>
              <a:gd name="connsiteX7" fmla="*/ 7833241 w 8008615"/>
              <a:gd name="connsiteY7" fmla="*/ 3042278 h 3042278"/>
              <a:gd name="connsiteX8" fmla="*/ 175374 w 8008615"/>
              <a:gd name="connsiteY8" fmla="*/ 3042278 h 3042278"/>
              <a:gd name="connsiteX9" fmla="*/ 0 w 8008615"/>
              <a:gd name="connsiteY9" fmla="*/ 2867070 h 3042278"/>
              <a:gd name="connsiteX10" fmla="*/ 0 w 8008615"/>
              <a:gd name="connsiteY10" fmla="*/ 918817 h 3042278"/>
              <a:gd name="connsiteX11" fmla="*/ 175374 w 8008615"/>
              <a:gd name="connsiteY11" fmla="*/ 743608 h 3042278"/>
              <a:gd name="connsiteX12" fmla="*/ 5335369 w 8008615"/>
              <a:gd name="connsiteY12" fmla="*/ 743608 h 3042278"/>
              <a:gd name="connsiteX13" fmla="*/ 5458465 w 8008615"/>
              <a:gd name="connsiteY13" fmla="*/ 692760 h 3042278"/>
              <a:gd name="connsiteX14" fmla="*/ 6099895 w 8008615"/>
              <a:gd name="connsiteY14" fmla="*/ 51415 h 3042278"/>
              <a:gd name="connsiteX15" fmla="*/ 6223732 w 8008615"/>
              <a:gd name="connsiteY15" fmla="*/ 0 h 3042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008615" h="3042278">
                <a:moveTo>
                  <a:pt x="6223732" y="0"/>
                </a:moveTo>
                <a:cubicBezTo>
                  <a:pt x="6268503" y="0"/>
                  <a:pt x="6313273" y="17139"/>
                  <a:pt x="6347569" y="51415"/>
                </a:cubicBezTo>
                <a:lnTo>
                  <a:pt x="6988629" y="692760"/>
                </a:lnTo>
                <a:cubicBezTo>
                  <a:pt x="7020515" y="724487"/>
                  <a:pt x="7065008" y="743608"/>
                  <a:pt x="7112095" y="743608"/>
                </a:cubicBezTo>
                <a:lnTo>
                  <a:pt x="7833241" y="743608"/>
                </a:lnTo>
                <a:cubicBezTo>
                  <a:pt x="7930012" y="743608"/>
                  <a:pt x="8008615" y="822360"/>
                  <a:pt x="8008615" y="918817"/>
                </a:cubicBezTo>
                <a:lnTo>
                  <a:pt x="8008615" y="2867070"/>
                </a:lnTo>
                <a:cubicBezTo>
                  <a:pt x="8008615" y="2963526"/>
                  <a:pt x="7930012" y="3042278"/>
                  <a:pt x="7833241" y="3042278"/>
                </a:cubicBezTo>
                <a:lnTo>
                  <a:pt x="175374" y="3042278"/>
                </a:lnTo>
                <a:cubicBezTo>
                  <a:pt x="78603" y="3042278"/>
                  <a:pt x="0" y="2963526"/>
                  <a:pt x="0" y="2867070"/>
                </a:cubicBezTo>
                <a:lnTo>
                  <a:pt x="0" y="918817"/>
                </a:lnTo>
                <a:cubicBezTo>
                  <a:pt x="0" y="822360"/>
                  <a:pt x="78603" y="743608"/>
                  <a:pt x="175374" y="743608"/>
                </a:cubicBezTo>
                <a:lnTo>
                  <a:pt x="5335369" y="743608"/>
                </a:lnTo>
                <a:cubicBezTo>
                  <a:pt x="5380974" y="743608"/>
                  <a:pt x="5425466" y="725762"/>
                  <a:pt x="5458465" y="692760"/>
                </a:cubicBezTo>
                <a:lnTo>
                  <a:pt x="6099895" y="51415"/>
                </a:lnTo>
                <a:cubicBezTo>
                  <a:pt x="6134191" y="17139"/>
                  <a:pt x="6178962" y="0"/>
                  <a:pt x="6223732" y="0"/>
                </a:cubicBezTo>
                <a:close/>
              </a:path>
            </a:pathLst>
          </a:custGeom>
          <a:solidFill>
            <a:schemeClr val="bg2"/>
          </a:solidFill>
        </p:spPr>
        <p:txBody>
          <a:bodyPr wrap="square" anchor="ctr">
            <a:noAutofit/>
          </a:bodyPr>
          <a:lstStyle>
            <a:lvl1pPr marL="0" indent="0" algn="ctr">
              <a:buNone/>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447513"/>
            <a:ext cx="7886700" cy="1800224"/>
          </a:xfrm>
          <a:prstGeom prst="rect">
            <a:avLst/>
          </a:prstGeom>
        </p:spPr>
        <p:txBody>
          <a:bodyPr anchor="b"/>
          <a:lstStyle>
            <a:lvl1pPr>
              <a:defRPr sz="60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2274726"/>
            <a:ext cx="7886700" cy="750094"/>
          </a:xfrm>
          <a:prstGeom prst="rect">
            <a:avLst/>
          </a:prstGeom>
        </p:spPr>
        <p:txBody>
          <a:bodyPr/>
          <a:lstStyle>
            <a:lvl1pPr marL="0" indent="0">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2" name="Freeform 21">
            <a:extLst>
              <a:ext uri="{FF2B5EF4-FFF2-40B4-BE49-F238E27FC236}">
                <a16:creationId xmlns:a16="http://schemas.microsoft.com/office/drawing/2014/main" id="{69C18646-74C9-3A4D-8C5E-F7E46B9923A1}"/>
              </a:ext>
            </a:extLst>
          </p:cNvPr>
          <p:cNvSpPr>
            <a:spLocks noGrp="1"/>
          </p:cNvSpPr>
          <p:nvPr>
            <p:ph type="pic" sz="quarter" idx="13"/>
          </p:nvPr>
        </p:nvSpPr>
        <p:spPr>
          <a:xfrm>
            <a:off x="5232400" y="139699"/>
            <a:ext cx="3677292" cy="2773687"/>
          </a:xfrm>
          <a:custGeom>
            <a:avLst/>
            <a:gdLst>
              <a:gd name="connsiteX0" fmla="*/ 713178 w 3677292"/>
              <a:gd name="connsiteY0" fmla="*/ 0 h 2773687"/>
              <a:gd name="connsiteX1" fmla="*/ 3541457 w 3677292"/>
              <a:gd name="connsiteY1" fmla="*/ 0 h 2773687"/>
              <a:gd name="connsiteX2" fmla="*/ 3677292 w 3677292"/>
              <a:gd name="connsiteY2" fmla="*/ 135859 h 2773687"/>
              <a:gd name="connsiteX3" fmla="*/ 3677292 w 3677292"/>
              <a:gd name="connsiteY3" fmla="*/ 2637828 h 2773687"/>
              <a:gd name="connsiteX4" fmla="*/ 3541457 w 3677292"/>
              <a:gd name="connsiteY4" fmla="*/ 2773687 h 2773687"/>
              <a:gd name="connsiteX5" fmla="*/ 713178 w 3677292"/>
              <a:gd name="connsiteY5" fmla="*/ 2773687 h 2773687"/>
              <a:gd name="connsiteX6" fmla="*/ 577172 w 3677292"/>
              <a:gd name="connsiteY6" fmla="*/ 2637828 h 2773687"/>
              <a:gd name="connsiteX7" fmla="*/ 577172 w 3677292"/>
              <a:gd name="connsiteY7" fmla="*/ 2077697 h 2773687"/>
              <a:gd name="connsiteX8" fmla="*/ 537874 w 3677292"/>
              <a:gd name="connsiteY8" fmla="*/ 1981260 h 2773687"/>
              <a:gd name="connsiteX9" fmla="*/ 39982 w 3677292"/>
              <a:gd name="connsiteY9" fmla="*/ 1483409 h 2773687"/>
              <a:gd name="connsiteX10" fmla="*/ 39982 w 3677292"/>
              <a:gd name="connsiteY10" fmla="*/ 1290278 h 2773687"/>
              <a:gd name="connsiteX11" fmla="*/ 537874 w 3677292"/>
              <a:gd name="connsiteY11" fmla="*/ 792427 h 2773687"/>
              <a:gd name="connsiteX12" fmla="*/ 577172 w 3677292"/>
              <a:gd name="connsiteY12" fmla="*/ 695990 h 2773687"/>
              <a:gd name="connsiteX13" fmla="*/ 577172 w 3677292"/>
              <a:gd name="connsiteY13" fmla="*/ 135859 h 2773687"/>
              <a:gd name="connsiteX14" fmla="*/ 713178 w 3677292"/>
              <a:gd name="connsiteY14" fmla="*/ 0 h 2773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677292" h="2773687">
                <a:moveTo>
                  <a:pt x="713178" y="0"/>
                </a:moveTo>
                <a:lnTo>
                  <a:pt x="3541457" y="0"/>
                </a:lnTo>
                <a:cubicBezTo>
                  <a:pt x="3616294" y="0"/>
                  <a:pt x="3677292" y="60995"/>
                  <a:pt x="3677292" y="135859"/>
                </a:cubicBezTo>
                <a:lnTo>
                  <a:pt x="3677292" y="2637828"/>
                </a:lnTo>
                <a:cubicBezTo>
                  <a:pt x="3677292" y="2712692"/>
                  <a:pt x="3616294" y="2773687"/>
                  <a:pt x="3541457" y="2773687"/>
                </a:cubicBezTo>
                <a:lnTo>
                  <a:pt x="713178" y="2773687"/>
                </a:lnTo>
                <a:cubicBezTo>
                  <a:pt x="638170" y="2773687"/>
                  <a:pt x="577172" y="2712692"/>
                  <a:pt x="577172" y="2637828"/>
                </a:cubicBezTo>
                <a:lnTo>
                  <a:pt x="577172" y="2077697"/>
                </a:lnTo>
                <a:cubicBezTo>
                  <a:pt x="577172" y="2040843"/>
                  <a:pt x="563332" y="2006557"/>
                  <a:pt x="537874" y="1981260"/>
                </a:cubicBezTo>
                <a:lnTo>
                  <a:pt x="39982" y="1483409"/>
                </a:lnTo>
                <a:cubicBezTo>
                  <a:pt x="-13327" y="1429990"/>
                  <a:pt x="-13327" y="1344981"/>
                  <a:pt x="39982" y="1290278"/>
                </a:cubicBezTo>
                <a:lnTo>
                  <a:pt x="537874" y="792427"/>
                </a:lnTo>
                <a:cubicBezTo>
                  <a:pt x="563332" y="767130"/>
                  <a:pt x="577172" y="731560"/>
                  <a:pt x="577172" y="695990"/>
                </a:cubicBezTo>
                <a:lnTo>
                  <a:pt x="577172" y="135859"/>
                </a:lnTo>
                <a:cubicBezTo>
                  <a:pt x="577172" y="60995"/>
                  <a:pt x="638170" y="0"/>
                  <a:pt x="713178" y="0"/>
                </a:cubicBezTo>
                <a:close/>
              </a:path>
            </a:pathLst>
          </a:custGeom>
          <a:solidFill>
            <a:schemeClr val="bg2"/>
          </a:solidFill>
        </p:spPr>
        <p:txBody>
          <a:bodyPr wrap="square" anchor="ctr">
            <a:noAutofit/>
          </a:bodyPr>
          <a:lstStyle>
            <a:lvl1pPr marL="0" indent="0" algn="ctr">
              <a:buNone/>
              <a:defRPr/>
            </a:lvl1pPr>
          </a:lstStyle>
          <a:p>
            <a:endParaRPr lang="en-US"/>
          </a:p>
        </p:txBody>
      </p:sp>
      <p:sp>
        <p:nvSpPr>
          <p:cNvPr id="15" name="Shape">
            <a:extLst>
              <a:ext uri="{FF2B5EF4-FFF2-40B4-BE49-F238E27FC236}">
                <a16:creationId xmlns:a16="http://schemas.microsoft.com/office/drawing/2014/main" id="{4644ED67-3115-B044-83F1-F65B864F699D}"/>
              </a:ext>
            </a:extLst>
          </p:cNvPr>
          <p:cNvSpPr/>
          <p:nvPr userDrawn="1"/>
        </p:nvSpPr>
        <p:spPr>
          <a:xfrm>
            <a:off x="0" y="0"/>
            <a:ext cx="5650236" cy="6858000"/>
          </a:xfrm>
          <a:custGeom>
            <a:avLst/>
            <a:gdLst/>
            <a:ahLst/>
            <a:cxnLst>
              <a:cxn ang="0">
                <a:pos x="wd2" y="hd2"/>
              </a:cxn>
              <a:cxn ang="5400000">
                <a:pos x="wd2" y="hd2"/>
              </a:cxn>
              <a:cxn ang="10800000">
                <a:pos x="wd2" y="hd2"/>
              </a:cxn>
              <a:cxn ang="16200000">
                <a:pos x="wd2" y="hd2"/>
              </a:cxn>
            </a:cxnLst>
            <a:rect l="0" t="0" r="r" b="b"/>
            <a:pathLst>
              <a:path w="21600" h="21600" extrusionOk="0">
                <a:moveTo>
                  <a:pt x="19274" y="4518"/>
                </a:moveTo>
                <a:lnTo>
                  <a:pt x="21425" y="2739"/>
                </a:lnTo>
                <a:cubicBezTo>
                  <a:pt x="21537" y="2647"/>
                  <a:pt x="21600" y="2522"/>
                  <a:pt x="21600" y="2394"/>
                </a:cubicBezTo>
                <a:lnTo>
                  <a:pt x="21600" y="0"/>
                </a:lnTo>
                <a:lnTo>
                  <a:pt x="0" y="0"/>
                </a:lnTo>
                <a:lnTo>
                  <a:pt x="0" y="21600"/>
                </a:lnTo>
                <a:lnTo>
                  <a:pt x="21600" y="21600"/>
                </a:lnTo>
                <a:lnTo>
                  <a:pt x="21600" y="7334"/>
                </a:lnTo>
                <a:cubicBezTo>
                  <a:pt x="21600" y="7205"/>
                  <a:pt x="21537" y="7081"/>
                  <a:pt x="21425" y="6988"/>
                </a:cubicBezTo>
                <a:lnTo>
                  <a:pt x="19274" y="5209"/>
                </a:lnTo>
                <a:cubicBezTo>
                  <a:pt x="19046" y="5016"/>
                  <a:pt x="19046" y="4707"/>
                  <a:pt x="19274" y="4518"/>
                </a:cubicBezTo>
                <a:close/>
              </a:path>
            </a:pathLst>
          </a:custGeom>
          <a:solidFill>
            <a:schemeClr val="tx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4248150" cy="2852737"/>
          </a:xfrm>
          <a:prstGeom prst="rect">
            <a:avLst/>
          </a:prstGeom>
        </p:spPr>
        <p:txBody>
          <a:bodyPr anchor="b"/>
          <a:lstStyle>
            <a:lvl1pPr>
              <a:defRPr sz="6000">
                <a:solidFill>
                  <a:schemeClr val="tx2">
                    <a:lumMod val="20000"/>
                    <a:lumOff val="80000"/>
                  </a:schemeClr>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4248150" cy="1500187"/>
          </a:xfrm>
          <a:prstGeom prst="rect">
            <a:avLst/>
          </a:prstGeom>
        </p:spPr>
        <p:txBody>
          <a:bodyPr/>
          <a:lstStyle>
            <a:lvl1pPr marL="0" indent="0">
              <a:buNone/>
              <a:defRPr sz="2400">
                <a:solidFill>
                  <a:schemeClr val="tx2">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lvl1pPr>
              <a:defRPr>
                <a:solidFill>
                  <a:schemeClr val="tx2">
                    <a:lumMod val="20000"/>
                    <a:lumOff val="80000"/>
                  </a:schemeClr>
                </a:solidFill>
              </a:defRPr>
            </a:lvl1p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2457450" cy="365125"/>
          </a:xfrm>
          <a:prstGeom prst="rect">
            <a:avLst/>
          </a:prstGeom>
        </p:spPr>
        <p:txBody>
          <a:bodyPr/>
          <a:lstStyle>
            <a:lvl1pPr>
              <a:defRPr>
                <a:solidFill>
                  <a:schemeClr val="tx2">
                    <a:lumMod val="20000"/>
                    <a:lumOff val="80000"/>
                  </a:schemeClr>
                </a:solidFill>
              </a:defRPr>
            </a:lvl1pPr>
          </a:lstStyle>
          <a:p>
            <a:r>
              <a:rPr lang="en-US"/>
              <a:t>Your Footer Here</a:t>
            </a:r>
            <a:endParaRPr lang="en-US" dirty="0"/>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5829300" y="6356350"/>
            <a:ext cx="268605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6457950" y="318008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6457950" y="3410154"/>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6457950" y="3640222"/>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000" dirty="0" smtClean="0">
                <a:ln w="3175" cmpd="sng">
                  <a:noFill/>
                </a:ln>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Picture Placeholder 21">
            <a:extLst>
              <a:ext uri="{FF2B5EF4-FFF2-40B4-BE49-F238E27FC236}">
                <a16:creationId xmlns:a16="http://schemas.microsoft.com/office/drawing/2014/main" id="{7C9C4EA2-0BD2-4C49-973F-969C36C2129C}"/>
              </a:ext>
            </a:extLst>
          </p:cNvPr>
          <p:cNvSpPr>
            <a:spLocks noGrp="1"/>
          </p:cNvSpPr>
          <p:nvPr>
            <p:ph type="pic" sz="quarter" idx="13"/>
          </p:nvPr>
        </p:nvSpPr>
        <p:spPr/>
      </p:sp>
      <p:sp>
        <p:nvSpPr>
          <p:cNvPr id="6" name="Shape">
            <a:extLst>
              <a:ext uri="{FF2B5EF4-FFF2-40B4-BE49-F238E27FC236}">
                <a16:creationId xmlns:a16="http://schemas.microsoft.com/office/drawing/2014/main" id="{AE728233-AE7D-F14D-B029-5689605B4BCE}"/>
              </a:ext>
            </a:extLst>
          </p:cNvPr>
          <p:cNvSpPr/>
          <p:nvPr/>
        </p:nvSpPr>
        <p:spPr>
          <a:xfrm>
            <a:off x="0" y="0"/>
            <a:ext cx="9144000" cy="4319907"/>
          </a:xfrm>
          <a:custGeom>
            <a:avLst/>
            <a:gdLst/>
            <a:ahLst/>
            <a:cxnLst>
              <a:cxn ang="0">
                <a:pos x="wd2" y="hd2"/>
              </a:cxn>
              <a:cxn ang="5400000">
                <a:pos x="wd2" y="hd2"/>
              </a:cxn>
              <a:cxn ang="10800000">
                <a:pos x="wd2" y="hd2"/>
              </a:cxn>
              <a:cxn ang="16200000">
                <a:pos x="wd2" y="hd2"/>
              </a:cxn>
            </a:cxnLst>
            <a:rect l="0" t="0" r="r" b="b"/>
            <a:pathLst>
              <a:path w="21600" h="21502" extrusionOk="0">
                <a:moveTo>
                  <a:pt x="21597" y="0"/>
                </a:moveTo>
                <a:lnTo>
                  <a:pt x="0" y="0"/>
                </a:lnTo>
                <a:lnTo>
                  <a:pt x="0" y="16992"/>
                </a:lnTo>
                <a:lnTo>
                  <a:pt x="2986" y="16992"/>
                </a:lnTo>
                <a:cubicBezTo>
                  <a:pt x="3112" y="16992"/>
                  <a:pt x="3236" y="17099"/>
                  <a:pt x="3326" y="17289"/>
                </a:cubicBezTo>
                <a:lnTo>
                  <a:pt x="5194" y="21208"/>
                </a:lnTo>
                <a:cubicBezTo>
                  <a:pt x="5381" y="21600"/>
                  <a:pt x="5685" y="21600"/>
                  <a:pt x="5872" y="21208"/>
                </a:cubicBezTo>
                <a:lnTo>
                  <a:pt x="7740" y="17289"/>
                </a:lnTo>
                <a:cubicBezTo>
                  <a:pt x="7831" y="17099"/>
                  <a:pt x="7951" y="16992"/>
                  <a:pt x="8081" y="16992"/>
                </a:cubicBezTo>
                <a:lnTo>
                  <a:pt x="21600" y="16992"/>
                </a:lnTo>
                <a:lnTo>
                  <a:pt x="21600" y="0"/>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Freeform: Shape 17">
            <a:extLst>
              <a:ext uri="{FF2B5EF4-FFF2-40B4-BE49-F238E27FC236}">
                <a16:creationId xmlns:a16="http://schemas.microsoft.com/office/drawing/2014/main" id="{11B300C2-4951-44A6-8336-7F4AD5D12195}"/>
              </a:ext>
            </a:extLst>
          </p:cNvPr>
          <p:cNvSpPr/>
          <p:nvPr/>
        </p:nvSpPr>
        <p:spPr>
          <a:xfrm>
            <a:off x="274949" y="274949"/>
            <a:ext cx="8594100" cy="3605528"/>
          </a:xfrm>
          <a:custGeom>
            <a:avLst/>
            <a:gdLst>
              <a:gd name="connsiteX0" fmla="*/ 7004065 w 8594100"/>
              <a:gd name="connsiteY0" fmla="*/ 0 h 3605528"/>
              <a:gd name="connsiteX1" fmla="*/ 8418726 w 8594100"/>
              <a:gd name="connsiteY1" fmla="*/ 0 h 3605528"/>
              <a:gd name="connsiteX2" fmla="*/ 8594100 w 8594100"/>
              <a:gd name="connsiteY2" fmla="*/ 175208 h 3605528"/>
              <a:gd name="connsiteX3" fmla="*/ 8594100 w 8594100"/>
              <a:gd name="connsiteY3" fmla="*/ 2686711 h 3605528"/>
              <a:gd name="connsiteX4" fmla="*/ 8418726 w 8594100"/>
              <a:gd name="connsiteY4" fmla="*/ 2861920 h 3605528"/>
              <a:gd name="connsiteX5" fmla="*/ 8104391 w 8594100"/>
              <a:gd name="connsiteY5" fmla="*/ 2861920 h 3605528"/>
              <a:gd name="connsiteX6" fmla="*/ 7004065 w 8594100"/>
              <a:gd name="connsiteY6" fmla="*/ 2861920 h 3605528"/>
              <a:gd name="connsiteX7" fmla="*/ 2944396 w 8594100"/>
              <a:gd name="connsiteY7" fmla="*/ 2861920 h 3605528"/>
              <a:gd name="connsiteX8" fmla="*/ 2821301 w 8594100"/>
              <a:gd name="connsiteY8" fmla="*/ 2912768 h 3605528"/>
              <a:gd name="connsiteX9" fmla="*/ 2179870 w 8594100"/>
              <a:gd name="connsiteY9" fmla="*/ 3554113 h 3605528"/>
              <a:gd name="connsiteX10" fmla="*/ 1932196 w 8594100"/>
              <a:gd name="connsiteY10" fmla="*/ 3554113 h 3605528"/>
              <a:gd name="connsiteX11" fmla="*/ 1291136 w 8594100"/>
              <a:gd name="connsiteY11" fmla="*/ 2912768 h 3605528"/>
              <a:gd name="connsiteX12" fmla="*/ 1167670 w 8594100"/>
              <a:gd name="connsiteY12" fmla="*/ 2861920 h 3605528"/>
              <a:gd name="connsiteX13" fmla="*/ 706125 w 8594100"/>
              <a:gd name="connsiteY13" fmla="*/ 2861920 h 3605528"/>
              <a:gd name="connsiteX14" fmla="*/ 446524 w 8594100"/>
              <a:gd name="connsiteY14" fmla="*/ 2861920 h 3605528"/>
              <a:gd name="connsiteX15" fmla="*/ 175374 w 8594100"/>
              <a:gd name="connsiteY15" fmla="*/ 2861920 h 3605528"/>
              <a:gd name="connsiteX16" fmla="*/ 0 w 8594100"/>
              <a:gd name="connsiteY16" fmla="*/ 2686711 h 3605528"/>
              <a:gd name="connsiteX17" fmla="*/ 0 w 8594100"/>
              <a:gd name="connsiteY17" fmla="*/ 175208 h 3605528"/>
              <a:gd name="connsiteX18" fmla="*/ 175374 w 8594100"/>
              <a:gd name="connsiteY18" fmla="*/ 0 h 3605528"/>
              <a:gd name="connsiteX19" fmla="*/ 446524 w 8594100"/>
              <a:gd name="connsiteY19" fmla="*/ 0 h 3605528"/>
              <a:gd name="connsiteX20" fmla="*/ 706125 w 8594100"/>
              <a:gd name="connsiteY20" fmla="*/ 0 h 3605528"/>
              <a:gd name="connsiteX21" fmla="*/ 7004065 w 8594100"/>
              <a:gd name="connsiteY21" fmla="*/ 0 h 3605528"/>
              <a:gd name="connsiteX0" fmla="*/ 7004065 w 8594100"/>
              <a:gd name="connsiteY0" fmla="*/ 0 h 3605528"/>
              <a:gd name="connsiteX1" fmla="*/ 8418726 w 8594100"/>
              <a:gd name="connsiteY1" fmla="*/ 0 h 3605528"/>
              <a:gd name="connsiteX2" fmla="*/ 8594100 w 8594100"/>
              <a:gd name="connsiteY2" fmla="*/ 175208 h 3605528"/>
              <a:gd name="connsiteX3" fmla="*/ 8594100 w 8594100"/>
              <a:gd name="connsiteY3" fmla="*/ 2686711 h 3605528"/>
              <a:gd name="connsiteX4" fmla="*/ 8418726 w 8594100"/>
              <a:gd name="connsiteY4" fmla="*/ 2861920 h 3605528"/>
              <a:gd name="connsiteX5" fmla="*/ 8104391 w 8594100"/>
              <a:gd name="connsiteY5" fmla="*/ 2861920 h 3605528"/>
              <a:gd name="connsiteX6" fmla="*/ 7004065 w 8594100"/>
              <a:gd name="connsiteY6" fmla="*/ 2861920 h 3605528"/>
              <a:gd name="connsiteX7" fmla="*/ 2944396 w 8594100"/>
              <a:gd name="connsiteY7" fmla="*/ 2861920 h 3605528"/>
              <a:gd name="connsiteX8" fmla="*/ 2821301 w 8594100"/>
              <a:gd name="connsiteY8" fmla="*/ 2912768 h 3605528"/>
              <a:gd name="connsiteX9" fmla="*/ 2179870 w 8594100"/>
              <a:gd name="connsiteY9" fmla="*/ 3554113 h 3605528"/>
              <a:gd name="connsiteX10" fmla="*/ 1932196 w 8594100"/>
              <a:gd name="connsiteY10" fmla="*/ 3554113 h 3605528"/>
              <a:gd name="connsiteX11" fmla="*/ 1291136 w 8594100"/>
              <a:gd name="connsiteY11" fmla="*/ 2912768 h 3605528"/>
              <a:gd name="connsiteX12" fmla="*/ 1167670 w 8594100"/>
              <a:gd name="connsiteY12" fmla="*/ 2861920 h 3605528"/>
              <a:gd name="connsiteX13" fmla="*/ 706125 w 8594100"/>
              <a:gd name="connsiteY13" fmla="*/ 2861920 h 3605528"/>
              <a:gd name="connsiteX14" fmla="*/ 446524 w 8594100"/>
              <a:gd name="connsiteY14" fmla="*/ 2861920 h 3605528"/>
              <a:gd name="connsiteX15" fmla="*/ 175374 w 8594100"/>
              <a:gd name="connsiteY15" fmla="*/ 2861920 h 3605528"/>
              <a:gd name="connsiteX16" fmla="*/ 0 w 8594100"/>
              <a:gd name="connsiteY16" fmla="*/ 2686711 h 3605528"/>
              <a:gd name="connsiteX17" fmla="*/ 0 w 8594100"/>
              <a:gd name="connsiteY17" fmla="*/ 175208 h 3605528"/>
              <a:gd name="connsiteX18" fmla="*/ 175374 w 8594100"/>
              <a:gd name="connsiteY18" fmla="*/ 0 h 3605528"/>
              <a:gd name="connsiteX19" fmla="*/ 446524 w 8594100"/>
              <a:gd name="connsiteY19" fmla="*/ 0 h 3605528"/>
              <a:gd name="connsiteX20" fmla="*/ 7004065 w 8594100"/>
              <a:gd name="connsiteY20" fmla="*/ 0 h 3605528"/>
              <a:gd name="connsiteX0" fmla="*/ 7004065 w 8594100"/>
              <a:gd name="connsiteY0" fmla="*/ 0 h 3605528"/>
              <a:gd name="connsiteX1" fmla="*/ 8418726 w 8594100"/>
              <a:gd name="connsiteY1" fmla="*/ 0 h 3605528"/>
              <a:gd name="connsiteX2" fmla="*/ 8594100 w 8594100"/>
              <a:gd name="connsiteY2" fmla="*/ 175208 h 3605528"/>
              <a:gd name="connsiteX3" fmla="*/ 8594100 w 8594100"/>
              <a:gd name="connsiteY3" fmla="*/ 2686711 h 3605528"/>
              <a:gd name="connsiteX4" fmla="*/ 8418726 w 8594100"/>
              <a:gd name="connsiteY4" fmla="*/ 2861920 h 3605528"/>
              <a:gd name="connsiteX5" fmla="*/ 8104391 w 8594100"/>
              <a:gd name="connsiteY5" fmla="*/ 2861920 h 3605528"/>
              <a:gd name="connsiteX6" fmla="*/ 7004065 w 8594100"/>
              <a:gd name="connsiteY6" fmla="*/ 2861920 h 3605528"/>
              <a:gd name="connsiteX7" fmla="*/ 2944396 w 8594100"/>
              <a:gd name="connsiteY7" fmla="*/ 2861920 h 3605528"/>
              <a:gd name="connsiteX8" fmla="*/ 2821301 w 8594100"/>
              <a:gd name="connsiteY8" fmla="*/ 2912768 h 3605528"/>
              <a:gd name="connsiteX9" fmla="*/ 2179870 w 8594100"/>
              <a:gd name="connsiteY9" fmla="*/ 3554113 h 3605528"/>
              <a:gd name="connsiteX10" fmla="*/ 1932196 w 8594100"/>
              <a:gd name="connsiteY10" fmla="*/ 3554113 h 3605528"/>
              <a:gd name="connsiteX11" fmla="*/ 1291136 w 8594100"/>
              <a:gd name="connsiteY11" fmla="*/ 2912768 h 3605528"/>
              <a:gd name="connsiteX12" fmla="*/ 1167670 w 8594100"/>
              <a:gd name="connsiteY12" fmla="*/ 2861920 h 3605528"/>
              <a:gd name="connsiteX13" fmla="*/ 706125 w 8594100"/>
              <a:gd name="connsiteY13" fmla="*/ 2861920 h 3605528"/>
              <a:gd name="connsiteX14" fmla="*/ 446524 w 8594100"/>
              <a:gd name="connsiteY14" fmla="*/ 2861920 h 3605528"/>
              <a:gd name="connsiteX15" fmla="*/ 175374 w 8594100"/>
              <a:gd name="connsiteY15" fmla="*/ 2861920 h 3605528"/>
              <a:gd name="connsiteX16" fmla="*/ 0 w 8594100"/>
              <a:gd name="connsiteY16" fmla="*/ 2686711 h 3605528"/>
              <a:gd name="connsiteX17" fmla="*/ 0 w 8594100"/>
              <a:gd name="connsiteY17" fmla="*/ 175208 h 3605528"/>
              <a:gd name="connsiteX18" fmla="*/ 175374 w 8594100"/>
              <a:gd name="connsiteY18" fmla="*/ 0 h 3605528"/>
              <a:gd name="connsiteX19" fmla="*/ 7004065 w 8594100"/>
              <a:gd name="connsiteY19" fmla="*/ 0 h 3605528"/>
              <a:gd name="connsiteX0" fmla="*/ 175374 w 8594100"/>
              <a:gd name="connsiteY0" fmla="*/ 0 h 3605528"/>
              <a:gd name="connsiteX1" fmla="*/ 8418726 w 8594100"/>
              <a:gd name="connsiteY1" fmla="*/ 0 h 3605528"/>
              <a:gd name="connsiteX2" fmla="*/ 8594100 w 8594100"/>
              <a:gd name="connsiteY2" fmla="*/ 175208 h 3605528"/>
              <a:gd name="connsiteX3" fmla="*/ 8594100 w 8594100"/>
              <a:gd name="connsiteY3" fmla="*/ 2686711 h 3605528"/>
              <a:gd name="connsiteX4" fmla="*/ 8418726 w 8594100"/>
              <a:gd name="connsiteY4" fmla="*/ 2861920 h 3605528"/>
              <a:gd name="connsiteX5" fmla="*/ 8104391 w 8594100"/>
              <a:gd name="connsiteY5" fmla="*/ 2861920 h 3605528"/>
              <a:gd name="connsiteX6" fmla="*/ 7004065 w 8594100"/>
              <a:gd name="connsiteY6" fmla="*/ 2861920 h 3605528"/>
              <a:gd name="connsiteX7" fmla="*/ 2944396 w 8594100"/>
              <a:gd name="connsiteY7" fmla="*/ 2861920 h 3605528"/>
              <a:gd name="connsiteX8" fmla="*/ 2821301 w 8594100"/>
              <a:gd name="connsiteY8" fmla="*/ 2912768 h 3605528"/>
              <a:gd name="connsiteX9" fmla="*/ 2179870 w 8594100"/>
              <a:gd name="connsiteY9" fmla="*/ 3554113 h 3605528"/>
              <a:gd name="connsiteX10" fmla="*/ 1932196 w 8594100"/>
              <a:gd name="connsiteY10" fmla="*/ 3554113 h 3605528"/>
              <a:gd name="connsiteX11" fmla="*/ 1291136 w 8594100"/>
              <a:gd name="connsiteY11" fmla="*/ 2912768 h 3605528"/>
              <a:gd name="connsiteX12" fmla="*/ 1167670 w 8594100"/>
              <a:gd name="connsiteY12" fmla="*/ 2861920 h 3605528"/>
              <a:gd name="connsiteX13" fmla="*/ 706125 w 8594100"/>
              <a:gd name="connsiteY13" fmla="*/ 2861920 h 3605528"/>
              <a:gd name="connsiteX14" fmla="*/ 446524 w 8594100"/>
              <a:gd name="connsiteY14" fmla="*/ 2861920 h 3605528"/>
              <a:gd name="connsiteX15" fmla="*/ 175374 w 8594100"/>
              <a:gd name="connsiteY15" fmla="*/ 2861920 h 3605528"/>
              <a:gd name="connsiteX16" fmla="*/ 0 w 8594100"/>
              <a:gd name="connsiteY16" fmla="*/ 2686711 h 3605528"/>
              <a:gd name="connsiteX17" fmla="*/ 0 w 8594100"/>
              <a:gd name="connsiteY17" fmla="*/ 175208 h 3605528"/>
              <a:gd name="connsiteX18" fmla="*/ 175374 w 8594100"/>
              <a:gd name="connsiteY18" fmla="*/ 0 h 3605528"/>
              <a:gd name="connsiteX0" fmla="*/ 175374 w 8594100"/>
              <a:gd name="connsiteY0" fmla="*/ 0 h 3605528"/>
              <a:gd name="connsiteX1" fmla="*/ 8418726 w 8594100"/>
              <a:gd name="connsiteY1" fmla="*/ 0 h 3605528"/>
              <a:gd name="connsiteX2" fmla="*/ 8594100 w 8594100"/>
              <a:gd name="connsiteY2" fmla="*/ 175208 h 3605528"/>
              <a:gd name="connsiteX3" fmla="*/ 8594100 w 8594100"/>
              <a:gd name="connsiteY3" fmla="*/ 2686711 h 3605528"/>
              <a:gd name="connsiteX4" fmla="*/ 8418726 w 8594100"/>
              <a:gd name="connsiteY4" fmla="*/ 2861920 h 3605528"/>
              <a:gd name="connsiteX5" fmla="*/ 8104391 w 8594100"/>
              <a:gd name="connsiteY5" fmla="*/ 2861920 h 3605528"/>
              <a:gd name="connsiteX6" fmla="*/ 2944396 w 8594100"/>
              <a:gd name="connsiteY6" fmla="*/ 2861920 h 3605528"/>
              <a:gd name="connsiteX7" fmla="*/ 2821301 w 8594100"/>
              <a:gd name="connsiteY7" fmla="*/ 2912768 h 3605528"/>
              <a:gd name="connsiteX8" fmla="*/ 2179870 w 8594100"/>
              <a:gd name="connsiteY8" fmla="*/ 3554113 h 3605528"/>
              <a:gd name="connsiteX9" fmla="*/ 1932196 w 8594100"/>
              <a:gd name="connsiteY9" fmla="*/ 3554113 h 3605528"/>
              <a:gd name="connsiteX10" fmla="*/ 1291136 w 8594100"/>
              <a:gd name="connsiteY10" fmla="*/ 2912768 h 3605528"/>
              <a:gd name="connsiteX11" fmla="*/ 1167670 w 8594100"/>
              <a:gd name="connsiteY11" fmla="*/ 2861920 h 3605528"/>
              <a:gd name="connsiteX12" fmla="*/ 706125 w 8594100"/>
              <a:gd name="connsiteY12" fmla="*/ 2861920 h 3605528"/>
              <a:gd name="connsiteX13" fmla="*/ 446524 w 8594100"/>
              <a:gd name="connsiteY13" fmla="*/ 2861920 h 3605528"/>
              <a:gd name="connsiteX14" fmla="*/ 175374 w 8594100"/>
              <a:gd name="connsiteY14" fmla="*/ 2861920 h 3605528"/>
              <a:gd name="connsiteX15" fmla="*/ 0 w 8594100"/>
              <a:gd name="connsiteY15" fmla="*/ 2686711 h 3605528"/>
              <a:gd name="connsiteX16" fmla="*/ 0 w 8594100"/>
              <a:gd name="connsiteY16" fmla="*/ 175208 h 3605528"/>
              <a:gd name="connsiteX17" fmla="*/ 175374 w 8594100"/>
              <a:gd name="connsiteY17" fmla="*/ 0 h 3605528"/>
              <a:gd name="connsiteX0" fmla="*/ 175374 w 8594100"/>
              <a:gd name="connsiteY0" fmla="*/ 0 h 3605528"/>
              <a:gd name="connsiteX1" fmla="*/ 8418726 w 8594100"/>
              <a:gd name="connsiteY1" fmla="*/ 0 h 3605528"/>
              <a:gd name="connsiteX2" fmla="*/ 8594100 w 8594100"/>
              <a:gd name="connsiteY2" fmla="*/ 175208 h 3605528"/>
              <a:gd name="connsiteX3" fmla="*/ 8594100 w 8594100"/>
              <a:gd name="connsiteY3" fmla="*/ 2686711 h 3605528"/>
              <a:gd name="connsiteX4" fmla="*/ 8418726 w 8594100"/>
              <a:gd name="connsiteY4" fmla="*/ 2861920 h 3605528"/>
              <a:gd name="connsiteX5" fmla="*/ 8104391 w 8594100"/>
              <a:gd name="connsiteY5" fmla="*/ 2861920 h 3605528"/>
              <a:gd name="connsiteX6" fmla="*/ 2944396 w 8594100"/>
              <a:gd name="connsiteY6" fmla="*/ 2861920 h 3605528"/>
              <a:gd name="connsiteX7" fmla="*/ 2821301 w 8594100"/>
              <a:gd name="connsiteY7" fmla="*/ 2912768 h 3605528"/>
              <a:gd name="connsiteX8" fmla="*/ 2179870 w 8594100"/>
              <a:gd name="connsiteY8" fmla="*/ 3554113 h 3605528"/>
              <a:gd name="connsiteX9" fmla="*/ 1932196 w 8594100"/>
              <a:gd name="connsiteY9" fmla="*/ 3554113 h 3605528"/>
              <a:gd name="connsiteX10" fmla="*/ 1291136 w 8594100"/>
              <a:gd name="connsiteY10" fmla="*/ 2912768 h 3605528"/>
              <a:gd name="connsiteX11" fmla="*/ 1167670 w 8594100"/>
              <a:gd name="connsiteY11" fmla="*/ 2861920 h 3605528"/>
              <a:gd name="connsiteX12" fmla="*/ 446524 w 8594100"/>
              <a:gd name="connsiteY12" fmla="*/ 2861920 h 3605528"/>
              <a:gd name="connsiteX13" fmla="*/ 175374 w 8594100"/>
              <a:gd name="connsiteY13" fmla="*/ 2861920 h 3605528"/>
              <a:gd name="connsiteX14" fmla="*/ 0 w 8594100"/>
              <a:gd name="connsiteY14" fmla="*/ 2686711 h 3605528"/>
              <a:gd name="connsiteX15" fmla="*/ 0 w 8594100"/>
              <a:gd name="connsiteY15" fmla="*/ 175208 h 3605528"/>
              <a:gd name="connsiteX16" fmla="*/ 175374 w 8594100"/>
              <a:gd name="connsiteY16" fmla="*/ 0 h 3605528"/>
              <a:gd name="connsiteX0" fmla="*/ 175374 w 8594100"/>
              <a:gd name="connsiteY0" fmla="*/ 0 h 3605528"/>
              <a:gd name="connsiteX1" fmla="*/ 8418726 w 8594100"/>
              <a:gd name="connsiteY1" fmla="*/ 0 h 3605528"/>
              <a:gd name="connsiteX2" fmla="*/ 8594100 w 8594100"/>
              <a:gd name="connsiteY2" fmla="*/ 175208 h 3605528"/>
              <a:gd name="connsiteX3" fmla="*/ 8594100 w 8594100"/>
              <a:gd name="connsiteY3" fmla="*/ 2686711 h 3605528"/>
              <a:gd name="connsiteX4" fmla="*/ 8418726 w 8594100"/>
              <a:gd name="connsiteY4" fmla="*/ 2861920 h 3605528"/>
              <a:gd name="connsiteX5" fmla="*/ 8104391 w 8594100"/>
              <a:gd name="connsiteY5" fmla="*/ 2861920 h 3605528"/>
              <a:gd name="connsiteX6" fmla="*/ 2944396 w 8594100"/>
              <a:gd name="connsiteY6" fmla="*/ 2861920 h 3605528"/>
              <a:gd name="connsiteX7" fmla="*/ 2821301 w 8594100"/>
              <a:gd name="connsiteY7" fmla="*/ 2912768 h 3605528"/>
              <a:gd name="connsiteX8" fmla="*/ 2179870 w 8594100"/>
              <a:gd name="connsiteY8" fmla="*/ 3554113 h 3605528"/>
              <a:gd name="connsiteX9" fmla="*/ 1932196 w 8594100"/>
              <a:gd name="connsiteY9" fmla="*/ 3554113 h 3605528"/>
              <a:gd name="connsiteX10" fmla="*/ 1291136 w 8594100"/>
              <a:gd name="connsiteY10" fmla="*/ 2912768 h 3605528"/>
              <a:gd name="connsiteX11" fmla="*/ 1167670 w 8594100"/>
              <a:gd name="connsiteY11" fmla="*/ 2861920 h 3605528"/>
              <a:gd name="connsiteX12" fmla="*/ 175374 w 8594100"/>
              <a:gd name="connsiteY12" fmla="*/ 2861920 h 3605528"/>
              <a:gd name="connsiteX13" fmla="*/ 0 w 8594100"/>
              <a:gd name="connsiteY13" fmla="*/ 2686711 h 3605528"/>
              <a:gd name="connsiteX14" fmla="*/ 0 w 8594100"/>
              <a:gd name="connsiteY14" fmla="*/ 175208 h 3605528"/>
              <a:gd name="connsiteX15" fmla="*/ 175374 w 8594100"/>
              <a:gd name="connsiteY15" fmla="*/ 0 h 3605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594100" h="3605528">
                <a:moveTo>
                  <a:pt x="175374" y="0"/>
                </a:moveTo>
                <a:lnTo>
                  <a:pt x="8418726" y="0"/>
                </a:lnTo>
                <a:cubicBezTo>
                  <a:pt x="8515497" y="0"/>
                  <a:pt x="8594100" y="78752"/>
                  <a:pt x="8594100" y="175208"/>
                </a:cubicBezTo>
                <a:lnTo>
                  <a:pt x="8594100" y="2686711"/>
                </a:lnTo>
                <a:cubicBezTo>
                  <a:pt x="8594100" y="2783168"/>
                  <a:pt x="8515497" y="2861920"/>
                  <a:pt x="8418726" y="2861920"/>
                </a:cubicBezTo>
                <a:lnTo>
                  <a:pt x="8104391" y="2861920"/>
                </a:lnTo>
                <a:lnTo>
                  <a:pt x="2944396" y="2861920"/>
                </a:lnTo>
                <a:cubicBezTo>
                  <a:pt x="2898793" y="2861920"/>
                  <a:pt x="2854299" y="2879766"/>
                  <a:pt x="2821301" y="2912768"/>
                </a:cubicBezTo>
                <a:lnTo>
                  <a:pt x="2179870" y="3554113"/>
                </a:lnTo>
                <a:cubicBezTo>
                  <a:pt x="2111278" y="3622667"/>
                  <a:pt x="2000790" y="3622667"/>
                  <a:pt x="1932196" y="3554113"/>
                </a:cubicBezTo>
                <a:lnTo>
                  <a:pt x="1291136" y="2912768"/>
                </a:lnTo>
                <a:cubicBezTo>
                  <a:pt x="1259250" y="2881041"/>
                  <a:pt x="1214758" y="2861920"/>
                  <a:pt x="1167670" y="2861920"/>
                </a:cubicBezTo>
                <a:lnTo>
                  <a:pt x="175374" y="2861920"/>
                </a:lnTo>
                <a:cubicBezTo>
                  <a:pt x="78603" y="2861920"/>
                  <a:pt x="0" y="2783168"/>
                  <a:pt x="0" y="2686711"/>
                </a:cubicBezTo>
                <a:lnTo>
                  <a:pt x="0" y="175208"/>
                </a:lnTo>
                <a:cubicBezTo>
                  <a:pt x="0" y="78752"/>
                  <a:pt x="78603" y="0"/>
                  <a:pt x="175374" y="0"/>
                </a:cubicBezTo>
                <a:close/>
              </a:path>
            </a:pathLst>
          </a:custGeom>
          <a:solidFill>
            <a:schemeClr val="accent4">
              <a:lumMod val="60000"/>
              <a:lumOff val="40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681038"/>
            <a:ext cx="7586663" cy="1009650"/>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1214438" y="2008188"/>
            <a:ext cx="7300912" cy="4168775"/>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1214438" y="6356350"/>
            <a:ext cx="1471612"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AD0249D1-52ED-FA4C-94F6-9A6D1864BCB1}"/>
              </a:ext>
            </a:extLst>
          </p:cNvPr>
          <p:cNvSpPr>
            <a:spLocks noGrp="1"/>
          </p:cNvSpPr>
          <p:nvPr>
            <p:ph type="pic" sz="quarter" idx="13"/>
          </p:nvPr>
        </p:nvSpPr>
        <p:spPr/>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6"/>
            <a:ext cx="6515100" cy="1009344"/>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5486400" cy="4351338"/>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F4C3DD2D-EDB6-B542-AE67-2274D612E180}"/>
              </a:ext>
            </a:extLst>
          </p:cNvPr>
          <p:cNvSpPr>
            <a:spLocks noGrp="1"/>
          </p:cNvSpPr>
          <p:nvPr>
            <p:ph type="pic" sz="quarter" idx="13"/>
          </p:nvPr>
        </p:nvSpPr>
        <p:spPr/>
      </p:sp>
      <p:sp>
        <p:nvSpPr>
          <p:cNvPr id="18" name="Shape">
            <a:extLst>
              <a:ext uri="{FF2B5EF4-FFF2-40B4-BE49-F238E27FC236}">
                <a16:creationId xmlns:a16="http://schemas.microsoft.com/office/drawing/2014/main" id="{6D98BFFE-B209-FF41-B74C-9E06C2468136}"/>
              </a:ext>
            </a:extLst>
          </p:cNvPr>
          <p:cNvSpPr/>
          <p:nvPr/>
        </p:nvSpPr>
        <p:spPr>
          <a:xfrm>
            <a:off x="0" y="0"/>
            <a:ext cx="5629275" cy="6858000"/>
          </a:xfrm>
          <a:custGeom>
            <a:avLst/>
            <a:gdLst/>
            <a:ahLst/>
            <a:cxnLst>
              <a:cxn ang="0">
                <a:pos x="wd2" y="hd2"/>
              </a:cxn>
              <a:cxn ang="5400000">
                <a:pos x="wd2" y="hd2"/>
              </a:cxn>
              <a:cxn ang="10800000">
                <a:pos x="wd2" y="hd2"/>
              </a:cxn>
              <a:cxn ang="16200000">
                <a:pos x="wd2" y="hd2"/>
              </a:cxn>
            </a:cxnLst>
            <a:rect l="0" t="0" r="r" b="b"/>
            <a:pathLst>
              <a:path w="21600" h="21600" extrusionOk="0">
                <a:moveTo>
                  <a:pt x="18410" y="4530"/>
                </a:moveTo>
                <a:lnTo>
                  <a:pt x="21362" y="2089"/>
                </a:lnTo>
                <a:cubicBezTo>
                  <a:pt x="21513" y="1964"/>
                  <a:pt x="21600" y="1791"/>
                  <a:pt x="21600" y="1615"/>
                </a:cubicBezTo>
                <a:lnTo>
                  <a:pt x="21600" y="0"/>
                </a:lnTo>
                <a:lnTo>
                  <a:pt x="0" y="0"/>
                </a:lnTo>
                <a:lnTo>
                  <a:pt x="0" y="21600"/>
                </a:lnTo>
                <a:lnTo>
                  <a:pt x="21600" y="21600"/>
                </a:lnTo>
                <a:lnTo>
                  <a:pt x="21600" y="8390"/>
                </a:lnTo>
                <a:cubicBezTo>
                  <a:pt x="21600" y="8213"/>
                  <a:pt x="21513" y="8045"/>
                  <a:pt x="21362" y="7916"/>
                </a:cubicBezTo>
                <a:lnTo>
                  <a:pt x="18410" y="5474"/>
                </a:lnTo>
                <a:cubicBezTo>
                  <a:pt x="18095" y="5217"/>
                  <a:pt x="18095" y="4792"/>
                  <a:pt x="18410" y="4530"/>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2EBDA916-9778-3640-900D-6CF677BB10E7}"/>
              </a:ext>
            </a:extLst>
          </p:cNvPr>
          <p:cNvSpPr/>
          <p:nvPr/>
        </p:nvSpPr>
        <p:spPr>
          <a:xfrm>
            <a:off x="495932" y="3359150"/>
            <a:ext cx="6911650" cy="2607315"/>
          </a:xfrm>
          <a:custGeom>
            <a:avLst/>
            <a:gdLst/>
            <a:ahLst/>
            <a:cxnLst>
              <a:cxn ang="0">
                <a:pos x="wd2" y="hd2"/>
              </a:cxn>
              <a:cxn ang="5400000">
                <a:pos x="wd2" y="hd2"/>
              </a:cxn>
              <a:cxn ang="10800000">
                <a:pos x="wd2" y="hd2"/>
              </a:cxn>
              <a:cxn ang="16200000">
                <a:pos x="wd2" y="hd2"/>
              </a:cxn>
            </a:cxnLst>
            <a:rect l="0" t="0" r="r" b="b"/>
            <a:pathLst>
              <a:path w="21561" h="21600" extrusionOk="0">
                <a:moveTo>
                  <a:pt x="21446" y="10058"/>
                </a:moveTo>
                <a:lnTo>
                  <a:pt x="19984" y="6176"/>
                </a:lnTo>
                <a:cubicBezTo>
                  <a:pt x="19908" y="5976"/>
                  <a:pt x="19869" y="5713"/>
                  <a:pt x="19869" y="5429"/>
                </a:cubicBezTo>
                <a:lnTo>
                  <a:pt x="19869" y="1063"/>
                </a:lnTo>
                <a:cubicBezTo>
                  <a:pt x="19869" y="473"/>
                  <a:pt x="19690" y="0"/>
                  <a:pt x="19469" y="0"/>
                </a:cubicBezTo>
                <a:lnTo>
                  <a:pt x="400" y="0"/>
                </a:lnTo>
                <a:cubicBezTo>
                  <a:pt x="178" y="0"/>
                  <a:pt x="0" y="473"/>
                  <a:pt x="0" y="1063"/>
                </a:cubicBezTo>
                <a:lnTo>
                  <a:pt x="0" y="20537"/>
                </a:lnTo>
                <a:cubicBezTo>
                  <a:pt x="0" y="21127"/>
                  <a:pt x="178" y="21600"/>
                  <a:pt x="400" y="21600"/>
                </a:cubicBezTo>
                <a:lnTo>
                  <a:pt x="19469" y="21600"/>
                </a:lnTo>
                <a:cubicBezTo>
                  <a:pt x="19690" y="21600"/>
                  <a:pt x="19869" y="21127"/>
                  <a:pt x="19869" y="20537"/>
                </a:cubicBezTo>
                <a:lnTo>
                  <a:pt x="19869" y="16171"/>
                </a:lnTo>
                <a:cubicBezTo>
                  <a:pt x="19869" y="15887"/>
                  <a:pt x="19912" y="15624"/>
                  <a:pt x="19984" y="15424"/>
                </a:cubicBezTo>
                <a:lnTo>
                  <a:pt x="21446" y="11542"/>
                </a:lnTo>
                <a:cubicBezTo>
                  <a:pt x="21600" y="11142"/>
                  <a:pt x="21600" y="10469"/>
                  <a:pt x="21446" y="10058"/>
                </a:cubicBezTo>
                <a:close/>
              </a:path>
            </a:pathLst>
          </a:custGeom>
          <a:solidFill>
            <a:schemeClr val="accent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3429000"/>
            <a:ext cx="6034087" cy="1582738"/>
          </a:xfrm>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5148262"/>
            <a:ext cx="6034087" cy="595313"/>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245745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5829300" y="6356350"/>
            <a:ext cx="268605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7339DFF0-A60E-BB41-BAB2-61660D45FDCE}"/>
              </a:ext>
            </a:extLst>
          </p:cNvPr>
          <p:cNvSpPr>
            <a:spLocks noGrp="1"/>
          </p:cNvSpPr>
          <p:nvPr>
            <p:ph type="pic" sz="quarter" idx="13"/>
          </p:nvPr>
        </p:nvSpPr>
        <p:spPr/>
      </p:sp>
      <p:sp>
        <p:nvSpPr>
          <p:cNvPr id="18" name="Shape">
            <a:extLst>
              <a:ext uri="{FF2B5EF4-FFF2-40B4-BE49-F238E27FC236}">
                <a16:creationId xmlns:a16="http://schemas.microsoft.com/office/drawing/2014/main" id="{5A01B4E3-EF30-D54D-9335-F088728E491C}"/>
              </a:ext>
            </a:extLst>
          </p:cNvPr>
          <p:cNvSpPr/>
          <p:nvPr/>
        </p:nvSpPr>
        <p:spPr>
          <a:xfrm>
            <a:off x="0" y="-35881"/>
            <a:ext cx="9144000" cy="4321179"/>
          </a:xfrm>
          <a:custGeom>
            <a:avLst/>
            <a:gdLst/>
            <a:ahLst/>
            <a:cxnLst>
              <a:cxn ang="0">
                <a:pos x="wd2" y="hd2"/>
              </a:cxn>
              <a:cxn ang="5400000">
                <a:pos x="wd2" y="hd2"/>
              </a:cxn>
              <a:cxn ang="10800000">
                <a:pos x="wd2" y="hd2"/>
              </a:cxn>
              <a:cxn ang="16200000">
                <a:pos x="wd2" y="hd2"/>
              </a:cxn>
            </a:cxnLst>
            <a:rect l="0" t="0" r="r" b="b"/>
            <a:pathLst>
              <a:path w="21600" h="21502" extrusionOk="0">
                <a:moveTo>
                  <a:pt x="0" y="6"/>
                </a:moveTo>
                <a:lnTo>
                  <a:pt x="0" y="16993"/>
                </a:lnTo>
                <a:lnTo>
                  <a:pt x="2986" y="16993"/>
                </a:lnTo>
                <a:cubicBezTo>
                  <a:pt x="3113" y="16993"/>
                  <a:pt x="3236" y="17101"/>
                  <a:pt x="3327" y="17290"/>
                </a:cubicBezTo>
                <a:lnTo>
                  <a:pt x="5195" y="21208"/>
                </a:lnTo>
                <a:cubicBezTo>
                  <a:pt x="5382" y="21600"/>
                  <a:pt x="5686" y="21600"/>
                  <a:pt x="5873" y="21208"/>
                </a:cubicBezTo>
                <a:lnTo>
                  <a:pt x="7741" y="17290"/>
                </a:lnTo>
                <a:cubicBezTo>
                  <a:pt x="7832" y="17101"/>
                  <a:pt x="7952" y="16993"/>
                  <a:pt x="8082" y="16993"/>
                </a:cubicBezTo>
                <a:lnTo>
                  <a:pt x="14320" y="16993"/>
                </a:lnTo>
                <a:lnTo>
                  <a:pt x="15588" y="14333"/>
                </a:lnTo>
                <a:cubicBezTo>
                  <a:pt x="15820" y="13846"/>
                  <a:pt x="16194" y="13846"/>
                  <a:pt x="16423" y="14333"/>
                </a:cubicBezTo>
                <a:lnTo>
                  <a:pt x="17692" y="16993"/>
                </a:lnTo>
                <a:lnTo>
                  <a:pt x="21600" y="16993"/>
                </a:lnTo>
                <a:lnTo>
                  <a:pt x="21600" y="0"/>
                </a:lnTo>
                <a:lnTo>
                  <a:pt x="0" y="0"/>
                </a:lnTo>
                <a:close/>
              </a:path>
            </a:pathLst>
          </a:custGeom>
          <a:solidFill>
            <a:schemeClr val="accent3">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447513"/>
            <a:ext cx="7886700" cy="1800224"/>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2274726"/>
            <a:ext cx="7886700" cy="750094"/>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Picture Placeholder 26">
            <a:extLst>
              <a:ext uri="{FF2B5EF4-FFF2-40B4-BE49-F238E27FC236}">
                <a16:creationId xmlns:a16="http://schemas.microsoft.com/office/drawing/2014/main" id="{B865B784-BD7B-A145-A8AD-CBA2DC537F74}"/>
              </a:ext>
            </a:extLst>
          </p:cNvPr>
          <p:cNvSpPr>
            <a:spLocks noGrp="1"/>
          </p:cNvSpPr>
          <p:nvPr>
            <p:ph type="pic" sz="quarter" idx="13"/>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1709738"/>
            <a:ext cx="4248150" cy="2852737"/>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8" y="4589463"/>
            <a:ext cx="4248150"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245745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5829300" y="6356350"/>
            <a:ext cx="2686050" cy="365125"/>
          </a:xfrm>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6457950" y="3180086"/>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6457950" y="3410154"/>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6457950" y="3640222"/>
            <a:ext cx="1701800" cy="228600"/>
          </a:xfrm>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628650" y="365125"/>
            <a:ext cx="7886700" cy="1325563"/>
          </a:xfrm>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a:xfrm>
            <a:off x="628650" y="3709150"/>
            <a:ext cx="7886699" cy="1325880"/>
          </a:xfrm>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a:xfrm>
            <a:off x="3173757" y="6125270"/>
            <a:ext cx="2394180" cy="564455"/>
          </a:xfrm>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a:xfrm>
            <a:off x="6161267" y="6125270"/>
            <a:ext cx="2394180" cy="564455"/>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2_T_PGO_Callout-4x3.pptx" id="{EAFB94CD-2BD2-4B39-A424-BE55A2CB54B3}" vid="{F07ADC40-B64A-4F8A-AD12-550BC62D3D99}"/>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2_T_PGO_Callout-4x3.pptx" id="{EAFB94CD-2BD2-4B39-A424-BE55A2CB54B3}" vid="{5073EC2B-5202-4345-8B96-435BCEC62C2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378</TotalTime>
  <Words>339</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Callout</dc:title>
  <dc:creator>PresentationGO.com</dc:creator>
  <dc:description>© Copyright PresentationGo.com</dc:description>
  <dcterms:created xsi:type="dcterms:W3CDTF">2019-11-21T05:08:20Z</dcterms:created>
  <dcterms:modified xsi:type="dcterms:W3CDTF">2022-01-27T18:10:52Z</dcterms:modified>
  <cp:category>Templates</cp:category>
</cp:coreProperties>
</file>