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744" autoAdjust="0"/>
    <p:restoredTop sz="93585" autoAdjust="0"/>
  </p:normalViewPr>
  <p:slideViewPr>
    <p:cSldViewPr snapToGrid="0">
      <p:cViewPr>
        <p:scale>
          <a:sx n="125" d="100"/>
          <a:sy n="125" d="100"/>
        </p:scale>
        <p:origin x="1398" y="5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5945928-B42F-1E48-8E65-8953C584E834}"/>
              </a:ext>
            </a:extLst>
          </p:cNvPr>
          <p:cNvSpPr>
            <a:spLocks noGrp="1"/>
          </p:cNvSpPr>
          <p:nvPr>
            <p:ph type="pic" sz="quarter" idx="13"/>
          </p:nvPr>
        </p:nvSpPr>
        <p:spPr>
          <a:xfrm>
            <a:off x="0" y="3340100"/>
            <a:ext cx="12192000" cy="3517900"/>
          </a:xfrm>
          <a:solidFill>
            <a:schemeClr val="bg2"/>
          </a:solidFill>
        </p:spPr>
        <p:txBody>
          <a:bodyPr anchor="ctr"/>
          <a:lstStyle>
            <a:lvl1pPr marL="0" indent="0" algn="ct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1122363"/>
            <a:ext cx="9144000" cy="1011237"/>
          </a:xfrm>
        </p:spPr>
        <p:txBody>
          <a:bodyPr anchor="b"/>
          <a:lstStyle>
            <a:lvl1pPr algn="ctr">
              <a:defRPr sz="6000">
                <a:solidFill>
                  <a:schemeClr val="accent4">
                    <a:lumMod val="50000"/>
                  </a:schemeClr>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2224722"/>
            <a:ext cx="9144000" cy="747077"/>
          </a:xfrm>
        </p:spPr>
        <p:txBody>
          <a:bodyPr/>
          <a:lstStyle>
            <a:lvl1pPr marL="0" indent="0" algn="ctr">
              <a:buNone/>
              <a:defRPr sz="2400">
                <a:solidFill>
                  <a:schemeClr val="accent4">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8F0583E9-9517-5746-9243-ABEB1F507D58}"/>
              </a:ext>
            </a:extLst>
          </p:cNvPr>
          <p:cNvSpPr/>
          <p:nvPr userDrawn="1"/>
        </p:nvSpPr>
        <p:spPr>
          <a:xfrm>
            <a:off x="779319" y="0"/>
            <a:ext cx="11412682" cy="6858000"/>
          </a:xfrm>
          <a:custGeom>
            <a:avLst/>
            <a:gdLst/>
            <a:ahLst/>
            <a:cxnLst>
              <a:cxn ang="0">
                <a:pos x="wd2" y="hd2"/>
              </a:cxn>
              <a:cxn ang="5400000">
                <a:pos x="wd2" y="hd2"/>
              </a:cxn>
              <a:cxn ang="10800000">
                <a:pos x="wd2" y="hd2"/>
              </a:cxn>
              <a:cxn ang="16200000">
                <a:pos x="wd2" y="hd2"/>
              </a:cxn>
            </a:cxnLst>
            <a:rect l="0" t="0" r="r" b="b"/>
            <a:pathLst>
              <a:path w="21580" h="21600" extrusionOk="0">
                <a:moveTo>
                  <a:pt x="957" y="4"/>
                </a:moveTo>
                <a:lnTo>
                  <a:pt x="957" y="17170"/>
                </a:lnTo>
                <a:cubicBezTo>
                  <a:pt x="957" y="17262"/>
                  <a:pt x="935" y="17347"/>
                  <a:pt x="896" y="17411"/>
                </a:cubicBezTo>
                <a:lnTo>
                  <a:pt x="60" y="18805"/>
                </a:lnTo>
                <a:cubicBezTo>
                  <a:pt x="-20" y="18937"/>
                  <a:pt x="-20" y="19154"/>
                  <a:pt x="60" y="19287"/>
                </a:cubicBezTo>
                <a:lnTo>
                  <a:pt x="896" y="20680"/>
                </a:lnTo>
                <a:cubicBezTo>
                  <a:pt x="935" y="20745"/>
                  <a:pt x="957" y="20833"/>
                  <a:pt x="957" y="20921"/>
                </a:cubicBezTo>
                <a:lnTo>
                  <a:pt x="957" y="21600"/>
                </a:lnTo>
                <a:lnTo>
                  <a:pt x="21580" y="21600"/>
                </a:lnTo>
                <a:lnTo>
                  <a:pt x="21580" y="0"/>
                </a:lnTo>
                <a:lnTo>
                  <a:pt x="957" y="0"/>
                </a:ln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1BFDAD36-ED9D-5943-9615-0A5871966BE6}"/>
              </a:ext>
            </a:extLst>
          </p:cNvPr>
          <p:cNvSpPr/>
          <p:nvPr userDrawn="1"/>
        </p:nvSpPr>
        <p:spPr>
          <a:xfrm>
            <a:off x="731241" y="530611"/>
            <a:ext cx="10743854" cy="1308353"/>
          </a:xfrm>
          <a:custGeom>
            <a:avLst/>
            <a:gdLst/>
            <a:ahLst/>
            <a:cxnLst>
              <a:cxn ang="0">
                <a:pos x="wd2" y="hd2"/>
              </a:cxn>
              <a:cxn ang="5400000">
                <a:pos x="wd2" y="hd2"/>
              </a:cxn>
              <a:cxn ang="10800000">
                <a:pos x="wd2" y="hd2"/>
              </a:cxn>
              <a:cxn ang="16200000">
                <a:pos x="wd2" y="hd2"/>
              </a:cxn>
            </a:cxnLst>
            <a:rect l="0" t="0" r="r" b="b"/>
            <a:pathLst>
              <a:path w="21580" h="21600" extrusionOk="0">
                <a:moveTo>
                  <a:pt x="21521" y="9621"/>
                </a:moveTo>
                <a:lnTo>
                  <a:pt x="21124" y="6358"/>
                </a:lnTo>
                <a:cubicBezTo>
                  <a:pt x="21085" y="6042"/>
                  <a:pt x="21065" y="5621"/>
                  <a:pt x="21065" y="5179"/>
                </a:cubicBezTo>
                <a:lnTo>
                  <a:pt x="21065" y="1684"/>
                </a:lnTo>
                <a:cubicBezTo>
                  <a:pt x="21065" y="758"/>
                  <a:pt x="20972" y="0"/>
                  <a:pt x="20860" y="0"/>
                </a:cubicBezTo>
                <a:lnTo>
                  <a:pt x="205" y="0"/>
                </a:lnTo>
                <a:cubicBezTo>
                  <a:pt x="92" y="0"/>
                  <a:pt x="0" y="758"/>
                  <a:pt x="0" y="1684"/>
                </a:cubicBezTo>
                <a:lnTo>
                  <a:pt x="0" y="19916"/>
                </a:lnTo>
                <a:cubicBezTo>
                  <a:pt x="0" y="20842"/>
                  <a:pt x="92" y="21600"/>
                  <a:pt x="205" y="21600"/>
                </a:cubicBezTo>
                <a:lnTo>
                  <a:pt x="20860" y="21600"/>
                </a:lnTo>
                <a:cubicBezTo>
                  <a:pt x="20972" y="21600"/>
                  <a:pt x="21065" y="20842"/>
                  <a:pt x="21065" y="19916"/>
                </a:cubicBezTo>
                <a:lnTo>
                  <a:pt x="21065" y="16421"/>
                </a:lnTo>
                <a:cubicBezTo>
                  <a:pt x="21065" y="15979"/>
                  <a:pt x="21085" y="15558"/>
                  <a:pt x="21124" y="15242"/>
                </a:cubicBezTo>
                <a:lnTo>
                  <a:pt x="21521" y="11979"/>
                </a:lnTo>
                <a:cubicBezTo>
                  <a:pt x="21600" y="11347"/>
                  <a:pt x="21600" y="10295"/>
                  <a:pt x="21521" y="9621"/>
                </a:cubicBezTo>
                <a:close/>
              </a:path>
            </a:pathLst>
          </a:custGeom>
          <a:solidFill>
            <a:schemeClr val="accent6">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681037"/>
            <a:ext cx="10083800" cy="1009651"/>
          </a:xfrm>
        </p:spPr>
        <p:txBody>
          <a:bodyPr/>
          <a:lstStyle>
            <a:lvl1pPr>
              <a:defRPr>
                <a:solidFill>
                  <a:schemeClr val="accent6">
                    <a:lumMod val="5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485900" y="1989389"/>
            <a:ext cx="9867900" cy="4187573"/>
          </a:xfrm>
        </p:spPr>
        <p:txBody>
          <a:bodyPr/>
          <a:lstStyle>
            <a:lvl1pPr>
              <a:defRPr>
                <a:solidFill>
                  <a:schemeClr val="accent6">
                    <a:lumMod val="40000"/>
                    <a:lumOff val="60000"/>
                  </a:schemeClr>
                </a:solidFill>
              </a:defRPr>
            </a:lvl1pPr>
            <a:lvl2pPr>
              <a:defRPr>
                <a:solidFill>
                  <a:schemeClr val="accent6">
                    <a:lumMod val="40000"/>
                    <a:lumOff val="60000"/>
                  </a:schemeClr>
                </a:solidFill>
              </a:defRPr>
            </a:lvl2pPr>
            <a:lvl3pPr>
              <a:defRPr>
                <a:solidFill>
                  <a:schemeClr val="accent6">
                    <a:lumMod val="40000"/>
                    <a:lumOff val="60000"/>
                  </a:schemeClr>
                </a:solidFill>
              </a:defRPr>
            </a:lvl3pPr>
            <a:lvl4pPr>
              <a:defRPr>
                <a:solidFill>
                  <a:schemeClr val="accent6">
                    <a:lumMod val="40000"/>
                    <a:lumOff val="60000"/>
                  </a:schemeClr>
                </a:solidFill>
              </a:defRPr>
            </a:lvl4pPr>
            <a:lvl5pPr>
              <a:defRPr>
                <a:solidFill>
                  <a:schemeClr val="accent6">
                    <a:lumMod val="40000"/>
                    <a:lumOff val="6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1485900" y="6356350"/>
            <a:ext cx="2095500" cy="365125"/>
          </a:xfrm>
        </p:spPr>
        <p:txBody>
          <a:bodyPr/>
          <a:lstStyle>
            <a:lvl1pPr>
              <a:defRPr>
                <a:solidFill>
                  <a:schemeClr val="accent6">
                    <a:lumMod val="40000"/>
                    <a:lumOff val="60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accent6">
                    <a:lumMod val="40000"/>
                    <a:lumOff val="60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accent6">
                    <a:lumMod val="40000"/>
                    <a:lumOff val="6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C6EBECA2-D44C-0B4C-8902-3A82A10E51EF}"/>
              </a:ext>
            </a:extLst>
          </p:cNvPr>
          <p:cNvSpPr>
            <a:spLocks noGrp="1"/>
          </p:cNvSpPr>
          <p:nvPr>
            <p:ph type="pic" sz="quarter" idx="13"/>
          </p:nvPr>
        </p:nvSpPr>
        <p:spPr>
          <a:xfrm>
            <a:off x="9468006" y="1117538"/>
            <a:ext cx="2524613" cy="5486398"/>
          </a:xfrm>
          <a:custGeom>
            <a:avLst/>
            <a:gdLst>
              <a:gd name="connsiteX0" fmla="*/ 1457774 w 2524613"/>
              <a:gd name="connsiteY0" fmla="*/ 0 h 5486398"/>
              <a:gd name="connsiteX1" fmla="*/ 1560000 w 2524613"/>
              <a:gd name="connsiteY1" fmla="*/ 42591 h 5486398"/>
              <a:gd name="connsiteX2" fmla="*/ 2083390 w 2524613"/>
              <a:gd name="connsiteY2" fmla="*/ 566166 h 5486398"/>
              <a:gd name="connsiteX3" fmla="*/ 2184492 w 2524613"/>
              <a:gd name="connsiteY3" fmla="*/ 607675 h 5486398"/>
              <a:gd name="connsiteX4" fmla="*/ 2381785 w 2524613"/>
              <a:gd name="connsiteY4" fmla="*/ 607675 h 5486398"/>
              <a:gd name="connsiteX5" fmla="*/ 2524613 w 2524613"/>
              <a:gd name="connsiteY5" fmla="*/ 750538 h 5486398"/>
              <a:gd name="connsiteX6" fmla="*/ 2524613 w 2524613"/>
              <a:gd name="connsiteY6" fmla="*/ 5343536 h 5486398"/>
              <a:gd name="connsiteX7" fmla="*/ 2381785 w 2524613"/>
              <a:gd name="connsiteY7" fmla="*/ 5486398 h 5486398"/>
              <a:gd name="connsiteX8" fmla="*/ 142828 w 2524613"/>
              <a:gd name="connsiteY8" fmla="*/ 5486398 h 5486398"/>
              <a:gd name="connsiteX9" fmla="*/ 0 w 2524613"/>
              <a:gd name="connsiteY9" fmla="*/ 5343536 h 5486398"/>
              <a:gd name="connsiteX10" fmla="*/ 0 w 2524613"/>
              <a:gd name="connsiteY10" fmla="*/ 750538 h 5486398"/>
              <a:gd name="connsiteX11" fmla="*/ 142828 w 2524613"/>
              <a:gd name="connsiteY11" fmla="*/ 607675 h 5486398"/>
              <a:gd name="connsiteX12" fmla="*/ 732021 w 2524613"/>
              <a:gd name="connsiteY12" fmla="*/ 607675 h 5486398"/>
              <a:gd name="connsiteX13" fmla="*/ 833122 w 2524613"/>
              <a:gd name="connsiteY13" fmla="*/ 566166 h 5486398"/>
              <a:gd name="connsiteX14" fmla="*/ 1356512 w 2524613"/>
              <a:gd name="connsiteY14" fmla="*/ 42591 h 5486398"/>
              <a:gd name="connsiteX15" fmla="*/ 1457774 w 2524613"/>
              <a:gd name="connsiteY15" fmla="*/ 0 h 5486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24613" h="5486398">
                <a:moveTo>
                  <a:pt x="1457774" y="0"/>
                </a:moveTo>
                <a:cubicBezTo>
                  <a:pt x="1494577" y="0"/>
                  <a:pt x="1531540" y="14197"/>
                  <a:pt x="1560000" y="42591"/>
                </a:cubicBezTo>
                <a:lnTo>
                  <a:pt x="2083390" y="566166"/>
                </a:lnTo>
                <a:cubicBezTo>
                  <a:pt x="2109922" y="592650"/>
                  <a:pt x="2146622" y="607675"/>
                  <a:pt x="2184492" y="607675"/>
                </a:cubicBezTo>
                <a:lnTo>
                  <a:pt x="2381785" y="607675"/>
                </a:lnTo>
                <a:cubicBezTo>
                  <a:pt x="2460095" y="607675"/>
                  <a:pt x="2524613" y="672358"/>
                  <a:pt x="2524613" y="750538"/>
                </a:cubicBezTo>
                <a:lnTo>
                  <a:pt x="2524613" y="5343536"/>
                </a:lnTo>
                <a:cubicBezTo>
                  <a:pt x="2524613" y="5421970"/>
                  <a:pt x="2460095" y="5486398"/>
                  <a:pt x="2381785" y="5486398"/>
                </a:cubicBezTo>
                <a:lnTo>
                  <a:pt x="142828" y="5486398"/>
                </a:lnTo>
                <a:cubicBezTo>
                  <a:pt x="64518" y="5486398"/>
                  <a:pt x="0" y="5421970"/>
                  <a:pt x="0" y="5343536"/>
                </a:cubicBezTo>
                <a:lnTo>
                  <a:pt x="0" y="750538"/>
                </a:lnTo>
                <a:cubicBezTo>
                  <a:pt x="0" y="672358"/>
                  <a:pt x="64518" y="607675"/>
                  <a:pt x="142828" y="607675"/>
                </a:cubicBezTo>
                <a:lnTo>
                  <a:pt x="732021" y="607675"/>
                </a:lnTo>
                <a:cubicBezTo>
                  <a:pt x="769890" y="607675"/>
                  <a:pt x="806590" y="592650"/>
                  <a:pt x="833122" y="566166"/>
                </a:cubicBezTo>
                <a:lnTo>
                  <a:pt x="1356512" y="42591"/>
                </a:lnTo>
                <a:cubicBezTo>
                  <a:pt x="1384330" y="14197"/>
                  <a:pt x="1420972" y="0"/>
                  <a:pt x="1457774" y="0"/>
                </a:cubicBezTo>
                <a:close/>
              </a:path>
            </a:pathLst>
          </a:custGeom>
          <a:solidFill>
            <a:schemeClr val="bg2"/>
          </a:solidFill>
        </p:spPr>
        <p:txBody>
          <a:bodyPr wrap="square" anchor="ctr">
            <a:noAutofit/>
          </a:bodyPr>
          <a:lstStyle>
            <a:lvl1pPr marL="0" indent="0" algn="ctr">
              <a:buNone/>
              <a:defRPr/>
            </a:lvl1pPr>
          </a:lstStyle>
          <a:p>
            <a:endParaRPr lang="en-US"/>
          </a:p>
        </p:txBody>
      </p:sp>
      <p:sp>
        <p:nvSpPr>
          <p:cNvPr id="10" name="Shape">
            <a:extLst>
              <a:ext uri="{FF2B5EF4-FFF2-40B4-BE49-F238E27FC236}">
                <a16:creationId xmlns:a16="http://schemas.microsoft.com/office/drawing/2014/main" id="{080784E2-D8A3-814B-A055-9B842EB099EA}"/>
              </a:ext>
            </a:extLst>
          </p:cNvPr>
          <p:cNvSpPr/>
          <p:nvPr userDrawn="1"/>
        </p:nvSpPr>
        <p:spPr>
          <a:xfrm>
            <a:off x="0" y="0"/>
            <a:ext cx="12192000" cy="157394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7786" y="21600"/>
                </a:lnTo>
                <a:cubicBezTo>
                  <a:pt x="17875" y="21600"/>
                  <a:pt x="17963" y="21322"/>
                  <a:pt x="18028" y="20819"/>
                </a:cubicBezTo>
                <a:lnTo>
                  <a:pt x="19083" y="12648"/>
                </a:lnTo>
                <a:cubicBezTo>
                  <a:pt x="19215" y="11624"/>
                  <a:pt x="19432" y="11624"/>
                  <a:pt x="19564" y="12648"/>
                </a:cubicBezTo>
                <a:lnTo>
                  <a:pt x="20619" y="20819"/>
                </a:lnTo>
                <a:cubicBezTo>
                  <a:pt x="20684" y="21322"/>
                  <a:pt x="20769" y="21600"/>
                  <a:pt x="20861" y="21600"/>
                </a:cubicBezTo>
                <a:lnTo>
                  <a:pt x="21600" y="21600"/>
                </a:lnTo>
                <a:lnTo>
                  <a:pt x="21600" y="0"/>
                </a:lnTo>
                <a:lnTo>
                  <a:pt x="0" y="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9182100" cy="1108075"/>
          </a:xfrm>
        </p:spPr>
        <p:txBody>
          <a:bodyPr/>
          <a:lstStyle>
            <a:lvl1pPr>
              <a:defRPr>
                <a:solidFill>
                  <a:schemeClr val="accent5">
                    <a:lumMod val="20000"/>
                    <a:lumOff val="8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430425" cy="4351338"/>
          </a:xfrm>
        </p:spPr>
        <p:txBody>
          <a:bodyPr/>
          <a:lstStyle>
            <a:lvl1pPr>
              <a:defRPr>
                <a:solidFill>
                  <a:schemeClr val="accent5">
                    <a:lumMod val="75000"/>
                  </a:schemeClr>
                </a:solidFill>
              </a:defRPr>
            </a:lvl1pPr>
            <a:lvl2pPr>
              <a:defRPr>
                <a:solidFill>
                  <a:schemeClr val="accent5">
                    <a:lumMod val="75000"/>
                  </a:schemeClr>
                </a:solidFill>
              </a:defRPr>
            </a:lvl2pPr>
            <a:lvl3pPr>
              <a:defRPr>
                <a:solidFill>
                  <a:schemeClr val="accent5">
                    <a:lumMod val="75000"/>
                  </a:schemeClr>
                </a:solidFill>
              </a:defRPr>
            </a:lvl3pPr>
            <a:lvl4pPr>
              <a:defRPr>
                <a:solidFill>
                  <a:schemeClr val="accent5">
                    <a:lumMod val="75000"/>
                  </a:schemeClr>
                </a:solidFill>
              </a:defRPr>
            </a:lvl4pPr>
            <a:lvl5pPr>
              <a:defRPr>
                <a:solidFill>
                  <a:schemeClr val="accent5">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accent5">
                    <a:lumMod val="75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accent5">
                    <a:lumMod val="75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accent5">
                    <a:lumMod val="75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Picture Placeholder 2">
            <a:extLst>
              <a:ext uri="{FF2B5EF4-FFF2-40B4-BE49-F238E27FC236}">
                <a16:creationId xmlns:a16="http://schemas.microsoft.com/office/drawing/2014/main" id="{E401B1B1-F573-2A4B-ACBC-E34719BBB590}"/>
              </a:ext>
            </a:extLst>
          </p:cNvPr>
          <p:cNvSpPr>
            <a:spLocks noGrp="1"/>
          </p:cNvSpPr>
          <p:nvPr>
            <p:ph type="pic" sz="quarter" idx="13"/>
          </p:nvPr>
        </p:nvSpPr>
        <p:spPr>
          <a:xfrm>
            <a:off x="7747000" y="0"/>
            <a:ext cx="4445000" cy="6858000"/>
          </a:xfrm>
          <a:solidFill>
            <a:schemeClr val="bg2"/>
          </a:solidFill>
        </p:spPr>
        <p:txBody>
          <a:bodyPr anchor="ctr"/>
          <a:lstStyle>
            <a:lvl1pPr marL="0" indent="0" algn="ctr">
              <a:buNone/>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644900"/>
            <a:ext cx="8870950" cy="1210468"/>
          </a:xfrm>
        </p:spPr>
        <p:txBody>
          <a:bodyPr anchor="b"/>
          <a:lstStyle>
            <a:lvl1pPr>
              <a:defRPr sz="6000">
                <a:solidFill>
                  <a:schemeClr val="accent2">
                    <a:lumMod val="5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882356"/>
            <a:ext cx="8870950" cy="558799"/>
          </a:xfrm>
        </p:spPr>
        <p:txBody>
          <a:bodyPr/>
          <a:lstStyle>
            <a:lvl1pPr marL="0" indent="0">
              <a:buNone/>
              <a:defRPr sz="2400">
                <a:solidFill>
                  <a:schemeClr val="accent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accent2">
                    <a:lumMod val="20000"/>
                    <a:lumOff val="80000"/>
                  </a:schemeClr>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accent2">
                    <a:lumMod val="20000"/>
                    <a:lumOff val="8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9042400" y="6356350"/>
            <a:ext cx="23114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8" name="Freeform 17">
            <a:extLst>
              <a:ext uri="{FF2B5EF4-FFF2-40B4-BE49-F238E27FC236}">
                <a16:creationId xmlns:a16="http://schemas.microsoft.com/office/drawing/2014/main" id="{EE784EA6-5ABC-234F-991A-FA011BBF4CE8}"/>
              </a:ext>
            </a:extLst>
          </p:cNvPr>
          <p:cNvSpPr>
            <a:spLocks noGrp="1"/>
          </p:cNvSpPr>
          <p:nvPr>
            <p:ph type="pic" sz="quarter" idx="13"/>
          </p:nvPr>
        </p:nvSpPr>
        <p:spPr>
          <a:xfrm>
            <a:off x="533399" y="3047372"/>
            <a:ext cx="11098864" cy="3037853"/>
          </a:xfrm>
          <a:custGeom>
            <a:avLst/>
            <a:gdLst>
              <a:gd name="connsiteX0" fmla="*/ 9316623 w 11098864"/>
              <a:gd name="connsiteY0" fmla="*/ 0 h 3037853"/>
              <a:gd name="connsiteX1" fmla="*/ 9440200 w 11098864"/>
              <a:gd name="connsiteY1" fmla="*/ 51341 h 3037853"/>
              <a:gd name="connsiteX2" fmla="*/ 10080440 w 11098864"/>
              <a:gd name="connsiteY2" fmla="*/ 691752 h 3037853"/>
              <a:gd name="connsiteX3" fmla="*/ 10203761 w 11098864"/>
              <a:gd name="connsiteY3" fmla="*/ 742527 h 3037853"/>
              <a:gd name="connsiteX4" fmla="*/ 10923646 w 11098864"/>
              <a:gd name="connsiteY4" fmla="*/ 742527 h 3037853"/>
              <a:gd name="connsiteX5" fmla="*/ 11098864 w 11098864"/>
              <a:gd name="connsiteY5" fmla="*/ 917480 h 3037853"/>
              <a:gd name="connsiteX6" fmla="*/ 11098864 w 11098864"/>
              <a:gd name="connsiteY6" fmla="*/ 2862900 h 3037853"/>
              <a:gd name="connsiteX7" fmla="*/ 10923646 w 11098864"/>
              <a:gd name="connsiteY7" fmla="*/ 3037853 h 3037853"/>
              <a:gd name="connsiteX8" fmla="*/ 175218 w 11098864"/>
              <a:gd name="connsiteY8" fmla="*/ 3037853 h 3037853"/>
              <a:gd name="connsiteX9" fmla="*/ 0 w 11098864"/>
              <a:gd name="connsiteY9" fmla="*/ 2862900 h 3037853"/>
              <a:gd name="connsiteX10" fmla="*/ 0 w 11098864"/>
              <a:gd name="connsiteY10" fmla="*/ 917480 h 3037853"/>
              <a:gd name="connsiteX11" fmla="*/ 175218 w 11098864"/>
              <a:gd name="connsiteY11" fmla="*/ 742527 h 3037853"/>
              <a:gd name="connsiteX12" fmla="*/ 8429484 w 11098864"/>
              <a:gd name="connsiteY12" fmla="*/ 742527 h 3037853"/>
              <a:gd name="connsiteX13" fmla="*/ 8552291 w 11098864"/>
              <a:gd name="connsiteY13" fmla="*/ 691752 h 3037853"/>
              <a:gd name="connsiteX14" fmla="*/ 9193045 w 11098864"/>
              <a:gd name="connsiteY14" fmla="*/ 51341 h 3037853"/>
              <a:gd name="connsiteX15" fmla="*/ 9316623 w 11098864"/>
              <a:gd name="connsiteY15" fmla="*/ 0 h 3037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098864" h="3037853">
                <a:moveTo>
                  <a:pt x="9316623" y="0"/>
                </a:moveTo>
                <a:cubicBezTo>
                  <a:pt x="9361326" y="0"/>
                  <a:pt x="9406030" y="17114"/>
                  <a:pt x="9440200" y="51341"/>
                </a:cubicBezTo>
                <a:lnTo>
                  <a:pt x="10080440" y="691752"/>
                </a:lnTo>
                <a:cubicBezTo>
                  <a:pt x="10112298" y="723433"/>
                  <a:pt x="10156488" y="742527"/>
                  <a:pt x="10203761" y="742527"/>
                </a:cubicBezTo>
                <a:lnTo>
                  <a:pt x="10923646" y="742527"/>
                </a:lnTo>
                <a:cubicBezTo>
                  <a:pt x="11020247" y="742527"/>
                  <a:pt x="11098864" y="821164"/>
                  <a:pt x="11098864" y="917480"/>
                </a:cubicBezTo>
                <a:lnTo>
                  <a:pt x="11098864" y="2862900"/>
                </a:lnTo>
                <a:cubicBezTo>
                  <a:pt x="11098864" y="2959216"/>
                  <a:pt x="11020247" y="3037853"/>
                  <a:pt x="10923646" y="3037853"/>
                </a:cubicBezTo>
                <a:lnTo>
                  <a:pt x="175218" y="3037853"/>
                </a:lnTo>
                <a:cubicBezTo>
                  <a:pt x="78617" y="3037853"/>
                  <a:pt x="0" y="2959216"/>
                  <a:pt x="0" y="2862900"/>
                </a:cubicBezTo>
                <a:lnTo>
                  <a:pt x="0" y="917480"/>
                </a:lnTo>
                <a:cubicBezTo>
                  <a:pt x="0" y="821164"/>
                  <a:pt x="78617" y="742527"/>
                  <a:pt x="175218" y="742527"/>
                </a:cubicBezTo>
                <a:lnTo>
                  <a:pt x="8429484" y="742527"/>
                </a:lnTo>
                <a:cubicBezTo>
                  <a:pt x="8475216" y="742527"/>
                  <a:pt x="8519406" y="724706"/>
                  <a:pt x="8552291" y="691752"/>
                </a:cubicBezTo>
                <a:lnTo>
                  <a:pt x="9193045" y="51341"/>
                </a:lnTo>
                <a:cubicBezTo>
                  <a:pt x="9227215" y="17114"/>
                  <a:pt x="9271919" y="0"/>
                  <a:pt x="9316623" y="0"/>
                </a:cubicBezTo>
                <a:close/>
              </a:path>
            </a:pathLst>
          </a:custGeom>
          <a:solidFill>
            <a:schemeClr val="bg2"/>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670783"/>
            <a:ext cx="10515600" cy="1185862"/>
          </a:xfrm>
        </p:spPr>
        <p:txBody>
          <a:bodyPr anchor="b"/>
          <a:lstStyle>
            <a:lvl1pPr>
              <a:defRPr sz="6000">
                <a:solidFill>
                  <a:schemeClr val="accent3">
                    <a:lumMod val="20000"/>
                    <a:lumOff val="8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2026153"/>
            <a:ext cx="10515600" cy="844047"/>
          </a:xfrm>
        </p:spPr>
        <p:txBody>
          <a:bodyPr/>
          <a:lstStyle>
            <a:lvl1pPr marL="0" indent="0">
              <a:buNone/>
              <a:defRPr sz="2400">
                <a:solidFill>
                  <a:schemeClr val="accent3">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D53FE28B-D04E-7348-8A2C-65F9553D31BA}"/>
              </a:ext>
            </a:extLst>
          </p:cNvPr>
          <p:cNvSpPr>
            <a:spLocks noGrp="1"/>
          </p:cNvSpPr>
          <p:nvPr>
            <p:ph type="pic" sz="quarter" idx="13"/>
          </p:nvPr>
        </p:nvSpPr>
        <p:spPr>
          <a:xfrm>
            <a:off x="8369300" y="168907"/>
            <a:ext cx="3677292" cy="2773687"/>
          </a:xfrm>
          <a:custGeom>
            <a:avLst/>
            <a:gdLst>
              <a:gd name="connsiteX0" fmla="*/ 713178 w 3677292"/>
              <a:gd name="connsiteY0" fmla="*/ 0 h 2773687"/>
              <a:gd name="connsiteX1" fmla="*/ 3541457 w 3677292"/>
              <a:gd name="connsiteY1" fmla="*/ 0 h 2773687"/>
              <a:gd name="connsiteX2" fmla="*/ 3677292 w 3677292"/>
              <a:gd name="connsiteY2" fmla="*/ 135859 h 2773687"/>
              <a:gd name="connsiteX3" fmla="*/ 3677292 w 3677292"/>
              <a:gd name="connsiteY3" fmla="*/ 2637828 h 2773687"/>
              <a:gd name="connsiteX4" fmla="*/ 3541457 w 3677292"/>
              <a:gd name="connsiteY4" fmla="*/ 2773687 h 2773687"/>
              <a:gd name="connsiteX5" fmla="*/ 713178 w 3677292"/>
              <a:gd name="connsiteY5" fmla="*/ 2773687 h 2773687"/>
              <a:gd name="connsiteX6" fmla="*/ 577172 w 3677292"/>
              <a:gd name="connsiteY6" fmla="*/ 2637828 h 2773687"/>
              <a:gd name="connsiteX7" fmla="*/ 577172 w 3677292"/>
              <a:gd name="connsiteY7" fmla="*/ 2077697 h 2773687"/>
              <a:gd name="connsiteX8" fmla="*/ 537874 w 3677292"/>
              <a:gd name="connsiteY8" fmla="*/ 1981260 h 2773687"/>
              <a:gd name="connsiteX9" fmla="*/ 39982 w 3677292"/>
              <a:gd name="connsiteY9" fmla="*/ 1483409 h 2773687"/>
              <a:gd name="connsiteX10" fmla="*/ 39982 w 3677292"/>
              <a:gd name="connsiteY10" fmla="*/ 1290278 h 2773687"/>
              <a:gd name="connsiteX11" fmla="*/ 537874 w 3677292"/>
              <a:gd name="connsiteY11" fmla="*/ 792427 h 2773687"/>
              <a:gd name="connsiteX12" fmla="*/ 577172 w 3677292"/>
              <a:gd name="connsiteY12" fmla="*/ 695990 h 2773687"/>
              <a:gd name="connsiteX13" fmla="*/ 577172 w 3677292"/>
              <a:gd name="connsiteY13" fmla="*/ 135859 h 2773687"/>
              <a:gd name="connsiteX14" fmla="*/ 713178 w 3677292"/>
              <a:gd name="connsiteY14" fmla="*/ 0 h 277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677292" h="2773687">
                <a:moveTo>
                  <a:pt x="713178" y="0"/>
                </a:moveTo>
                <a:lnTo>
                  <a:pt x="3541457" y="0"/>
                </a:lnTo>
                <a:cubicBezTo>
                  <a:pt x="3616294" y="0"/>
                  <a:pt x="3677292" y="60995"/>
                  <a:pt x="3677292" y="135859"/>
                </a:cubicBezTo>
                <a:lnTo>
                  <a:pt x="3677292" y="2637828"/>
                </a:lnTo>
                <a:cubicBezTo>
                  <a:pt x="3677292" y="2712692"/>
                  <a:pt x="3616294" y="2773687"/>
                  <a:pt x="3541457" y="2773687"/>
                </a:cubicBezTo>
                <a:lnTo>
                  <a:pt x="713178" y="2773687"/>
                </a:lnTo>
                <a:cubicBezTo>
                  <a:pt x="638170" y="2773687"/>
                  <a:pt x="577172" y="2712692"/>
                  <a:pt x="577172" y="2637828"/>
                </a:cubicBezTo>
                <a:lnTo>
                  <a:pt x="577172" y="2077697"/>
                </a:lnTo>
                <a:cubicBezTo>
                  <a:pt x="577172" y="2040843"/>
                  <a:pt x="563332" y="2006557"/>
                  <a:pt x="537874" y="1981260"/>
                </a:cubicBezTo>
                <a:lnTo>
                  <a:pt x="39982" y="1483409"/>
                </a:lnTo>
                <a:cubicBezTo>
                  <a:pt x="-13327" y="1429990"/>
                  <a:pt x="-13327" y="1344981"/>
                  <a:pt x="39982" y="1290278"/>
                </a:cubicBezTo>
                <a:lnTo>
                  <a:pt x="537874" y="792427"/>
                </a:lnTo>
                <a:cubicBezTo>
                  <a:pt x="563332" y="767130"/>
                  <a:pt x="577172" y="731560"/>
                  <a:pt x="577172" y="695990"/>
                </a:cubicBezTo>
                <a:lnTo>
                  <a:pt x="577172" y="135859"/>
                </a:lnTo>
                <a:cubicBezTo>
                  <a:pt x="577172" y="60995"/>
                  <a:pt x="638170" y="0"/>
                  <a:pt x="713178" y="0"/>
                </a:cubicBezTo>
                <a:close/>
              </a:path>
            </a:pathLst>
          </a:custGeom>
          <a:solidFill>
            <a:schemeClr val="bg2"/>
          </a:solidFill>
        </p:spPr>
        <p:txBody>
          <a:bodyPr wrap="square" anchor="ctr">
            <a:noAutofit/>
          </a:bodyPr>
          <a:lstStyle>
            <a:lvl1pPr marL="0" indent="0" algn="ctr">
              <a:buNone/>
              <a:defRPr/>
            </a:lvl1pPr>
          </a:lstStyle>
          <a:p>
            <a:endParaRPr lang="en-US"/>
          </a:p>
        </p:txBody>
      </p:sp>
      <p:sp>
        <p:nvSpPr>
          <p:cNvPr id="19" name="Shape">
            <a:extLst>
              <a:ext uri="{FF2B5EF4-FFF2-40B4-BE49-F238E27FC236}">
                <a16:creationId xmlns:a16="http://schemas.microsoft.com/office/drawing/2014/main" id="{3FCA609C-EFB4-024C-B191-49FC0CD995E5}"/>
              </a:ext>
            </a:extLst>
          </p:cNvPr>
          <p:cNvSpPr/>
          <p:nvPr userDrawn="1"/>
        </p:nvSpPr>
        <p:spPr>
          <a:xfrm>
            <a:off x="-1" y="1"/>
            <a:ext cx="8829813" cy="6858000"/>
          </a:xfrm>
          <a:custGeom>
            <a:avLst/>
            <a:gdLst/>
            <a:ahLst/>
            <a:cxnLst>
              <a:cxn ang="0">
                <a:pos x="wd2" y="hd2"/>
              </a:cxn>
              <a:cxn ang="5400000">
                <a:pos x="wd2" y="hd2"/>
              </a:cxn>
              <a:cxn ang="10800000">
                <a:pos x="wd2" y="hd2"/>
              </a:cxn>
              <a:cxn ang="16200000">
                <a:pos x="wd2" y="hd2"/>
              </a:cxn>
            </a:cxnLst>
            <a:rect l="0" t="0" r="r" b="b"/>
            <a:pathLst>
              <a:path w="21600" h="21600" extrusionOk="0">
                <a:moveTo>
                  <a:pt x="20106" y="4519"/>
                </a:moveTo>
                <a:lnTo>
                  <a:pt x="21488" y="2740"/>
                </a:lnTo>
                <a:cubicBezTo>
                  <a:pt x="21559" y="2647"/>
                  <a:pt x="21600" y="2523"/>
                  <a:pt x="21600" y="2394"/>
                </a:cubicBezTo>
                <a:lnTo>
                  <a:pt x="21600" y="0"/>
                </a:lnTo>
                <a:lnTo>
                  <a:pt x="0" y="0"/>
                </a:lnTo>
                <a:lnTo>
                  <a:pt x="0" y="21600"/>
                </a:lnTo>
                <a:lnTo>
                  <a:pt x="21600" y="21600"/>
                </a:lnTo>
                <a:lnTo>
                  <a:pt x="21600" y="7331"/>
                </a:lnTo>
                <a:cubicBezTo>
                  <a:pt x="21600" y="7203"/>
                  <a:pt x="21559" y="7078"/>
                  <a:pt x="21488" y="6986"/>
                </a:cubicBezTo>
                <a:lnTo>
                  <a:pt x="20106" y="5206"/>
                </a:lnTo>
                <a:cubicBezTo>
                  <a:pt x="19959" y="5017"/>
                  <a:pt x="19959" y="4708"/>
                  <a:pt x="20106" y="4519"/>
                </a:cubicBezTo>
                <a:close/>
              </a:path>
            </a:pathLst>
          </a:custGeom>
          <a:solidFill>
            <a:schemeClr val="tx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889750"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889750" cy="1500187"/>
          </a:xfrm>
        </p:spPr>
        <p:txBody>
          <a:bodyPr/>
          <a:lstStyle>
            <a:lvl1pPr marL="0" indent="0">
              <a:buNone/>
              <a:defRPr sz="2400">
                <a:solidFill>
                  <a:schemeClr val="tx2">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2">
                    <a:lumMod val="40000"/>
                    <a:lumOff val="60000"/>
                  </a:schemeClr>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tx2">
                    <a:lumMod val="40000"/>
                    <a:lumOff val="6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9029700" y="6356350"/>
            <a:ext cx="2324100" cy="365125"/>
          </a:xfrm>
        </p:spPr>
        <p:txBody>
          <a:bodyPr/>
          <a:lstStyle/>
          <a:p>
            <a:fld id="{672B7600-67E3-4D97-B453-880E2742B982}" type="slidenum">
              <a:rPr lang="en-US" smtClean="0"/>
              <a:t>‹#›</a:t>
            </a:fld>
            <a:endParaRPr lang="en-US" dirty="0"/>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754734" y="313784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754734" y="336517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754734" y="359251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65F010C-D73A-A048-BB4F-A7BA5AAF8282}"/>
              </a:ext>
            </a:extLst>
          </p:cNvPr>
          <p:cNvSpPr>
            <a:spLocks noGrp="1"/>
          </p:cNvSpPr>
          <p:nvPr>
            <p:ph type="pic" sz="quarter" idx="13"/>
          </p:nvPr>
        </p:nvSpPr>
        <p:spPr/>
      </p:sp>
      <p:sp>
        <p:nvSpPr>
          <p:cNvPr id="9" name="Freeform: Shape 8">
            <a:extLst>
              <a:ext uri="{FF2B5EF4-FFF2-40B4-BE49-F238E27FC236}">
                <a16:creationId xmlns:a16="http://schemas.microsoft.com/office/drawing/2014/main" id="{6A7BDD15-1EFF-40C9-ADF0-25E54CF152EA}"/>
              </a:ext>
            </a:extLst>
          </p:cNvPr>
          <p:cNvSpPr/>
          <p:nvPr/>
        </p:nvSpPr>
        <p:spPr>
          <a:xfrm>
            <a:off x="0" y="0"/>
            <a:ext cx="12192000" cy="4321179"/>
          </a:xfrm>
          <a:custGeom>
            <a:avLst/>
            <a:gdLst>
              <a:gd name="connsiteX0" fmla="*/ 0 w 12192000"/>
              <a:gd name="connsiteY0" fmla="*/ 0 h 4321179"/>
              <a:gd name="connsiteX1" fmla="*/ 12192000 w 12192000"/>
              <a:gd name="connsiteY1" fmla="*/ 0 h 4321179"/>
              <a:gd name="connsiteX2" fmla="*/ 12192000 w 12192000"/>
              <a:gd name="connsiteY2" fmla="*/ 3415022 h 4321179"/>
              <a:gd name="connsiteX3" fmla="*/ 6541739 w 12192000"/>
              <a:gd name="connsiteY3" fmla="*/ 3415022 h 4321179"/>
              <a:gd name="connsiteX4" fmla="*/ 6398369 w 12192000"/>
              <a:gd name="connsiteY4" fmla="*/ 3474709 h 4321179"/>
              <a:gd name="connsiteX5" fmla="*/ 5610686 w 12192000"/>
              <a:gd name="connsiteY5" fmla="*/ 4262095 h 4321179"/>
              <a:gd name="connsiteX6" fmla="*/ 5325080 w 12192000"/>
              <a:gd name="connsiteY6" fmla="*/ 4262095 h 4321179"/>
              <a:gd name="connsiteX7" fmla="*/ 4537963 w 12192000"/>
              <a:gd name="connsiteY7" fmla="*/ 3474709 h 4321179"/>
              <a:gd name="connsiteX8" fmla="*/ 4394027 w 12192000"/>
              <a:gd name="connsiteY8" fmla="*/ 3415022 h 4321179"/>
              <a:gd name="connsiteX9" fmla="*/ 0 w 12192000"/>
              <a:gd name="connsiteY9" fmla="*/ 3415022 h 4321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4321179">
                <a:moveTo>
                  <a:pt x="0" y="0"/>
                </a:moveTo>
                <a:lnTo>
                  <a:pt x="12192000" y="0"/>
                </a:lnTo>
                <a:lnTo>
                  <a:pt x="12192000" y="3415022"/>
                </a:lnTo>
                <a:lnTo>
                  <a:pt x="6541739" y="3415022"/>
                </a:lnTo>
                <a:cubicBezTo>
                  <a:pt x="6487338" y="3415022"/>
                  <a:pt x="6436336" y="3436726"/>
                  <a:pt x="6398369" y="3474709"/>
                </a:cubicBezTo>
                <a:lnTo>
                  <a:pt x="5610686" y="4262095"/>
                </a:lnTo>
                <a:cubicBezTo>
                  <a:pt x="5531917" y="4340874"/>
                  <a:pt x="5403848" y="4340874"/>
                  <a:pt x="5325080" y="4262095"/>
                </a:cubicBezTo>
                <a:lnTo>
                  <a:pt x="4537963" y="3474709"/>
                </a:lnTo>
                <a:cubicBezTo>
                  <a:pt x="4499429" y="3436726"/>
                  <a:pt x="4447294" y="3415022"/>
                  <a:pt x="4394027" y="3415022"/>
                </a:cubicBezTo>
                <a:lnTo>
                  <a:pt x="0" y="3415022"/>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Freeform: Shape 21">
            <a:extLst>
              <a:ext uri="{FF2B5EF4-FFF2-40B4-BE49-F238E27FC236}">
                <a16:creationId xmlns:a16="http://schemas.microsoft.com/office/drawing/2014/main" id="{8C6C3531-5D7C-4417-8C0C-CE8B578FD4E9}"/>
              </a:ext>
            </a:extLst>
          </p:cNvPr>
          <p:cNvSpPr/>
          <p:nvPr/>
        </p:nvSpPr>
        <p:spPr>
          <a:xfrm>
            <a:off x="277018" y="277017"/>
            <a:ext cx="11637964" cy="3603467"/>
          </a:xfrm>
          <a:custGeom>
            <a:avLst/>
            <a:gdLst>
              <a:gd name="connsiteX0" fmla="*/ 175419 w 11637964"/>
              <a:gd name="connsiteY0" fmla="*/ 0 h 3603467"/>
              <a:gd name="connsiteX1" fmla="*/ 1348900 w 11637964"/>
              <a:gd name="connsiteY1" fmla="*/ 0 h 3603467"/>
              <a:gd name="connsiteX2" fmla="*/ 1348900 w 11637964"/>
              <a:gd name="connsiteY2" fmla="*/ 0 h 3603467"/>
              <a:gd name="connsiteX3" fmla="*/ 9180672 w 11637964"/>
              <a:gd name="connsiteY3" fmla="*/ 0 h 3603467"/>
              <a:gd name="connsiteX4" fmla="*/ 11237914 w 11637964"/>
              <a:gd name="connsiteY4" fmla="*/ 0 h 3603467"/>
              <a:gd name="connsiteX5" fmla="*/ 11462545 w 11637964"/>
              <a:gd name="connsiteY5" fmla="*/ 0 h 3603467"/>
              <a:gd name="connsiteX6" fmla="*/ 11637964 w 11637964"/>
              <a:gd name="connsiteY6" fmla="*/ 175209 h 3603467"/>
              <a:gd name="connsiteX7" fmla="*/ 11637964 w 11637964"/>
              <a:gd name="connsiteY7" fmla="*/ 2684649 h 3603467"/>
              <a:gd name="connsiteX8" fmla="*/ 11462545 w 11637964"/>
              <a:gd name="connsiteY8" fmla="*/ 2859857 h 3603467"/>
              <a:gd name="connsiteX9" fmla="*/ 11237914 w 11637964"/>
              <a:gd name="connsiteY9" fmla="*/ 2859857 h 3603467"/>
              <a:gd name="connsiteX10" fmla="*/ 9180672 w 11637964"/>
              <a:gd name="connsiteY10" fmla="*/ 2859857 h 3603467"/>
              <a:gd name="connsiteX11" fmla="*/ 6078023 w 11637964"/>
              <a:gd name="connsiteY11" fmla="*/ 2859857 h 3603467"/>
              <a:gd name="connsiteX12" fmla="*/ 5954714 w 11637964"/>
              <a:gd name="connsiteY12" fmla="*/ 2910706 h 3603467"/>
              <a:gd name="connsiteX13" fmla="*/ 5313403 w 11637964"/>
              <a:gd name="connsiteY13" fmla="*/ 3552052 h 3603467"/>
              <a:gd name="connsiteX14" fmla="*/ 5065753 w 11637964"/>
              <a:gd name="connsiteY14" fmla="*/ 3552052 h 3603467"/>
              <a:gd name="connsiteX15" fmla="*/ 4424442 w 11637964"/>
              <a:gd name="connsiteY15" fmla="*/ 2910706 h 3603467"/>
              <a:gd name="connsiteX16" fmla="*/ 4301133 w 11637964"/>
              <a:gd name="connsiteY16" fmla="*/ 2859857 h 3603467"/>
              <a:gd name="connsiteX17" fmla="*/ 1348900 w 11637964"/>
              <a:gd name="connsiteY17" fmla="*/ 2859857 h 3603467"/>
              <a:gd name="connsiteX18" fmla="*/ 444500 w 11637964"/>
              <a:gd name="connsiteY18" fmla="*/ 2859857 h 3603467"/>
              <a:gd name="connsiteX19" fmla="*/ 175419 w 11637964"/>
              <a:gd name="connsiteY19" fmla="*/ 2859857 h 3603467"/>
              <a:gd name="connsiteX20" fmla="*/ 0 w 11637964"/>
              <a:gd name="connsiteY20" fmla="*/ 2684649 h 3603467"/>
              <a:gd name="connsiteX21" fmla="*/ 0 w 11637964"/>
              <a:gd name="connsiteY21" fmla="*/ 175209 h 3603467"/>
              <a:gd name="connsiteX22" fmla="*/ 175419 w 11637964"/>
              <a:gd name="connsiteY22" fmla="*/ 0 h 3603467"/>
              <a:gd name="connsiteX0" fmla="*/ 175419 w 11637964"/>
              <a:gd name="connsiteY0" fmla="*/ 0 h 3603467"/>
              <a:gd name="connsiteX1" fmla="*/ 1348900 w 11637964"/>
              <a:gd name="connsiteY1" fmla="*/ 0 h 3603467"/>
              <a:gd name="connsiteX2" fmla="*/ 1348900 w 11637964"/>
              <a:gd name="connsiteY2" fmla="*/ 0 h 3603467"/>
              <a:gd name="connsiteX3" fmla="*/ 9180672 w 11637964"/>
              <a:gd name="connsiteY3" fmla="*/ 0 h 3603467"/>
              <a:gd name="connsiteX4" fmla="*/ 11237914 w 11637964"/>
              <a:gd name="connsiteY4" fmla="*/ 0 h 3603467"/>
              <a:gd name="connsiteX5" fmla="*/ 11462545 w 11637964"/>
              <a:gd name="connsiteY5" fmla="*/ 0 h 3603467"/>
              <a:gd name="connsiteX6" fmla="*/ 11637964 w 11637964"/>
              <a:gd name="connsiteY6" fmla="*/ 175209 h 3603467"/>
              <a:gd name="connsiteX7" fmla="*/ 11637964 w 11637964"/>
              <a:gd name="connsiteY7" fmla="*/ 2684649 h 3603467"/>
              <a:gd name="connsiteX8" fmla="*/ 11462545 w 11637964"/>
              <a:gd name="connsiteY8" fmla="*/ 2859857 h 3603467"/>
              <a:gd name="connsiteX9" fmla="*/ 11237914 w 11637964"/>
              <a:gd name="connsiteY9" fmla="*/ 2859857 h 3603467"/>
              <a:gd name="connsiteX10" fmla="*/ 9180672 w 11637964"/>
              <a:gd name="connsiteY10" fmla="*/ 2859857 h 3603467"/>
              <a:gd name="connsiteX11" fmla="*/ 6078023 w 11637964"/>
              <a:gd name="connsiteY11" fmla="*/ 2859857 h 3603467"/>
              <a:gd name="connsiteX12" fmla="*/ 5954714 w 11637964"/>
              <a:gd name="connsiteY12" fmla="*/ 2910706 h 3603467"/>
              <a:gd name="connsiteX13" fmla="*/ 5313403 w 11637964"/>
              <a:gd name="connsiteY13" fmla="*/ 3552052 h 3603467"/>
              <a:gd name="connsiteX14" fmla="*/ 5065753 w 11637964"/>
              <a:gd name="connsiteY14" fmla="*/ 3552052 h 3603467"/>
              <a:gd name="connsiteX15" fmla="*/ 4424442 w 11637964"/>
              <a:gd name="connsiteY15" fmla="*/ 2910706 h 3603467"/>
              <a:gd name="connsiteX16" fmla="*/ 4301133 w 11637964"/>
              <a:gd name="connsiteY16" fmla="*/ 2859857 h 3603467"/>
              <a:gd name="connsiteX17" fmla="*/ 444500 w 11637964"/>
              <a:gd name="connsiteY17" fmla="*/ 2859857 h 3603467"/>
              <a:gd name="connsiteX18" fmla="*/ 175419 w 11637964"/>
              <a:gd name="connsiteY18" fmla="*/ 2859857 h 3603467"/>
              <a:gd name="connsiteX19" fmla="*/ 0 w 11637964"/>
              <a:gd name="connsiteY19" fmla="*/ 2684649 h 3603467"/>
              <a:gd name="connsiteX20" fmla="*/ 0 w 11637964"/>
              <a:gd name="connsiteY20" fmla="*/ 175209 h 3603467"/>
              <a:gd name="connsiteX21" fmla="*/ 175419 w 11637964"/>
              <a:gd name="connsiteY21" fmla="*/ 0 h 3603467"/>
              <a:gd name="connsiteX0" fmla="*/ 175419 w 11637964"/>
              <a:gd name="connsiteY0" fmla="*/ 0 h 3603467"/>
              <a:gd name="connsiteX1" fmla="*/ 1348900 w 11637964"/>
              <a:gd name="connsiteY1" fmla="*/ 0 h 3603467"/>
              <a:gd name="connsiteX2" fmla="*/ 1348900 w 11637964"/>
              <a:gd name="connsiteY2" fmla="*/ 0 h 3603467"/>
              <a:gd name="connsiteX3" fmla="*/ 9180672 w 11637964"/>
              <a:gd name="connsiteY3" fmla="*/ 0 h 3603467"/>
              <a:gd name="connsiteX4" fmla="*/ 11237914 w 11637964"/>
              <a:gd name="connsiteY4" fmla="*/ 0 h 3603467"/>
              <a:gd name="connsiteX5" fmla="*/ 11462545 w 11637964"/>
              <a:gd name="connsiteY5" fmla="*/ 0 h 3603467"/>
              <a:gd name="connsiteX6" fmla="*/ 11637964 w 11637964"/>
              <a:gd name="connsiteY6" fmla="*/ 175209 h 3603467"/>
              <a:gd name="connsiteX7" fmla="*/ 11637964 w 11637964"/>
              <a:gd name="connsiteY7" fmla="*/ 2684649 h 3603467"/>
              <a:gd name="connsiteX8" fmla="*/ 11462545 w 11637964"/>
              <a:gd name="connsiteY8" fmla="*/ 2859857 h 3603467"/>
              <a:gd name="connsiteX9" fmla="*/ 11237914 w 11637964"/>
              <a:gd name="connsiteY9" fmla="*/ 2859857 h 3603467"/>
              <a:gd name="connsiteX10" fmla="*/ 6078023 w 11637964"/>
              <a:gd name="connsiteY10" fmla="*/ 2859857 h 3603467"/>
              <a:gd name="connsiteX11" fmla="*/ 5954714 w 11637964"/>
              <a:gd name="connsiteY11" fmla="*/ 2910706 h 3603467"/>
              <a:gd name="connsiteX12" fmla="*/ 5313403 w 11637964"/>
              <a:gd name="connsiteY12" fmla="*/ 3552052 h 3603467"/>
              <a:gd name="connsiteX13" fmla="*/ 5065753 w 11637964"/>
              <a:gd name="connsiteY13" fmla="*/ 3552052 h 3603467"/>
              <a:gd name="connsiteX14" fmla="*/ 4424442 w 11637964"/>
              <a:gd name="connsiteY14" fmla="*/ 2910706 h 3603467"/>
              <a:gd name="connsiteX15" fmla="*/ 4301133 w 11637964"/>
              <a:gd name="connsiteY15" fmla="*/ 2859857 h 3603467"/>
              <a:gd name="connsiteX16" fmla="*/ 444500 w 11637964"/>
              <a:gd name="connsiteY16" fmla="*/ 2859857 h 3603467"/>
              <a:gd name="connsiteX17" fmla="*/ 175419 w 11637964"/>
              <a:gd name="connsiteY17" fmla="*/ 2859857 h 3603467"/>
              <a:gd name="connsiteX18" fmla="*/ 0 w 11637964"/>
              <a:gd name="connsiteY18" fmla="*/ 2684649 h 3603467"/>
              <a:gd name="connsiteX19" fmla="*/ 0 w 11637964"/>
              <a:gd name="connsiteY19" fmla="*/ 175209 h 3603467"/>
              <a:gd name="connsiteX20" fmla="*/ 175419 w 11637964"/>
              <a:gd name="connsiteY20" fmla="*/ 0 h 3603467"/>
              <a:gd name="connsiteX0" fmla="*/ 175419 w 11637964"/>
              <a:gd name="connsiteY0" fmla="*/ 0 h 3603467"/>
              <a:gd name="connsiteX1" fmla="*/ 1348900 w 11637964"/>
              <a:gd name="connsiteY1" fmla="*/ 0 h 3603467"/>
              <a:gd name="connsiteX2" fmla="*/ 1348900 w 11637964"/>
              <a:gd name="connsiteY2" fmla="*/ 0 h 3603467"/>
              <a:gd name="connsiteX3" fmla="*/ 11237914 w 11637964"/>
              <a:gd name="connsiteY3" fmla="*/ 0 h 3603467"/>
              <a:gd name="connsiteX4" fmla="*/ 11462545 w 11637964"/>
              <a:gd name="connsiteY4" fmla="*/ 0 h 3603467"/>
              <a:gd name="connsiteX5" fmla="*/ 11637964 w 11637964"/>
              <a:gd name="connsiteY5" fmla="*/ 175209 h 3603467"/>
              <a:gd name="connsiteX6" fmla="*/ 11637964 w 11637964"/>
              <a:gd name="connsiteY6" fmla="*/ 2684649 h 3603467"/>
              <a:gd name="connsiteX7" fmla="*/ 11462545 w 11637964"/>
              <a:gd name="connsiteY7" fmla="*/ 2859857 h 3603467"/>
              <a:gd name="connsiteX8" fmla="*/ 11237914 w 11637964"/>
              <a:gd name="connsiteY8" fmla="*/ 2859857 h 3603467"/>
              <a:gd name="connsiteX9" fmla="*/ 6078023 w 11637964"/>
              <a:gd name="connsiteY9" fmla="*/ 2859857 h 3603467"/>
              <a:gd name="connsiteX10" fmla="*/ 5954714 w 11637964"/>
              <a:gd name="connsiteY10" fmla="*/ 2910706 h 3603467"/>
              <a:gd name="connsiteX11" fmla="*/ 5313403 w 11637964"/>
              <a:gd name="connsiteY11" fmla="*/ 3552052 h 3603467"/>
              <a:gd name="connsiteX12" fmla="*/ 5065753 w 11637964"/>
              <a:gd name="connsiteY12" fmla="*/ 3552052 h 3603467"/>
              <a:gd name="connsiteX13" fmla="*/ 4424442 w 11637964"/>
              <a:gd name="connsiteY13" fmla="*/ 2910706 h 3603467"/>
              <a:gd name="connsiteX14" fmla="*/ 4301133 w 11637964"/>
              <a:gd name="connsiteY14" fmla="*/ 2859857 h 3603467"/>
              <a:gd name="connsiteX15" fmla="*/ 444500 w 11637964"/>
              <a:gd name="connsiteY15" fmla="*/ 2859857 h 3603467"/>
              <a:gd name="connsiteX16" fmla="*/ 175419 w 11637964"/>
              <a:gd name="connsiteY16" fmla="*/ 2859857 h 3603467"/>
              <a:gd name="connsiteX17" fmla="*/ 0 w 11637964"/>
              <a:gd name="connsiteY17" fmla="*/ 2684649 h 3603467"/>
              <a:gd name="connsiteX18" fmla="*/ 0 w 11637964"/>
              <a:gd name="connsiteY18" fmla="*/ 175209 h 3603467"/>
              <a:gd name="connsiteX19" fmla="*/ 175419 w 11637964"/>
              <a:gd name="connsiteY19" fmla="*/ 0 h 3603467"/>
              <a:gd name="connsiteX0" fmla="*/ 175419 w 11637964"/>
              <a:gd name="connsiteY0" fmla="*/ 0 h 3603467"/>
              <a:gd name="connsiteX1" fmla="*/ 1348900 w 11637964"/>
              <a:gd name="connsiteY1" fmla="*/ 0 h 3603467"/>
              <a:gd name="connsiteX2" fmla="*/ 11237914 w 11637964"/>
              <a:gd name="connsiteY2" fmla="*/ 0 h 3603467"/>
              <a:gd name="connsiteX3" fmla="*/ 11462545 w 11637964"/>
              <a:gd name="connsiteY3" fmla="*/ 0 h 3603467"/>
              <a:gd name="connsiteX4" fmla="*/ 11637964 w 11637964"/>
              <a:gd name="connsiteY4" fmla="*/ 175209 h 3603467"/>
              <a:gd name="connsiteX5" fmla="*/ 11637964 w 11637964"/>
              <a:gd name="connsiteY5" fmla="*/ 2684649 h 3603467"/>
              <a:gd name="connsiteX6" fmla="*/ 11462545 w 11637964"/>
              <a:gd name="connsiteY6" fmla="*/ 2859857 h 3603467"/>
              <a:gd name="connsiteX7" fmla="*/ 11237914 w 11637964"/>
              <a:gd name="connsiteY7" fmla="*/ 2859857 h 3603467"/>
              <a:gd name="connsiteX8" fmla="*/ 6078023 w 11637964"/>
              <a:gd name="connsiteY8" fmla="*/ 2859857 h 3603467"/>
              <a:gd name="connsiteX9" fmla="*/ 5954714 w 11637964"/>
              <a:gd name="connsiteY9" fmla="*/ 2910706 h 3603467"/>
              <a:gd name="connsiteX10" fmla="*/ 5313403 w 11637964"/>
              <a:gd name="connsiteY10" fmla="*/ 3552052 h 3603467"/>
              <a:gd name="connsiteX11" fmla="*/ 5065753 w 11637964"/>
              <a:gd name="connsiteY11" fmla="*/ 3552052 h 3603467"/>
              <a:gd name="connsiteX12" fmla="*/ 4424442 w 11637964"/>
              <a:gd name="connsiteY12" fmla="*/ 2910706 h 3603467"/>
              <a:gd name="connsiteX13" fmla="*/ 4301133 w 11637964"/>
              <a:gd name="connsiteY13" fmla="*/ 2859857 h 3603467"/>
              <a:gd name="connsiteX14" fmla="*/ 444500 w 11637964"/>
              <a:gd name="connsiteY14" fmla="*/ 2859857 h 3603467"/>
              <a:gd name="connsiteX15" fmla="*/ 175419 w 11637964"/>
              <a:gd name="connsiteY15" fmla="*/ 2859857 h 3603467"/>
              <a:gd name="connsiteX16" fmla="*/ 0 w 11637964"/>
              <a:gd name="connsiteY16" fmla="*/ 2684649 h 3603467"/>
              <a:gd name="connsiteX17" fmla="*/ 0 w 11637964"/>
              <a:gd name="connsiteY17" fmla="*/ 175209 h 3603467"/>
              <a:gd name="connsiteX18" fmla="*/ 175419 w 11637964"/>
              <a:gd name="connsiteY18" fmla="*/ 0 h 3603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637964" h="3603467">
                <a:moveTo>
                  <a:pt x="175419" y="0"/>
                </a:moveTo>
                <a:lnTo>
                  <a:pt x="1348900" y="0"/>
                </a:lnTo>
                <a:lnTo>
                  <a:pt x="11237914" y="0"/>
                </a:lnTo>
                <a:lnTo>
                  <a:pt x="11462545" y="0"/>
                </a:lnTo>
                <a:cubicBezTo>
                  <a:pt x="11559026" y="0"/>
                  <a:pt x="11637964" y="78752"/>
                  <a:pt x="11637964" y="175209"/>
                </a:cubicBezTo>
                <a:lnTo>
                  <a:pt x="11637964" y="2684649"/>
                </a:lnTo>
                <a:cubicBezTo>
                  <a:pt x="11637964" y="2781105"/>
                  <a:pt x="11559026" y="2859857"/>
                  <a:pt x="11462545" y="2859857"/>
                </a:cubicBezTo>
                <a:lnTo>
                  <a:pt x="11237914" y="2859857"/>
                </a:lnTo>
                <a:lnTo>
                  <a:pt x="6078023" y="2859857"/>
                </a:lnTo>
                <a:cubicBezTo>
                  <a:pt x="6032104" y="2859857"/>
                  <a:pt x="5987734" y="2877704"/>
                  <a:pt x="5954714" y="2910706"/>
                </a:cubicBezTo>
                <a:lnTo>
                  <a:pt x="5313403" y="3552052"/>
                </a:lnTo>
                <a:cubicBezTo>
                  <a:pt x="5244783" y="3620606"/>
                  <a:pt x="5134373" y="3620606"/>
                  <a:pt x="5065753" y="3552052"/>
                </a:cubicBezTo>
                <a:lnTo>
                  <a:pt x="4424442" y="2910706"/>
                </a:lnTo>
                <a:cubicBezTo>
                  <a:pt x="4392970" y="2878979"/>
                  <a:pt x="4348084" y="2859857"/>
                  <a:pt x="4301133" y="2859857"/>
                </a:cubicBezTo>
                <a:lnTo>
                  <a:pt x="444500" y="2859857"/>
                </a:lnTo>
                <a:lnTo>
                  <a:pt x="175419" y="2859857"/>
                </a:lnTo>
                <a:cubicBezTo>
                  <a:pt x="78939" y="2859857"/>
                  <a:pt x="0" y="2781105"/>
                  <a:pt x="0" y="2684649"/>
                </a:cubicBezTo>
                <a:lnTo>
                  <a:pt x="0" y="175209"/>
                </a:lnTo>
                <a:cubicBezTo>
                  <a:pt x="0" y="78752"/>
                  <a:pt x="78939" y="0"/>
                  <a:pt x="175419" y="0"/>
                </a:cubicBezTo>
                <a:close/>
              </a:path>
            </a:pathLst>
          </a:custGeom>
          <a:solidFill>
            <a:schemeClr val="accent4">
              <a:lumMod val="60000"/>
              <a:lumOff val="4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1524000" y="1122363"/>
            <a:ext cx="9144000" cy="1011237"/>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1524000" y="2224722"/>
            <a:ext cx="9144000" cy="747077"/>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681037"/>
            <a:ext cx="10083800" cy="1009651"/>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485900" y="1989389"/>
            <a:ext cx="9867900" cy="4187573"/>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1485900" y="6356350"/>
            <a:ext cx="20955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B3672580-72AC-7746-8467-437C036883F0}"/>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9182100" cy="1108075"/>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430425"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7AFF59EA-8334-DA4C-AF56-5F54DFCA4649}"/>
              </a:ext>
            </a:extLst>
          </p:cNvPr>
          <p:cNvSpPr>
            <a:spLocks noGrp="1"/>
          </p:cNvSpPr>
          <p:nvPr>
            <p:ph type="pic" sz="quarter" idx="13"/>
          </p:nvPr>
        </p:nvSpPr>
        <p:spPr/>
      </p:sp>
      <p:sp>
        <p:nvSpPr>
          <p:cNvPr id="13" name="Shape">
            <a:extLst>
              <a:ext uri="{FF2B5EF4-FFF2-40B4-BE49-F238E27FC236}">
                <a16:creationId xmlns:a16="http://schemas.microsoft.com/office/drawing/2014/main" id="{5FE95269-A311-E640-A228-5953FA05EE79}"/>
              </a:ext>
            </a:extLst>
          </p:cNvPr>
          <p:cNvSpPr/>
          <p:nvPr/>
        </p:nvSpPr>
        <p:spPr>
          <a:xfrm>
            <a:off x="0" y="0"/>
            <a:ext cx="8823084" cy="6858000"/>
          </a:xfrm>
          <a:custGeom>
            <a:avLst/>
            <a:gdLst/>
            <a:ahLst/>
            <a:cxnLst>
              <a:cxn ang="0">
                <a:pos x="wd2" y="hd2"/>
              </a:cxn>
              <a:cxn ang="5400000">
                <a:pos x="wd2" y="hd2"/>
              </a:cxn>
              <a:cxn ang="10800000">
                <a:pos x="wd2" y="hd2"/>
              </a:cxn>
              <a:cxn ang="16200000">
                <a:pos x="wd2" y="hd2"/>
              </a:cxn>
            </a:cxnLst>
            <a:rect l="0" t="0" r="r" b="b"/>
            <a:pathLst>
              <a:path w="21600" h="21600" extrusionOk="0">
                <a:moveTo>
                  <a:pt x="19549" y="4530"/>
                </a:moveTo>
                <a:lnTo>
                  <a:pt x="21447" y="2089"/>
                </a:lnTo>
                <a:cubicBezTo>
                  <a:pt x="21544" y="1964"/>
                  <a:pt x="21600" y="1791"/>
                  <a:pt x="21600" y="1615"/>
                </a:cubicBezTo>
                <a:lnTo>
                  <a:pt x="21600" y="0"/>
                </a:lnTo>
                <a:lnTo>
                  <a:pt x="0" y="0"/>
                </a:lnTo>
                <a:lnTo>
                  <a:pt x="0" y="21600"/>
                </a:lnTo>
                <a:lnTo>
                  <a:pt x="21600" y="21600"/>
                </a:lnTo>
                <a:lnTo>
                  <a:pt x="21600" y="8390"/>
                </a:lnTo>
                <a:cubicBezTo>
                  <a:pt x="21600" y="8213"/>
                  <a:pt x="21544" y="8045"/>
                  <a:pt x="21447" y="7916"/>
                </a:cubicBezTo>
                <a:lnTo>
                  <a:pt x="19549" y="5474"/>
                </a:lnTo>
                <a:cubicBezTo>
                  <a:pt x="19346" y="5217"/>
                  <a:pt x="19346" y="4792"/>
                  <a:pt x="19549" y="453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A962E704-6924-E848-8F3B-5347185FBAE9}"/>
              </a:ext>
            </a:extLst>
          </p:cNvPr>
          <p:cNvSpPr/>
          <p:nvPr/>
        </p:nvSpPr>
        <p:spPr>
          <a:xfrm>
            <a:off x="508000" y="3293876"/>
            <a:ext cx="10090945" cy="2617982"/>
          </a:xfrm>
          <a:custGeom>
            <a:avLst/>
            <a:gdLst/>
            <a:ahLst/>
            <a:cxnLst>
              <a:cxn ang="0">
                <a:pos x="wd2" y="hd2"/>
              </a:cxn>
              <a:cxn ang="5400000">
                <a:pos x="wd2" y="hd2"/>
              </a:cxn>
              <a:cxn ang="10800000">
                <a:pos x="wd2" y="hd2"/>
              </a:cxn>
              <a:cxn ang="16200000">
                <a:pos x="wd2" y="hd2"/>
              </a:cxn>
            </a:cxnLst>
            <a:rect l="0" t="0" r="r" b="b"/>
            <a:pathLst>
              <a:path w="21573" h="21600" extrusionOk="0">
                <a:moveTo>
                  <a:pt x="21494" y="10058"/>
                </a:moveTo>
                <a:lnTo>
                  <a:pt x="20488" y="6176"/>
                </a:lnTo>
                <a:cubicBezTo>
                  <a:pt x="20436" y="5976"/>
                  <a:pt x="20409" y="5713"/>
                  <a:pt x="20409" y="5429"/>
                </a:cubicBezTo>
                <a:lnTo>
                  <a:pt x="20409" y="1063"/>
                </a:lnTo>
                <a:cubicBezTo>
                  <a:pt x="20409" y="473"/>
                  <a:pt x="20286" y="0"/>
                  <a:pt x="20133" y="0"/>
                </a:cubicBezTo>
                <a:lnTo>
                  <a:pt x="275" y="0"/>
                </a:lnTo>
                <a:cubicBezTo>
                  <a:pt x="123" y="0"/>
                  <a:pt x="0" y="473"/>
                  <a:pt x="0" y="1063"/>
                </a:cubicBezTo>
                <a:lnTo>
                  <a:pt x="0" y="20537"/>
                </a:lnTo>
                <a:cubicBezTo>
                  <a:pt x="0" y="21127"/>
                  <a:pt x="123" y="21600"/>
                  <a:pt x="275" y="21600"/>
                </a:cubicBezTo>
                <a:lnTo>
                  <a:pt x="20133" y="21600"/>
                </a:lnTo>
                <a:cubicBezTo>
                  <a:pt x="20286" y="21600"/>
                  <a:pt x="20409" y="21127"/>
                  <a:pt x="20409" y="20537"/>
                </a:cubicBezTo>
                <a:lnTo>
                  <a:pt x="20409" y="16171"/>
                </a:lnTo>
                <a:cubicBezTo>
                  <a:pt x="20409" y="15887"/>
                  <a:pt x="20439" y="15624"/>
                  <a:pt x="20488" y="15424"/>
                </a:cubicBezTo>
                <a:lnTo>
                  <a:pt x="21494" y="11542"/>
                </a:lnTo>
                <a:cubicBezTo>
                  <a:pt x="21600" y="11142"/>
                  <a:pt x="21600" y="10469"/>
                  <a:pt x="21494" y="10058"/>
                </a:cubicBezTo>
                <a:close/>
              </a:path>
            </a:pathLst>
          </a:custGeom>
          <a:solidFill>
            <a:schemeClr val="accent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644900"/>
            <a:ext cx="8870950" cy="1210468"/>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882356"/>
            <a:ext cx="8870950" cy="558799"/>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9042400" y="6356350"/>
            <a:ext cx="23114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81848F99-FD61-C440-A49A-785FBE230E8D}"/>
              </a:ext>
            </a:extLst>
          </p:cNvPr>
          <p:cNvSpPr>
            <a:spLocks noGrp="1"/>
          </p:cNvSpPr>
          <p:nvPr>
            <p:ph type="pic" sz="quarter" idx="13"/>
          </p:nvPr>
        </p:nvSpPr>
        <p:spPr/>
      </p:sp>
      <p:sp>
        <p:nvSpPr>
          <p:cNvPr id="13" name="Shape">
            <a:extLst>
              <a:ext uri="{FF2B5EF4-FFF2-40B4-BE49-F238E27FC236}">
                <a16:creationId xmlns:a16="http://schemas.microsoft.com/office/drawing/2014/main" id="{2E8AFF44-324E-6F48-BF65-C57E646B8F5A}"/>
              </a:ext>
            </a:extLst>
          </p:cNvPr>
          <p:cNvSpPr/>
          <p:nvPr/>
        </p:nvSpPr>
        <p:spPr>
          <a:xfrm>
            <a:off x="0" y="-13327"/>
            <a:ext cx="12192000" cy="4314894"/>
          </a:xfrm>
          <a:custGeom>
            <a:avLst/>
            <a:gdLst/>
            <a:ahLst/>
            <a:cxnLst>
              <a:cxn ang="0">
                <a:pos x="wd2" y="hd2"/>
              </a:cxn>
              <a:cxn ang="5400000">
                <a:pos x="wd2" y="hd2"/>
              </a:cxn>
              <a:cxn ang="10800000">
                <a:pos x="wd2" y="hd2"/>
              </a:cxn>
              <a:cxn ang="16200000">
                <a:pos x="wd2" y="hd2"/>
              </a:cxn>
            </a:cxnLst>
            <a:rect l="0" t="0" r="r" b="b"/>
            <a:pathLst>
              <a:path w="21600" h="21502" extrusionOk="0">
                <a:moveTo>
                  <a:pt x="0" y="0"/>
                </a:moveTo>
                <a:lnTo>
                  <a:pt x="0" y="16993"/>
                </a:lnTo>
                <a:lnTo>
                  <a:pt x="2226" y="16993"/>
                </a:lnTo>
                <a:cubicBezTo>
                  <a:pt x="2321" y="16993"/>
                  <a:pt x="2413" y="17101"/>
                  <a:pt x="2480" y="17290"/>
                </a:cubicBezTo>
                <a:lnTo>
                  <a:pt x="3873" y="21208"/>
                </a:lnTo>
                <a:cubicBezTo>
                  <a:pt x="4013" y="21600"/>
                  <a:pt x="4240" y="21600"/>
                  <a:pt x="4379" y="21208"/>
                </a:cubicBezTo>
                <a:lnTo>
                  <a:pt x="5772" y="17290"/>
                </a:lnTo>
                <a:cubicBezTo>
                  <a:pt x="5839" y="17101"/>
                  <a:pt x="5929" y="16993"/>
                  <a:pt x="6026" y="16993"/>
                </a:cubicBezTo>
                <a:lnTo>
                  <a:pt x="16172" y="16993"/>
                </a:lnTo>
                <a:lnTo>
                  <a:pt x="17118" y="14333"/>
                </a:lnTo>
                <a:cubicBezTo>
                  <a:pt x="17291" y="13846"/>
                  <a:pt x="17569" y="13846"/>
                  <a:pt x="17740" y="14333"/>
                </a:cubicBezTo>
                <a:lnTo>
                  <a:pt x="18686" y="16993"/>
                </a:lnTo>
                <a:lnTo>
                  <a:pt x="21600" y="16993"/>
                </a:lnTo>
                <a:lnTo>
                  <a:pt x="21600" y="0"/>
                </a:lnTo>
                <a:lnTo>
                  <a:pt x="0" y="0"/>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670783"/>
            <a:ext cx="10515600" cy="1185862"/>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2026153"/>
            <a:ext cx="10515600" cy="84404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46FE7E40-0914-B142-8B6E-9CDB4F50C936}"/>
              </a:ext>
            </a:extLst>
          </p:cNvPr>
          <p:cNvSpPr>
            <a:spLocks noGrp="1"/>
          </p:cNvSpPr>
          <p:nvPr>
            <p:ph type="pic" sz="quarter" idx="13"/>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6889750"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6889750"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9029700" y="6356350"/>
            <a:ext cx="23241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9754734" y="3137846"/>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9754734" y="3365179"/>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9754734" y="3592512"/>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2_T_PGO_Callout-16x9.pptx" id="{882CB22A-C3DE-4B5A-B888-59537A27B85F}" vid="{32F9F928-1EA6-4002-9291-FC04C9983BC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2_T_PGO_Callout-16x9.pptx" id="{882CB22A-C3DE-4B5A-B888-59537A27B85F}" vid="{60329F23-DB68-4249-9678-993AFB48D6A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397</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Callout</dc:title>
  <dc:creator>PresentationGO.com</dc:creator>
  <dc:description>© Copyright PresentationGo.com</dc:description>
  <dcterms:created xsi:type="dcterms:W3CDTF">2019-11-21T05:02:10Z</dcterms:created>
  <dcterms:modified xsi:type="dcterms:W3CDTF">2022-01-27T18:11:25Z</dcterms:modified>
  <cp:category>Templates</cp:category>
</cp:coreProperties>
</file>