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243" autoAdjust="0"/>
    <p:restoredTop sz="96292" autoAdjust="0"/>
  </p:normalViewPr>
  <p:slideViewPr>
    <p:cSldViewPr snapToGrid="0">
      <p:cViewPr varScale="1">
        <p:scale>
          <a:sx n="150" d="100"/>
          <a:sy n="150" d="100"/>
        </p:scale>
        <p:origin x="1914"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1/20/2022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66302" y="3429000"/>
            <a:ext cx="4841364" cy="1823723"/>
          </a:xfrm>
          <a:prstGeom prst="rect">
            <a:avLst/>
          </a:prstGeo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66301" y="5344799"/>
            <a:ext cx="5660071" cy="726129"/>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grpSp>
        <p:nvGrpSpPr>
          <p:cNvPr id="11" name="Group 10">
            <a:extLst>
              <a:ext uri="{FF2B5EF4-FFF2-40B4-BE49-F238E27FC236}">
                <a16:creationId xmlns:a16="http://schemas.microsoft.com/office/drawing/2014/main" id="{D5D0761E-FF38-BB40-8249-D9AC196033C0}"/>
              </a:ext>
            </a:extLst>
          </p:cNvPr>
          <p:cNvGrpSpPr/>
          <p:nvPr userDrawn="1"/>
        </p:nvGrpSpPr>
        <p:grpSpPr>
          <a:xfrm>
            <a:off x="4284972" y="0"/>
            <a:ext cx="3360419" cy="5311137"/>
            <a:chOff x="38887399" y="34035999"/>
            <a:chExt cx="3360419" cy="5311137"/>
          </a:xfrm>
        </p:grpSpPr>
        <p:sp>
          <p:nvSpPr>
            <p:cNvPr id="12" name="Shape">
              <a:extLst>
                <a:ext uri="{FF2B5EF4-FFF2-40B4-BE49-F238E27FC236}">
                  <a16:creationId xmlns:a16="http://schemas.microsoft.com/office/drawing/2014/main" id="{8FA8422C-8F7F-9147-A109-D223F992E541}"/>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182447D8-956D-6348-B699-F18F52A1D555}"/>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45FBC880-99FD-2D47-B7DF-24805FABDCE5}"/>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AEA5D8B1-0EC5-444A-98DC-8AAA0FF86D31}"/>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3D309ED4-C6BB-C840-9740-8AA8AD2459D3}"/>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CB52726F-B48C-204D-B153-1D68C989F143}"/>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FE21D303-0B4E-D64A-A835-BFDEF3B5A4EF}"/>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E9B28C36-BFA4-A94E-A2D6-FC8C0DB2FB1D}"/>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grpSp>
        <p:nvGrpSpPr>
          <p:cNvPr id="26" name="Group 25">
            <a:extLst>
              <a:ext uri="{FF2B5EF4-FFF2-40B4-BE49-F238E27FC236}">
                <a16:creationId xmlns:a16="http://schemas.microsoft.com/office/drawing/2014/main" id="{321805EA-736A-8F42-AF1F-890733123C3E}"/>
              </a:ext>
            </a:extLst>
          </p:cNvPr>
          <p:cNvGrpSpPr/>
          <p:nvPr userDrawn="1"/>
        </p:nvGrpSpPr>
        <p:grpSpPr>
          <a:xfrm>
            <a:off x="2393429" y="0"/>
            <a:ext cx="1891543" cy="2989580"/>
            <a:chOff x="38887399" y="34035999"/>
            <a:chExt cx="3360419" cy="5311137"/>
          </a:xfrm>
        </p:grpSpPr>
        <p:sp>
          <p:nvSpPr>
            <p:cNvPr id="27" name="Shape">
              <a:extLst>
                <a:ext uri="{FF2B5EF4-FFF2-40B4-BE49-F238E27FC236}">
                  <a16:creationId xmlns:a16="http://schemas.microsoft.com/office/drawing/2014/main" id="{DDE2D43A-46C3-C445-BA8D-4F1A7A4F5590}"/>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20283347-678A-1445-A910-F6F81DBC8694}"/>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9A904A2E-BA70-1B43-BD44-E1D6B3A0F3B9}"/>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9C80E90F-D84B-EB4B-864C-64D42920044F}"/>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CBC8BBC6-AFC2-1A4F-9BDD-0E342C9D12C7}"/>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C26AF7AB-A32F-A04F-89EB-51EC9F2E4653}"/>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496338D0-6829-CA4E-9985-EF47BAE42D78}"/>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3701AB6B-CEB3-274D-A429-3A1CDF5CDD5A}"/>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37" name="Date Placeholder 3">
            <a:extLst>
              <a:ext uri="{FF2B5EF4-FFF2-40B4-BE49-F238E27FC236}">
                <a16:creationId xmlns:a16="http://schemas.microsoft.com/office/drawing/2014/main" id="{D35B34A4-B3EA-D94C-BBCB-18E9079D9D6D}"/>
              </a:ext>
            </a:extLst>
          </p:cNvPr>
          <p:cNvSpPr>
            <a:spLocks noGrp="1"/>
          </p:cNvSpPr>
          <p:nvPr>
            <p:ph type="dt" sz="half" idx="2"/>
          </p:nvPr>
        </p:nvSpPr>
        <p:spPr>
          <a:xfrm>
            <a:off x="1318436" y="6125830"/>
            <a:ext cx="1367613" cy="365125"/>
          </a:xfrm>
          <a:prstGeom prst="rect">
            <a:avLst/>
          </a:prstGeom>
        </p:spPr>
        <p:txBody>
          <a:bodyPr vert="horz" lIns="91440" tIns="45720" rIns="91440" bIns="45720" rtlCol="0" anchor="ctr"/>
          <a:lstStyle>
            <a:lvl1pPr algn="l">
              <a:defRPr sz="1200">
                <a:solidFill>
                  <a:schemeClr val="accent1">
                    <a:lumMod val="60000"/>
                    <a:lumOff val="40000"/>
                  </a:schemeClr>
                </a:solidFill>
              </a:defRPr>
            </a:lvl1pPr>
          </a:lstStyle>
          <a:p>
            <a:r>
              <a:rPr lang="en-US" dirty="0"/>
              <a:t>Date</a:t>
            </a:r>
          </a:p>
        </p:txBody>
      </p:sp>
      <p:sp>
        <p:nvSpPr>
          <p:cNvPr id="38" name="Footer Placeholder 4">
            <a:extLst>
              <a:ext uri="{FF2B5EF4-FFF2-40B4-BE49-F238E27FC236}">
                <a16:creationId xmlns:a16="http://schemas.microsoft.com/office/drawing/2014/main" id="{10C3D6B9-B866-7E40-98A2-16E9DC8A6845}"/>
              </a:ext>
            </a:extLst>
          </p:cNvPr>
          <p:cNvSpPr>
            <a:spLocks noGrp="1"/>
          </p:cNvSpPr>
          <p:nvPr>
            <p:ph type="ftr" sz="quarter" idx="3"/>
          </p:nvPr>
        </p:nvSpPr>
        <p:spPr>
          <a:xfrm>
            <a:off x="3028950" y="6125830"/>
            <a:ext cx="3086100" cy="365125"/>
          </a:xfrm>
          <a:prstGeom prst="rect">
            <a:avLst/>
          </a:prstGeom>
        </p:spPr>
        <p:txBody>
          <a:bodyPr vert="horz" lIns="91440" tIns="45720" rIns="91440" bIns="45720" rtlCol="0" anchor="ctr"/>
          <a:lstStyle>
            <a:lvl1pPr algn="ctr">
              <a:defRPr sz="1200">
                <a:solidFill>
                  <a:schemeClr val="accent1">
                    <a:lumMod val="60000"/>
                    <a:lumOff val="40000"/>
                  </a:schemeClr>
                </a:solidFill>
              </a:defRPr>
            </a:lvl1pPr>
          </a:lstStyle>
          <a:p>
            <a:r>
              <a:rPr lang="en-US" dirty="0"/>
              <a:t>Your Footer Here</a:t>
            </a:r>
          </a:p>
        </p:txBody>
      </p:sp>
      <p:sp>
        <p:nvSpPr>
          <p:cNvPr id="39" name="Slide Number Placeholder 5">
            <a:extLst>
              <a:ext uri="{FF2B5EF4-FFF2-40B4-BE49-F238E27FC236}">
                <a16:creationId xmlns:a16="http://schemas.microsoft.com/office/drawing/2014/main" id="{25422821-2F78-3046-AF8E-B34BAA2F1823}"/>
              </a:ext>
            </a:extLst>
          </p:cNvPr>
          <p:cNvSpPr>
            <a:spLocks noGrp="1"/>
          </p:cNvSpPr>
          <p:nvPr>
            <p:ph type="sldNum" sz="quarter" idx="4"/>
          </p:nvPr>
        </p:nvSpPr>
        <p:spPr>
          <a:xfrm>
            <a:off x="6457950" y="6125830"/>
            <a:ext cx="1367613" cy="365125"/>
          </a:xfrm>
          <a:prstGeom prst="rect">
            <a:avLst/>
          </a:prstGeom>
        </p:spPr>
        <p:txBody>
          <a:bodyPr vert="horz" lIns="91440" tIns="45720" rIns="91440" bIns="45720" rtlCol="0" anchor="ctr"/>
          <a:lstStyle>
            <a:lvl1pPr algn="r">
              <a:defRPr sz="1200">
                <a:solidFill>
                  <a:schemeClr val="accent1">
                    <a:lumMod val="60000"/>
                    <a:lumOff val="40000"/>
                  </a:schemeClr>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FC843B91-9478-9449-BEE1-C5E14A54EAC4}"/>
              </a:ext>
            </a:extLst>
          </p:cNvPr>
          <p:cNvSpPr>
            <a:spLocks noGrp="1"/>
          </p:cNvSpPr>
          <p:nvPr>
            <p:ph type="title"/>
          </p:nvPr>
        </p:nvSpPr>
        <p:spPr>
          <a:xfrm>
            <a:off x="999461" y="365125"/>
            <a:ext cx="5737170" cy="1325563"/>
          </a:xfrm>
        </p:spPr>
        <p:txBody>
          <a:bodyPr/>
          <a:lstStyle/>
          <a:p>
            <a:r>
              <a:rPr lang="en-US" dirty="0"/>
              <a:t>Click to edit Master title style</a:t>
            </a:r>
          </a:p>
        </p:txBody>
      </p:sp>
      <p:sp>
        <p:nvSpPr>
          <p:cNvPr id="11" name="Content Placeholder 2">
            <a:extLst>
              <a:ext uri="{FF2B5EF4-FFF2-40B4-BE49-F238E27FC236}">
                <a16:creationId xmlns:a16="http://schemas.microsoft.com/office/drawing/2014/main" id="{0B069C79-8C0C-394A-BED8-34ECE0927DD2}"/>
              </a:ext>
            </a:extLst>
          </p:cNvPr>
          <p:cNvSpPr>
            <a:spLocks noGrp="1"/>
          </p:cNvSpPr>
          <p:nvPr>
            <p:ph idx="1"/>
          </p:nvPr>
        </p:nvSpPr>
        <p:spPr>
          <a:xfrm>
            <a:off x="999460" y="1825625"/>
            <a:ext cx="7208875" cy="402228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Date Placeholder 3">
            <a:extLst>
              <a:ext uri="{FF2B5EF4-FFF2-40B4-BE49-F238E27FC236}">
                <a16:creationId xmlns:a16="http://schemas.microsoft.com/office/drawing/2014/main" id="{B101EBA6-3028-DE4F-8931-25568513B1F3}"/>
              </a:ext>
            </a:extLst>
          </p:cNvPr>
          <p:cNvSpPr>
            <a:spLocks noGrp="1"/>
          </p:cNvSpPr>
          <p:nvPr>
            <p:ph type="dt" sz="half" idx="2"/>
          </p:nvPr>
        </p:nvSpPr>
        <p:spPr>
          <a:xfrm>
            <a:off x="1318436" y="6125830"/>
            <a:ext cx="1367613" cy="365125"/>
          </a:xfrm>
          <a:prstGeom prst="rect">
            <a:avLst/>
          </a:prstGeom>
        </p:spPr>
        <p:txBody>
          <a:bodyPr vert="horz" lIns="91440" tIns="45720" rIns="91440" bIns="45720" rtlCol="0" anchor="ctr"/>
          <a:lstStyle>
            <a:lvl1pPr algn="l">
              <a:defRPr sz="1200">
                <a:solidFill>
                  <a:schemeClr val="accent1">
                    <a:lumMod val="60000"/>
                    <a:lumOff val="40000"/>
                  </a:schemeClr>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5FBBCE25-ED09-534B-8F94-79EF5BF4D04D}"/>
              </a:ext>
            </a:extLst>
          </p:cNvPr>
          <p:cNvSpPr>
            <a:spLocks noGrp="1"/>
          </p:cNvSpPr>
          <p:nvPr>
            <p:ph type="ftr" sz="quarter" idx="3"/>
          </p:nvPr>
        </p:nvSpPr>
        <p:spPr>
          <a:xfrm>
            <a:off x="3028950" y="6125830"/>
            <a:ext cx="3086100" cy="365125"/>
          </a:xfrm>
          <a:prstGeom prst="rect">
            <a:avLst/>
          </a:prstGeom>
        </p:spPr>
        <p:txBody>
          <a:bodyPr vert="horz" lIns="91440" tIns="45720" rIns="91440" bIns="45720" rtlCol="0" anchor="ctr"/>
          <a:lstStyle>
            <a:lvl1pPr algn="ctr">
              <a:defRPr sz="1200">
                <a:solidFill>
                  <a:schemeClr val="accent1">
                    <a:lumMod val="60000"/>
                    <a:lumOff val="40000"/>
                  </a:schemeClr>
                </a:solidFill>
              </a:defRPr>
            </a:lvl1pPr>
          </a:lstStyle>
          <a:p>
            <a:r>
              <a:rPr lang="en-US"/>
              <a:t>Your Footer Here</a:t>
            </a:r>
            <a:endParaRPr lang="en-US" dirty="0"/>
          </a:p>
        </p:txBody>
      </p:sp>
      <p:sp>
        <p:nvSpPr>
          <p:cNvPr id="14" name="Slide Number Placeholder 5">
            <a:extLst>
              <a:ext uri="{FF2B5EF4-FFF2-40B4-BE49-F238E27FC236}">
                <a16:creationId xmlns:a16="http://schemas.microsoft.com/office/drawing/2014/main" id="{D9A0F8FD-9209-CA4F-B207-06226978FEB0}"/>
              </a:ext>
            </a:extLst>
          </p:cNvPr>
          <p:cNvSpPr>
            <a:spLocks noGrp="1"/>
          </p:cNvSpPr>
          <p:nvPr>
            <p:ph type="sldNum" sz="quarter" idx="4"/>
          </p:nvPr>
        </p:nvSpPr>
        <p:spPr>
          <a:xfrm>
            <a:off x="6457950" y="6125830"/>
            <a:ext cx="1367613" cy="365125"/>
          </a:xfrm>
          <a:prstGeom prst="rect">
            <a:avLst/>
          </a:prstGeom>
        </p:spPr>
        <p:txBody>
          <a:bodyPr vert="horz" lIns="91440" tIns="45720" rIns="91440" bIns="45720" rtlCol="0" anchor="ctr"/>
          <a:lstStyle>
            <a:lvl1pPr algn="r">
              <a:defRPr sz="1200">
                <a:solidFill>
                  <a:schemeClr val="accent1">
                    <a:lumMod val="60000"/>
                    <a:lumOff val="40000"/>
                  </a:schemeClr>
                </a:solidFill>
              </a:defRPr>
            </a:lvl1pPr>
          </a:lstStyle>
          <a:p>
            <a:fld id="{83A218E8-C0C8-4525-BD5F-99356FF4A842}" type="slidenum">
              <a:rPr lang="en-US" smtClean="0"/>
              <a:pPr/>
              <a:t>‹#›</a:t>
            </a:fld>
            <a:endParaRPr lang="en-US"/>
          </a:p>
        </p:txBody>
      </p:sp>
      <p:grpSp>
        <p:nvGrpSpPr>
          <p:cNvPr id="15" name="Group 14">
            <a:extLst>
              <a:ext uri="{FF2B5EF4-FFF2-40B4-BE49-F238E27FC236}">
                <a16:creationId xmlns:a16="http://schemas.microsoft.com/office/drawing/2014/main" id="{5145FADE-7FDE-9F40-AE4F-D4BBB5192E9A}"/>
              </a:ext>
            </a:extLst>
          </p:cNvPr>
          <p:cNvGrpSpPr/>
          <p:nvPr userDrawn="1"/>
        </p:nvGrpSpPr>
        <p:grpSpPr>
          <a:xfrm>
            <a:off x="6904860" y="233918"/>
            <a:ext cx="1007091" cy="1591707"/>
            <a:chOff x="38887399" y="34035999"/>
            <a:chExt cx="3360419" cy="5311137"/>
          </a:xfrm>
        </p:grpSpPr>
        <p:sp>
          <p:nvSpPr>
            <p:cNvPr id="16" name="Shape">
              <a:extLst>
                <a:ext uri="{FF2B5EF4-FFF2-40B4-BE49-F238E27FC236}">
                  <a16:creationId xmlns:a16="http://schemas.microsoft.com/office/drawing/2014/main" id="{B7E76247-1149-5B46-AF40-6D884D7ED232}"/>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8841CD8E-F2B4-C342-903E-836A56DC6948}"/>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EC6BFB9F-5928-7C41-8B34-D5935C2518D7}"/>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CADD6869-5B8D-7E44-850A-033DCBE890EE}"/>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05395148-AA09-3A48-9390-BD5C7346CAEC}"/>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FB8B88EB-D5DB-4840-8E40-472E1EADEFF0}"/>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B0AF036A-71CD-8F4F-A032-928A3ACFC204}"/>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442EA3A4-D2C7-3749-B4C0-DD4AACCBAA4A}"/>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999460" y="365125"/>
            <a:ext cx="7208875"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999460" y="1825625"/>
            <a:ext cx="7208875" cy="402228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3">
            <a:extLst>
              <a:ext uri="{FF2B5EF4-FFF2-40B4-BE49-F238E27FC236}">
                <a16:creationId xmlns:a16="http://schemas.microsoft.com/office/drawing/2014/main" id="{C0AEDD72-9228-DF4D-B11C-B77BD52CABF9}"/>
              </a:ext>
            </a:extLst>
          </p:cNvPr>
          <p:cNvSpPr>
            <a:spLocks noGrp="1"/>
          </p:cNvSpPr>
          <p:nvPr>
            <p:ph type="dt" sz="half" idx="2"/>
          </p:nvPr>
        </p:nvSpPr>
        <p:spPr>
          <a:xfrm>
            <a:off x="1318436" y="6125830"/>
            <a:ext cx="1367613" cy="365125"/>
          </a:xfrm>
          <a:prstGeom prst="rect">
            <a:avLst/>
          </a:prstGeom>
        </p:spPr>
        <p:txBody>
          <a:bodyPr vert="horz" lIns="91440" tIns="45720" rIns="91440" bIns="45720" rtlCol="0" anchor="ctr"/>
          <a:lstStyle>
            <a:lvl1pPr algn="l">
              <a:defRPr sz="1200">
                <a:solidFill>
                  <a:schemeClr val="accent1">
                    <a:lumMod val="60000"/>
                    <a:lumOff val="40000"/>
                  </a:schemeClr>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3B2A4171-6777-0C4F-BCB4-6EAF83A650E8}"/>
              </a:ext>
            </a:extLst>
          </p:cNvPr>
          <p:cNvSpPr>
            <a:spLocks noGrp="1"/>
          </p:cNvSpPr>
          <p:nvPr>
            <p:ph type="ftr" sz="quarter" idx="3"/>
          </p:nvPr>
        </p:nvSpPr>
        <p:spPr>
          <a:xfrm>
            <a:off x="3028950" y="6125830"/>
            <a:ext cx="3086100" cy="365125"/>
          </a:xfrm>
          <a:prstGeom prst="rect">
            <a:avLst/>
          </a:prstGeom>
        </p:spPr>
        <p:txBody>
          <a:bodyPr vert="horz" lIns="91440" tIns="45720" rIns="91440" bIns="45720" rtlCol="0" anchor="ctr"/>
          <a:lstStyle>
            <a:lvl1pPr algn="ctr">
              <a:defRPr sz="1200">
                <a:solidFill>
                  <a:schemeClr val="accent1">
                    <a:lumMod val="60000"/>
                    <a:lumOff val="40000"/>
                  </a:schemeClr>
                </a:solidFill>
              </a:defRPr>
            </a:lvl1pPr>
          </a:lstStyle>
          <a:p>
            <a:r>
              <a:rPr lang="en-US"/>
              <a:t>Your Footer Here</a:t>
            </a:r>
            <a:endParaRPr lang="en-US" dirty="0"/>
          </a:p>
        </p:txBody>
      </p:sp>
      <p:sp>
        <p:nvSpPr>
          <p:cNvPr id="12" name="Slide Number Placeholder 5">
            <a:extLst>
              <a:ext uri="{FF2B5EF4-FFF2-40B4-BE49-F238E27FC236}">
                <a16:creationId xmlns:a16="http://schemas.microsoft.com/office/drawing/2014/main" id="{816421BD-B128-2049-804A-E751950159BA}"/>
              </a:ext>
            </a:extLst>
          </p:cNvPr>
          <p:cNvSpPr>
            <a:spLocks noGrp="1"/>
          </p:cNvSpPr>
          <p:nvPr>
            <p:ph type="sldNum" sz="quarter" idx="4"/>
          </p:nvPr>
        </p:nvSpPr>
        <p:spPr>
          <a:xfrm>
            <a:off x="6457950" y="6125830"/>
            <a:ext cx="1367613" cy="365125"/>
          </a:xfrm>
          <a:prstGeom prst="rect">
            <a:avLst/>
          </a:prstGeom>
        </p:spPr>
        <p:txBody>
          <a:bodyPr vert="horz" lIns="91440" tIns="45720" rIns="91440" bIns="45720" rtlCol="0" anchor="ctr"/>
          <a:lstStyle>
            <a:lvl1pPr algn="r">
              <a:defRPr sz="1200">
                <a:solidFill>
                  <a:schemeClr val="accent1">
                    <a:lumMod val="60000"/>
                    <a:lumOff val="40000"/>
                  </a:schemeClr>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B82E7C17-973B-B64E-A497-D5860AF2F089}"/>
              </a:ext>
            </a:extLst>
          </p:cNvPr>
          <p:cNvGrpSpPr/>
          <p:nvPr userDrawn="1"/>
        </p:nvGrpSpPr>
        <p:grpSpPr>
          <a:xfrm>
            <a:off x="3211033" y="1"/>
            <a:ext cx="2038385" cy="3221664"/>
            <a:chOff x="38887399" y="34035999"/>
            <a:chExt cx="3360419" cy="5311137"/>
          </a:xfrm>
        </p:grpSpPr>
        <p:sp>
          <p:nvSpPr>
            <p:cNvPr id="25" name="Shape">
              <a:extLst>
                <a:ext uri="{FF2B5EF4-FFF2-40B4-BE49-F238E27FC236}">
                  <a16:creationId xmlns:a16="http://schemas.microsoft.com/office/drawing/2014/main" id="{B9DE4F51-0586-F64C-9FFA-EFECE1353F06}"/>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C8637219-232F-CF4F-B650-B543C362E6F6}"/>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BA900C11-D490-7943-B2C7-D1E868D4CD96}"/>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49A4A2CF-D7A0-1942-8112-13C6453B7B0A}"/>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A435B152-8247-3847-A795-177EE6B2240D}"/>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9E913727-0EC7-1D42-9D89-73A17AB73450}"/>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AC3C358F-B215-C94D-9C78-ADBF57DC25ED}"/>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AE3245FC-29AF-F941-9CA6-C26A8C2803AD}"/>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gr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2736056" y="3406044"/>
            <a:ext cx="5774532" cy="1536963"/>
          </a:xfrm>
          <a:prstGeom prst="rect">
            <a:avLst/>
          </a:prstGeom>
        </p:spPr>
        <p:txBody>
          <a:bodyPr anchor="b"/>
          <a:lstStyle>
            <a:lvl1pPr algn="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2736056" y="5062091"/>
            <a:ext cx="5774532" cy="557127"/>
          </a:xfrm>
          <a:prstGeom prst="rect">
            <a:avLst/>
          </a:prstGeom>
        </p:spPr>
        <p:txBody>
          <a:bodyPr/>
          <a:lstStyle>
            <a:lvl1pPr marL="0" indent="0" algn="r">
              <a:buNone/>
              <a:defRPr sz="2400">
                <a:solidFill>
                  <a:schemeClr val="bg1">
                    <a:lumMod val="9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grpSp>
        <p:nvGrpSpPr>
          <p:cNvPr id="33" name="Group 32">
            <a:extLst>
              <a:ext uri="{FF2B5EF4-FFF2-40B4-BE49-F238E27FC236}">
                <a16:creationId xmlns:a16="http://schemas.microsoft.com/office/drawing/2014/main" id="{269FBF3A-26E5-644A-AD7E-A8796EB348CE}"/>
              </a:ext>
            </a:extLst>
          </p:cNvPr>
          <p:cNvGrpSpPr/>
          <p:nvPr userDrawn="1"/>
        </p:nvGrpSpPr>
        <p:grpSpPr>
          <a:xfrm>
            <a:off x="833747" y="233924"/>
            <a:ext cx="2886731" cy="4562474"/>
            <a:chOff x="38887399" y="34035999"/>
            <a:chExt cx="3360419" cy="5311137"/>
          </a:xfrm>
        </p:grpSpPr>
        <p:sp>
          <p:nvSpPr>
            <p:cNvPr id="34" name="Shape">
              <a:extLst>
                <a:ext uri="{FF2B5EF4-FFF2-40B4-BE49-F238E27FC236}">
                  <a16:creationId xmlns:a16="http://schemas.microsoft.com/office/drawing/2014/main" id="{89585B1A-7281-0047-ABC0-28BF3CFBDA74}"/>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02C6EF71-1C59-6940-AE76-5A2E8B946DB1}"/>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D19E119F-9F63-4F4D-A028-F50CB990399F}"/>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FA24FAFF-1334-DB41-B84C-0F1762C21841}"/>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D40D13FB-3A54-2F47-8FC9-021803E8CCC7}"/>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3C87891C-BE21-3641-95EE-59ECA760F543}"/>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40" name="Shape">
              <a:extLst>
                <a:ext uri="{FF2B5EF4-FFF2-40B4-BE49-F238E27FC236}">
                  <a16:creationId xmlns:a16="http://schemas.microsoft.com/office/drawing/2014/main" id="{12F3329F-4C96-1447-B1DA-63646696604D}"/>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41" name="Shape">
              <a:extLst>
                <a:ext uri="{FF2B5EF4-FFF2-40B4-BE49-F238E27FC236}">
                  <a16:creationId xmlns:a16="http://schemas.microsoft.com/office/drawing/2014/main" id="{D82F197B-01F4-FE41-9D5C-F04AC01EC1FF}"/>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grpSp>
      <p:sp>
        <p:nvSpPr>
          <p:cNvPr id="42" name="Date Placeholder 3">
            <a:extLst>
              <a:ext uri="{FF2B5EF4-FFF2-40B4-BE49-F238E27FC236}">
                <a16:creationId xmlns:a16="http://schemas.microsoft.com/office/drawing/2014/main" id="{482F8A44-5D8C-3243-A09D-319E40068145}"/>
              </a:ext>
            </a:extLst>
          </p:cNvPr>
          <p:cNvSpPr>
            <a:spLocks noGrp="1"/>
          </p:cNvSpPr>
          <p:nvPr>
            <p:ph type="dt" sz="half" idx="2"/>
          </p:nvPr>
        </p:nvSpPr>
        <p:spPr>
          <a:xfrm>
            <a:off x="1318436" y="6125830"/>
            <a:ext cx="1367613" cy="365125"/>
          </a:xfrm>
          <a:prstGeom prst="rect">
            <a:avLst/>
          </a:prstGeom>
        </p:spPr>
        <p:txBody>
          <a:bodyPr vert="horz" lIns="91440" tIns="45720" rIns="91440" bIns="45720" rtlCol="0" anchor="ctr"/>
          <a:lstStyle>
            <a:lvl1pPr algn="l">
              <a:defRPr sz="1200">
                <a:solidFill>
                  <a:schemeClr val="accent1">
                    <a:lumMod val="60000"/>
                    <a:lumOff val="40000"/>
                  </a:schemeClr>
                </a:solidFill>
              </a:defRPr>
            </a:lvl1pPr>
          </a:lstStyle>
          <a:p>
            <a:r>
              <a:rPr lang="en-US"/>
              <a:t>Date</a:t>
            </a:r>
            <a:endParaRPr lang="en-US" dirty="0"/>
          </a:p>
        </p:txBody>
      </p:sp>
      <p:sp>
        <p:nvSpPr>
          <p:cNvPr id="43" name="Footer Placeholder 4">
            <a:extLst>
              <a:ext uri="{FF2B5EF4-FFF2-40B4-BE49-F238E27FC236}">
                <a16:creationId xmlns:a16="http://schemas.microsoft.com/office/drawing/2014/main" id="{EC5136CF-2E22-DF4B-8FB6-AEFB5E64A7B9}"/>
              </a:ext>
            </a:extLst>
          </p:cNvPr>
          <p:cNvSpPr>
            <a:spLocks noGrp="1"/>
          </p:cNvSpPr>
          <p:nvPr>
            <p:ph type="ftr" sz="quarter" idx="3"/>
          </p:nvPr>
        </p:nvSpPr>
        <p:spPr>
          <a:xfrm>
            <a:off x="3028950" y="6125830"/>
            <a:ext cx="3086100" cy="365125"/>
          </a:xfrm>
          <a:prstGeom prst="rect">
            <a:avLst/>
          </a:prstGeom>
        </p:spPr>
        <p:txBody>
          <a:bodyPr vert="horz" lIns="91440" tIns="45720" rIns="91440" bIns="45720" rtlCol="0" anchor="ctr"/>
          <a:lstStyle>
            <a:lvl1pPr algn="ctr">
              <a:defRPr sz="1200">
                <a:solidFill>
                  <a:schemeClr val="accent1">
                    <a:lumMod val="60000"/>
                    <a:lumOff val="40000"/>
                  </a:schemeClr>
                </a:solidFill>
              </a:defRPr>
            </a:lvl1pPr>
          </a:lstStyle>
          <a:p>
            <a:r>
              <a:rPr lang="en-US"/>
              <a:t>Your Footer Here</a:t>
            </a:r>
            <a:endParaRPr lang="en-US" dirty="0"/>
          </a:p>
        </p:txBody>
      </p:sp>
      <p:sp>
        <p:nvSpPr>
          <p:cNvPr id="44" name="Slide Number Placeholder 5">
            <a:extLst>
              <a:ext uri="{FF2B5EF4-FFF2-40B4-BE49-F238E27FC236}">
                <a16:creationId xmlns:a16="http://schemas.microsoft.com/office/drawing/2014/main" id="{55136BFC-8AA0-AD44-B2DE-906F6F795ECA}"/>
              </a:ext>
            </a:extLst>
          </p:cNvPr>
          <p:cNvSpPr>
            <a:spLocks noGrp="1"/>
          </p:cNvSpPr>
          <p:nvPr>
            <p:ph type="sldNum" sz="quarter" idx="4"/>
          </p:nvPr>
        </p:nvSpPr>
        <p:spPr>
          <a:xfrm>
            <a:off x="6457950" y="6125830"/>
            <a:ext cx="1367613" cy="365125"/>
          </a:xfrm>
          <a:prstGeom prst="rect">
            <a:avLst/>
          </a:prstGeom>
        </p:spPr>
        <p:txBody>
          <a:bodyPr vert="horz" lIns="91440" tIns="45720" rIns="91440" bIns="45720" rtlCol="0" anchor="ctr"/>
          <a:lstStyle>
            <a:lvl1pPr algn="r">
              <a:defRPr sz="1200">
                <a:solidFill>
                  <a:schemeClr val="accent1">
                    <a:lumMod val="60000"/>
                    <a:lumOff val="40000"/>
                  </a:schemeClr>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818706" y="3348227"/>
            <a:ext cx="5667319" cy="1798155"/>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818706" y="5173370"/>
            <a:ext cx="5667319" cy="558799"/>
          </a:xfrm>
          <a:prstGeom prst="rect">
            <a:avLst/>
          </a:prstGeom>
        </p:spPr>
        <p:txBody>
          <a:bodyPr/>
          <a:lstStyle>
            <a:lvl1pPr marL="0" indent="0">
              <a:buNone/>
              <a:defRPr sz="2400">
                <a:solidFill>
                  <a:schemeClr val="bg1">
                    <a:lumMod val="9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grpSp>
        <p:nvGrpSpPr>
          <p:cNvPr id="15" name="Group 14">
            <a:extLst>
              <a:ext uri="{FF2B5EF4-FFF2-40B4-BE49-F238E27FC236}">
                <a16:creationId xmlns:a16="http://schemas.microsoft.com/office/drawing/2014/main" id="{F4637DB9-9EA4-074F-94D1-D0C05E477FC6}"/>
              </a:ext>
            </a:extLst>
          </p:cNvPr>
          <p:cNvGrpSpPr/>
          <p:nvPr userDrawn="1"/>
        </p:nvGrpSpPr>
        <p:grpSpPr>
          <a:xfrm>
            <a:off x="4076665" y="1"/>
            <a:ext cx="2038385" cy="3221664"/>
            <a:chOff x="38887399" y="34035999"/>
            <a:chExt cx="3360419" cy="5311137"/>
          </a:xfrm>
        </p:grpSpPr>
        <p:sp>
          <p:nvSpPr>
            <p:cNvPr id="16" name="Shape">
              <a:extLst>
                <a:ext uri="{FF2B5EF4-FFF2-40B4-BE49-F238E27FC236}">
                  <a16:creationId xmlns:a16="http://schemas.microsoft.com/office/drawing/2014/main" id="{1C1E30E8-E790-EA48-9518-6E047D2FC803}"/>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126D653A-0AF2-804E-95E5-ED121742F3D5}"/>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7C219470-C64A-7E4A-A136-E738EE4EBE3A}"/>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62FB2143-FFF6-B241-9651-D97C73E163BB}"/>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EFF4CB87-C4E3-454B-95FD-4A0C1226CDA8}"/>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A256E690-37D3-964B-8D2B-54A17AA9C562}"/>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E75DBCBF-23F0-DB40-9357-FD2DBAF375CF}"/>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39EF4E93-FD71-424E-98EF-39CE634EB38C}"/>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grpSp>
      <p:grpSp>
        <p:nvGrpSpPr>
          <p:cNvPr id="26" name="Group 25">
            <a:extLst>
              <a:ext uri="{FF2B5EF4-FFF2-40B4-BE49-F238E27FC236}">
                <a16:creationId xmlns:a16="http://schemas.microsoft.com/office/drawing/2014/main" id="{F16D0DDF-FD71-2443-AA29-151B1267A40D}"/>
              </a:ext>
            </a:extLst>
          </p:cNvPr>
          <p:cNvGrpSpPr/>
          <p:nvPr userDrawn="1"/>
        </p:nvGrpSpPr>
        <p:grpSpPr>
          <a:xfrm>
            <a:off x="5524872" y="238501"/>
            <a:ext cx="2886731" cy="4562474"/>
            <a:chOff x="38887399" y="34035999"/>
            <a:chExt cx="3360419" cy="5311137"/>
          </a:xfrm>
        </p:grpSpPr>
        <p:sp>
          <p:nvSpPr>
            <p:cNvPr id="27" name="Shape">
              <a:extLst>
                <a:ext uri="{FF2B5EF4-FFF2-40B4-BE49-F238E27FC236}">
                  <a16:creationId xmlns:a16="http://schemas.microsoft.com/office/drawing/2014/main" id="{428246D4-28E5-1841-ACC8-6C4A78C39F9C}"/>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ABD1453F-6132-9D40-97BB-7244C67843E1}"/>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EFA6D821-57CA-BE47-B6A1-B684DA805C22}"/>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F5C3567F-0622-1C43-A7B7-83352C97886B}"/>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07354B78-1598-C946-82AB-25AD8DF52113}"/>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25D49128-0CAE-4B4C-8EF0-FD779BB225E4}"/>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38289C7A-CF13-7D47-A3E0-062732D09ED9}"/>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827C2E20-94C0-C641-B97E-89A894B92D0C}"/>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grpSp>
      <p:sp>
        <p:nvSpPr>
          <p:cNvPr id="37" name="Date Placeholder 3">
            <a:extLst>
              <a:ext uri="{FF2B5EF4-FFF2-40B4-BE49-F238E27FC236}">
                <a16:creationId xmlns:a16="http://schemas.microsoft.com/office/drawing/2014/main" id="{5434365B-DF2B-9944-A81E-8B39A11D40B3}"/>
              </a:ext>
            </a:extLst>
          </p:cNvPr>
          <p:cNvSpPr>
            <a:spLocks noGrp="1"/>
          </p:cNvSpPr>
          <p:nvPr>
            <p:ph type="dt" sz="half" idx="2"/>
          </p:nvPr>
        </p:nvSpPr>
        <p:spPr>
          <a:xfrm>
            <a:off x="1318436" y="6125830"/>
            <a:ext cx="1367613" cy="365125"/>
          </a:xfrm>
          <a:prstGeom prst="rect">
            <a:avLst/>
          </a:prstGeom>
        </p:spPr>
        <p:txBody>
          <a:bodyPr vert="horz" lIns="91440" tIns="45720" rIns="91440" bIns="45720" rtlCol="0" anchor="ctr"/>
          <a:lstStyle>
            <a:lvl1pPr algn="l">
              <a:defRPr sz="1200">
                <a:solidFill>
                  <a:schemeClr val="accent1">
                    <a:lumMod val="60000"/>
                    <a:lumOff val="40000"/>
                  </a:schemeClr>
                </a:solidFill>
              </a:defRPr>
            </a:lvl1pPr>
          </a:lstStyle>
          <a:p>
            <a:r>
              <a:rPr lang="en-US"/>
              <a:t>Date</a:t>
            </a:r>
            <a:endParaRPr lang="en-US" dirty="0"/>
          </a:p>
        </p:txBody>
      </p:sp>
      <p:sp>
        <p:nvSpPr>
          <p:cNvPr id="38" name="Footer Placeholder 4">
            <a:extLst>
              <a:ext uri="{FF2B5EF4-FFF2-40B4-BE49-F238E27FC236}">
                <a16:creationId xmlns:a16="http://schemas.microsoft.com/office/drawing/2014/main" id="{DF3AFCCC-8557-1D42-A9B7-8D5C1676C61F}"/>
              </a:ext>
            </a:extLst>
          </p:cNvPr>
          <p:cNvSpPr>
            <a:spLocks noGrp="1"/>
          </p:cNvSpPr>
          <p:nvPr>
            <p:ph type="ftr" sz="quarter" idx="3"/>
          </p:nvPr>
        </p:nvSpPr>
        <p:spPr>
          <a:xfrm>
            <a:off x="3028950" y="6125830"/>
            <a:ext cx="3086100" cy="365125"/>
          </a:xfrm>
          <a:prstGeom prst="rect">
            <a:avLst/>
          </a:prstGeom>
        </p:spPr>
        <p:txBody>
          <a:bodyPr vert="horz" lIns="91440" tIns="45720" rIns="91440" bIns="45720" rtlCol="0" anchor="ctr"/>
          <a:lstStyle>
            <a:lvl1pPr algn="ctr">
              <a:defRPr sz="1200">
                <a:solidFill>
                  <a:schemeClr val="accent1">
                    <a:lumMod val="60000"/>
                    <a:lumOff val="40000"/>
                  </a:schemeClr>
                </a:solidFill>
              </a:defRPr>
            </a:lvl1pPr>
          </a:lstStyle>
          <a:p>
            <a:r>
              <a:rPr lang="en-US"/>
              <a:t>Your Footer Here</a:t>
            </a:r>
            <a:endParaRPr lang="en-US" dirty="0"/>
          </a:p>
        </p:txBody>
      </p:sp>
      <p:sp>
        <p:nvSpPr>
          <p:cNvPr id="39" name="Slide Number Placeholder 5">
            <a:extLst>
              <a:ext uri="{FF2B5EF4-FFF2-40B4-BE49-F238E27FC236}">
                <a16:creationId xmlns:a16="http://schemas.microsoft.com/office/drawing/2014/main" id="{E65DCC92-EE83-754F-891D-F2608EE13D28}"/>
              </a:ext>
            </a:extLst>
          </p:cNvPr>
          <p:cNvSpPr>
            <a:spLocks noGrp="1"/>
          </p:cNvSpPr>
          <p:nvPr>
            <p:ph type="sldNum" sz="quarter" idx="4"/>
          </p:nvPr>
        </p:nvSpPr>
        <p:spPr>
          <a:xfrm>
            <a:off x="6457950" y="6125830"/>
            <a:ext cx="1367613" cy="365125"/>
          </a:xfrm>
          <a:prstGeom prst="rect">
            <a:avLst/>
          </a:prstGeom>
        </p:spPr>
        <p:txBody>
          <a:bodyPr vert="horz" lIns="91440" tIns="45720" rIns="91440" bIns="45720" rtlCol="0" anchor="ctr"/>
          <a:lstStyle>
            <a:lvl1pPr algn="r">
              <a:defRPr sz="1200">
                <a:solidFill>
                  <a:schemeClr val="accent1">
                    <a:lumMod val="60000"/>
                    <a:lumOff val="40000"/>
                  </a:schemeClr>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3219234" y="3173894"/>
            <a:ext cx="5291354" cy="1827701"/>
          </a:xfrm>
          <a:prstGeom prst="rect">
            <a:avLst/>
          </a:prstGeom>
        </p:spPr>
        <p:txBody>
          <a:bodyPr anchor="b"/>
          <a:lstStyle>
            <a:lvl1pPr algn="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3219234" y="5028584"/>
            <a:ext cx="5291354" cy="784818"/>
          </a:xfrm>
          <a:prstGeom prst="rect">
            <a:avLst/>
          </a:prstGeom>
        </p:spPr>
        <p:txBody>
          <a:bodyPr/>
          <a:lstStyle>
            <a:lvl1pPr marL="0" indent="0" algn="r">
              <a:buNone/>
              <a:defRPr sz="2400">
                <a:solidFill>
                  <a:schemeClr val="bg1">
                    <a:lumMod val="9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628650" y="3229286"/>
            <a:ext cx="1333500" cy="1333500"/>
          </a:xfrm>
          <a:prstGeom prst="ellipse">
            <a:avLst/>
          </a:prstGeom>
          <a:solidFill>
            <a:schemeClr val="accent5"/>
          </a:solidFill>
        </p:spPr>
        <p:txBody>
          <a:bodyPr>
            <a:normAutofit/>
          </a:bodyPr>
          <a:lstStyle>
            <a:lvl1pPr>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444500" y="4629222"/>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444500" y="485929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444500" y="5089358"/>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grpSp>
        <p:nvGrpSpPr>
          <p:cNvPr id="15" name="Group 14">
            <a:extLst>
              <a:ext uri="{FF2B5EF4-FFF2-40B4-BE49-F238E27FC236}">
                <a16:creationId xmlns:a16="http://schemas.microsoft.com/office/drawing/2014/main" id="{F2941706-E66C-D84A-816E-3BE489EC060D}"/>
              </a:ext>
            </a:extLst>
          </p:cNvPr>
          <p:cNvGrpSpPr/>
          <p:nvPr userDrawn="1"/>
        </p:nvGrpSpPr>
        <p:grpSpPr>
          <a:xfrm>
            <a:off x="1184314" y="222173"/>
            <a:ext cx="3259800" cy="5152108"/>
            <a:chOff x="38887399" y="34035999"/>
            <a:chExt cx="3360419" cy="5311137"/>
          </a:xfrm>
        </p:grpSpPr>
        <p:sp>
          <p:nvSpPr>
            <p:cNvPr id="17" name="Shape">
              <a:extLst>
                <a:ext uri="{FF2B5EF4-FFF2-40B4-BE49-F238E27FC236}">
                  <a16:creationId xmlns:a16="http://schemas.microsoft.com/office/drawing/2014/main" id="{889575C5-D700-9D4D-9F39-4C26A2ABC02F}"/>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61125B6F-D081-BC41-BA29-9D43B6896175}"/>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024D293D-C92E-D741-B609-47B597CC986C}"/>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021A4DDC-36B2-474B-B68E-3B2D1678C5E6}"/>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00BBCC8F-D2C1-C941-8870-B012B4F550B0}"/>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88990B11-4F40-4249-BE0A-AE47319EF296}"/>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B66BDBBC-BC2D-D846-AA56-D7869921D580}"/>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C2BDCD6D-A8EB-9C4E-B8A2-B9F994698E68}"/>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grpSp>
      <p:grpSp>
        <p:nvGrpSpPr>
          <p:cNvPr id="28" name="Group 27">
            <a:extLst>
              <a:ext uri="{FF2B5EF4-FFF2-40B4-BE49-F238E27FC236}">
                <a16:creationId xmlns:a16="http://schemas.microsoft.com/office/drawing/2014/main" id="{1A19B0AC-F72A-2941-9C54-C678F91EE92A}"/>
              </a:ext>
            </a:extLst>
          </p:cNvPr>
          <p:cNvGrpSpPr/>
          <p:nvPr userDrawn="1"/>
        </p:nvGrpSpPr>
        <p:grpSpPr>
          <a:xfrm>
            <a:off x="5114780" y="1"/>
            <a:ext cx="1226907" cy="1939125"/>
            <a:chOff x="38887399" y="34035999"/>
            <a:chExt cx="3360419" cy="5311137"/>
          </a:xfrm>
        </p:grpSpPr>
        <p:sp>
          <p:nvSpPr>
            <p:cNvPr id="29" name="Shape">
              <a:extLst>
                <a:ext uri="{FF2B5EF4-FFF2-40B4-BE49-F238E27FC236}">
                  <a16:creationId xmlns:a16="http://schemas.microsoft.com/office/drawing/2014/main" id="{0C5D9D06-1BE4-4A48-9B23-82FC133726FA}"/>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755291DE-D3FA-9842-A45D-B85C268E7F98}"/>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BCD6C5A7-668E-0442-85C6-8C2C4CBE0F17}"/>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F6606B62-C251-C94D-AFAD-40B0EF2F9F45}"/>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C5871357-FD50-924D-8E23-AAA3A9CB42DD}"/>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0D3583BF-845D-9241-AC17-BF6874087092}"/>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86F35EC4-A391-3F41-A927-F9CFC07FDA5B}"/>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9A7E76E7-9B70-5745-B06B-CE2550679504}"/>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grpSp>
      <p:grpSp>
        <p:nvGrpSpPr>
          <p:cNvPr id="37" name="Group 36">
            <a:extLst>
              <a:ext uri="{FF2B5EF4-FFF2-40B4-BE49-F238E27FC236}">
                <a16:creationId xmlns:a16="http://schemas.microsoft.com/office/drawing/2014/main" id="{BBC8E5C8-6A56-0146-BB78-CB2064F3DBEB}"/>
              </a:ext>
            </a:extLst>
          </p:cNvPr>
          <p:cNvGrpSpPr/>
          <p:nvPr userDrawn="1"/>
        </p:nvGrpSpPr>
        <p:grpSpPr>
          <a:xfrm>
            <a:off x="6345785" y="244550"/>
            <a:ext cx="1669424" cy="2638522"/>
            <a:chOff x="38887399" y="34035999"/>
            <a:chExt cx="3360419" cy="5311137"/>
          </a:xfrm>
        </p:grpSpPr>
        <p:sp>
          <p:nvSpPr>
            <p:cNvPr id="38" name="Shape">
              <a:extLst>
                <a:ext uri="{FF2B5EF4-FFF2-40B4-BE49-F238E27FC236}">
                  <a16:creationId xmlns:a16="http://schemas.microsoft.com/office/drawing/2014/main" id="{A81EC8CD-A3B8-F643-9D0A-0927759978B5}"/>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07E05A4E-2CC7-F148-A8C9-2F4CEB0BAF8C}"/>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40" name="Shape">
              <a:extLst>
                <a:ext uri="{FF2B5EF4-FFF2-40B4-BE49-F238E27FC236}">
                  <a16:creationId xmlns:a16="http://schemas.microsoft.com/office/drawing/2014/main" id="{CE8F0C6C-58B0-A948-AEEC-1CD34A395007}"/>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41" name="Shape">
              <a:extLst>
                <a:ext uri="{FF2B5EF4-FFF2-40B4-BE49-F238E27FC236}">
                  <a16:creationId xmlns:a16="http://schemas.microsoft.com/office/drawing/2014/main" id="{25F26E89-2DB6-1646-B494-6D1636F115D5}"/>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42" name="Shape">
              <a:extLst>
                <a:ext uri="{FF2B5EF4-FFF2-40B4-BE49-F238E27FC236}">
                  <a16:creationId xmlns:a16="http://schemas.microsoft.com/office/drawing/2014/main" id="{F79ED0FA-D348-3345-A7CA-2707F76D1801}"/>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43" name="Shape">
              <a:extLst>
                <a:ext uri="{FF2B5EF4-FFF2-40B4-BE49-F238E27FC236}">
                  <a16:creationId xmlns:a16="http://schemas.microsoft.com/office/drawing/2014/main" id="{0C45BEBD-DEC3-734C-8236-327B0A7FC228}"/>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44" name="Shape">
              <a:extLst>
                <a:ext uri="{FF2B5EF4-FFF2-40B4-BE49-F238E27FC236}">
                  <a16:creationId xmlns:a16="http://schemas.microsoft.com/office/drawing/2014/main" id="{DCA19BCE-259C-C246-A6FB-DD11723BD124}"/>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45" name="Shape">
              <a:extLst>
                <a:ext uri="{FF2B5EF4-FFF2-40B4-BE49-F238E27FC236}">
                  <a16:creationId xmlns:a16="http://schemas.microsoft.com/office/drawing/2014/main" id="{C6A89F4D-AA4A-7148-855E-0D684B771D98}"/>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grpSp>
      <p:sp>
        <p:nvSpPr>
          <p:cNvPr id="46" name="Date Placeholder 3">
            <a:extLst>
              <a:ext uri="{FF2B5EF4-FFF2-40B4-BE49-F238E27FC236}">
                <a16:creationId xmlns:a16="http://schemas.microsoft.com/office/drawing/2014/main" id="{6B8E856E-8584-B04B-9766-E334408040C0}"/>
              </a:ext>
            </a:extLst>
          </p:cNvPr>
          <p:cNvSpPr>
            <a:spLocks noGrp="1"/>
          </p:cNvSpPr>
          <p:nvPr>
            <p:ph type="dt" sz="half" idx="2"/>
          </p:nvPr>
        </p:nvSpPr>
        <p:spPr>
          <a:xfrm>
            <a:off x="1318436" y="6125830"/>
            <a:ext cx="1367613" cy="365125"/>
          </a:xfrm>
          <a:prstGeom prst="rect">
            <a:avLst/>
          </a:prstGeom>
        </p:spPr>
        <p:txBody>
          <a:bodyPr vert="horz" lIns="91440" tIns="45720" rIns="91440" bIns="45720" rtlCol="0" anchor="ctr"/>
          <a:lstStyle>
            <a:lvl1pPr algn="l">
              <a:defRPr sz="1200">
                <a:solidFill>
                  <a:schemeClr val="accent1">
                    <a:lumMod val="60000"/>
                    <a:lumOff val="40000"/>
                  </a:schemeClr>
                </a:solidFill>
              </a:defRPr>
            </a:lvl1pPr>
          </a:lstStyle>
          <a:p>
            <a:r>
              <a:rPr lang="en-US"/>
              <a:t>Date</a:t>
            </a:r>
            <a:endParaRPr lang="en-US" dirty="0"/>
          </a:p>
        </p:txBody>
      </p:sp>
      <p:sp>
        <p:nvSpPr>
          <p:cNvPr id="47" name="Footer Placeholder 4">
            <a:extLst>
              <a:ext uri="{FF2B5EF4-FFF2-40B4-BE49-F238E27FC236}">
                <a16:creationId xmlns:a16="http://schemas.microsoft.com/office/drawing/2014/main" id="{6EB40182-C3FD-2648-B36D-2826DE75796F}"/>
              </a:ext>
            </a:extLst>
          </p:cNvPr>
          <p:cNvSpPr>
            <a:spLocks noGrp="1"/>
          </p:cNvSpPr>
          <p:nvPr>
            <p:ph type="ftr" sz="quarter" idx="3"/>
          </p:nvPr>
        </p:nvSpPr>
        <p:spPr>
          <a:xfrm>
            <a:off x="3028950" y="6125830"/>
            <a:ext cx="3086100" cy="365125"/>
          </a:xfrm>
          <a:prstGeom prst="rect">
            <a:avLst/>
          </a:prstGeom>
        </p:spPr>
        <p:txBody>
          <a:bodyPr vert="horz" lIns="91440" tIns="45720" rIns="91440" bIns="45720" rtlCol="0" anchor="ctr"/>
          <a:lstStyle>
            <a:lvl1pPr algn="ctr">
              <a:defRPr sz="1200">
                <a:solidFill>
                  <a:schemeClr val="accent1">
                    <a:lumMod val="60000"/>
                    <a:lumOff val="40000"/>
                  </a:schemeClr>
                </a:solidFill>
              </a:defRPr>
            </a:lvl1pPr>
          </a:lstStyle>
          <a:p>
            <a:r>
              <a:rPr lang="en-US"/>
              <a:t>Your Footer Here</a:t>
            </a:r>
            <a:endParaRPr lang="en-US" dirty="0"/>
          </a:p>
        </p:txBody>
      </p:sp>
      <p:sp>
        <p:nvSpPr>
          <p:cNvPr id="48" name="Slide Number Placeholder 5">
            <a:extLst>
              <a:ext uri="{FF2B5EF4-FFF2-40B4-BE49-F238E27FC236}">
                <a16:creationId xmlns:a16="http://schemas.microsoft.com/office/drawing/2014/main" id="{0B6DD7D0-AA27-4145-B91B-644EB85263AB}"/>
              </a:ext>
            </a:extLst>
          </p:cNvPr>
          <p:cNvSpPr>
            <a:spLocks noGrp="1"/>
          </p:cNvSpPr>
          <p:nvPr>
            <p:ph type="sldNum" sz="quarter" idx="4"/>
          </p:nvPr>
        </p:nvSpPr>
        <p:spPr>
          <a:xfrm>
            <a:off x="6457950" y="6125830"/>
            <a:ext cx="1367613" cy="365125"/>
          </a:xfrm>
          <a:prstGeom prst="rect">
            <a:avLst/>
          </a:prstGeom>
        </p:spPr>
        <p:txBody>
          <a:bodyPr vert="horz" lIns="91440" tIns="45720" rIns="91440" bIns="45720" rtlCol="0" anchor="ctr"/>
          <a:lstStyle>
            <a:lvl1pPr algn="r">
              <a:defRPr sz="1200">
                <a:solidFill>
                  <a:schemeClr val="accent1">
                    <a:lumMod val="60000"/>
                    <a:lumOff val="40000"/>
                  </a:schemeClr>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1063256" y="365125"/>
            <a:ext cx="7452094"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1063255" y="3370390"/>
            <a:ext cx="7452094" cy="1325880"/>
          </a:xfrm>
          <a:prstGeom prst="rect">
            <a:avLst/>
          </a:prstGeom>
        </p:spPr>
        <p:txBody>
          <a:bodyPr vert="horz" lIns="91440" tIns="45720" rIns="91440" bIns="45720" rtlCol="0" anchor="ctr">
            <a:normAutofit/>
          </a:bodyPr>
          <a:lstStyle>
            <a:lvl1pPr marL="0" indent="0">
              <a:buNone/>
              <a:defRPr lang="en-US" sz="4000" b="1" dirty="0" smtClean="0">
                <a:ln w="3175" cmpd="sng">
                  <a:noFill/>
                </a:ln>
                <a:solidFill>
                  <a:schemeClr val="accent2"/>
                </a:solidFill>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2454572" y="3757929"/>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2475123" y="5850013"/>
            <a:ext cx="2394180" cy="564455"/>
          </a:xfrm>
          <a:prstGeom prst="rect">
            <a:avLst/>
          </a:prstGeom>
        </p:spPr>
        <p:txBody>
          <a:bodyPr anchor="ctr"/>
          <a:lstStyle>
            <a:lvl1pPr marL="0" indent="0" algn="ctr">
              <a:buNone/>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826958"/>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6"/>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1233376" y="365125"/>
            <a:ext cx="6709145"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829340" y="1825625"/>
            <a:ext cx="7538483" cy="397357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1318436" y="6125830"/>
            <a:ext cx="1367613" cy="365125"/>
          </a:xfrm>
          <a:prstGeom prst="rect">
            <a:avLst/>
          </a:prstGeom>
        </p:spPr>
        <p:txBody>
          <a:bodyPr vert="horz" lIns="91440" tIns="45720" rIns="91440" bIns="45720" rtlCol="0" anchor="ctr"/>
          <a:lstStyle>
            <a:lvl1pPr algn="l">
              <a:defRPr sz="1200">
                <a:solidFill>
                  <a:schemeClr val="accent1">
                    <a:lumMod val="60000"/>
                    <a:lumOff val="40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125830"/>
            <a:ext cx="3086100" cy="365125"/>
          </a:xfrm>
          <a:prstGeom prst="rect">
            <a:avLst/>
          </a:prstGeom>
        </p:spPr>
        <p:txBody>
          <a:bodyPr vert="horz" lIns="91440" tIns="45720" rIns="91440" bIns="45720" rtlCol="0" anchor="ctr"/>
          <a:lstStyle>
            <a:lvl1pPr algn="ctr">
              <a:defRPr sz="1200">
                <a:solidFill>
                  <a:schemeClr val="accent1">
                    <a:lumMod val="60000"/>
                    <a:lumOff val="40000"/>
                  </a:schemeClr>
                </a:solidFill>
              </a:defRPr>
            </a:lvl1pPr>
          </a:lstStyle>
          <a:p>
            <a:r>
              <a:rPr lang="en-US"/>
              <a:t>Your Footer Here</a:t>
            </a:r>
            <a:endParaRPr lang="en-US" dirty="0"/>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125830"/>
            <a:ext cx="1367613" cy="365125"/>
          </a:xfrm>
          <a:prstGeom prst="rect">
            <a:avLst/>
          </a:prstGeom>
        </p:spPr>
        <p:txBody>
          <a:bodyPr vert="horz" lIns="91440" tIns="45720" rIns="91440" bIns="45720" rtlCol="0" anchor="ctr"/>
          <a:lstStyle>
            <a:lvl1pPr algn="r">
              <a:defRPr sz="1200">
                <a:solidFill>
                  <a:schemeClr val="accent1">
                    <a:lumMod val="60000"/>
                    <a:lumOff val="40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
        <p:nvSpPr>
          <p:cNvPr id="12" name="Shape">
            <a:extLst>
              <a:ext uri="{FF2B5EF4-FFF2-40B4-BE49-F238E27FC236}">
                <a16:creationId xmlns:a16="http://schemas.microsoft.com/office/drawing/2014/main" id="{D6AD4036-0DDF-954C-AF74-5D9726DC76B8}"/>
              </a:ext>
            </a:extLst>
          </p:cNvPr>
          <p:cNvSpPr/>
          <p:nvPr userDrawn="1"/>
        </p:nvSpPr>
        <p:spPr>
          <a:xfrm>
            <a:off x="235469" y="225027"/>
            <a:ext cx="2728013" cy="1452339"/>
          </a:xfrm>
          <a:custGeom>
            <a:avLst/>
            <a:gdLst/>
            <a:ahLst/>
            <a:cxnLst>
              <a:cxn ang="0">
                <a:pos x="wd2" y="hd2"/>
              </a:cxn>
              <a:cxn ang="5400000">
                <a:pos x="wd2" y="hd2"/>
              </a:cxn>
              <a:cxn ang="10800000">
                <a:pos x="wd2" y="hd2"/>
              </a:cxn>
              <a:cxn ang="16200000">
                <a:pos x="wd2" y="hd2"/>
              </a:cxn>
            </a:cxnLst>
            <a:rect l="0" t="0" r="r" b="b"/>
            <a:pathLst>
              <a:path w="21600" h="21600" extrusionOk="0">
                <a:moveTo>
                  <a:pt x="2405" y="4877"/>
                </a:moveTo>
                <a:lnTo>
                  <a:pt x="1239" y="4877"/>
                </a:lnTo>
                <a:cubicBezTo>
                  <a:pt x="555" y="4877"/>
                  <a:pt x="0" y="3834"/>
                  <a:pt x="0" y="2549"/>
                </a:cubicBezTo>
                <a:lnTo>
                  <a:pt x="0" y="2334"/>
                </a:lnTo>
                <a:cubicBezTo>
                  <a:pt x="0" y="1050"/>
                  <a:pt x="555" y="7"/>
                  <a:pt x="1239" y="7"/>
                </a:cubicBezTo>
                <a:lnTo>
                  <a:pt x="1354" y="7"/>
                </a:lnTo>
                <a:cubicBezTo>
                  <a:pt x="2037" y="7"/>
                  <a:pt x="2593" y="1050"/>
                  <a:pt x="2593" y="2334"/>
                </a:cubicBezTo>
                <a:lnTo>
                  <a:pt x="2593" y="4525"/>
                </a:lnTo>
                <a:cubicBezTo>
                  <a:pt x="2596" y="4720"/>
                  <a:pt x="2510" y="4877"/>
                  <a:pt x="2405" y="4877"/>
                </a:cubicBezTo>
                <a:close/>
                <a:moveTo>
                  <a:pt x="1239" y="711"/>
                </a:moveTo>
                <a:cubicBezTo>
                  <a:pt x="764" y="711"/>
                  <a:pt x="378" y="1434"/>
                  <a:pt x="378" y="2328"/>
                </a:cubicBezTo>
                <a:lnTo>
                  <a:pt x="378" y="2543"/>
                </a:lnTo>
                <a:cubicBezTo>
                  <a:pt x="378" y="3436"/>
                  <a:pt x="764" y="4160"/>
                  <a:pt x="1239" y="4160"/>
                </a:cubicBezTo>
                <a:lnTo>
                  <a:pt x="2218" y="4160"/>
                </a:lnTo>
                <a:lnTo>
                  <a:pt x="2218" y="2321"/>
                </a:lnTo>
                <a:cubicBezTo>
                  <a:pt x="2218" y="1428"/>
                  <a:pt x="1833" y="704"/>
                  <a:pt x="1357" y="704"/>
                </a:cubicBezTo>
                <a:lnTo>
                  <a:pt x="1239" y="704"/>
                </a:lnTo>
                <a:close/>
                <a:moveTo>
                  <a:pt x="187" y="21600"/>
                </a:moveTo>
                <a:cubicBezTo>
                  <a:pt x="83" y="21600"/>
                  <a:pt x="0" y="21444"/>
                  <a:pt x="0" y="21248"/>
                </a:cubicBezTo>
                <a:lnTo>
                  <a:pt x="0" y="8404"/>
                </a:lnTo>
                <a:cubicBezTo>
                  <a:pt x="0" y="7120"/>
                  <a:pt x="555" y="6076"/>
                  <a:pt x="1239" y="6076"/>
                </a:cubicBezTo>
                <a:lnTo>
                  <a:pt x="3280" y="6076"/>
                </a:lnTo>
                <a:lnTo>
                  <a:pt x="3280" y="3651"/>
                </a:lnTo>
                <a:lnTo>
                  <a:pt x="3294" y="2321"/>
                </a:lnTo>
                <a:cubicBezTo>
                  <a:pt x="3294" y="1043"/>
                  <a:pt x="3849" y="0"/>
                  <a:pt x="4533" y="0"/>
                </a:cubicBezTo>
                <a:lnTo>
                  <a:pt x="21413" y="0"/>
                </a:lnTo>
                <a:cubicBezTo>
                  <a:pt x="21517" y="0"/>
                  <a:pt x="21600" y="156"/>
                  <a:pt x="21600" y="352"/>
                </a:cubicBezTo>
                <a:cubicBezTo>
                  <a:pt x="21600" y="548"/>
                  <a:pt x="21517" y="704"/>
                  <a:pt x="21413" y="704"/>
                </a:cubicBezTo>
                <a:lnTo>
                  <a:pt x="4537" y="704"/>
                </a:lnTo>
                <a:cubicBezTo>
                  <a:pt x="4061" y="704"/>
                  <a:pt x="3676" y="1428"/>
                  <a:pt x="3676" y="2321"/>
                </a:cubicBezTo>
                <a:lnTo>
                  <a:pt x="3662" y="3651"/>
                </a:lnTo>
                <a:lnTo>
                  <a:pt x="3662" y="6063"/>
                </a:lnTo>
                <a:lnTo>
                  <a:pt x="5085" y="6063"/>
                </a:lnTo>
                <a:lnTo>
                  <a:pt x="5085" y="4401"/>
                </a:lnTo>
                <a:cubicBezTo>
                  <a:pt x="5085" y="3116"/>
                  <a:pt x="5640" y="2073"/>
                  <a:pt x="6324" y="2073"/>
                </a:cubicBezTo>
                <a:cubicBezTo>
                  <a:pt x="7008" y="2073"/>
                  <a:pt x="7563" y="3116"/>
                  <a:pt x="7563" y="4401"/>
                </a:cubicBezTo>
                <a:lnTo>
                  <a:pt x="7563" y="4446"/>
                </a:lnTo>
                <a:cubicBezTo>
                  <a:pt x="7563" y="5731"/>
                  <a:pt x="7008" y="6774"/>
                  <a:pt x="6324" y="6774"/>
                </a:cubicBezTo>
                <a:lnTo>
                  <a:pt x="5463" y="6774"/>
                </a:lnTo>
                <a:lnTo>
                  <a:pt x="5463" y="8117"/>
                </a:lnTo>
                <a:cubicBezTo>
                  <a:pt x="5463" y="9402"/>
                  <a:pt x="4908" y="10445"/>
                  <a:pt x="4224" y="10445"/>
                </a:cubicBezTo>
                <a:lnTo>
                  <a:pt x="3658" y="10445"/>
                </a:lnTo>
                <a:lnTo>
                  <a:pt x="3658" y="12062"/>
                </a:lnTo>
                <a:cubicBezTo>
                  <a:pt x="3658" y="13346"/>
                  <a:pt x="3103" y="14389"/>
                  <a:pt x="2419" y="14389"/>
                </a:cubicBezTo>
                <a:lnTo>
                  <a:pt x="2395" y="14389"/>
                </a:lnTo>
                <a:cubicBezTo>
                  <a:pt x="1711" y="14389"/>
                  <a:pt x="1156" y="13346"/>
                  <a:pt x="1156" y="12062"/>
                </a:cubicBezTo>
                <a:cubicBezTo>
                  <a:pt x="1156" y="10777"/>
                  <a:pt x="1711" y="9734"/>
                  <a:pt x="2395" y="9734"/>
                </a:cubicBezTo>
                <a:lnTo>
                  <a:pt x="3280" y="9734"/>
                </a:lnTo>
                <a:lnTo>
                  <a:pt x="3280" y="6768"/>
                </a:lnTo>
                <a:lnTo>
                  <a:pt x="1239" y="6768"/>
                </a:lnTo>
                <a:cubicBezTo>
                  <a:pt x="764" y="6768"/>
                  <a:pt x="378" y="7491"/>
                  <a:pt x="378" y="8384"/>
                </a:cubicBezTo>
                <a:lnTo>
                  <a:pt x="378" y="21222"/>
                </a:lnTo>
                <a:cubicBezTo>
                  <a:pt x="378" y="21437"/>
                  <a:pt x="292" y="21600"/>
                  <a:pt x="187" y="21600"/>
                </a:cubicBezTo>
                <a:close/>
                <a:moveTo>
                  <a:pt x="2395" y="10458"/>
                </a:moveTo>
                <a:cubicBezTo>
                  <a:pt x="1919" y="10458"/>
                  <a:pt x="1534" y="11181"/>
                  <a:pt x="1534" y="12075"/>
                </a:cubicBezTo>
                <a:cubicBezTo>
                  <a:pt x="1534" y="12968"/>
                  <a:pt x="1919" y="13692"/>
                  <a:pt x="2395" y="13692"/>
                </a:cubicBezTo>
                <a:lnTo>
                  <a:pt x="2419" y="13692"/>
                </a:lnTo>
                <a:cubicBezTo>
                  <a:pt x="2895" y="13692"/>
                  <a:pt x="3280" y="12968"/>
                  <a:pt x="3280" y="12075"/>
                </a:cubicBezTo>
                <a:lnTo>
                  <a:pt x="3280" y="10458"/>
                </a:lnTo>
                <a:lnTo>
                  <a:pt x="2395" y="10458"/>
                </a:lnTo>
                <a:close/>
                <a:moveTo>
                  <a:pt x="3658" y="9747"/>
                </a:moveTo>
                <a:lnTo>
                  <a:pt x="4221" y="9747"/>
                </a:lnTo>
                <a:cubicBezTo>
                  <a:pt x="4696" y="9747"/>
                  <a:pt x="5082" y="9023"/>
                  <a:pt x="5082" y="8130"/>
                </a:cubicBezTo>
                <a:lnTo>
                  <a:pt x="5082" y="6787"/>
                </a:lnTo>
                <a:lnTo>
                  <a:pt x="3658" y="6787"/>
                </a:lnTo>
                <a:lnTo>
                  <a:pt x="3658" y="9747"/>
                </a:lnTo>
                <a:close/>
                <a:moveTo>
                  <a:pt x="5460" y="6076"/>
                </a:moveTo>
                <a:lnTo>
                  <a:pt x="6321" y="6076"/>
                </a:lnTo>
                <a:cubicBezTo>
                  <a:pt x="6796" y="6076"/>
                  <a:pt x="7181" y="5353"/>
                  <a:pt x="7181" y="4460"/>
                </a:cubicBezTo>
                <a:lnTo>
                  <a:pt x="7181" y="4414"/>
                </a:lnTo>
                <a:cubicBezTo>
                  <a:pt x="7181" y="3521"/>
                  <a:pt x="6796" y="2797"/>
                  <a:pt x="6321" y="2797"/>
                </a:cubicBezTo>
                <a:cubicBezTo>
                  <a:pt x="5845" y="2797"/>
                  <a:pt x="5460" y="3521"/>
                  <a:pt x="5460" y="4414"/>
                </a:cubicBezTo>
                <a:lnTo>
                  <a:pt x="5460" y="6076"/>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AFB73C0E-8053-CC46-9643-3F8E2AB086CB}"/>
              </a:ext>
            </a:extLst>
          </p:cNvPr>
          <p:cNvSpPr/>
          <p:nvPr userDrawn="1"/>
        </p:nvSpPr>
        <p:spPr>
          <a:xfrm flipH="1">
            <a:off x="6217915" y="225027"/>
            <a:ext cx="2728013" cy="1452339"/>
          </a:xfrm>
          <a:custGeom>
            <a:avLst/>
            <a:gdLst/>
            <a:ahLst/>
            <a:cxnLst>
              <a:cxn ang="0">
                <a:pos x="wd2" y="hd2"/>
              </a:cxn>
              <a:cxn ang="5400000">
                <a:pos x="wd2" y="hd2"/>
              </a:cxn>
              <a:cxn ang="10800000">
                <a:pos x="wd2" y="hd2"/>
              </a:cxn>
              <a:cxn ang="16200000">
                <a:pos x="wd2" y="hd2"/>
              </a:cxn>
            </a:cxnLst>
            <a:rect l="0" t="0" r="r" b="b"/>
            <a:pathLst>
              <a:path w="21600" h="21600" extrusionOk="0">
                <a:moveTo>
                  <a:pt x="2405" y="4877"/>
                </a:moveTo>
                <a:lnTo>
                  <a:pt x="1239" y="4877"/>
                </a:lnTo>
                <a:cubicBezTo>
                  <a:pt x="555" y="4877"/>
                  <a:pt x="0" y="3834"/>
                  <a:pt x="0" y="2549"/>
                </a:cubicBezTo>
                <a:lnTo>
                  <a:pt x="0" y="2334"/>
                </a:lnTo>
                <a:cubicBezTo>
                  <a:pt x="0" y="1050"/>
                  <a:pt x="555" y="7"/>
                  <a:pt x="1239" y="7"/>
                </a:cubicBezTo>
                <a:lnTo>
                  <a:pt x="1354" y="7"/>
                </a:lnTo>
                <a:cubicBezTo>
                  <a:pt x="2037" y="7"/>
                  <a:pt x="2593" y="1050"/>
                  <a:pt x="2593" y="2334"/>
                </a:cubicBezTo>
                <a:lnTo>
                  <a:pt x="2593" y="4525"/>
                </a:lnTo>
                <a:cubicBezTo>
                  <a:pt x="2596" y="4720"/>
                  <a:pt x="2510" y="4877"/>
                  <a:pt x="2405" y="4877"/>
                </a:cubicBezTo>
                <a:close/>
                <a:moveTo>
                  <a:pt x="1239" y="711"/>
                </a:moveTo>
                <a:cubicBezTo>
                  <a:pt x="764" y="711"/>
                  <a:pt x="378" y="1434"/>
                  <a:pt x="378" y="2328"/>
                </a:cubicBezTo>
                <a:lnTo>
                  <a:pt x="378" y="2543"/>
                </a:lnTo>
                <a:cubicBezTo>
                  <a:pt x="378" y="3436"/>
                  <a:pt x="764" y="4160"/>
                  <a:pt x="1239" y="4160"/>
                </a:cubicBezTo>
                <a:lnTo>
                  <a:pt x="2218" y="4160"/>
                </a:lnTo>
                <a:lnTo>
                  <a:pt x="2218" y="2321"/>
                </a:lnTo>
                <a:cubicBezTo>
                  <a:pt x="2218" y="1428"/>
                  <a:pt x="1833" y="704"/>
                  <a:pt x="1357" y="704"/>
                </a:cubicBezTo>
                <a:lnTo>
                  <a:pt x="1239" y="704"/>
                </a:lnTo>
                <a:close/>
                <a:moveTo>
                  <a:pt x="187" y="21600"/>
                </a:moveTo>
                <a:cubicBezTo>
                  <a:pt x="83" y="21600"/>
                  <a:pt x="0" y="21444"/>
                  <a:pt x="0" y="21248"/>
                </a:cubicBezTo>
                <a:lnTo>
                  <a:pt x="0" y="8404"/>
                </a:lnTo>
                <a:cubicBezTo>
                  <a:pt x="0" y="7120"/>
                  <a:pt x="555" y="6076"/>
                  <a:pt x="1239" y="6076"/>
                </a:cubicBezTo>
                <a:lnTo>
                  <a:pt x="3280" y="6076"/>
                </a:lnTo>
                <a:lnTo>
                  <a:pt x="3280" y="3651"/>
                </a:lnTo>
                <a:lnTo>
                  <a:pt x="3294" y="2321"/>
                </a:lnTo>
                <a:cubicBezTo>
                  <a:pt x="3294" y="1043"/>
                  <a:pt x="3849" y="0"/>
                  <a:pt x="4533" y="0"/>
                </a:cubicBezTo>
                <a:lnTo>
                  <a:pt x="21413" y="0"/>
                </a:lnTo>
                <a:cubicBezTo>
                  <a:pt x="21517" y="0"/>
                  <a:pt x="21600" y="156"/>
                  <a:pt x="21600" y="352"/>
                </a:cubicBezTo>
                <a:cubicBezTo>
                  <a:pt x="21600" y="548"/>
                  <a:pt x="21517" y="704"/>
                  <a:pt x="21413" y="704"/>
                </a:cubicBezTo>
                <a:lnTo>
                  <a:pt x="4537" y="704"/>
                </a:lnTo>
                <a:cubicBezTo>
                  <a:pt x="4061" y="704"/>
                  <a:pt x="3676" y="1428"/>
                  <a:pt x="3676" y="2321"/>
                </a:cubicBezTo>
                <a:lnTo>
                  <a:pt x="3662" y="3651"/>
                </a:lnTo>
                <a:lnTo>
                  <a:pt x="3662" y="6063"/>
                </a:lnTo>
                <a:lnTo>
                  <a:pt x="5085" y="6063"/>
                </a:lnTo>
                <a:lnTo>
                  <a:pt x="5085" y="4401"/>
                </a:lnTo>
                <a:cubicBezTo>
                  <a:pt x="5085" y="3116"/>
                  <a:pt x="5640" y="2073"/>
                  <a:pt x="6324" y="2073"/>
                </a:cubicBezTo>
                <a:cubicBezTo>
                  <a:pt x="7008" y="2073"/>
                  <a:pt x="7563" y="3116"/>
                  <a:pt x="7563" y="4401"/>
                </a:cubicBezTo>
                <a:lnTo>
                  <a:pt x="7563" y="4446"/>
                </a:lnTo>
                <a:cubicBezTo>
                  <a:pt x="7563" y="5731"/>
                  <a:pt x="7008" y="6774"/>
                  <a:pt x="6324" y="6774"/>
                </a:cubicBezTo>
                <a:lnTo>
                  <a:pt x="5463" y="6774"/>
                </a:lnTo>
                <a:lnTo>
                  <a:pt x="5463" y="8117"/>
                </a:lnTo>
                <a:cubicBezTo>
                  <a:pt x="5463" y="9402"/>
                  <a:pt x="4908" y="10445"/>
                  <a:pt x="4224" y="10445"/>
                </a:cubicBezTo>
                <a:lnTo>
                  <a:pt x="3658" y="10445"/>
                </a:lnTo>
                <a:lnTo>
                  <a:pt x="3658" y="12062"/>
                </a:lnTo>
                <a:cubicBezTo>
                  <a:pt x="3658" y="13346"/>
                  <a:pt x="3103" y="14389"/>
                  <a:pt x="2419" y="14389"/>
                </a:cubicBezTo>
                <a:lnTo>
                  <a:pt x="2395" y="14389"/>
                </a:lnTo>
                <a:cubicBezTo>
                  <a:pt x="1711" y="14389"/>
                  <a:pt x="1156" y="13346"/>
                  <a:pt x="1156" y="12062"/>
                </a:cubicBezTo>
                <a:cubicBezTo>
                  <a:pt x="1156" y="10777"/>
                  <a:pt x="1711" y="9734"/>
                  <a:pt x="2395" y="9734"/>
                </a:cubicBezTo>
                <a:lnTo>
                  <a:pt x="3280" y="9734"/>
                </a:lnTo>
                <a:lnTo>
                  <a:pt x="3280" y="6768"/>
                </a:lnTo>
                <a:lnTo>
                  <a:pt x="1239" y="6768"/>
                </a:lnTo>
                <a:cubicBezTo>
                  <a:pt x="764" y="6768"/>
                  <a:pt x="378" y="7491"/>
                  <a:pt x="378" y="8384"/>
                </a:cubicBezTo>
                <a:lnTo>
                  <a:pt x="378" y="21222"/>
                </a:lnTo>
                <a:cubicBezTo>
                  <a:pt x="378" y="21437"/>
                  <a:pt x="292" y="21600"/>
                  <a:pt x="187" y="21600"/>
                </a:cubicBezTo>
                <a:close/>
                <a:moveTo>
                  <a:pt x="2395" y="10458"/>
                </a:moveTo>
                <a:cubicBezTo>
                  <a:pt x="1919" y="10458"/>
                  <a:pt x="1534" y="11181"/>
                  <a:pt x="1534" y="12075"/>
                </a:cubicBezTo>
                <a:cubicBezTo>
                  <a:pt x="1534" y="12968"/>
                  <a:pt x="1919" y="13692"/>
                  <a:pt x="2395" y="13692"/>
                </a:cubicBezTo>
                <a:lnTo>
                  <a:pt x="2419" y="13692"/>
                </a:lnTo>
                <a:cubicBezTo>
                  <a:pt x="2895" y="13692"/>
                  <a:pt x="3280" y="12968"/>
                  <a:pt x="3280" y="12075"/>
                </a:cubicBezTo>
                <a:lnTo>
                  <a:pt x="3280" y="10458"/>
                </a:lnTo>
                <a:lnTo>
                  <a:pt x="2395" y="10458"/>
                </a:lnTo>
                <a:close/>
                <a:moveTo>
                  <a:pt x="3658" y="9747"/>
                </a:moveTo>
                <a:lnTo>
                  <a:pt x="4221" y="9747"/>
                </a:lnTo>
                <a:cubicBezTo>
                  <a:pt x="4696" y="9747"/>
                  <a:pt x="5082" y="9023"/>
                  <a:pt x="5082" y="8130"/>
                </a:cubicBezTo>
                <a:lnTo>
                  <a:pt x="5082" y="6787"/>
                </a:lnTo>
                <a:lnTo>
                  <a:pt x="3658" y="6787"/>
                </a:lnTo>
                <a:lnTo>
                  <a:pt x="3658" y="9747"/>
                </a:lnTo>
                <a:close/>
                <a:moveTo>
                  <a:pt x="5460" y="6076"/>
                </a:moveTo>
                <a:lnTo>
                  <a:pt x="6321" y="6076"/>
                </a:lnTo>
                <a:cubicBezTo>
                  <a:pt x="6796" y="6076"/>
                  <a:pt x="7181" y="5353"/>
                  <a:pt x="7181" y="4460"/>
                </a:cubicBezTo>
                <a:lnTo>
                  <a:pt x="7181" y="4414"/>
                </a:lnTo>
                <a:cubicBezTo>
                  <a:pt x="7181" y="3521"/>
                  <a:pt x="6796" y="2797"/>
                  <a:pt x="6321" y="2797"/>
                </a:cubicBezTo>
                <a:cubicBezTo>
                  <a:pt x="5845" y="2797"/>
                  <a:pt x="5460" y="3521"/>
                  <a:pt x="5460" y="4414"/>
                </a:cubicBezTo>
                <a:lnTo>
                  <a:pt x="5460" y="6076"/>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2778DDA3-EF9F-0046-AC7A-A87AD920E217}"/>
              </a:ext>
            </a:extLst>
          </p:cNvPr>
          <p:cNvSpPr/>
          <p:nvPr userDrawn="1"/>
        </p:nvSpPr>
        <p:spPr>
          <a:xfrm flipV="1">
            <a:off x="235469" y="5180634"/>
            <a:ext cx="2728013" cy="1452339"/>
          </a:xfrm>
          <a:custGeom>
            <a:avLst/>
            <a:gdLst/>
            <a:ahLst/>
            <a:cxnLst>
              <a:cxn ang="0">
                <a:pos x="wd2" y="hd2"/>
              </a:cxn>
              <a:cxn ang="5400000">
                <a:pos x="wd2" y="hd2"/>
              </a:cxn>
              <a:cxn ang="10800000">
                <a:pos x="wd2" y="hd2"/>
              </a:cxn>
              <a:cxn ang="16200000">
                <a:pos x="wd2" y="hd2"/>
              </a:cxn>
            </a:cxnLst>
            <a:rect l="0" t="0" r="r" b="b"/>
            <a:pathLst>
              <a:path w="21600" h="21600" extrusionOk="0">
                <a:moveTo>
                  <a:pt x="2405" y="4877"/>
                </a:moveTo>
                <a:lnTo>
                  <a:pt x="1239" y="4877"/>
                </a:lnTo>
                <a:cubicBezTo>
                  <a:pt x="555" y="4877"/>
                  <a:pt x="0" y="3834"/>
                  <a:pt x="0" y="2549"/>
                </a:cubicBezTo>
                <a:lnTo>
                  <a:pt x="0" y="2334"/>
                </a:lnTo>
                <a:cubicBezTo>
                  <a:pt x="0" y="1050"/>
                  <a:pt x="555" y="7"/>
                  <a:pt x="1239" y="7"/>
                </a:cubicBezTo>
                <a:lnTo>
                  <a:pt x="1354" y="7"/>
                </a:lnTo>
                <a:cubicBezTo>
                  <a:pt x="2037" y="7"/>
                  <a:pt x="2593" y="1050"/>
                  <a:pt x="2593" y="2334"/>
                </a:cubicBezTo>
                <a:lnTo>
                  <a:pt x="2593" y="4525"/>
                </a:lnTo>
                <a:cubicBezTo>
                  <a:pt x="2596" y="4720"/>
                  <a:pt x="2510" y="4877"/>
                  <a:pt x="2405" y="4877"/>
                </a:cubicBezTo>
                <a:close/>
                <a:moveTo>
                  <a:pt x="1239" y="711"/>
                </a:moveTo>
                <a:cubicBezTo>
                  <a:pt x="764" y="711"/>
                  <a:pt x="378" y="1434"/>
                  <a:pt x="378" y="2328"/>
                </a:cubicBezTo>
                <a:lnTo>
                  <a:pt x="378" y="2543"/>
                </a:lnTo>
                <a:cubicBezTo>
                  <a:pt x="378" y="3436"/>
                  <a:pt x="764" y="4160"/>
                  <a:pt x="1239" y="4160"/>
                </a:cubicBezTo>
                <a:lnTo>
                  <a:pt x="2218" y="4160"/>
                </a:lnTo>
                <a:lnTo>
                  <a:pt x="2218" y="2321"/>
                </a:lnTo>
                <a:cubicBezTo>
                  <a:pt x="2218" y="1428"/>
                  <a:pt x="1833" y="704"/>
                  <a:pt x="1357" y="704"/>
                </a:cubicBezTo>
                <a:lnTo>
                  <a:pt x="1239" y="704"/>
                </a:lnTo>
                <a:close/>
                <a:moveTo>
                  <a:pt x="187" y="21600"/>
                </a:moveTo>
                <a:cubicBezTo>
                  <a:pt x="83" y="21600"/>
                  <a:pt x="0" y="21444"/>
                  <a:pt x="0" y="21248"/>
                </a:cubicBezTo>
                <a:lnTo>
                  <a:pt x="0" y="8404"/>
                </a:lnTo>
                <a:cubicBezTo>
                  <a:pt x="0" y="7120"/>
                  <a:pt x="555" y="6076"/>
                  <a:pt x="1239" y="6076"/>
                </a:cubicBezTo>
                <a:lnTo>
                  <a:pt x="3280" y="6076"/>
                </a:lnTo>
                <a:lnTo>
                  <a:pt x="3280" y="3651"/>
                </a:lnTo>
                <a:lnTo>
                  <a:pt x="3294" y="2321"/>
                </a:lnTo>
                <a:cubicBezTo>
                  <a:pt x="3294" y="1043"/>
                  <a:pt x="3849" y="0"/>
                  <a:pt x="4533" y="0"/>
                </a:cubicBezTo>
                <a:lnTo>
                  <a:pt x="21413" y="0"/>
                </a:lnTo>
                <a:cubicBezTo>
                  <a:pt x="21517" y="0"/>
                  <a:pt x="21600" y="156"/>
                  <a:pt x="21600" y="352"/>
                </a:cubicBezTo>
                <a:cubicBezTo>
                  <a:pt x="21600" y="548"/>
                  <a:pt x="21517" y="704"/>
                  <a:pt x="21413" y="704"/>
                </a:cubicBezTo>
                <a:lnTo>
                  <a:pt x="4537" y="704"/>
                </a:lnTo>
                <a:cubicBezTo>
                  <a:pt x="4061" y="704"/>
                  <a:pt x="3676" y="1428"/>
                  <a:pt x="3676" y="2321"/>
                </a:cubicBezTo>
                <a:lnTo>
                  <a:pt x="3662" y="3651"/>
                </a:lnTo>
                <a:lnTo>
                  <a:pt x="3662" y="6063"/>
                </a:lnTo>
                <a:lnTo>
                  <a:pt x="5085" y="6063"/>
                </a:lnTo>
                <a:lnTo>
                  <a:pt x="5085" y="4401"/>
                </a:lnTo>
                <a:cubicBezTo>
                  <a:pt x="5085" y="3116"/>
                  <a:pt x="5640" y="2073"/>
                  <a:pt x="6324" y="2073"/>
                </a:cubicBezTo>
                <a:cubicBezTo>
                  <a:pt x="7008" y="2073"/>
                  <a:pt x="7563" y="3116"/>
                  <a:pt x="7563" y="4401"/>
                </a:cubicBezTo>
                <a:lnTo>
                  <a:pt x="7563" y="4446"/>
                </a:lnTo>
                <a:cubicBezTo>
                  <a:pt x="7563" y="5731"/>
                  <a:pt x="7008" y="6774"/>
                  <a:pt x="6324" y="6774"/>
                </a:cubicBezTo>
                <a:lnTo>
                  <a:pt x="5463" y="6774"/>
                </a:lnTo>
                <a:lnTo>
                  <a:pt x="5463" y="8117"/>
                </a:lnTo>
                <a:cubicBezTo>
                  <a:pt x="5463" y="9402"/>
                  <a:pt x="4908" y="10445"/>
                  <a:pt x="4224" y="10445"/>
                </a:cubicBezTo>
                <a:lnTo>
                  <a:pt x="3658" y="10445"/>
                </a:lnTo>
                <a:lnTo>
                  <a:pt x="3658" y="12062"/>
                </a:lnTo>
                <a:cubicBezTo>
                  <a:pt x="3658" y="13346"/>
                  <a:pt x="3103" y="14389"/>
                  <a:pt x="2419" y="14389"/>
                </a:cubicBezTo>
                <a:lnTo>
                  <a:pt x="2395" y="14389"/>
                </a:lnTo>
                <a:cubicBezTo>
                  <a:pt x="1711" y="14389"/>
                  <a:pt x="1156" y="13346"/>
                  <a:pt x="1156" y="12062"/>
                </a:cubicBezTo>
                <a:cubicBezTo>
                  <a:pt x="1156" y="10777"/>
                  <a:pt x="1711" y="9734"/>
                  <a:pt x="2395" y="9734"/>
                </a:cubicBezTo>
                <a:lnTo>
                  <a:pt x="3280" y="9734"/>
                </a:lnTo>
                <a:lnTo>
                  <a:pt x="3280" y="6768"/>
                </a:lnTo>
                <a:lnTo>
                  <a:pt x="1239" y="6768"/>
                </a:lnTo>
                <a:cubicBezTo>
                  <a:pt x="764" y="6768"/>
                  <a:pt x="378" y="7491"/>
                  <a:pt x="378" y="8384"/>
                </a:cubicBezTo>
                <a:lnTo>
                  <a:pt x="378" y="21222"/>
                </a:lnTo>
                <a:cubicBezTo>
                  <a:pt x="378" y="21437"/>
                  <a:pt x="292" y="21600"/>
                  <a:pt x="187" y="21600"/>
                </a:cubicBezTo>
                <a:close/>
                <a:moveTo>
                  <a:pt x="2395" y="10458"/>
                </a:moveTo>
                <a:cubicBezTo>
                  <a:pt x="1919" y="10458"/>
                  <a:pt x="1534" y="11181"/>
                  <a:pt x="1534" y="12075"/>
                </a:cubicBezTo>
                <a:cubicBezTo>
                  <a:pt x="1534" y="12968"/>
                  <a:pt x="1919" y="13692"/>
                  <a:pt x="2395" y="13692"/>
                </a:cubicBezTo>
                <a:lnTo>
                  <a:pt x="2419" y="13692"/>
                </a:lnTo>
                <a:cubicBezTo>
                  <a:pt x="2895" y="13692"/>
                  <a:pt x="3280" y="12968"/>
                  <a:pt x="3280" y="12075"/>
                </a:cubicBezTo>
                <a:lnTo>
                  <a:pt x="3280" y="10458"/>
                </a:lnTo>
                <a:lnTo>
                  <a:pt x="2395" y="10458"/>
                </a:lnTo>
                <a:close/>
                <a:moveTo>
                  <a:pt x="3658" y="9747"/>
                </a:moveTo>
                <a:lnTo>
                  <a:pt x="4221" y="9747"/>
                </a:lnTo>
                <a:cubicBezTo>
                  <a:pt x="4696" y="9747"/>
                  <a:pt x="5082" y="9023"/>
                  <a:pt x="5082" y="8130"/>
                </a:cubicBezTo>
                <a:lnTo>
                  <a:pt x="5082" y="6787"/>
                </a:lnTo>
                <a:lnTo>
                  <a:pt x="3658" y="6787"/>
                </a:lnTo>
                <a:lnTo>
                  <a:pt x="3658" y="9747"/>
                </a:lnTo>
                <a:close/>
                <a:moveTo>
                  <a:pt x="5460" y="6076"/>
                </a:moveTo>
                <a:lnTo>
                  <a:pt x="6321" y="6076"/>
                </a:lnTo>
                <a:cubicBezTo>
                  <a:pt x="6796" y="6076"/>
                  <a:pt x="7181" y="5353"/>
                  <a:pt x="7181" y="4460"/>
                </a:cubicBezTo>
                <a:lnTo>
                  <a:pt x="7181" y="4414"/>
                </a:lnTo>
                <a:cubicBezTo>
                  <a:pt x="7181" y="3521"/>
                  <a:pt x="6796" y="2797"/>
                  <a:pt x="6321" y="2797"/>
                </a:cubicBezTo>
                <a:cubicBezTo>
                  <a:pt x="5845" y="2797"/>
                  <a:pt x="5460" y="3521"/>
                  <a:pt x="5460" y="4414"/>
                </a:cubicBezTo>
                <a:lnTo>
                  <a:pt x="5460" y="6076"/>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5C0FED53-C79A-DD47-8459-EAB4235C827E}"/>
              </a:ext>
            </a:extLst>
          </p:cNvPr>
          <p:cNvSpPr/>
          <p:nvPr userDrawn="1"/>
        </p:nvSpPr>
        <p:spPr>
          <a:xfrm flipH="1" flipV="1">
            <a:off x="6217915" y="5180634"/>
            <a:ext cx="2728013" cy="1452339"/>
          </a:xfrm>
          <a:custGeom>
            <a:avLst/>
            <a:gdLst/>
            <a:ahLst/>
            <a:cxnLst>
              <a:cxn ang="0">
                <a:pos x="wd2" y="hd2"/>
              </a:cxn>
              <a:cxn ang="5400000">
                <a:pos x="wd2" y="hd2"/>
              </a:cxn>
              <a:cxn ang="10800000">
                <a:pos x="wd2" y="hd2"/>
              </a:cxn>
              <a:cxn ang="16200000">
                <a:pos x="wd2" y="hd2"/>
              </a:cxn>
            </a:cxnLst>
            <a:rect l="0" t="0" r="r" b="b"/>
            <a:pathLst>
              <a:path w="21600" h="21600" extrusionOk="0">
                <a:moveTo>
                  <a:pt x="2405" y="4877"/>
                </a:moveTo>
                <a:lnTo>
                  <a:pt x="1239" y="4877"/>
                </a:lnTo>
                <a:cubicBezTo>
                  <a:pt x="555" y="4877"/>
                  <a:pt x="0" y="3834"/>
                  <a:pt x="0" y="2549"/>
                </a:cubicBezTo>
                <a:lnTo>
                  <a:pt x="0" y="2334"/>
                </a:lnTo>
                <a:cubicBezTo>
                  <a:pt x="0" y="1050"/>
                  <a:pt x="555" y="7"/>
                  <a:pt x="1239" y="7"/>
                </a:cubicBezTo>
                <a:lnTo>
                  <a:pt x="1354" y="7"/>
                </a:lnTo>
                <a:cubicBezTo>
                  <a:pt x="2037" y="7"/>
                  <a:pt x="2593" y="1050"/>
                  <a:pt x="2593" y="2334"/>
                </a:cubicBezTo>
                <a:lnTo>
                  <a:pt x="2593" y="4525"/>
                </a:lnTo>
                <a:cubicBezTo>
                  <a:pt x="2596" y="4720"/>
                  <a:pt x="2510" y="4877"/>
                  <a:pt x="2405" y="4877"/>
                </a:cubicBezTo>
                <a:close/>
                <a:moveTo>
                  <a:pt x="1239" y="711"/>
                </a:moveTo>
                <a:cubicBezTo>
                  <a:pt x="764" y="711"/>
                  <a:pt x="378" y="1434"/>
                  <a:pt x="378" y="2328"/>
                </a:cubicBezTo>
                <a:lnTo>
                  <a:pt x="378" y="2543"/>
                </a:lnTo>
                <a:cubicBezTo>
                  <a:pt x="378" y="3436"/>
                  <a:pt x="764" y="4160"/>
                  <a:pt x="1239" y="4160"/>
                </a:cubicBezTo>
                <a:lnTo>
                  <a:pt x="2218" y="4160"/>
                </a:lnTo>
                <a:lnTo>
                  <a:pt x="2218" y="2321"/>
                </a:lnTo>
                <a:cubicBezTo>
                  <a:pt x="2218" y="1428"/>
                  <a:pt x="1833" y="704"/>
                  <a:pt x="1357" y="704"/>
                </a:cubicBezTo>
                <a:lnTo>
                  <a:pt x="1239" y="704"/>
                </a:lnTo>
                <a:close/>
                <a:moveTo>
                  <a:pt x="187" y="21600"/>
                </a:moveTo>
                <a:cubicBezTo>
                  <a:pt x="83" y="21600"/>
                  <a:pt x="0" y="21444"/>
                  <a:pt x="0" y="21248"/>
                </a:cubicBezTo>
                <a:lnTo>
                  <a:pt x="0" y="8404"/>
                </a:lnTo>
                <a:cubicBezTo>
                  <a:pt x="0" y="7120"/>
                  <a:pt x="555" y="6076"/>
                  <a:pt x="1239" y="6076"/>
                </a:cubicBezTo>
                <a:lnTo>
                  <a:pt x="3280" y="6076"/>
                </a:lnTo>
                <a:lnTo>
                  <a:pt x="3280" y="3651"/>
                </a:lnTo>
                <a:lnTo>
                  <a:pt x="3294" y="2321"/>
                </a:lnTo>
                <a:cubicBezTo>
                  <a:pt x="3294" y="1043"/>
                  <a:pt x="3849" y="0"/>
                  <a:pt x="4533" y="0"/>
                </a:cubicBezTo>
                <a:lnTo>
                  <a:pt x="21413" y="0"/>
                </a:lnTo>
                <a:cubicBezTo>
                  <a:pt x="21517" y="0"/>
                  <a:pt x="21600" y="156"/>
                  <a:pt x="21600" y="352"/>
                </a:cubicBezTo>
                <a:cubicBezTo>
                  <a:pt x="21600" y="548"/>
                  <a:pt x="21517" y="704"/>
                  <a:pt x="21413" y="704"/>
                </a:cubicBezTo>
                <a:lnTo>
                  <a:pt x="4537" y="704"/>
                </a:lnTo>
                <a:cubicBezTo>
                  <a:pt x="4061" y="704"/>
                  <a:pt x="3676" y="1428"/>
                  <a:pt x="3676" y="2321"/>
                </a:cubicBezTo>
                <a:lnTo>
                  <a:pt x="3662" y="3651"/>
                </a:lnTo>
                <a:lnTo>
                  <a:pt x="3662" y="6063"/>
                </a:lnTo>
                <a:lnTo>
                  <a:pt x="5085" y="6063"/>
                </a:lnTo>
                <a:lnTo>
                  <a:pt x="5085" y="4401"/>
                </a:lnTo>
                <a:cubicBezTo>
                  <a:pt x="5085" y="3116"/>
                  <a:pt x="5640" y="2073"/>
                  <a:pt x="6324" y="2073"/>
                </a:cubicBezTo>
                <a:cubicBezTo>
                  <a:pt x="7008" y="2073"/>
                  <a:pt x="7563" y="3116"/>
                  <a:pt x="7563" y="4401"/>
                </a:cubicBezTo>
                <a:lnTo>
                  <a:pt x="7563" y="4446"/>
                </a:lnTo>
                <a:cubicBezTo>
                  <a:pt x="7563" y="5731"/>
                  <a:pt x="7008" y="6774"/>
                  <a:pt x="6324" y="6774"/>
                </a:cubicBezTo>
                <a:lnTo>
                  <a:pt x="5463" y="6774"/>
                </a:lnTo>
                <a:lnTo>
                  <a:pt x="5463" y="8117"/>
                </a:lnTo>
                <a:cubicBezTo>
                  <a:pt x="5463" y="9402"/>
                  <a:pt x="4908" y="10445"/>
                  <a:pt x="4224" y="10445"/>
                </a:cubicBezTo>
                <a:lnTo>
                  <a:pt x="3658" y="10445"/>
                </a:lnTo>
                <a:lnTo>
                  <a:pt x="3658" y="12062"/>
                </a:lnTo>
                <a:cubicBezTo>
                  <a:pt x="3658" y="13346"/>
                  <a:pt x="3103" y="14389"/>
                  <a:pt x="2419" y="14389"/>
                </a:cubicBezTo>
                <a:lnTo>
                  <a:pt x="2395" y="14389"/>
                </a:lnTo>
                <a:cubicBezTo>
                  <a:pt x="1711" y="14389"/>
                  <a:pt x="1156" y="13346"/>
                  <a:pt x="1156" y="12062"/>
                </a:cubicBezTo>
                <a:cubicBezTo>
                  <a:pt x="1156" y="10777"/>
                  <a:pt x="1711" y="9734"/>
                  <a:pt x="2395" y="9734"/>
                </a:cubicBezTo>
                <a:lnTo>
                  <a:pt x="3280" y="9734"/>
                </a:lnTo>
                <a:lnTo>
                  <a:pt x="3280" y="6768"/>
                </a:lnTo>
                <a:lnTo>
                  <a:pt x="1239" y="6768"/>
                </a:lnTo>
                <a:cubicBezTo>
                  <a:pt x="764" y="6768"/>
                  <a:pt x="378" y="7491"/>
                  <a:pt x="378" y="8384"/>
                </a:cubicBezTo>
                <a:lnTo>
                  <a:pt x="378" y="21222"/>
                </a:lnTo>
                <a:cubicBezTo>
                  <a:pt x="378" y="21437"/>
                  <a:pt x="292" y="21600"/>
                  <a:pt x="187" y="21600"/>
                </a:cubicBezTo>
                <a:close/>
                <a:moveTo>
                  <a:pt x="2395" y="10458"/>
                </a:moveTo>
                <a:cubicBezTo>
                  <a:pt x="1919" y="10458"/>
                  <a:pt x="1534" y="11181"/>
                  <a:pt x="1534" y="12075"/>
                </a:cubicBezTo>
                <a:cubicBezTo>
                  <a:pt x="1534" y="12968"/>
                  <a:pt x="1919" y="13692"/>
                  <a:pt x="2395" y="13692"/>
                </a:cubicBezTo>
                <a:lnTo>
                  <a:pt x="2419" y="13692"/>
                </a:lnTo>
                <a:cubicBezTo>
                  <a:pt x="2895" y="13692"/>
                  <a:pt x="3280" y="12968"/>
                  <a:pt x="3280" y="12075"/>
                </a:cubicBezTo>
                <a:lnTo>
                  <a:pt x="3280" y="10458"/>
                </a:lnTo>
                <a:lnTo>
                  <a:pt x="2395" y="10458"/>
                </a:lnTo>
                <a:close/>
                <a:moveTo>
                  <a:pt x="3658" y="9747"/>
                </a:moveTo>
                <a:lnTo>
                  <a:pt x="4221" y="9747"/>
                </a:lnTo>
                <a:cubicBezTo>
                  <a:pt x="4696" y="9747"/>
                  <a:pt x="5082" y="9023"/>
                  <a:pt x="5082" y="8130"/>
                </a:cubicBezTo>
                <a:lnTo>
                  <a:pt x="5082" y="6787"/>
                </a:lnTo>
                <a:lnTo>
                  <a:pt x="3658" y="6787"/>
                </a:lnTo>
                <a:lnTo>
                  <a:pt x="3658" y="9747"/>
                </a:lnTo>
                <a:close/>
                <a:moveTo>
                  <a:pt x="5460" y="6076"/>
                </a:moveTo>
                <a:lnTo>
                  <a:pt x="6321" y="6076"/>
                </a:lnTo>
                <a:cubicBezTo>
                  <a:pt x="6796" y="6076"/>
                  <a:pt x="7181" y="5353"/>
                  <a:pt x="7181" y="4460"/>
                </a:cubicBezTo>
                <a:lnTo>
                  <a:pt x="7181" y="4414"/>
                </a:lnTo>
                <a:cubicBezTo>
                  <a:pt x="7181" y="3521"/>
                  <a:pt x="6796" y="2797"/>
                  <a:pt x="6321" y="2797"/>
                </a:cubicBezTo>
                <a:cubicBezTo>
                  <a:pt x="5845" y="2797"/>
                  <a:pt x="5460" y="3521"/>
                  <a:pt x="5460" y="4414"/>
                </a:cubicBezTo>
                <a:lnTo>
                  <a:pt x="5460" y="6076"/>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accent2"/>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lumMod val="95000"/>
            </a:schemeClr>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lumMod val="95000"/>
            </a:schemeClr>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lumMod val="95000"/>
            </a:schemeClr>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lumMod val="95000"/>
            </a:schemeClr>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lumMod val="9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666302" y="3429000"/>
            <a:ext cx="4841364" cy="1823723"/>
          </a:xfrm>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666301" y="5344799"/>
            <a:ext cx="5660071" cy="726129"/>
          </a:xfrm>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999461" y="365125"/>
            <a:ext cx="573717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1000125" y="1825625"/>
            <a:ext cx="7208838" cy="4022725"/>
          </a:xfrm>
        </p:spPr>
        <p:txBody>
          <a:bodyPr>
            <a:noAutofit/>
          </a:bodyPr>
          <a:lstStyle/>
          <a:p>
            <a:r>
              <a:rPr lang="en-US" noProof="1"/>
              <a:t>Lorem ipsum dolor sit amet, tollit epicuri est ex, exerci accumsan singulis ei mel. Non blandit massa enim nec dui nunc mattis enim. Fermentum et sollicitudin ac orci phasellus.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2"/>
          </p:nvPr>
        </p:nvSpPr>
        <p:spPr>
          <a:xfrm>
            <a:off x="1318436" y="6125830"/>
            <a:ext cx="1367613"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3"/>
          </p:nvPr>
        </p:nvSpPr>
        <p:spPr>
          <a:xfrm>
            <a:off x="3028950" y="612583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4"/>
          </p:nvPr>
        </p:nvSpPr>
        <p:spPr>
          <a:xfrm>
            <a:off x="6457950" y="6125830"/>
            <a:ext cx="1367613"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999460" y="365125"/>
            <a:ext cx="7208875"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1000125" y="1825625"/>
            <a:ext cx="7208838" cy="4022725"/>
          </a:xfrm>
        </p:spPr>
        <p:txBody>
          <a:bodyPr>
            <a:normAutofit/>
          </a:bodyPr>
          <a:lstStyle/>
          <a:p>
            <a:r>
              <a:rPr lang="en-US" noProof="1"/>
              <a:t>Lorem ipsum dolor sit amet, tollit epicuri est ex, exerci accumsan singulis ei mel. Non blandit massa enim nec dui nunc mattis enim. Fermentum et sollicitudin ac orci phasellus.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2"/>
          </p:nvPr>
        </p:nvSpPr>
        <p:spPr>
          <a:xfrm>
            <a:off x="1318436" y="6125830"/>
            <a:ext cx="1367613"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3"/>
          </p:nvPr>
        </p:nvSpPr>
        <p:spPr>
          <a:xfrm>
            <a:off x="3028950" y="612583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4"/>
          </p:nvPr>
        </p:nvSpPr>
        <p:spPr>
          <a:xfrm>
            <a:off x="6457950" y="6125830"/>
            <a:ext cx="1367613"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2736056" y="3406044"/>
            <a:ext cx="5774532" cy="1536963"/>
          </a:xfrm>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2736056" y="5062091"/>
            <a:ext cx="5774532" cy="55712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2"/>
          </p:nvPr>
        </p:nvSpPr>
        <p:spPr>
          <a:xfrm>
            <a:off x="1318436" y="6125830"/>
            <a:ext cx="1367613"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3"/>
          </p:nvPr>
        </p:nvSpPr>
        <p:spPr>
          <a:xfrm>
            <a:off x="3028950" y="612583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4"/>
          </p:nvPr>
        </p:nvSpPr>
        <p:spPr>
          <a:xfrm>
            <a:off x="6457950" y="6125830"/>
            <a:ext cx="1367613"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818706" y="3348227"/>
            <a:ext cx="5667319" cy="1798155"/>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818706" y="5173370"/>
            <a:ext cx="5667319" cy="558799"/>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2"/>
          </p:nvPr>
        </p:nvSpPr>
        <p:spPr>
          <a:xfrm>
            <a:off x="1318436" y="6125830"/>
            <a:ext cx="1367613"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3"/>
          </p:nvPr>
        </p:nvSpPr>
        <p:spPr>
          <a:xfrm>
            <a:off x="3028950" y="612583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4"/>
          </p:nvPr>
        </p:nvSpPr>
        <p:spPr>
          <a:xfrm>
            <a:off x="6457950" y="6125830"/>
            <a:ext cx="1367613" cy="365125"/>
          </a:xfrm>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3219234" y="3173894"/>
            <a:ext cx="5291354" cy="1827701"/>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3219234" y="5028584"/>
            <a:ext cx="5291354" cy="784818"/>
          </a:xfrm>
        </p:spPr>
        <p:txBody>
          <a:bodyPr/>
          <a:lstStyle/>
          <a:p>
            <a:r>
              <a:rPr lang="en-US" noProof="1"/>
              <a:t>Lorem ipsum dolor sit amet, tollit epicuri est ex, exerci accumsan singulis ei mel.</a:t>
            </a:r>
          </a:p>
        </p:txBody>
      </p:sp>
      <p:sp>
        <p:nvSpPr>
          <p:cNvPr id="19" name="Picture Placeholder 18">
            <a:extLst>
              <a:ext uri="{FF2B5EF4-FFF2-40B4-BE49-F238E27FC236}">
                <a16:creationId xmlns:a16="http://schemas.microsoft.com/office/drawing/2014/main" id="{E594DC07-5212-2647-B22B-579D2DB0BE8B}"/>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444500" y="4629222"/>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444500" y="4859290"/>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444500" y="5089358"/>
            <a:ext cx="1701800" cy="228600"/>
          </a:xfrm>
        </p:spPr>
        <p:txBody>
          <a:bodyPr/>
          <a:lstStyle/>
          <a:p>
            <a:r>
              <a:rPr lang="en-US" dirty="0"/>
              <a:t>Your Company</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2"/>
          </p:nvPr>
        </p:nvSpPr>
        <p:spPr>
          <a:xfrm>
            <a:off x="1318436" y="6125830"/>
            <a:ext cx="1367613"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3"/>
          </p:nvPr>
        </p:nvSpPr>
        <p:spPr>
          <a:xfrm>
            <a:off x="3028950" y="612583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4"/>
          </p:nvPr>
        </p:nvSpPr>
        <p:spPr>
          <a:xfrm>
            <a:off x="6457950" y="6125830"/>
            <a:ext cx="1367613" cy="365125"/>
          </a:xfrm>
        </p:spPr>
        <p:txBody>
          <a:bodyPr/>
          <a:lstStyle/>
          <a:p>
            <a:fld id="{9319E888-69DF-4A19-BF5D-F6CF70DE7D06}" type="slidenum">
              <a:rPr lang="en-US" smtClean="0"/>
              <a:pPr/>
              <a:t>6</a:t>
            </a:fld>
            <a:endParaRPr lang="en-US"/>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0_T_PGO_Chinese-New-Year-4x3.pptx" id="{9BCF4A9C-6B48-4D06-BAEF-6A598B59FD9F}" vid="{B991C1C6-9AFC-4E10-85D3-71B4CBBC554F}"/>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0_T_PGO_Chinese-New-Year-4x3.pptx" id="{9BCF4A9C-6B48-4D06-BAEF-6A598B59FD9F}" vid="{BE67BF7A-3D72-477B-A996-E5FD7E88BD3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406</TotalTime>
  <Words>357</Words>
  <PresentationFormat>On-screen Show (4:3)</PresentationFormat>
  <Paragraphs>51</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Chinese New Year</dc:title>
  <dc:creator>PresentationGO.com</dc:creator>
  <dc:description>© Copyright PresentationGo.com</dc:description>
  <dcterms:created xsi:type="dcterms:W3CDTF">2019-11-21T05:08:20Z</dcterms:created>
  <dcterms:modified xsi:type="dcterms:W3CDTF">2022-01-21T05:28:20Z</dcterms:modified>
  <cp:category>Templates</cp:category>
</cp:coreProperties>
</file>