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094" autoAdjust="0"/>
    <p:restoredTop sz="93601" autoAdjust="0"/>
  </p:normalViewPr>
  <p:slideViewPr>
    <p:cSldViewPr snapToGrid="0">
      <p:cViewPr varScale="1">
        <p:scale>
          <a:sx n="144" d="100"/>
          <a:sy n="144" d="100"/>
        </p:scale>
        <p:origin x="990"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1/20/2022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79782" y="3088744"/>
            <a:ext cx="7664143" cy="1823722"/>
          </a:xfr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79782" y="5004541"/>
            <a:ext cx="7664143" cy="639225"/>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Date Placeholder 3">
            <a:extLst>
              <a:ext uri="{FF2B5EF4-FFF2-40B4-BE49-F238E27FC236}">
                <a16:creationId xmlns:a16="http://schemas.microsoft.com/office/drawing/2014/main" id="{A9D2FBA1-DBD3-8045-AB77-BCD65665CE15}"/>
              </a:ext>
            </a:extLst>
          </p:cNvPr>
          <p:cNvSpPr>
            <a:spLocks noGrp="1"/>
          </p:cNvSpPr>
          <p:nvPr>
            <p:ph type="dt" sz="half" idx="2"/>
          </p:nvPr>
        </p:nvSpPr>
        <p:spPr>
          <a:xfrm>
            <a:off x="1244008" y="6117034"/>
            <a:ext cx="2337392" cy="365125"/>
          </a:xfrm>
          <a:prstGeom prst="rect">
            <a:avLst/>
          </a:prstGeom>
        </p:spPr>
        <p:txBody>
          <a:bodyPr vert="horz" lIns="91440" tIns="45720" rIns="91440" bIns="45720" rtlCol="0" anchor="ctr"/>
          <a:lstStyle>
            <a:lvl1pPr algn="l">
              <a:defRPr sz="1200">
                <a:solidFill>
                  <a:schemeClr val="accent1">
                    <a:lumMod val="60000"/>
                    <a:lumOff val="40000"/>
                  </a:schemeClr>
                </a:solidFill>
              </a:defRPr>
            </a:lvl1pPr>
          </a:lstStyle>
          <a:p>
            <a:r>
              <a:rPr lang="en-US" dirty="0"/>
              <a:t>Date</a:t>
            </a:r>
          </a:p>
        </p:txBody>
      </p:sp>
      <p:sp>
        <p:nvSpPr>
          <p:cNvPr id="11" name="Footer Placeholder 4">
            <a:extLst>
              <a:ext uri="{FF2B5EF4-FFF2-40B4-BE49-F238E27FC236}">
                <a16:creationId xmlns:a16="http://schemas.microsoft.com/office/drawing/2014/main" id="{30B85F9E-38C0-9E4A-8347-8E893BD657EC}"/>
              </a:ext>
            </a:extLst>
          </p:cNvPr>
          <p:cNvSpPr>
            <a:spLocks noGrp="1"/>
          </p:cNvSpPr>
          <p:nvPr>
            <p:ph type="ftr" sz="quarter" idx="3"/>
          </p:nvPr>
        </p:nvSpPr>
        <p:spPr>
          <a:xfrm>
            <a:off x="4038600" y="6117034"/>
            <a:ext cx="4114800" cy="365125"/>
          </a:xfrm>
          <a:prstGeom prst="rect">
            <a:avLst/>
          </a:prstGeom>
        </p:spPr>
        <p:txBody>
          <a:bodyPr vert="horz" lIns="91440" tIns="45720" rIns="91440" bIns="45720" rtlCol="0" anchor="ctr"/>
          <a:lstStyle>
            <a:lvl1pPr algn="ctr">
              <a:defRPr sz="1200">
                <a:solidFill>
                  <a:schemeClr val="accent1">
                    <a:lumMod val="60000"/>
                    <a:lumOff val="40000"/>
                  </a:schemeClr>
                </a:solidFill>
              </a:defRPr>
            </a:lvl1pPr>
          </a:lstStyle>
          <a:p>
            <a:r>
              <a:rPr lang="en-US"/>
              <a:t>Your Footer Here</a:t>
            </a:r>
          </a:p>
        </p:txBody>
      </p:sp>
      <p:sp>
        <p:nvSpPr>
          <p:cNvPr id="12" name="Slide Number Placeholder 5">
            <a:extLst>
              <a:ext uri="{FF2B5EF4-FFF2-40B4-BE49-F238E27FC236}">
                <a16:creationId xmlns:a16="http://schemas.microsoft.com/office/drawing/2014/main" id="{1931E883-68CF-FC45-8ECD-BC8A80A4DB36}"/>
              </a:ext>
            </a:extLst>
          </p:cNvPr>
          <p:cNvSpPr>
            <a:spLocks noGrp="1"/>
          </p:cNvSpPr>
          <p:nvPr>
            <p:ph type="sldNum" sz="quarter" idx="4"/>
          </p:nvPr>
        </p:nvSpPr>
        <p:spPr>
          <a:xfrm>
            <a:off x="8610600" y="6117034"/>
            <a:ext cx="2337392" cy="365125"/>
          </a:xfrm>
          <a:prstGeom prst="rect">
            <a:avLst/>
          </a:prstGeom>
        </p:spPr>
        <p:txBody>
          <a:bodyPr vert="horz" lIns="91440" tIns="45720" rIns="91440" bIns="45720" rtlCol="0" anchor="ctr"/>
          <a:lstStyle>
            <a:lvl1pPr algn="r">
              <a:defRPr sz="1200">
                <a:solidFill>
                  <a:schemeClr val="accent1">
                    <a:lumMod val="60000"/>
                    <a:lumOff val="40000"/>
                  </a:schemeClr>
                </a:solidFill>
              </a:defRPr>
            </a:lvl1pPr>
          </a:lstStyle>
          <a:p>
            <a:fld id="{672B7600-67E3-4D97-B453-880E2742B982}" type="slidenum">
              <a:rPr lang="en-US" smtClean="0"/>
              <a:pPr/>
              <a:t>‹#›</a:t>
            </a:fld>
            <a:endParaRPr lang="en-US" dirty="0"/>
          </a:p>
        </p:txBody>
      </p:sp>
      <p:grpSp>
        <p:nvGrpSpPr>
          <p:cNvPr id="13" name="Group 12">
            <a:extLst>
              <a:ext uri="{FF2B5EF4-FFF2-40B4-BE49-F238E27FC236}">
                <a16:creationId xmlns:a16="http://schemas.microsoft.com/office/drawing/2014/main" id="{71B63757-A70D-E74C-94CE-A831320DEFF5}"/>
              </a:ext>
            </a:extLst>
          </p:cNvPr>
          <p:cNvGrpSpPr/>
          <p:nvPr userDrawn="1"/>
        </p:nvGrpSpPr>
        <p:grpSpPr>
          <a:xfrm>
            <a:off x="7307581" y="0"/>
            <a:ext cx="3360419" cy="5311137"/>
            <a:chOff x="38887399" y="34035999"/>
            <a:chExt cx="3360419" cy="5311137"/>
          </a:xfrm>
        </p:grpSpPr>
        <p:sp>
          <p:nvSpPr>
            <p:cNvPr id="14" name="Shape">
              <a:extLst>
                <a:ext uri="{FF2B5EF4-FFF2-40B4-BE49-F238E27FC236}">
                  <a16:creationId xmlns:a16="http://schemas.microsoft.com/office/drawing/2014/main" id="{2B0324C3-8561-6743-AAE4-4CD1F874F150}"/>
                </a:ext>
              </a:extLst>
            </p:cNvPr>
            <p:cNvSpPr/>
            <p:nvPr/>
          </p:nvSpPr>
          <p:spPr>
            <a:xfrm>
              <a:off x="38950900"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8898" y="19750"/>
                    <a:pt x="0" y="15598"/>
                    <a:pt x="0" y="10800"/>
                  </a:cubicBezTo>
                  <a:cubicBezTo>
                    <a:pt x="0" y="5987"/>
                    <a:pt x="8898" y="1850"/>
                    <a:pt x="21600" y="0"/>
                  </a:cubicBezTo>
                  <a:cubicBezTo>
                    <a:pt x="13046" y="2196"/>
                    <a:pt x="7324" y="6212"/>
                    <a:pt x="7324" y="10800"/>
                  </a:cubicBezTo>
                  <a:cubicBezTo>
                    <a:pt x="7324" y="15388"/>
                    <a:pt x="13046" y="19404"/>
                    <a:pt x="21600" y="216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4E840851-7198-A847-834D-4819907EC032}"/>
                </a:ext>
              </a:extLst>
            </p:cNvPr>
            <p:cNvSpPr/>
            <p:nvPr/>
          </p:nvSpPr>
          <p:spPr>
            <a:xfrm>
              <a:off x="41226267"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54" y="2196"/>
                    <a:pt x="14276" y="6212"/>
                    <a:pt x="14276" y="10800"/>
                  </a:cubicBezTo>
                  <a:cubicBezTo>
                    <a:pt x="14276" y="15388"/>
                    <a:pt x="8526" y="19404"/>
                    <a:pt x="0" y="21600"/>
                  </a:cubicBezTo>
                  <a:cubicBezTo>
                    <a:pt x="12702" y="19750"/>
                    <a:pt x="21600" y="15598"/>
                    <a:pt x="21600" y="10800"/>
                  </a:cubicBezTo>
                  <a:cubicBezTo>
                    <a:pt x="21600" y="6002"/>
                    <a:pt x="12731" y="1850"/>
                    <a:pt x="0"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19E0DBF0-5B9B-294B-BF7C-BDF402AB8919}"/>
                </a:ext>
              </a:extLst>
            </p:cNvPr>
            <p:cNvSpPr/>
            <p:nvPr/>
          </p:nvSpPr>
          <p:spPr>
            <a:xfrm>
              <a:off x="39333966"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10525" y="10800"/>
                  </a:moveTo>
                  <a:cubicBezTo>
                    <a:pt x="10525" y="6021"/>
                    <a:pt x="15053" y="1897"/>
                    <a:pt x="21600" y="0"/>
                  </a:cubicBezTo>
                  <a:cubicBezTo>
                    <a:pt x="9148" y="1341"/>
                    <a:pt x="0" y="5664"/>
                    <a:pt x="0" y="10800"/>
                  </a:cubicBezTo>
                  <a:cubicBezTo>
                    <a:pt x="0" y="15936"/>
                    <a:pt x="9148" y="20259"/>
                    <a:pt x="21600" y="21600"/>
                  </a:cubicBezTo>
                  <a:cubicBezTo>
                    <a:pt x="15053" y="19703"/>
                    <a:pt x="10525" y="15579"/>
                    <a:pt x="10525" y="10800"/>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B1636029-8FC2-F544-8BE4-C957CF17D0DB}"/>
                </a:ext>
              </a:extLst>
            </p:cNvPr>
            <p:cNvSpPr/>
            <p:nvPr/>
          </p:nvSpPr>
          <p:spPr>
            <a:xfrm>
              <a:off x="40906699"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664"/>
                    <a:pt x="12452" y="1341"/>
                    <a:pt x="0" y="0"/>
                  </a:cubicBezTo>
                  <a:cubicBezTo>
                    <a:pt x="6517" y="1897"/>
                    <a:pt x="11075" y="6021"/>
                    <a:pt x="11075" y="10800"/>
                  </a:cubicBezTo>
                  <a:cubicBezTo>
                    <a:pt x="11075" y="15579"/>
                    <a:pt x="6547" y="19703"/>
                    <a:pt x="0" y="21600"/>
                  </a:cubicBezTo>
                  <a:cubicBezTo>
                    <a:pt x="12452" y="20273"/>
                    <a:pt x="21600" y="15936"/>
                    <a:pt x="21600" y="10800"/>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DD70FE14-78B4-7543-8C2D-720F451E3B20}"/>
                </a:ext>
              </a:extLst>
            </p:cNvPr>
            <p:cNvSpPr/>
            <p:nvPr/>
          </p:nvSpPr>
          <p:spPr>
            <a:xfrm>
              <a:off x="40654766"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255"/>
                    <a:pt x="12166" y="664"/>
                    <a:pt x="0" y="0"/>
                  </a:cubicBezTo>
                  <a:cubicBezTo>
                    <a:pt x="3500" y="1922"/>
                    <a:pt x="4866" y="7080"/>
                    <a:pt x="4866" y="10800"/>
                  </a:cubicBezTo>
                  <a:cubicBezTo>
                    <a:pt x="4866" y="14520"/>
                    <a:pt x="3500" y="19678"/>
                    <a:pt x="0" y="21600"/>
                  </a:cubicBezTo>
                  <a:cubicBezTo>
                    <a:pt x="12166" y="20936"/>
                    <a:pt x="21600" y="16345"/>
                    <a:pt x="21600" y="10800"/>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ADB67F2E-1395-A74F-8A45-7680A97D65A0}"/>
                </a:ext>
              </a:extLst>
            </p:cNvPr>
            <p:cNvSpPr/>
            <p:nvPr/>
          </p:nvSpPr>
          <p:spPr>
            <a:xfrm>
              <a:off x="39839899"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434" y="664"/>
                    <a:pt x="0" y="5255"/>
                    <a:pt x="0" y="10800"/>
                  </a:cubicBezTo>
                  <a:cubicBezTo>
                    <a:pt x="0" y="16345"/>
                    <a:pt x="9434" y="20936"/>
                    <a:pt x="21600" y="21600"/>
                  </a:cubicBezTo>
                  <a:cubicBezTo>
                    <a:pt x="18100" y="19678"/>
                    <a:pt x="16734" y="14520"/>
                    <a:pt x="16734" y="10800"/>
                  </a:cubicBezTo>
                  <a:cubicBezTo>
                    <a:pt x="16734" y="7080"/>
                    <a:pt x="18057" y="1908"/>
                    <a:pt x="21600" y="0"/>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F3F1EBE2-D0D0-0F4C-82A4-0E737CA8F02A}"/>
                </a:ext>
              </a:extLst>
            </p:cNvPr>
            <p:cNvSpPr/>
            <p:nvPr userDrawn="1"/>
          </p:nvSpPr>
          <p:spPr>
            <a:xfrm>
              <a:off x="40388067" y="35026599"/>
              <a:ext cx="347979" cy="1998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016" y="0"/>
                    <a:pt x="0" y="3705"/>
                    <a:pt x="0" y="10800"/>
                  </a:cubicBezTo>
                  <a:cubicBezTo>
                    <a:pt x="0" y="17895"/>
                    <a:pt x="7016" y="21600"/>
                    <a:pt x="10800" y="21600"/>
                  </a:cubicBezTo>
                  <a:cubicBezTo>
                    <a:pt x="14584" y="21600"/>
                    <a:pt x="21600" y="17895"/>
                    <a:pt x="21600" y="10800"/>
                  </a:cubicBezTo>
                  <a:cubicBezTo>
                    <a:pt x="21600" y="3705"/>
                    <a:pt x="14584" y="0"/>
                    <a:pt x="10800" y="0"/>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C1C0BDC2-3705-284B-B0C5-7E6687044724}"/>
                </a:ext>
              </a:extLst>
            </p:cNvPr>
            <p:cNvSpPr/>
            <p:nvPr/>
          </p:nvSpPr>
          <p:spPr>
            <a:xfrm>
              <a:off x="38887399" y="34035999"/>
              <a:ext cx="3360419" cy="5311137"/>
            </a:xfrm>
            <a:custGeom>
              <a:avLst/>
              <a:gdLst/>
              <a:ahLst/>
              <a:cxnLst>
                <a:cxn ang="0">
                  <a:pos x="wd2" y="hd2"/>
                </a:cxn>
                <a:cxn ang="5400000">
                  <a:pos x="wd2" y="hd2"/>
                </a:cxn>
                <a:cxn ang="10800000">
                  <a:pos x="wd2" y="hd2"/>
                </a:cxn>
                <a:cxn ang="16200000">
                  <a:pos x="wd2" y="hd2"/>
                </a:cxn>
              </a:cxnLst>
              <a:rect l="0" t="0" r="r" b="b"/>
              <a:pathLst>
                <a:path w="21600" h="21600" extrusionOk="0">
                  <a:moveTo>
                    <a:pt x="21600" y="8099"/>
                  </a:moveTo>
                  <a:cubicBezTo>
                    <a:pt x="21600" y="6115"/>
                    <a:pt x="18237" y="4447"/>
                    <a:pt x="13682" y="3941"/>
                  </a:cubicBezTo>
                  <a:cubicBezTo>
                    <a:pt x="13494" y="3523"/>
                    <a:pt x="12376" y="3197"/>
                    <a:pt x="10996" y="3171"/>
                  </a:cubicBezTo>
                  <a:lnTo>
                    <a:pt x="10996" y="0"/>
                  </a:lnTo>
                  <a:lnTo>
                    <a:pt x="10604" y="0"/>
                  </a:lnTo>
                  <a:lnTo>
                    <a:pt x="10604" y="3171"/>
                  </a:lnTo>
                  <a:cubicBezTo>
                    <a:pt x="9216" y="3197"/>
                    <a:pt x="8098" y="3523"/>
                    <a:pt x="7918" y="3941"/>
                  </a:cubicBezTo>
                  <a:cubicBezTo>
                    <a:pt x="3355" y="4447"/>
                    <a:pt x="0" y="6121"/>
                    <a:pt x="0" y="8099"/>
                  </a:cubicBezTo>
                  <a:cubicBezTo>
                    <a:pt x="0" y="10077"/>
                    <a:pt x="3355" y="11750"/>
                    <a:pt x="7910" y="12257"/>
                  </a:cubicBezTo>
                  <a:cubicBezTo>
                    <a:pt x="8073" y="12680"/>
                    <a:pt x="9200" y="13016"/>
                    <a:pt x="10612" y="13047"/>
                  </a:cubicBezTo>
                  <a:lnTo>
                    <a:pt x="10612" y="15836"/>
                  </a:lnTo>
                  <a:cubicBezTo>
                    <a:pt x="9959" y="15975"/>
                    <a:pt x="9429" y="16807"/>
                    <a:pt x="9265" y="17907"/>
                  </a:cubicBezTo>
                  <a:cubicBezTo>
                    <a:pt x="9249" y="17990"/>
                    <a:pt x="9265" y="18067"/>
                    <a:pt x="9298" y="18139"/>
                  </a:cubicBezTo>
                  <a:cubicBezTo>
                    <a:pt x="9371" y="18315"/>
                    <a:pt x="9380" y="18496"/>
                    <a:pt x="9380" y="18677"/>
                  </a:cubicBezTo>
                  <a:lnTo>
                    <a:pt x="9380" y="20841"/>
                  </a:lnTo>
                  <a:cubicBezTo>
                    <a:pt x="9380" y="20882"/>
                    <a:pt x="9429" y="20913"/>
                    <a:pt x="9494" y="20913"/>
                  </a:cubicBezTo>
                  <a:cubicBezTo>
                    <a:pt x="9559" y="20913"/>
                    <a:pt x="9608" y="20882"/>
                    <a:pt x="9608" y="20841"/>
                  </a:cubicBezTo>
                  <a:lnTo>
                    <a:pt x="9608" y="18475"/>
                  </a:lnTo>
                  <a:cubicBezTo>
                    <a:pt x="9731" y="18547"/>
                    <a:pt x="9869" y="18599"/>
                    <a:pt x="10033" y="18630"/>
                  </a:cubicBezTo>
                  <a:lnTo>
                    <a:pt x="10033" y="21249"/>
                  </a:lnTo>
                  <a:cubicBezTo>
                    <a:pt x="10033" y="21290"/>
                    <a:pt x="10090" y="21326"/>
                    <a:pt x="10155" y="21326"/>
                  </a:cubicBezTo>
                  <a:cubicBezTo>
                    <a:pt x="10220" y="21326"/>
                    <a:pt x="10278" y="21290"/>
                    <a:pt x="10278" y="21249"/>
                  </a:cubicBezTo>
                  <a:lnTo>
                    <a:pt x="10278" y="18661"/>
                  </a:lnTo>
                  <a:cubicBezTo>
                    <a:pt x="10302" y="18661"/>
                    <a:pt x="10327" y="18666"/>
                    <a:pt x="10351" y="18666"/>
                  </a:cubicBezTo>
                  <a:lnTo>
                    <a:pt x="10686" y="18666"/>
                  </a:lnTo>
                  <a:lnTo>
                    <a:pt x="10686" y="21517"/>
                  </a:lnTo>
                  <a:cubicBezTo>
                    <a:pt x="10686" y="21564"/>
                    <a:pt x="10743" y="21600"/>
                    <a:pt x="10816" y="21600"/>
                  </a:cubicBezTo>
                  <a:cubicBezTo>
                    <a:pt x="10890" y="21600"/>
                    <a:pt x="10947" y="21564"/>
                    <a:pt x="10947" y="21517"/>
                  </a:cubicBezTo>
                  <a:lnTo>
                    <a:pt x="10947" y="18666"/>
                  </a:lnTo>
                  <a:lnTo>
                    <a:pt x="11282" y="18666"/>
                  </a:lnTo>
                  <a:cubicBezTo>
                    <a:pt x="11306" y="18666"/>
                    <a:pt x="11331" y="18661"/>
                    <a:pt x="11355" y="18661"/>
                  </a:cubicBezTo>
                  <a:lnTo>
                    <a:pt x="11355" y="21249"/>
                  </a:lnTo>
                  <a:cubicBezTo>
                    <a:pt x="11355" y="21290"/>
                    <a:pt x="11412" y="21326"/>
                    <a:pt x="11478" y="21326"/>
                  </a:cubicBezTo>
                  <a:cubicBezTo>
                    <a:pt x="11543" y="21326"/>
                    <a:pt x="11600" y="21290"/>
                    <a:pt x="11600" y="21249"/>
                  </a:cubicBezTo>
                  <a:lnTo>
                    <a:pt x="11600" y="18630"/>
                  </a:lnTo>
                  <a:cubicBezTo>
                    <a:pt x="11763" y="18599"/>
                    <a:pt x="11902" y="18547"/>
                    <a:pt x="12024" y="18475"/>
                  </a:cubicBezTo>
                  <a:lnTo>
                    <a:pt x="12024" y="20841"/>
                  </a:lnTo>
                  <a:cubicBezTo>
                    <a:pt x="12024" y="20882"/>
                    <a:pt x="12073" y="20913"/>
                    <a:pt x="12139" y="20913"/>
                  </a:cubicBezTo>
                  <a:cubicBezTo>
                    <a:pt x="12204" y="20913"/>
                    <a:pt x="12253" y="20882"/>
                    <a:pt x="12253" y="20841"/>
                  </a:cubicBezTo>
                  <a:lnTo>
                    <a:pt x="12253" y="18677"/>
                  </a:lnTo>
                  <a:cubicBezTo>
                    <a:pt x="12253" y="18496"/>
                    <a:pt x="12269" y="18315"/>
                    <a:pt x="12335" y="18139"/>
                  </a:cubicBezTo>
                  <a:cubicBezTo>
                    <a:pt x="12367" y="18067"/>
                    <a:pt x="12375" y="17985"/>
                    <a:pt x="12367" y="17907"/>
                  </a:cubicBezTo>
                  <a:cubicBezTo>
                    <a:pt x="12196" y="16812"/>
                    <a:pt x="11665" y="15981"/>
                    <a:pt x="11020" y="15836"/>
                  </a:cubicBezTo>
                  <a:lnTo>
                    <a:pt x="11020" y="13047"/>
                  </a:lnTo>
                  <a:cubicBezTo>
                    <a:pt x="12424" y="13016"/>
                    <a:pt x="13559" y="12685"/>
                    <a:pt x="13722" y="12257"/>
                  </a:cubicBezTo>
                  <a:cubicBezTo>
                    <a:pt x="18245" y="11750"/>
                    <a:pt x="21600" y="10082"/>
                    <a:pt x="21600" y="8099"/>
                  </a:cubicBezTo>
                  <a:close/>
                  <a:moveTo>
                    <a:pt x="10735" y="12153"/>
                  </a:moveTo>
                  <a:cubicBezTo>
                    <a:pt x="10335" y="12034"/>
                    <a:pt x="9673" y="10650"/>
                    <a:pt x="9673" y="8099"/>
                  </a:cubicBezTo>
                  <a:cubicBezTo>
                    <a:pt x="9673" y="5640"/>
                    <a:pt x="10294" y="4266"/>
                    <a:pt x="10694" y="4065"/>
                  </a:cubicBezTo>
                  <a:lnTo>
                    <a:pt x="10890" y="4065"/>
                  </a:lnTo>
                  <a:cubicBezTo>
                    <a:pt x="11290" y="4266"/>
                    <a:pt x="11910" y="5640"/>
                    <a:pt x="11910" y="8099"/>
                  </a:cubicBezTo>
                  <a:cubicBezTo>
                    <a:pt x="11910" y="10650"/>
                    <a:pt x="11249" y="12034"/>
                    <a:pt x="10849" y="12153"/>
                  </a:cubicBezTo>
                  <a:lnTo>
                    <a:pt x="10735" y="12153"/>
                  </a:lnTo>
                  <a:close/>
                  <a:moveTo>
                    <a:pt x="10212" y="4070"/>
                  </a:moveTo>
                  <a:cubicBezTo>
                    <a:pt x="9543" y="4788"/>
                    <a:pt x="9282" y="6714"/>
                    <a:pt x="9282" y="8104"/>
                  </a:cubicBezTo>
                  <a:cubicBezTo>
                    <a:pt x="9282" y="9493"/>
                    <a:pt x="9543" y="11420"/>
                    <a:pt x="10212" y="12138"/>
                  </a:cubicBezTo>
                  <a:cubicBezTo>
                    <a:pt x="7886" y="11890"/>
                    <a:pt x="6082" y="10175"/>
                    <a:pt x="6082" y="8104"/>
                  </a:cubicBezTo>
                  <a:cubicBezTo>
                    <a:pt x="6082" y="6033"/>
                    <a:pt x="7886" y="4318"/>
                    <a:pt x="10212" y="4070"/>
                  </a:cubicBezTo>
                  <a:close/>
                  <a:moveTo>
                    <a:pt x="5682" y="8099"/>
                  </a:moveTo>
                  <a:cubicBezTo>
                    <a:pt x="5682" y="9829"/>
                    <a:pt x="6890" y="11322"/>
                    <a:pt x="8637" y="12009"/>
                  </a:cubicBezTo>
                  <a:cubicBezTo>
                    <a:pt x="5314" y="11523"/>
                    <a:pt x="2873" y="9958"/>
                    <a:pt x="2873" y="8099"/>
                  </a:cubicBezTo>
                  <a:cubicBezTo>
                    <a:pt x="2873" y="6239"/>
                    <a:pt x="5314" y="4674"/>
                    <a:pt x="8637" y="4189"/>
                  </a:cubicBezTo>
                  <a:cubicBezTo>
                    <a:pt x="6890" y="4881"/>
                    <a:pt x="5682" y="6374"/>
                    <a:pt x="5682" y="8099"/>
                  </a:cubicBezTo>
                  <a:close/>
                  <a:moveTo>
                    <a:pt x="11380" y="4070"/>
                  </a:moveTo>
                  <a:cubicBezTo>
                    <a:pt x="13706" y="4318"/>
                    <a:pt x="15510" y="6033"/>
                    <a:pt x="15510" y="8104"/>
                  </a:cubicBezTo>
                  <a:cubicBezTo>
                    <a:pt x="15510" y="10175"/>
                    <a:pt x="13706" y="11890"/>
                    <a:pt x="11380" y="12138"/>
                  </a:cubicBezTo>
                  <a:cubicBezTo>
                    <a:pt x="12049" y="11420"/>
                    <a:pt x="12310" y="9493"/>
                    <a:pt x="12310" y="8104"/>
                  </a:cubicBezTo>
                  <a:cubicBezTo>
                    <a:pt x="12310" y="6714"/>
                    <a:pt x="12049" y="4783"/>
                    <a:pt x="11380" y="4070"/>
                  </a:cubicBezTo>
                  <a:close/>
                  <a:moveTo>
                    <a:pt x="15910" y="8099"/>
                  </a:moveTo>
                  <a:cubicBezTo>
                    <a:pt x="15910" y="6368"/>
                    <a:pt x="14702" y="4876"/>
                    <a:pt x="12955" y="4189"/>
                  </a:cubicBezTo>
                  <a:cubicBezTo>
                    <a:pt x="16278" y="4674"/>
                    <a:pt x="18718" y="6239"/>
                    <a:pt x="18718" y="8099"/>
                  </a:cubicBezTo>
                  <a:cubicBezTo>
                    <a:pt x="18718" y="9958"/>
                    <a:pt x="16278" y="11523"/>
                    <a:pt x="12955" y="12009"/>
                  </a:cubicBezTo>
                  <a:cubicBezTo>
                    <a:pt x="14694" y="11322"/>
                    <a:pt x="15910" y="9829"/>
                    <a:pt x="15910" y="8099"/>
                  </a:cubicBezTo>
                  <a:close/>
                  <a:moveTo>
                    <a:pt x="384" y="8099"/>
                  </a:moveTo>
                  <a:cubicBezTo>
                    <a:pt x="384" y="6446"/>
                    <a:pt x="2922" y="5026"/>
                    <a:pt x="6547" y="4390"/>
                  </a:cubicBezTo>
                  <a:cubicBezTo>
                    <a:pt x="4106" y="5144"/>
                    <a:pt x="2473" y="6523"/>
                    <a:pt x="2473" y="8099"/>
                  </a:cubicBezTo>
                  <a:cubicBezTo>
                    <a:pt x="2473" y="9674"/>
                    <a:pt x="4114" y="11053"/>
                    <a:pt x="6547" y="11807"/>
                  </a:cubicBezTo>
                  <a:cubicBezTo>
                    <a:pt x="2914" y="11177"/>
                    <a:pt x="384" y="9752"/>
                    <a:pt x="384" y="8099"/>
                  </a:cubicBezTo>
                  <a:close/>
                  <a:moveTo>
                    <a:pt x="15037" y="11812"/>
                  </a:moveTo>
                  <a:cubicBezTo>
                    <a:pt x="17478" y="11058"/>
                    <a:pt x="19110" y="9679"/>
                    <a:pt x="19110" y="8104"/>
                  </a:cubicBezTo>
                  <a:cubicBezTo>
                    <a:pt x="19110" y="6529"/>
                    <a:pt x="17469" y="5149"/>
                    <a:pt x="15037" y="4395"/>
                  </a:cubicBezTo>
                  <a:cubicBezTo>
                    <a:pt x="18661" y="5031"/>
                    <a:pt x="21200" y="6456"/>
                    <a:pt x="21200" y="8104"/>
                  </a:cubicBezTo>
                  <a:cubicBezTo>
                    <a:pt x="21200" y="9752"/>
                    <a:pt x="18669" y="11177"/>
                    <a:pt x="15037" y="1181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grpSp>
        <p:nvGrpSpPr>
          <p:cNvPr id="29" name="Group 28">
            <a:extLst>
              <a:ext uri="{FF2B5EF4-FFF2-40B4-BE49-F238E27FC236}">
                <a16:creationId xmlns:a16="http://schemas.microsoft.com/office/drawing/2014/main" id="{05370005-F984-4B4D-9717-9C89952F286C}"/>
              </a:ext>
            </a:extLst>
          </p:cNvPr>
          <p:cNvGrpSpPr/>
          <p:nvPr userDrawn="1"/>
        </p:nvGrpSpPr>
        <p:grpSpPr>
          <a:xfrm>
            <a:off x="5416038" y="0"/>
            <a:ext cx="1891543" cy="2989580"/>
            <a:chOff x="38887399" y="34035999"/>
            <a:chExt cx="3360419" cy="5311137"/>
          </a:xfrm>
        </p:grpSpPr>
        <p:sp>
          <p:nvSpPr>
            <p:cNvPr id="30" name="Shape">
              <a:extLst>
                <a:ext uri="{FF2B5EF4-FFF2-40B4-BE49-F238E27FC236}">
                  <a16:creationId xmlns:a16="http://schemas.microsoft.com/office/drawing/2014/main" id="{42F6DC80-6009-F541-B354-427DF72F34FB}"/>
                </a:ext>
              </a:extLst>
            </p:cNvPr>
            <p:cNvSpPr/>
            <p:nvPr/>
          </p:nvSpPr>
          <p:spPr>
            <a:xfrm>
              <a:off x="38950900"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8898" y="19750"/>
                    <a:pt x="0" y="15598"/>
                    <a:pt x="0" y="10800"/>
                  </a:cubicBezTo>
                  <a:cubicBezTo>
                    <a:pt x="0" y="5987"/>
                    <a:pt x="8898" y="1850"/>
                    <a:pt x="21600" y="0"/>
                  </a:cubicBezTo>
                  <a:cubicBezTo>
                    <a:pt x="13046" y="2196"/>
                    <a:pt x="7324" y="6212"/>
                    <a:pt x="7324" y="10800"/>
                  </a:cubicBezTo>
                  <a:cubicBezTo>
                    <a:pt x="7324" y="15388"/>
                    <a:pt x="13046" y="19404"/>
                    <a:pt x="21600" y="216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D3CE7E34-A868-FA4B-A90C-D1C0A24907B1}"/>
                </a:ext>
              </a:extLst>
            </p:cNvPr>
            <p:cNvSpPr/>
            <p:nvPr/>
          </p:nvSpPr>
          <p:spPr>
            <a:xfrm>
              <a:off x="41226267"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54" y="2196"/>
                    <a:pt x="14276" y="6212"/>
                    <a:pt x="14276" y="10800"/>
                  </a:cubicBezTo>
                  <a:cubicBezTo>
                    <a:pt x="14276" y="15388"/>
                    <a:pt x="8526" y="19404"/>
                    <a:pt x="0" y="21600"/>
                  </a:cubicBezTo>
                  <a:cubicBezTo>
                    <a:pt x="12702" y="19750"/>
                    <a:pt x="21600" y="15598"/>
                    <a:pt x="21600" y="10800"/>
                  </a:cubicBezTo>
                  <a:cubicBezTo>
                    <a:pt x="21600" y="6002"/>
                    <a:pt x="12731" y="1850"/>
                    <a:pt x="0" y="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2C8BFB08-B004-184A-ABFD-675E99D793D7}"/>
                </a:ext>
              </a:extLst>
            </p:cNvPr>
            <p:cNvSpPr/>
            <p:nvPr/>
          </p:nvSpPr>
          <p:spPr>
            <a:xfrm>
              <a:off x="39333966"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10525" y="10800"/>
                  </a:moveTo>
                  <a:cubicBezTo>
                    <a:pt x="10525" y="6021"/>
                    <a:pt x="15053" y="1897"/>
                    <a:pt x="21600" y="0"/>
                  </a:cubicBezTo>
                  <a:cubicBezTo>
                    <a:pt x="9148" y="1341"/>
                    <a:pt x="0" y="5664"/>
                    <a:pt x="0" y="10800"/>
                  </a:cubicBezTo>
                  <a:cubicBezTo>
                    <a:pt x="0" y="15936"/>
                    <a:pt x="9148" y="20259"/>
                    <a:pt x="21600" y="21600"/>
                  </a:cubicBezTo>
                  <a:cubicBezTo>
                    <a:pt x="15053" y="19703"/>
                    <a:pt x="10525" y="15579"/>
                    <a:pt x="10525" y="10800"/>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7615430D-712B-C94F-880E-FA9E82716784}"/>
                </a:ext>
              </a:extLst>
            </p:cNvPr>
            <p:cNvSpPr/>
            <p:nvPr/>
          </p:nvSpPr>
          <p:spPr>
            <a:xfrm>
              <a:off x="40906699"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664"/>
                    <a:pt x="12452" y="1341"/>
                    <a:pt x="0" y="0"/>
                  </a:cubicBezTo>
                  <a:cubicBezTo>
                    <a:pt x="6517" y="1897"/>
                    <a:pt x="11075" y="6021"/>
                    <a:pt x="11075" y="10800"/>
                  </a:cubicBezTo>
                  <a:cubicBezTo>
                    <a:pt x="11075" y="15579"/>
                    <a:pt x="6547" y="19703"/>
                    <a:pt x="0" y="21600"/>
                  </a:cubicBezTo>
                  <a:cubicBezTo>
                    <a:pt x="12452" y="20273"/>
                    <a:pt x="21600" y="15936"/>
                    <a:pt x="21600" y="10800"/>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D53BBBDD-0020-C34B-AB9D-653D8BADA838}"/>
                </a:ext>
              </a:extLst>
            </p:cNvPr>
            <p:cNvSpPr/>
            <p:nvPr/>
          </p:nvSpPr>
          <p:spPr>
            <a:xfrm>
              <a:off x="40654766"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255"/>
                    <a:pt x="12166" y="664"/>
                    <a:pt x="0" y="0"/>
                  </a:cubicBezTo>
                  <a:cubicBezTo>
                    <a:pt x="3500" y="1922"/>
                    <a:pt x="4866" y="7080"/>
                    <a:pt x="4866" y="10800"/>
                  </a:cubicBezTo>
                  <a:cubicBezTo>
                    <a:pt x="4866" y="14520"/>
                    <a:pt x="3500" y="19678"/>
                    <a:pt x="0" y="21600"/>
                  </a:cubicBezTo>
                  <a:cubicBezTo>
                    <a:pt x="12166" y="20936"/>
                    <a:pt x="21600" y="16345"/>
                    <a:pt x="21600" y="10800"/>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AFFC5E86-EFA0-7E4D-81A6-BF795CF209BE}"/>
                </a:ext>
              </a:extLst>
            </p:cNvPr>
            <p:cNvSpPr/>
            <p:nvPr/>
          </p:nvSpPr>
          <p:spPr>
            <a:xfrm>
              <a:off x="39839899"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434" y="664"/>
                    <a:pt x="0" y="5255"/>
                    <a:pt x="0" y="10800"/>
                  </a:cubicBezTo>
                  <a:cubicBezTo>
                    <a:pt x="0" y="16345"/>
                    <a:pt x="9434" y="20936"/>
                    <a:pt x="21600" y="21600"/>
                  </a:cubicBezTo>
                  <a:cubicBezTo>
                    <a:pt x="18100" y="19678"/>
                    <a:pt x="16734" y="14520"/>
                    <a:pt x="16734" y="10800"/>
                  </a:cubicBezTo>
                  <a:cubicBezTo>
                    <a:pt x="16734" y="7080"/>
                    <a:pt x="18057" y="1908"/>
                    <a:pt x="21600" y="0"/>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BDB694AB-E9F3-A742-B5AF-93E145282EF7}"/>
                </a:ext>
              </a:extLst>
            </p:cNvPr>
            <p:cNvSpPr/>
            <p:nvPr userDrawn="1"/>
          </p:nvSpPr>
          <p:spPr>
            <a:xfrm>
              <a:off x="40388067" y="35026599"/>
              <a:ext cx="347979" cy="1998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016" y="0"/>
                    <a:pt x="0" y="3705"/>
                    <a:pt x="0" y="10800"/>
                  </a:cubicBezTo>
                  <a:cubicBezTo>
                    <a:pt x="0" y="17895"/>
                    <a:pt x="7016" y="21600"/>
                    <a:pt x="10800" y="21600"/>
                  </a:cubicBezTo>
                  <a:cubicBezTo>
                    <a:pt x="14584" y="21600"/>
                    <a:pt x="21600" y="17895"/>
                    <a:pt x="21600" y="10800"/>
                  </a:cubicBezTo>
                  <a:cubicBezTo>
                    <a:pt x="21600" y="3705"/>
                    <a:pt x="14584" y="0"/>
                    <a:pt x="10800" y="0"/>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31707338-E396-E84A-AE4C-BEFF9143B3A6}"/>
                </a:ext>
              </a:extLst>
            </p:cNvPr>
            <p:cNvSpPr/>
            <p:nvPr/>
          </p:nvSpPr>
          <p:spPr>
            <a:xfrm>
              <a:off x="38887399" y="34035999"/>
              <a:ext cx="3360419" cy="5311137"/>
            </a:xfrm>
            <a:custGeom>
              <a:avLst/>
              <a:gdLst/>
              <a:ahLst/>
              <a:cxnLst>
                <a:cxn ang="0">
                  <a:pos x="wd2" y="hd2"/>
                </a:cxn>
                <a:cxn ang="5400000">
                  <a:pos x="wd2" y="hd2"/>
                </a:cxn>
                <a:cxn ang="10800000">
                  <a:pos x="wd2" y="hd2"/>
                </a:cxn>
                <a:cxn ang="16200000">
                  <a:pos x="wd2" y="hd2"/>
                </a:cxn>
              </a:cxnLst>
              <a:rect l="0" t="0" r="r" b="b"/>
              <a:pathLst>
                <a:path w="21600" h="21600" extrusionOk="0">
                  <a:moveTo>
                    <a:pt x="21600" y="8099"/>
                  </a:moveTo>
                  <a:cubicBezTo>
                    <a:pt x="21600" y="6115"/>
                    <a:pt x="18237" y="4447"/>
                    <a:pt x="13682" y="3941"/>
                  </a:cubicBezTo>
                  <a:cubicBezTo>
                    <a:pt x="13494" y="3523"/>
                    <a:pt x="12376" y="3197"/>
                    <a:pt x="10996" y="3171"/>
                  </a:cubicBezTo>
                  <a:lnTo>
                    <a:pt x="10996" y="0"/>
                  </a:lnTo>
                  <a:lnTo>
                    <a:pt x="10604" y="0"/>
                  </a:lnTo>
                  <a:lnTo>
                    <a:pt x="10604" y="3171"/>
                  </a:lnTo>
                  <a:cubicBezTo>
                    <a:pt x="9216" y="3197"/>
                    <a:pt x="8098" y="3523"/>
                    <a:pt x="7918" y="3941"/>
                  </a:cubicBezTo>
                  <a:cubicBezTo>
                    <a:pt x="3355" y="4447"/>
                    <a:pt x="0" y="6121"/>
                    <a:pt x="0" y="8099"/>
                  </a:cubicBezTo>
                  <a:cubicBezTo>
                    <a:pt x="0" y="10077"/>
                    <a:pt x="3355" y="11750"/>
                    <a:pt x="7910" y="12257"/>
                  </a:cubicBezTo>
                  <a:cubicBezTo>
                    <a:pt x="8073" y="12680"/>
                    <a:pt x="9200" y="13016"/>
                    <a:pt x="10612" y="13047"/>
                  </a:cubicBezTo>
                  <a:lnTo>
                    <a:pt x="10612" y="15836"/>
                  </a:lnTo>
                  <a:cubicBezTo>
                    <a:pt x="9959" y="15975"/>
                    <a:pt x="9429" y="16807"/>
                    <a:pt x="9265" y="17907"/>
                  </a:cubicBezTo>
                  <a:cubicBezTo>
                    <a:pt x="9249" y="17990"/>
                    <a:pt x="9265" y="18067"/>
                    <a:pt x="9298" y="18139"/>
                  </a:cubicBezTo>
                  <a:cubicBezTo>
                    <a:pt x="9371" y="18315"/>
                    <a:pt x="9380" y="18496"/>
                    <a:pt x="9380" y="18677"/>
                  </a:cubicBezTo>
                  <a:lnTo>
                    <a:pt x="9380" y="20841"/>
                  </a:lnTo>
                  <a:cubicBezTo>
                    <a:pt x="9380" y="20882"/>
                    <a:pt x="9429" y="20913"/>
                    <a:pt x="9494" y="20913"/>
                  </a:cubicBezTo>
                  <a:cubicBezTo>
                    <a:pt x="9559" y="20913"/>
                    <a:pt x="9608" y="20882"/>
                    <a:pt x="9608" y="20841"/>
                  </a:cubicBezTo>
                  <a:lnTo>
                    <a:pt x="9608" y="18475"/>
                  </a:lnTo>
                  <a:cubicBezTo>
                    <a:pt x="9731" y="18547"/>
                    <a:pt x="9869" y="18599"/>
                    <a:pt x="10033" y="18630"/>
                  </a:cubicBezTo>
                  <a:lnTo>
                    <a:pt x="10033" y="21249"/>
                  </a:lnTo>
                  <a:cubicBezTo>
                    <a:pt x="10033" y="21290"/>
                    <a:pt x="10090" y="21326"/>
                    <a:pt x="10155" y="21326"/>
                  </a:cubicBezTo>
                  <a:cubicBezTo>
                    <a:pt x="10220" y="21326"/>
                    <a:pt x="10278" y="21290"/>
                    <a:pt x="10278" y="21249"/>
                  </a:cubicBezTo>
                  <a:lnTo>
                    <a:pt x="10278" y="18661"/>
                  </a:lnTo>
                  <a:cubicBezTo>
                    <a:pt x="10302" y="18661"/>
                    <a:pt x="10327" y="18666"/>
                    <a:pt x="10351" y="18666"/>
                  </a:cubicBezTo>
                  <a:lnTo>
                    <a:pt x="10686" y="18666"/>
                  </a:lnTo>
                  <a:lnTo>
                    <a:pt x="10686" y="21517"/>
                  </a:lnTo>
                  <a:cubicBezTo>
                    <a:pt x="10686" y="21564"/>
                    <a:pt x="10743" y="21600"/>
                    <a:pt x="10816" y="21600"/>
                  </a:cubicBezTo>
                  <a:cubicBezTo>
                    <a:pt x="10890" y="21600"/>
                    <a:pt x="10947" y="21564"/>
                    <a:pt x="10947" y="21517"/>
                  </a:cubicBezTo>
                  <a:lnTo>
                    <a:pt x="10947" y="18666"/>
                  </a:lnTo>
                  <a:lnTo>
                    <a:pt x="11282" y="18666"/>
                  </a:lnTo>
                  <a:cubicBezTo>
                    <a:pt x="11306" y="18666"/>
                    <a:pt x="11331" y="18661"/>
                    <a:pt x="11355" y="18661"/>
                  </a:cubicBezTo>
                  <a:lnTo>
                    <a:pt x="11355" y="21249"/>
                  </a:lnTo>
                  <a:cubicBezTo>
                    <a:pt x="11355" y="21290"/>
                    <a:pt x="11412" y="21326"/>
                    <a:pt x="11478" y="21326"/>
                  </a:cubicBezTo>
                  <a:cubicBezTo>
                    <a:pt x="11543" y="21326"/>
                    <a:pt x="11600" y="21290"/>
                    <a:pt x="11600" y="21249"/>
                  </a:cubicBezTo>
                  <a:lnTo>
                    <a:pt x="11600" y="18630"/>
                  </a:lnTo>
                  <a:cubicBezTo>
                    <a:pt x="11763" y="18599"/>
                    <a:pt x="11902" y="18547"/>
                    <a:pt x="12024" y="18475"/>
                  </a:cubicBezTo>
                  <a:lnTo>
                    <a:pt x="12024" y="20841"/>
                  </a:lnTo>
                  <a:cubicBezTo>
                    <a:pt x="12024" y="20882"/>
                    <a:pt x="12073" y="20913"/>
                    <a:pt x="12139" y="20913"/>
                  </a:cubicBezTo>
                  <a:cubicBezTo>
                    <a:pt x="12204" y="20913"/>
                    <a:pt x="12253" y="20882"/>
                    <a:pt x="12253" y="20841"/>
                  </a:cubicBezTo>
                  <a:lnTo>
                    <a:pt x="12253" y="18677"/>
                  </a:lnTo>
                  <a:cubicBezTo>
                    <a:pt x="12253" y="18496"/>
                    <a:pt x="12269" y="18315"/>
                    <a:pt x="12335" y="18139"/>
                  </a:cubicBezTo>
                  <a:cubicBezTo>
                    <a:pt x="12367" y="18067"/>
                    <a:pt x="12375" y="17985"/>
                    <a:pt x="12367" y="17907"/>
                  </a:cubicBezTo>
                  <a:cubicBezTo>
                    <a:pt x="12196" y="16812"/>
                    <a:pt x="11665" y="15981"/>
                    <a:pt x="11020" y="15836"/>
                  </a:cubicBezTo>
                  <a:lnTo>
                    <a:pt x="11020" y="13047"/>
                  </a:lnTo>
                  <a:cubicBezTo>
                    <a:pt x="12424" y="13016"/>
                    <a:pt x="13559" y="12685"/>
                    <a:pt x="13722" y="12257"/>
                  </a:cubicBezTo>
                  <a:cubicBezTo>
                    <a:pt x="18245" y="11750"/>
                    <a:pt x="21600" y="10082"/>
                    <a:pt x="21600" y="8099"/>
                  </a:cubicBezTo>
                  <a:close/>
                  <a:moveTo>
                    <a:pt x="10735" y="12153"/>
                  </a:moveTo>
                  <a:cubicBezTo>
                    <a:pt x="10335" y="12034"/>
                    <a:pt x="9673" y="10650"/>
                    <a:pt x="9673" y="8099"/>
                  </a:cubicBezTo>
                  <a:cubicBezTo>
                    <a:pt x="9673" y="5640"/>
                    <a:pt x="10294" y="4266"/>
                    <a:pt x="10694" y="4065"/>
                  </a:cubicBezTo>
                  <a:lnTo>
                    <a:pt x="10890" y="4065"/>
                  </a:lnTo>
                  <a:cubicBezTo>
                    <a:pt x="11290" y="4266"/>
                    <a:pt x="11910" y="5640"/>
                    <a:pt x="11910" y="8099"/>
                  </a:cubicBezTo>
                  <a:cubicBezTo>
                    <a:pt x="11910" y="10650"/>
                    <a:pt x="11249" y="12034"/>
                    <a:pt x="10849" y="12153"/>
                  </a:cubicBezTo>
                  <a:lnTo>
                    <a:pt x="10735" y="12153"/>
                  </a:lnTo>
                  <a:close/>
                  <a:moveTo>
                    <a:pt x="10212" y="4070"/>
                  </a:moveTo>
                  <a:cubicBezTo>
                    <a:pt x="9543" y="4788"/>
                    <a:pt x="9282" y="6714"/>
                    <a:pt x="9282" y="8104"/>
                  </a:cubicBezTo>
                  <a:cubicBezTo>
                    <a:pt x="9282" y="9493"/>
                    <a:pt x="9543" y="11420"/>
                    <a:pt x="10212" y="12138"/>
                  </a:cubicBezTo>
                  <a:cubicBezTo>
                    <a:pt x="7886" y="11890"/>
                    <a:pt x="6082" y="10175"/>
                    <a:pt x="6082" y="8104"/>
                  </a:cubicBezTo>
                  <a:cubicBezTo>
                    <a:pt x="6082" y="6033"/>
                    <a:pt x="7886" y="4318"/>
                    <a:pt x="10212" y="4070"/>
                  </a:cubicBezTo>
                  <a:close/>
                  <a:moveTo>
                    <a:pt x="5682" y="8099"/>
                  </a:moveTo>
                  <a:cubicBezTo>
                    <a:pt x="5682" y="9829"/>
                    <a:pt x="6890" y="11322"/>
                    <a:pt x="8637" y="12009"/>
                  </a:cubicBezTo>
                  <a:cubicBezTo>
                    <a:pt x="5314" y="11523"/>
                    <a:pt x="2873" y="9958"/>
                    <a:pt x="2873" y="8099"/>
                  </a:cubicBezTo>
                  <a:cubicBezTo>
                    <a:pt x="2873" y="6239"/>
                    <a:pt x="5314" y="4674"/>
                    <a:pt x="8637" y="4189"/>
                  </a:cubicBezTo>
                  <a:cubicBezTo>
                    <a:pt x="6890" y="4881"/>
                    <a:pt x="5682" y="6374"/>
                    <a:pt x="5682" y="8099"/>
                  </a:cubicBezTo>
                  <a:close/>
                  <a:moveTo>
                    <a:pt x="11380" y="4070"/>
                  </a:moveTo>
                  <a:cubicBezTo>
                    <a:pt x="13706" y="4318"/>
                    <a:pt x="15510" y="6033"/>
                    <a:pt x="15510" y="8104"/>
                  </a:cubicBezTo>
                  <a:cubicBezTo>
                    <a:pt x="15510" y="10175"/>
                    <a:pt x="13706" y="11890"/>
                    <a:pt x="11380" y="12138"/>
                  </a:cubicBezTo>
                  <a:cubicBezTo>
                    <a:pt x="12049" y="11420"/>
                    <a:pt x="12310" y="9493"/>
                    <a:pt x="12310" y="8104"/>
                  </a:cubicBezTo>
                  <a:cubicBezTo>
                    <a:pt x="12310" y="6714"/>
                    <a:pt x="12049" y="4783"/>
                    <a:pt x="11380" y="4070"/>
                  </a:cubicBezTo>
                  <a:close/>
                  <a:moveTo>
                    <a:pt x="15910" y="8099"/>
                  </a:moveTo>
                  <a:cubicBezTo>
                    <a:pt x="15910" y="6368"/>
                    <a:pt x="14702" y="4876"/>
                    <a:pt x="12955" y="4189"/>
                  </a:cubicBezTo>
                  <a:cubicBezTo>
                    <a:pt x="16278" y="4674"/>
                    <a:pt x="18718" y="6239"/>
                    <a:pt x="18718" y="8099"/>
                  </a:cubicBezTo>
                  <a:cubicBezTo>
                    <a:pt x="18718" y="9958"/>
                    <a:pt x="16278" y="11523"/>
                    <a:pt x="12955" y="12009"/>
                  </a:cubicBezTo>
                  <a:cubicBezTo>
                    <a:pt x="14694" y="11322"/>
                    <a:pt x="15910" y="9829"/>
                    <a:pt x="15910" y="8099"/>
                  </a:cubicBezTo>
                  <a:close/>
                  <a:moveTo>
                    <a:pt x="384" y="8099"/>
                  </a:moveTo>
                  <a:cubicBezTo>
                    <a:pt x="384" y="6446"/>
                    <a:pt x="2922" y="5026"/>
                    <a:pt x="6547" y="4390"/>
                  </a:cubicBezTo>
                  <a:cubicBezTo>
                    <a:pt x="4106" y="5144"/>
                    <a:pt x="2473" y="6523"/>
                    <a:pt x="2473" y="8099"/>
                  </a:cubicBezTo>
                  <a:cubicBezTo>
                    <a:pt x="2473" y="9674"/>
                    <a:pt x="4114" y="11053"/>
                    <a:pt x="6547" y="11807"/>
                  </a:cubicBezTo>
                  <a:cubicBezTo>
                    <a:pt x="2914" y="11177"/>
                    <a:pt x="384" y="9752"/>
                    <a:pt x="384" y="8099"/>
                  </a:cubicBezTo>
                  <a:close/>
                  <a:moveTo>
                    <a:pt x="15037" y="11812"/>
                  </a:moveTo>
                  <a:cubicBezTo>
                    <a:pt x="17478" y="11058"/>
                    <a:pt x="19110" y="9679"/>
                    <a:pt x="19110" y="8104"/>
                  </a:cubicBezTo>
                  <a:cubicBezTo>
                    <a:pt x="19110" y="6529"/>
                    <a:pt x="17469" y="5149"/>
                    <a:pt x="15037" y="4395"/>
                  </a:cubicBezTo>
                  <a:cubicBezTo>
                    <a:pt x="18661" y="5031"/>
                    <a:pt x="21200" y="6456"/>
                    <a:pt x="21200" y="8104"/>
                  </a:cubicBezTo>
                  <a:cubicBezTo>
                    <a:pt x="21200" y="9752"/>
                    <a:pt x="18669" y="11177"/>
                    <a:pt x="15037" y="11812"/>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1244008" y="365125"/>
            <a:ext cx="8563681"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1244008" y="1825625"/>
            <a:ext cx="9703984" cy="41564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C14D1DBE-6203-EE4C-B730-F51991464203}"/>
              </a:ext>
            </a:extLst>
          </p:cNvPr>
          <p:cNvSpPr>
            <a:spLocks noGrp="1"/>
          </p:cNvSpPr>
          <p:nvPr>
            <p:ph type="dt" sz="half" idx="2"/>
          </p:nvPr>
        </p:nvSpPr>
        <p:spPr>
          <a:xfrm>
            <a:off x="1244008" y="6117034"/>
            <a:ext cx="2337392" cy="365125"/>
          </a:xfrm>
          <a:prstGeom prst="rect">
            <a:avLst/>
          </a:prstGeom>
        </p:spPr>
        <p:txBody>
          <a:bodyPr vert="horz" lIns="91440" tIns="45720" rIns="91440" bIns="45720" rtlCol="0" anchor="ctr"/>
          <a:lstStyle>
            <a:lvl1pPr algn="l">
              <a:defRPr sz="1200">
                <a:solidFill>
                  <a:schemeClr val="accent1">
                    <a:lumMod val="60000"/>
                    <a:lumOff val="40000"/>
                  </a:schemeClr>
                </a:solidFill>
              </a:defRPr>
            </a:lvl1pPr>
          </a:lstStyle>
          <a:p>
            <a:r>
              <a:rPr lang="en-US" dirty="0"/>
              <a:t>Date</a:t>
            </a:r>
          </a:p>
        </p:txBody>
      </p:sp>
      <p:sp>
        <p:nvSpPr>
          <p:cNvPr id="11" name="Footer Placeholder 4">
            <a:extLst>
              <a:ext uri="{FF2B5EF4-FFF2-40B4-BE49-F238E27FC236}">
                <a16:creationId xmlns:a16="http://schemas.microsoft.com/office/drawing/2014/main" id="{E2E3E879-5ED1-154E-8B77-F648420CA7F0}"/>
              </a:ext>
            </a:extLst>
          </p:cNvPr>
          <p:cNvSpPr>
            <a:spLocks noGrp="1"/>
          </p:cNvSpPr>
          <p:nvPr>
            <p:ph type="ftr" sz="quarter" idx="3"/>
          </p:nvPr>
        </p:nvSpPr>
        <p:spPr>
          <a:xfrm>
            <a:off x="4038600" y="6117034"/>
            <a:ext cx="4114800" cy="365125"/>
          </a:xfrm>
          <a:prstGeom prst="rect">
            <a:avLst/>
          </a:prstGeom>
        </p:spPr>
        <p:txBody>
          <a:bodyPr vert="horz" lIns="91440" tIns="45720" rIns="91440" bIns="45720" rtlCol="0" anchor="ctr"/>
          <a:lstStyle>
            <a:lvl1pPr algn="ctr">
              <a:defRPr sz="1200">
                <a:solidFill>
                  <a:schemeClr val="accent1">
                    <a:lumMod val="60000"/>
                    <a:lumOff val="40000"/>
                  </a:schemeClr>
                </a:solidFill>
              </a:defRPr>
            </a:lvl1pPr>
          </a:lstStyle>
          <a:p>
            <a:r>
              <a:rPr lang="en-US"/>
              <a:t>Your Footer Here</a:t>
            </a:r>
          </a:p>
        </p:txBody>
      </p:sp>
      <p:sp>
        <p:nvSpPr>
          <p:cNvPr id="13" name="Slide Number Placeholder 5">
            <a:extLst>
              <a:ext uri="{FF2B5EF4-FFF2-40B4-BE49-F238E27FC236}">
                <a16:creationId xmlns:a16="http://schemas.microsoft.com/office/drawing/2014/main" id="{8261C7CC-782D-304B-BB92-BA9F7EFF0746}"/>
              </a:ext>
            </a:extLst>
          </p:cNvPr>
          <p:cNvSpPr>
            <a:spLocks noGrp="1"/>
          </p:cNvSpPr>
          <p:nvPr>
            <p:ph type="sldNum" sz="quarter" idx="4"/>
          </p:nvPr>
        </p:nvSpPr>
        <p:spPr>
          <a:xfrm>
            <a:off x="8610600" y="6117034"/>
            <a:ext cx="2337392" cy="365125"/>
          </a:xfrm>
          <a:prstGeom prst="rect">
            <a:avLst/>
          </a:prstGeom>
        </p:spPr>
        <p:txBody>
          <a:bodyPr vert="horz" lIns="91440" tIns="45720" rIns="91440" bIns="45720" rtlCol="0" anchor="ctr"/>
          <a:lstStyle>
            <a:lvl1pPr algn="r">
              <a:defRPr sz="1200">
                <a:solidFill>
                  <a:schemeClr val="accent1">
                    <a:lumMod val="60000"/>
                    <a:lumOff val="40000"/>
                  </a:schemeClr>
                </a:solidFill>
              </a:defRPr>
            </a:lvl1pPr>
          </a:lstStyle>
          <a:p>
            <a:fld id="{672B7600-67E3-4D97-B453-880E2742B982}" type="slidenum">
              <a:rPr lang="en-US" smtClean="0"/>
              <a:pPr/>
              <a:t>‹#›</a:t>
            </a:fld>
            <a:endParaRPr lang="en-US" dirty="0"/>
          </a:p>
        </p:txBody>
      </p:sp>
      <p:grpSp>
        <p:nvGrpSpPr>
          <p:cNvPr id="14" name="Group 13">
            <a:extLst>
              <a:ext uri="{FF2B5EF4-FFF2-40B4-BE49-F238E27FC236}">
                <a16:creationId xmlns:a16="http://schemas.microsoft.com/office/drawing/2014/main" id="{A7974C60-A288-2247-A481-D516108BB57F}"/>
              </a:ext>
            </a:extLst>
          </p:cNvPr>
          <p:cNvGrpSpPr/>
          <p:nvPr userDrawn="1"/>
        </p:nvGrpSpPr>
        <p:grpSpPr>
          <a:xfrm>
            <a:off x="9940901" y="233918"/>
            <a:ext cx="1007091" cy="1591707"/>
            <a:chOff x="38887399" y="34035999"/>
            <a:chExt cx="3360419" cy="5311137"/>
          </a:xfrm>
        </p:grpSpPr>
        <p:sp>
          <p:nvSpPr>
            <p:cNvPr id="15" name="Shape">
              <a:extLst>
                <a:ext uri="{FF2B5EF4-FFF2-40B4-BE49-F238E27FC236}">
                  <a16:creationId xmlns:a16="http://schemas.microsoft.com/office/drawing/2014/main" id="{3F25E5BA-84A1-B448-952E-6202FE85170C}"/>
                </a:ext>
              </a:extLst>
            </p:cNvPr>
            <p:cNvSpPr/>
            <p:nvPr/>
          </p:nvSpPr>
          <p:spPr>
            <a:xfrm>
              <a:off x="38950900"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8898" y="19750"/>
                    <a:pt x="0" y="15598"/>
                    <a:pt x="0" y="10800"/>
                  </a:cubicBezTo>
                  <a:cubicBezTo>
                    <a:pt x="0" y="5987"/>
                    <a:pt x="8898" y="1850"/>
                    <a:pt x="21600" y="0"/>
                  </a:cubicBezTo>
                  <a:cubicBezTo>
                    <a:pt x="13046" y="2196"/>
                    <a:pt x="7324" y="6212"/>
                    <a:pt x="7324" y="10800"/>
                  </a:cubicBezTo>
                  <a:cubicBezTo>
                    <a:pt x="7324" y="15388"/>
                    <a:pt x="13046" y="19404"/>
                    <a:pt x="21600" y="2160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06A487AC-0978-6543-9E6A-7CCBFA354215}"/>
                </a:ext>
              </a:extLst>
            </p:cNvPr>
            <p:cNvSpPr/>
            <p:nvPr/>
          </p:nvSpPr>
          <p:spPr>
            <a:xfrm>
              <a:off x="41226267"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54" y="2196"/>
                    <a:pt x="14276" y="6212"/>
                    <a:pt x="14276" y="10800"/>
                  </a:cubicBezTo>
                  <a:cubicBezTo>
                    <a:pt x="14276" y="15388"/>
                    <a:pt x="8526" y="19404"/>
                    <a:pt x="0" y="21600"/>
                  </a:cubicBezTo>
                  <a:cubicBezTo>
                    <a:pt x="12702" y="19750"/>
                    <a:pt x="21600" y="15598"/>
                    <a:pt x="21600" y="10800"/>
                  </a:cubicBezTo>
                  <a:cubicBezTo>
                    <a:pt x="21600" y="6002"/>
                    <a:pt x="12731" y="1850"/>
                    <a:pt x="0" y="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253562FE-FBD6-A04C-83F0-0C1059EE521B}"/>
                </a:ext>
              </a:extLst>
            </p:cNvPr>
            <p:cNvSpPr/>
            <p:nvPr/>
          </p:nvSpPr>
          <p:spPr>
            <a:xfrm>
              <a:off x="39333966"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10525" y="10800"/>
                  </a:moveTo>
                  <a:cubicBezTo>
                    <a:pt x="10525" y="6021"/>
                    <a:pt x="15053" y="1897"/>
                    <a:pt x="21600" y="0"/>
                  </a:cubicBezTo>
                  <a:cubicBezTo>
                    <a:pt x="9148" y="1341"/>
                    <a:pt x="0" y="5664"/>
                    <a:pt x="0" y="10800"/>
                  </a:cubicBezTo>
                  <a:cubicBezTo>
                    <a:pt x="0" y="15936"/>
                    <a:pt x="9148" y="20259"/>
                    <a:pt x="21600" y="21600"/>
                  </a:cubicBezTo>
                  <a:cubicBezTo>
                    <a:pt x="15053" y="19703"/>
                    <a:pt x="10525" y="15579"/>
                    <a:pt x="10525"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D076F1A9-B9D3-374D-8A74-F77A4B242A39}"/>
                </a:ext>
              </a:extLst>
            </p:cNvPr>
            <p:cNvSpPr/>
            <p:nvPr/>
          </p:nvSpPr>
          <p:spPr>
            <a:xfrm>
              <a:off x="40906699"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664"/>
                    <a:pt x="12452" y="1341"/>
                    <a:pt x="0" y="0"/>
                  </a:cubicBezTo>
                  <a:cubicBezTo>
                    <a:pt x="6517" y="1897"/>
                    <a:pt x="11075" y="6021"/>
                    <a:pt x="11075" y="10800"/>
                  </a:cubicBezTo>
                  <a:cubicBezTo>
                    <a:pt x="11075" y="15579"/>
                    <a:pt x="6547" y="19703"/>
                    <a:pt x="0" y="21600"/>
                  </a:cubicBezTo>
                  <a:cubicBezTo>
                    <a:pt x="12452" y="20273"/>
                    <a:pt x="21600" y="15936"/>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255B0EEC-D152-DD49-B165-FDBB0E6A7B42}"/>
                </a:ext>
              </a:extLst>
            </p:cNvPr>
            <p:cNvSpPr/>
            <p:nvPr/>
          </p:nvSpPr>
          <p:spPr>
            <a:xfrm>
              <a:off x="40654766"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255"/>
                    <a:pt x="12166" y="664"/>
                    <a:pt x="0" y="0"/>
                  </a:cubicBezTo>
                  <a:cubicBezTo>
                    <a:pt x="3500" y="1922"/>
                    <a:pt x="4866" y="7080"/>
                    <a:pt x="4866" y="10800"/>
                  </a:cubicBezTo>
                  <a:cubicBezTo>
                    <a:pt x="4866" y="14520"/>
                    <a:pt x="3500" y="19678"/>
                    <a:pt x="0" y="21600"/>
                  </a:cubicBezTo>
                  <a:cubicBezTo>
                    <a:pt x="12166" y="20936"/>
                    <a:pt x="21600" y="16345"/>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5582CC06-945C-B74A-B8C8-FFED630C31EF}"/>
                </a:ext>
              </a:extLst>
            </p:cNvPr>
            <p:cNvSpPr/>
            <p:nvPr/>
          </p:nvSpPr>
          <p:spPr>
            <a:xfrm>
              <a:off x="39839899"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434" y="664"/>
                    <a:pt x="0" y="5255"/>
                    <a:pt x="0" y="10800"/>
                  </a:cubicBezTo>
                  <a:cubicBezTo>
                    <a:pt x="0" y="16345"/>
                    <a:pt x="9434" y="20936"/>
                    <a:pt x="21600" y="21600"/>
                  </a:cubicBezTo>
                  <a:cubicBezTo>
                    <a:pt x="18100" y="19678"/>
                    <a:pt x="16734" y="14520"/>
                    <a:pt x="16734" y="10800"/>
                  </a:cubicBezTo>
                  <a:cubicBezTo>
                    <a:pt x="16734" y="7080"/>
                    <a:pt x="18057" y="1908"/>
                    <a:pt x="21600" y="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0480CD9A-FBCD-6C46-B275-57CD2E4430B0}"/>
                </a:ext>
              </a:extLst>
            </p:cNvPr>
            <p:cNvSpPr/>
            <p:nvPr userDrawn="1"/>
          </p:nvSpPr>
          <p:spPr>
            <a:xfrm>
              <a:off x="40388067" y="35026599"/>
              <a:ext cx="347979" cy="1998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016" y="0"/>
                    <a:pt x="0" y="3705"/>
                    <a:pt x="0" y="10800"/>
                  </a:cubicBezTo>
                  <a:cubicBezTo>
                    <a:pt x="0" y="17895"/>
                    <a:pt x="7016" y="21600"/>
                    <a:pt x="10800" y="21600"/>
                  </a:cubicBezTo>
                  <a:cubicBezTo>
                    <a:pt x="14584" y="21600"/>
                    <a:pt x="21600" y="17895"/>
                    <a:pt x="21600" y="10800"/>
                  </a:cubicBezTo>
                  <a:cubicBezTo>
                    <a:pt x="21600" y="3705"/>
                    <a:pt x="14584" y="0"/>
                    <a:pt x="10800" y="0"/>
                  </a:cubicBezTo>
                  <a:close/>
                </a:path>
              </a:pathLst>
            </a:custGeom>
            <a:solidFill>
              <a:schemeClr val="accent1">
                <a:lumMod val="50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01DB8B55-32C8-A445-BB18-FCBADAB563B7}"/>
                </a:ext>
              </a:extLst>
            </p:cNvPr>
            <p:cNvSpPr/>
            <p:nvPr/>
          </p:nvSpPr>
          <p:spPr>
            <a:xfrm>
              <a:off x="38887399" y="34035999"/>
              <a:ext cx="3360419" cy="5311137"/>
            </a:xfrm>
            <a:custGeom>
              <a:avLst/>
              <a:gdLst/>
              <a:ahLst/>
              <a:cxnLst>
                <a:cxn ang="0">
                  <a:pos x="wd2" y="hd2"/>
                </a:cxn>
                <a:cxn ang="5400000">
                  <a:pos x="wd2" y="hd2"/>
                </a:cxn>
                <a:cxn ang="10800000">
                  <a:pos x="wd2" y="hd2"/>
                </a:cxn>
                <a:cxn ang="16200000">
                  <a:pos x="wd2" y="hd2"/>
                </a:cxn>
              </a:cxnLst>
              <a:rect l="0" t="0" r="r" b="b"/>
              <a:pathLst>
                <a:path w="21600" h="21600" extrusionOk="0">
                  <a:moveTo>
                    <a:pt x="21600" y="8099"/>
                  </a:moveTo>
                  <a:cubicBezTo>
                    <a:pt x="21600" y="6115"/>
                    <a:pt x="18237" y="4447"/>
                    <a:pt x="13682" y="3941"/>
                  </a:cubicBezTo>
                  <a:cubicBezTo>
                    <a:pt x="13494" y="3523"/>
                    <a:pt x="12376" y="3197"/>
                    <a:pt x="10996" y="3171"/>
                  </a:cubicBezTo>
                  <a:lnTo>
                    <a:pt x="10996" y="0"/>
                  </a:lnTo>
                  <a:lnTo>
                    <a:pt x="10604" y="0"/>
                  </a:lnTo>
                  <a:lnTo>
                    <a:pt x="10604" y="3171"/>
                  </a:lnTo>
                  <a:cubicBezTo>
                    <a:pt x="9216" y="3197"/>
                    <a:pt x="8098" y="3523"/>
                    <a:pt x="7918" y="3941"/>
                  </a:cubicBezTo>
                  <a:cubicBezTo>
                    <a:pt x="3355" y="4447"/>
                    <a:pt x="0" y="6121"/>
                    <a:pt x="0" y="8099"/>
                  </a:cubicBezTo>
                  <a:cubicBezTo>
                    <a:pt x="0" y="10077"/>
                    <a:pt x="3355" y="11750"/>
                    <a:pt x="7910" y="12257"/>
                  </a:cubicBezTo>
                  <a:cubicBezTo>
                    <a:pt x="8073" y="12680"/>
                    <a:pt x="9200" y="13016"/>
                    <a:pt x="10612" y="13047"/>
                  </a:cubicBezTo>
                  <a:lnTo>
                    <a:pt x="10612" y="15836"/>
                  </a:lnTo>
                  <a:cubicBezTo>
                    <a:pt x="9959" y="15975"/>
                    <a:pt x="9429" y="16807"/>
                    <a:pt x="9265" y="17907"/>
                  </a:cubicBezTo>
                  <a:cubicBezTo>
                    <a:pt x="9249" y="17990"/>
                    <a:pt x="9265" y="18067"/>
                    <a:pt x="9298" y="18139"/>
                  </a:cubicBezTo>
                  <a:cubicBezTo>
                    <a:pt x="9371" y="18315"/>
                    <a:pt x="9380" y="18496"/>
                    <a:pt x="9380" y="18677"/>
                  </a:cubicBezTo>
                  <a:lnTo>
                    <a:pt x="9380" y="20841"/>
                  </a:lnTo>
                  <a:cubicBezTo>
                    <a:pt x="9380" y="20882"/>
                    <a:pt x="9429" y="20913"/>
                    <a:pt x="9494" y="20913"/>
                  </a:cubicBezTo>
                  <a:cubicBezTo>
                    <a:pt x="9559" y="20913"/>
                    <a:pt x="9608" y="20882"/>
                    <a:pt x="9608" y="20841"/>
                  </a:cubicBezTo>
                  <a:lnTo>
                    <a:pt x="9608" y="18475"/>
                  </a:lnTo>
                  <a:cubicBezTo>
                    <a:pt x="9731" y="18547"/>
                    <a:pt x="9869" y="18599"/>
                    <a:pt x="10033" y="18630"/>
                  </a:cubicBezTo>
                  <a:lnTo>
                    <a:pt x="10033" y="21249"/>
                  </a:lnTo>
                  <a:cubicBezTo>
                    <a:pt x="10033" y="21290"/>
                    <a:pt x="10090" y="21326"/>
                    <a:pt x="10155" y="21326"/>
                  </a:cubicBezTo>
                  <a:cubicBezTo>
                    <a:pt x="10220" y="21326"/>
                    <a:pt x="10278" y="21290"/>
                    <a:pt x="10278" y="21249"/>
                  </a:cubicBezTo>
                  <a:lnTo>
                    <a:pt x="10278" y="18661"/>
                  </a:lnTo>
                  <a:cubicBezTo>
                    <a:pt x="10302" y="18661"/>
                    <a:pt x="10327" y="18666"/>
                    <a:pt x="10351" y="18666"/>
                  </a:cubicBezTo>
                  <a:lnTo>
                    <a:pt x="10686" y="18666"/>
                  </a:lnTo>
                  <a:lnTo>
                    <a:pt x="10686" y="21517"/>
                  </a:lnTo>
                  <a:cubicBezTo>
                    <a:pt x="10686" y="21564"/>
                    <a:pt x="10743" y="21600"/>
                    <a:pt x="10816" y="21600"/>
                  </a:cubicBezTo>
                  <a:cubicBezTo>
                    <a:pt x="10890" y="21600"/>
                    <a:pt x="10947" y="21564"/>
                    <a:pt x="10947" y="21517"/>
                  </a:cubicBezTo>
                  <a:lnTo>
                    <a:pt x="10947" y="18666"/>
                  </a:lnTo>
                  <a:lnTo>
                    <a:pt x="11282" y="18666"/>
                  </a:lnTo>
                  <a:cubicBezTo>
                    <a:pt x="11306" y="18666"/>
                    <a:pt x="11331" y="18661"/>
                    <a:pt x="11355" y="18661"/>
                  </a:cubicBezTo>
                  <a:lnTo>
                    <a:pt x="11355" y="21249"/>
                  </a:lnTo>
                  <a:cubicBezTo>
                    <a:pt x="11355" y="21290"/>
                    <a:pt x="11412" y="21326"/>
                    <a:pt x="11478" y="21326"/>
                  </a:cubicBezTo>
                  <a:cubicBezTo>
                    <a:pt x="11543" y="21326"/>
                    <a:pt x="11600" y="21290"/>
                    <a:pt x="11600" y="21249"/>
                  </a:cubicBezTo>
                  <a:lnTo>
                    <a:pt x="11600" y="18630"/>
                  </a:lnTo>
                  <a:cubicBezTo>
                    <a:pt x="11763" y="18599"/>
                    <a:pt x="11902" y="18547"/>
                    <a:pt x="12024" y="18475"/>
                  </a:cubicBezTo>
                  <a:lnTo>
                    <a:pt x="12024" y="20841"/>
                  </a:lnTo>
                  <a:cubicBezTo>
                    <a:pt x="12024" y="20882"/>
                    <a:pt x="12073" y="20913"/>
                    <a:pt x="12139" y="20913"/>
                  </a:cubicBezTo>
                  <a:cubicBezTo>
                    <a:pt x="12204" y="20913"/>
                    <a:pt x="12253" y="20882"/>
                    <a:pt x="12253" y="20841"/>
                  </a:cubicBezTo>
                  <a:lnTo>
                    <a:pt x="12253" y="18677"/>
                  </a:lnTo>
                  <a:cubicBezTo>
                    <a:pt x="12253" y="18496"/>
                    <a:pt x="12269" y="18315"/>
                    <a:pt x="12335" y="18139"/>
                  </a:cubicBezTo>
                  <a:cubicBezTo>
                    <a:pt x="12367" y="18067"/>
                    <a:pt x="12375" y="17985"/>
                    <a:pt x="12367" y="17907"/>
                  </a:cubicBezTo>
                  <a:cubicBezTo>
                    <a:pt x="12196" y="16812"/>
                    <a:pt x="11665" y="15981"/>
                    <a:pt x="11020" y="15836"/>
                  </a:cubicBezTo>
                  <a:lnTo>
                    <a:pt x="11020" y="13047"/>
                  </a:lnTo>
                  <a:cubicBezTo>
                    <a:pt x="12424" y="13016"/>
                    <a:pt x="13559" y="12685"/>
                    <a:pt x="13722" y="12257"/>
                  </a:cubicBezTo>
                  <a:cubicBezTo>
                    <a:pt x="18245" y="11750"/>
                    <a:pt x="21600" y="10082"/>
                    <a:pt x="21600" y="8099"/>
                  </a:cubicBezTo>
                  <a:close/>
                  <a:moveTo>
                    <a:pt x="10735" y="12153"/>
                  </a:moveTo>
                  <a:cubicBezTo>
                    <a:pt x="10335" y="12034"/>
                    <a:pt x="9673" y="10650"/>
                    <a:pt x="9673" y="8099"/>
                  </a:cubicBezTo>
                  <a:cubicBezTo>
                    <a:pt x="9673" y="5640"/>
                    <a:pt x="10294" y="4266"/>
                    <a:pt x="10694" y="4065"/>
                  </a:cubicBezTo>
                  <a:lnTo>
                    <a:pt x="10890" y="4065"/>
                  </a:lnTo>
                  <a:cubicBezTo>
                    <a:pt x="11290" y="4266"/>
                    <a:pt x="11910" y="5640"/>
                    <a:pt x="11910" y="8099"/>
                  </a:cubicBezTo>
                  <a:cubicBezTo>
                    <a:pt x="11910" y="10650"/>
                    <a:pt x="11249" y="12034"/>
                    <a:pt x="10849" y="12153"/>
                  </a:cubicBezTo>
                  <a:lnTo>
                    <a:pt x="10735" y="12153"/>
                  </a:lnTo>
                  <a:close/>
                  <a:moveTo>
                    <a:pt x="10212" y="4070"/>
                  </a:moveTo>
                  <a:cubicBezTo>
                    <a:pt x="9543" y="4788"/>
                    <a:pt x="9282" y="6714"/>
                    <a:pt x="9282" y="8104"/>
                  </a:cubicBezTo>
                  <a:cubicBezTo>
                    <a:pt x="9282" y="9493"/>
                    <a:pt x="9543" y="11420"/>
                    <a:pt x="10212" y="12138"/>
                  </a:cubicBezTo>
                  <a:cubicBezTo>
                    <a:pt x="7886" y="11890"/>
                    <a:pt x="6082" y="10175"/>
                    <a:pt x="6082" y="8104"/>
                  </a:cubicBezTo>
                  <a:cubicBezTo>
                    <a:pt x="6082" y="6033"/>
                    <a:pt x="7886" y="4318"/>
                    <a:pt x="10212" y="4070"/>
                  </a:cubicBezTo>
                  <a:close/>
                  <a:moveTo>
                    <a:pt x="5682" y="8099"/>
                  </a:moveTo>
                  <a:cubicBezTo>
                    <a:pt x="5682" y="9829"/>
                    <a:pt x="6890" y="11322"/>
                    <a:pt x="8637" y="12009"/>
                  </a:cubicBezTo>
                  <a:cubicBezTo>
                    <a:pt x="5314" y="11523"/>
                    <a:pt x="2873" y="9958"/>
                    <a:pt x="2873" y="8099"/>
                  </a:cubicBezTo>
                  <a:cubicBezTo>
                    <a:pt x="2873" y="6239"/>
                    <a:pt x="5314" y="4674"/>
                    <a:pt x="8637" y="4189"/>
                  </a:cubicBezTo>
                  <a:cubicBezTo>
                    <a:pt x="6890" y="4881"/>
                    <a:pt x="5682" y="6374"/>
                    <a:pt x="5682" y="8099"/>
                  </a:cubicBezTo>
                  <a:close/>
                  <a:moveTo>
                    <a:pt x="11380" y="4070"/>
                  </a:moveTo>
                  <a:cubicBezTo>
                    <a:pt x="13706" y="4318"/>
                    <a:pt x="15510" y="6033"/>
                    <a:pt x="15510" y="8104"/>
                  </a:cubicBezTo>
                  <a:cubicBezTo>
                    <a:pt x="15510" y="10175"/>
                    <a:pt x="13706" y="11890"/>
                    <a:pt x="11380" y="12138"/>
                  </a:cubicBezTo>
                  <a:cubicBezTo>
                    <a:pt x="12049" y="11420"/>
                    <a:pt x="12310" y="9493"/>
                    <a:pt x="12310" y="8104"/>
                  </a:cubicBezTo>
                  <a:cubicBezTo>
                    <a:pt x="12310" y="6714"/>
                    <a:pt x="12049" y="4783"/>
                    <a:pt x="11380" y="4070"/>
                  </a:cubicBezTo>
                  <a:close/>
                  <a:moveTo>
                    <a:pt x="15910" y="8099"/>
                  </a:moveTo>
                  <a:cubicBezTo>
                    <a:pt x="15910" y="6368"/>
                    <a:pt x="14702" y="4876"/>
                    <a:pt x="12955" y="4189"/>
                  </a:cubicBezTo>
                  <a:cubicBezTo>
                    <a:pt x="16278" y="4674"/>
                    <a:pt x="18718" y="6239"/>
                    <a:pt x="18718" y="8099"/>
                  </a:cubicBezTo>
                  <a:cubicBezTo>
                    <a:pt x="18718" y="9958"/>
                    <a:pt x="16278" y="11523"/>
                    <a:pt x="12955" y="12009"/>
                  </a:cubicBezTo>
                  <a:cubicBezTo>
                    <a:pt x="14694" y="11322"/>
                    <a:pt x="15910" y="9829"/>
                    <a:pt x="15910" y="8099"/>
                  </a:cubicBezTo>
                  <a:close/>
                  <a:moveTo>
                    <a:pt x="384" y="8099"/>
                  </a:moveTo>
                  <a:cubicBezTo>
                    <a:pt x="384" y="6446"/>
                    <a:pt x="2922" y="5026"/>
                    <a:pt x="6547" y="4390"/>
                  </a:cubicBezTo>
                  <a:cubicBezTo>
                    <a:pt x="4106" y="5144"/>
                    <a:pt x="2473" y="6523"/>
                    <a:pt x="2473" y="8099"/>
                  </a:cubicBezTo>
                  <a:cubicBezTo>
                    <a:pt x="2473" y="9674"/>
                    <a:pt x="4114" y="11053"/>
                    <a:pt x="6547" y="11807"/>
                  </a:cubicBezTo>
                  <a:cubicBezTo>
                    <a:pt x="2914" y="11177"/>
                    <a:pt x="384" y="9752"/>
                    <a:pt x="384" y="8099"/>
                  </a:cubicBezTo>
                  <a:close/>
                  <a:moveTo>
                    <a:pt x="15037" y="11812"/>
                  </a:moveTo>
                  <a:cubicBezTo>
                    <a:pt x="17478" y="11058"/>
                    <a:pt x="19110" y="9679"/>
                    <a:pt x="19110" y="8104"/>
                  </a:cubicBezTo>
                  <a:cubicBezTo>
                    <a:pt x="19110" y="6529"/>
                    <a:pt x="17469" y="5149"/>
                    <a:pt x="15037" y="4395"/>
                  </a:cubicBezTo>
                  <a:cubicBezTo>
                    <a:pt x="18661" y="5031"/>
                    <a:pt x="21200" y="6456"/>
                    <a:pt x="21200" y="8104"/>
                  </a:cubicBezTo>
                  <a:cubicBezTo>
                    <a:pt x="21200" y="9752"/>
                    <a:pt x="18669" y="11177"/>
                    <a:pt x="15037" y="11812"/>
                  </a:cubicBezTo>
                  <a:close/>
                </a:path>
              </a:pathLst>
            </a:custGeom>
            <a:solidFill>
              <a:schemeClr val="accent2"/>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244008" y="365125"/>
            <a:ext cx="9703985"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1244007" y="1825625"/>
            <a:ext cx="9703986" cy="4149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3">
            <a:extLst>
              <a:ext uri="{FF2B5EF4-FFF2-40B4-BE49-F238E27FC236}">
                <a16:creationId xmlns:a16="http://schemas.microsoft.com/office/drawing/2014/main" id="{ACBC35FF-F4EA-4C44-B1ED-C01B76849489}"/>
              </a:ext>
            </a:extLst>
          </p:cNvPr>
          <p:cNvSpPr>
            <a:spLocks noGrp="1"/>
          </p:cNvSpPr>
          <p:nvPr>
            <p:ph type="dt" sz="half" idx="2"/>
          </p:nvPr>
        </p:nvSpPr>
        <p:spPr>
          <a:xfrm>
            <a:off x="1244008" y="6117034"/>
            <a:ext cx="2337392" cy="365125"/>
          </a:xfrm>
          <a:prstGeom prst="rect">
            <a:avLst/>
          </a:prstGeom>
        </p:spPr>
        <p:txBody>
          <a:bodyPr vert="horz" lIns="91440" tIns="45720" rIns="91440" bIns="45720" rtlCol="0" anchor="ctr"/>
          <a:lstStyle>
            <a:lvl1pPr algn="l">
              <a:defRPr sz="1200">
                <a:solidFill>
                  <a:schemeClr val="accent1">
                    <a:lumMod val="60000"/>
                    <a:lumOff val="40000"/>
                  </a:schemeClr>
                </a:solidFill>
              </a:defRPr>
            </a:lvl1pPr>
          </a:lstStyle>
          <a:p>
            <a:r>
              <a:rPr lang="en-US" dirty="0"/>
              <a:t>Date</a:t>
            </a:r>
          </a:p>
        </p:txBody>
      </p:sp>
      <p:sp>
        <p:nvSpPr>
          <p:cNvPr id="11" name="Footer Placeholder 4">
            <a:extLst>
              <a:ext uri="{FF2B5EF4-FFF2-40B4-BE49-F238E27FC236}">
                <a16:creationId xmlns:a16="http://schemas.microsoft.com/office/drawing/2014/main" id="{1AA606A5-EDC1-124F-AAF5-AEC1225549AF}"/>
              </a:ext>
            </a:extLst>
          </p:cNvPr>
          <p:cNvSpPr>
            <a:spLocks noGrp="1"/>
          </p:cNvSpPr>
          <p:nvPr>
            <p:ph type="ftr" sz="quarter" idx="3"/>
          </p:nvPr>
        </p:nvSpPr>
        <p:spPr>
          <a:xfrm>
            <a:off x="4038600" y="6117034"/>
            <a:ext cx="4114800" cy="365125"/>
          </a:xfrm>
          <a:prstGeom prst="rect">
            <a:avLst/>
          </a:prstGeom>
        </p:spPr>
        <p:txBody>
          <a:bodyPr vert="horz" lIns="91440" tIns="45720" rIns="91440" bIns="45720" rtlCol="0" anchor="ctr"/>
          <a:lstStyle>
            <a:lvl1pPr algn="ctr">
              <a:defRPr sz="1200">
                <a:solidFill>
                  <a:schemeClr val="accent1">
                    <a:lumMod val="60000"/>
                    <a:lumOff val="40000"/>
                  </a:schemeClr>
                </a:solidFill>
              </a:defRPr>
            </a:lvl1pPr>
          </a:lstStyle>
          <a:p>
            <a:r>
              <a:rPr lang="en-US"/>
              <a:t>Your Footer Here</a:t>
            </a:r>
          </a:p>
        </p:txBody>
      </p:sp>
      <p:sp>
        <p:nvSpPr>
          <p:cNvPr id="13" name="Slide Number Placeholder 5">
            <a:extLst>
              <a:ext uri="{FF2B5EF4-FFF2-40B4-BE49-F238E27FC236}">
                <a16:creationId xmlns:a16="http://schemas.microsoft.com/office/drawing/2014/main" id="{E1A24E6A-B91E-5C49-B25A-8630939677D9}"/>
              </a:ext>
            </a:extLst>
          </p:cNvPr>
          <p:cNvSpPr>
            <a:spLocks noGrp="1"/>
          </p:cNvSpPr>
          <p:nvPr>
            <p:ph type="sldNum" sz="quarter" idx="4"/>
          </p:nvPr>
        </p:nvSpPr>
        <p:spPr>
          <a:xfrm>
            <a:off x="8610600" y="6117034"/>
            <a:ext cx="2337392" cy="365125"/>
          </a:xfrm>
          <a:prstGeom prst="rect">
            <a:avLst/>
          </a:prstGeom>
        </p:spPr>
        <p:txBody>
          <a:bodyPr vert="horz" lIns="91440" tIns="45720" rIns="91440" bIns="45720" rtlCol="0" anchor="ctr"/>
          <a:lstStyle>
            <a:lvl1pPr algn="r">
              <a:defRPr sz="1200">
                <a:solidFill>
                  <a:schemeClr val="accent1">
                    <a:lumMod val="60000"/>
                    <a:lumOff val="40000"/>
                  </a:schemeClr>
                </a:solidFill>
              </a:defRPr>
            </a:lvl1pPr>
          </a:lstStyle>
          <a:p>
            <a:fld id="{672B7600-67E3-4D97-B453-880E2742B982}" type="slidenum">
              <a:rPr lang="en-US" smtClean="0"/>
              <a:pPr/>
              <a:t>‹#›</a:t>
            </a:fld>
            <a:endParaRPr lang="en-US" dirty="0"/>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4581306" y="2035882"/>
            <a:ext cx="6766143" cy="2852737"/>
          </a:xfrm>
        </p:spPr>
        <p:txBody>
          <a:bodyPr anchor="b"/>
          <a:lstStyle>
            <a:lvl1pPr algn="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3001118" y="4915608"/>
            <a:ext cx="8346331" cy="755416"/>
          </a:xfrm>
        </p:spPr>
        <p:txBody>
          <a:bodyPr/>
          <a:lstStyle>
            <a:lvl1pPr marL="0" indent="0" algn="r">
              <a:buNone/>
              <a:defRPr sz="2400">
                <a:solidFill>
                  <a:schemeClr val="bg1">
                    <a:lumMod val="9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5" name="Date Placeholder 3">
            <a:extLst>
              <a:ext uri="{FF2B5EF4-FFF2-40B4-BE49-F238E27FC236}">
                <a16:creationId xmlns:a16="http://schemas.microsoft.com/office/drawing/2014/main" id="{F304E74B-5D5F-314E-9D4A-674FDB383249}"/>
              </a:ext>
            </a:extLst>
          </p:cNvPr>
          <p:cNvSpPr>
            <a:spLocks noGrp="1"/>
          </p:cNvSpPr>
          <p:nvPr>
            <p:ph type="dt" sz="half" idx="2"/>
          </p:nvPr>
        </p:nvSpPr>
        <p:spPr>
          <a:xfrm>
            <a:off x="1244008" y="6117034"/>
            <a:ext cx="2337392" cy="365125"/>
          </a:xfrm>
          <a:prstGeom prst="rect">
            <a:avLst/>
          </a:prstGeom>
        </p:spPr>
        <p:txBody>
          <a:bodyPr vert="horz" lIns="91440" tIns="45720" rIns="91440" bIns="45720" rtlCol="0" anchor="ctr"/>
          <a:lstStyle>
            <a:lvl1pPr algn="l">
              <a:defRPr sz="1200">
                <a:solidFill>
                  <a:schemeClr val="accent1">
                    <a:lumMod val="60000"/>
                    <a:lumOff val="40000"/>
                  </a:schemeClr>
                </a:solidFill>
              </a:defRPr>
            </a:lvl1pPr>
          </a:lstStyle>
          <a:p>
            <a:r>
              <a:rPr lang="en-US" dirty="0"/>
              <a:t>Date</a:t>
            </a:r>
          </a:p>
        </p:txBody>
      </p:sp>
      <p:sp>
        <p:nvSpPr>
          <p:cNvPr id="16" name="Footer Placeholder 4">
            <a:extLst>
              <a:ext uri="{FF2B5EF4-FFF2-40B4-BE49-F238E27FC236}">
                <a16:creationId xmlns:a16="http://schemas.microsoft.com/office/drawing/2014/main" id="{57E6AF63-0EBF-F64C-B2F6-0D378DB053D4}"/>
              </a:ext>
            </a:extLst>
          </p:cNvPr>
          <p:cNvSpPr>
            <a:spLocks noGrp="1"/>
          </p:cNvSpPr>
          <p:nvPr>
            <p:ph type="ftr" sz="quarter" idx="3"/>
          </p:nvPr>
        </p:nvSpPr>
        <p:spPr>
          <a:xfrm>
            <a:off x="4038600" y="6117034"/>
            <a:ext cx="4114800" cy="365125"/>
          </a:xfrm>
          <a:prstGeom prst="rect">
            <a:avLst/>
          </a:prstGeom>
        </p:spPr>
        <p:txBody>
          <a:bodyPr vert="horz" lIns="91440" tIns="45720" rIns="91440" bIns="45720" rtlCol="0" anchor="ctr"/>
          <a:lstStyle>
            <a:lvl1pPr algn="ctr">
              <a:defRPr sz="1200">
                <a:solidFill>
                  <a:schemeClr val="accent1">
                    <a:lumMod val="60000"/>
                    <a:lumOff val="40000"/>
                  </a:schemeClr>
                </a:solidFill>
              </a:defRPr>
            </a:lvl1pPr>
          </a:lstStyle>
          <a:p>
            <a:r>
              <a:rPr lang="en-US"/>
              <a:t>Your Footer Here</a:t>
            </a:r>
          </a:p>
        </p:txBody>
      </p:sp>
      <p:sp>
        <p:nvSpPr>
          <p:cNvPr id="17" name="Slide Number Placeholder 5">
            <a:extLst>
              <a:ext uri="{FF2B5EF4-FFF2-40B4-BE49-F238E27FC236}">
                <a16:creationId xmlns:a16="http://schemas.microsoft.com/office/drawing/2014/main" id="{C9A74093-1522-8A40-A230-F85B8DC51790}"/>
              </a:ext>
            </a:extLst>
          </p:cNvPr>
          <p:cNvSpPr>
            <a:spLocks noGrp="1"/>
          </p:cNvSpPr>
          <p:nvPr>
            <p:ph type="sldNum" sz="quarter" idx="4"/>
          </p:nvPr>
        </p:nvSpPr>
        <p:spPr>
          <a:xfrm>
            <a:off x="8610600" y="6117034"/>
            <a:ext cx="2337392" cy="365125"/>
          </a:xfrm>
          <a:prstGeom prst="rect">
            <a:avLst/>
          </a:prstGeom>
        </p:spPr>
        <p:txBody>
          <a:bodyPr vert="horz" lIns="91440" tIns="45720" rIns="91440" bIns="45720" rtlCol="0" anchor="ctr"/>
          <a:lstStyle>
            <a:lvl1pPr algn="r">
              <a:defRPr sz="1200">
                <a:solidFill>
                  <a:schemeClr val="accent1">
                    <a:lumMod val="60000"/>
                    <a:lumOff val="40000"/>
                  </a:schemeClr>
                </a:solidFill>
              </a:defRPr>
            </a:lvl1pPr>
          </a:lstStyle>
          <a:p>
            <a:fld id="{672B7600-67E3-4D97-B453-880E2742B982}" type="slidenum">
              <a:rPr lang="en-US" smtClean="0"/>
              <a:pPr/>
              <a:t>‹#›</a:t>
            </a:fld>
            <a:endParaRPr lang="en-US" dirty="0"/>
          </a:p>
        </p:txBody>
      </p:sp>
      <p:grpSp>
        <p:nvGrpSpPr>
          <p:cNvPr id="18" name="Group 17">
            <a:extLst>
              <a:ext uri="{FF2B5EF4-FFF2-40B4-BE49-F238E27FC236}">
                <a16:creationId xmlns:a16="http://schemas.microsoft.com/office/drawing/2014/main" id="{8B85FAE9-6BC1-D448-A1B3-25C6DB37EC81}"/>
              </a:ext>
            </a:extLst>
          </p:cNvPr>
          <p:cNvGrpSpPr/>
          <p:nvPr userDrawn="1"/>
        </p:nvGrpSpPr>
        <p:grpSpPr>
          <a:xfrm>
            <a:off x="3211033" y="1"/>
            <a:ext cx="2038385" cy="3221664"/>
            <a:chOff x="38887399" y="34035999"/>
            <a:chExt cx="3360419" cy="5311137"/>
          </a:xfrm>
        </p:grpSpPr>
        <p:sp>
          <p:nvSpPr>
            <p:cNvPr id="19" name="Shape">
              <a:extLst>
                <a:ext uri="{FF2B5EF4-FFF2-40B4-BE49-F238E27FC236}">
                  <a16:creationId xmlns:a16="http://schemas.microsoft.com/office/drawing/2014/main" id="{EB87F6F5-DF22-0240-A9A8-FC0BF8162120}"/>
                </a:ext>
              </a:extLst>
            </p:cNvPr>
            <p:cNvSpPr/>
            <p:nvPr/>
          </p:nvSpPr>
          <p:spPr>
            <a:xfrm>
              <a:off x="38950900"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8898" y="19750"/>
                    <a:pt x="0" y="15598"/>
                    <a:pt x="0" y="10800"/>
                  </a:cubicBezTo>
                  <a:cubicBezTo>
                    <a:pt x="0" y="5987"/>
                    <a:pt x="8898" y="1850"/>
                    <a:pt x="21600" y="0"/>
                  </a:cubicBezTo>
                  <a:cubicBezTo>
                    <a:pt x="13046" y="2196"/>
                    <a:pt x="7324" y="6212"/>
                    <a:pt x="7324" y="10800"/>
                  </a:cubicBezTo>
                  <a:cubicBezTo>
                    <a:pt x="7324" y="15388"/>
                    <a:pt x="13046" y="19404"/>
                    <a:pt x="21600" y="2160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1295B08D-EABF-D241-9C5F-1472C64626AD}"/>
                </a:ext>
              </a:extLst>
            </p:cNvPr>
            <p:cNvSpPr/>
            <p:nvPr/>
          </p:nvSpPr>
          <p:spPr>
            <a:xfrm>
              <a:off x="41226267"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54" y="2196"/>
                    <a:pt x="14276" y="6212"/>
                    <a:pt x="14276" y="10800"/>
                  </a:cubicBezTo>
                  <a:cubicBezTo>
                    <a:pt x="14276" y="15388"/>
                    <a:pt x="8526" y="19404"/>
                    <a:pt x="0" y="21600"/>
                  </a:cubicBezTo>
                  <a:cubicBezTo>
                    <a:pt x="12702" y="19750"/>
                    <a:pt x="21600" y="15598"/>
                    <a:pt x="21600" y="10800"/>
                  </a:cubicBezTo>
                  <a:cubicBezTo>
                    <a:pt x="21600" y="6002"/>
                    <a:pt x="12731" y="1850"/>
                    <a:pt x="0" y="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2EA0D49A-B8EE-9444-8B98-B79B02C4C8E8}"/>
                </a:ext>
              </a:extLst>
            </p:cNvPr>
            <p:cNvSpPr/>
            <p:nvPr/>
          </p:nvSpPr>
          <p:spPr>
            <a:xfrm>
              <a:off x="39333966"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10525" y="10800"/>
                  </a:moveTo>
                  <a:cubicBezTo>
                    <a:pt x="10525" y="6021"/>
                    <a:pt x="15053" y="1897"/>
                    <a:pt x="21600" y="0"/>
                  </a:cubicBezTo>
                  <a:cubicBezTo>
                    <a:pt x="9148" y="1341"/>
                    <a:pt x="0" y="5664"/>
                    <a:pt x="0" y="10800"/>
                  </a:cubicBezTo>
                  <a:cubicBezTo>
                    <a:pt x="0" y="15936"/>
                    <a:pt x="9148" y="20259"/>
                    <a:pt x="21600" y="21600"/>
                  </a:cubicBezTo>
                  <a:cubicBezTo>
                    <a:pt x="15053" y="19703"/>
                    <a:pt x="10525" y="15579"/>
                    <a:pt x="10525"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EBBE97B8-BAE1-5C48-800D-D875F48D6169}"/>
                </a:ext>
              </a:extLst>
            </p:cNvPr>
            <p:cNvSpPr/>
            <p:nvPr/>
          </p:nvSpPr>
          <p:spPr>
            <a:xfrm>
              <a:off x="40906699"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664"/>
                    <a:pt x="12452" y="1341"/>
                    <a:pt x="0" y="0"/>
                  </a:cubicBezTo>
                  <a:cubicBezTo>
                    <a:pt x="6517" y="1897"/>
                    <a:pt x="11075" y="6021"/>
                    <a:pt x="11075" y="10800"/>
                  </a:cubicBezTo>
                  <a:cubicBezTo>
                    <a:pt x="11075" y="15579"/>
                    <a:pt x="6547" y="19703"/>
                    <a:pt x="0" y="21600"/>
                  </a:cubicBezTo>
                  <a:cubicBezTo>
                    <a:pt x="12452" y="20273"/>
                    <a:pt x="21600" y="15936"/>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2A1B51D3-7561-0F40-85EF-710E669DEAFC}"/>
                </a:ext>
              </a:extLst>
            </p:cNvPr>
            <p:cNvSpPr/>
            <p:nvPr/>
          </p:nvSpPr>
          <p:spPr>
            <a:xfrm>
              <a:off x="40654766"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255"/>
                    <a:pt x="12166" y="664"/>
                    <a:pt x="0" y="0"/>
                  </a:cubicBezTo>
                  <a:cubicBezTo>
                    <a:pt x="3500" y="1922"/>
                    <a:pt x="4866" y="7080"/>
                    <a:pt x="4866" y="10800"/>
                  </a:cubicBezTo>
                  <a:cubicBezTo>
                    <a:pt x="4866" y="14520"/>
                    <a:pt x="3500" y="19678"/>
                    <a:pt x="0" y="21600"/>
                  </a:cubicBezTo>
                  <a:cubicBezTo>
                    <a:pt x="12166" y="20936"/>
                    <a:pt x="21600" y="16345"/>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1ED753C9-CBF8-404E-B0B8-F38A39A79035}"/>
                </a:ext>
              </a:extLst>
            </p:cNvPr>
            <p:cNvSpPr/>
            <p:nvPr/>
          </p:nvSpPr>
          <p:spPr>
            <a:xfrm>
              <a:off x="39839899"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434" y="664"/>
                    <a:pt x="0" y="5255"/>
                    <a:pt x="0" y="10800"/>
                  </a:cubicBezTo>
                  <a:cubicBezTo>
                    <a:pt x="0" y="16345"/>
                    <a:pt x="9434" y="20936"/>
                    <a:pt x="21600" y="21600"/>
                  </a:cubicBezTo>
                  <a:cubicBezTo>
                    <a:pt x="18100" y="19678"/>
                    <a:pt x="16734" y="14520"/>
                    <a:pt x="16734" y="10800"/>
                  </a:cubicBezTo>
                  <a:cubicBezTo>
                    <a:pt x="16734" y="7080"/>
                    <a:pt x="18057" y="1908"/>
                    <a:pt x="21600" y="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0F33EDCF-BC6A-9944-981D-6165580A1D6E}"/>
                </a:ext>
              </a:extLst>
            </p:cNvPr>
            <p:cNvSpPr/>
            <p:nvPr userDrawn="1"/>
          </p:nvSpPr>
          <p:spPr>
            <a:xfrm>
              <a:off x="40388067" y="35026599"/>
              <a:ext cx="347979" cy="1998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016" y="0"/>
                    <a:pt x="0" y="3705"/>
                    <a:pt x="0" y="10800"/>
                  </a:cubicBezTo>
                  <a:cubicBezTo>
                    <a:pt x="0" y="17895"/>
                    <a:pt x="7016" y="21600"/>
                    <a:pt x="10800" y="21600"/>
                  </a:cubicBezTo>
                  <a:cubicBezTo>
                    <a:pt x="14584" y="21600"/>
                    <a:pt x="21600" y="17895"/>
                    <a:pt x="21600" y="10800"/>
                  </a:cubicBezTo>
                  <a:cubicBezTo>
                    <a:pt x="21600" y="3705"/>
                    <a:pt x="14584" y="0"/>
                    <a:pt x="10800" y="0"/>
                  </a:cubicBezTo>
                  <a:close/>
                </a:path>
              </a:pathLst>
            </a:custGeom>
            <a:solidFill>
              <a:schemeClr val="accent1">
                <a:lumMod val="50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C4C92394-C29D-F74B-8913-221D76070F90}"/>
                </a:ext>
              </a:extLst>
            </p:cNvPr>
            <p:cNvSpPr/>
            <p:nvPr/>
          </p:nvSpPr>
          <p:spPr>
            <a:xfrm>
              <a:off x="38887399" y="34035999"/>
              <a:ext cx="3360419" cy="5311137"/>
            </a:xfrm>
            <a:custGeom>
              <a:avLst/>
              <a:gdLst/>
              <a:ahLst/>
              <a:cxnLst>
                <a:cxn ang="0">
                  <a:pos x="wd2" y="hd2"/>
                </a:cxn>
                <a:cxn ang="5400000">
                  <a:pos x="wd2" y="hd2"/>
                </a:cxn>
                <a:cxn ang="10800000">
                  <a:pos x="wd2" y="hd2"/>
                </a:cxn>
                <a:cxn ang="16200000">
                  <a:pos x="wd2" y="hd2"/>
                </a:cxn>
              </a:cxnLst>
              <a:rect l="0" t="0" r="r" b="b"/>
              <a:pathLst>
                <a:path w="21600" h="21600" extrusionOk="0">
                  <a:moveTo>
                    <a:pt x="21600" y="8099"/>
                  </a:moveTo>
                  <a:cubicBezTo>
                    <a:pt x="21600" y="6115"/>
                    <a:pt x="18237" y="4447"/>
                    <a:pt x="13682" y="3941"/>
                  </a:cubicBezTo>
                  <a:cubicBezTo>
                    <a:pt x="13494" y="3523"/>
                    <a:pt x="12376" y="3197"/>
                    <a:pt x="10996" y="3171"/>
                  </a:cubicBezTo>
                  <a:lnTo>
                    <a:pt x="10996" y="0"/>
                  </a:lnTo>
                  <a:lnTo>
                    <a:pt x="10604" y="0"/>
                  </a:lnTo>
                  <a:lnTo>
                    <a:pt x="10604" y="3171"/>
                  </a:lnTo>
                  <a:cubicBezTo>
                    <a:pt x="9216" y="3197"/>
                    <a:pt x="8098" y="3523"/>
                    <a:pt x="7918" y="3941"/>
                  </a:cubicBezTo>
                  <a:cubicBezTo>
                    <a:pt x="3355" y="4447"/>
                    <a:pt x="0" y="6121"/>
                    <a:pt x="0" y="8099"/>
                  </a:cubicBezTo>
                  <a:cubicBezTo>
                    <a:pt x="0" y="10077"/>
                    <a:pt x="3355" y="11750"/>
                    <a:pt x="7910" y="12257"/>
                  </a:cubicBezTo>
                  <a:cubicBezTo>
                    <a:pt x="8073" y="12680"/>
                    <a:pt x="9200" y="13016"/>
                    <a:pt x="10612" y="13047"/>
                  </a:cubicBezTo>
                  <a:lnTo>
                    <a:pt x="10612" y="15836"/>
                  </a:lnTo>
                  <a:cubicBezTo>
                    <a:pt x="9959" y="15975"/>
                    <a:pt x="9429" y="16807"/>
                    <a:pt x="9265" y="17907"/>
                  </a:cubicBezTo>
                  <a:cubicBezTo>
                    <a:pt x="9249" y="17990"/>
                    <a:pt x="9265" y="18067"/>
                    <a:pt x="9298" y="18139"/>
                  </a:cubicBezTo>
                  <a:cubicBezTo>
                    <a:pt x="9371" y="18315"/>
                    <a:pt x="9380" y="18496"/>
                    <a:pt x="9380" y="18677"/>
                  </a:cubicBezTo>
                  <a:lnTo>
                    <a:pt x="9380" y="20841"/>
                  </a:lnTo>
                  <a:cubicBezTo>
                    <a:pt x="9380" y="20882"/>
                    <a:pt x="9429" y="20913"/>
                    <a:pt x="9494" y="20913"/>
                  </a:cubicBezTo>
                  <a:cubicBezTo>
                    <a:pt x="9559" y="20913"/>
                    <a:pt x="9608" y="20882"/>
                    <a:pt x="9608" y="20841"/>
                  </a:cubicBezTo>
                  <a:lnTo>
                    <a:pt x="9608" y="18475"/>
                  </a:lnTo>
                  <a:cubicBezTo>
                    <a:pt x="9731" y="18547"/>
                    <a:pt x="9869" y="18599"/>
                    <a:pt x="10033" y="18630"/>
                  </a:cubicBezTo>
                  <a:lnTo>
                    <a:pt x="10033" y="21249"/>
                  </a:lnTo>
                  <a:cubicBezTo>
                    <a:pt x="10033" y="21290"/>
                    <a:pt x="10090" y="21326"/>
                    <a:pt x="10155" y="21326"/>
                  </a:cubicBezTo>
                  <a:cubicBezTo>
                    <a:pt x="10220" y="21326"/>
                    <a:pt x="10278" y="21290"/>
                    <a:pt x="10278" y="21249"/>
                  </a:cubicBezTo>
                  <a:lnTo>
                    <a:pt x="10278" y="18661"/>
                  </a:lnTo>
                  <a:cubicBezTo>
                    <a:pt x="10302" y="18661"/>
                    <a:pt x="10327" y="18666"/>
                    <a:pt x="10351" y="18666"/>
                  </a:cubicBezTo>
                  <a:lnTo>
                    <a:pt x="10686" y="18666"/>
                  </a:lnTo>
                  <a:lnTo>
                    <a:pt x="10686" y="21517"/>
                  </a:lnTo>
                  <a:cubicBezTo>
                    <a:pt x="10686" y="21564"/>
                    <a:pt x="10743" y="21600"/>
                    <a:pt x="10816" y="21600"/>
                  </a:cubicBezTo>
                  <a:cubicBezTo>
                    <a:pt x="10890" y="21600"/>
                    <a:pt x="10947" y="21564"/>
                    <a:pt x="10947" y="21517"/>
                  </a:cubicBezTo>
                  <a:lnTo>
                    <a:pt x="10947" y="18666"/>
                  </a:lnTo>
                  <a:lnTo>
                    <a:pt x="11282" y="18666"/>
                  </a:lnTo>
                  <a:cubicBezTo>
                    <a:pt x="11306" y="18666"/>
                    <a:pt x="11331" y="18661"/>
                    <a:pt x="11355" y="18661"/>
                  </a:cubicBezTo>
                  <a:lnTo>
                    <a:pt x="11355" y="21249"/>
                  </a:lnTo>
                  <a:cubicBezTo>
                    <a:pt x="11355" y="21290"/>
                    <a:pt x="11412" y="21326"/>
                    <a:pt x="11478" y="21326"/>
                  </a:cubicBezTo>
                  <a:cubicBezTo>
                    <a:pt x="11543" y="21326"/>
                    <a:pt x="11600" y="21290"/>
                    <a:pt x="11600" y="21249"/>
                  </a:cubicBezTo>
                  <a:lnTo>
                    <a:pt x="11600" y="18630"/>
                  </a:lnTo>
                  <a:cubicBezTo>
                    <a:pt x="11763" y="18599"/>
                    <a:pt x="11902" y="18547"/>
                    <a:pt x="12024" y="18475"/>
                  </a:cubicBezTo>
                  <a:lnTo>
                    <a:pt x="12024" y="20841"/>
                  </a:lnTo>
                  <a:cubicBezTo>
                    <a:pt x="12024" y="20882"/>
                    <a:pt x="12073" y="20913"/>
                    <a:pt x="12139" y="20913"/>
                  </a:cubicBezTo>
                  <a:cubicBezTo>
                    <a:pt x="12204" y="20913"/>
                    <a:pt x="12253" y="20882"/>
                    <a:pt x="12253" y="20841"/>
                  </a:cubicBezTo>
                  <a:lnTo>
                    <a:pt x="12253" y="18677"/>
                  </a:lnTo>
                  <a:cubicBezTo>
                    <a:pt x="12253" y="18496"/>
                    <a:pt x="12269" y="18315"/>
                    <a:pt x="12335" y="18139"/>
                  </a:cubicBezTo>
                  <a:cubicBezTo>
                    <a:pt x="12367" y="18067"/>
                    <a:pt x="12375" y="17985"/>
                    <a:pt x="12367" y="17907"/>
                  </a:cubicBezTo>
                  <a:cubicBezTo>
                    <a:pt x="12196" y="16812"/>
                    <a:pt x="11665" y="15981"/>
                    <a:pt x="11020" y="15836"/>
                  </a:cubicBezTo>
                  <a:lnTo>
                    <a:pt x="11020" y="13047"/>
                  </a:lnTo>
                  <a:cubicBezTo>
                    <a:pt x="12424" y="13016"/>
                    <a:pt x="13559" y="12685"/>
                    <a:pt x="13722" y="12257"/>
                  </a:cubicBezTo>
                  <a:cubicBezTo>
                    <a:pt x="18245" y="11750"/>
                    <a:pt x="21600" y="10082"/>
                    <a:pt x="21600" y="8099"/>
                  </a:cubicBezTo>
                  <a:close/>
                  <a:moveTo>
                    <a:pt x="10735" y="12153"/>
                  </a:moveTo>
                  <a:cubicBezTo>
                    <a:pt x="10335" y="12034"/>
                    <a:pt x="9673" y="10650"/>
                    <a:pt x="9673" y="8099"/>
                  </a:cubicBezTo>
                  <a:cubicBezTo>
                    <a:pt x="9673" y="5640"/>
                    <a:pt x="10294" y="4266"/>
                    <a:pt x="10694" y="4065"/>
                  </a:cubicBezTo>
                  <a:lnTo>
                    <a:pt x="10890" y="4065"/>
                  </a:lnTo>
                  <a:cubicBezTo>
                    <a:pt x="11290" y="4266"/>
                    <a:pt x="11910" y="5640"/>
                    <a:pt x="11910" y="8099"/>
                  </a:cubicBezTo>
                  <a:cubicBezTo>
                    <a:pt x="11910" y="10650"/>
                    <a:pt x="11249" y="12034"/>
                    <a:pt x="10849" y="12153"/>
                  </a:cubicBezTo>
                  <a:lnTo>
                    <a:pt x="10735" y="12153"/>
                  </a:lnTo>
                  <a:close/>
                  <a:moveTo>
                    <a:pt x="10212" y="4070"/>
                  </a:moveTo>
                  <a:cubicBezTo>
                    <a:pt x="9543" y="4788"/>
                    <a:pt x="9282" y="6714"/>
                    <a:pt x="9282" y="8104"/>
                  </a:cubicBezTo>
                  <a:cubicBezTo>
                    <a:pt x="9282" y="9493"/>
                    <a:pt x="9543" y="11420"/>
                    <a:pt x="10212" y="12138"/>
                  </a:cubicBezTo>
                  <a:cubicBezTo>
                    <a:pt x="7886" y="11890"/>
                    <a:pt x="6082" y="10175"/>
                    <a:pt x="6082" y="8104"/>
                  </a:cubicBezTo>
                  <a:cubicBezTo>
                    <a:pt x="6082" y="6033"/>
                    <a:pt x="7886" y="4318"/>
                    <a:pt x="10212" y="4070"/>
                  </a:cubicBezTo>
                  <a:close/>
                  <a:moveTo>
                    <a:pt x="5682" y="8099"/>
                  </a:moveTo>
                  <a:cubicBezTo>
                    <a:pt x="5682" y="9829"/>
                    <a:pt x="6890" y="11322"/>
                    <a:pt x="8637" y="12009"/>
                  </a:cubicBezTo>
                  <a:cubicBezTo>
                    <a:pt x="5314" y="11523"/>
                    <a:pt x="2873" y="9958"/>
                    <a:pt x="2873" y="8099"/>
                  </a:cubicBezTo>
                  <a:cubicBezTo>
                    <a:pt x="2873" y="6239"/>
                    <a:pt x="5314" y="4674"/>
                    <a:pt x="8637" y="4189"/>
                  </a:cubicBezTo>
                  <a:cubicBezTo>
                    <a:pt x="6890" y="4881"/>
                    <a:pt x="5682" y="6374"/>
                    <a:pt x="5682" y="8099"/>
                  </a:cubicBezTo>
                  <a:close/>
                  <a:moveTo>
                    <a:pt x="11380" y="4070"/>
                  </a:moveTo>
                  <a:cubicBezTo>
                    <a:pt x="13706" y="4318"/>
                    <a:pt x="15510" y="6033"/>
                    <a:pt x="15510" y="8104"/>
                  </a:cubicBezTo>
                  <a:cubicBezTo>
                    <a:pt x="15510" y="10175"/>
                    <a:pt x="13706" y="11890"/>
                    <a:pt x="11380" y="12138"/>
                  </a:cubicBezTo>
                  <a:cubicBezTo>
                    <a:pt x="12049" y="11420"/>
                    <a:pt x="12310" y="9493"/>
                    <a:pt x="12310" y="8104"/>
                  </a:cubicBezTo>
                  <a:cubicBezTo>
                    <a:pt x="12310" y="6714"/>
                    <a:pt x="12049" y="4783"/>
                    <a:pt x="11380" y="4070"/>
                  </a:cubicBezTo>
                  <a:close/>
                  <a:moveTo>
                    <a:pt x="15910" y="8099"/>
                  </a:moveTo>
                  <a:cubicBezTo>
                    <a:pt x="15910" y="6368"/>
                    <a:pt x="14702" y="4876"/>
                    <a:pt x="12955" y="4189"/>
                  </a:cubicBezTo>
                  <a:cubicBezTo>
                    <a:pt x="16278" y="4674"/>
                    <a:pt x="18718" y="6239"/>
                    <a:pt x="18718" y="8099"/>
                  </a:cubicBezTo>
                  <a:cubicBezTo>
                    <a:pt x="18718" y="9958"/>
                    <a:pt x="16278" y="11523"/>
                    <a:pt x="12955" y="12009"/>
                  </a:cubicBezTo>
                  <a:cubicBezTo>
                    <a:pt x="14694" y="11322"/>
                    <a:pt x="15910" y="9829"/>
                    <a:pt x="15910" y="8099"/>
                  </a:cubicBezTo>
                  <a:close/>
                  <a:moveTo>
                    <a:pt x="384" y="8099"/>
                  </a:moveTo>
                  <a:cubicBezTo>
                    <a:pt x="384" y="6446"/>
                    <a:pt x="2922" y="5026"/>
                    <a:pt x="6547" y="4390"/>
                  </a:cubicBezTo>
                  <a:cubicBezTo>
                    <a:pt x="4106" y="5144"/>
                    <a:pt x="2473" y="6523"/>
                    <a:pt x="2473" y="8099"/>
                  </a:cubicBezTo>
                  <a:cubicBezTo>
                    <a:pt x="2473" y="9674"/>
                    <a:pt x="4114" y="11053"/>
                    <a:pt x="6547" y="11807"/>
                  </a:cubicBezTo>
                  <a:cubicBezTo>
                    <a:pt x="2914" y="11177"/>
                    <a:pt x="384" y="9752"/>
                    <a:pt x="384" y="8099"/>
                  </a:cubicBezTo>
                  <a:close/>
                  <a:moveTo>
                    <a:pt x="15037" y="11812"/>
                  </a:moveTo>
                  <a:cubicBezTo>
                    <a:pt x="17478" y="11058"/>
                    <a:pt x="19110" y="9679"/>
                    <a:pt x="19110" y="8104"/>
                  </a:cubicBezTo>
                  <a:cubicBezTo>
                    <a:pt x="19110" y="6529"/>
                    <a:pt x="17469" y="5149"/>
                    <a:pt x="15037" y="4395"/>
                  </a:cubicBezTo>
                  <a:cubicBezTo>
                    <a:pt x="18661" y="5031"/>
                    <a:pt x="21200" y="6456"/>
                    <a:pt x="21200" y="8104"/>
                  </a:cubicBezTo>
                  <a:cubicBezTo>
                    <a:pt x="21200" y="9752"/>
                    <a:pt x="18669" y="11177"/>
                    <a:pt x="15037" y="11812"/>
                  </a:cubicBezTo>
                  <a:close/>
                </a:path>
              </a:pathLst>
            </a:custGeom>
            <a:solidFill>
              <a:schemeClr val="accent2"/>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grpSp>
      <p:grpSp>
        <p:nvGrpSpPr>
          <p:cNvPr id="27" name="Group 26">
            <a:extLst>
              <a:ext uri="{FF2B5EF4-FFF2-40B4-BE49-F238E27FC236}">
                <a16:creationId xmlns:a16="http://schemas.microsoft.com/office/drawing/2014/main" id="{F1CB78C8-F00F-D142-8C94-28DA6CBA4964}"/>
              </a:ext>
            </a:extLst>
          </p:cNvPr>
          <p:cNvGrpSpPr/>
          <p:nvPr userDrawn="1"/>
        </p:nvGrpSpPr>
        <p:grpSpPr>
          <a:xfrm>
            <a:off x="833747" y="233924"/>
            <a:ext cx="2886731" cy="4562474"/>
            <a:chOff x="38887399" y="34035999"/>
            <a:chExt cx="3360419" cy="5311137"/>
          </a:xfrm>
        </p:grpSpPr>
        <p:sp>
          <p:nvSpPr>
            <p:cNvPr id="28" name="Shape">
              <a:extLst>
                <a:ext uri="{FF2B5EF4-FFF2-40B4-BE49-F238E27FC236}">
                  <a16:creationId xmlns:a16="http://schemas.microsoft.com/office/drawing/2014/main" id="{201D8BD7-64EA-8647-8862-2CD72333B7DA}"/>
                </a:ext>
              </a:extLst>
            </p:cNvPr>
            <p:cNvSpPr/>
            <p:nvPr/>
          </p:nvSpPr>
          <p:spPr>
            <a:xfrm>
              <a:off x="38950900"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8898" y="19750"/>
                    <a:pt x="0" y="15598"/>
                    <a:pt x="0" y="10800"/>
                  </a:cubicBezTo>
                  <a:cubicBezTo>
                    <a:pt x="0" y="5987"/>
                    <a:pt x="8898" y="1850"/>
                    <a:pt x="21600" y="0"/>
                  </a:cubicBezTo>
                  <a:cubicBezTo>
                    <a:pt x="13046" y="2196"/>
                    <a:pt x="7324" y="6212"/>
                    <a:pt x="7324" y="10800"/>
                  </a:cubicBezTo>
                  <a:cubicBezTo>
                    <a:pt x="7324" y="15388"/>
                    <a:pt x="13046" y="19404"/>
                    <a:pt x="21600" y="2160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210464DF-4DAF-6C42-8578-68D64F7FF2FE}"/>
                </a:ext>
              </a:extLst>
            </p:cNvPr>
            <p:cNvSpPr/>
            <p:nvPr/>
          </p:nvSpPr>
          <p:spPr>
            <a:xfrm>
              <a:off x="41226267"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54" y="2196"/>
                    <a:pt x="14276" y="6212"/>
                    <a:pt x="14276" y="10800"/>
                  </a:cubicBezTo>
                  <a:cubicBezTo>
                    <a:pt x="14276" y="15388"/>
                    <a:pt x="8526" y="19404"/>
                    <a:pt x="0" y="21600"/>
                  </a:cubicBezTo>
                  <a:cubicBezTo>
                    <a:pt x="12702" y="19750"/>
                    <a:pt x="21600" y="15598"/>
                    <a:pt x="21600" y="10800"/>
                  </a:cubicBezTo>
                  <a:cubicBezTo>
                    <a:pt x="21600" y="6002"/>
                    <a:pt x="12731" y="1850"/>
                    <a:pt x="0" y="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C4FC4DD8-6E6E-F64C-BBF8-FA487B12CC08}"/>
                </a:ext>
              </a:extLst>
            </p:cNvPr>
            <p:cNvSpPr/>
            <p:nvPr/>
          </p:nvSpPr>
          <p:spPr>
            <a:xfrm>
              <a:off x="39333966"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10525" y="10800"/>
                  </a:moveTo>
                  <a:cubicBezTo>
                    <a:pt x="10525" y="6021"/>
                    <a:pt x="15053" y="1897"/>
                    <a:pt x="21600" y="0"/>
                  </a:cubicBezTo>
                  <a:cubicBezTo>
                    <a:pt x="9148" y="1341"/>
                    <a:pt x="0" y="5664"/>
                    <a:pt x="0" y="10800"/>
                  </a:cubicBezTo>
                  <a:cubicBezTo>
                    <a:pt x="0" y="15936"/>
                    <a:pt x="9148" y="20259"/>
                    <a:pt x="21600" y="21600"/>
                  </a:cubicBezTo>
                  <a:cubicBezTo>
                    <a:pt x="15053" y="19703"/>
                    <a:pt x="10525" y="15579"/>
                    <a:pt x="10525"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A9444924-C82F-C243-AC4C-170F95D59575}"/>
                </a:ext>
              </a:extLst>
            </p:cNvPr>
            <p:cNvSpPr/>
            <p:nvPr/>
          </p:nvSpPr>
          <p:spPr>
            <a:xfrm>
              <a:off x="40906699"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664"/>
                    <a:pt x="12452" y="1341"/>
                    <a:pt x="0" y="0"/>
                  </a:cubicBezTo>
                  <a:cubicBezTo>
                    <a:pt x="6517" y="1897"/>
                    <a:pt x="11075" y="6021"/>
                    <a:pt x="11075" y="10800"/>
                  </a:cubicBezTo>
                  <a:cubicBezTo>
                    <a:pt x="11075" y="15579"/>
                    <a:pt x="6547" y="19703"/>
                    <a:pt x="0" y="21600"/>
                  </a:cubicBezTo>
                  <a:cubicBezTo>
                    <a:pt x="12452" y="20273"/>
                    <a:pt x="21600" y="15936"/>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E92CE658-960B-B74C-856F-308690B332EA}"/>
                </a:ext>
              </a:extLst>
            </p:cNvPr>
            <p:cNvSpPr/>
            <p:nvPr/>
          </p:nvSpPr>
          <p:spPr>
            <a:xfrm>
              <a:off x="40654766"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255"/>
                    <a:pt x="12166" y="664"/>
                    <a:pt x="0" y="0"/>
                  </a:cubicBezTo>
                  <a:cubicBezTo>
                    <a:pt x="3500" y="1922"/>
                    <a:pt x="4866" y="7080"/>
                    <a:pt x="4866" y="10800"/>
                  </a:cubicBezTo>
                  <a:cubicBezTo>
                    <a:pt x="4866" y="14520"/>
                    <a:pt x="3500" y="19678"/>
                    <a:pt x="0" y="21600"/>
                  </a:cubicBezTo>
                  <a:cubicBezTo>
                    <a:pt x="12166" y="20936"/>
                    <a:pt x="21600" y="16345"/>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354E3CA7-1725-534A-989D-F1CA13F12208}"/>
                </a:ext>
              </a:extLst>
            </p:cNvPr>
            <p:cNvSpPr/>
            <p:nvPr/>
          </p:nvSpPr>
          <p:spPr>
            <a:xfrm>
              <a:off x="39839899"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434" y="664"/>
                    <a:pt x="0" y="5255"/>
                    <a:pt x="0" y="10800"/>
                  </a:cubicBezTo>
                  <a:cubicBezTo>
                    <a:pt x="0" y="16345"/>
                    <a:pt x="9434" y="20936"/>
                    <a:pt x="21600" y="21600"/>
                  </a:cubicBezTo>
                  <a:cubicBezTo>
                    <a:pt x="18100" y="19678"/>
                    <a:pt x="16734" y="14520"/>
                    <a:pt x="16734" y="10800"/>
                  </a:cubicBezTo>
                  <a:cubicBezTo>
                    <a:pt x="16734" y="7080"/>
                    <a:pt x="18057" y="1908"/>
                    <a:pt x="21600" y="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BA1DEBDB-9EBF-4F4B-AE31-2227927BC980}"/>
                </a:ext>
              </a:extLst>
            </p:cNvPr>
            <p:cNvSpPr/>
            <p:nvPr userDrawn="1"/>
          </p:nvSpPr>
          <p:spPr>
            <a:xfrm>
              <a:off x="40388067" y="35026599"/>
              <a:ext cx="347979" cy="1998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016" y="0"/>
                    <a:pt x="0" y="3705"/>
                    <a:pt x="0" y="10800"/>
                  </a:cubicBezTo>
                  <a:cubicBezTo>
                    <a:pt x="0" y="17895"/>
                    <a:pt x="7016" y="21600"/>
                    <a:pt x="10800" y="21600"/>
                  </a:cubicBezTo>
                  <a:cubicBezTo>
                    <a:pt x="14584" y="21600"/>
                    <a:pt x="21600" y="17895"/>
                    <a:pt x="21600" y="10800"/>
                  </a:cubicBezTo>
                  <a:cubicBezTo>
                    <a:pt x="21600" y="3705"/>
                    <a:pt x="14584" y="0"/>
                    <a:pt x="10800" y="0"/>
                  </a:cubicBezTo>
                  <a:close/>
                </a:path>
              </a:pathLst>
            </a:custGeom>
            <a:solidFill>
              <a:schemeClr val="accent1">
                <a:lumMod val="50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0A4BAF5F-1AAD-EC42-8938-B1FF50333FF6}"/>
                </a:ext>
              </a:extLst>
            </p:cNvPr>
            <p:cNvSpPr/>
            <p:nvPr/>
          </p:nvSpPr>
          <p:spPr>
            <a:xfrm>
              <a:off x="38887399" y="34035999"/>
              <a:ext cx="3360419" cy="5311137"/>
            </a:xfrm>
            <a:custGeom>
              <a:avLst/>
              <a:gdLst/>
              <a:ahLst/>
              <a:cxnLst>
                <a:cxn ang="0">
                  <a:pos x="wd2" y="hd2"/>
                </a:cxn>
                <a:cxn ang="5400000">
                  <a:pos x="wd2" y="hd2"/>
                </a:cxn>
                <a:cxn ang="10800000">
                  <a:pos x="wd2" y="hd2"/>
                </a:cxn>
                <a:cxn ang="16200000">
                  <a:pos x="wd2" y="hd2"/>
                </a:cxn>
              </a:cxnLst>
              <a:rect l="0" t="0" r="r" b="b"/>
              <a:pathLst>
                <a:path w="21600" h="21600" extrusionOk="0">
                  <a:moveTo>
                    <a:pt x="21600" y="8099"/>
                  </a:moveTo>
                  <a:cubicBezTo>
                    <a:pt x="21600" y="6115"/>
                    <a:pt x="18237" y="4447"/>
                    <a:pt x="13682" y="3941"/>
                  </a:cubicBezTo>
                  <a:cubicBezTo>
                    <a:pt x="13494" y="3523"/>
                    <a:pt x="12376" y="3197"/>
                    <a:pt x="10996" y="3171"/>
                  </a:cubicBezTo>
                  <a:lnTo>
                    <a:pt x="10996" y="0"/>
                  </a:lnTo>
                  <a:lnTo>
                    <a:pt x="10604" y="0"/>
                  </a:lnTo>
                  <a:lnTo>
                    <a:pt x="10604" y="3171"/>
                  </a:lnTo>
                  <a:cubicBezTo>
                    <a:pt x="9216" y="3197"/>
                    <a:pt x="8098" y="3523"/>
                    <a:pt x="7918" y="3941"/>
                  </a:cubicBezTo>
                  <a:cubicBezTo>
                    <a:pt x="3355" y="4447"/>
                    <a:pt x="0" y="6121"/>
                    <a:pt x="0" y="8099"/>
                  </a:cubicBezTo>
                  <a:cubicBezTo>
                    <a:pt x="0" y="10077"/>
                    <a:pt x="3355" y="11750"/>
                    <a:pt x="7910" y="12257"/>
                  </a:cubicBezTo>
                  <a:cubicBezTo>
                    <a:pt x="8073" y="12680"/>
                    <a:pt x="9200" y="13016"/>
                    <a:pt x="10612" y="13047"/>
                  </a:cubicBezTo>
                  <a:lnTo>
                    <a:pt x="10612" y="15836"/>
                  </a:lnTo>
                  <a:cubicBezTo>
                    <a:pt x="9959" y="15975"/>
                    <a:pt x="9429" y="16807"/>
                    <a:pt x="9265" y="17907"/>
                  </a:cubicBezTo>
                  <a:cubicBezTo>
                    <a:pt x="9249" y="17990"/>
                    <a:pt x="9265" y="18067"/>
                    <a:pt x="9298" y="18139"/>
                  </a:cubicBezTo>
                  <a:cubicBezTo>
                    <a:pt x="9371" y="18315"/>
                    <a:pt x="9380" y="18496"/>
                    <a:pt x="9380" y="18677"/>
                  </a:cubicBezTo>
                  <a:lnTo>
                    <a:pt x="9380" y="20841"/>
                  </a:lnTo>
                  <a:cubicBezTo>
                    <a:pt x="9380" y="20882"/>
                    <a:pt x="9429" y="20913"/>
                    <a:pt x="9494" y="20913"/>
                  </a:cubicBezTo>
                  <a:cubicBezTo>
                    <a:pt x="9559" y="20913"/>
                    <a:pt x="9608" y="20882"/>
                    <a:pt x="9608" y="20841"/>
                  </a:cubicBezTo>
                  <a:lnTo>
                    <a:pt x="9608" y="18475"/>
                  </a:lnTo>
                  <a:cubicBezTo>
                    <a:pt x="9731" y="18547"/>
                    <a:pt x="9869" y="18599"/>
                    <a:pt x="10033" y="18630"/>
                  </a:cubicBezTo>
                  <a:lnTo>
                    <a:pt x="10033" y="21249"/>
                  </a:lnTo>
                  <a:cubicBezTo>
                    <a:pt x="10033" y="21290"/>
                    <a:pt x="10090" y="21326"/>
                    <a:pt x="10155" y="21326"/>
                  </a:cubicBezTo>
                  <a:cubicBezTo>
                    <a:pt x="10220" y="21326"/>
                    <a:pt x="10278" y="21290"/>
                    <a:pt x="10278" y="21249"/>
                  </a:cubicBezTo>
                  <a:lnTo>
                    <a:pt x="10278" y="18661"/>
                  </a:lnTo>
                  <a:cubicBezTo>
                    <a:pt x="10302" y="18661"/>
                    <a:pt x="10327" y="18666"/>
                    <a:pt x="10351" y="18666"/>
                  </a:cubicBezTo>
                  <a:lnTo>
                    <a:pt x="10686" y="18666"/>
                  </a:lnTo>
                  <a:lnTo>
                    <a:pt x="10686" y="21517"/>
                  </a:lnTo>
                  <a:cubicBezTo>
                    <a:pt x="10686" y="21564"/>
                    <a:pt x="10743" y="21600"/>
                    <a:pt x="10816" y="21600"/>
                  </a:cubicBezTo>
                  <a:cubicBezTo>
                    <a:pt x="10890" y="21600"/>
                    <a:pt x="10947" y="21564"/>
                    <a:pt x="10947" y="21517"/>
                  </a:cubicBezTo>
                  <a:lnTo>
                    <a:pt x="10947" y="18666"/>
                  </a:lnTo>
                  <a:lnTo>
                    <a:pt x="11282" y="18666"/>
                  </a:lnTo>
                  <a:cubicBezTo>
                    <a:pt x="11306" y="18666"/>
                    <a:pt x="11331" y="18661"/>
                    <a:pt x="11355" y="18661"/>
                  </a:cubicBezTo>
                  <a:lnTo>
                    <a:pt x="11355" y="21249"/>
                  </a:lnTo>
                  <a:cubicBezTo>
                    <a:pt x="11355" y="21290"/>
                    <a:pt x="11412" y="21326"/>
                    <a:pt x="11478" y="21326"/>
                  </a:cubicBezTo>
                  <a:cubicBezTo>
                    <a:pt x="11543" y="21326"/>
                    <a:pt x="11600" y="21290"/>
                    <a:pt x="11600" y="21249"/>
                  </a:cubicBezTo>
                  <a:lnTo>
                    <a:pt x="11600" y="18630"/>
                  </a:lnTo>
                  <a:cubicBezTo>
                    <a:pt x="11763" y="18599"/>
                    <a:pt x="11902" y="18547"/>
                    <a:pt x="12024" y="18475"/>
                  </a:cubicBezTo>
                  <a:lnTo>
                    <a:pt x="12024" y="20841"/>
                  </a:lnTo>
                  <a:cubicBezTo>
                    <a:pt x="12024" y="20882"/>
                    <a:pt x="12073" y="20913"/>
                    <a:pt x="12139" y="20913"/>
                  </a:cubicBezTo>
                  <a:cubicBezTo>
                    <a:pt x="12204" y="20913"/>
                    <a:pt x="12253" y="20882"/>
                    <a:pt x="12253" y="20841"/>
                  </a:cubicBezTo>
                  <a:lnTo>
                    <a:pt x="12253" y="18677"/>
                  </a:lnTo>
                  <a:cubicBezTo>
                    <a:pt x="12253" y="18496"/>
                    <a:pt x="12269" y="18315"/>
                    <a:pt x="12335" y="18139"/>
                  </a:cubicBezTo>
                  <a:cubicBezTo>
                    <a:pt x="12367" y="18067"/>
                    <a:pt x="12375" y="17985"/>
                    <a:pt x="12367" y="17907"/>
                  </a:cubicBezTo>
                  <a:cubicBezTo>
                    <a:pt x="12196" y="16812"/>
                    <a:pt x="11665" y="15981"/>
                    <a:pt x="11020" y="15836"/>
                  </a:cubicBezTo>
                  <a:lnTo>
                    <a:pt x="11020" y="13047"/>
                  </a:lnTo>
                  <a:cubicBezTo>
                    <a:pt x="12424" y="13016"/>
                    <a:pt x="13559" y="12685"/>
                    <a:pt x="13722" y="12257"/>
                  </a:cubicBezTo>
                  <a:cubicBezTo>
                    <a:pt x="18245" y="11750"/>
                    <a:pt x="21600" y="10082"/>
                    <a:pt x="21600" y="8099"/>
                  </a:cubicBezTo>
                  <a:close/>
                  <a:moveTo>
                    <a:pt x="10735" y="12153"/>
                  </a:moveTo>
                  <a:cubicBezTo>
                    <a:pt x="10335" y="12034"/>
                    <a:pt x="9673" y="10650"/>
                    <a:pt x="9673" y="8099"/>
                  </a:cubicBezTo>
                  <a:cubicBezTo>
                    <a:pt x="9673" y="5640"/>
                    <a:pt x="10294" y="4266"/>
                    <a:pt x="10694" y="4065"/>
                  </a:cubicBezTo>
                  <a:lnTo>
                    <a:pt x="10890" y="4065"/>
                  </a:lnTo>
                  <a:cubicBezTo>
                    <a:pt x="11290" y="4266"/>
                    <a:pt x="11910" y="5640"/>
                    <a:pt x="11910" y="8099"/>
                  </a:cubicBezTo>
                  <a:cubicBezTo>
                    <a:pt x="11910" y="10650"/>
                    <a:pt x="11249" y="12034"/>
                    <a:pt x="10849" y="12153"/>
                  </a:cubicBezTo>
                  <a:lnTo>
                    <a:pt x="10735" y="12153"/>
                  </a:lnTo>
                  <a:close/>
                  <a:moveTo>
                    <a:pt x="10212" y="4070"/>
                  </a:moveTo>
                  <a:cubicBezTo>
                    <a:pt x="9543" y="4788"/>
                    <a:pt x="9282" y="6714"/>
                    <a:pt x="9282" y="8104"/>
                  </a:cubicBezTo>
                  <a:cubicBezTo>
                    <a:pt x="9282" y="9493"/>
                    <a:pt x="9543" y="11420"/>
                    <a:pt x="10212" y="12138"/>
                  </a:cubicBezTo>
                  <a:cubicBezTo>
                    <a:pt x="7886" y="11890"/>
                    <a:pt x="6082" y="10175"/>
                    <a:pt x="6082" y="8104"/>
                  </a:cubicBezTo>
                  <a:cubicBezTo>
                    <a:pt x="6082" y="6033"/>
                    <a:pt x="7886" y="4318"/>
                    <a:pt x="10212" y="4070"/>
                  </a:cubicBezTo>
                  <a:close/>
                  <a:moveTo>
                    <a:pt x="5682" y="8099"/>
                  </a:moveTo>
                  <a:cubicBezTo>
                    <a:pt x="5682" y="9829"/>
                    <a:pt x="6890" y="11322"/>
                    <a:pt x="8637" y="12009"/>
                  </a:cubicBezTo>
                  <a:cubicBezTo>
                    <a:pt x="5314" y="11523"/>
                    <a:pt x="2873" y="9958"/>
                    <a:pt x="2873" y="8099"/>
                  </a:cubicBezTo>
                  <a:cubicBezTo>
                    <a:pt x="2873" y="6239"/>
                    <a:pt x="5314" y="4674"/>
                    <a:pt x="8637" y="4189"/>
                  </a:cubicBezTo>
                  <a:cubicBezTo>
                    <a:pt x="6890" y="4881"/>
                    <a:pt x="5682" y="6374"/>
                    <a:pt x="5682" y="8099"/>
                  </a:cubicBezTo>
                  <a:close/>
                  <a:moveTo>
                    <a:pt x="11380" y="4070"/>
                  </a:moveTo>
                  <a:cubicBezTo>
                    <a:pt x="13706" y="4318"/>
                    <a:pt x="15510" y="6033"/>
                    <a:pt x="15510" y="8104"/>
                  </a:cubicBezTo>
                  <a:cubicBezTo>
                    <a:pt x="15510" y="10175"/>
                    <a:pt x="13706" y="11890"/>
                    <a:pt x="11380" y="12138"/>
                  </a:cubicBezTo>
                  <a:cubicBezTo>
                    <a:pt x="12049" y="11420"/>
                    <a:pt x="12310" y="9493"/>
                    <a:pt x="12310" y="8104"/>
                  </a:cubicBezTo>
                  <a:cubicBezTo>
                    <a:pt x="12310" y="6714"/>
                    <a:pt x="12049" y="4783"/>
                    <a:pt x="11380" y="4070"/>
                  </a:cubicBezTo>
                  <a:close/>
                  <a:moveTo>
                    <a:pt x="15910" y="8099"/>
                  </a:moveTo>
                  <a:cubicBezTo>
                    <a:pt x="15910" y="6368"/>
                    <a:pt x="14702" y="4876"/>
                    <a:pt x="12955" y="4189"/>
                  </a:cubicBezTo>
                  <a:cubicBezTo>
                    <a:pt x="16278" y="4674"/>
                    <a:pt x="18718" y="6239"/>
                    <a:pt x="18718" y="8099"/>
                  </a:cubicBezTo>
                  <a:cubicBezTo>
                    <a:pt x="18718" y="9958"/>
                    <a:pt x="16278" y="11523"/>
                    <a:pt x="12955" y="12009"/>
                  </a:cubicBezTo>
                  <a:cubicBezTo>
                    <a:pt x="14694" y="11322"/>
                    <a:pt x="15910" y="9829"/>
                    <a:pt x="15910" y="8099"/>
                  </a:cubicBezTo>
                  <a:close/>
                  <a:moveTo>
                    <a:pt x="384" y="8099"/>
                  </a:moveTo>
                  <a:cubicBezTo>
                    <a:pt x="384" y="6446"/>
                    <a:pt x="2922" y="5026"/>
                    <a:pt x="6547" y="4390"/>
                  </a:cubicBezTo>
                  <a:cubicBezTo>
                    <a:pt x="4106" y="5144"/>
                    <a:pt x="2473" y="6523"/>
                    <a:pt x="2473" y="8099"/>
                  </a:cubicBezTo>
                  <a:cubicBezTo>
                    <a:pt x="2473" y="9674"/>
                    <a:pt x="4114" y="11053"/>
                    <a:pt x="6547" y="11807"/>
                  </a:cubicBezTo>
                  <a:cubicBezTo>
                    <a:pt x="2914" y="11177"/>
                    <a:pt x="384" y="9752"/>
                    <a:pt x="384" y="8099"/>
                  </a:cubicBezTo>
                  <a:close/>
                  <a:moveTo>
                    <a:pt x="15037" y="11812"/>
                  </a:moveTo>
                  <a:cubicBezTo>
                    <a:pt x="17478" y="11058"/>
                    <a:pt x="19110" y="9679"/>
                    <a:pt x="19110" y="8104"/>
                  </a:cubicBezTo>
                  <a:cubicBezTo>
                    <a:pt x="19110" y="6529"/>
                    <a:pt x="17469" y="5149"/>
                    <a:pt x="15037" y="4395"/>
                  </a:cubicBezTo>
                  <a:cubicBezTo>
                    <a:pt x="18661" y="5031"/>
                    <a:pt x="21200" y="6456"/>
                    <a:pt x="21200" y="8104"/>
                  </a:cubicBezTo>
                  <a:cubicBezTo>
                    <a:pt x="21200" y="9752"/>
                    <a:pt x="18669" y="11177"/>
                    <a:pt x="15037" y="11812"/>
                  </a:cubicBezTo>
                  <a:close/>
                </a:path>
              </a:pathLst>
            </a:custGeom>
            <a:solidFill>
              <a:schemeClr val="accent2"/>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1709738"/>
            <a:ext cx="6981049"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589463"/>
            <a:ext cx="8737452" cy="1179071"/>
          </a:xfrm>
        </p:spPr>
        <p:txBody>
          <a:bodyPr/>
          <a:lstStyle>
            <a:lvl1pPr marL="0" indent="0">
              <a:buNone/>
              <a:defRPr sz="2400">
                <a:solidFill>
                  <a:schemeClr val="bg1">
                    <a:lumMod val="9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5" name="Date Placeholder 3">
            <a:extLst>
              <a:ext uri="{FF2B5EF4-FFF2-40B4-BE49-F238E27FC236}">
                <a16:creationId xmlns:a16="http://schemas.microsoft.com/office/drawing/2014/main" id="{DDDBA8FC-9AC9-C547-B664-09E10A079E6E}"/>
              </a:ext>
            </a:extLst>
          </p:cNvPr>
          <p:cNvSpPr>
            <a:spLocks noGrp="1"/>
          </p:cNvSpPr>
          <p:nvPr>
            <p:ph type="dt" sz="half" idx="2"/>
          </p:nvPr>
        </p:nvSpPr>
        <p:spPr>
          <a:xfrm>
            <a:off x="1244008" y="6117034"/>
            <a:ext cx="2337392" cy="365125"/>
          </a:xfrm>
          <a:prstGeom prst="rect">
            <a:avLst/>
          </a:prstGeom>
        </p:spPr>
        <p:txBody>
          <a:bodyPr vert="horz" lIns="91440" tIns="45720" rIns="91440" bIns="45720" rtlCol="0" anchor="ctr"/>
          <a:lstStyle>
            <a:lvl1pPr algn="l">
              <a:defRPr sz="1200">
                <a:solidFill>
                  <a:schemeClr val="accent1">
                    <a:lumMod val="60000"/>
                    <a:lumOff val="40000"/>
                  </a:schemeClr>
                </a:solidFill>
              </a:defRPr>
            </a:lvl1pPr>
          </a:lstStyle>
          <a:p>
            <a:r>
              <a:rPr lang="en-US" dirty="0"/>
              <a:t>Date</a:t>
            </a:r>
          </a:p>
        </p:txBody>
      </p:sp>
      <p:sp>
        <p:nvSpPr>
          <p:cNvPr id="16" name="Footer Placeholder 4">
            <a:extLst>
              <a:ext uri="{FF2B5EF4-FFF2-40B4-BE49-F238E27FC236}">
                <a16:creationId xmlns:a16="http://schemas.microsoft.com/office/drawing/2014/main" id="{AB7787BD-1DBC-BE42-8B99-0A44C2AC93E7}"/>
              </a:ext>
            </a:extLst>
          </p:cNvPr>
          <p:cNvSpPr>
            <a:spLocks noGrp="1"/>
          </p:cNvSpPr>
          <p:nvPr>
            <p:ph type="ftr" sz="quarter" idx="3"/>
          </p:nvPr>
        </p:nvSpPr>
        <p:spPr>
          <a:xfrm>
            <a:off x="4038600" y="6117034"/>
            <a:ext cx="4114800" cy="365125"/>
          </a:xfrm>
          <a:prstGeom prst="rect">
            <a:avLst/>
          </a:prstGeom>
        </p:spPr>
        <p:txBody>
          <a:bodyPr vert="horz" lIns="91440" tIns="45720" rIns="91440" bIns="45720" rtlCol="0" anchor="ctr"/>
          <a:lstStyle>
            <a:lvl1pPr algn="ctr">
              <a:defRPr sz="1200">
                <a:solidFill>
                  <a:schemeClr val="accent1">
                    <a:lumMod val="60000"/>
                    <a:lumOff val="40000"/>
                  </a:schemeClr>
                </a:solidFill>
              </a:defRPr>
            </a:lvl1pPr>
          </a:lstStyle>
          <a:p>
            <a:r>
              <a:rPr lang="en-US"/>
              <a:t>Your Footer Here</a:t>
            </a:r>
          </a:p>
        </p:txBody>
      </p:sp>
      <p:sp>
        <p:nvSpPr>
          <p:cNvPr id="17" name="Slide Number Placeholder 5">
            <a:extLst>
              <a:ext uri="{FF2B5EF4-FFF2-40B4-BE49-F238E27FC236}">
                <a16:creationId xmlns:a16="http://schemas.microsoft.com/office/drawing/2014/main" id="{FDE70F67-5300-BB45-926A-B071BD9CA8C7}"/>
              </a:ext>
            </a:extLst>
          </p:cNvPr>
          <p:cNvSpPr>
            <a:spLocks noGrp="1"/>
          </p:cNvSpPr>
          <p:nvPr>
            <p:ph type="sldNum" sz="quarter" idx="4"/>
          </p:nvPr>
        </p:nvSpPr>
        <p:spPr>
          <a:xfrm>
            <a:off x="8610600" y="6117034"/>
            <a:ext cx="2337392" cy="365125"/>
          </a:xfrm>
          <a:prstGeom prst="rect">
            <a:avLst/>
          </a:prstGeom>
        </p:spPr>
        <p:txBody>
          <a:bodyPr vert="horz" lIns="91440" tIns="45720" rIns="91440" bIns="45720" rtlCol="0" anchor="ctr"/>
          <a:lstStyle>
            <a:lvl1pPr algn="r">
              <a:defRPr sz="1200">
                <a:solidFill>
                  <a:schemeClr val="accent1">
                    <a:lumMod val="60000"/>
                    <a:lumOff val="40000"/>
                  </a:schemeClr>
                </a:solidFill>
              </a:defRPr>
            </a:lvl1pPr>
          </a:lstStyle>
          <a:p>
            <a:fld id="{672B7600-67E3-4D97-B453-880E2742B982}" type="slidenum">
              <a:rPr lang="en-US" smtClean="0"/>
              <a:pPr/>
              <a:t>‹#›</a:t>
            </a:fld>
            <a:endParaRPr lang="en-US" dirty="0"/>
          </a:p>
        </p:txBody>
      </p:sp>
      <p:grpSp>
        <p:nvGrpSpPr>
          <p:cNvPr id="18" name="Group 17">
            <a:extLst>
              <a:ext uri="{FF2B5EF4-FFF2-40B4-BE49-F238E27FC236}">
                <a16:creationId xmlns:a16="http://schemas.microsoft.com/office/drawing/2014/main" id="{F9E52BFB-3677-4144-A514-4D9A8FFC81A2}"/>
              </a:ext>
            </a:extLst>
          </p:cNvPr>
          <p:cNvGrpSpPr/>
          <p:nvPr userDrawn="1"/>
        </p:nvGrpSpPr>
        <p:grpSpPr>
          <a:xfrm>
            <a:off x="7134207" y="1"/>
            <a:ext cx="2038385" cy="3221664"/>
            <a:chOff x="38887399" y="34035999"/>
            <a:chExt cx="3360419" cy="5311137"/>
          </a:xfrm>
        </p:grpSpPr>
        <p:sp>
          <p:nvSpPr>
            <p:cNvPr id="19" name="Shape">
              <a:extLst>
                <a:ext uri="{FF2B5EF4-FFF2-40B4-BE49-F238E27FC236}">
                  <a16:creationId xmlns:a16="http://schemas.microsoft.com/office/drawing/2014/main" id="{5C2774E1-F720-3B45-A856-811A6CE4DA08}"/>
                </a:ext>
              </a:extLst>
            </p:cNvPr>
            <p:cNvSpPr/>
            <p:nvPr/>
          </p:nvSpPr>
          <p:spPr>
            <a:xfrm>
              <a:off x="38950900"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8898" y="19750"/>
                    <a:pt x="0" y="15598"/>
                    <a:pt x="0" y="10800"/>
                  </a:cubicBezTo>
                  <a:cubicBezTo>
                    <a:pt x="0" y="5987"/>
                    <a:pt x="8898" y="1850"/>
                    <a:pt x="21600" y="0"/>
                  </a:cubicBezTo>
                  <a:cubicBezTo>
                    <a:pt x="13046" y="2196"/>
                    <a:pt x="7324" y="6212"/>
                    <a:pt x="7324" y="10800"/>
                  </a:cubicBezTo>
                  <a:cubicBezTo>
                    <a:pt x="7324" y="15388"/>
                    <a:pt x="13046" y="19404"/>
                    <a:pt x="21600" y="2160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23A2470A-A2DD-A242-8B91-D4842AABFBB5}"/>
                </a:ext>
              </a:extLst>
            </p:cNvPr>
            <p:cNvSpPr/>
            <p:nvPr/>
          </p:nvSpPr>
          <p:spPr>
            <a:xfrm>
              <a:off x="41226267"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54" y="2196"/>
                    <a:pt x="14276" y="6212"/>
                    <a:pt x="14276" y="10800"/>
                  </a:cubicBezTo>
                  <a:cubicBezTo>
                    <a:pt x="14276" y="15388"/>
                    <a:pt x="8526" y="19404"/>
                    <a:pt x="0" y="21600"/>
                  </a:cubicBezTo>
                  <a:cubicBezTo>
                    <a:pt x="12702" y="19750"/>
                    <a:pt x="21600" y="15598"/>
                    <a:pt x="21600" y="10800"/>
                  </a:cubicBezTo>
                  <a:cubicBezTo>
                    <a:pt x="21600" y="6002"/>
                    <a:pt x="12731" y="1850"/>
                    <a:pt x="0" y="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45E389F0-0218-6048-AF5B-445A4B51633C}"/>
                </a:ext>
              </a:extLst>
            </p:cNvPr>
            <p:cNvSpPr/>
            <p:nvPr/>
          </p:nvSpPr>
          <p:spPr>
            <a:xfrm>
              <a:off x="39333966"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10525" y="10800"/>
                  </a:moveTo>
                  <a:cubicBezTo>
                    <a:pt x="10525" y="6021"/>
                    <a:pt x="15053" y="1897"/>
                    <a:pt x="21600" y="0"/>
                  </a:cubicBezTo>
                  <a:cubicBezTo>
                    <a:pt x="9148" y="1341"/>
                    <a:pt x="0" y="5664"/>
                    <a:pt x="0" y="10800"/>
                  </a:cubicBezTo>
                  <a:cubicBezTo>
                    <a:pt x="0" y="15936"/>
                    <a:pt x="9148" y="20259"/>
                    <a:pt x="21600" y="21600"/>
                  </a:cubicBezTo>
                  <a:cubicBezTo>
                    <a:pt x="15053" y="19703"/>
                    <a:pt x="10525" y="15579"/>
                    <a:pt x="10525"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58D29023-0594-8145-B201-1C1D452B5784}"/>
                </a:ext>
              </a:extLst>
            </p:cNvPr>
            <p:cNvSpPr/>
            <p:nvPr/>
          </p:nvSpPr>
          <p:spPr>
            <a:xfrm>
              <a:off x="40906699"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664"/>
                    <a:pt x="12452" y="1341"/>
                    <a:pt x="0" y="0"/>
                  </a:cubicBezTo>
                  <a:cubicBezTo>
                    <a:pt x="6517" y="1897"/>
                    <a:pt x="11075" y="6021"/>
                    <a:pt x="11075" y="10800"/>
                  </a:cubicBezTo>
                  <a:cubicBezTo>
                    <a:pt x="11075" y="15579"/>
                    <a:pt x="6547" y="19703"/>
                    <a:pt x="0" y="21600"/>
                  </a:cubicBezTo>
                  <a:cubicBezTo>
                    <a:pt x="12452" y="20273"/>
                    <a:pt x="21600" y="15936"/>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C22B82AA-1E94-484E-91D4-ECE74346144A}"/>
                </a:ext>
              </a:extLst>
            </p:cNvPr>
            <p:cNvSpPr/>
            <p:nvPr/>
          </p:nvSpPr>
          <p:spPr>
            <a:xfrm>
              <a:off x="40654766"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255"/>
                    <a:pt x="12166" y="664"/>
                    <a:pt x="0" y="0"/>
                  </a:cubicBezTo>
                  <a:cubicBezTo>
                    <a:pt x="3500" y="1922"/>
                    <a:pt x="4866" y="7080"/>
                    <a:pt x="4866" y="10800"/>
                  </a:cubicBezTo>
                  <a:cubicBezTo>
                    <a:pt x="4866" y="14520"/>
                    <a:pt x="3500" y="19678"/>
                    <a:pt x="0" y="21600"/>
                  </a:cubicBezTo>
                  <a:cubicBezTo>
                    <a:pt x="12166" y="20936"/>
                    <a:pt x="21600" y="16345"/>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72CBEAA8-9AD0-9C4B-A5E5-182DA8DEFB40}"/>
                </a:ext>
              </a:extLst>
            </p:cNvPr>
            <p:cNvSpPr/>
            <p:nvPr/>
          </p:nvSpPr>
          <p:spPr>
            <a:xfrm>
              <a:off x="39839899"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434" y="664"/>
                    <a:pt x="0" y="5255"/>
                    <a:pt x="0" y="10800"/>
                  </a:cubicBezTo>
                  <a:cubicBezTo>
                    <a:pt x="0" y="16345"/>
                    <a:pt x="9434" y="20936"/>
                    <a:pt x="21600" y="21600"/>
                  </a:cubicBezTo>
                  <a:cubicBezTo>
                    <a:pt x="18100" y="19678"/>
                    <a:pt x="16734" y="14520"/>
                    <a:pt x="16734" y="10800"/>
                  </a:cubicBezTo>
                  <a:cubicBezTo>
                    <a:pt x="16734" y="7080"/>
                    <a:pt x="18057" y="1908"/>
                    <a:pt x="21600" y="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1D9107F6-58DF-DE41-B8C0-C29BFCC959EB}"/>
                </a:ext>
              </a:extLst>
            </p:cNvPr>
            <p:cNvSpPr/>
            <p:nvPr userDrawn="1"/>
          </p:nvSpPr>
          <p:spPr>
            <a:xfrm>
              <a:off x="40388067" y="35026599"/>
              <a:ext cx="347979" cy="1998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016" y="0"/>
                    <a:pt x="0" y="3705"/>
                    <a:pt x="0" y="10800"/>
                  </a:cubicBezTo>
                  <a:cubicBezTo>
                    <a:pt x="0" y="17895"/>
                    <a:pt x="7016" y="21600"/>
                    <a:pt x="10800" y="21600"/>
                  </a:cubicBezTo>
                  <a:cubicBezTo>
                    <a:pt x="14584" y="21600"/>
                    <a:pt x="21600" y="17895"/>
                    <a:pt x="21600" y="10800"/>
                  </a:cubicBezTo>
                  <a:cubicBezTo>
                    <a:pt x="21600" y="3705"/>
                    <a:pt x="14584" y="0"/>
                    <a:pt x="10800" y="0"/>
                  </a:cubicBezTo>
                  <a:close/>
                </a:path>
              </a:pathLst>
            </a:custGeom>
            <a:solidFill>
              <a:schemeClr val="accent1">
                <a:lumMod val="50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5B0C78C4-AD1E-A345-9FAA-056A31E92B06}"/>
                </a:ext>
              </a:extLst>
            </p:cNvPr>
            <p:cNvSpPr/>
            <p:nvPr/>
          </p:nvSpPr>
          <p:spPr>
            <a:xfrm>
              <a:off x="38887399" y="34035999"/>
              <a:ext cx="3360419" cy="5311137"/>
            </a:xfrm>
            <a:custGeom>
              <a:avLst/>
              <a:gdLst/>
              <a:ahLst/>
              <a:cxnLst>
                <a:cxn ang="0">
                  <a:pos x="wd2" y="hd2"/>
                </a:cxn>
                <a:cxn ang="5400000">
                  <a:pos x="wd2" y="hd2"/>
                </a:cxn>
                <a:cxn ang="10800000">
                  <a:pos x="wd2" y="hd2"/>
                </a:cxn>
                <a:cxn ang="16200000">
                  <a:pos x="wd2" y="hd2"/>
                </a:cxn>
              </a:cxnLst>
              <a:rect l="0" t="0" r="r" b="b"/>
              <a:pathLst>
                <a:path w="21600" h="21600" extrusionOk="0">
                  <a:moveTo>
                    <a:pt x="21600" y="8099"/>
                  </a:moveTo>
                  <a:cubicBezTo>
                    <a:pt x="21600" y="6115"/>
                    <a:pt x="18237" y="4447"/>
                    <a:pt x="13682" y="3941"/>
                  </a:cubicBezTo>
                  <a:cubicBezTo>
                    <a:pt x="13494" y="3523"/>
                    <a:pt x="12376" y="3197"/>
                    <a:pt x="10996" y="3171"/>
                  </a:cubicBezTo>
                  <a:lnTo>
                    <a:pt x="10996" y="0"/>
                  </a:lnTo>
                  <a:lnTo>
                    <a:pt x="10604" y="0"/>
                  </a:lnTo>
                  <a:lnTo>
                    <a:pt x="10604" y="3171"/>
                  </a:lnTo>
                  <a:cubicBezTo>
                    <a:pt x="9216" y="3197"/>
                    <a:pt x="8098" y="3523"/>
                    <a:pt x="7918" y="3941"/>
                  </a:cubicBezTo>
                  <a:cubicBezTo>
                    <a:pt x="3355" y="4447"/>
                    <a:pt x="0" y="6121"/>
                    <a:pt x="0" y="8099"/>
                  </a:cubicBezTo>
                  <a:cubicBezTo>
                    <a:pt x="0" y="10077"/>
                    <a:pt x="3355" y="11750"/>
                    <a:pt x="7910" y="12257"/>
                  </a:cubicBezTo>
                  <a:cubicBezTo>
                    <a:pt x="8073" y="12680"/>
                    <a:pt x="9200" y="13016"/>
                    <a:pt x="10612" y="13047"/>
                  </a:cubicBezTo>
                  <a:lnTo>
                    <a:pt x="10612" y="15836"/>
                  </a:lnTo>
                  <a:cubicBezTo>
                    <a:pt x="9959" y="15975"/>
                    <a:pt x="9429" y="16807"/>
                    <a:pt x="9265" y="17907"/>
                  </a:cubicBezTo>
                  <a:cubicBezTo>
                    <a:pt x="9249" y="17990"/>
                    <a:pt x="9265" y="18067"/>
                    <a:pt x="9298" y="18139"/>
                  </a:cubicBezTo>
                  <a:cubicBezTo>
                    <a:pt x="9371" y="18315"/>
                    <a:pt x="9380" y="18496"/>
                    <a:pt x="9380" y="18677"/>
                  </a:cubicBezTo>
                  <a:lnTo>
                    <a:pt x="9380" y="20841"/>
                  </a:lnTo>
                  <a:cubicBezTo>
                    <a:pt x="9380" y="20882"/>
                    <a:pt x="9429" y="20913"/>
                    <a:pt x="9494" y="20913"/>
                  </a:cubicBezTo>
                  <a:cubicBezTo>
                    <a:pt x="9559" y="20913"/>
                    <a:pt x="9608" y="20882"/>
                    <a:pt x="9608" y="20841"/>
                  </a:cubicBezTo>
                  <a:lnTo>
                    <a:pt x="9608" y="18475"/>
                  </a:lnTo>
                  <a:cubicBezTo>
                    <a:pt x="9731" y="18547"/>
                    <a:pt x="9869" y="18599"/>
                    <a:pt x="10033" y="18630"/>
                  </a:cubicBezTo>
                  <a:lnTo>
                    <a:pt x="10033" y="21249"/>
                  </a:lnTo>
                  <a:cubicBezTo>
                    <a:pt x="10033" y="21290"/>
                    <a:pt x="10090" y="21326"/>
                    <a:pt x="10155" y="21326"/>
                  </a:cubicBezTo>
                  <a:cubicBezTo>
                    <a:pt x="10220" y="21326"/>
                    <a:pt x="10278" y="21290"/>
                    <a:pt x="10278" y="21249"/>
                  </a:cubicBezTo>
                  <a:lnTo>
                    <a:pt x="10278" y="18661"/>
                  </a:lnTo>
                  <a:cubicBezTo>
                    <a:pt x="10302" y="18661"/>
                    <a:pt x="10327" y="18666"/>
                    <a:pt x="10351" y="18666"/>
                  </a:cubicBezTo>
                  <a:lnTo>
                    <a:pt x="10686" y="18666"/>
                  </a:lnTo>
                  <a:lnTo>
                    <a:pt x="10686" y="21517"/>
                  </a:lnTo>
                  <a:cubicBezTo>
                    <a:pt x="10686" y="21564"/>
                    <a:pt x="10743" y="21600"/>
                    <a:pt x="10816" y="21600"/>
                  </a:cubicBezTo>
                  <a:cubicBezTo>
                    <a:pt x="10890" y="21600"/>
                    <a:pt x="10947" y="21564"/>
                    <a:pt x="10947" y="21517"/>
                  </a:cubicBezTo>
                  <a:lnTo>
                    <a:pt x="10947" y="18666"/>
                  </a:lnTo>
                  <a:lnTo>
                    <a:pt x="11282" y="18666"/>
                  </a:lnTo>
                  <a:cubicBezTo>
                    <a:pt x="11306" y="18666"/>
                    <a:pt x="11331" y="18661"/>
                    <a:pt x="11355" y="18661"/>
                  </a:cubicBezTo>
                  <a:lnTo>
                    <a:pt x="11355" y="21249"/>
                  </a:lnTo>
                  <a:cubicBezTo>
                    <a:pt x="11355" y="21290"/>
                    <a:pt x="11412" y="21326"/>
                    <a:pt x="11478" y="21326"/>
                  </a:cubicBezTo>
                  <a:cubicBezTo>
                    <a:pt x="11543" y="21326"/>
                    <a:pt x="11600" y="21290"/>
                    <a:pt x="11600" y="21249"/>
                  </a:cubicBezTo>
                  <a:lnTo>
                    <a:pt x="11600" y="18630"/>
                  </a:lnTo>
                  <a:cubicBezTo>
                    <a:pt x="11763" y="18599"/>
                    <a:pt x="11902" y="18547"/>
                    <a:pt x="12024" y="18475"/>
                  </a:cubicBezTo>
                  <a:lnTo>
                    <a:pt x="12024" y="20841"/>
                  </a:lnTo>
                  <a:cubicBezTo>
                    <a:pt x="12024" y="20882"/>
                    <a:pt x="12073" y="20913"/>
                    <a:pt x="12139" y="20913"/>
                  </a:cubicBezTo>
                  <a:cubicBezTo>
                    <a:pt x="12204" y="20913"/>
                    <a:pt x="12253" y="20882"/>
                    <a:pt x="12253" y="20841"/>
                  </a:cubicBezTo>
                  <a:lnTo>
                    <a:pt x="12253" y="18677"/>
                  </a:lnTo>
                  <a:cubicBezTo>
                    <a:pt x="12253" y="18496"/>
                    <a:pt x="12269" y="18315"/>
                    <a:pt x="12335" y="18139"/>
                  </a:cubicBezTo>
                  <a:cubicBezTo>
                    <a:pt x="12367" y="18067"/>
                    <a:pt x="12375" y="17985"/>
                    <a:pt x="12367" y="17907"/>
                  </a:cubicBezTo>
                  <a:cubicBezTo>
                    <a:pt x="12196" y="16812"/>
                    <a:pt x="11665" y="15981"/>
                    <a:pt x="11020" y="15836"/>
                  </a:cubicBezTo>
                  <a:lnTo>
                    <a:pt x="11020" y="13047"/>
                  </a:lnTo>
                  <a:cubicBezTo>
                    <a:pt x="12424" y="13016"/>
                    <a:pt x="13559" y="12685"/>
                    <a:pt x="13722" y="12257"/>
                  </a:cubicBezTo>
                  <a:cubicBezTo>
                    <a:pt x="18245" y="11750"/>
                    <a:pt x="21600" y="10082"/>
                    <a:pt x="21600" y="8099"/>
                  </a:cubicBezTo>
                  <a:close/>
                  <a:moveTo>
                    <a:pt x="10735" y="12153"/>
                  </a:moveTo>
                  <a:cubicBezTo>
                    <a:pt x="10335" y="12034"/>
                    <a:pt x="9673" y="10650"/>
                    <a:pt x="9673" y="8099"/>
                  </a:cubicBezTo>
                  <a:cubicBezTo>
                    <a:pt x="9673" y="5640"/>
                    <a:pt x="10294" y="4266"/>
                    <a:pt x="10694" y="4065"/>
                  </a:cubicBezTo>
                  <a:lnTo>
                    <a:pt x="10890" y="4065"/>
                  </a:lnTo>
                  <a:cubicBezTo>
                    <a:pt x="11290" y="4266"/>
                    <a:pt x="11910" y="5640"/>
                    <a:pt x="11910" y="8099"/>
                  </a:cubicBezTo>
                  <a:cubicBezTo>
                    <a:pt x="11910" y="10650"/>
                    <a:pt x="11249" y="12034"/>
                    <a:pt x="10849" y="12153"/>
                  </a:cubicBezTo>
                  <a:lnTo>
                    <a:pt x="10735" y="12153"/>
                  </a:lnTo>
                  <a:close/>
                  <a:moveTo>
                    <a:pt x="10212" y="4070"/>
                  </a:moveTo>
                  <a:cubicBezTo>
                    <a:pt x="9543" y="4788"/>
                    <a:pt x="9282" y="6714"/>
                    <a:pt x="9282" y="8104"/>
                  </a:cubicBezTo>
                  <a:cubicBezTo>
                    <a:pt x="9282" y="9493"/>
                    <a:pt x="9543" y="11420"/>
                    <a:pt x="10212" y="12138"/>
                  </a:cubicBezTo>
                  <a:cubicBezTo>
                    <a:pt x="7886" y="11890"/>
                    <a:pt x="6082" y="10175"/>
                    <a:pt x="6082" y="8104"/>
                  </a:cubicBezTo>
                  <a:cubicBezTo>
                    <a:pt x="6082" y="6033"/>
                    <a:pt x="7886" y="4318"/>
                    <a:pt x="10212" y="4070"/>
                  </a:cubicBezTo>
                  <a:close/>
                  <a:moveTo>
                    <a:pt x="5682" y="8099"/>
                  </a:moveTo>
                  <a:cubicBezTo>
                    <a:pt x="5682" y="9829"/>
                    <a:pt x="6890" y="11322"/>
                    <a:pt x="8637" y="12009"/>
                  </a:cubicBezTo>
                  <a:cubicBezTo>
                    <a:pt x="5314" y="11523"/>
                    <a:pt x="2873" y="9958"/>
                    <a:pt x="2873" y="8099"/>
                  </a:cubicBezTo>
                  <a:cubicBezTo>
                    <a:pt x="2873" y="6239"/>
                    <a:pt x="5314" y="4674"/>
                    <a:pt x="8637" y="4189"/>
                  </a:cubicBezTo>
                  <a:cubicBezTo>
                    <a:pt x="6890" y="4881"/>
                    <a:pt x="5682" y="6374"/>
                    <a:pt x="5682" y="8099"/>
                  </a:cubicBezTo>
                  <a:close/>
                  <a:moveTo>
                    <a:pt x="11380" y="4070"/>
                  </a:moveTo>
                  <a:cubicBezTo>
                    <a:pt x="13706" y="4318"/>
                    <a:pt x="15510" y="6033"/>
                    <a:pt x="15510" y="8104"/>
                  </a:cubicBezTo>
                  <a:cubicBezTo>
                    <a:pt x="15510" y="10175"/>
                    <a:pt x="13706" y="11890"/>
                    <a:pt x="11380" y="12138"/>
                  </a:cubicBezTo>
                  <a:cubicBezTo>
                    <a:pt x="12049" y="11420"/>
                    <a:pt x="12310" y="9493"/>
                    <a:pt x="12310" y="8104"/>
                  </a:cubicBezTo>
                  <a:cubicBezTo>
                    <a:pt x="12310" y="6714"/>
                    <a:pt x="12049" y="4783"/>
                    <a:pt x="11380" y="4070"/>
                  </a:cubicBezTo>
                  <a:close/>
                  <a:moveTo>
                    <a:pt x="15910" y="8099"/>
                  </a:moveTo>
                  <a:cubicBezTo>
                    <a:pt x="15910" y="6368"/>
                    <a:pt x="14702" y="4876"/>
                    <a:pt x="12955" y="4189"/>
                  </a:cubicBezTo>
                  <a:cubicBezTo>
                    <a:pt x="16278" y="4674"/>
                    <a:pt x="18718" y="6239"/>
                    <a:pt x="18718" y="8099"/>
                  </a:cubicBezTo>
                  <a:cubicBezTo>
                    <a:pt x="18718" y="9958"/>
                    <a:pt x="16278" y="11523"/>
                    <a:pt x="12955" y="12009"/>
                  </a:cubicBezTo>
                  <a:cubicBezTo>
                    <a:pt x="14694" y="11322"/>
                    <a:pt x="15910" y="9829"/>
                    <a:pt x="15910" y="8099"/>
                  </a:cubicBezTo>
                  <a:close/>
                  <a:moveTo>
                    <a:pt x="384" y="8099"/>
                  </a:moveTo>
                  <a:cubicBezTo>
                    <a:pt x="384" y="6446"/>
                    <a:pt x="2922" y="5026"/>
                    <a:pt x="6547" y="4390"/>
                  </a:cubicBezTo>
                  <a:cubicBezTo>
                    <a:pt x="4106" y="5144"/>
                    <a:pt x="2473" y="6523"/>
                    <a:pt x="2473" y="8099"/>
                  </a:cubicBezTo>
                  <a:cubicBezTo>
                    <a:pt x="2473" y="9674"/>
                    <a:pt x="4114" y="11053"/>
                    <a:pt x="6547" y="11807"/>
                  </a:cubicBezTo>
                  <a:cubicBezTo>
                    <a:pt x="2914" y="11177"/>
                    <a:pt x="384" y="9752"/>
                    <a:pt x="384" y="8099"/>
                  </a:cubicBezTo>
                  <a:close/>
                  <a:moveTo>
                    <a:pt x="15037" y="11812"/>
                  </a:moveTo>
                  <a:cubicBezTo>
                    <a:pt x="17478" y="11058"/>
                    <a:pt x="19110" y="9679"/>
                    <a:pt x="19110" y="8104"/>
                  </a:cubicBezTo>
                  <a:cubicBezTo>
                    <a:pt x="19110" y="6529"/>
                    <a:pt x="17469" y="5149"/>
                    <a:pt x="15037" y="4395"/>
                  </a:cubicBezTo>
                  <a:cubicBezTo>
                    <a:pt x="18661" y="5031"/>
                    <a:pt x="21200" y="6456"/>
                    <a:pt x="21200" y="8104"/>
                  </a:cubicBezTo>
                  <a:cubicBezTo>
                    <a:pt x="21200" y="9752"/>
                    <a:pt x="18669" y="11177"/>
                    <a:pt x="15037" y="11812"/>
                  </a:cubicBezTo>
                  <a:close/>
                </a:path>
              </a:pathLst>
            </a:custGeom>
            <a:solidFill>
              <a:schemeClr val="accent2"/>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grpSp>
      <p:grpSp>
        <p:nvGrpSpPr>
          <p:cNvPr id="27" name="Group 26">
            <a:extLst>
              <a:ext uri="{FF2B5EF4-FFF2-40B4-BE49-F238E27FC236}">
                <a16:creationId xmlns:a16="http://schemas.microsoft.com/office/drawing/2014/main" id="{FDD87FF0-D583-4C45-942A-AC3E184E1854}"/>
              </a:ext>
            </a:extLst>
          </p:cNvPr>
          <p:cNvGrpSpPr/>
          <p:nvPr userDrawn="1"/>
        </p:nvGrpSpPr>
        <p:grpSpPr>
          <a:xfrm>
            <a:off x="8582414" y="238501"/>
            <a:ext cx="2886731" cy="4562474"/>
            <a:chOff x="38887399" y="34035999"/>
            <a:chExt cx="3360419" cy="5311137"/>
          </a:xfrm>
        </p:grpSpPr>
        <p:sp>
          <p:nvSpPr>
            <p:cNvPr id="28" name="Shape">
              <a:extLst>
                <a:ext uri="{FF2B5EF4-FFF2-40B4-BE49-F238E27FC236}">
                  <a16:creationId xmlns:a16="http://schemas.microsoft.com/office/drawing/2014/main" id="{E3D9105F-44DE-1D40-B1DE-C8196E92F47D}"/>
                </a:ext>
              </a:extLst>
            </p:cNvPr>
            <p:cNvSpPr/>
            <p:nvPr/>
          </p:nvSpPr>
          <p:spPr>
            <a:xfrm>
              <a:off x="38950900"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8898" y="19750"/>
                    <a:pt x="0" y="15598"/>
                    <a:pt x="0" y="10800"/>
                  </a:cubicBezTo>
                  <a:cubicBezTo>
                    <a:pt x="0" y="5987"/>
                    <a:pt x="8898" y="1850"/>
                    <a:pt x="21600" y="0"/>
                  </a:cubicBezTo>
                  <a:cubicBezTo>
                    <a:pt x="13046" y="2196"/>
                    <a:pt x="7324" y="6212"/>
                    <a:pt x="7324" y="10800"/>
                  </a:cubicBezTo>
                  <a:cubicBezTo>
                    <a:pt x="7324" y="15388"/>
                    <a:pt x="13046" y="19404"/>
                    <a:pt x="21600" y="2160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86ED7900-70EF-A149-A572-2D46BBBA1E6D}"/>
                </a:ext>
              </a:extLst>
            </p:cNvPr>
            <p:cNvSpPr/>
            <p:nvPr/>
          </p:nvSpPr>
          <p:spPr>
            <a:xfrm>
              <a:off x="41226267"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54" y="2196"/>
                    <a:pt x="14276" y="6212"/>
                    <a:pt x="14276" y="10800"/>
                  </a:cubicBezTo>
                  <a:cubicBezTo>
                    <a:pt x="14276" y="15388"/>
                    <a:pt x="8526" y="19404"/>
                    <a:pt x="0" y="21600"/>
                  </a:cubicBezTo>
                  <a:cubicBezTo>
                    <a:pt x="12702" y="19750"/>
                    <a:pt x="21600" y="15598"/>
                    <a:pt x="21600" y="10800"/>
                  </a:cubicBezTo>
                  <a:cubicBezTo>
                    <a:pt x="21600" y="6002"/>
                    <a:pt x="12731" y="1850"/>
                    <a:pt x="0" y="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29E2C43E-ED31-5B47-86E6-017C63E75A19}"/>
                </a:ext>
              </a:extLst>
            </p:cNvPr>
            <p:cNvSpPr/>
            <p:nvPr/>
          </p:nvSpPr>
          <p:spPr>
            <a:xfrm>
              <a:off x="39333966"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10525" y="10800"/>
                  </a:moveTo>
                  <a:cubicBezTo>
                    <a:pt x="10525" y="6021"/>
                    <a:pt x="15053" y="1897"/>
                    <a:pt x="21600" y="0"/>
                  </a:cubicBezTo>
                  <a:cubicBezTo>
                    <a:pt x="9148" y="1341"/>
                    <a:pt x="0" y="5664"/>
                    <a:pt x="0" y="10800"/>
                  </a:cubicBezTo>
                  <a:cubicBezTo>
                    <a:pt x="0" y="15936"/>
                    <a:pt x="9148" y="20259"/>
                    <a:pt x="21600" y="21600"/>
                  </a:cubicBezTo>
                  <a:cubicBezTo>
                    <a:pt x="15053" y="19703"/>
                    <a:pt x="10525" y="15579"/>
                    <a:pt x="10525"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B5AA535E-AEC6-504F-A076-EBCE6D7C73F7}"/>
                </a:ext>
              </a:extLst>
            </p:cNvPr>
            <p:cNvSpPr/>
            <p:nvPr/>
          </p:nvSpPr>
          <p:spPr>
            <a:xfrm>
              <a:off x="40906699"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664"/>
                    <a:pt x="12452" y="1341"/>
                    <a:pt x="0" y="0"/>
                  </a:cubicBezTo>
                  <a:cubicBezTo>
                    <a:pt x="6517" y="1897"/>
                    <a:pt x="11075" y="6021"/>
                    <a:pt x="11075" y="10800"/>
                  </a:cubicBezTo>
                  <a:cubicBezTo>
                    <a:pt x="11075" y="15579"/>
                    <a:pt x="6547" y="19703"/>
                    <a:pt x="0" y="21600"/>
                  </a:cubicBezTo>
                  <a:cubicBezTo>
                    <a:pt x="12452" y="20273"/>
                    <a:pt x="21600" y="15936"/>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E6BDACA9-BF71-8240-9878-031A88A28766}"/>
                </a:ext>
              </a:extLst>
            </p:cNvPr>
            <p:cNvSpPr/>
            <p:nvPr/>
          </p:nvSpPr>
          <p:spPr>
            <a:xfrm>
              <a:off x="40654766"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255"/>
                    <a:pt x="12166" y="664"/>
                    <a:pt x="0" y="0"/>
                  </a:cubicBezTo>
                  <a:cubicBezTo>
                    <a:pt x="3500" y="1922"/>
                    <a:pt x="4866" y="7080"/>
                    <a:pt x="4866" y="10800"/>
                  </a:cubicBezTo>
                  <a:cubicBezTo>
                    <a:pt x="4866" y="14520"/>
                    <a:pt x="3500" y="19678"/>
                    <a:pt x="0" y="21600"/>
                  </a:cubicBezTo>
                  <a:cubicBezTo>
                    <a:pt x="12166" y="20936"/>
                    <a:pt x="21600" y="16345"/>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B06264D8-3FE5-4B4F-A379-63CDAB9D2A14}"/>
                </a:ext>
              </a:extLst>
            </p:cNvPr>
            <p:cNvSpPr/>
            <p:nvPr/>
          </p:nvSpPr>
          <p:spPr>
            <a:xfrm>
              <a:off x="39839899"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434" y="664"/>
                    <a:pt x="0" y="5255"/>
                    <a:pt x="0" y="10800"/>
                  </a:cubicBezTo>
                  <a:cubicBezTo>
                    <a:pt x="0" y="16345"/>
                    <a:pt x="9434" y="20936"/>
                    <a:pt x="21600" y="21600"/>
                  </a:cubicBezTo>
                  <a:cubicBezTo>
                    <a:pt x="18100" y="19678"/>
                    <a:pt x="16734" y="14520"/>
                    <a:pt x="16734" y="10800"/>
                  </a:cubicBezTo>
                  <a:cubicBezTo>
                    <a:pt x="16734" y="7080"/>
                    <a:pt x="18057" y="1908"/>
                    <a:pt x="21600" y="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1BBEAB49-86EA-334F-983A-4F7C7AE5314F}"/>
                </a:ext>
              </a:extLst>
            </p:cNvPr>
            <p:cNvSpPr/>
            <p:nvPr userDrawn="1"/>
          </p:nvSpPr>
          <p:spPr>
            <a:xfrm>
              <a:off x="40388067" y="35026599"/>
              <a:ext cx="347979" cy="1998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016" y="0"/>
                    <a:pt x="0" y="3705"/>
                    <a:pt x="0" y="10800"/>
                  </a:cubicBezTo>
                  <a:cubicBezTo>
                    <a:pt x="0" y="17895"/>
                    <a:pt x="7016" y="21600"/>
                    <a:pt x="10800" y="21600"/>
                  </a:cubicBezTo>
                  <a:cubicBezTo>
                    <a:pt x="14584" y="21600"/>
                    <a:pt x="21600" y="17895"/>
                    <a:pt x="21600" y="10800"/>
                  </a:cubicBezTo>
                  <a:cubicBezTo>
                    <a:pt x="21600" y="3705"/>
                    <a:pt x="14584" y="0"/>
                    <a:pt x="10800" y="0"/>
                  </a:cubicBezTo>
                  <a:close/>
                </a:path>
              </a:pathLst>
            </a:custGeom>
            <a:solidFill>
              <a:schemeClr val="accent1">
                <a:lumMod val="50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B14C48EB-4EC3-CB45-A099-5472554EBE65}"/>
                </a:ext>
              </a:extLst>
            </p:cNvPr>
            <p:cNvSpPr/>
            <p:nvPr/>
          </p:nvSpPr>
          <p:spPr>
            <a:xfrm>
              <a:off x="38887399" y="34035999"/>
              <a:ext cx="3360419" cy="5311137"/>
            </a:xfrm>
            <a:custGeom>
              <a:avLst/>
              <a:gdLst/>
              <a:ahLst/>
              <a:cxnLst>
                <a:cxn ang="0">
                  <a:pos x="wd2" y="hd2"/>
                </a:cxn>
                <a:cxn ang="5400000">
                  <a:pos x="wd2" y="hd2"/>
                </a:cxn>
                <a:cxn ang="10800000">
                  <a:pos x="wd2" y="hd2"/>
                </a:cxn>
                <a:cxn ang="16200000">
                  <a:pos x="wd2" y="hd2"/>
                </a:cxn>
              </a:cxnLst>
              <a:rect l="0" t="0" r="r" b="b"/>
              <a:pathLst>
                <a:path w="21600" h="21600" extrusionOk="0">
                  <a:moveTo>
                    <a:pt x="21600" y="8099"/>
                  </a:moveTo>
                  <a:cubicBezTo>
                    <a:pt x="21600" y="6115"/>
                    <a:pt x="18237" y="4447"/>
                    <a:pt x="13682" y="3941"/>
                  </a:cubicBezTo>
                  <a:cubicBezTo>
                    <a:pt x="13494" y="3523"/>
                    <a:pt x="12376" y="3197"/>
                    <a:pt x="10996" y="3171"/>
                  </a:cubicBezTo>
                  <a:lnTo>
                    <a:pt x="10996" y="0"/>
                  </a:lnTo>
                  <a:lnTo>
                    <a:pt x="10604" y="0"/>
                  </a:lnTo>
                  <a:lnTo>
                    <a:pt x="10604" y="3171"/>
                  </a:lnTo>
                  <a:cubicBezTo>
                    <a:pt x="9216" y="3197"/>
                    <a:pt x="8098" y="3523"/>
                    <a:pt x="7918" y="3941"/>
                  </a:cubicBezTo>
                  <a:cubicBezTo>
                    <a:pt x="3355" y="4447"/>
                    <a:pt x="0" y="6121"/>
                    <a:pt x="0" y="8099"/>
                  </a:cubicBezTo>
                  <a:cubicBezTo>
                    <a:pt x="0" y="10077"/>
                    <a:pt x="3355" y="11750"/>
                    <a:pt x="7910" y="12257"/>
                  </a:cubicBezTo>
                  <a:cubicBezTo>
                    <a:pt x="8073" y="12680"/>
                    <a:pt x="9200" y="13016"/>
                    <a:pt x="10612" y="13047"/>
                  </a:cubicBezTo>
                  <a:lnTo>
                    <a:pt x="10612" y="15836"/>
                  </a:lnTo>
                  <a:cubicBezTo>
                    <a:pt x="9959" y="15975"/>
                    <a:pt x="9429" y="16807"/>
                    <a:pt x="9265" y="17907"/>
                  </a:cubicBezTo>
                  <a:cubicBezTo>
                    <a:pt x="9249" y="17990"/>
                    <a:pt x="9265" y="18067"/>
                    <a:pt x="9298" y="18139"/>
                  </a:cubicBezTo>
                  <a:cubicBezTo>
                    <a:pt x="9371" y="18315"/>
                    <a:pt x="9380" y="18496"/>
                    <a:pt x="9380" y="18677"/>
                  </a:cubicBezTo>
                  <a:lnTo>
                    <a:pt x="9380" y="20841"/>
                  </a:lnTo>
                  <a:cubicBezTo>
                    <a:pt x="9380" y="20882"/>
                    <a:pt x="9429" y="20913"/>
                    <a:pt x="9494" y="20913"/>
                  </a:cubicBezTo>
                  <a:cubicBezTo>
                    <a:pt x="9559" y="20913"/>
                    <a:pt x="9608" y="20882"/>
                    <a:pt x="9608" y="20841"/>
                  </a:cubicBezTo>
                  <a:lnTo>
                    <a:pt x="9608" y="18475"/>
                  </a:lnTo>
                  <a:cubicBezTo>
                    <a:pt x="9731" y="18547"/>
                    <a:pt x="9869" y="18599"/>
                    <a:pt x="10033" y="18630"/>
                  </a:cubicBezTo>
                  <a:lnTo>
                    <a:pt x="10033" y="21249"/>
                  </a:lnTo>
                  <a:cubicBezTo>
                    <a:pt x="10033" y="21290"/>
                    <a:pt x="10090" y="21326"/>
                    <a:pt x="10155" y="21326"/>
                  </a:cubicBezTo>
                  <a:cubicBezTo>
                    <a:pt x="10220" y="21326"/>
                    <a:pt x="10278" y="21290"/>
                    <a:pt x="10278" y="21249"/>
                  </a:cubicBezTo>
                  <a:lnTo>
                    <a:pt x="10278" y="18661"/>
                  </a:lnTo>
                  <a:cubicBezTo>
                    <a:pt x="10302" y="18661"/>
                    <a:pt x="10327" y="18666"/>
                    <a:pt x="10351" y="18666"/>
                  </a:cubicBezTo>
                  <a:lnTo>
                    <a:pt x="10686" y="18666"/>
                  </a:lnTo>
                  <a:lnTo>
                    <a:pt x="10686" y="21517"/>
                  </a:lnTo>
                  <a:cubicBezTo>
                    <a:pt x="10686" y="21564"/>
                    <a:pt x="10743" y="21600"/>
                    <a:pt x="10816" y="21600"/>
                  </a:cubicBezTo>
                  <a:cubicBezTo>
                    <a:pt x="10890" y="21600"/>
                    <a:pt x="10947" y="21564"/>
                    <a:pt x="10947" y="21517"/>
                  </a:cubicBezTo>
                  <a:lnTo>
                    <a:pt x="10947" y="18666"/>
                  </a:lnTo>
                  <a:lnTo>
                    <a:pt x="11282" y="18666"/>
                  </a:lnTo>
                  <a:cubicBezTo>
                    <a:pt x="11306" y="18666"/>
                    <a:pt x="11331" y="18661"/>
                    <a:pt x="11355" y="18661"/>
                  </a:cubicBezTo>
                  <a:lnTo>
                    <a:pt x="11355" y="21249"/>
                  </a:lnTo>
                  <a:cubicBezTo>
                    <a:pt x="11355" y="21290"/>
                    <a:pt x="11412" y="21326"/>
                    <a:pt x="11478" y="21326"/>
                  </a:cubicBezTo>
                  <a:cubicBezTo>
                    <a:pt x="11543" y="21326"/>
                    <a:pt x="11600" y="21290"/>
                    <a:pt x="11600" y="21249"/>
                  </a:cubicBezTo>
                  <a:lnTo>
                    <a:pt x="11600" y="18630"/>
                  </a:lnTo>
                  <a:cubicBezTo>
                    <a:pt x="11763" y="18599"/>
                    <a:pt x="11902" y="18547"/>
                    <a:pt x="12024" y="18475"/>
                  </a:cubicBezTo>
                  <a:lnTo>
                    <a:pt x="12024" y="20841"/>
                  </a:lnTo>
                  <a:cubicBezTo>
                    <a:pt x="12024" y="20882"/>
                    <a:pt x="12073" y="20913"/>
                    <a:pt x="12139" y="20913"/>
                  </a:cubicBezTo>
                  <a:cubicBezTo>
                    <a:pt x="12204" y="20913"/>
                    <a:pt x="12253" y="20882"/>
                    <a:pt x="12253" y="20841"/>
                  </a:cubicBezTo>
                  <a:lnTo>
                    <a:pt x="12253" y="18677"/>
                  </a:lnTo>
                  <a:cubicBezTo>
                    <a:pt x="12253" y="18496"/>
                    <a:pt x="12269" y="18315"/>
                    <a:pt x="12335" y="18139"/>
                  </a:cubicBezTo>
                  <a:cubicBezTo>
                    <a:pt x="12367" y="18067"/>
                    <a:pt x="12375" y="17985"/>
                    <a:pt x="12367" y="17907"/>
                  </a:cubicBezTo>
                  <a:cubicBezTo>
                    <a:pt x="12196" y="16812"/>
                    <a:pt x="11665" y="15981"/>
                    <a:pt x="11020" y="15836"/>
                  </a:cubicBezTo>
                  <a:lnTo>
                    <a:pt x="11020" y="13047"/>
                  </a:lnTo>
                  <a:cubicBezTo>
                    <a:pt x="12424" y="13016"/>
                    <a:pt x="13559" y="12685"/>
                    <a:pt x="13722" y="12257"/>
                  </a:cubicBezTo>
                  <a:cubicBezTo>
                    <a:pt x="18245" y="11750"/>
                    <a:pt x="21600" y="10082"/>
                    <a:pt x="21600" y="8099"/>
                  </a:cubicBezTo>
                  <a:close/>
                  <a:moveTo>
                    <a:pt x="10735" y="12153"/>
                  </a:moveTo>
                  <a:cubicBezTo>
                    <a:pt x="10335" y="12034"/>
                    <a:pt x="9673" y="10650"/>
                    <a:pt x="9673" y="8099"/>
                  </a:cubicBezTo>
                  <a:cubicBezTo>
                    <a:pt x="9673" y="5640"/>
                    <a:pt x="10294" y="4266"/>
                    <a:pt x="10694" y="4065"/>
                  </a:cubicBezTo>
                  <a:lnTo>
                    <a:pt x="10890" y="4065"/>
                  </a:lnTo>
                  <a:cubicBezTo>
                    <a:pt x="11290" y="4266"/>
                    <a:pt x="11910" y="5640"/>
                    <a:pt x="11910" y="8099"/>
                  </a:cubicBezTo>
                  <a:cubicBezTo>
                    <a:pt x="11910" y="10650"/>
                    <a:pt x="11249" y="12034"/>
                    <a:pt x="10849" y="12153"/>
                  </a:cubicBezTo>
                  <a:lnTo>
                    <a:pt x="10735" y="12153"/>
                  </a:lnTo>
                  <a:close/>
                  <a:moveTo>
                    <a:pt x="10212" y="4070"/>
                  </a:moveTo>
                  <a:cubicBezTo>
                    <a:pt x="9543" y="4788"/>
                    <a:pt x="9282" y="6714"/>
                    <a:pt x="9282" y="8104"/>
                  </a:cubicBezTo>
                  <a:cubicBezTo>
                    <a:pt x="9282" y="9493"/>
                    <a:pt x="9543" y="11420"/>
                    <a:pt x="10212" y="12138"/>
                  </a:cubicBezTo>
                  <a:cubicBezTo>
                    <a:pt x="7886" y="11890"/>
                    <a:pt x="6082" y="10175"/>
                    <a:pt x="6082" y="8104"/>
                  </a:cubicBezTo>
                  <a:cubicBezTo>
                    <a:pt x="6082" y="6033"/>
                    <a:pt x="7886" y="4318"/>
                    <a:pt x="10212" y="4070"/>
                  </a:cubicBezTo>
                  <a:close/>
                  <a:moveTo>
                    <a:pt x="5682" y="8099"/>
                  </a:moveTo>
                  <a:cubicBezTo>
                    <a:pt x="5682" y="9829"/>
                    <a:pt x="6890" y="11322"/>
                    <a:pt x="8637" y="12009"/>
                  </a:cubicBezTo>
                  <a:cubicBezTo>
                    <a:pt x="5314" y="11523"/>
                    <a:pt x="2873" y="9958"/>
                    <a:pt x="2873" y="8099"/>
                  </a:cubicBezTo>
                  <a:cubicBezTo>
                    <a:pt x="2873" y="6239"/>
                    <a:pt x="5314" y="4674"/>
                    <a:pt x="8637" y="4189"/>
                  </a:cubicBezTo>
                  <a:cubicBezTo>
                    <a:pt x="6890" y="4881"/>
                    <a:pt x="5682" y="6374"/>
                    <a:pt x="5682" y="8099"/>
                  </a:cubicBezTo>
                  <a:close/>
                  <a:moveTo>
                    <a:pt x="11380" y="4070"/>
                  </a:moveTo>
                  <a:cubicBezTo>
                    <a:pt x="13706" y="4318"/>
                    <a:pt x="15510" y="6033"/>
                    <a:pt x="15510" y="8104"/>
                  </a:cubicBezTo>
                  <a:cubicBezTo>
                    <a:pt x="15510" y="10175"/>
                    <a:pt x="13706" y="11890"/>
                    <a:pt x="11380" y="12138"/>
                  </a:cubicBezTo>
                  <a:cubicBezTo>
                    <a:pt x="12049" y="11420"/>
                    <a:pt x="12310" y="9493"/>
                    <a:pt x="12310" y="8104"/>
                  </a:cubicBezTo>
                  <a:cubicBezTo>
                    <a:pt x="12310" y="6714"/>
                    <a:pt x="12049" y="4783"/>
                    <a:pt x="11380" y="4070"/>
                  </a:cubicBezTo>
                  <a:close/>
                  <a:moveTo>
                    <a:pt x="15910" y="8099"/>
                  </a:moveTo>
                  <a:cubicBezTo>
                    <a:pt x="15910" y="6368"/>
                    <a:pt x="14702" y="4876"/>
                    <a:pt x="12955" y="4189"/>
                  </a:cubicBezTo>
                  <a:cubicBezTo>
                    <a:pt x="16278" y="4674"/>
                    <a:pt x="18718" y="6239"/>
                    <a:pt x="18718" y="8099"/>
                  </a:cubicBezTo>
                  <a:cubicBezTo>
                    <a:pt x="18718" y="9958"/>
                    <a:pt x="16278" y="11523"/>
                    <a:pt x="12955" y="12009"/>
                  </a:cubicBezTo>
                  <a:cubicBezTo>
                    <a:pt x="14694" y="11322"/>
                    <a:pt x="15910" y="9829"/>
                    <a:pt x="15910" y="8099"/>
                  </a:cubicBezTo>
                  <a:close/>
                  <a:moveTo>
                    <a:pt x="384" y="8099"/>
                  </a:moveTo>
                  <a:cubicBezTo>
                    <a:pt x="384" y="6446"/>
                    <a:pt x="2922" y="5026"/>
                    <a:pt x="6547" y="4390"/>
                  </a:cubicBezTo>
                  <a:cubicBezTo>
                    <a:pt x="4106" y="5144"/>
                    <a:pt x="2473" y="6523"/>
                    <a:pt x="2473" y="8099"/>
                  </a:cubicBezTo>
                  <a:cubicBezTo>
                    <a:pt x="2473" y="9674"/>
                    <a:pt x="4114" y="11053"/>
                    <a:pt x="6547" y="11807"/>
                  </a:cubicBezTo>
                  <a:cubicBezTo>
                    <a:pt x="2914" y="11177"/>
                    <a:pt x="384" y="9752"/>
                    <a:pt x="384" y="8099"/>
                  </a:cubicBezTo>
                  <a:close/>
                  <a:moveTo>
                    <a:pt x="15037" y="11812"/>
                  </a:moveTo>
                  <a:cubicBezTo>
                    <a:pt x="17478" y="11058"/>
                    <a:pt x="19110" y="9679"/>
                    <a:pt x="19110" y="8104"/>
                  </a:cubicBezTo>
                  <a:cubicBezTo>
                    <a:pt x="19110" y="6529"/>
                    <a:pt x="17469" y="5149"/>
                    <a:pt x="15037" y="4395"/>
                  </a:cubicBezTo>
                  <a:cubicBezTo>
                    <a:pt x="18661" y="5031"/>
                    <a:pt x="21200" y="6456"/>
                    <a:pt x="21200" y="8104"/>
                  </a:cubicBezTo>
                  <a:cubicBezTo>
                    <a:pt x="21200" y="9752"/>
                    <a:pt x="18669" y="11177"/>
                    <a:pt x="15037" y="11812"/>
                  </a:cubicBezTo>
                  <a:close/>
                </a:path>
              </a:pathLst>
            </a:custGeom>
            <a:solidFill>
              <a:schemeClr val="accent2"/>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3453150" y="3122237"/>
            <a:ext cx="7894299" cy="1855280"/>
          </a:xfrm>
        </p:spPr>
        <p:txBody>
          <a:bodyPr anchor="b"/>
          <a:lstStyle>
            <a:lvl1pPr algn="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3453150" y="5004505"/>
            <a:ext cx="7894299" cy="715765"/>
          </a:xfrm>
        </p:spPr>
        <p:txBody>
          <a:bodyPr/>
          <a:lstStyle>
            <a:lvl1pPr marL="0" indent="0" algn="r">
              <a:buNone/>
              <a:defRPr sz="2400">
                <a:solidFill>
                  <a:schemeClr val="bg1">
                    <a:lumMod val="9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774794" y="3316245"/>
            <a:ext cx="1333500" cy="1333500"/>
          </a:xfrm>
          <a:prstGeom prst="ellipse">
            <a:avLst/>
          </a:prstGeom>
          <a:solidFill>
            <a:schemeClr val="accent5"/>
          </a:solidFill>
        </p:spPr>
        <p:txBody>
          <a:bodyPr>
            <a:normAutofit/>
          </a:bodyPr>
          <a:lstStyle>
            <a:lvl1pPr>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590644" y="4713909"/>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590644" y="4941242"/>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590644" y="5168575"/>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9" name="Date Placeholder 3">
            <a:extLst>
              <a:ext uri="{FF2B5EF4-FFF2-40B4-BE49-F238E27FC236}">
                <a16:creationId xmlns:a16="http://schemas.microsoft.com/office/drawing/2014/main" id="{AD27B496-AE0C-2943-B724-5EC8E68552D9}"/>
              </a:ext>
            </a:extLst>
          </p:cNvPr>
          <p:cNvSpPr>
            <a:spLocks noGrp="1"/>
          </p:cNvSpPr>
          <p:nvPr>
            <p:ph type="dt" sz="half" idx="2"/>
          </p:nvPr>
        </p:nvSpPr>
        <p:spPr>
          <a:xfrm>
            <a:off x="1244008" y="6117034"/>
            <a:ext cx="2337392" cy="365125"/>
          </a:xfrm>
          <a:prstGeom prst="rect">
            <a:avLst/>
          </a:prstGeom>
        </p:spPr>
        <p:txBody>
          <a:bodyPr vert="horz" lIns="91440" tIns="45720" rIns="91440" bIns="45720" rtlCol="0" anchor="ctr"/>
          <a:lstStyle>
            <a:lvl1pPr algn="l">
              <a:defRPr sz="1200">
                <a:solidFill>
                  <a:schemeClr val="accent1">
                    <a:lumMod val="60000"/>
                    <a:lumOff val="40000"/>
                  </a:schemeClr>
                </a:solidFill>
              </a:defRPr>
            </a:lvl1pPr>
          </a:lstStyle>
          <a:p>
            <a:r>
              <a:rPr lang="en-US" dirty="0"/>
              <a:t>Date</a:t>
            </a:r>
          </a:p>
        </p:txBody>
      </p:sp>
      <p:sp>
        <p:nvSpPr>
          <p:cNvPr id="20" name="Footer Placeholder 4">
            <a:extLst>
              <a:ext uri="{FF2B5EF4-FFF2-40B4-BE49-F238E27FC236}">
                <a16:creationId xmlns:a16="http://schemas.microsoft.com/office/drawing/2014/main" id="{DCAB7EF4-2BD4-704C-AC2C-EA2E8382D92F}"/>
              </a:ext>
            </a:extLst>
          </p:cNvPr>
          <p:cNvSpPr>
            <a:spLocks noGrp="1"/>
          </p:cNvSpPr>
          <p:nvPr>
            <p:ph type="ftr" sz="quarter" idx="3"/>
          </p:nvPr>
        </p:nvSpPr>
        <p:spPr>
          <a:xfrm>
            <a:off x="4038600" y="6117034"/>
            <a:ext cx="4114800" cy="365125"/>
          </a:xfrm>
          <a:prstGeom prst="rect">
            <a:avLst/>
          </a:prstGeom>
        </p:spPr>
        <p:txBody>
          <a:bodyPr vert="horz" lIns="91440" tIns="45720" rIns="91440" bIns="45720" rtlCol="0" anchor="ctr"/>
          <a:lstStyle>
            <a:lvl1pPr algn="ctr">
              <a:defRPr sz="1200">
                <a:solidFill>
                  <a:schemeClr val="accent1">
                    <a:lumMod val="60000"/>
                    <a:lumOff val="40000"/>
                  </a:schemeClr>
                </a:solidFill>
              </a:defRPr>
            </a:lvl1pPr>
          </a:lstStyle>
          <a:p>
            <a:r>
              <a:rPr lang="en-US"/>
              <a:t>Your Footer Here</a:t>
            </a:r>
          </a:p>
        </p:txBody>
      </p:sp>
      <p:sp>
        <p:nvSpPr>
          <p:cNvPr id="21" name="Slide Number Placeholder 5">
            <a:extLst>
              <a:ext uri="{FF2B5EF4-FFF2-40B4-BE49-F238E27FC236}">
                <a16:creationId xmlns:a16="http://schemas.microsoft.com/office/drawing/2014/main" id="{7C4EA06B-E2C1-064E-B1A0-D4424E21778C}"/>
              </a:ext>
            </a:extLst>
          </p:cNvPr>
          <p:cNvSpPr>
            <a:spLocks noGrp="1"/>
          </p:cNvSpPr>
          <p:nvPr>
            <p:ph type="sldNum" sz="quarter" idx="4"/>
          </p:nvPr>
        </p:nvSpPr>
        <p:spPr>
          <a:xfrm>
            <a:off x="8610600" y="6117034"/>
            <a:ext cx="2337392" cy="365125"/>
          </a:xfrm>
          <a:prstGeom prst="rect">
            <a:avLst/>
          </a:prstGeom>
        </p:spPr>
        <p:txBody>
          <a:bodyPr vert="horz" lIns="91440" tIns="45720" rIns="91440" bIns="45720" rtlCol="0" anchor="ctr"/>
          <a:lstStyle>
            <a:lvl1pPr algn="r">
              <a:defRPr sz="1200">
                <a:solidFill>
                  <a:schemeClr val="accent1">
                    <a:lumMod val="60000"/>
                    <a:lumOff val="40000"/>
                  </a:schemeClr>
                </a:solidFill>
              </a:defRPr>
            </a:lvl1pPr>
          </a:lstStyle>
          <a:p>
            <a:fld id="{672B7600-67E3-4D97-B453-880E2742B982}" type="slidenum">
              <a:rPr lang="en-US" smtClean="0"/>
              <a:pPr/>
              <a:t>‹#›</a:t>
            </a:fld>
            <a:endParaRPr lang="en-US" dirty="0"/>
          </a:p>
        </p:txBody>
      </p:sp>
      <p:grpSp>
        <p:nvGrpSpPr>
          <p:cNvPr id="22" name="Group 21">
            <a:extLst>
              <a:ext uri="{FF2B5EF4-FFF2-40B4-BE49-F238E27FC236}">
                <a16:creationId xmlns:a16="http://schemas.microsoft.com/office/drawing/2014/main" id="{F2C963F1-F776-8844-9BE1-2222FBD35463}"/>
              </a:ext>
            </a:extLst>
          </p:cNvPr>
          <p:cNvGrpSpPr/>
          <p:nvPr userDrawn="1"/>
        </p:nvGrpSpPr>
        <p:grpSpPr>
          <a:xfrm>
            <a:off x="1184314" y="222173"/>
            <a:ext cx="3259800" cy="5152108"/>
            <a:chOff x="38887399" y="34035999"/>
            <a:chExt cx="3360419" cy="5311137"/>
          </a:xfrm>
        </p:grpSpPr>
        <p:sp>
          <p:nvSpPr>
            <p:cNvPr id="23" name="Shape">
              <a:extLst>
                <a:ext uri="{FF2B5EF4-FFF2-40B4-BE49-F238E27FC236}">
                  <a16:creationId xmlns:a16="http://schemas.microsoft.com/office/drawing/2014/main" id="{B32B84D5-A9E5-794A-80D2-3E33189D87C4}"/>
                </a:ext>
              </a:extLst>
            </p:cNvPr>
            <p:cNvSpPr/>
            <p:nvPr/>
          </p:nvSpPr>
          <p:spPr>
            <a:xfrm>
              <a:off x="38950900"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8898" y="19750"/>
                    <a:pt x="0" y="15598"/>
                    <a:pt x="0" y="10800"/>
                  </a:cubicBezTo>
                  <a:cubicBezTo>
                    <a:pt x="0" y="5987"/>
                    <a:pt x="8898" y="1850"/>
                    <a:pt x="21600" y="0"/>
                  </a:cubicBezTo>
                  <a:cubicBezTo>
                    <a:pt x="13046" y="2196"/>
                    <a:pt x="7324" y="6212"/>
                    <a:pt x="7324" y="10800"/>
                  </a:cubicBezTo>
                  <a:cubicBezTo>
                    <a:pt x="7324" y="15388"/>
                    <a:pt x="13046" y="19404"/>
                    <a:pt x="21600" y="2160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D675A010-C3BC-E144-B8CB-C4498A6B6E7F}"/>
                </a:ext>
              </a:extLst>
            </p:cNvPr>
            <p:cNvSpPr/>
            <p:nvPr/>
          </p:nvSpPr>
          <p:spPr>
            <a:xfrm>
              <a:off x="41226267"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54" y="2196"/>
                    <a:pt x="14276" y="6212"/>
                    <a:pt x="14276" y="10800"/>
                  </a:cubicBezTo>
                  <a:cubicBezTo>
                    <a:pt x="14276" y="15388"/>
                    <a:pt x="8526" y="19404"/>
                    <a:pt x="0" y="21600"/>
                  </a:cubicBezTo>
                  <a:cubicBezTo>
                    <a:pt x="12702" y="19750"/>
                    <a:pt x="21600" y="15598"/>
                    <a:pt x="21600" y="10800"/>
                  </a:cubicBezTo>
                  <a:cubicBezTo>
                    <a:pt x="21600" y="6002"/>
                    <a:pt x="12731" y="1850"/>
                    <a:pt x="0" y="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7F5F3ABB-0CCD-BF4F-B1EF-884DC98E231F}"/>
                </a:ext>
              </a:extLst>
            </p:cNvPr>
            <p:cNvSpPr/>
            <p:nvPr/>
          </p:nvSpPr>
          <p:spPr>
            <a:xfrm>
              <a:off x="39333966"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10525" y="10800"/>
                  </a:moveTo>
                  <a:cubicBezTo>
                    <a:pt x="10525" y="6021"/>
                    <a:pt x="15053" y="1897"/>
                    <a:pt x="21600" y="0"/>
                  </a:cubicBezTo>
                  <a:cubicBezTo>
                    <a:pt x="9148" y="1341"/>
                    <a:pt x="0" y="5664"/>
                    <a:pt x="0" y="10800"/>
                  </a:cubicBezTo>
                  <a:cubicBezTo>
                    <a:pt x="0" y="15936"/>
                    <a:pt x="9148" y="20259"/>
                    <a:pt x="21600" y="21600"/>
                  </a:cubicBezTo>
                  <a:cubicBezTo>
                    <a:pt x="15053" y="19703"/>
                    <a:pt x="10525" y="15579"/>
                    <a:pt x="10525"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B701B14F-6147-A349-99B2-B9F1A8FD218C}"/>
                </a:ext>
              </a:extLst>
            </p:cNvPr>
            <p:cNvSpPr/>
            <p:nvPr/>
          </p:nvSpPr>
          <p:spPr>
            <a:xfrm>
              <a:off x="40906699"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664"/>
                    <a:pt x="12452" y="1341"/>
                    <a:pt x="0" y="0"/>
                  </a:cubicBezTo>
                  <a:cubicBezTo>
                    <a:pt x="6517" y="1897"/>
                    <a:pt x="11075" y="6021"/>
                    <a:pt x="11075" y="10800"/>
                  </a:cubicBezTo>
                  <a:cubicBezTo>
                    <a:pt x="11075" y="15579"/>
                    <a:pt x="6547" y="19703"/>
                    <a:pt x="0" y="21600"/>
                  </a:cubicBezTo>
                  <a:cubicBezTo>
                    <a:pt x="12452" y="20273"/>
                    <a:pt x="21600" y="15936"/>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6F178887-52A9-0240-9813-E0A20EA63557}"/>
                </a:ext>
              </a:extLst>
            </p:cNvPr>
            <p:cNvSpPr/>
            <p:nvPr/>
          </p:nvSpPr>
          <p:spPr>
            <a:xfrm>
              <a:off x="40654766"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255"/>
                    <a:pt x="12166" y="664"/>
                    <a:pt x="0" y="0"/>
                  </a:cubicBezTo>
                  <a:cubicBezTo>
                    <a:pt x="3500" y="1922"/>
                    <a:pt x="4866" y="7080"/>
                    <a:pt x="4866" y="10800"/>
                  </a:cubicBezTo>
                  <a:cubicBezTo>
                    <a:pt x="4866" y="14520"/>
                    <a:pt x="3500" y="19678"/>
                    <a:pt x="0" y="21600"/>
                  </a:cubicBezTo>
                  <a:cubicBezTo>
                    <a:pt x="12166" y="20936"/>
                    <a:pt x="21600" y="16345"/>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DF37B62B-1D35-364F-A8CE-4E1FE3F2A6D1}"/>
                </a:ext>
              </a:extLst>
            </p:cNvPr>
            <p:cNvSpPr/>
            <p:nvPr/>
          </p:nvSpPr>
          <p:spPr>
            <a:xfrm>
              <a:off x="39839899"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434" y="664"/>
                    <a:pt x="0" y="5255"/>
                    <a:pt x="0" y="10800"/>
                  </a:cubicBezTo>
                  <a:cubicBezTo>
                    <a:pt x="0" y="16345"/>
                    <a:pt x="9434" y="20936"/>
                    <a:pt x="21600" y="21600"/>
                  </a:cubicBezTo>
                  <a:cubicBezTo>
                    <a:pt x="18100" y="19678"/>
                    <a:pt x="16734" y="14520"/>
                    <a:pt x="16734" y="10800"/>
                  </a:cubicBezTo>
                  <a:cubicBezTo>
                    <a:pt x="16734" y="7080"/>
                    <a:pt x="18057" y="1908"/>
                    <a:pt x="21600" y="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AD7AF6CF-F2A9-5B4D-98B5-7A3589CDD9D9}"/>
                </a:ext>
              </a:extLst>
            </p:cNvPr>
            <p:cNvSpPr/>
            <p:nvPr userDrawn="1"/>
          </p:nvSpPr>
          <p:spPr>
            <a:xfrm>
              <a:off x="40388067" y="35026599"/>
              <a:ext cx="347979" cy="1998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016" y="0"/>
                    <a:pt x="0" y="3705"/>
                    <a:pt x="0" y="10800"/>
                  </a:cubicBezTo>
                  <a:cubicBezTo>
                    <a:pt x="0" y="17895"/>
                    <a:pt x="7016" y="21600"/>
                    <a:pt x="10800" y="21600"/>
                  </a:cubicBezTo>
                  <a:cubicBezTo>
                    <a:pt x="14584" y="21600"/>
                    <a:pt x="21600" y="17895"/>
                    <a:pt x="21600" y="10800"/>
                  </a:cubicBezTo>
                  <a:cubicBezTo>
                    <a:pt x="21600" y="3705"/>
                    <a:pt x="14584" y="0"/>
                    <a:pt x="10800" y="0"/>
                  </a:cubicBezTo>
                  <a:close/>
                </a:path>
              </a:pathLst>
            </a:custGeom>
            <a:solidFill>
              <a:schemeClr val="accent1">
                <a:lumMod val="50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7CB5667B-C5B5-E040-856F-A135CFD22735}"/>
                </a:ext>
              </a:extLst>
            </p:cNvPr>
            <p:cNvSpPr/>
            <p:nvPr/>
          </p:nvSpPr>
          <p:spPr>
            <a:xfrm>
              <a:off x="38887399" y="34035999"/>
              <a:ext cx="3360419" cy="5311137"/>
            </a:xfrm>
            <a:custGeom>
              <a:avLst/>
              <a:gdLst/>
              <a:ahLst/>
              <a:cxnLst>
                <a:cxn ang="0">
                  <a:pos x="wd2" y="hd2"/>
                </a:cxn>
                <a:cxn ang="5400000">
                  <a:pos x="wd2" y="hd2"/>
                </a:cxn>
                <a:cxn ang="10800000">
                  <a:pos x="wd2" y="hd2"/>
                </a:cxn>
                <a:cxn ang="16200000">
                  <a:pos x="wd2" y="hd2"/>
                </a:cxn>
              </a:cxnLst>
              <a:rect l="0" t="0" r="r" b="b"/>
              <a:pathLst>
                <a:path w="21600" h="21600" extrusionOk="0">
                  <a:moveTo>
                    <a:pt x="21600" y="8099"/>
                  </a:moveTo>
                  <a:cubicBezTo>
                    <a:pt x="21600" y="6115"/>
                    <a:pt x="18237" y="4447"/>
                    <a:pt x="13682" y="3941"/>
                  </a:cubicBezTo>
                  <a:cubicBezTo>
                    <a:pt x="13494" y="3523"/>
                    <a:pt x="12376" y="3197"/>
                    <a:pt x="10996" y="3171"/>
                  </a:cubicBezTo>
                  <a:lnTo>
                    <a:pt x="10996" y="0"/>
                  </a:lnTo>
                  <a:lnTo>
                    <a:pt x="10604" y="0"/>
                  </a:lnTo>
                  <a:lnTo>
                    <a:pt x="10604" y="3171"/>
                  </a:lnTo>
                  <a:cubicBezTo>
                    <a:pt x="9216" y="3197"/>
                    <a:pt x="8098" y="3523"/>
                    <a:pt x="7918" y="3941"/>
                  </a:cubicBezTo>
                  <a:cubicBezTo>
                    <a:pt x="3355" y="4447"/>
                    <a:pt x="0" y="6121"/>
                    <a:pt x="0" y="8099"/>
                  </a:cubicBezTo>
                  <a:cubicBezTo>
                    <a:pt x="0" y="10077"/>
                    <a:pt x="3355" y="11750"/>
                    <a:pt x="7910" y="12257"/>
                  </a:cubicBezTo>
                  <a:cubicBezTo>
                    <a:pt x="8073" y="12680"/>
                    <a:pt x="9200" y="13016"/>
                    <a:pt x="10612" y="13047"/>
                  </a:cubicBezTo>
                  <a:lnTo>
                    <a:pt x="10612" y="15836"/>
                  </a:lnTo>
                  <a:cubicBezTo>
                    <a:pt x="9959" y="15975"/>
                    <a:pt x="9429" y="16807"/>
                    <a:pt x="9265" y="17907"/>
                  </a:cubicBezTo>
                  <a:cubicBezTo>
                    <a:pt x="9249" y="17990"/>
                    <a:pt x="9265" y="18067"/>
                    <a:pt x="9298" y="18139"/>
                  </a:cubicBezTo>
                  <a:cubicBezTo>
                    <a:pt x="9371" y="18315"/>
                    <a:pt x="9380" y="18496"/>
                    <a:pt x="9380" y="18677"/>
                  </a:cubicBezTo>
                  <a:lnTo>
                    <a:pt x="9380" y="20841"/>
                  </a:lnTo>
                  <a:cubicBezTo>
                    <a:pt x="9380" y="20882"/>
                    <a:pt x="9429" y="20913"/>
                    <a:pt x="9494" y="20913"/>
                  </a:cubicBezTo>
                  <a:cubicBezTo>
                    <a:pt x="9559" y="20913"/>
                    <a:pt x="9608" y="20882"/>
                    <a:pt x="9608" y="20841"/>
                  </a:cubicBezTo>
                  <a:lnTo>
                    <a:pt x="9608" y="18475"/>
                  </a:lnTo>
                  <a:cubicBezTo>
                    <a:pt x="9731" y="18547"/>
                    <a:pt x="9869" y="18599"/>
                    <a:pt x="10033" y="18630"/>
                  </a:cubicBezTo>
                  <a:lnTo>
                    <a:pt x="10033" y="21249"/>
                  </a:lnTo>
                  <a:cubicBezTo>
                    <a:pt x="10033" y="21290"/>
                    <a:pt x="10090" y="21326"/>
                    <a:pt x="10155" y="21326"/>
                  </a:cubicBezTo>
                  <a:cubicBezTo>
                    <a:pt x="10220" y="21326"/>
                    <a:pt x="10278" y="21290"/>
                    <a:pt x="10278" y="21249"/>
                  </a:cubicBezTo>
                  <a:lnTo>
                    <a:pt x="10278" y="18661"/>
                  </a:lnTo>
                  <a:cubicBezTo>
                    <a:pt x="10302" y="18661"/>
                    <a:pt x="10327" y="18666"/>
                    <a:pt x="10351" y="18666"/>
                  </a:cubicBezTo>
                  <a:lnTo>
                    <a:pt x="10686" y="18666"/>
                  </a:lnTo>
                  <a:lnTo>
                    <a:pt x="10686" y="21517"/>
                  </a:lnTo>
                  <a:cubicBezTo>
                    <a:pt x="10686" y="21564"/>
                    <a:pt x="10743" y="21600"/>
                    <a:pt x="10816" y="21600"/>
                  </a:cubicBezTo>
                  <a:cubicBezTo>
                    <a:pt x="10890" y="21600"/>
                    <a:pt x="10947" y="21564"/>
                    <a:pt x="10947" y="21517"/>
                  </a:cubicBezTo>
                  <a:lnTo>
                    <a:pt x="10947" y="18666"/>
                  </a:lnTo>
                  <a:lnTo>
                    <a:pt x="11282" y="18666"/>
                  </a:lnTo>
                  <a:cubicBezTo>
                    <a:pt x="11306" y="18666"/>
                    <a:pt x="11331" y="18661"/>
                    <a:pt x="11355" y="18661"/>
                  </a:cubicBezTo>
                  <a:lnTo>
                    <a:pt x="11355" y="21249"/>
                  </a:lnTo>
                  <a:cubicBezTo>
                    <a:pt x="11355" y="21290"/>
                    <a:pt x="11412" y="21326"/>
                    <a:pt x="11478" y="21326"/>
                  </a:cubicBezTo>
                  <a:cubicBezTo>
                    <a:pt x="11543" y="21326"/>
                    <a:pt x="11600" y="21290"/>
                    <a:pt x="11600" y="21249"/>
                  </a:cubicBezTo>
                  <a:lnTo>
                    <a:pt x="11600" y="18630"/>
                  </a:lnTo>
                  <a:cubicBezTo>
                    <a:pt x="11763" y="18599"/>
                    <a:pt x="11902" y="18547"/>
                    <a:pt x="12024" y="18475"/>
                  </a:cubicBezTo>
                  <a:lnTo>
                    <a:pt x="12024" y="20841"/>
                  </a:lnTo>
                  <a:cubicBezTo>
                    <a:pt x="12024" y="20882"/>
                    <a:pt x="12073" y="20913"/>
                    <a:pt x="12139" y="20913"/>
                  </a:cubicBezTo>
                  <a:cubicBezTo>
                    <a:pt x="12204" y="20913"/>
                    <a:pt x="12253" y="20882"/>
                    <a:pt x="12253" y="20841"/>
                  </a:cubicBezTo>
                  <a:lnTo>
                    <a:pt x="12253" y="18677"/>
                  </a:lnTo>
                  <a:cubicBezTo>
                    <a:pt x="12253" y="18496"/>
                    <a:pt x="12269" y="18315"/>
                    <a:pt x="12335" y="18139"/>
                  </a:cubicBezTo>
                  <a:cubicBezTo>
                    <a:pt x="12367" y="18067"/>
                    <a:pt x="12375" y="17985"/>
                    <a:pt x="12367" y="17907"/>
                  </a:cubicBezTo>
                  <a:cubicBezTo>
                    <a:pt x="12196" y="16812"/>
                    <a:pt x="11665" y="15981"/>
                    <a:pt x="11020" y="15836"/>
                  </a:cubicBezTo>
                  <a:lnTo>
                    <a:pt x="11020" y="13047"/>
                  </a:lnTo>
                  <a:cubicBezTo>
                    <a:pt x="12424" y="13016"/>
                    <a:pt x="13559" y="12685"/>
                    <a:pt x="13722" y="12257"/>
                  </a:cubicBezTo>
                  <a:cubicBezTo>
                    <a:pt x="18245" y="11750"/>
                    <a:pt x="21600" y="10082"/>
                    <a:pt x="21600" y="8099"/>
                  </a:cubicBezTo>
                  <a:close/>
                  <a:moveTo>
                    <a:pt x="10735" y="12153"/>
                  </a:moveTo>
                  <a:cubicBezTo>
                    <a:pt x="10335" y="12034"/>
                    <a:pt x="9673" y="10650"/>
                    <a:pt x="9673" y="8099"/>
                  </a:cubicBezTo>
                  <a:cubicBezTo>
                    <a:pt x="9673" y="5640"/>
                    <a:pt x="10294" y="4266"/>
                    <a:pt x="10694" y="4065"/>
                  </a:cubicBezTo>
                  <a:lnTo>
                    <a:pt x="10890" y="4065"/>
                  </a:lnTo>
                  <a:cubicBezTo>
                    <a:pt x="11290" y="4266"/>
                    <a:pt x="11910" y="5640"/>
                    <a:pt x="11910" y="8099"/>
                  </a:cubicBezTo>
                  <a:cubicBezTo>
                    <a:pt x="11910" y="10650"/>
                    <a:pt x="11249" y="12034"/>
                    <a:pt x="10849" y="12153"/>
                  </a:cubicBezTo>
                  <a:lnTo>
                    <a:pt x="10735" y="12153"/>
                  </a:lnTo>
                  <a:close/>
                  <a:moveTo>
                    <a:pt x="10212" y="4070"/>
                  </a:moveTo>
                  <a:cubicBezTo>
                    <a:pt x="9543" y="4788"/>
                    <a:pt x="9282" y="6714"/>
                    <a:pt x="9282" y="8104"/>
                  </a:cubicBezTo>
                  <a:cubicBezTo>
                    <a:pt x="9282" y="9493"/>
                    <a:pt x="9543" y="11420"/>
                    <a:pt x="10212" y="12138"/>
                  </a:cubicBezTo>
                  <a:cubicBezTo>
                    <a:pt x="7886" y="11890"/>
                    <a:pt x="6082" y="10175"/>
                    <a:pt x="6082" y="8104"/>
                  </a:cubicBezTo>
                  <a:cubicBezTo>
                    <a:pt x="6082" y="6033"/>
                    <a:pt x="7886" y="4318"/>
                    <a:pt x="10212" y="4070"/>
                  </a:cubicBezTo>
                  <a:close/>
                  <a:moveTo>
                    <a:pt x="5682" y="8099"/>
                  </a:moveTo>
                  <a:cubicBezTo>
                    <a:pt x="5682" y="9829"/>
                    <a:pt x="6890" y="11322"/>
                    <a:pt x="8637" y="12009"/>
                  </a:cubicBezTo>
                  <a:cubicBezTo>
                    <a:pt x="5314" y="11523"/>
                    <a:pt x="2873" y="9958"/>
                    <a:pt x="2873" y="8099"/>
                  </a:cubicBezTo>
                  <a:cubicBezTo>
                    <a:pt x="2873" y="6239"/>
                    <a:pt x="5314" y="4674"/>
                    <a:pt x="8637" y="4189"/>
                  </a:cubicBezTo>
                  <a:cubicBezTo>
                    <a:pt x="6890" y="4881"/>
                    <a:pt x="5682" y="6374"/>
                    <a:pt x="5682" y="8099"/>
                  </a:cubicBezTo>
                  <a:close/>
                  <a:moveTo>
                    <a:pt x="11380" y="4070"/>
                  </a:moveTo>
                  <a:cubicBezTo>
                    <a:pt x="13706" y="4318"/>
                    <a:pt x="15510" y="6033"/>
                    <a:pt x="15510" y="8104"/>
                  </a:cubicBezTo>
                  <a:cubicBezTo>
                    <a:pt x="15510" y="10175"/>
                    <a:pt x="13706" y="11890"/>
                    <a:pt x="11380" y="12138"/>
                  </a:cubicBezTo>
                  <a:cubicBezTo>
                    <a:pt x="12049" y="11420"/>
                    <a:pt x="12310" y="9493"/>
                    <a:pt x="12310" y="8104"/>
                  </a:cubicBezTo>
                  <a:cubicBezTo>
                    <a:pt x="12310" y="6714"/>
                    <a:pt x="12049" y="4783"/>
                    <a:pt x="11380" y="4070"/>
                  </a:cubicBezTo>
                  <a:close/>
                  <a:moveTo>
                    <a:pt x="15910" y="8099"/>
                  </a:moveTo>
                  <a:cubicBezTo>
                    <a:pt x="15910" y="6368"/>
                    <a:pt x="14702" y="4876"/>
                    <a:pt x="12955" y="4189"/>
                  </a:cubicBezTo>
                  <a:cubicBezTo>
                    <a:pt x="16278" y="4674"/>
                    <a:pt x="18718" y="6239"/>
                    <a:pt x="18718" y="8099"/>
                  </a:cubicBezTo>
                  <a:cubicBezTo>
                    <a:pt x="18718" y="9958"/>
                    <a:pt x="16278" y="11523"/>
                    <a:pt x="12955" y="12009"/>
                  </a:cubicBezTo>
                  <a:cubicBezTo>
                    <a:pt x="14694" y="11322"/>
                    <a:pt x="15910" y="9829"/>
                    <a:pt x="15910" y="8099"/>
                  </a:cubicBezTo>
                  <a:close/>
                  <a:moveTo>
                    <a:pt x="384" y="8099"/>
                  </a:moveTo>
                  <a:cubicBezTo>
                    <a:pt x="384" y="6446"/>
                    <a:pt x="2922" y="5026"/>
                    <a:pt x="6547" y="4390"/>
                  </a:cubicBezTo>
                  <a:cubicBezTo>
                    <a:pt x="4106" y="5144"/>
                    <a:pt x="2473" y="6523"/>
                    <a:pt x="2473" y="8099"/>
                  </a:cubicBezTo>
                  <a:cubicBezTo>
                    <a:pt x="2473" y="9674"/>
                    <a:pt x="4114" y="11053"/>
                    <a:pt x="6547" y="11807"/>
                  </a:cubicBezTo>
                  <a:cubicBezTo>
                    <a:pt x="2914" y="11177"/>
                    <a:pt x="384" y="9752"/>
                    <a:pt x="384" y="8099"/>
                  </a:cubicBezTo>
                  <a:close/>
                  <a:moveTo>
                    <a:pt x="15037" y="11812"/>
                  </a:moveTo>
                  <a:cubicBezTo>
                    <a:pt x="17478" y="11058"/>
                    <a:pt x="19110" y="9679"/>
                    <a:pt x="19110" y="8104"/>
                  </a:cubicBezTo>
                  <a:cubicBezTo>
                    <a:pt x="19110" y="6529"/>
                    <a:pt x="17469" y="5149"/>
                    <a:pt x="15037" y="4395"/>
                  </a:cubicBezTo>
                  <a:cubicBezTo>
                    <a:pt x="18661" y="5031"/>
                    <a:pt x="21200" y="6456"/>
                    <a:pt x="21200" y="8104"/>
                  </a:cubicBezTo>
                  <a:cubicBezTo>
                    <a:pt x="21200" y="9752"/>
                    <a:pt x="18669" y="11177"/>
                    <a:pt x="15037" y="11812"/>
                  </a:cubicBezTo>
                  <a:close/>
                </a:path>
              </a:pathLst>
            </a:custGeom>
            <a:solidFill>
              <a:schemeClr val="accent2"/>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grpSp>
      <p:grpSp>
        <p:nvGrpSpPr>
          <p:cNvPr id="31" name="Group 30">
            <a:extLst>
              <a:ext uri="{FF2B5EF4-FFF2-40B4-BE49-F238E27FC236}">
                <a16:creationId xmlns:a16="http://schemas.microsoft.com/office/drawing/2014/main" id="{EE98DE82-26AD-4143-B511-2584561CED29}"/>
              </a:ext>
            </a:extLst>
          </p:cNvPr>
          <p:cNvGrpSpPr/>
          <p:nvPr userDrawn="1"/>
        </p:nvGrpSpPr>
        <p:grpSpPr>
          <a:xfrm>
            <a:off x="7898741" y="1"/>
            <a:ext cx="1226907" cy="1939125"/>
            <a:chOff x="38887399" y="34035999"/>
            <a:chExt cx="3360419" cy="5311137"/>
          </a:xfrm>
        </p:grpSpPr>
        <p:sp>
          <p:nvSpPr>
            <p:cNvPr id="32" name="Shape">
              <a:extLst>
                <a:ext uri="{FF2B5EF4-FFF2-40B4-BE49-F238E27FC236}">
                  <a16:creationId xmlns:a16="http://schemas.microsoft.com/office/drawing/2014/main" id="{648EC746-044B-EA40-8E96-DA59C30E061B}"/>
                </a:ext>
              </a:extLst>
            </p:cNvPr>
            <p:cNvSpPr/>
            <p:nvPr/>
          </p:nvSpPr>
          <p:spPr>
            <a:xfrm>
              <a:off x="38950900"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8898" y="19750"/>
                    <a:pt x="0" y="15598"/>
                    <a:pt x="0" y="10800"/>
                  </a:cubicBezTo>
                  <a:cubicBezTo>
                    <a:pt x="0" y="5987"/>
                    <a:pt x="8898" y="1850"/>
                    <a:pt x="21600" y="0"/>
                  </a:cubicBezTo>
                  <a:cubicBezTo>
                    <a:pt x="13046" y="2196"/>
                    <a:pt x="7324" y="6212"/>
                    <a:pt x="7324" y="10800"/>
                  </a:cubicBezTo>
                  <a:cubicBezTo>
                    <a:pt x="7324" y="15388"/>
                    <a:pt x="13046" y="19404"/>
                    <a:pt x="21600" y="2160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C850CB49-87FA-3B41-90AE-111B7BED55C9}"/>
                </a:ext>
              </a:extLst>
            </p:cNvPr>
            <p:cNvSpPr/>
            <p:nvPr/>
          </p:nvSpPr>
          <p:spPr>
            <a:xfrm>
              <a:off x="41226267"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54" y="2196"/>
                    <a:pt x="14276" y="6212"/>
                    <a:pt x="14276" y="10800"/>
                  </a:cubicBezTo>
                  <a:cubicBezTo>
                    <a:pt x="14276" y="15388"/>
                    <a:pt x="8526" y="19404"/>
                    <a:pt x="0" y="21600"/>
                  </a:cubicBezTo>
                  <a:cubicBezTo>
                    <a:pt x="12702" y="19750"/>
                    <a:pt x="21600" y="15598"/>
                    <a:pt x="21600" y="10800"/>
                  </a:cubicBezTo>
                  <a:cubicBezTo>
                    <a:pt x="21600" y="6002"/>
                    <a:pt x="12731" y="1850"/>
                    <a:pt x="0" y="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BB390902-7D73-6D4D-B378-B37453A56DFA}"/>
                </a:ext>
              </a:extLst>
            </p:cNvPr>
            <p:cNvSpPr/>
            <p:nvPr/>
          </p:nvSpPr>
          <p:spPr>
            <a:xfrm>
              <a:off x="39333966"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10525" y="10800"/>
                  </a:moveTo>
                  <a:cubicBezTo>
                    <a:pt x="10525" y="6021"/>
                    <a:pt x="15053" y="1897"/>
                    <a:pt x="21600" y="0"/>
                  </a:cubicBezTo>
                  <a:cubicBezTo>
                    <a:pt x="9148" y="1341"/>
                    <a:pt x="0" y="5664"/>
                    <a:pt x="0" y="10800"/>
                  </a:cubicBezTo>
                  <a:cubicBezTo>
                    <a:pt x="0" y="15936"/>
                    <a:pt x="9148" y="20259"/>
                    <a:pt x="21600" y="21600"/>
                  </a:cubicBezTo>
                  <a:cubicBezTo>
                    <a:pt x="15053" y="19703"/>
                    <a:pt x="10525" y="15579"/>
                    <a:pt x="10525"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DBA0811D-03F7-5944-BE92-A3C10F3789AC}"/>
                </a:ext>
              </a:extLst>
            </p:cNvPr>
            <p:cNvSpPr/>
            <p:nvPr/>
          </p:nvSpPr>
          <p:spPr>
            <a:xfrm>
              <a:off x="40906699"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664"/>
                    <a:pt x="12452" y="1341"/>
                    <a:pt x="0" y="0"/>
                  </a:cubicBezTo>
                  <a:cubicBezTo>
                    <a:pt x="6517" y="1897"/>
                    <a:pt x="11075" y="6021"/>
                    <a:pt x="11075" y="10800"/>
                  </a:cubicBezTo>
                  <a:cubicBezTo>
                    <a:pt x="11075" y="15579"/>
                    <a:pt x="6547" y="19703"/>
                    <a:pt x="0" y="21600"/>
                  </a:cubicBezTo>
                  <a:cubicBezTo>
                    <a:pt x="12452" y="20273"/>
                    <a:pt x="21600" y="15936"/>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F55107B5-77CF-C14B-97F8-BE6A0C63C192}"/>
                </a:ext>
              </a:extLst>
            </p:cNvPr>
            <p:cNvSpPr/>
            <p:nvPr/>
          </p:nvSpPr>
          <p:spPr>
            <a:xfrm>
              <a:off x="40654766"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255"/>
                    <a:pt x="12166" y="664"/>
                    <a:pt x="0" y="0"/>
                  </a:cubicBezTo>
                  <a:cubicBezTo>
                    <a:pt x="3500" y="1922"/>
                    <a:pt x="4866" y="7080"/>
                    <a:pt x="4866" y="10800"/>
                  </a:cubicBezTo>
                  <a:cubicBezTo>
                    <a:pt x="4866" y="14520"/>
                    <a:pt x="3500" y="19678"/>
                    <a:pt x="0" y="21600"/>
                  </a:cubicBezTo>
                  <a:cubicBezTo>
                    <a:pt x="12166" y="20936"/>
                    <a:pt x="21600" y="16345"/>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51D56A8B-B794-824A-A8DF-E56932F161F5}"/>
                </a:ext>
              </a:extLst>
            </p:cNvPr>
            <p:cNvSpPr/>
            <p:nvPr/>
          </p:nvSpPr>
          <p:spPr>
            <a:xfrm>
              <a:off x="39839899"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434" y="664"/>
                    <a:pt x="0" y="5255"/>
                    <a:pt x="0" y="10800"/>
                  </a:cubicBezTo>
                  <a:cubicBezTo>
                    <a:pt x="0" y="16345"/>
                    <a:pt x="9434" y="20936"/>
                    <a:pt x="21600" y="21600"/>
                  </a:cubicBezTo>
                  <a:cubicBezTo>
                    <a:pt x="18100" y="19678"/>
                    <a:pt x="16734" y="14520"/>
                    <a:pt x="16734" y="10800"/>
                  </a:cubicBezTo>
                  <a:cubicBezTo>
                    <a:pt x="16734" y="7080"/>
                    <a:pt x="18057" y="1908"/>
                    <a:pt x="21600" y="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438B3961-9BD4-204E-8931-6D860EE092C1}"/>
                </a:ext>
              </a:extLst>
            </p:cNvPr>
            <p:cNvSpPr/>
            <p:nvPr userDrawn="1"/>
          </p:nvSpPr>
          <p:spPr>
            <a:xfrm>
              <a:off x="40388067" y="35026599"/>
              <a:ext cx="347979" cy="1998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016" y="0"/>
                    <a:pt x="0" y="3705"/>
                    <a:pt x="0" y="10800"/>
                  </a:cubicBezTo>
                  <a:cubicBezTo>
                    <a:pt x="0" y="17895"/>
                    <a:pt x="7016" y="21600"/>
                    <a:pt x="10800" y="21600"/>
                  </a:cubicBezTo>
                  <a:cubicBezTo>
                    <a:pt x="14584" y="21600"/>
                    <a:pt x="21600" y="17895"/>
                    <a:pt x="21600" y="10800"/>
                  </a:cubicBezTo>
                  <a:cubicBezTo>
                    <a:pt x="21600" y="3705"/>
                    <a:pt x="14584" y="0"/>
                    <a:pt x="10800" y="0"/>
                  </a:cubicBezTo>
                  <a:close/>
                </a:path>
              </a:pathLst>
            </a:custGeom>
            <a:solidFill>
              <a:schemeClr val="accent1">
                <a:lumMod val="50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B43E2356-95D0-1744-853B-1C0904EEAD84}"/>
                </a:ext>
              </a:extLst>
            </p:cNvPr>
            <p:cNvSpPr/>
            <p:nvPr/>
          </p:nvSpPr>
          <p:spPr>
            <a:xfrm>
              <a:off x="38887399" y="34035999"/>
              <a:ext cx="3360419" cy="5311137"/>
            </a:xfrm>
            <a:custGeom>
              <a:avLst/>
              <a:gdLst/>
              <a:ahLst/>
              <a:cxnLst>
                <a:cxn ang="0">
                  <a:pos x="wd2" y="hd2"/>
                </a:cxn>
                <a:cxn ang="5400000">
                  <a:pos x="wd2" y="hd2"/>
                </a:cxn>
                <a:cxn ang="10800000">
                  <a:pos x="wd2" y="hd2"/>
                </a:cxn>
                <a:cxn ang="16200000">
                  <a:pos x="wd2" y="hd2"/>
                </a:cxn>
              </a:cxnLst>
              <a:rect l="0" t="0" r="r" b="b"/>
              <a:pathLst>
                <a:path w="21600" h="21600" extrusionOk="0">
                  <a:moveTo>
                    <a:pt x="21600" y="8099"/>
                  </a:moveTo>
                  <a:cubicBezTo>
                    <a:pt x="21600" y="6115"/>
                    <a:pt x="18237" y="4447"/>
                    <a:pt x="13682" y="3941"/>
                  </a:cubicBezTo>
                  <a:cubicBezTo>
                    <a:pt x="13494" y="3523"/>
                    <a:pt x="12376" y="3197"/>
                    <a:pt x="10996" y="3171"/>
                  </a:cubicBezTo>
                  <a:lnTo>
                    <a:pt x="10996" y="0"/>
                  </a:lnTo>
                  <a:lnTo>
                    <a:pt x="10604" y="0"/>
                  </a:lnTo>
                  <a:lnTo>
                    <a:pt x="10604" y="3171"/>
                  </a:lnTo>
                  <a:cubicBezTo>
                    <a:pt x="9216" y="3197"/>
                    <a:pt x="8098" y="3523"/>
                    <a:pt x="7918" y="3941"/>
                  </a:cubicBezTo>
                  <a:cubicBezTo>
                    <a:pt x="3355" y="4447"/>
                    <a:pt x="0" y="6121"/>
                    <a:pt x="0" y="8099"/>
                  </a:cubicBezTo>
                  <a:cubicBezTo>
                    <a:pt x="0" y="10077"/>
                    <a:pt x="3355" y="11750"/>
                    <a:pt x="7910" y="12257"/>
                  </a:cubicBezTo>
                  <a:cubicBezTo>
                    <a:pt x="8073" y="12680"/>
                    <a:pt x="9200" y="13016"/>
                    <a:pt x="10612" y="13047"/>
                  </a:cubicBezTo>
                  <a:lnTo>
                    <a:pt x="10612" y="15836"/>
                  </a:lnTo>
                  <a:cubicBezTo>
                    <a:pt x="9959" y="15975"/>
                    <a:pt x="9429" y="16807"/>
                    <a:pt x="9265" y="17907"/>
                  </a:cubicBezTo>
                  <a:cubicBezTo>
                    <a:pt x="9249" y="17990"/>
                    <a:pt x="9265" y="18067"/>
                    <a:pt x="9298" y="18139"/>
                  </a:cubicBezTo>
                  <a:cubicBezTo>
                    <a:pt x="9371" y="18315"/>
                    <a:pt x="9380" y="18496"/>
                    <a:pt x="9380" y="18677"/>
                  </a:cubicBezTo>
                  <a:lnTo>
                    <a:pt x="9380" y="20841"/>
                  </a:lnTo>
                  <a:cubicBezTo>
                    <a:pt x="9380" y="20882"/>
                    <a:pt x="9429" y="20913"/>
                    <a:pt x="9494" y="20913"/>
                  </a:cubicBezTo>
                  <a:cubicBezTo>
                    <a:pt x="9559" y="20913"/>
                    <a:pt x="9608" y="20882"/>
                    <a:pt x="9608" y="20841"/>
                  </a:cubicBezTo>
                  <a:lnTo>
                    <a:pt x="9608" y="18475"/>
                  </a:lnTo>
                  <a:cubicBezTo>
                    <a:pt x="9731" y="18547"/>
                    <a:pt x="9869" y="18599"/>
                    <a:pt x="10033" y="18630"/>
                  </a:cubicBezTo>
                  <a:lnTo>
                    <a:pt x="10033" y="21249"/>
                  </a:lnTo>
                  <a:cubicBezTo>
                    <a:pt x="10033" y="21290"/>
                    <a:pt x="10090" y="21326"/>
                    <a:pt x="10155" y="21326"/>
                  </a:cubicBezTo>
                  <a:cubicBezTo>
                    <a:pt x="10220" y="21326"/>
                    <a:pt x="10278" y="21290"/>
                    <a:pt x="10278" y="21249"/>
                  </a:cubicBezTo>
                  <a:lnTo>
                    <a:pt x="10278" y="18661"/>
                  </a:lnTo>
                  <a:cubicBezTo>
                    <a:pt x="10302" y="18661"/>
                    <a:pt x="10327" y="18666"/>
                    <a:pt x="10351" y="18666"/>
                  </a:cubicBezTo>
                  <a:lnTo>
                    <a:pt x="10686" y="18666"/>
                  </a:lnTo>
                  <a:lnTo>
                    <a:pt x="10686" y="21517"/>
                  </a:lnTo>
                  <a:cubicBezTo>
                    <a:pt x="10686" y="21564"/>
                    <a:pt x="10743" y="21600"/>
                    <a:pt x="10816" y="21600"/>
                  </a:cubicBezTo>
                  <a:cubicBezTo>
                    <a:pt x="10890" y="21600"/>
                    <a:pt x="10947" y="21564"/>
                    <a:pt x="10947" y="21517"/>
                  </a:cubicBezTo>
                  <a:lnTo>
                    <a:pt x="10947" y="18666"/>
                  </a:lnTo>
                  <a:lnTo>
                    <a:pt x="11282" y="18666"/>
                  </a:lnTo>
                  <a:cubicBezTo>
                    <a:pt x="11306" y="18666"/>
                    <a:pt x="11331" y="18661"/>
                    <a:pt x="11355" y="18661"/>
                  </a:cubicBezTo>
                  <a:lnTo>
                    <a:pt x="11355" y="21249"/>
                  </a:lnTo>
                  <a:cubicBezTo>
                    <a:pt x="11355" y="21290"/>
                    <a:pt x="11412" y="21326"/>
                    <a:pt x="11478" y="21326"/>
                  </a:cubicBezTo>
                  <a:cubicBezTo>
                    <a:pt x="11543" y="21326"/>
                    <a:pt x="11600" y="21290"/>
                    <a:pt x="11600" y="21249"/>
                  </a:cubicBezTo>
                  <a:lnTo>
                    <a:pt x="11600" y="18630"/>
                  </a:lnTo>
                  <a:cubicBezTo>
                    <a:pt x="11763" y="18599"/>
                    <a:pt x="11902" y="18547"/>
                    <a:pt x="12024" y="18475"/>
                  </a:cubicBezTo>
                  <a:lnTo>
                    <a:pt x="12024" y="20841"/>
                  </a:lnTo>
                  <a:cubicBezTo>
                    <a:pt x="12024" y="20882"/>
                    <a:pt x="12073" y="20913"/>
                    <a:pt x="12139" y="20913"/>
                  </a:cubicBezTo>
                  <a:cubicBezTo>
                    <a:pt x="12204" y="20913"/>
                    <a:pt x="12253" y="20882"/>
                    <a:pt x="12253" y="20841"/>
                  </a:cubicBezTo>
                  <a:lnTo>
                    <a:pt x="12253" y="18677"/>
                  </a:lnTo>
                  <a:cubicBezTo>
                    <a:pt x="12253" y="18496"/>
                    <a:pt x="12269" y="18315"/>
                    <a:pt x="12335" y="18139"/>
                  </a:cubicBezTo>
                  <a:cubicBezTo>
                    <a:pt x="12367" y="18067"/>
                    <a:pt x="12375" y="17985"/>
                    <a:pt x="12367" y="17907"/>
                  </a:cubicBezTo>
                  <a:cubicBezTo>
                    <a:pt x="12196" y="16812"/>
                    <a:pt x="11665" y="15981"/>
                    <a:pt x="11020" y="15836"/>
                  </a:cubicBezTo>
                  <a:lnTo>
                    <a:pt x="11020" y="13047"/>
                  </a:lnTo>
                  <a:cubicBezTo>
                    <a:pt x="12424" y="13016"/>
                    <a:pt x="13559" y="12685"/>
                    <a:pt x="13722" y="12257"/>
                  </a:cubicBezTo>
                  <a:cubicBezTo>
                    <a:pt x="18245" y="11750"/>
                    <a:pt x="21600" y="10082"/>
                    <a:pt x="21600" y="8099"/>
                  </a:cubicBezTo>
                  <a:close/>
                  <a:moveTo>
                    <a:pt x="10735" y="12153"/>
                  </a:moveTo>
                  <a:cubicBezTo>
                    <a:pt x="10335" y="12034"/>
                    <a:pt x="9673" y="10650"/>
                    <a:pt x="9673" y="8099"/>
                  </a:cubicBezTo>
                  <a:cubicBezTo>
                    <a:pt x="9673" y="5640"/>
                    <a:pt x="10294" y="4266"/>
                    <a:pt x="10694" y="4065"/>
                  </a:cubicBezTo>
                  <a:lnTo>
                    <a:pt x="10890" y="4065"/>
                  </a:lnTo>
                  <a:cubicBezTo>
                    <a:pt x="11290" y="4266"/>
                    <a:pt x="11910" y="5640"/>
                    <a:pt x="11910" y="8099"/>
                  </a:cubicBezTo>
                  <a:cubicBezTo>
                    <a:pt x="11910" y="10650"/>
                    <a:pt x="11249" y="12034"/>
                    <a:pt x="10849" y="12153"/>
                  </a:cubicBezTo>
                  <a:lnTo>
                    <a:pt x="10735" y="12153"/>
                  </a:lnTo>
                  <a:close/>
                  <a:moveTo>
                    <a:pt x="10212" y="4070"/>
                  </a:moveTo>
                  <a:cubicBezTo>
                    <a:pt x="9543" y="4788"/>
                    <a:pt x="9282" y="6714"/>
                    <a:pt x="9282" y="8104"/>
                  </a:cubicBezTo>
                  <a:cubicBezTo>
                    <a:pt x="9282" y="9493"/>
                    <a:pt x="9543" y="11420"/>
                    <a:pt x="10212" y="12138"/>
                  </a:cubicBezTo>
                  <a:cubicBezTo>
                    <a:pt x="7886" y="11890"/>
                    <a:pt x="6082" y="10175"/>
                    <a:pt x="6082" y="8104"/>
                  </a:cubicBezTo>
                  <a:cubicBezTo>
                    <a:pt x="6082" y="6033"/>
                    <a:pt x="7886" y="4318"/>
                    <a:pt x="10212" y="4070"/>
                  </a:cubicBezTo>
                  <a:close/>
                  <a:moveTo>
                    <a:pt x="5682" y="8099"/>
                  </a:moveTo>
                  <a:cubicBezTo>
                    <a:pt x="5682" y="9829"/>
                    <a:pt x="6890" y="11322"/>
                    <a:pt x="8637" y="12009"/>
                  </a:cubicBezTo>
                  <a:cubicBezTo>
                    <a:pt x="5314" y="11523"/>
                    <a:pt x="2873" y="9958"/>
                    <a:pt x="2873" y="8099"/>
                  </a:cubicBezTo>
                  <a:cubicBezTo>
                    <a:pt x="2873" y="6239"/>
                    <a:pt x="5314" y="4674"/>
                    <a:pt x="8637" y="4189"/>
                  </a:cubicBezTo>
                  <a:cubicBezTo>
                    <a:pt x="6890" y="4881"/>
                    <a:pt x="5682" y="6374"/>
                    <a:pt x="5682" y="8099"/>
                  </a:cubicBezTo>
                  <a:close/>
                  <a:moveTo>
                    <a:pt x="11380" y="4070"/>
                  </a:moveTo>
                  <a:cubicBezTo>
                    <a:pt x="13706" y="4318"/>
                    <a:pt x="15510" y="6033"/>
                    <a:pt x="15510" y="8104"/>
                  </a:cubicBezTo>
                  <a:cubicBezTo>
                    <a:pt x="15510" y="10175"/>
                    <a:pt x="13706" y="11890"/>
                    <a:pt x="11380" y="12138"/>
                  </a:cubicBezTo>
                  <a:cubicBezTo>
                    <a:pt x="12049" y="11420"/>
                    <a:pt x="12310" y="9493"/>
                    <a:pt x="12310" y="8104"/>
                  </a:cubicBezTo>
                  <a:cubicBezTo>
                    <a:pt x="12310" y="6714"/>
                    <a:pt x="12049" y="4783"/>
                    <a:pt x="11380" y="4070"/>
                  </a:cubicBezTo>
                  <a:close/>
                  <a:moveTo>
                    <a:pt x="15910" y="8099"/>
                  </a:moveTo>
                  <a:cubicBezTo>
                    <a:pt x="15910" y="6368"/>
                    <a:pt x="14702" y="4876"/>
                    <a:pt x="12955" y="4189"/>
                  </a:cubicBezTo>
                  <a:cubicBezTo>
                    <a:pt x="16278" y="4674"/>
                    <a:pt x="18718" y="6239"/>
                    <a:pt x="18718" y="8099"/>
                  </a:cubicBezTo>
                  <a:cubicBezTo>
                    <a:pt x="18718" y="9958"/>
                    <a:pt x="16278" y="11523"/>
                    <a:pt x="12955" y="12009"/>
                  </a:cubicBezTo>
                  <a:cubicBezTo>
                    <a:pt x="14694" y="11322"/>
                    <a:pt x="15910" y="9829"/>
                    <a:pt x="15910" y="8099"/>
                  </a:cubicBezTo>
                  <a:close/>
                  <a:moveTo>
                    <a:pt x="384" y="8099"/>
                  </a:moveTo>
                  <a:cubicBezTo>
                    <a:pt x="384" y="6446"/>
                    <a:pt x="2922" y="5026"/>
                    <a:pt x="6547" y="4390"/>
                  </a:cubicBezTo>
                  <a:cubicBezTo>
                    <a:pt x="4106" y="5144"/>
                    <a:pt x="2473" y="6523"/>
                    <a:pt x="2473" y="8099"/>
                  </a:cubicBezTo>
                  <a:cubicBezTo>
                    <a:pt x="2473" y="9674"/>
                    <a:pt x="4114" y="11053"/>
                    <a:pt x="6547" y="11807"/>
                  </a:cubicBezTo>
                  <a:cubicBezTo>
                    <a:pt x="2914" y="11177"/>
                    <a:pt x="384" y="9752"/>
                    <a:pt x="384" y="8099"/>
                  </a:cubicBezTo>
                  <a:close/>
                  <a:moveTo>
                    <a:pt x="15037" y="11812"/>
                  </a:moveTo>
                  <a:cubicBezTo>
                    <a:pt x="17478" y="11058"/>
                    <a:pt x="19110" y="9679"/>
                    <a:pt x="19110" y="8104"/>
                  </a:cubicBezTo>
                  <a:cubicBezTo>
                    <a:pt x="19110" y="6529"/>
                    <a:pt x="17469" y="5149"/>
                    <a:pt x="15037" y="4395"/>
                  </a:cubicBezTo>
                  <a:cubicBezTo>
                    <a:pt x="18661" y="5031"/>
                    <a:pt x="21200" y="6456"/>
                    <a:pt x="21200" y="8104"/>
                  </a:cubicBezTo>
                  <a:cubicBezTo>
                    <a:pt x="21200" y="9752"/>
                    <a:pt x="18669" y="11177"/>
                    <a:pt x="15037" y="11812"/>
                  </a:cubicBezTo>
                  <a:close/>
                </a:path>
              </a:pathLst>
            </a:custGeom>
            <a:solidFill>
              <a:schemeClr val="accent2"/>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grpSp>
      <p:grpSp>
        <p:nvGrpSpPr>
          <p:cNvPr id="40" name="Group 39">
            <a:extLst>
              <a:ext uri="{FF2B5EF4-FFF2-40B4-BE49-F238E27FC236}">
                <a16:creationId xmlns:a16="http://schemas.microsoft.com/office/drawing/2014/main" id="{4C960C67-D21F-A343-B452-25B92D562F46}"/>
              </a:ext>
            </a:extLst>
          </p:cNvPr>
          <p:cNvGrpSpPr/>
          <p:nvPr userDrawn="1"/>
        </p:nvGrpSpPr>
        <p:grpSpPr>
          <a:xfrm>
            <a:off x="9129746" y="244550"/>
            <a:ext cx="1669424" cy="2638522"/>
            <a:chOff x="38887399" y="34035999"/>
            <a:chExt cx="3360419" cy="5311137"/>
          </a:xfrm>
        </p:grpSpPr>
        <p:sp>
          <p:nvSpPr>
            <p:cNvPr id="41" name="Shape">
              <a:extLst>
                <a:ext uri="{FF2B5EF4-FFF2-40B4-BE49-F238E27FC236}">
                  <a16:creationId xmlns:a16="http://schemas.microsoft.com/office/drawing/2014/main" id="{75B4BDE2-4143-5142-8038-042FFAF90375}"/>
                </a:ext>
              </a:extLst>
            </p:cNvPr>
            <p:cNvSpPr/>
            <p:nvPr/>
          </p:nvSpPr>
          <p:spPr>
            <a:xfrm>
              <a:off x="38950900"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8898" y="19750"/>
                    <a:pt x="0" y="15598"/>
                    <a:pt x="0" y="10800"/>
                  </a:cubicBezTo>
                  <a:cubicBezTo>
                    <a:pt x="0" y="5987"/>
                    <a:pt x="8898" y="1850"/>
                    <a:pt x="21600" y="0"/>
                  </a:cubicBezTo>
                  <a:cubicBezTo>
                    <a:pt x="13046" y="2196"/>
                    <a:pt x="7324" y="6212"/>
                    <a:pt x="7324" y="10800"/>
                  </a:cubicBezTo>
                  <a:cubicBezTo>
                    <a:pt x="7324" y="15388"/>
                    <a:pt x="13046" y="19404"/>
                    <a:pt x="21600" y="2160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42" name="Shape">
              <a:extLst>
                <a:ext uri="{FF2B5EF4-FFF2-40B4-BE49-F238E27FC236}">
                  <a16:creationId xmlns:a16="http://schemas.microsoft.com/office/drawing/2014/main" id="{CA535551-3E13-694F-804D-58761FC57994}"/>
                </a:ext>
              </a:extLst>
            </p:cNvPr>
            <p:cNvSpPr/>
            <p:nvPr/>
          </p:nvSpPr>
          <p:spPr>
            <a:xfrm>
              <a:off x="41226267" y="35115500"/>
              <a:ext cx="958850" cy="18237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54" y="2196"/>
                    <a:pt x="14276" y="6212"/>
                    <a:pt x="14276" y="10800"/>
                  </a:cubicBezTo>
                  <a:cubicBezTo>
                    <a:pt x="14276" y="15388"/>
                    <a:pt x="8526" y="19404"/>
                    <a:pt x="0" y="21600"/>
                  </a:cubicBezTo>
                  <a:cubicBezTo>
                    <a:pt x="12702" y="19750"/>
                    <a:pt x="21600" y="15598"/>
                    <a:pt x="21600" y="10800"/>
                  </a:cubicBezTo>
                  <a:cubicBezTo>
                    <a:pt x="21600" y="6002"/>
                    <a:pt x="12731" y="1850"/>
                    <a:pt x="0" y="0"/>
                  </a:cubicBez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43" name="Shape">
              <a:extLst>
                <a:ext uri="{FF2B5EF4-FFF2-40B4-BE49-F238E27FC236}">
                  <a16:creationId xmlns:a16="http://schemas.microsoft.com/office/drawing/2014/main" id="{0D9E9AA4-827A-F140-9062-95DAEE196941}"/>
                </a:ext>
              </a:extLst>
            </p:cNvPr>
            <p:cNvSpPr/>
            <p:nvPr/>
          </p:nvSpPr>
          <p:spPr>
            <a:xfrm>
              <a:off x="39333966"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10525" y="10800"/>
                  </a:moveTo>
                  <a:cubicBezTo>
                    <a:pt x="10525" y="6021"/>
                    <a:pt x="15053" y="1897"/>
                    <a:pt x="21600" y="0"/>
                  </a:cubicBezTo>
                  <a:cubicBezTo>
                    <a:pt x="9148" y="1341"/>
                    <a:pt x="0" y="5664"/>
                    <a:pt x="0" y="10800"/>
                  </a:cubicBezTo>
                  <a:cubicBezTo>
                    <a:pt x="0" y="15936"/>
                    <a:pt x="9148" y="20259"/>
                    <a:pt x="21600" y="21600"/>
                  </a:cubicBezTo>
                  <a:cubicBezTo>
                    <a:pt x="15053" y="19703"/>
                    <a:pt x="10525" y="15579"/>
                    <a:pt x="10525"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44" name="Shape">
              <a:extLst>
                <a:ext uri="{FF2B5EF4-FFF2-40B4-BE49-F238E27FC236}">
                  <a16:creationId xmlns:a16="http://schemas.microsoft.com/office/drawing/2014/main" id="{E3732055-F40F-7048-B7DA-BE58958CA132}"/>
                </a:ext>
              </a:extLst>
            </p:cNvPr>
            <p:cNvSpPr/>
            <p:nvPr/>
          </p:nvSpPr>
          <p:spPr>
            <a:xfrm>
              <a:off x="40906699" y="35064700"/>
              <a:ext cx="896623" cy="19227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664"/>
                    <a:pt x="12452" y="1341"/>
                    <a:pt x="0" y="0"/>
                  </a:cubicBezTo>
                  <a:cubicBezTo>
                    <a:pt x="6517" y="1897"/>
                    <a:pt x="11075" y="6021"/>
                    <a:pt x="11075" y="10800"/>
                  </a:cubicBezTo>
                  <a:cubicBezTo>
                    <a:pt x="11075" y="15579"/>
                    <a:pt x="6547" y="19703"/>
                    <a:pt x="0" y="21600"/>
                  </a:cubicBezTo>
                  <a:cubicBezTo>
                    <a:pt x="12452" y="20273"/>
                    <a:pt x="21600" y="15936"/>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45" name="Shape">
              <a:extLst>
                <a:ext uri="{FF2B5EF4-FFF2-40B4-BE49-F238E27FC236}">
                  <a16:creationId xmlns:a16="http://schemas.microsoft.com/office/drawing/2014/main" id="{D1887030-359B-D845-9BF8-D78B95D0FE87}"/>
                </a:ext>
              </a:extLst>
            </p:cNvPr>
            <p:cNvSpPr/>
            <p:nvPr/>
          </p:nvSpPr>
          <p:spPr>
            <a:xfrm>
              <a:off x="40654766"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5255"/>
                    <a:pt x="12166" y="664"/>
                    <a:pt x="0" y="0"/>
                  </a:cubicBezTo>
                  <a:cubicBezTo>
                    <a:pt x="3500" y="1922"/>
                    <a:pt x="4866" y="7080"/>
                    <a:pt x="4866" y="10800"/>
                  </a:cubicBezTo>
                  <a:cubicBezTo>
                    <a:pt x="4866" y="14520"/>
                    <a:pt x="3500" y="19678"/>
                    <a:pt x="0" y="21600"/>
                  </a:cubicBezTo>
                  <a:cubicBezTo>
                    <a:pt x="12166" y="20936"/>
                    <a:pt x="21600" y="16345"/>
                    <a:pt x="21600" y="1080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46" name="Shape">
              <a:extLst>
                <a:ext uri="{FF2B5EF4-FFF2-40B4-BE49-F238E27FC236}">
                  <a16:creationId xmlns:a16="http://schemas.microsoft.com/office/drawing/2014/main" id="{A0888F4D-99BE-5E43-B993-44016161FAEF}"/>
                </a:ext>
              </a:extLst>
            </p:cNvPr>
            <p:cNvSpPr/>
            <p:nvPr/>
          </p:nvSpPr>
          <p:spPr>
            <a:xfrm>
              <a:off x="39839899" y="35026600"/>
              <a:ext cx="642623" cy="19837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434" y="664"/>
                    <a:pt x="0" y="5255"/>
                    <a:pt x="0" y="10800"/>
                  </a:cubicBezTo>
                  <a:cubicBezTo>
                    <a:pt x="0" y="16345"/>
                    <a:pt x="9434" y="20936"/>
                    <a:pt x="21600" y="21600"/>
                  </a:cubicBezTo>
                  <a:cubicBezTo>
                    <a:pt x="18100" y="19678"/>
                    <a:pt x="16734" y="14520"/>
                    <a:pt x="16734" y="10800"/>
                  </a:cubicBezTo>
                  <a:cubicBezTo>
                    <a:pt x="16734" y="7080"/>
                    <a:pt x="18057" y="1908"/>
                    <a:pt x="21600" y="0"/>
                  </a:cubicBezTo>
                  <a:close/>
                </a:path>
              </a:pathLst>
            </a:custGeom>
            <a:solidFill>
              <a:schemeClr val="accent1">
                <a:lumMod val="75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47" name="Shape">
              <a:extLst>
                <a:ext uri="{FF2B5EF4-FFF2-40B4-BE49-F238E27FC236}">
                  <a16:creationId xmlns:a16="http://schemas.microsoft.com/office/drawing/2014/main" id="{7D47B63D-9D51-FA47-A1F0-350B1D3EE048}"/>
                </a:ext>
              </a:extLst>
            </p:cNvPr>
            <p:cNvSpPr/>
            <p:nvPr userDrawn="1"/>
          </p:nvSpPr>
          <p:spPr>
            <a:xfrm>
              <a:off x="40388067" y="35026599"/>
              <a:ext cx="347979" cy="19989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016" y="0"/>
                    <a:pt x="0" y="3705"/>
                    <a:pt x="0" y="10800"/>
                  </a:cubicBezTo>
                  <a:cubicBezTo>
                    <a:pt x="0" y="17895"/>
                    <a:pt x="7016" y="21600"/>
                    <a:pt x="10800" y="21600"/>
                  </a:cubicBezTo>
                  <a:cubicBezTo>
                    <a:pt x="14584" y="21600"/>
                    <a:pt x="21600" y="17895"/>
                    <a:pt x="21600" y="10800"/>
                  </a:cubicBezTo>
                  <a:cubicBezTo>
                    <a:pt x="21600" y="3705"/>
                    <a:pt x="14584" y="0"/>
                    <a:pt x="10800" y="0"/>
                  </a:cubicBezTo>
                  <a:close/>
                </a:path>
              </a:pathLst>
            </a:custGeom>
            <a:solidFill>
              <a:schemeClr val="accent1">
                <a:lumMod val="50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48" name="Shape">
              <a:extLst>
                <a:ext uri="{FF2B5EF4-FFF2-40B4-BE49-F238E27FC236}">
                  <a16:creationId xmlns:a16="http://schemas.microsoft.com/office/drawing/2014/main" id="{AA93A861-5203-2F40-940A-B9CC008837DB}"/>
                </a:ext>
              </a:extLst>
            </p:cNvPr>
            <p:cNvSpPr/>
            <p:nvPr/>
          </p:nvSpPr>
          <p:spPr>
            <a:xfrm>
              <a:off x="38887399" y="34035999"/>
              <a:ext cx="3360419" cy="5311137"/>
            </a:xfrm>
            <a:custGeom>
              <a:avLst/>
              <a:gdLst/>
              <a:ahLst/>
              <a:cxnLst>
                <a:cxn ang="0">
                  <a:pos x="wd2" y="hd2"/>
                </a:cxn>
                <a:cxn ang="5400000">
                  <a:pos x="wd2" y="hd2"/>
                </a:cxn>
                <a:cxn ang="10800000">
                  <a:pos x="wd2" y="hd2"/>
                </a:cxn>
                <a:cxn ang="16200000">
                  <a:pos x="wd2" y="hd2"/>
                </a:cxn>
              </a:cxnLst>
              <a:rect l="0" t="0" r="r" b="b"/>
              <a:pathLst>
                <a:path w="21600" h="21600" extrusionOk="0">
                  <a:moveTo>
                    <a:pt x="21600" y="8099"/>
                  </a:moveTo>
                  <a:cubicBezTo>
                    <a:pt x="21600" y="6115"/>
                    <a:pt x="18237" y="4447"/>
                    <a:pt x="13682" y="3941"/>
                  </a:cubicBezTo>
                  <a:cubicBezTo>
                    <a:pt x="13494" y="3523"/>
                    <a:pt x="12376" y="3197"/>
                    <a:pt x="10996" y="3171"/>
                  </a:cubicBezTo>
                  <a:lnTo>
                    <a:pt x="10996" y="0"/>
                  </a:lnTo>
                  <a:lnTo>
                    <a:pt x="10604" y="0"/>
                  </a:lnTo>
                  <a:lnTo>
                    <a:pt x="10604" y="3171"/>
                  </a:lnTo>
                  <a:cubicBezTo>
                    <a:pt x="9216" y="3197"/>
                    <a:pt x="8098" y="3523"/>
                    <a:pt x="7918" y="3941"/>
                  </a:cubicBezTo>
                  <a:cubicBezTo>
                    <a:pt x="3355" y="4447"/>
                    <a:pt x="0" y="6121"/>
                    <a:pt x="0" y="8099"/>
                  </a:cubicBezTo>
                  <a:cubicBezTo>
                    <a:pt x="0" y="10077"/>
                    <a:pt x="3355" y="11750"/>
                    <a:pt x="7910" y="12257"/>
                  </a:cubicBezTo>
                  <a:cubicBezTo>
                    <a:pt x="8073" y="12680"/>
                    <a:pt x="9200" y="13016"/>
                    <a:pt x="10612" y="13047"/>
                  </a:cubicBezTo>
                  <a:lnTo>
                    <a:pt x="10612" y="15836"/>
                  </a:lnTo>
                  <a:cubicBezTo>
                    <a:pt x="9959" y="15975"/>
                    <a:pt x="9429" y="16807"/>
                    <a:pt x="9265" y="17907"/>
                  </a:cubicBezTo>
                  <a:cubicBezTo>
                    <a:pt x="9249" y="17990"/>
                    <a:pt x="9265" y="18067"/>
                    <a:pt x="9298" y="18139"/>
                  </a:cubicBezTo>
                  <a:cubicBezTo>
                    <a:pt x="9371" y="18315"/>
                    <a:pt x="9380" y="18496"/>
                    <a:pt x="9380" y="18677"/>
                  </a:cubicBezTo>
                  <a:lnTo>
                    <a:pt x="9380" y="20841"/>
                  </a:lnTo>
                  <a:cubicBezTo>
                    <a:pt x="9380" y="20882"/>
                    <a:pt x="9429" y="20913"/>
                    <a:pt x="9494" y="20913"/>
                  </a:cubicBezTo>
                  <a:cubicBezTo>
                    <a:pt x="9559" y="20913"/>
                    <a:pt x="9608" y="20882"/>
                    <a:pt x="9608" y="20841"/>
                  </a:cubicBezTo>
                  <a:lnTo>
                    <a:pt x="9608" y="18475"/>
                  </a:lnTo>
                  <a:cubicBezTo>
                    <a:pt x="9731" y="18547"/>
                    <a:pt x="9869" y="18599"/>
                    <a:pt x="10033" y="18630"/>
                  </a:cubicBezTo>
                  <a:lnTo>
                    <a:pt x="10033" y="21249"/>
                  </a:lnTo>
                  <a:cubicBezTo>
                    <a:pt x="10033" y="21290"/>
                    <a:pt x="10090" y="21326"/>
                    <a:pt x="10155" y="21326"/>
                  </a:cubicBezTo>
                  <a:cubicBezTo>
                    <a:pt x="10220" y="21326"/>
                    <a:pt x="10278" y="21290"/>
                    <a:pt x="10278" y="21249"/>
                  </a:cubicBezTo>
                  <a:lnTo>
                    <a:pt x="10278" y="18661"/>
                  </a:lnTo>
                  <a:cubicBezTo>
                    <a:pt x="10302" y="18661"/>
                    <a:pt x="10327" y="18666"/>
                    <a:pt x="10351" y="18666"/>
                  </a:cubicBezTo>
                  <a:lnTo>
                    <a:pt x="10686" y="18666"/>
                  </a:lnTo>
                  <a:lnTo>
                    <a:pt x="10686" y="21517"/>
                  </a:lnTo>
                  <a:cubicBezTo>
                    <a:pt x="10686" y="21564"/>
                    <a:pt x="10743" y="21600"/>
                    <a:pt x="10816" y="21600"/>
                  </a:cubicBezTo>
                  <a:cubicBezTo>
                    <a:pt x="10890" y="21600"/>
                    <a:pt x="10947" y="21564"/>
                    <a:pt x="10947" y="21517"/>
                  </a:cubicBezTo>
                  <a:lnTo>
                    <a:pt x="10947" y="18666"/>
                  </a:lnTo>
                  <a:lnTo>
                    <a:pt x="11282" y="18666"/>
                  </a:lnTo>
                  <a:cubicBezTo>
                    <a:pt x="11306" y="18666"/>
                    <a:pt x="11331" y="18661"/>
                    <a:pt x="11355" y="18661"/>
                  </a:cubicBezTo>
                  <a:lnTo>
                    <a:pt x="11355" y="21249"/>
                  </a:lnTo>
                  <a:cubicBezTo>
                    <a:pt x="11355" y="21290"/>
                    <a:pt x="11412" y="21326"/>
                    <a:pt x="11478" y="21326"/>
                  </a:cubicBezTo>
                  <a:cubicBezTo>
                    <a:pt x="11543" y="21326"/>
                    <a:pt x="11600" y="21290"/>
                    <a:pt x="11600" y="21249"/>
                  </a:cubicBezTo>
                  <a:lnTo>
                    <a:pt x="11600" y="18630"/>
                  </a:lnTo>
                  <a:cubicBezTo>
                    <a:pt x="11763" y="18599"/>
                    <a:pt x="11902" y="18547"/>
                    <a:pt x="12024" y="18475"/>
                  </a:cubicBezTo>
                  <a:lnTo>
                    <a:pt x="12024" y="20841"/>
                  </a:lnTo>
                  <a:cubicBezTo>
                    <a:pt x="12024" y="20882"/>
                    <a:pt x="12073" y="20913"/>
                    <a:pt x="12139" y="20913"/>
                  </a:cubicBezTo>
                  <a:cubicBezTo>
                    <a:pt x="12204" y="20913"/>
                    <a:pt x="12253" y="20882"/>
                    <a:pt x="12253" y="20841"/>
                  </a:cubicBezTo>
                  <a:lnTo>
                    <a:pt x="12253" y="18677"/>
                  </a:lnTo>
                  <a:cubicBezTo>
                    <a:pt x="12253" y="18496"/>
                    <a:pt x="12269" y="18315"/>
                    <a:pt x="12335" y="18139"/>
                  </a:cubicBezTo>
                  <a:cubicBezTo>
                    <a:pt x="12367" y="18067"/>
                    <a:pt x="12375" y="17985"/>
                    <a:pt x="12367" y="17907"/>
                  </a:cubicBezTo>
                  <a:cubicBezTo>
                    <a:pt x="12196" y="16812"/>
                    <a:pt x="11665" y="15981"/>
                    <a:pt x="11020" y="15836"/>
                  </a:cubicBezTo>
                  <a:lnTo>
                    <a:pt x="11020" y="13047"/>
                  </a:lnTo>
                  <a:cubicBezTo>
                    <a:pt x="12424" y="13016"/>
                    <a:pt x="13559" y="12685"/>
                    <a:pt x="13722" y="12257"/>
                  </a:cubicBezTo>
                  <a:cubicBezTo>
                    <a:pt x="18245" y="11750"/>
                    <a:pt x="21600" y="10082"/>
                    <a:pt x="21600" y="8099"/>
                  </a:cubicBezTo>
                  <a:close/>
                  <a:moveTo>
                    <a:pt x="10735" y="12153"/>
                  </a:moveTo>
                  <a:cubicBezTo>
                    <a:pt x="10335" y="12034"/>
                    <a:pt x="9673" y="10650"/>
                    <a:pt x="9673" y="8099"/>
                  </a:cubicBezTo>
                  <a:cubicBezTo>
                    <a:pt x="9673" y="5640"/>
                    <a:pt x="10294" y="4266"/>
                    <a:pt x="10694" y="4065"/>
                  </a:cubicBezTo>
                  <a:lnTo>
                    <a:pt x="10890" y="4065"/>
                  </a:lnTo>
                  <a:cubicBezTo>
                    <a:pt x="11290" y="4266"/>
                    <a:pt x="11910" y="5640"/>
                    <a:pt x="11910" y="8099"/>
                  </a:cubicBezTo>
                  <a:cubicBezTo>
                    <a:pt x="11910" y="10650"/>
                    <a:pt x="11249" y="12034"/>
                    <a:pt x="10849" y="12153"/>
                  </a:cubicBezTo>
                  <a:lnTo>
                    <a:pt x="10735" y="12153"/>
                  </a:lnTo>
                  <a:close/>
                  <a:moveTo>
                    <a:pt x="10212" y="4070"/>
                  </a:moveTo>
                  <a:cubicBezTo>
                    <a:pt x="9543" y="4788"/>
                    <a:pt x="9282" y="6714"/>
                    <a:pt x="9282" y="8104"/>
                  </a:cubicBezTo>
                  <a:cubicBezTo>
                    <a:pt x="9282" y="9493"/>
                    <a:pt x="9543" y="11420"/>
                    <a:pt x="10212" y="12138"/>
                  </a:cubicBezTo>
                  <a:cubicBezTo>
                    <a:pt x="7886" y="11890"/>
                    <a:pt x="6082" y="10175"/>
                    <a:pt x="6082" y="8104"/>
                  </a:cubicBezTo>
                  <a:cubicBezTo>
                    <a:pt x="6082" y="6033"/>
                    <a:pt x="7886" y="4318"/>
                    <a:pt x="10212" y="4070"/>
                  </a:cubicBezTo>
                  <a:close/>
                  <a:moveTo>
                    <a:pt x="5682" y="8099"/>
                  </a:moveTo>
                  <a:cubicBezTo>
                    <a:pt x="5682" y="9829"/>
                    <a:pt x="6890" y="11322"/>
                    <a:pt x="8637" y="12009"/>
                  </a:cubicBezTo>
                  <a:cubicBezTo>
                    <a:pt x="5314" y="11523"/>
                    <a:pt x="2873" y="9958"/>
                    <a:pt x="2873" y="8099"/>
                  </a:cubicBezTo>
                  <a:cubicBezTo>
                    <a:pt x="2873" y="6239"/>
                    <a:pt x="5314" y="4674"/>
                    <a:pt x="8637" y="4189"/>
                  </a:cubicBezTo>
                  <a:cubicBezTo>
                    <a:pt x="6890" y="4881"/>
                    <a:pt x="5682" y="6374"/>
                    <a:pt x="5682" y="8099"/>
                  </a:cubicBezTo>
                  <a:close/>
                  <a:moveTo>
                    <a:pt x="11380" y="4070"/>
                  </a:moveTo>
                  <a:cubicBezTo>
                    <a:pt x="13706" y="4318"/>
                    <a:pt x="15510" y="6033"/>
                    <a:pt x="15510" y="8104"/>
                  </a:cubicBezTo>
                  <a:cubicBezTo>
                    <a:pt x="15510" y="10175"/>
                    <a:pt x="13706" y="11890"/>
                    <a:pt x="11380" y="12138"/>
                  </a:cubicBezTo>
                  <a:cubicBezTo>
                    <a:pt x="12049" y="11420"/>
                    <a:pt x="12310" y="9493"/>
                    <a:pt x="12310" y="8104"/>
                  </a:cubicBezTo>
                  <a:cubicBezTo>
                    <a:pt x="12310" y="6714"/>
                    <a:pt x="12049" y="4783"/>
                    <a:pt x="11380" y="4070"/>
                  </a:cubicBezTo>
                  <a:close/>
                  <a:moveTo>
                    <a:pt x="15910" y="8099"/>
                  </a:moveTo>
                  <a:cubicBezTo>
                    <a:pt x="15910" y="6368"/>
                    <a:pt x="14702" y="4876"/>
                    <a:pt x="12955" y="4189"/>
                  </a:cubicBezTo>
                  <a:cubicBezTo>
                    <a:pt x="16278" y="4674"/>
                    <a:pt x="18718" y="6239"/>
                    <a:pt x="18718" y="8099"/>
                  </a:cubicBezTo>
                  <a:cubicBezTo>
                    <a:pt x="18718" y="9958"/>
                    <a:pt x="16278" y="11523"/>
                    <a:pt x="12955" y="12009"/>
                  </a:cubicBezTo>
                  <a:cubicBezTo>
                    <a:pt x="14694" y="11322"/>
                    <a:pt x="15910" y="9829"/>
                    <a:pt x="15910" y="8099"/>
                  </a:cubicBezTo>
                  <a:close/>
                  <a:moveTo>
                    <a:pt x="384" y="8099"/>
                  </a:moveTo>
                  <a:cubicBezTo>
                    <a:pt x="384" y="6446"/>
                    <a:pt x="2922" y="5026"/>
                    <a:pt x="6547" y="4390"/>
                  </a:cubicBezTo>
                  <a:cubicBezTo>
                    <a:pt x="4106" y="5144"/>
                    <a:pt x="2473" y="6523"/>
                    <a:pt x="2473" y="8099"/>
                  </a:cubicBezTo>
                  <a:cubicBezTo>
                    <a:pt x="2473" y="9674"/>
                    <a:pt x="4114" y="11053"/>
                    <a:pt x="6547" y="11807"/>
                  </a:cubicBezTo>
                  <a:cubicBezTo>
                    <a:pt x="2914" y="11177"/>
                    <a:pt x="384" y="9752"/>
                    <a:pt x="384" y="8099"/>
                  </a:cubicBezTo>
                  <a:close/>
                  <a:moveTo>
                    <a:pt x="15037" y="11812"/>
                  </a:moveTo>
                  <a:cubicBezTo>
                    <a:pt x="17478" y="11058"/>
                    <a:pt x="19110" y="9679"/>
                    <a:pt x="19110" y="8104"/>
                  </a:cubicBezTo>
                  <a:cubicBezTo>
                    <a:pt x="19110" y="6529"/>
                    <a:pt x="17469" y="5149"/>
                    <a:pt x="15037" y="4395"/>
                  </a:cubicBezTo>
                  <a:cubicBezTo>
                    <a:pt x="18661" y="5031"/>
                    <a:pt x="21200" y="6456"/>
                    <a:pt x="21200" y="8104"/>
                  </a:cubicBezTo>
                  <a:cubicBezTo>
                    <a:pt x="21200" y="9752"/>
                    <a:pt x="18669" y="11177"/>
                    <a:pt x="15037" y="11812"/>
                  </a:cubicBezTo>
                  <a:close/>
                </a:path>
              </a:pathLst>
            </a:custGeom>
            <a:solidFill>
              <a:schemeClr val="accent2"/>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690688"/>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1265274" y="365125"/>
            <a:ext cx="10088525"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1265273" y="3569075"/>
            <a:ext cx="10088525" cy="1325880"/>
          </a:xfrm>
        </p:spPr>
        <p:txBody>
          <a:bodyPr vert="horz" lIns="91440" tIns="45720" rIns="91440" bIns="45720" rtlCol="0" anchor="ctr">
            <a:normAutofit/>
          </a:bodyPr>
          <a:lstStyle>
            <a:lvl1pPr marL="0" indent="0">
              <a:buNone/>
              <a:defRPr lang="en-US" sz="4400" b="1" dirty="0">
                <a:solidFill>
                  <a:schemeClr val="accent2"/>
                </a:solidFill>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3648075" y="4033186"/>
            <a:ext cx="2435282" cy="2646878"/>
          </a:xfrm>
          <a:prstGeom prst="rect">
            <a:avLst/>
          </a:prstGeom>
          <a:noFill/>
        </p:spPr>
        <p:txBody>
          <a:bodyPr wrap="none" rtlCol="0">
            <a:spAutoFit/>
          </a:bodyPr>
          <a:lstStyle/>
          <a:p>
            <a:pPr algn="ctr"/>
            <a:r>
              <a:rPr lang="en-US" sz="16600" dirty="0">
                <a:solidFill>
                  <a:schemeClr val="bg1">
                    <a:lumMod val="95000"/>
                  </a:schemeClr>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3668626" y="6124726"/>
            <a:ext cx="2394180" cy="564999"/>
          </a:xfrm>
        </p:spPr>
        <p:txBody>
          <a:bodyPr anchor="ctr"/>
          <a:lstStyle>
            <a:lvl1pPr marL="0" indent="0" algn="ctr">
              <a:buNone/>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1244008" y="365125"/>
            <a:ext cx="9675629"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1244008" y="1825625"/>
            <a:ext cx="9675629" cy="415647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1244008" y="6117034"/>
            <a:ext cx="2337392" cy="365125"/>
          </a:xfrm>
          <a:prstGeom prst="rect">
            <a:avLst/>
          </a:prstGeom>
        </p:spPr>
        <p:txBody>
          <a:bodyPr vert="horz" lIns="91440" tIns="45720" rIns="91440" bIns="45720" rtlCol="0" anchor="ctr"/>
          <a:lstStyle>
            <a:lvl1pPr algn="l">
              <a:defRPr sz="1200">
                <a:solidFill>
                  <a:schemeClr val="accent1">
                    <a:lumMod val="60000"/>
                    <a:lumOff val="40000"/>
                  </a:schemeClr>
                </a:solidFill>
              </a:defRPr>
            </a:lvl1pPr>
          </a:lstStyle>
          <a:p>
            <a:r>
              <a:rPr lang="en-US" dirty="0"/>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117034"/>
            <a:ext cx="4114800" cy="365125"/>
          </a:xfrm>
          <a:prstGeom prst="rect">
            <a:avLst/>
          </a:prstGeom>
        </p:spPr>
        <p:txBody>
          <a:bodyPr vert="horz" lIns="91440" tIns="45720" rIns="91440" bIns="45720" rtlCol="0" anchor="ctr"/>
          <a:lstStyle>
            <a:lvl1pPr algn="ctr">
              <a:defRPr sz="1200">
                <a:solidFill>
                  <a:schemeClr val="accent1">
                    <a:lumMod val="60000"/>
                    <a:lumOff val="4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117034"/>
            <a:ext cx="2337392" cy="365125"/>
          </a:xfrm>
          <a:prstGeom prst="rect">
            <a:avLst/>
          </a:prstGeom>
        </p:spPr>
        <p:txBody>
          <a:bodyPr vert="horz" lIns="91440" tIns="45720" rIns="91440" bIns="45720" rtlCol="0" anchor="ctr"/>
          <a:lstStyle>
            <a:lvl1pPr algn="r">
              <a:defRPr sz="1200">
                <a:solidFill>
                  <a:schemeClr val="accent1">
                    <a:lumMod val="60000"/>
                    <a:lumOff val="40000"/>
                  </a:schemeClr>
                </a:solidFill>
              </a:defRPr>
            </a:lvl1pPr>
          </a:lstStyle>
          <a:p>
            <a:fld id="{672B7600-67E3-4D97-B453-880E2742B982}" type="slidenum">
              <a:rPr lang="en-US" smtClean="0"/>
              <a:pPr/>
              <a:t>‹#›</a:t>
            </a:fld>
            <a:endParaRPr lang="en-US" dirty="0"/>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
        <p:nvSpPr>
          <p:cNvPr id="12" name="Shape">
            <a:extLst>
              <a:ext uri="{FF2B5EF4-FFF2-40B4-BE49-F238E27FC236}">
                <a16:creationId xmlns:a16="http://schemas.microsoft.com/office/drawing/2014/main" id="{30B3A517-ADDE-B542-8224-4E3CA96B97F1}"/>
              </a:ext>
            </a:extLst>
          </p:cNvPr>
          <p:cNvSpPr/>
          <p:nvPr userDrawn="1"/>
        </p:nvSpPr>
        <p:spPr>
          <a:xfrm>
            <a:off x="235469" y="225027"/>
            <a:ext cx="2728013" cy="1452339"/>
          </a:xfrm>
          <a:custGeom>
            <a:avLst/>
            <a:gdLst/>
            <a:ahLst/>
            <a:cxnLst>
              <a:cxn ang="0">
                <a:pos x="wd2" y="hd2"/>
              </a:cxn>
              <a:cxn ang="5400000">
                <a:pos x="wd2" y="hd2"/>
              </a:cxn>
              <a:cxn ang="10800000">
                <a:pos x="wd2" y="hd2"/>
              </a:cxn>
              <a:cxn ang="16200000">
                <a:pos x="wd2" y="hd2"/>
              </a:cxn>
            </a:cxnLst>
            <a:rect l="0" t="0" r="r" b="b"/>
            <a:pathLst>
              <a:path w="21600" h="21600" extrusionOk="0">
                <a:moveTo>
                  <a:pt x="2405" y="4877"/>
                </a:moveTo>
                <a:lnTo>
                  <a:pt x="1239" y="4877"/>
                </a:lnTo>
                <a:cubicBezTo>
                  <a:pt x="555" y="4877"/>
                  <a:pt x="0" y="3834"/>
                  <a:pt x="0" y="2549"/>
                </a:cubicBezTo>
                <a:lnTo>
                  <a:pt x="0" y="2334"/>
                </a:lnTo>
                <a:cubicBezTo>
                  <a:pt x="0" y="1050"/>
                  <a:pt x="555" y="7"/>
                  <a:pt x="1239" y="7"/>
                </a:cubicBezTo>
                <a:lnTo>
                  <a:pt x="1354" y="7"/>
                </a:lnTo>
                <a:cubicBezTo>
                  <a:pt x="2037" y="7"/>
                  <a:pt x="2593" y="1050"/>
                  <a:pt x="2593" y="2334"/>
                </a:cubicBezTo>
                <a:lnTo>
                  <a:pt x="2593" y="4525"/>
                </a:lnTo>
                <a:cubicBezTo>
                  <a:pt x="2596" y="4720"/>
                  <a:pt x="2510" y="4877"/>
                  <a:pt x="2405" y="4877"/>
                </a:cubicBezTo>
                <a:close/>
                <a:moveTo>
                  <a:pt x="1239" y="711"/>
                </a:moveTo>
                <a:cubicBezTo>
                  <a:pt x="764" y="711"/>
                  <a:pt x="378" y="1434"/>
                  <a:pt x="378" y="2328"/>
                </a:cubicBezTo>
                <a:lnTo>
                  <a:pt x="378" y="2543"/>
                </a:lnTo>
                <a:cubicBezTo>
                  <a:pt x="378" y="3436"/>
                  <a:pt x="764" y="4160"/>
                  <a:pt x="1239" y="4160"/>
                </a:cubicBezTo>
                <a:lnTo>
                  <a:pt x="2218" y="4160"/>
                </a:lnTo>
                <a:lnTo>
                  <a:pt x="2218" y="2321"/>
                </a:lnTo>
                <a:cubicBezTo>
                  <a:pt x="2218" y="1428"/>
                  <a:pt x="1833" y="704"/>
                  <a:pt x="1357" y="704"/>
                </a:cubicBezTo>
                <a:lnTo>
                  <a:pt x="1239" y="704"/>
                </a:lnTo>
                <a:close/>
                <a:moveTo>
                  <a:pt x="187" y="21600"/>
                </a:moveTo>
                <a:cubicBezTo>
                  <a:pt x="83" y="21600"/>
                  <a:pt x="0" y="21444"/>
                  <a:pt x="0" y="21248"/>
                </a:cubicBezTo>
                <a:lnTo>
                  <a:pt x="0" y="8404"/>
                </a:lnTo>
                <a:cubicBezTo>
                  <a:pt x="0" y="7120"/>
                  <a:pt x="555" y="6076"/>
                  <a:pt x="1239" y="6076"/>
                </a:cubicBezTo>
                <a:lnTo>
                  <a:pt x="3280" y="6076"/>
                </a:lnTo>
                <a:lnTo>
                  <a:pt x="3280" y="3651"/>
                </a:lnTo>
                <a:lnTo>
                  <a:pt x="3294" y="2321"/>
                </a:lnTo>
                <a:cubicBezTo>
                  <a:pt x="3294" y="1043"/>
                  <a:pt x="3849" y="0"/>
                  <a:pt x="4533" y="0"/>
                </a:cubicBezTo>
                <a:lnTo>
                  <a:pt x="21413" y="0"/>
                </a:lnTo>
                <a:cubicBezTo>
                  <a:pt x="21517" y="0"/>
                  <a:pt x="21600" y="156"/>
                  <a:pt x="21600" y="352"/>
                </a:cubicBezTo>
                <a:cubicBezTo>
                  <a:pt x="21600" y="548"/>
                  <a:pt x="21517" y="704"/>
                  <a:pt x="21413" y="704"/>
                </a:cubicBezTo>
                <a:lnTo>
                  <a:pt x="4537" y="704"/>
                </a:lnTo>
                <a:cubicBezTo>
                  <a:pt x="4061" y="704"/>
                  <a:pt x="3676" y="1428"/>
                  <a:pt x="3676" y="2321"/>
                </a:cubicBezTo>
                <a:lnTo>
                  <a:pt x="3662" y="3651"/>
                </a:lnTo>
                <a:lnTo>
                  <a:pt x="3662" y="6063"/>
                </a:lnTo>
                <a:lnTo>
                  <a:pt x="5085" y="6063"/>
                </a:lnTo>
                <a:lnTo>
                  <a:pt x="5085" y="4401"/>
                </a:lnTo>
                <a:cubicBezTo>
                  <a:pt x="5085" y="3116"/>
                  <a:pt x="5640" y="2073"/>
                  <a:pt x="6324" y="2073"/>
                </a:cubicBezTo>
                <a:cubicBezTo>
                  <a:pt x="7008" y="2073"/>
                  <a:pt x="7563" y="3116"/>
                  <a:pt x="7563" y="4401"/>
                </a:cubicBezTo>
                <a:lnTo>
                  <a:pt x="7563" y="4446"/>
                </a:lnTo>
                <a:cubicBezTo>
                  <a:pt x="7563" y="5731"/>
                  <a:pt x="7008" y="6774"/>
                  <a:pt x="6324" y="6774"/>
                </a:cubicBezTo>
                <a:lnTo>
                  <a:pt x="5463" y="6774"/>
                </a:lnTo>
                <a:lnTo>
                  <a:pt x="5463" y="8117"/>
                </a:lnTo>
                <a:cubicBezTo>
                  <a:pt x="5463" y="9402"/>
                  <a:pt x="4908" y="10445"/>
                  <a:pt x="4224" y="10445"/>
                </a:cubicBezTo>
                <a:lnTo>
                  <a:pt x="3658" y="10445"/>
                </a:lnTo>
                <a:lnTo>
                  <a:pt x="3658" y="12062"/>
                </a:lnTo>
                <a:cubicBezTo>
                  <a:pt x="3658" y="13346"/>
                  <a:pt x="3103" y="14389"/>
                  <a:pt x="2419" y="14389"/>
                </a:cubicBezTo>
                <a:lnTo>
                  <a:pt x="2395" y="14389"/>
                </a:lnTo>
                <a:cubicBezTo>
                  <a:pt x="1711" y="14389"/>
                  <a:pt x="1156" y="13346"/>
                  <a:pt x="1156" y="12062"/>
                </a:cubicBezTo>
                <a:cubicBezTo>
                  <a:pt x="1156" y="10777"/>
                  <a:pt x="1711" y="9734"/>
                  <a:pt x="2395" y="9734"/>
                </a:cubicBezTo>
                <a:lnTo>
                  <a:pt x="3280" y="9734"/>
                </a:lnTo>
                <a:lnTo>
                  <a:pt x="3280" y="6768"/>
                </a:lnTo>
                <a:lnTo>
                  <a:pt x="1239" y="6768"/>
                </a:lnTo>
                <a:cubicBezTo>
                  <a:pt x="764" y="6768"/>
                  <a:pt x="378" y="7491"/>
                  <a:pt x="378" y="8384"/>
                </a:cubicBezTo>
                <a:lnTo>
                  <a:pt x="378" y="21222"/>
                </a:lnTo>
                <a:cubicBezTo>
                  <a:pt x="378" y="21437"/>
                  <a:pt x="292" y="21600"/>
                  <a:pt x="187" y="21600"/>
                </a:cubicBezTo>
                <a:close/>
                <a:moveTo>
                  <a:pt x="2395" y="10458"/>
                </a:moveTo>
                <a:cubicBezTo>
                  <a:pt x="1919" y="10458"/>
                  <a:pt x="1534" y="11181"/>
                  <a:pt x="1534" y="12075"/>
                </a:cubicBezTo>
                <a:cubicBezTo>
                  <a:pt x="1534" y="12968"/>
                  <a:pt x="1919" y="13692"/>
                  <a:pt x="2395" y="13692"/>
                </a:cubicBezTo>
                <a:lnTo>
                  <a:pt x="2419" y="13692"/>
                </a:lnTo>
                <a:cubicBezTo>
                  <a:pt x="2895" y="13692"/>
                  <a:pt x="3280" y="12968"/>
                  <a:pt x="3280" y="12075"/>
                </a:cubicBezTo>
                <a:lnTo>
                  <a:pt x="3280" y="10458"/>
                </a:lnTo>
                <a:lnTo>
                  <a:pt x="2395" y="10458"/>
                </a:lnTo>
                <a:close/>
                <a:moveTo>
                  <a:pt x="3658" y="9747"/>
                </a:moveTo>
                <a:lnTo>
                  <a:pt x="4221" y="9747"/>
                </a:lnTo>
                <a:cubicBezTo>
                  <a:pt x="4696" y="9747"/>
                  <a:pt x="5082" y="9023"/>
                  <a:pt x="5082" y="8130"/>
                </a:cubicBezTo>
                <a:lnTo>
                  <a:pt x="5082" y="6787"/>
                </a:lnTo>
                <a:lnTo>
                  <a:pt x="3658" y="6787"/>
                </a:lnTo>
                <a:lnTo>
                  <a:pt x="3658" y="9747"/>
                </a:lnTo>
                <a:close/>
                <a:moveTo>
                  <a:pt x="5460" y="6076"/>
                </a:moveTo>
                <a:lnTo>
                  <a:pt x="6321" y="6076"/>
                </a:lnTo>
                <a:cubicBezTo>
                  <a:pt x="6796" y="6076"/>
                  <a:pt x="7181" y="5353"/>
                  <a:pt x="7181" y="4460"/>
                </a:cubicBezTo>
                <a:lnTo>
                  <a:pt x="7181" y="4414"/>
                </a:lnTo>
                <a:cubicBezTo>
                  <a:pt x="7181" y="3521"/>
                  <a:pt x="6796" y="2797"/>
                  <a:pt x="6321" y="2797"/>
                </a:cubicBezTo>
                <a:cubicBezTo>
                  <a:pt x="5845" y="2797"/>
                  <a:pt x="5460" y="3521"/>
                  <a:pt x="5460" y="4414"/>
                </a:cubicBezTo>
                <a:lnTo>
                  <a:pt x="5460" y="6076"/>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5043834F-D837-F54F-AD01-4E0EBA846CFE}"/>
              </a:ext>
            </a:extLst>
          </p:cNvPr>
          <p:cNvSpPr/>
          <p:nvPr userDrawn="1"/>
        </p:nvSpPr>
        <p:spPr>
          <a:xfrm flipH="1">
            <a:off x="9228518" y="225027"/>
            <a:ext cx="2728013" cy="1452339"/>
          </a:xfrm>
          <a:custGeom>
            <a:avLst/>
            <a:gdLst/>
            <a:ahLst/>
            <a:cxnLst>
              <a:cxn ang="0">
                <a:pos x="wd2" y="hd2"/>
              </a:cxn>
              <a:cxn ang="5400000">
                <a:pos x="wd2" y="hd2"/>
              </a:cxn>
              <a:cxn ang="10800000">
                <a:pos x="wd2" y="hd2"/>
              </a:cxn>
              <a:cxn ang="16200000">
                <a:pos x="wd2" y="hd2"/>
              </a:cxn>
            </a:cxnLst>
            <a:rect l="0" t="0" r="r" b="b"/>
            <a:pathLst>
              <a:path w="21600" h="21600" extrusionOk="0">
                <a:moveTo>
                  <a:pt x="2405" y="4877"/>
                </a:moveTo>
                <a:lnTo>
                  <a:pt x="1239" y="4877"/>
                </a:lnTo>
                <a:cubicBezTo>
                  <a:pt x="555" y="4877"/>
                  <a:pt x="0" y="3834"/>
                  <a:pt x="0" y="2549"/>
                </a:cubicBezTo>
                <a:lnTo>
                  <a:pt x="0" y="2334"/>
                </a:lnTo>
                <a:cubicBezTo>
                  <a:pt x="0" y="1050"/>
                  <a:pt x="555" y="7"/>
                  <a:pt x="1239" y="7"/>
                </a:cubicBezTo>
                <a:lnTo>
                  <a:pt x="1354" y="7"/>
                </a:lnTo>
                <a:cubicBezTo>
                  <a:pt x="2037" y="7"/>
                  <a:pt x="2593" y="1050"/>
                  <a:pt x="2593" y="2334"/>
                </a:cubicBezTo>
                <a:lnTo>
                  <a:pt x="2593" y="4525"/>
                </a:lnTo>
                <a:cubicBezTo>
                  <a:pt x="2596" y="4720"/>
                  <a:pt x="2510" y="4877"/>
                  <a:pt x="2405" y="4877"/>
                </a:cubicBezTo>
                <a:close/>
                <a:moveTo>
                  <a:pt x="1239" y="711"/>
                </a:moveTo>
                <a:cubicBezTo>
                  <a:pt x="764" y="711"/>
                  <a:pt x="378" y="1434"/>
                  <a:pt x="378" y="2328"/>
                </a:cubicBezTo>
                <a:lnTo>
                  <a:pt x="378" y="2543"/>
                </a:lnTo>
                <a:cubicBezTo>
                  <a:pt x="378" y="3436"/>
                  <a:pt x="764" y="4160"/>
                  <a:pt x="1239" y="4160"/>
                </a:cubicBezTo>
                <a:lnTo>
                  <a:pt x="2218" y="4160"/>
                </a:lnTo>
                <a:lnTo>
                  <a:pt x="2218" y="2321"/>
                </a:lnTo>
                <a:cubicBezTo>
                  <a:pt x="2218" y="1428"/>
                  <a:pt x="1833" y="704"/>
                  <a:pt x="1357" y="704"/>
                </a:cubicBezTo>
                <a:lnTo>
                  <a:pt x="1239" y="704"/>
                </a:lnTo>
                <a:close/>
                <a:moveTo>
                  <a:pt x="187" y="21600"/>
                </a:moveTo>
                <a:cubicBezTo>
                  <a:pt x="83" y="21600"/>
                  <a:pt x="0" y="21444"/>
                  <a:pt x="0" y="21248"/>
                </a:cubicBezTo>
                <a:lnTo>
                  <a:pt x="0" y="8404"/>
                </a:lnTo>
                <a:cubicBezTo>
                  <a:pt x="0" y="7120"/>
                  <a:pt x="555" y="6076"/>
                  <a:pt x="1239" y="6076"/>
                </a:cubicBezTo>
                <a:lnTo>
                  <a:pt x="3280" y="6076"/>
                </a:lnTo>
                <a:lnTo>
                  <a:pt x="3280" y="3651"/>
                </a:lnTo>
                <a:lnTo>
                  <a:pt x="3294" y="2321"/>
                </a:lnTo>
                <a:cubicBezTo>
                  <a:pt x="3294" y="1043"/>
                  <a:pt x="3849" y="0"/>
                  <a:pt x="4533" y="0"/>
                </a:cubicBezTo>
                <a:lnTo>
                  <a:pt x="21413" y="0"/>
                </a:lnTo>
                <a:cubicBezTo>
                  <a:pt x="21517" y="0"/>
                  <a:pt x="21600" y="156"/>
                  <a:pt x="21600" y="352"/>
                </a:cubicBezTo>
                <a:cubicBezTo>
                  <a:pt x="21600" y="548"/>
                  <a:pt x="21517" y="704"/>
                  <a:pt x="21413" y="704"/>
                </a:cubicBezTo>
                <a:lnTo>
                  <a:pt x="4537" y="704"/>
                </a:lnTo>
                <a:cubicBezTo>
                  <a:pt x="4061" y="704"/>
                  <a:pt x="3676" y="1428"/>
                  <a:pt x="3676" y="2321"/>
                </a:cubicBezTo>
                <a:lnTo>
                  <a:pt x="3662" y="3651"/>
                </a:lnTo>
                <a:lnTo>
                  <a:pt x="3662" y="6063"/>
                </a:lnTo>
                <a:lnTo>
                  <a:pt x="5085" y="6063"/>
                </a:lnTo>
                <a:lnTo>
                  <a:pt x="5085" y="4401"/>
                </a:lnTo>
                <a:cubicBezTo>
                  <a:pt x="5085" y="3116"/>
                  <a:pt x="5640" y="2073"/>
                  <a:pt x="6324" y="2073"/>
                </a:cubicBezTo>
                <a:cubicBezTo>
                  <a:pt x="7008" y="2073"/>
                  <a:pt x="7563" y="3116"/>
                  <a:pt x="7563" y="4401"/>
                </a:cubicBezTo>
                <a:lnTo>
                  <a:pt x="7563" y="4446"/>
                </a:lnTo>
                <a:cubicBezTo>
                  <a:pt x="7563" y="5731"/>
                  <a:pt x="7008" y="6774"/>
                  <a:pt x="6324" y="6774"/>
                </a:cubicBezTo>
                <a:lnTo>
                  <a:pt x="5463" y="6774"/>
                </a:lnTo>
                <a:lnTo>
                  <a:pt x="5463" y="8117"/>
                </a:lnTo>
                <a:cubicBezTo>
                  <a:pt x="5463" y="9402"/>
                  <a:pt x="4908" y="10445"/>
                  <a:pt x="4224" y="10445"/>
                </a:cubicBezTo>
                <a:lnTo>
                  <a:pt x="3658" y="10445"/>
                </a:lnTo>
                <a:lnTo>
                  <a:pt x="3658" y="12062"/>
                </a:lnTo>
                <a:cubicBezTo>
                  <a:pt x="3658" y="13346"/>
                  <a:pt x="3103" y="14389"/>
                  <a:pt x="2419" y="14389"/>
                </a:cubicBezTo>
                <a:lnTo>
                  <a:pt x="2395" y="14389"/>
                </a:lnTo>
                <a:cubicBezTo>
                  <a:pt x="1711" y="14389"/>
                  <a:pt x="1156" y="13346"/>
                  <a:pt x="1156" y="12062"/>
                </a:cubicBezTo>
                <a:cubicBezTo>
                  <a:pt x="1156" y="10777"/>
                  <a:pt x="1711" y="9734"/>
                  <a:pt x="2395" y="9734"/>
                </a:cubicBezTo>
                <a:lnTo>
                  <a:pt x="3280" y="9734"/>
                </a:lnTo>
                <a:lnTo>
                  <a:pt x="3280" y="6768"/>
                </a:lnTo>
                <a:lnTo>
                  <a:pt x="1239" y="6768"/>
                </a:lnTo>
                <a:cubicBezTo>
                  <a:pt x="764" y="6768"/>
                  <a:pt x="378" y="7491"/>
                  <a:pt x="378" y="8384"/>
                </a:cubicBezTo>
                <a:lnTo>
                  <a:pt x="378" y="21222"/>
                </a:lnTo>
                <a:cubicBezTo>
                  <a:pt x="378" y="21437"/>
                  <a:pt x="292" y="21600"/>
                  <a:pt x="187" y="21600"/>
                </a:cubicBezTo>
                <a:close/>
                <a:moveTo>
                  <a:pt x="2395" y="10458"/>
                </a:moveTo>
                <a:cubicBezTo>
                  <a:pt x="1919" y="10458"/>
                  <a:pt x="1534" y="11181"/>
                  <a:pt x="1534" y="12075"/>
                </a:cubicBezTo>
                <a:cubicBezTo>
                  <a:pt x="1534" y="12968"/>
                  <a:pt x="1919" y="13692"/>
                  <a:pt x="2395" y="13692"/>
                </a:cubicBezTo>
                <a:lnTo>
                  <a:pt x="2419" y="13692"/>
                </a:lnTo>
                <a:cubicBezTo>
                  <a:pt x="2895" y="13692"/>
                  <a:pt x="3280" y="12968"/>
                  <a:pt x="3280" y="12075"/>
                </a:cubicBezTo>
                <a:lnTo>
                  <a:pt x="3280" y="10458"/>
                </a:lnTo>
                <a:lnTo>
                  <a:pt x="2395" y="10458"/>
                </a:lnTo>
                <a:close/>
                <a:moveTo>
                  <a:pt x="3658" y="9747"/>
                </a:moveTo>
                <a:lnTo>
                  <a:pt x="4221" y="9747"/>
                </a:lnTo>
                <a:cubicBezTo>
                  <a:pt x="4696" y="9747"/>
                  <a:pt x="5082" y="9023"/>
                  <a:pt x="5082" y="8130"/>
                </a:cubicBezTo>
                <a:lnTo>
                  <a:pt x="5082" y="6787"/>
                </a:lnTo>
                <a:lnTo>
                  <a:pt x="3658" y="6787"/>
                </a:lnTo>
                <a:lnTo>
                  <a:pt x="3658" y="9747"/>
                </a:lnTo>
                <a:close/>
                <a:moveTo>
                  <a:pt x="5460" y="6076"/>
                </a:moveTo>
                <a:lnTo>
                  <a:pt x="6321" y="6076"/>
                </a:lnTo>
                <a:cubicBezTo>
                  <a:pt x="6796" y="6076"/>
                  <a:pt x="7181" y="5353"/>
                  <a:pt x="7181" y="4460"/>
                </a:cubicBezTo>
                <a:lnTo>
                  <a:pt x="7181" y="4414"/>
                </a:lnTo>
                <a:cubicBezTo>
                  <a:pt x="7181" y="3521"/>
                  <a:pt x="6796" y="2797"/>
                  <a:pt x="6321" y="2797"/>
                </a:cubicBezTo>
                <a:cubicBezTo>
                  <a:pt x="5845" y="2797"/>
                  <a:pt x="5460" y="3521"/>
                  <a:pt x="5460" y="4414"/>
                </a:cubicBezTo>
                <a:lnTo>
                  <a:pt x="5460" y="6076"/>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7DE64385-3913-6A4F-BA9A-6EF086495312}"/>
              </a:ext>
            </a:extLst>
          </p:cNvPr>
          <p:cNvSpPr/>
          <p:nvPr userDrawn="1"/>
        </p:nvSpPr>
        <p:spPr>
          <a:xfrm flipV="1">
            <a:off x="235469" y="5180634"/>
            <a:ext cx="2728013" cy="1452339"/>
          </a:xfrm>
          <a:custGeom>
            <a:avLst/>
            <a:gdLst/>
            <a:ahLst/>
            <a:cxnLst>
              <a:cxn ang="0">
                <a:pos x="wd2" y="hd2"/>
              </a:cxn>
              <a:cxn ang="5400000">
                <a:pos x="wd2" y="hd2"/>
              </a:cxn>
              <a:cxn ang="10800000">
                <a:pos x="wd2" y="hd2"/>
              </a:cxn>
              <a:cxn ang="16200000">
                <a:pos x="wd2" y="hd2"/>
              </a:cxn>
            </a:cxnLst>
            <a:rect l="0" t="0" r="r" b="b"/>
            <a:pathLst>
              <a:path w="21600" h="21600" extrusionOk="0">
                <a:moveTo>
                  <a:pt x="2405" y="4877"/>
                </a:moveTo>
                <a:lnTo>
                  <a:pt x="1239" y="4877"/>
                </a:lnTo>
                <a:cubicBezTo>
                  <a:pt x="555" y="4877"/>
                  <a:pt x="0" y="3834"/>
                  <a:pt x="0" y="2549"/>
                </a:cubicBezTo>
                <a:lnTo>
                  <a:pt x="0" y="2334"/>
                </a:lnTo>
                <a:cubicBezTo>
                  <a:pt x="0" y="1050"/>
                  <a:pt x="555" y="7"/>
                  <a:pt x="1239" y="7"/>
                </a:cubicBezTo>
                <a:lnTo>
                  <a:pt x="1354" y="7"/>
                </a:lnTo>
                <a:cubicBezTo>
                  <a:pt x="2037" y="7"/>
                  <a:pt x="2593" y="1050"/>
                  <a:pt x="2593" y="2334"/>
                </a:cubicBezTo>
                <a:lnTo>
                  <a:pt x="2593" y="4525"/>
                </a:lnTo>
                <a:cubicBezTo>
                  <a:pt x="2596" y="4720"/>
                  <a:pt x="2510" y="4877"/>
                  <a:pt x="2405" y="4877"/>
                </a:cubicBezTo>
                <a:close/>
                <a:moveTo>
                  <a:pt x="1239" y="711"/>
                </a:moveTo>
                <a:cubicBezTo>
                  <a:pt x="764" y="711"/>
                  <a:pt x="378" y="1434"/>
                  <a:pt x="378" y="2328"/>
                </a:cubicBezTo>
                <a:lnTo>
                  <a:pt x="378" y="2543"/>
                </a:lnTo>
                <a:cubicBezTo>
                  <a:pt x="378" y="3436"/>
                  <a:pt x="764" y="4160"/>
                  <a:pt x="1239" y="4160"/>
                </a:cubicBezTo>
                <a:lnTo>
                  <a:pt x="2218" y="4160"/>
                </a:lnTo>
                <a:lnTo>
                  <a:pt x="2218" y="2321"/>
                </a:lnTo>
                <a:cubicBezTo>
                  <a:pt x="2218" y="1428"/>
                  <a:pt x="1833" y="704"/>
                  <a:pt x="1357" y="704"/>
                </a:cubicBezTo>
                <a:lnTo>
                  <a:pt x="1239" y="704"/>
                </a:lnTo>
                <a:close/>
                <a:moveTo>
                  <a:pt x="187" y="21600"/>
                </a:moveTo>
                <a:cubicBezTo>
                  <a:pt x="83" y="21600"/>
                  <a:pt x="0" y="21444"/>
                  <a:pt x="0" y="21248"/>
                </a:cubicBezTo>
                <a:lnTo>
                  <a:pt x="0" y="8404"/>
                </a:lnTo>
                <a:cubicBezTo>
                  <a:pt x="0" y="7120"/>
                  <a:pt x="555" y="6076"/>
                  <a:pt x="1239" y="6076"/>
                </a:cubicBezTo>
                <a:lnTo>
                  <a:pt x="3280" y="6076"/>
                </a:lnTo>
                <a:lnTo>
                  <a:pt x="3280" y="3651"/>
                </a:lnTo>
                <a:lnTo>
                  <a:pt x="3294" y="2321"/>
                </a:lnTo>
                <a:cubicBezTo>
                  <a:pt x="3294" y="1043"/>
                  <a:pt x="3849" y="0"/>
                  <a:pt x="4533" y="0"/>
                </a:cubicBezTo>
                <a:lnTo>
                  <a:pt x="21413" y="0"/>
                </a:lnTo>
                <a:cubicBezTo>
                  <a:pt x="21517" y="0"/>
                  <a:pt x="21600" y="156"/>
                  <a:pt x="21600" y="352"/>
                </a:cubicBezTo>
                <a:cubicBezTo>
                  <a:pt x="21600" y="548"/>
                  <a:pt x="21517" y="704"/>
                  <a:pt x="21413" y="704"/>
                </a:cubicBezTo>
                <a:lnTo>
                  <a:pt x="4537" y="704"/>
                </a:lnTo>
                <a:cubicBezTo>
                  <a:pt x="4061" y="704"/>
                  <a:pt x="3676" y="1428"/>
                  <a:pt x="3676" y="2321"/>
                </a:cubicBezTo>
                <a:lnTo>
                  <a:pt x="3662" y="3651"/>
                </a:lnTo>
                <a:lnTo>
                  <a:pt x="3662" y="6063"/>
                </a:lnTo>
                <a:lnTo>
                  <a:pt x="5085" y="6063"/>
                </a:lnTo>
                <a:lnTo>
                  <a:pt x="5085" y="4401"/>
                </a:lnTo>
                <a:cubicBezTo>
                  <a:pt x="5085" y="3116"/>
                  <a:pt x="5640" y="2073"/>
                  <a:pt x="6324" y="2073"/>
                </a:cubicBezTo>
                <a:cubicBezTo>
                  <a:pt x="7008" y="2073"/>
                  <a:pt x="7563" y="3116"/>
                  <a:pt x="7563" y="4401"/>
                </a:cubicBezTo>
                <a:lnTo>
                  <a:pt x="7563" y="4446"/>
                </a:lnTo>
                <a:cubicBezTo>
                  <a:pt x="7563" y="5731"/>
                  <a:pt x="7008" y="6774"/>
                  <a:pt x="6324" y="6774"/>
                </a:cubicBezTo>
                <a:lnTo>
                  <a:pt x="5463" y="6774"/>
                </a:lnTo>
                <a:lnTo>
                  <a:pt x="5463" y="8117"/>
                </a:lnTo>
                <a:cubicBezTo>
                  <a:pt x="5463" y="9402"/>
                  <a:pt x="4908" y="10445"/>
                  <a:pt x="4224" y="10445"/>
                </a:cubicBezTo>
                <a:lnTo>
                  <a:pt x="3658" y="10445"/>
                </a:lnTo>
                <a:lnTo>
                  <a:pt x="3658" y="12062"/>
                </a:lnTo>
                <a:cubicBezTo>
                  <a:pt x="3658" y="13346"/>
                  <a:pt x="3103" y="14389"/>
                  <a:pt x="2419" y="14389"/>
                </a:cubicBezTo>
                <a:lnTo>
                  <a:pt x="2395" y="14389"/>
                </a:lnTo>
                <a:cubicBezTo>
                  <a:pt x="1711" y="14389"/>
                  <a:pt x="1156" y="13346"/>
                  <a:pt x="1156" y="12062"/>
                </a:cubicBezTo>
                <a:cubicBezTo>
                  <a:pt x="1156" y="10777"/>
                  <a:pt x="1711" y="9734"/>
                  <a:pt x="2395" y="9734"/>
                </a:cubicBezTo>
                <a:lnTo>
                  <a:pt x="3280" y="9734"/>
                </a:lnTo>
                <a:lnTo>
                  <a:pt x="3280" y="6768"/>
                </a:lnTo>
                <a:lnTo>
                  <a:pt x="1239" y="6768"/>
                </a:lnTo>
                <a:cubicBezTo>
                  <a:pt x="764" y="6768"/>
                  <a:pt x="378" y="7491"/>
                  <a:pt x="378" y="8384"/>
                </a:cubicBezTo>
                <a:lnTo>
                  <a:pt x="378" y="21222"/>
                </a:lnTo>
                <a:cubicBezTo>
                  <a:pt x="378" y="21437"/>
                  <a:pt x="292" y="21600"/>
                  <a:pt x="187" y="21600"/>
                </a:cubicBezTo>
                <a:close/>
                <a:moveTo>
                  <a:pt x="2395" y="10458"/>
                </a:moveTo>
                <a:cubicBezTo>
                  <a:pt x="1919" y="10458"/>
                  <a:pt x="1534" y="11181"/>
                  <a:pt x="1534" y="12075"/>
                </a:cubicBezTo>
                <a:cubicBezTo>
                  <a:pt x="1534" y="12968"/>
                  <a:pt x="1919" y="13692"/>
                  <a:pt x="2395" y="13692"/>
                </a:cubicBezTo>
                <a:lnTo>
                  <a:pt x="2419" y="13692"/>
                </a:lnTo>
                <a:cubicBezTo>
                  <a:pt x="2895" y="13692"/>
                  <a:pt x="3280" y="12968"/>
                  <a:pt x="3280" y="12075"/>
                </a:cubicBezTo>
                <a:lnTo>
                  <a:pt x="3280" y="10458"/>
                </a:lnTo>
                <a:lnTo>
                  <a:pt x="2395" y="10458"/>
                </a:lnTo>
                <a:close/>
                <a:moveTo>
                  <a:pt x="3658" y="9747"/>
                </a:moveTo>
                <a:lnTo>
                  <a:pt x="4221" y="9747"/>
                </a:lnTo>
                <a:cubicBezTo>
                  <a:pt x="4696" y="9747"/>
                  <a:pt x="5082" y="9023"/>
                  <a:pt x="5082" y="8130"/>
                </a:cubicBezTo>
                <a:lnTo>
                  <a:pt x="5082" y="6787"/>
                </a:lnTo>
                <a:lnTo>
                  <a:pt x="3658" y="6787"/>
                </a:lnTo>
                <a:lnTo>
                  <a:pt x="3658" y="9747"/>
                </a:lnTo>
                <a:close/>
                <a:moveTo>
                  <a:pt x="5460" y="6076"/>
                </a:moveTo>
                <a:lnTo>
                  <a:pt x="6321" y="6076"/>
                </a:lnTo>
                <a:cubicBezTo>
                  <a:pt x="6796" y="6076"/>
                  <a:pt x="7181" y="5353"/>
                  <a:pt x="7181" y="4460"/>
                </a:cubicBezTo>
                <a:lnTo>
                  <a:pt x="7181" y="4414"/>
                </a:lnTo>
                <a:cubicBezTo>
                  <a:pt x="7181" y="3521"/>
                  <a:pt x="6796" y="2797"/>
                  <a:pt x="6321" y="2797"/>
                </a:cubicBezTo>
                <a:cubicBezTo>
                  <a:pt x="5845" y="2797"/>
                  <a:pt x="5460" y="3521"/>
                  <a:pt x="5460" y="4414"/>
                </a:cubicBezTo>
                <a:lnTo>
                  <a:pt x="5460" y="6076"/>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FF218525-A786-934D-86CB-E2C8204F204C}"/>
              </a:ext>
            </a:extLst>
          </p:cNvPr>
          <p:cNvSpPr/>
          <p:nvPr userDrawn="1"/>
        </p:nvSpPr>
        <p:spPr>
          <a:xfrm flipH="1" flipV="1">
            <a:off x="9228518" y="5180634"/>
            <a:ext cx="2728013" cy="1452339"/>
          </a:xfrm>
          <a:custGeom>
            <a:avLst/>
            <a:gdLst/>
            <a:ahLst/>
            <a:cxnLst>
              <a:cxn ang="0">
                <a:pos x="wd2" y="hd2"/>
              </a:cxn>
              <a:cxn ang="5400000">
                <a:pos x="wd2" y="hd2"/>
              </a:cxn>
              <a:cxn ang="10800000">
                <a:pos x="wd2" y="hd2"/>
              </a:cxn>
              <a:cxn ang="16200000">
                <a:pos x="wd2" y="hd2"/>
              </a:cxn>
            </a:cxnLst>
            <a:rect l="0" t="0" r="r" b="b"/>
            <a:pathLst>
              <a:path w="21600" h="21600" extrusionOk="0">
                <a:moveTo>
                  <a:pt x="2405" y="4877"/>
                </a:moveTo>
                <a:lnTo>
                  <a:pt x="1239" y="4877"/>
                </a:lnTo>
                <a:cubicBezTo>
                  <a:pt x="555" y="4877"/>
                  <a:pt x="0" y="3834"/>
                  <a:pt x="0" y="2549"/>
                </a:cubicBezTo>
                <a:lnTo>
                  <a:pt x="0" y="2334"/>
                </a:lnTo>
                <a:cubicBezTo>
                  <a:pt x="0" y="1050"/>
                  <a:pt x="555" y="7"/>
                  <a:pt x="1239" y="7"/>
                </a:cubicBezTo>
                <a:lnTo>
                  <a:pt x="1354" y="7"/>
                </a:lnTo>
                <a:cubicBezTo>
                  <a:pt x="2037" y="7"/>
                  <a:pt x="2593" y="1050"/>
                  <a:pt x="2593" y="2334"/>
                </a:cubicBezTo>
                <a:lnTo>
                  <a:pt x="2593" y="4525"/>
                </a:lnTo>
                <a:cubicBezTo>
                  <a:pt x="2596" y="4720"/>
                  <a:pt x="2510" y="4877"/>
                  <a:pt x="2405" y="4877"/>
                </a:cubicBezTo>
                <a:close/>
                <a:moveTo>
                  <a:pt x="1239" y="711"/>
                </a:moveTo>
                <a:cubicBezTo>
                  <a:pt x="764" y="711"/>
                  <a:pt x="378" y="1434"/>
                  <a:pt x="378" y="2328"/>
                </a:cubicBezTo>
                <a:lnTo>
                  <a:pt x="378" y="2543"/>
                </a:lnTo>
                <a:cubicBezTo>
                  <a:pt x="378" y="3436"/>
                  <a:pt x="764" y="4160"/>
                  <a:pt x="1239" y="4160"/>
                </a:cubicBezTo>
                <a:lnTo>
                  <a:pt x="2218" y="4160"/>
                </a:lnTo>
                <a:lnTo>
                  <a:pt x="2218" y="2321"/>
                </a:lnTo>
                <a:cubicBezTo>
                  <a:pt x="2218" y="1428"/>
                  <a:pt x="1833" y="704"/>
                  <a:pt x="1357" y="704"/>
                </a:cubicBezTo>
                <a:lnTo>
                  <a:pt x="1239" y="704"/>
                </a:lnTo>
                <a:close/>
                <a:moveTo>
                  <a:pt x="187" y="21600"/>
                </a:moveTo>
                <a:cubicBezTo>
                  <a:pt x="83" y="21600"/>
                  <a:pt x="0" y="21444"/>
                  <a:pt x="0" y="21248"/>
                </a:cubicBezTo>
                <a:lnTo>
                  <a:pt x="0" y="8404"/>
                </a:lnTo>
                <a:cubicBezTo>
                  <a:pt x="0" y="7120"/>
                  <a:pt x="555" y="6076"/>
                  <a:pt x="1239" y="6076"/>
                </a:cubicBezTo>
                <a:lnTo>
                  <a:pt x="3280" y="6076"/>
                </a:lnTo>
                <a:lnTo>
                  <a:pt x="3280" y="3651"/>
                </a:lnTo>
                <a:lnTo>
                  <a:pt x="3294" y="2321"/>
                </a:lnTo>
                <a:cubicBezTo>
                  <a:pt x="3294" y="1043"/>
                  <a:pt x="3849" y="0"/>
                  <a:pt x="4533" y="0"/>
                </a:cubicBezTo>
                <a:lnTo>
                  <a:pt x="21413" y="0"/>
                </a:lnTo>
                <a:cubicBezTo>
                  <a:pt x="21517" y="0"/>
                  <a:pt x="21600" y="156"/>
                  <a:pt x="21600" y="352"/>
                </a:cubicBezTo>
                <a:cubicBezTo>
                  <a:pt x="21600" y="548"/>
                  <a:pt x="21517" y="704"/>
                  <a:pt x="21413" y="704"/>
                </a:cubicBezTo>
                <a:lnTo>
                  <a:pt x="4537" y="704"/>
                </a:lnTo>
                <a:cubicBezTo>
                  <a:pt x="4061" y="704"/>
                  <a:pt x="3676" y="1428"/>
                  <a:pt x="3676" y="2321"/>
                </a:cubicBezTo>
                <a:lnTo>
                  <a:pt x="3662" y="3651"/>
                </a:lnTo>
                <a:lnTo>
                  <a:pt x="3662" y="6063"/>
                </a:lnTo>
                <a:lnTo>
                  <a:pt x="5085" y="6063"/>
                </a:lnTo>
                <a:lnTo>
                  <a:pt x="5085" y="4401"/>
                </a:lnTo>
                <a:cubicBezTo>
                  <a:pt x="5085" y="3116"/>
                  <a:pt x="5640" y="2073"/>
                  <a:pt x="6324" y="2073"/>
                </a:cubicBezTo>
                <a:cubicBezTo>
                  <a:pt x="7008" y="2073"/>
                  <a:pt x="7563" y="3116"/>
                  <a:pt x="7563" y="4401"/>
                </a:cubicBezTo>
                <a:lnTo>
                  <a:pt x="7563" y="4446"/>
                </a:lnTo>
                <a:cubicBezTo>
                  <a:pt x="7563" y="5731"/>
                  <a:pt x="7008" y="6774"/>
                  <a:pt x="6324" y="6774"/>
                </a:cubicBezTo>
                <a:lnTo>
                  <a:pt x="5463" y="6774"/>
                </a:lnTo>
                <a:lnTo>
                  <a:pt x="5463" y="8117"/>
                </a:lnTo>
                <a:cubicBezTo>
                  <a:pt x="5463" y="9402"/>
                  <a:pt x="4908" y="10445"/>
                  <a:pt x="4224" y="10445"/>
                </a:cubicBezTo>
                <a:lnTo>
                  <a:pt x="3658" y="10445"/>
                </a:lnTo>
                <a:lnTo>
                  <a:pt x="3658" y="12062"/>
                </a:lnTo>
                <a:cubicBezTo>
                  <a:pt x="3658" y="13346"/>
                  <a:pt x="3103" y="14389"/>
                  <a:pt x="2419" y="14389"/>
                </a:cubicBezTo>
                <a:lnTo>
                  <a:pt x="2395" y="14389"/>
                </a:lnTo>
                <a:cubicBezTo>
                  <a:pt x="1711" y="14389"/>
                  <a:pt x="1156" y="13346"/>
                  <a:pt x="1156" y="12062"/>
                </a:cubicBezTo>
                <a:cubicBezTo>
                  <a:pt x="1156" y="10777"/>
                  <a:pt x="1711" y="9734"/>
                  <a:pt x="2395" y="9734"/>
                </a:cubicBezTo>
                <a:lnTo>
                  <a:pt x="3280" y="9734"/>
                </a:lnTo>
                <a:lnTo>
                  <a:pt x="3280" y="6768"/>
                </a:lnTo>
                <a:lnTo>
                  <a:pt x="1239" y="6768"/>
                </a:lnTo>
                <a:cubicBezTo>
                  <a:pt x="764" y="6768"/>
                  <a:pt x="378" y="7491"/>
                  <a:pt x="378" y="8384"/>
                </a:cubicBezTo>
                <a:lnTo>
                  <a:pt x="378" y="21222"/>
                </a:lnTo>
                <a:cubicBezTo>
                  <a:pt x="378" y="21437"/>
                  <a:pt x="292" y="21600"/>
                  <a:pt x="187" y="21600"/>
                </a:cubicBezTo>
                <a:close/>
                <a:moveTo>
                  <a:pt x="2395" y="10458"/>
                </a:moveTo>
                <a:cubicBezTo>
                  <a:pt x="1919" y="10458"/>
                  <a:pt x="1534" y="11181"/>
                  <a:pt x="1534" y="12075"/>
                </a:cubicBezTo>
                <a:cubicBezTo>
                  <a:pt x="1534" y="12968"/>
                  <a:pt x="1919" y="13692"/>
                  <a:pt x="2395" y="13692"/>
                </a:cubicBezTo>
                <a:lnTo>
                  <a:pt x="2419" y="13692"/>
                </a:lnTo>
                <a:cubicBezTo>
                  <a:pt x="2895" y="13692"/>
                  <a:pt x="3280" y="12968"/>
                  <a:pt x="3280" y="12075"/>
                </a:cubicBezTo>
                <a:lnTo>
                  <a:pt x="3280" y="10458"/>
                </a:lnTo>
                <a:lnTo>
                  <a:pt x="2395" y="10458"/>
                </a:lnTo>
                <a:close/>
                <a:moveTo>
                  <a:pt x="3658" y="9747"/>
                </a:moveTo>
                <a:lnTo>
                  <a:pt x="4221" y="9747"/>
                </a:lnTo>
                <a:cubicBezTo>
                  <a:pt x="4696" y="9747"/>
                  <a:pt x="5082" y="9023"/>
                  <a:pt x="5082" y="8130"/>
                </a:cubicBezTo>
                <a:lnTo>
                  <a:pt x="5082" y="6787"/>
                </a:lnTo>
                <a:lnTo>
                  <a:pt x="3658" y="6787"/>
                </a:lnTo>
                <a:lnTo>
                  <a:pt x="3658" y="9747"/>
                </a:lnTo>
                <a:close/>
                <a:moveTo>
                  <a:pt x="5460" y="6076"/>
                </a:moveTo>
                <a:lnTo>
                  <a:pt x="6321" y="6076"/>
                </a:lnTo>
                <a:cubicBezTo>
                  <a:pt x="6796" y="6076"/>
                  <a:pt x="7181" y="5353"/>
                  <a:pt x="7181" y="4460"/>
                </a:cubicBezTo>
                <a:lnTo>
                  <a:pt x="7181" y="4414"/>
                </a:lnTo>
                <a:cubicBezTo>
                  <a:pt x="7181" y="3521"/>
                  <a:pt x="6796" y="2797"/>
                  <a:pt x="6321" y="2797"/>
                </a:cubicBezTo>
                <a:cubicBezTo>
                  <a:pt x="5845" y="2797"/>
                  <a:pt x="5460" y="3521"/>
                  <a:pt x="5460" y="4414"/>
                </a:cubicBezTo>
                <a:lnTo>
                  <a:pt x="5460" y="6076"/>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accent2"/>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879782" y="3088744"/>
            <a:ext cx="7664143" cy="1823722"/>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879782" y="5004541"/>
            <a:ext cx="7664143" cy="639225"/>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244008" y="365125"/>
            <a:ext cx="8563681"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1244008" y="1825625"/>
            <a:ext cx="9703984" cy="4156472"/>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2"/>
          </p:nvPr>
        </p:nvSpPr>
        <p:spPr>
          <a:xfrm>
            <a:off x="1244008" y="6117034"/>
            <a:ext cx="2337392"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3"/>
          </p:nvPr>
        </p:nvSpPr>
        <p:spPr>
          <a:xfrm>
            <a:off x="4038600" y="6117034"/>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4"/>
          </p:nvPr>
        </p:nvSpPr>
        <p:spPr>
          <a:xfrm>
            <a:off x="8610600" y="6117034"/>
            <a:ext cx="2337392"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244008" y="365125"/>
            <a:ext cx="9703985"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1244007" y="1825625"/>
            <a:ext cx="9703986" cy="4149873"/>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2"/>
          </p:nvPr>
        </p:nvSpPr>
        <p:spPr>
          <a:xfrm>
            <a:off x="1244008" y="6117034"/>
            <a:ext cx="2337392"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3"/>
          </p:nvPr>
        </p:nvSpPr>
        <p:spPr>
          <a:xfrm>
            <a:off x="4038600" y="6117034"/>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4"/>
          </p:nvPr>
        </p:nvSpPr>
        <p:spPr>
          <a:xfrm>
            <a:off x="8610600" y="6117034"/>
            <a:ext cx="2337392"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4581306" y="2035882"/>
            <a:ext cx="6766143"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3001118" y="4915608"/>
            <a:ext cx="8346331" cy="755416"/>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2"/>
          </p:nvPr>
        </p:nvSpPr>
        <p:spPr>
          <a:xfrm>
            <a:off x="1244008" y="6117034"/>
            <a:ext cx="2337392"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3"/>
          </p:nvPr>
        </p:nvSpPr>
        <p:spPr>
          <a:xfrm>
            <a:off x="4038600" y="6117034"/>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4"/>
          </p:nvPr>
        </p:nvSpPr>
        <p:spPr>
          <a:xfrm>
            <a:off x="8610600" y="6117034"/>
            <a:ext cx="2337392" cy="365125"/>
          </a:xfrm>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1709738"/>
            <a:ext cx="6981049"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4589463"/>
            <a:ext cx="8737452" cy="1179071"/>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2"/>
          </p:nvPr>
        </p:nvSpPr>
        <p:spPr>
          <a:xfrm>
            <a:off x="1244008" y="6117034"/>
            <a:ext cx="2337392"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3"/>
          </p:nvPr>
        </p:nvSpPr>
        <p:spPr>
          <a:xfrm>
            <a:off x="4038600" y="6117034"/>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4"/>
          </p:nvPr>
        </p:nvSpPr>
        <p:spPr>
          <a:xfrm>
            <a:off x="8610600" y="6117034"/>
            <a:ext cx="2337392" cy="365125"/>
          </a:xfrm>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3453150" y="3122237"/>
            <a:ext cx="7894299" cy="1855280"/>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3453150" y="5004505"/>
            <a:ext cx="7894299" cy="715765"/>
          </a:xfrm>
        </p:spPr>
        <p:txBody>
          <a:bodyPr>
            <a:normAutofit lnSpcReduction="10000"/>
          </a:bodyPr>
          <a:lstStyle/>
          <a:p>
            <a:r>
              <a:rPr lang="en-US" noProof="1"/>
              <a:t>Lorem ipsum dolor sit amet, tollit epicuri est ex, exerci accumsan singulis ei mel.</a:t>
            </a:r>
          </a:p>
        </p:txBody>
      </p:sp>
      <p:sp>
        <p:nvSpPr>
          <p:cNvPr id="19" name="Picture Placeholder 18">
            <a:extLst>
              <a:ext uri="{FF2B5EF4-FFF2-40B4-BE49-F238E27FC236}">
                <a16:creationId xmlns:a16="http://schemas.microsoft.com/office/drawing/2014/main" id="{5E54389A-C5B7-DC47-BD06-85A23D6B15BE}"/>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590644" y="4713909"/>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590644" y="4941242"/>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590644" y="5168575"/>
            <a:ext cx="1701800" cy="228600"/>
          </a:xfrm>
        </p:spPr>
        <p:txBody>
          <a:bodyPr/>
          <a:lstStyle/>
          <a:p>
            <a:r>
              <a:rPr lang="en-US" dirty="0"/>
              <a:t>Your Company</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2"/>
          </p:nvPr>
        </p:nvSpPr>
        <p:spPr>
          <a:xfrm>
            <a:off x="1244008" y="6117034"/>
            <a:ext cx="2337392"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3"/>
          </p:nvPr>
        </p:nvSpPr>
        <p:spPr>
          <a:xfrm>
            <a:off x="4038600" y="6117034"/>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4"/>
          </p:nvPr>
        </p:nvSpPr>
        <p:spPr>
          <a:xfrm>
            <a:off x="8610600" y="6117034"/>
            <a:ext cx="2337392" cy="365125"/>
          </a:xfrm>
        </p:spPr>
        <p:txBody>
          <a:bodyPr/>
          <a:lstStyle/>
          <a:p>
            <a:fld id="{672B7600-67E3-4D97-B453-880E2742B982}" type="slidenum">
              <a:rPr lang="en-US" smtClean="0"/>
              <a:pPr/>
              <a:t>6</a:t>
            </a:fld>
            <a:endParaRPr lang="en-US"/>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0_T_PGO_Chinese-New-Year-16x9.pptx" id="{3347E2EC-C222-433B-AED5-19B55F70743F}" vid="{B21D5074-60C4-47CE-A999-2A592318A5AA}"/>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0_T_PGO_Chinese-New-Year-16x9.pptx" id="{3347E2EC-C222-433B-AED5-19B55F70743F}" vid="{0D44CC1E-0ADC-4B72-B7AD-16EC3982FF8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368</TotalTime>
  <Words>361</Words>
  <PresentationFormat>Widescreen</PresentationFormat>
  <Paragraphs>51</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Chinese New Year</dc:title>
  <dc:creator>PresentationGO.com</dc:creator>
  <dc:description>© Copyright PresentationGo.com</dc:description>
  <dcterms:created xsi:type="dcterms:W3CDTF">2019-11-21T05:02:10Z</dcterms:created>
  <dcterms:modified xsi:type="dcterms:W3CDTF">2022-01-21T05:29:19Z</dcterms:modified>
  <cp:category>Templates</cp:category>
</cp:coreProperties>
</file>