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09" autoAdjust="0"/>
    <p:restoredTop sz="96327" autoAdjust="0"/>
  </p:normalViewPr>
  <p:slideViewPr>
    <p:cSldViewPr snapToGrid="0">
      <p:cViewPr varScale="1">
        <p:scale>
          <a:sx n="153" d="100"/>
          <a:sy n="153" d="100"/>
        </p:scale>
        <p:origin x="185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12/6/2021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gradFill>
          <a:gsLst>
            <a:gs pos="0">
              <a:schemeClr val="accent3">
                <a:lumMod val="20000"/>
                <a:lumOff val="80000"/>
              </a:schemeClr>
            </a:gs>
            <a:gs pos="72000">
              <a:schemeClr val="accent3">
                <a:lumMod val="75000"/>
              </a:schemeClr>
            </a:gs>
          </a:gsLst>
          <a:lin ang="0" scaled="0"/>
        </a:grad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752600" y="1122363"/>
            <a:ext cx="5638800" cy="2387600"/>
          </a:xfrm>
          <a:prstGeom prst="rect">
            <a:avLst/>
          </a:prstGeom>
        </p:spPr>
        <p:txBody>
          <a:bodyPr anchor="b"/>
          <a:lstStyle>
            <a:lvl1pPr algn="ctr">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1752600" y="3602038"/>
            <a:ext cx="56388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3" name="Shape">
            <a:extLst>
              <a:ext uri="{FF2B5EF4-FFF2-40B4-BE49-F238E27FC236}">
                <a16:creationId xmlns:a16="http://schemas.microsoft.com/office/drawing/2014/main" id="{64BE39E5-40C9-524C-B83A-51A251EBCC53}"/>
              </a:ext>
            </a:extLst>
          </p:cNvPr>
          <p:cNvSpPr/>
          <p:nvPr userDrawn="1"/>
        </p:nvSpPr>
        <p:spPr>
          <a:xfrm>
            <a:off x="1" y="0"/>
            <a:ext cx="9144000" cy="6858000"/>
          </a:xfrm>
          <a:custGeom>
            <a:avLst/>
            <a:gdLst/>
            <a:ahLst/>
            <a:cxnLst>
              <a:cxn ang="0">
                <a:pos x="wd2" y="hd2"/>
              </a:cxn>
              <a:cxn ang="5400000">
                <a:pos x="wd2" y="hd2"/>
              </a:cxn>
              <a:cxn ang="10800000">
                <a:pos x="wd2" y="hd2"/>
              </a:cxn>
              <a:cxn ang="16200000">
                <a:pos x="wd2" y="hd2"/>
              </a:cxn>
            </a:cxnLst>
            <a:rect l="0" t="0" r="r" b="b"/>
            <a:pathLst>
              <a:path w="21591" h="21600" extrusionOk="0">
                <a:moveTo>
                  <a:pt x="18321" y="4"/>
                </a:moveTo>
                <a:cubicBezTo>
                  <a:pt x="18324" y="20"/>
                  <a:pt x="18330" y="36"/>
                  <a:pt x="18333" y="52"/>
                </a:cubicBezTo>
                <a:cubicBezTo>
                  <a:pt x="18414" y="334"/>
                  <a:pt x="18610" y="449"/>
                  <a:pt x="18769" y="306"/>
                </a:cubicBezTo>
                <a:cubicBezTo>
                  <a:pt x="18845" y="238"/>
                  <a:pt x="18899" y="127"/>
                  <a:pt x="18926" y="0"/>
                </a:cubicBezTo>
                <a:lnTo>
                  <a:pt x="18321" y="0"/>
                </a:lnTo>
                <a:close/>
                <a:moveTo>
                  <a:pt x="20028" y="21600"/>
                </a:moveTo>
                <a:cubicBezTo>
                  <a:pt x="20031" y="21592"/>
                  <a:pt x="20034" y="21588"/>
                  <a:pt x="20034" y="21580"/>
                </a:cubicBezTo>
                <a:cubicBezTo>
                  <a:pt x="20158" y="21270"/>
                  <a:pt x="20137" y="20853"/>
                  <a:pt x="19995" y="20591"/>
                </a:cubicBezTo>
                <a:cubicBezTo>
                  <a:pt x="20109" y="20551"/>
                  <a:pt x="20212" y="20436"/>
                  <a:pt x="20278" y="20250"/>
                </a:cubicBezTo>
                <a:cubicBezTo>
                  <a:pt x="20392" y="19928"/>
                  <a:pt x="20350" y="19515"/>
                  <a:pt x="20191" y="19276"/>
                </a:cubicBezTo>
                <a:cubicBezTo>
                  <a:pt x="20305" y="19237"/>
                  <a:pt x="20408" y="19110"/>
                  <a:pt x="20468" y="18915"/>
                </a:cubicBezTo>
                <a:cubicBezTo>
                  <a:pt x="20522" y="18740"/>
                  <a:pt x="20531" y="18542"/>
                  <a:pt x="20501" y="18363"/>
                </a:cubicBezTo>
                <a:cubicBezTo>
                  <a:pt x="20543" y="18542"/>
                  <a:pt x="20621" y="18696"/>
                  <a:pt x="20727" y="18788"/>
                </a:cubicBezTo>
                <a:cubicBezTo>
                  <a:pt x="20956" y="18982"/>
                  <a:pt x="21233" y="18812"/>
                  <a:pt x="21341" y="18406"/>
                </a:cubicBezTo>
                <a:cubicBezTo>
                  <a:pt x="21434" y="18065"/>
                  <a:pt x="21380" y="17660"/>
                  <a:pt x="21221" y="17429"/>
                </a:cubicBezTo>
                <a:cubicBezTo>
                  <a:pt x="21326" y="17354"/>
                  <a:pt x="21413" y="17203"/>
                  <a:pt x="21461" y="17004"/>
                </a:cubicBezTo>
                <a:cubicBezTo>
                  <a:pt x="21543" y="16655"/>
                  <a:pt x="21471" y="16258"/>
                  <a:pt x="21299" y="16055"/>
                </a:cubicBezTo>
                <a:cubicBezTo>
                  <a:pt x="21404" y="15972"/>
                  <a:pt x="21492" y="15817"/>
                  <a:pt x="21531" y="15610"/>
                </a:cubicBezTo>
                <a:cubicBezTo>
                  <a:pt x="21600" y="15253"/>
                  <a:pt x="21510" y="14867"/>
                  <a:pt x="21326" y="14697"/>
                </a:cubicBezTo>
                <a:cubicBezTo>
                  <a:pt x="21431" y="14613"/>
                  <a:pt x="21519" y="14446"/>
                  <a:pt x="21552" y="14232"/>
                </a:cubicBezTo>
                <a:cubicBezTo>
                  <a:pt x="21579" y="14053"/>
                  <a:pt x="21567" y="13870"/>
                  <a:pt x="21525" y="13715"/>
                </a:cubicBezTo>
                <a:cubicBezTo>
                  <a:pt x="21546" y="13759"/>
                  <a:pt x="21567" y="13799"/>
                  <a:pt x="21591" y="13839"/>
                </a:cubicBezTo>
                <a:lnTo>
                  <a:pt x="21591" y="12587"/>
                </a:lnTo>
                <a:cubicBezTo>
                  <a:pt x="21570" y="12619"/>
                  <a:pt x="21549" y="12655"/>
                  <a:pt x="21531" y="12691"/>
                </a:cubicBezTo>
                <a:cubicBezTo>
                  <a:pt x="21522" y="12389"/>
                  <a:pt x="21401" y="12119"/>
                  <a:pt x="21227" y="12051"/>
                </a:cubicBezTo>
                <a:cubicBezTo>
                  <a:pt x="21296" y="11996"/>
                  <a:pt x="21356" y="11904"/>
                  <a:pt x="21398" y="11789"/>
                </a:cubicBezTo>
                <a:cubicBezTo>
                  <a:pt x="21386" y="12075"/>
                  <a:pt x="21461" y="12345"/>
                  <a:pt x="21591" y="12500"/>
                </a:cubicBezTo>
                <a:lnTo>
                  <a:pt x="21591" y="4846"/>
                </a:lnTo>
                <a:cubicBezTo>
                  <a:pt x="21549" y="4830"/>
                  <a:pt x="21504" y="4830"/>
                  <a:pt x="21461" y="4838"/>
                </a:cubicBezTo>
                <a:cubicBezTo>
                  <a:pt x="21452" y="4838"/>
                  <a:pt x="21446" y="4842"/>
                  <a:pt x="21437" y="4846"/>
                </a:cubicBezTo>
                <a:cubicBezTo>
                  <a:pt x="21498" y="4695"/>
                  <a:pt x="21528" y="4500"/>
                  <a:pt x="21507" y="4302"/>
                </a:cubicBezTo>
                <a:cubicBezTo>
                  <a:pt x="21467" y="3909"/>
                  <a:pt x="21254" y="3646"/>
                  <a:pt x="21031" y="3714"/>
                </a:cubicBezTo>
                <a:cubicBezTo>
                  <a:pt x="21016" y="3718"/>
                  <a:pt x="20998" y="3726"/>
                  <a:pt x="20983" y="3734"/>
                </a:cubicBezTo>
                <a:cubicBezTo>
                  <a:pt x="21043" y="3579"/>
                  <a:pt x="21067" y="3380"/>
                  <a:pt x="21043" y="3182"/>
                </a:cubicBezTo>
                <a:cubicBezTo>
                  <a:pt x="20992" y="2808"/>
                  <a:pt x="20781" y="2578"/>
                  <a:pt x="20570" y="2665"/>
                </a:cubicBezTo>
                <a:cubicBezTo>
                  <a:pt x="20546" y="2677"/>
                  <a:pt x="20522" y="2689"/>
                  <a:pt x="20498" y="2709"/>
                </a:cubicBezTo>
                <a:cubicBezTo>
                  <a:pt x="20561" y="2550"/>
                  <a:pt x="20582" y="2344"/>
                  <a:pt x="20549" y="2141"/>
                </a:cubicBezTo>
                <a:cubicBezTo>
                  <a:pt x="20489" y="1787"/>
                  <a:pt x="20281" y="1589"/>
                  <a:pt x="20079" y="1696"/>
                </a:cubicBezTo>
                <a:cubicBezTo>
                  <a:pt x="20052" y="1712"/>
                  <a:pt x="20028" y="1732"/>
                  <a:pt x="20007" y="1752"/>
                </a:cubicBezTo>
                <a:cubicBezTo>
                  <a:pt x="20001" y="1752"/>
                  <a:pt x="19998" y="1748"/>
                  <a:pt x="19992" y="1748"/>
                </a:cubicBezTo>
                <a:cubicBezTo>
                  <a:pt x="20049" y="1585"/>
                  <a:pt x="20067" y="1382"/>
                  <a:pt x="20028" y="1188"/>
                </a:cubicBezTo>
                <a:cubicBezTo>
                  <a:pt x="19962" y="862"/>
                  <a:pt x="19760" y="695"/>
                  <a:pt x="19576" y="802"/>
                </a:cubicBezTo>
                <a:cubicBezTo>
                  <a:pt x="19543" y="798"/>
                  <a:pt x="19507" y="806"/>
                  <a:pt x="19474" y="826"/>
                </a:cubicBezTo>
                <a:cubicBezTo>
                  <a:pt x="19516" y="671"/>
                  <a:pt x="19525" y="489"/>
                  <a:pt x="19483" y="318"/>
                </a:cubicBezTo>
                <a:cubicBezTo>
                  <a:pt x="19447" y="171"/>
                  <a:pt x="19381" y="64"/>
                  <a:pt x="19305" y="4"/>
                </a:cubicBezTo>
                <a:lnTo>
                  <a:pt x="18980" y="4"/>
                </a:lnTo>
                <a:cubicBezTo>
                  <a:pt x="18935" y="56"/>
                  <a:pt x="18902" y="131"/>
                  <a:pt x="18881" y="215"/>
                </a:cubicBezTo>
                <a:cubicBezTo>
                  <a:pt x="18818" y="381"/>
                  <a:pt x="18800" y="596"/>
                  <a:pt x="18848" y="794"/>
                </a:cubicBezTo>
                <a:cubicBezTo>
                  <a:pt x="18920" y="1092"/>
                  <a:pt x="19113" y="1231"/>
                  <a:pt x="19284" y="1120"/>
                </a:cubicBezTo>
                <a:cubicBezTo>
                  <a:pt x="19257" y="1235"/>
                  <a:pt x="19254" y="1370"/>
                  <a:pt x="19281" y="1494"/>
                </a:cubicBezTo>
                <a:cubicBezTo>
                  <a:pt x="19302" y="1585"/>
                  <a:pt x="19336" y="1664"/>
                  <a:pt x="19378" y="1720"/>
                </a:cubicBezTo>
                <a:cubicBezTo>
                  <a:pt x="19441" y="1911"/>
                  <a:pt x="19552" y="2026"/>
                  <a:pt x="19676" y="2034"/>
                </a:cubicBezTo>
                <a:cubicBezTo>
                  <a:pt x="19640" y="2157"/>
                  <a:pt x="19631" y="2300"/>
                  <a:pt x="19655" y="2443"/>
                </a:cubicBezTo>
                <a:cubicBezTo>
                  <a:pt x="19694" y="2669"/>
                  <a:pt x="19811" y="2816"/>
                  <a:pt x="19938" y="2824"/>
                </a:cubicBezTo>
                <a:cubicBezTo>
                  <a:pt x="19974" y="2880"/>
                  <a:pt x="20016" y="2923"/>
                  <a:pt x="20061" y="2951"/>
                </a:cubicBezTo>
                <a:cubicBezTo>
                  <a:pt x="20001" y="3086"/>
                  <a:pt x="19974" y="3265"/>
                  <a:pt x="19998" y="3444"/>
                </a:cubicBezTo>
                <a:cubicBezTo>
                  <a:pt x="20040" y="3754"/>
                  <a:pt x="20218" y="3940"/>
                  <a:pt x="20392" y="3865"/>
                </a:cubicBezTo>
                <a:cubicBezTo>
                  <a:pt x="20395" y="3865"/>
                  <a:pt x="20398" y="3861"/>
                  <a:pt x="20405" y="3857"/>
                </a:cubicBezTo>
                <a:cubicBezTo>
                  <a:pt x="20417" y="3877"/>
                  <a:pt x="20429" y="3893"/>
                  <a:pt x="20441" y="3909"/>
                </a:cubicBezTo>
                <a:cubicBezTo>
                  <a:pt x="20341" y="4044"/>
                  <a:pt x="20287" y="4266"/>
                  <a:pt x="20311" y="4500"/>
                </a:cubicBezTo>
                <a:cubicBezTo>
                  <a:pt x="20344" y="4830"/>
                  <a:pt x="20525" y="5045"/>
                  <a:pt x="20712" y="4985"/>
                </a:cubicBezTo>
                <a:cubicBezTo>
                  <a:pt x="20748" y="4973"/>
                  <a:pt x="20778" y="4949"/>
                  <a:pt x="20808" y="4921"/>
                </a:cubicBezTo>
                <a:cubicBezTo>
                  <a:pt x="20811" y="4925"/>
                  <a:pt x="20814" y="4929"/>
                  <a:pt x="20817" y="4933"/>
                </a:cubicBezTo>
                <a:cubicBezTo>
                  <a:pt x="20667" y="5037"/>
                  <a:pt x="20570" y="5307"/>
                  <a:pt x="20591" y="5601"/>
                </a:cubicBezTo>
                <a:cubicBezTo>
                  <a:pt x="20615" y="5950"/>
                  <a:pt x="20796" y="6196"/>
                  <a:pt x="20992" y="6153"/>
                </a:cubicBezTo>
                <a:cubicBezTo>
                  <a:pt x="20995" y="6153"/>
                  <a:pt x="21001" y="6149"/>
                  <a:pt x="21004" y="6149"/>
                </a:cubicBezTo>
                <a:cubicBezTo>
                  <a:pt x="20892" y="6276"/>
                  <a:pt x="20823" y="6502"/>
                  <a:pt x="20832" y="6752"/>
                </a:cubicBezTo>
                <a:cubicBezTo>
                  <a:pt x="20844" y="7098"/>
                  <a:pt x="21007" y="7368"/>
                  <a:pt x="21200" y="7372"/>
                </a:cubicBezTo>
                <a:cubicBezTo>
                  <a:pt x="21100" y="7499"/>
                  <a:pt x="21034" y="7706"/>
                  <a:pt x="21034" y="7940"/>
                </a:cubicBezTo>
                <a:cubicBezTo>
                  <a:pt x="21037" y="8286"/>
                  <a:pt x="21178" y="8568"/>
                  <a:pt x="21365" y="8619"/>
                </a:cubicBezTo>
                <a:cubicBezTo>
                  <a:pt x="21269" y="8742"/>
                  <a:pt x="21206" y="8941"/>
                  <a:pt x="21200" y="9167"/>
                </a:cubicBezTo>
                <a:cubicBezTo>
                  <a:pt x="21190" y="9509"/>
                  <a:pt x="21317" y="9811"/>
                  <a:pt x="21498" y="9898"/>
                </a:cubicBezTo>
                <a:cubicBezTo>
                  <a:pt x="21404" y="10018"/>
                  <a:pt x="21338" y="10204"/>
                  <a:pt x="21323" y="10427"/>
                </a:cubicBezTo>
                <a:cubicBezTo>
                  <a:pt x="21302" y="10768"/>
                  <a:pt x="21413" y="11082"/>
                  <a:pt x="21585" y="11205"/>
                </a:cubicBezTo>
                <a:cubicBezTo>
                  <a:pt x="21531" y="11273"/>
                  <a:pt x="21486" y="11360"/>
                  <a:pt x="21452" y="11463"/>
                </a:cubicBezTo>
                <a:cubicBezTo>
                  <a:pt x="21458" y="11134"/>
                  <a:pt x="21326" y="10840"/>
                  <a:pt x="21136" y="10784"/>
                </a:cubicBezTo>
                <a:cubicBezTo>
                  <a:pt x="21124" y="10780"/>
                  <a:pt x="21109" y="10776"/>
                  <a:pt x="21097" y="10776"/>
                </a:cubicBezTo>
                <a:cubicBezTo>
                  <a:pt x="21221" y="10693"/>
                  <a:pt x="21314" y="10494"/>
                  <a:pt x="21329" y="10248"/>
                </a:cubicBezTo>
                <a:cubicBezTo>
                  <a:pt x="21350" y="9898"/>
                  <a:pt x="21206" y="9589"/>
                  <a:pt x="21007" y="9553"/>
                </a:cubicBezTo>
                <a:cubicBezTo>
                  <a:pt x="20808" y="9517"/>
                  <a:pt x="20633" y="9771"/>
                  <a:pt x="20612" y="10121"/>
                </a:cubicBezTo>
                <a:cubicBezTo>
                  <a:pt x="20591" y="10470"/>
                  <a:pt x="20736" y="10780"/>
                  <a:pt x="20935" y="10816"/>
                </a:cubicBezTo>
                <a:cubicBezTo>
                  <a:pt x="20941" y="10816"/>
                  <a:pt x="20944" y="10816"/>
                  <a:pt x="20947" y="10816"/>
                </a:cubicBezTo>
                <a:cubicBezTo>
                  <a:pt x="20823" y="10895"/>
                  <a:pt x="20727" y="11090"/>
                  <a:pt x="20703" y="11336"/>
                </a:cubicBezTo>
                <a:cubicBezTo>
                  <a:pt x="20673" y="11682"/>
                  <a:pt x="20796" y="12004"/>
                  <a:pt x="20986" y="12087"/>
                </a:cubicBezTo>
                <a:cubicBezTo>
                  <a:pt x="20871" y="12170"/>
                  <a:pt x="20784" y="12349"/>
                  <a:pt x="20754" y="12576"/>
                </a:cubicBezTo>
                <a:cubicBezTo>
                  <a:pt x="20712" y="12913"/>
                  <a:pt x="20817" y="13247"/>
                  <a:pt x="20992" y="13370"/>
                </a:cubicBezTo>
                <a:cubicBezTo>
                  <a:pt x="20883" y="13453"/>
                  <a:pt x="20796" y="13620"/>
                  <a:pt x="20760" y="13839"/>
                </a:cubicBezTo>
                <a:cubicBezTo>
                  <a:pt x="20706" y="14168"/>
                  <a:pt x="20793" y="14510"/>
                  <a:pt x="20959" y="14669"/>
                </a:cubicBezTo>
                <a:cubicBezTo>
                  <a:pt x="20853" y="14748"/>
                  <a:pt x="20763" y="14907"/>
                  <a:pt x="20724" y="15114"/>
                </a:cubicBezTo>
                <a:cubicBezTo>
                  <a:pt x="20660" y="15439"/>
                  <a:pt x="20730" y="15789"/>
                  <a:pt x="20880" y="15976"/>
                </a:cubicBezTo>
                <a:cubicBezTo>
                  <a:pt x="20814" y="16023"/>
                  <a:pt x="20760" y="16099"/>
                  <a:pt x="20712" y="16198"/>
                </a:cubicBezTo>
                <a:cubicBezTo>
                  <a:pt x="20769" y="15872"/>
                  <a:pt x="20676" y="15519"/>
                  <a:pt x="20492" y="15388"/>
                </a:cubicBezTo>
                <a:cubicBezTo>
                  <a:pt x="20480" y="15380"/>
                  <a:pt x="20465" y="15372"/>
                  <a:pt x="20453" y="15364"/>
                </a:cubicBezTo>
                <a:cubicBezTo>
                  <a:pt x="20582" y="15332"/>
                  <a:pt x="20700" y="15177"/>
                  <a:pt x="20745" y="14939"/>
                </a:cubicBezTo>
                <a:cubicBezTo>
                  <a:pt x="20808" y="14605"/>
                  <a:pt x="20706" y="14248"/>
                  <a:pt x="20519" y="14137"/>
                </a:cubicBezTo>
                <a:cubicBezTo>
                  <a:pt x="20332" y="14025"/>
                  <a:pt x="20127" y="14204"/>
                  <a:pt x="20064" y="14538"/>
                </a:cubicBezTo>
                <a:cubicBezTo>
                  <a:pt x="20001" y="14871"/>
                  <a:pt x="20103" y="15229"/>
                  <a:pt x="20290" y="15340"/>
                </a:cubicBezTo>
                <a:cubicBezTo>
                  <a:pt x="20296" y="15344"/>
                  <a:pt x="20299" y="15344"/>
                  <a:pt x="20305" y="15344"/>
                </a:cubicBezTo>
                <a:cubicBezTo>
                  <a:pt x="20176" y="15372"/>
                  <a:pt x="20055" y="15523"/>
                  <a:pt x="20004" y="15753"/>
                </a:cubicBezTo>
                <a:cubicBezTo>
                  <a:pt x="19932" y="16079"/>
                  <a:pt x="20010" y="16444"/>
                  <a:pt x="20185" y="16595"/>
                </a:cubicBezTo>
                <a:cubicBezTo>
                  <a:pt x="20064" y="16635"/>
                  <a:pt x="19953" y="16770"/>
                  <a:pt x="19899" y="16981"/>
                </a:cubicBezTo>
                <a:cubicBezTo>
                  <a:pt x="19814" y="17294"/>
                  <a:pt x="19875" y="17660"/>
                  <a:pt x="20031" y="17846"/>
                </a:cubicBezTo>
                <a:cubicBezTo>
                  <a:pt x="19914" y="17886"/>
                  <a:pt x="19808" y="18013"/>
                  <a:pt x="19748" y="18212"/>
                </a:cubicBezTo>
                <a:cubicBezTo>
                  <a:pt x="19655" y="18514"/>
                  <a:pt x="19697" y="18883"/>
                  <a:pt x="19838" y="19102"/>
                </a:cubicBezTo>
                <a:cubicBezTo>
                  <a:pt x="19724" y="19137"/>
                  <a:pt x="19619" y="19256"/>
                  <a:pt x="19552" y="19443"/>
                </a:cubicBezTo>
                <a:cubicBezTo>
                  <a:pt x="19450" y="19737"/>
                  <a:pt x="19474" y="20103"/>
                  <a:pt x="19597" y="20349"/>
                </a:cubicBezTo>
                <a:cubicBezTo>
                  <a:pt x="19525" y="20369"/>
                  <a:pt x="19456" y="20424"/>
                  <a:pt x="19396" y="20508"/>
                </a:cubicBezTo>
                <a:cubicBezTo>
                  <a:pt x="19498" y="20210"/>
                  <a:pt x="19456" y="19821"/>
                  <a:pt x="19290" y="19618"/>
                </a:cubicBezTo>
                <a:cubicBezTo>
                  <a:pt x="19278" y="19602"/>
                  <a:pt x="19263" y="19590"/>
                  <a:pt x="19251" y="19578"/>
                </a:cubicBezTo>
                <a:cubicBezTo>
                  <a:pt x="19384" y="19602"/>
                  <a:pt x="19519" y="19495"/>
                  <a:pt x="19594" y="19280"/>
                </a:cubicBezTo>
                <a:cubicBezTo>
                  <a:pt x="19697" y="18982"/>
                  <a:pt x="19646" y="18589"/>
                  <a:pt x="19474" y="18406"/>
                </a:cubicBezTo>
                <a:cubicBezTo>
                  <a:pt x="19305" y="18224"/>
                  <a:pt x="19083" y="18319"/>
                  <a:pt x="18980" y="18617"/>
                </a:cubicBezTo>
                <a:cubicBezTo>
                  <a:pt x="18878" y="18915"/>
                  <a:pt x="18929" y="19308"/>
                  <a:pt x="19101" y="19491"/>
                </a:cubicBezTo>
                <a:cubicBezTo>
                  <a:pt x="19107" y="19499"/>
                  <a:pt x="19113" y="19499"/>
                  <a:pt x="19119" y="19507"/>
                </a:cubicBezTo>
                <a:cubicBezTo>
                  <a:pt x="18986" y="19483"/>
                  <a:pt x="18851" y="19578"/>
                  <a:pt x="18769" y="19785"/>
                </a:cubicBezTo>
                <a:cubicBezTo>
                  <a:pt x="18655" y="20075"/>
                  <a:pt x="18691" y="20460"/>
                  <a:pt x="18845" y="20678"/>
                </a:cubicBezTo>
                <a:cubicBezTo>
                  <a:pt x="18721" y="20667"/>
                  <a:pt x="18595" y="20758"/>
                  <a:pt x="18513" y="20941"/>
                </a:cubicBezTo>
                <a:cubicBezTo>
                  <a:pt x="18429" y="21131"/>
                  <a:pt x="18411" y="21378"/>
                  <a:pt x="18450" y="21592"/>
                </a:cubicBezTo>
                <a:lnTo>
                  <a:pt x="19194" y="21592"/>
                </a:lnTo>
                <a:cubicBezTo>
                  <a:pt x="19245" y="21322"/>
                  <a:pt x="19200" y="21012"/>
                  <a:pt x="19068" y="20825"/>
                </a:cubicBezTo>
                <a:cubicBezTo>
                  <a:pt x="19152" y="20829"/>
                  <a:pt x="19236" y="20786"/>
                  <a:pt x="19305" y="20694"/>
                </a:cubicBezTo>
                <a:cubicBezTo>
                  <a:pt x="19203" y="20972"/>
                  <a:pt x="19212" y="21330"/>
                  <a:pt x="19317" y="21584"/>
                </a:cubicBezTo>
                <a:cubicBezTo>
                  <a:pt x="19308" y="21588"/>
                  <a:pt x="19302" y="21588"/>
                  <a:pt x="19293" y="21592"/>
                </a:cubicBezTo>
                <a:lnTo>
                  <a:pt x="20028" y="21592"/>
                </a:lnTo>
                <a:close/>
                <a:moveTo>
                  <a:pt x="3" y="21600"/>
                </a:moveTo>
                <a:cubicBezTo>
                  <a:pt x="120" y="21600"/>
                  <a:pt x="208" y="21600"/>
                  <a:pt x="208" y="21600"/>
                </a:cubicBezTo>
                <a:cubicBezTo>
                  <a:pt x="208" y="21453"/>
                  <a:pt x="178" y="21302"/>
                  <a:pt x="120" y="21179"/>
                </a:cubicBezTo>
                <a:cubicBezTo>
                  <a:pt x="87" y="21103"/>
                  <a:pt x="45" y="21048"/>
                  <a:pt x="3" y="21004"/>
                </a:cubicBezTo>
                <a:lnTo>
                  <a:pt x="3" y="21600"/>
                </a:lnTo>
                <a:close/>
                <a:moveTo>
                  <a:pt x="21139" y="6053"/>
                </a:moveTo>
                <a:cubicBezTo>
                  <a:pt x="21148" y="6045"/>
                  <a:pt x="21154" y="6034"/>
                  <a:pt x="21163" y="6022"/>
                </a:cubicBezTo>
                <a:cubicBezTo>
                  <a:pt x="21166" y="6030"/>
                  <a:pt x="21169" y="6038"/>
                  <a:pt x="21172" y="6045"/>
                </a:cubicBezTo>
                <a:cubicBezTo>
                  <a:pt x="21163" y="6049"/>
                  <a:pt x="21151" y="6053"/>
                  <a:pt x="21139" y="6053"/>
                </a:cubicBezTo>
                <a:close/>
                <a:moveTo>
                  <a:pt x="21428" y="7245"/>
                </a:moveTo>
                <a:cubicBezTo>
                  <a:pt x="21446" y="7221"/>
                  <a:pt x="21464" y="7189"/>
                  <a:pt x="21483" y="7158"/>
                </a:cubicBezTo>
                <a:cubicBezTo>
                  <a:pt x="21492" y="7193"/>
                  <a:pt x="21504" y="7229"/>
                  <a:pt x="21516" y="7265"/>
                </a:cubicBezTo>
                <a:cubicBezTo>
                  <a:pt x="21489" y="7249"/>
                  <a:pt x="21458" y="7245"/>
                  <a:pt x="21428" y="7245"/>
                </a:cubicBezTo>
                <a:close/>
                <a:moveTo>
                  <a:pt x="21522" y="6355"/>
                </a:moveTo>
                <a:cubicBezTo>
                  <a:pt x="21519" y="6347"/>
                  <a:pt x="21516" y="6343"/>
                  <a:pt x="21513" y="6335"/>
                </a:cubicBezTo>
                <a:cubicBezTo>
                  <a:pt x="21519" y="6335"/>
                  <a:pt x="21522" y="6335"/>
                  <a:pt x="21528" y="6335"/>
                </a:cubicBezTo>
                <a:cubicBezTo>
                  <a:pt x="21528" y="6343"/>
                  <a:pt x="21525" y="6351"/>
                  <a:pt x="21522" y="6355"/>
                </a:cubicBezTo>
                <a:close/>
                <a:moveTo>
                  <a:pt x="20335" y="17966"/>
                </a:moveTo>
                <a:cubicBezTo>
                  <a:pt x="20386" y="17946"/>
                  <a:pt x="20438" y="17910"/>
                  <a:pt x="20480" y="17854"/>
                </a:cubicBezTo>
                <a:cubicBezTo>
                  <a:pt x="20459" y="17997"/>
                  <a:pt x="20462" y="18148"/>
                  <a:pt x="20486" y="18283"/>
                </a:cubicBezTo>
                <a:cubicBezTo>
                  <a:pt x="20453" y="18156"/>
                  <a:pt x="20405" y="18045"/>
                  <a:pt x="20335" y="17966"/>
                </a:cubicBezTo>
                <a:close/>
                <a:moveTo>
                  <a:pt x="20639" y="17421"/>
                </a:moveTo>
                <a:cubicBezTo>
                  <a:pt x="20673" y="17120"/>
                  <a:pt x="20588" y="16802"/>
                  <a:pt x="20426" y="16659"/>
                </a:cubicBezTo>
                <a:cubicBezTo>
                  <a:pt x="20504" y="16631"/>
                  <a:pt x="20576" y="16559"/>
                  <a:pt x="20633" y="16452"/>
                </a:cubicBezTo>
                <a:cubicBezTo>
                  <a:pt x="20573" y="16758"/>
                  <a:pt x="20627" y="17092"/>
                  <a:pt x="20763" y="17294"/>
                </a:cubicBezTo>
                <a:cubicBezTo>
                  <a:pt x="20718" y="17326"/>
                  <a:pt x="20679" y="17370"/>
                  <a:pt x="20639" y="17421"/>
                </a:cubicBezTo>
                <a:close/>
                <a:moveTo>
                  <a:pt x="21302" y="13362"/>
                </a:moveTo>
                <a:cubicBezTo>
                  <a:pt x="21347" y="13326"/>
                  <a:pt x="21389" y="13271"/>
                  <a:pt x="21425" y="13203"/>
                </a:cubicBezTo>
                <a:cubicBezTo>
                  <a:pt x="21425" y="13338"/>
                  <a:pt x="21443" y="13469"/>
                  <a:pt x="21477" y="13584"/>
                </a:cubicBezTo>
                <a:cubicBezTo>
                  <a:pt x="21431" y="13485"/>
                  <a:pt x="21371" y="13406"/>
                  <a:pt x="21302" y="13362"/>
                </a:cubicBezTo>
                <a:close/>
                <a:moveTo>
                  <a:pt x="21591" y="1084"/>
                </a:moveTo>
                <a:cubicBezTo>
                  <a:pt x="21537" y="1061"/>
                  <a:pt x="21480" y="1053"/>
                  <a:pt x="21419" y="1065"/>
                </a:cubicBezTo>
                <a:cubicBezTo>
                  <a:pt x="21471" y="890"/>
                  <a:pt x="21480" y="675"/>
                  <a:pt x="21440" y="477"/>
                </a:cubicBezTo>
                <a:cubicBezTo>
                  <a:pt x="21392" y="238"/>
                  <a:pt x="21284" y="68"/>
                  <a:pt x="21154" y="4"/>
                </a:cubicBezTo>
                <a:lnTo>
                  <a:pt x="20197" y="4"/>
                </a:lnTo>
                <a:cubicBezTo>
                  <a:pt x="20281" y="310"/>
                  <a:pt x="20474" y="465"/>
                  <a:pt x="20657" y="393"/>
                </a:cubicBezTo>
                <a:cubicBezTo>
                  <a:pt x="20606" y="572"/>
                  <a:pt x="20597" y="783"/>
                  <a:pt x="20636" y="981"/>
                </a:cubicBezTo>
                <a:cubicBezTo>
                  <a:pt x="20703" y="1319"/>
                  <a:pt x="20892" y="1517"/>
                  <a:pt x="21088" y="1478"/>
                </a:cubicBezTo>
                <a:cubicBezTo>
                  <a:pt x="21037" y="1652"/>
                  <a:pt x="21022" y="1859"/>
                  <a:pt x="21055" y="2062"/>
                </a:cubicBezTo>
                <a:cubicBezTo>
                  <a:pt x="21112" y="2407"/>
                  <a:pt x="21293" y="2630"/>
                  <a:pt x="21486" y="2626"/>
                </a:cubicBezTo>
                <a:cubicBezTo>
                  <a:pt x="21431" y="2796"/>
                  <a:pt x="21413" y="2999"/>
                  <a:pt x="21437" y="3201"/>
                </a:cubicBezTo>
                <a:cubicBezTo>
                  <a:pt x="21461" y="3384"/>
                  <a:pt x="21516" y="3535"/>
                  <a:pt x="21591" y="3646"/>
                </a:cubicBezTo>
                <a:lnTo>
                  <a:pt x="21591" y="1084"/>
                </a:lnTo>
                <a:close/>
                <a:moveTo>
                  <a:pt x="3815" y="465"/>
                </a:moveTo>
                <a:cubicBezTo>
                  <a:pt x="3812" y="461"/>
                  <a:pt x="3809" y="461"/>
                  <a:pt x="3809" y="465"/>
                </a:cubicBezTo>
                <a:cubicBezTo>
                  <a:pt x="3806" y="469"/>
                  <a:pt x="3809" y="473"/>
                  <a:pt x="3809" y="477"/>
                </a:cubicBezTo>
                <a:cubicBezTo>
                  <a:pt x="3812" y="481"/>
                  <a:pt x="3815" y="481"/>
                  <a:pt x="3815" y="477"/>
                </a:cubicBezTo>
                <a:cubicBezTo>
                  <a:pt x="3818" y="473"/>
                  <a:pt x="3815" y="469"/>
                  <a:pt x="3815" y="465"/>
                </a:cubicBezTo>
                <a:close/>
                <a:moveTo>
                  <a:pt x="3081" y="298"/>
                </a:moveTo>
                <a:cubicBezTo>
                  <a:pt x="3099" y="254"/>
                  <a:pt x="3093" y="195"/>
                  <a:pt x="3069" y="163"/>
                </a:cubicBezTo>
                <a:cubicBezTo>
                  <a:pt x="3044" y="131"/>
                  <a:pt x="3008" y="143"/>
                  <a:pt x="2990" y="187"/>
                </a:cubicBezTo>
                <a:cubicBezTo>
                  <a:pt x="2972" y="230"/>
                  <a:pt x="2978" y="290"/>
                  <a:pt x="3002" y="322"/>
                </a:cubicBezTo>
                <a:cubicBezTo>
                  <a:pt x="3029" y="350"/>
                  <a:pt x="3062" y="342"/>
                  <a:pt x="3081" y="298"/>
                </a:cubicBezTo>
                <a:close/>
                <a:moveTo>
                  <a:pt x="2957" y="1911"/>
                </a:moveTo>
                <a:cubicBezTo>
                  <a:pt x="2948" y="1899"/>
                  <a:pt x="2933" y="1907"/>
                  <a:pt x="2927" y="1926"/>
                </a:cubicBezTo>
                <a:cubicBezTo>
                  <a:pt x="2921" y="1946"/>
                  <a:pt x="2924" y="1966"/>
                  <a:pt x="2936" y="1978"/>
                </a:cubicBezTo>
                <a:cubicBezTo>
                  <a:pt x="2945" y="1990"/>
                  <a:pt x="2960" y="1982"/>
                  <a:pt x="2966" y="1962"/>
                </a:cubicBezTo>
                <a:cubicBezTo>
                  <a:pt x="2972" y="1946"/>
                  <a:pt x="2969" y="1922"/>
                  <a:pt x="2957" y="1911"/>
                </a:cubicBezTo>
                <a:close/>
                <a:moveTo>
                  <a:pt x="2954" y="2780"/>
                </a:moveTo>
                <a:cubicBezTo>
                  <a:pt x="2957" y="2784"/>
                  <a:pt x="2960" y="2780"/>
                  <a:pt x="2960" y="2776"/>
                </a:cubicBezTo>
                <a:cubicBezTo>
                  <a:pt x="2960" y="2772"/>
                  <a:pt x="2960" y="2769"/>
                  <a:pt x="2957" y="2765"/>
                </a:cubicBezTo>
                <a:cubicBezTo>
                  <a:pt x="2954" y="2765"/>
                  <a:pt x="2951" y="2765"/>
                  <a:pt x="2951" y="2769"/>
                </a:cubicBezTo>
                <a:cubicBezTo>
                  <a:pt x="2951" y="2772"/>
                  <a:pt x="2951" y="2776"/>
                  <a:pt x="2954" y="2780"/>
                </a:cubicBezTo>
                <a:close/>
                <a:moveTo>
                  <a:pt x="3005" y="1136"/>
                </a:moveTo>
                <a:cubicBezTo>
                  <a:pt x="3017" y="1104"/>
                  <a:pt x="3011" y="1065"/>
                  <a:pt x="2993" y="1041"/>
                </a:cubicBezTo>
                <a:cubicBezTo>
                  <a:pt x="2975" y="1021"/>
                  <a:pt x="2951" y="1029"/>
                  <a:pt x="2939" y="1061"/>
                </a:cubicBezTo>
                <a:cubicBezTo>
                  <a:pt x="2927" y="1092"/>
                  <a:pt x="2933" y="1132"/>
                  <a:pt x="2951" y="1156"/>
                </a:cubicBezTo>
                <a:cubicBezTo>
                  <a:pt x="2972" y="1176"/>
                  <a:pt x="2996" y="1168"/>
                  <a:pt x="3005" y="1136"/>
                </a:cubicBezTo>
                <a:close/>
                <a:moveTo>
                  <a:pt x="2319" y="4568"/>
                </a:moveTo>
                <a:cubicBezTo>
                  <a:pt x="2322" y="4548"/>
                  <a:pt x="2316" y="4528"/>
                  <a:pt x="2304" y="4520"/>
                </a:cubicBezTo>
                <a:cubicBezTo>
                  <a:pt x="2292" y="4516"/>
                  <a:pt x="2280" y="4524"/>
                  <a:pt x="2277" y="4548"/>
                </a:cubicBezTo>
                <a:cubicBezTo>
                  <a:pt x="2274" y="4568"/>
                  <a:pt x="2280" y="4588"/>
                  <a:pt x="2292" y="4596"/>
                </a:cubicBezTo>
                <a:cubicBezTo>
                  <a:pt x="2304" y="4600"/>
                  <a:pt x="2316" y="4588"/>
                  <a:pt x="2319" y="4568"/>
                </a:cubicBezTo>
                <a:close/>
                <a:moveTo>
                  <a:pt x="2126" y="2081"/>
                </a:moveTo>
                <a:cubicBezTo>
                  <a:pt x="2162" y="2113"/>
                  <a:pt x="2204" y="2085"/>
                  <a:pt x="2222" y="2022"/>
                </a:cubicBezTo>
                <a:cubicBezTo>
                  <a:pt x="2240" y="1958"/>
                  <a:pt x="2225" y="1883"/>
                  <a:pt x="2189" y="1851"/>
                </a:cubicBezTo>
                <a:cubicBezTo>
                  <a:pt x="2153" y="1819"/>
                  <a:pt x="2111" y="1847"/>
                  <a:pt x="2093" y="1911"/>
                </a:cubicBezTo>
                <a:cubicBezTo>
                  <a:pt x="2078" y="1974"/>
                  <a:pt x="2093" y="2050"/>
                  <a:pt x="2126" y="2081"/>
                </a:cubicBezTo>
                <a:close/>
                <a:moveTo>
                  <a:pt x="2409" y="5354"/>
                </a:moveTo>
                <a:cubicBezTo>
                  <a:pt x="2406" y="5354"/>
                  <a:pt x="2403" y="5354"/>
                  <a:pt x="2403" y="5362"/>
                </a:cubicBezTo>
                <a:cubicBezTo>
                  <a:pt x="2403" y="5366"/>
                  <a:pt x="2403" y="5370"/>
                  <a:pt x="2406" y="5370"/>
                </a:cubicBezTo>
                <a:cubicBezTo>
                  <a:pt x="2409" y="5370"/>
                  <a:pt x="2412" y="5370"/>
                  <a:pt x="2412" y="5362"/>
                </a:cubicBezTo>
                <a:cubicBezTo>
                  <a:pt x="2412" y="5362"/>
                  <a:pt x="2412" y="5354"/>
                  <a:pt x="2409" y="5354"/>
                </a:cubicBezTo>
                <a:close/>
                <a:moveTo>
                  <a:pt x="2165" y="4"/>
                </a:moveTo>
                <a:cubicBezTo>
                  <a:pt x="2159" y="12"/>
                  <a:pt x="2156" y="20"/>
                  <a:pt x="2153" y="32"/>
                </a:cubicBezTo>
                <a:cubicBezTo>
                  <a:pt x="2120" y="119"/>
                  <a:pt x="2135" y="234"/>
                  <a:pt x="2183" y="290"/>
                </a:cubicBezTo>
                <a:cubicBezTo>
                  <a:pt x="2231" y="346"/>
                  <a:pt x="2298" y="322"/>
                  <a:pt x="2331" y="234"/>
                </a:cubicBezTo>
                <a:cubicBezTo>
                  <a:pt x="2358" y="159"/>
                  <a:pt x="2352" y="64"/>
                  <a:pt x="2319" y="4"/>
                </a:cubicBezTo>
                <a:lnTo>
                  <a:pt x="2165" y="4"/>
                </a:lnTo>
                <a:close/>
                <a:moveTo>
                  <a:pt x="2225" y="922"/>
                </a:moveTo>
                <a:cubicBezTo>
                  <a:pt x="2183" y="878"/>
                  <a:pt x="2129" y="906"/>
                  <a:pt x="2105" y="981"/>
                </a:cubicBezTo>
                <a:cubicBezTo>
                  <a:pt x="2081" y="1057"/>
                  <a:pt x="2096" y="1152"/>
                  <a:pt x="2138" y="1196"/>
                </a:cubicBezTo>
                <a:cubicBezTo>
                  <a:pt x="2180" y="1239"/>
                  <a:pt x="2234" y="1211"/>
                  <a:pt x="2258" y="1136"/>
                </a:cubicBezTo>
                <a:cubicBezTo>
                  <a:pt x="2283" y="1061"/>
                  <a:pt x="2268" y="965"/>
                  <a:pt x="2225" y="922"/>
                </a:cubicBezTo>
                <a:close/>
                <a:moveTo>
                  <a:pt x="2222" y="2892"/>
                </a:moveTo>
                <a:cubicBezTo>
                  <a:pt x="2234" y="2840"/>
                  <a:pt x="2222" y="2784"/>
                  <a:pt x="2192" y="2765"/>
                </a:cubicBezTo>
                <a:cubicBezTo>
                  <a:pt x="2165" y="2745"/>
                  <a:pt x="2132" y="2769"/>
                  <a:pt x="2120" y="2816"/>
                </a:cubicBezTo>
                <a:cubicBezTo>
                  <a:pt x="2108" y="2868"/>
                  <a:pt x="2120" y="2923"/>
                  <a:pt x="2150" y="2943"/>
                </a:cubicBezTo>
                <a:cubicBezTo>
                  <a:pt x="2180" y="2967"/>
                  <a:pt x="2210" y="2943"/>
                  <a:pt x="2222" y="2892"/>
                </a:cubicBezTo>
                <a:close/>
                <a:moveTo>
                  <a:pt x="2255" y="3742"/>
                </a:moveTo>
                <a:cubicBezTo>
                  <a:pt x="2261" y="3706"/>
                  <a:pt x="2252" y="3666"/>
                  <a:pt x="2231" y="3654"/>
                </a:cubicBezTo>
                <a:cubicBezTo>
                  <a:pt x="2210" y="3642"/>
                  <a:pt x="2189" y="3658"/>
                  <a:pt x="2183" y="3694"/>
                </a:cubicBezTo>
                <a:cubicBezTo>
                  <a:pt x="2177" y="3730"/>
                  <a:pt x="2186" y="3769"/>
                  <a:pt x="2207" y="3781"/>
                </a:cubicBezTo>
                <a:cubicBezTo>
                  <a:pt x="2225" y="3797"/>
                  <a:pt x="2249" y="3777"/>
                  <a:pt x="2255" y="3742"/>
                </a:cubicBezTo>
                <a:close/>
                <a:moveTo>
                  <a:pt x="1470" y="3845"/>
                </a:moveTo>
                <a:cubicBezTo>
                  <a:pt x="1421" y="3821"/>
                  <a:pt x="1373" y="3869"/>
                  <a:pt x="1358" y="3952"/>
                </a:cubicBezTo>
                <a:cubicBezTo>
                  <a:pt x="1343" y="4036"/>
                  <a:pt x="1370" y="4123"/>
                  <a:pt x="1418" y="4147"/>
                </a:cubicBezTo>
                <a:cubicBezTo>
                  <a:pt x="1466" y="4171"/>
                  <a:pt x="1515" y="4123"/>
                  <a:pt x="1530" y="4040"/>
                </a:cubicBezTo>
                <a:cubicBezTo>
                  <a:pt x="1545" y="3956"/>
                  <a:pt x="1518" y="3869"/>
                  <a:pt x="1470" y="3845"/>
                </a:cubicBezTo>
                <a:close/>
                <a:moveTo>
                  <a:pt x="1424" y="2892"/>
                </a:moveTo>
                <a:cubicBezTo>
                  <a:pt x="1370" y="2856"/>
                  <a:pt x="1310" y="2908"/>
                  <a:pt x="1289" y="3003"/>
                </a:cubicBezTo>
                <a:cubicBezTo>
                  <a:pt x="1268" y="3098"/>
                  <a:pt x="1298" y="3205"/>
                  <a:pt x="1352" y="3241"/>
                </a:cubicBezTo>
                <a:cubicBezTo>
                  <a:pt x="1406" y="3277"/>
                  <a:pt x="1466" y="3225"/>
                  <a:pt x="1488" y="3130"/>
                </a:cubicBezTo>
                <a:cubicBezTo>
                  <a:pt x="1506" y="3035"/>
                  <a:pt x="1479" y="2927"/>
                  <a:pt x="1424" y="2892"/>
                </a:cubicBezTo>
                <a:close/>
                <a:moveTo>
                  <a:pt x="1316" y="1366"/>
                </a:moveTo>
                <a:cubicBezTo>
                  <a:pt x="1385" y="1426"/>
                  <a:pt x="1470" y="1378"/>
                  <a:pt x="1503" y="1255"/>
                </a:cubicBezTo>
                <a:cubicBezTo>
                  <a:pt x="1539" y="1132"/>
                  <a:pt x="1509" y="985"/>
                  <a:pt x="1439" y="925"/>
                </a:cubicBezTo>
                <a:cubicBezTo>
                  <a:pt x="1370" y="866"/>
                  <a:pt x="1286" y="914"/>
                  <a:pt x="1253" y="1037"/>
                </a:cubicBezTo>
                <a:cubicBezTo>
                  <a:pt x="1220" y="1156"/>
                  <a:pt x="1247" y="1303"/>
                  <a:pt x="1316" y="1366"/>
                </a:cubicBezTo>
                <a:close/>
                <a:moveTo>
                  <a:pt x="1301" y="4"/>
                </a:moveTo>
                <a:cubicBezTo>
                  <a:pt x="1298" y="8"/>
                  <a:pt x="1298" y="12"/>
                  <a:pt x="1295" y="16"/>
                </a:cubicBezTo>
                <a:cubicBezTo>
                  <a:pt x="1253" y="147"/>
                  <a:pt x="1277" y="318"/>
                  <a:pt x="1352" y="393"/>
                </a:cubicBezTo>
                <a:cubicBezTo>
                  <a:pt x="1427" y="469"/>
                  <a:pt x="1524" y="425"/>
                  <a:pt x="1566" y="294"/>
                </a:cubicBezTo>
                <a:cubicBezTo>
                  <a:pt x="1596" y="199"/>
                  <a:pt x="1593" y="87"/>
                  <a:pt x="1560" y="4"/>
                </a:cubicBezTo>
                <a:lnTo>
                  <a:pt x="1301" y="4"/>
                </a:lnTo>
                <a:close/>
                <a:moveTo>
                  <a:pt x="1551" y="4766"/>
                </a:moveTo>
                <a:cubicBezTo>
                  <a:pt x="1512" y="4751"/>
                  <a:pt x="1473" y="4794"/>
                  <a:pt x="1463" y="4862"/>
                </a:cubicBezTo>
                <a:cubicBezTo>
                  <a:pt x="1454" y="4929"/>
                  <a:pt x="1479" y="5001"/>
                  <a:pt x="1518" y="5017"/>
                </a:cubicBezTo>
                <a:cubicBezTo>
                  <a:pt x="1557" y="5033"/>
                  <a:pt x="1596" y="4989"/>
                  <a:pt x="1605" y="4921"/>
                </a:cubicBezTo>
                <a:cubicBezTo>
                  <a:pt x="1614" y="4854"/>
                  <a:pt x="1590" y="4782"/>
                  <a:pt x="1551" y="4766"/>
                </a:cubicBezTo>
                <a:close/>
                <a:moveTo>
                  <a:pt x="1849" y="6590"/>
                </a:moveTo>
                <a:cubicBezTo>
                  <a:pt x="1852" y="6554"/>
                  <a:pt x="1837" y="6518"/>
                  <a:pt x="1816" y="6514"/>
                </a:cubicBezTo>
                <a:cubicBezTo>
                  <a:pt x="1795" y="6510"/>
                  <a:pt x="1777" y="6538"/>
                  <a:pt x="1774" y="6574"/>
                </a:cubicBezTo>
                <a:cubicBezTo>
                  <a:pt x="1771" y="6609"/>
                  <a:pt x="1786" y="6645"/>
                  <a:pt x="1807" y="6649"/>
                </a:cubicBezTo>
                <a:cubicBezTo>
                  <a:pt x="1828" y="6653"/>
                  <a:pt x="1849" y="6629"/>
                  <a:pt x="1849" y="6590"/>
                </a:cubicBezTo>
                <a:close/>
                <a:moveTo>
                  <a:pt x="1412" y="1919"/>
                </a:moveTo>
                <a:cubicBezTo>
                  <a:pt x="1349" y="1871"/>
                  <a:pt x="1277" y="1922"/>
                  <a:pt x="1250" y="2034"/>
                </a:cubicBezTo>
                <a:cubicBezTo>
                  <a:pt x="1223" y="2145"/>
                  <a:pt x="1253" y="2272"/>
                  <a:pt x="1313" y="2320"/>
                </a:cubicBezTo>
                <a:cubicBezTo>
                  <a:pt x="1376" y="2367"/>
                  <a:pt x="1448" y="2316"/>
                  <a:pt x="1476" y="2204"/>
                </a:cubicBezTo>
                <a:cubicBezTo>
                  <a:pt x="1506" y="2093"/>
                  <a:pt x="1476" y="1966"/>
                  <a:pt x="1412" y="1919"/>
                </a:cubicBezTo>
                <a:close/>
                <a:moveTo>
                  <a:pt x="1993" y="7408"/>
                </a:moveTo>
                <a:cubicBezTo>
                  <a:pt x="2006" y="7408"/>
                  <a:pt x="2015" y="7392"/>
                  <a:pt x="2018" y="7372"/>
                </a:cubicBezTo>
                <a:cubicBezTo>
                  <a:pt x="2018" y="7352"/>
                  <a:pt x="2009" y="7332"/>
                  <a:pt x="1996" y="7332"/>
                </a:cubicBezTo>
                <a:cubicBezTo>
                  <a:pt x="1984" y="7332"/>
                  <a:pt x="1975" y="7348"/>
                  <a:pt x="1972" y="7368"/>
                </a:cubicBezTo>
                <a:cubicBezTo>
                  <a:pt x="1972" y="7388"/>
                  <a:pt x="1981" y="7408"/>
                  <a:pt x="1993" y="7408"/>
                </a:cubicBezTo>
                <a:close/>
                <a:moveTo>
                  <a:pt x="2201" y="8123"/>
                </a:moveTo>
                <a:cubicBezTo>
                  <a:pt x="2204" y="8123"/>
                  <a:pt x="2207" y="8119"/>
                  <a:pt x="2207" y="8115"/>
                </a:cubicBezTo>
                <a:cubicBezTo>
                  <a:pt x="2207" y="8111"/>
                  <a:pt x="2204" y="8107"/>
                  <a:pt x="2201" y="8107"/>
                </a:cubicBezTo>
                <a:cubicBezTo>
                  <a:pt x="2198" y="8107"/>
                  <a:pt x="2195" y="8111"/>
                  <a:pt x="2195" y="8115"/>
                </a:cubicBezTo>
                <a:cubicBezTo>
                  <a:pt x="2195" y="8119"/>
                  <a:pt x="2198" y="8123"/>
                  <a:pt x="2201" y="8123"/>
                </a:cubicBezTo>
                <a:close/>
                <a:moveTo>
                  <a:pt x="1668" y="5660"/>
                </a:moveTo>
                <a:cubicBezTo>
                  <a:pt x="1638" y="5652"/>
                  <a:pt x="1608" y="5688"/>
                  <a:pt x="1605" y="5740"/>
                </a:cubicBezTo>
                <a:cubicBezTo>
                  <a:pt x="1599" y="5791"/>
                  <a:pt x="1620" y="5843"/>
                  <a:pt x="1650" y="5851"/>
                </a:cubicBezTo>
                <a:cubicBezTo>
                  <a:pt x="1680" y="5859"/>
                  <a:pt x="1710" y="5823"/>
                  <a:pt x="1713" y="5771"/>
                </a:cubicBezTo>
                <a:cubicBezTo>
                  <a:pt x="1719" y="5720"/>
                  <a:pt x="1698" y="5668"/>
                  <a:pt x="1668" y="5660"/>
                </a:cubicBezTo>
                <a:close/>
                <a:moveTo>
                  <a:pt x="1087" y="7317"/>
                </a:moveTo>
                <a:cubicBezTo>
                  <a:pt x="1135" y="7320"/>
                  <a:pt x="1177" y="7257"/>
                  <a:pt x="1180" y="7170"/>
                </a:cubicBezTo>
                <a:cubicBezTo>
                  <a:pt x="1183" y="7082"/>
                  <a:pt x="1147" y="7007"/>
                  <a:pt x="1096" y="7003"/>
                </a:cubicBezTo>
                <a:cubicBezTo>
                  <a:pt x="1048" y="6999"/>
                  <a:pt x="1006" y="7062"/>
                  <a:pt x="1003" y="7150"/>
                </a:cubicBezTo>
                <a:cubicBezTo>
                  <a:pt x="1003" y="7233"/>
                  <a:pt x="1039" y="7309"/>
                  <a:pt x="1087" y="7317"/>
                </a:cubicBezTo>
                <a:close/>
                <a:moveTo>
                  <a:pt x="804" y="5140"/>
                </a:moveTo>
                <a:cubicBezTo>
                  <a:pt x="738" y="5120"/>
                  <a:pt x="675" y="5195"/>
                  <a:pt x="659" y="5315"/>
                </a:cubicBezTo>
                <a:cubicBezTo>
                  <a:pt x="647" y="5434"/>
                  <a:pt x="693" y="5545"/>
                  <a:pt x="759" y="5569"/>
                </a:cubicBezTo>
                <a:cubicBezTo>
                  <a:pt x="825" y="5589"/>
                  <a:pt x="888" y="5513"/>
                  <a:pt x="903" y="5394"/>
                </a:cubicBezTo>
                <a:cubicBezTo>
                  <a:pt x="915" y="5275"/>
                  <a:pt x="870" y="5164"/>
                  <a:pt x="804" y="5140"/>
                </a:cubicBezTo>
                <a:close/>
                <a:moveTo>
                  <a:pt x="1027" y="6300"/>
                </a:moveTo>
                <a:cubicBezTo>
                  <a:pt x="1033" y="6196"/>
                  <a:pt x="994" y="6105"/>
                  <a:pt x="933" y="6089"/>
                </a:cubicBezTo>
                <a:cubicBezTo>
                  <a:pt x="876" y="6077"/>
                  <a:pt x="822" y="6149"/>
                  <a:pt x="816" y="6252"/>
                </a:cubicBezTo>
                <a:cubicBezTo>
                  <a:pt x="810" y="6355"/>
                  <a:pt x="849" y="6447"/>
                  <a:pt x="909" y="6463"/>
                </a:cubicBezTo>
                <a:cubicBezTo>
                  <a:pt x="967" y="6474"/>
                  <a:pt x="1021" y="6403"/>
                  <a:pt x="1027" y="6300"/>
                </a:cubicBezTo>
                <a:close/>
                <a:moveTo>
                  <a:pt x="641" y="4639"/>
                </a:moveTo>
                <a:cubicBezTo>
                  <a:pt x="717" y="4671"/>
                  <a:pt x="792" y="4592"/>
                  <a:pt x="810" y="4461"/>
                </a:cubicBezTo>
                <a:cubicBezTo>
                  <a:pt x="828" y="4330"/>
                  <a:pt x="783" y="4194"/>
                  <a:pt x="708" y="4163"/>
                </a:cubicBezTo>
                <a:cubicBezTo>
                  <a:pt x="632" y="4131"/>
                  <a:pt x="557" y="4210"/>
                  <a:pt x="539" y="4345"/>
                </a:cubicBezTo>
                <a:cubicBezTo>
                  <a:pt x="521" y="4473"/>
                  <a:pt x="566" y="4608"/>
                  <a:pt x="641" y="4639"/>
                </a:cubicBezTo>
                <a:close/>
                <a:moveTo>
                  <a:pt x="1578" y="8790"/>
                </a:moveTo>
                <a:cubicBezTo>
                  <a:pt x="1575" y="8735"/>
                  <a:pt x="1551" y="8695"/>
                  <a:pt x="1521" y="8699"/>
                </a:cubicBezTo>
                <a:cubicBezTo>
                  <a:pt x="1491" y="8703"/>
                  <a:pt x="1467" y="8746"/>
                  <a:pt x="1470" y="8802"/>
                </a:cubicBezTo>
                <a:cubicBezTo>
                  <a:pt x="1473" y="8858"/>
                  <a:pt x="1497" y="8897"/>
                  <a:pt x="1527" y="8893"/>
                </a:cubicBezTo>
                <a:cubicBezTo>
                  <a:pt x="1557" y="8889"/>
                  <a:pt x="1581" y="8846"/>
                  <a:pt x="1578" y="8790"/>
                </a:cubicBezTo>
                <a:close/>
                <a:moveTo>
                  <a:pt x="1295" y="8127"/>
                </a:moveTo>
                <a:cubicBezTo>
                  <a:pt x="1334" y="8127"/>
                  <a:pt x="1367" y="8071"/>
                  <a:pt x="1367" y="8000"/>
                </a:cubicBezTo>
                <a:cubicBezTo>
                  <a:pt x="1367" y="7928"/>
                  <a:pt x="1334" y="7873"/>
                  <a:pt x="1295" y="7873"/>
                </a:cubicBezTo>
                <a:cubicBezTo>
                  <a:pt x="1256" y="7873"/>
                  <a:pt x="1223" y="7928"/>
                  <a:pt x="1223" y="8000"/>
                </a:cubicBezTo>
                <a:cubicBezTo>
                  <a:pt x="1223" y="8067"/>
                  <a:pt x="1256" y="8127"/>
                  <a:pt x="1295" y="8127"/>
                </a:cubicBezTo>
                <a:close/>
                <a:moveTo>
                  <a:pt x="732" y="2506"/>
                </a:moveTo>
                <a:cubicBezTo>
                  <a:pt x="765" y="2347"/>
                  <a:pt x="720" y="2173"/>
                  <a:pt x="629" y="2113"/>
                </a:cubicBezTo>
                <a:cubicBezTo>
                  <a:pt x="539" y="2054"/>
                  <a:pt x="440" y="2133"/>
                  <a:pt x="407" y="2292"/>
                </a:cubicBezTo>
                <a:cubicBezTo>
                  <a:pt x="373" y="2451"/>
                  <a:pt x="419" y="2626"/>
                  <a:pt x="509" y="2685"/>
                </a:cubicBezTo>
                <a:cubicBezTo>
                  <a:pt x="596" y="2745"/>
                  <a:pt x="699" y="2665"/>
                  <a:pt x="732" y="2506"/>
                </a:cubicBezTo>
                <a:close/>
                <a:moveTo>
                  <a:pt x="2072" y="10240"/>
                </a:moveTo>
                <a:cubicBezTo>
                  <a:pt x="2069" y="10220"/>
                  <a:pt x="2060" y="10204"/>
                  <a:pt x="2048" y="10208"/>
                </a:cubicBezTo>
                <a:cubicBezTo>
                  <a:pt x="2036" y="10212"/>
                  <a:pt x="2030" y="10232"/>
                  <a:pt x="2030" y="10252"/>
                </a:cubicBezTo>
                <a:cubicBezTo>
                  <a:pt x="2033" y="10272"/>
                  <a:pt x="2042" y="10288"/>
                  <a:pt x="2054" y="10284"/>
                </a:cubicBezTo>
                <a:cubicBezTo>
                  <a:pt x="2066" y="10280"/>
                  <a:pt x="2075" y="10260"/>
                  <a:pt x="2072" y="10240"/>
                </a:cubicBezTo>
                <a:close/>
                <a:moveTo>
                  <a:pt x="557" y="3678"/>
                </a:moveTo>
                <a:cubicBezTo>
                  <a:pt x="638" y="3722"/>
                  <a:pt x="729" y="3642"/>
                  <a:pt x="753" y="3495"/>
                </a:cubicBezTo>
                <a:cubicBezTo>
                  <a:pt x="777" y="3348"/>
                  <a:pt x="732" y="3194"/>
                  <a:pt x="650" y="3150"/>
                </a:cubicBezTo>
                <a:cubicBezTo>
                  <a:pt x="569" y="3106"/>
                  <a:pt x="479" y="3186"/>
                  <a:pt x="455" y="3333"/>
                </a:cubicBezTo>
                <a:cubicBezTo>
                  <a:pt x="428" y="3476"/>
                  <a:pt x="476" y="3630"/>
                  <a:pt x="557" y="3678"/>
                </a:cubicBezTo>
                <a:close/>
                <a:moveTo>
                  <a:pt x="2352" y="10891"/>
                </a:moveTo>
                <a:cubicBezTo>
                  <a:pt x="2352" y="10887"/>
                  <a:pt x="2349" y="10883"/>
                  <a:pt x="2346" y="10883"/>
                </a:cubicBezTo>
                <a:cubicBezTo>
                  <a:pt x="2343" y="10883"/>
                  <a:pt x="2343" y="10887"/>
                  <a:pt x="2343" y="10891"/>
                </a:cubicBezTo>
                <a:cubicBezTo>
                  <a:pt x="2343" y="10895"/>
                  <a:pt x="2346" y="10899"/>
                  <a:pt x="2349" y="10899"/>
                </a:cubicBezTo>
                <a:cubicBezTo>
                  <a:pt x="2349" y="10903"/>
                  <a:pt x="2352" y="10899"/>
                  <a:pt x="2352" y="10891"/>
                </a:cubicBezTo>
                <a:close/>
                <a:moveTo>
                  <a:pt x="497" y="4"/>
                </a:moveTo>
                <a:cubicBezTo>
                  <a:pt x="470" y="36"/>
                  <a:pt x="446" y="83"/>
                  <a:pt x="428" y="139"/>
                </a:cubicBezTo>
                <a:cubicBezTo>
                  <a:pt x="376" y="318"/>
                  <a:pt x="416" y="540"/>
                  <a:pt x="518" y="632"/>
                </a:cubicBezTo>
                <a:cubicBezTo>
                  <a:pt x="620" y="723"/>
                  <a:pt x="744" y="651"/>
                  <a:pt x="798" y="473"/>
                </a:cubicBezTo>
                <a:cubicBezTo>
                  <a:pt x="846" y="306"/>
                  <a:pt x="816" y="103"/>
                  <a:pt x="729" y="4"/>
                </a:cubicBezTo>
                <a:lnTo>
                  <a:pt x="497" y="4"/>
                </a:lnTo>
                <a:close/>
                <a:moveTo>
                  <a:pt x="1738" y="9553"/>
                </a:moveTo>
                <a:cubicBezTo>
                  <a:pt x="1741" y="9589"/>
                  <a:pt x="1759" y="9616"/>
                  <a:pt x="1780" y="9612"/>
                </a:cubicBezTo>
                <a:cubicBezTo>
                  <a:pt x="1801" y="9608"/>
                  <a:pt x="1816" y="9577"/>
                  <a:pt x="1813" y="9537"/>
                </a:cubicBezTo>
                <a:cubicBezTo>
                  <a:pt x="1810" y="9501"/>
                  <a:pt x="1792" y="9473"/>
                  <a:pt x="1771" y="9477"/>
                </a:cubicBezTo>
                <a:cubicBezTo>
                  <a:pt x="1750" y="9481"/>
                  <a:pt x="1735" y="9517"/>
                  <a:pt x="1738" y="9553"/>
                </a:cubicBezTo>
                <a:close/>
                <a:moveTo>
                  <a:pt x="494" y="1668"/>
                </a:moveTo>
                <a:cubicBezTo>
                  <a:pt x="590" y="1744"/>
                  <a:pt x="702" y="1664"/>
                  <a:pt x="744" y="1497"/>
                </a:cubicBezTo>
                <a:cubicBezTo>
                  <a:pt x="786" y="1327"/>
                  <a:pt x="744" y="1128"/>
                  <a:pt x="647" y="1053"/>
                </a:cubicBezTo>
                <a:cubicBezTo>
                  <a:pt x="551" y="977"/>
                  <a:pt x="440" y="1057"/>
                  <a:pt x="397" y="1223"/>
                </a:cubicBezTo>
                <a:cubicBezTo>
                  <a:pt x="355" y="1398"/>
                  <a:pt x="397" y="1597"/>
                  <a:pt x="494" y="1668"/>
                </a:cubicBezTo>
                <a:close/>
                <a:moveTo>
                  <a:pt x="885" y="9779"/>
                </a:moveTo>
                <a:cubicBezTo>
                  <a:pt x="943" y="9767"/>
                  <a:pt x="985" y="9676"/>
                  <a:pt x="982" y="9573"/>
                </a:cubicBezTo>
                <a:cubicBezTo>
                  <a:pt x="976" y="9469"/>
                  <a:pt x="924" y="9394"/>
                  <a:pt x="864" y="9406"/>
                </a:cubicBezTo>
                <a:cubicBezTo>
                  <a:pt x="807" y="9418"/>
                  <a:pt x="765" y="9509"/>
                  <a:pt x="768" y="9612"/>
                </a:cubicBezTo>
                <a:cubicBezTo>
                  <a:pt x="774" y="9716"/>
                  <a:pt x="828" y="9791"/>
                  <a:pt x="885" y="9779"/>
                </a:cubicBezTo>
                <a:close/>
                <a:moveTo>
                  <a:pt x="259" y="7853"/>
                </a:moveTo>
                <a:cubicBezTo>
                  <a:pt x="259" y="7988"/>
                  <a:pt x="319" y="8103"/>
                  <a:pt x="397" y="8103"/>
                </a:cubicBezTo>
                <a:cubicBezTo>
                  <a:pt x="476" y="8107"/>
                  <a:pt x="539" y="7996"/>
                  <a:pt x="539" y="7861"/>
                </a:cubicBezTo>
                <a:cubicBezTo>
                  <a:pt x="539" y="7726"/>
                  <a:pt x="479" y="7610"/>
                  <a:pt x="401" y="7610"/>
                </a:cubicBezTo>
                <a:cubicBezTo>
                  <a:pt x="325" y="7606"/>
                  <a:pt x="262" y="7718"/>
                  <a:pt x="259" y="7853"/>
                </a:cubicBezTo>
                <a:close/>
                <a:moveTo>
                  <a:pt x="2843" y="13565"/>
                </a:moveTo>
                <a:cubicBezTo>
                  <a:pt x="2846" y="13561"/>
                  <a:pt x="2846" y="13557"/>
                  <a:pt x="2846" y="13553"/>
                </a:cubicBezTo>
                <a:cubicBezTo>
                  <a:pt x="2846" y="13549"/>
                  <a:pt x="2843" y="13549"/>
                  <a:pt x="2840" y="13549"/>
                </a:cubicBezTo>
                <a:cubicBezTo>
                  <a:pt x="2837" y="13549"/>
                  <a:pt x="2837" y="13557"/>
                  <a:pt x="2837" y="13561"/>
                </a:cubicBezTo>
                <a:cubicBezTo>
                  <a:pt x="2837" y="13565"/>
                  <a:pt x="2840" y="13569"/>
                  <a:pt x="2843" y="13565"/>
                </a:cubicBezTo>
                <a:close/>
                <a:moveTo>
                  <a:pt x="500" y="8758"/>
                </a:moveTo>
                <a:cubicBezTo>
                  <a:pt x="503" y="8878"/>
                  <a:pt x="560" y="8973"/>
                  <a:pt x="626" y="8965"/>
                </a:cubicBezTo>
                <a:cubicBezTo>
                  <a:pt x="696" y="8961"/>
                  <a:pt x="747" y="8858"/>
                  <a:pt x="744" y="8739"/>
                </a:cubicBezTo>
                <a:cubicBezTo>
                  <a:pt x="741" y="8619"/>
                  <a:pt x="684" y="8524"/>
                  <a:pt x="617" y="8532"/>
                </a:cubicBezTo>
                <a:cubicBezTo>
                  <a:pt x="551" y="8536"/>
                  <a:pt x="497" y="8639"/>
                  <a:pt x="500" y="8758"/>
                </a:cubicBezTo>
                <a:close/>
                <a:moveTo>
                  <a:pt x="217" y="6645"/>
                </a:moveTo>
                <a:cubicBezTo>
                  <a:pt x="129" y="6633"/>
                  <a:pt x="54" y="6749"/>
                  <a:pt x="48" y="6899"/>
                </a:cubicBezTo>
                <a:cubicBezTo>
                  <a:pt x="42" y="7050"/>
                  <a:pt x="105" y="7185"/>
                  <a:pt x="193" y="7197"/>
                </a:cubicBezTo>
                <a:cubicBezTo>
                  <a:pt x="280" y="7209"/>
                  <a:pt x="355" y="7094"/>
                  <a:pt x="361" y="6943"/>
                </a:cubicBezTo>
                <a:cubicBezTo>
                  <a:pt x="367" y="6788"/>
                  <a:pt x="304" y="6657"/>
                  <a:pt x="217" y="6645"/>
                </a:cubicBezTo>
                <a:close/>
                <a:moveTo>
                  <a:pt x="2078" y="12484"/>
                </a:moveTo>
                <a:cubicBezTo>
                  <a:pt x="2084" y="12520"/>
                  <a:pt x="2108" y="12540"/>
                  <a:pt x="2126" y="12528"/>
                </a:cubicBezTo>
                <a:cubicBezTo>
                  <a:pt x="2147" y="12516"/>
                  <a:pt x="2156" y="12476"/>
                  <a:pt x="2150" y="12440"/>
                </a:cubicBezTo>
                <a:cubicBezTo>
                  <a:pt x="2144" y="12405"/>
                  <a:pt x="2120" y="12385"/>
                  <a:pt x="2102" y="12397"/>
                </a:cubicBezTo>
                <a:cubicBezTo>
                  <a:pt x="2081" y="12409"/>
                  <a:pt x="2072" y="12448"/>
                  <a:pt x="2078" y="12484"/>
                </a:cubicBezTo>
                <a:close/>
                <a:moveTo>
                  <a:pt x="3" y="858"/>
                </a:moveTo>
                <a:cubicBezTo>
                  <a:pt x="12" y="834"/>
                  <a:pt x="21" y="806"/>
                  <a:pt x="30" y="779"/>
                </a:cubicBezTo>
                <a:cubicBezTo>
                  <a:pt x="69" y="624"/>
                  <a:pt x="57" y="449"/>
                  <a:pt x="3" y="322"/>
                </a:cubicBezTo>
                <a:lnTo>
                  <a:pt x="3" y="858"/>
                </a:lnTo>
                <a:close/>
                <a:moveTo>
                  <a:pt x="2478" y="13072"/>
                </a:moveTo>
                <a:cubicBezTo>
                  <a:pt x="2490" y="13064"/>
                  <a:pt x="2493" y="13040"/>
                  <a:pt x="2490" y="13020"/>
                </a:cubicBezTo>
                <a:cubicBezTo>
                  <a:pt x="2484" y="13001"/>
                  <a:pt x="2472" y="12993"/>
                  <a:pt x="2463" y="13001"/>
                </a:cubicBezTo>
                <a:cubicBezTo>
                  <a:pt x="2451" y="13008"/>
                  <a:pt x="2448" y="13032"/>
                  <a:pt x="2451" y="13048"/>
                </a:cubicBezTo>
                <a:cubicBezTo>
                  <a:pt x="2454" y="13072"/>
                  <a:pt x="2469" y="13080"/>
                  <a:pt x="2478" y="13072"/>
                </a:cubicBezTo>
                <a:close/>
                <a:moveTo>
                  <a:pt x="3" y="6240"/>
                </a:moveTo>
                <a:cubicBezTo>
                  <a:pt x="9" y="6244"/>
                  <a:pt x="15" y="6244"/>
                  <a:pt x="24" y="6248"/>
                </a:cubicBezTo>
                <a:cubicBezTo>
                  <a:pt x="120" y="6272"/>
                  <a:pt x="208" y="6153"/>
                  <a:pt x="220" y="5986"/>
                </a:cubicBezTo>
                <a:cubicBezTo>
                  <a:pt x="232" y="5819"/>
                  <a:pt x="166" y="5664"/>
                  <a:pt x="72" y="5640"/>
                </a:cubicBezTo>
                <a:cubicBezTo>
                  <a:pt x="48" y="5636"/>
                  <a:pt x="27" y="5636"/>
                  <a:pt x="6" y="5648"/>
                </a:cubicBezTo>
                <a:lnTo>
                  <a:pt x="6" y="6240"/>
                </a:lnTo>
                <a:close/>
                <a:moveTo>
                  <a:pt x="3" y="4087"/>
                </a:moveTo>
                <a:cubicBezTo>
                  <a:pt x="15" y="4055"/>
                  <a:pt x="24" y="4016"/>
                  <a:pt x="30" y="3976"/>
                </a:cubicBezTo>
                <a:cubicBezTo>
                  <a:pt x="45" y="3873"/>
                  <a:pt x="33" y="3769"/>
                  <a:pt x="3" y="3686"/>
                </a:cubicBezTo>
                <a:lnTo>
                  <a:pt x="3" y="4087"/>
                </a:lnTo>
                <a:close/>
                <a:moveTo>
                  <a:pt x="3" y="5235"/>
                </a:moveTo>
                <a:cubicBezTo>
                  <a:pt x="54" y="5191"/>
                  <a:pt x="93" y="5104"/>
                  <a:pt x="105" y="4997"/>
                </a:cubicBezTo>
                <a:cubicBezTo>
                  <a:pt x="123" y="4846"/>
                  <a:pt x="78" y="4695"/>
                  <a:pt x="3" y="4631"/>
                </a:cubicBezTo>
                <a:lnTo>
                  <a:pt x="3" y="5235"/>
                </a:lnTo>
                <a:close/>
                <a:moveTo>
                  <a:pt x="1470" y="11261"/>
                </a:moveTo>
                <a:cubicBezTo>
                  <a:pt x="1509" y="11245"/>
                  <a:pt x="1533" y="11177"/>
                  <a:pt x="1524" y="11110"/>
                </a:cubicBezTo>
                <a:cubicBezTo>
                  <a:pt x="1515" y="11042"/>
                  <a:pt x="1476" y="10999"/>
                  <a:pt x="1436" y="11014"/>
                </a:cubicBezTo>
                <a:cubicBezTo>
                  <a:pt x="1397" y="11030"/>
                  <a:pt x="1373" y="11098"/>
                  <a:pt x="1382" y="11165"/>
                </a:cubicBezTo>
                <a:cubicBezTo>
                  <a:pt x="1391" y="11229"/>
                  <a:pt x="1430" y="11273"/>
                  <a:pt x="1470" y="11261"/>
                </a:cubicBezTo>
                <a:close/>
                <a:moveTo>
                  <a:pt x="3" y="1783"/>
                </a:moveTo>
                <a:cubicBezTo>
                  <a:pt x="9" y="1732"/>
                  <a:pt x="9" y="1684"/>
                  <a:pt x="3" y="1636"/>
                </a:cubicBezTo>
                <a:lnTo>
                  <a:pt x="3" y="1783"/>
                </a:lnTo>
                <a:close/>
                <a:moveTo>
                  <a:pt x="1138" y="10236"/>
                </a:moveTo>
                <a:cubicBezTo>
                  <a:pt x="1090" y="10248"/>
                  <a:pt x="1057" y="10331"/>
                  <a:pt x="1063" y="10415"/>
                </a:cubicBezTo>
                <a:cubicBezTo>
                  <a:pt x="1072" y="10502"/>
                  <a:pt x="1117" y="10558"/>
                  <a:pt x="1165" y="10546"/>
                </a:cubicBezTo>
                <a:cubicBezTo>
                  <a:pt x="1214" y="10534"/>
                  <a:pt x="1247" y="10450"/>
                  <a:pt x="1241" y="10367"/>
                </a:cubicBezTo>
                <a:cubicBezTo>
                  <a:pt x="1232" y="10280"/>
                  <a:pt x="1186" y="10220"/>
                  <a:pt x="1138" y="10236"/>
                </a:cubicBezTo>
                <a:close/>
                <a:moveTo>
                  <a:pt x="1722" y="11853"/>
                </a:moveTo>
                <a:cubicBezTo>
                  <a:pt x="1731" y="11904"/>
                  <a:pt x="1762" y="11936"/>
                  <a:pt x="1792" y="11920"/>
                </a:cubicBezTo>
                <a:cubicBezTo>
                  <a:pt x="1822" y="11904"/>
                  <a:pt x="1837" y="11853"/>
                  <a:pt x="1831" y="11801"/>
                </a:cubicBezTo>
                <a:cubicBezTo>
                  <a:pt x="1822" y="11749"/>
                  <a:pt x="1792" y="11718"/>
                  <a:pt x="1762" y="11733"/>
                </a:cubicBezTo>
                <a:cubicBezTo>
                  <a:pt x="1731" y="11745"/>
                  <a:pt x="1713" y="11801"/>
                  <a:pt x="1722" y="11853"/>
                </a:cubicBezTo>
                <a:close/>
                <a:moveTo>
                  <a:pt x="1214" y="12683"/>
                </a:moveTo>
                <a:cubicBezTo>
                  <a:pt x="1159" y="12715"/>
                  <a:pt x="1129" y="12822"/>
                  <a:pt x="1147" y="12921"/>
                </a:cubicBezTo>
                <a:cubicBezTo>
                  <a:pt x="1165" y="13020"/>
                  <a:pt x="1226" y="13072"/>
                  <a:pt x="1283" y="13040"/>
                </a:cubicBezTo>
                <a:cubicBezTo>
                  <a:pt x="1337" y="13008"/>
                  <a:pt x="1367" y="12901"/>
                  <a:pt x="1349" y="12802"/>
                </a:cubicBezTo>
                <a:cubicBezTo>
                  <a:pt x="1328" y="12703"/>
                  <a:pt x="1268" y="12647"/>
                  <a:pt x="1214" y="12683"/>
                </a:cubicBezTo>
                <a:close/>
                <a:moveTo>
                  <a:pt x="2430" y="14776"/>
                </a:moveTo>
                <a:cubicBezTo>
                  <a:pt x="2457" y="14748"/>
                  <a:pt x="2466" y="14693"/>
                  <a:pt x="2451" y="14645"/>
                </a:cubicBezTo>
                <a:cubicBezTo>
                  <a:pt x="2436" y="14597"/>
                  <a:pt x="2403" y="14581"/>
                  <a:pt x="2376" y="14605"/>
                </a:cubicBezTo>
                <a:cubicBezTo>
                  <a:pt x="2349" y="14629"/>
                  <a:pt x="2340" y="14689"/>
                  <a:pt x="2355" y="14736"/>
                </a:cubicBezTo>
                <a:cubicBezTo>
                  <a:pt x="2370" y="14784"/>
                  <a:pt x="2403" y="14800"/>
                  <a:pt x="2430" y="14776"/>
                </a:cubicBezTo>
                <a:close/>
                <a:moveTo>
                  <a:pt x="1939" y="14192"/>
                </a:moveTo>
                <a:cubicBezTo>
                  <a:pt x="1957" y="14256"/>
                  <a:pt x="1999" y="14283"/>
                  <a:pt x="2036" y="14252"/>
                </a:cubicBezTo>
                <a:cubicBezTo>
                  <a:pt x="2072" y="14220"/>
                  <a:pt x="2087" y="14144"/>
                  <a:pt x="2069" y="14081"/>
                </a:cubicBezTo>
                <a:cubicBezTo>
                  <a:pt x="2051" y="14017"/>
                  <a:pt x="2009" y="13990"/>
                  <a:pt x="1972" y="14021"/>
                </a:cubicBezTo>
                <a:cubicBezTo>
                  <a:pt x="1936" y="14053"/>
                  <a:pt x="1921" y="14129"/>
                  <a:pt x="1939" y="14192"/>
                </a:cubicBezTo>
                <a:close/>
                <a:moveTo>
                  <a:pt x="3249" y="15638"/>
                </a:moveTo>
                <a:cubicBezTo>
                  <a:pt x="3258" y="15626"/>
                  <a:pt x="3261" y="15602"/>
                  <a:pt x="3255" y="15586"/>
                </a:cubicBezTo>
                <a:cubicBezTo>
                  <a:pt x="3249" y="15570"/>
                  <a:pt x="3234" y="15566"/>
                  <a:pt x="3225" y="15578"/>
                </a:cubicBezTo>
                <a:cubicBezTo>
                  <a:pt x="3216" y="15590"/>
                  <a:pt x="3213" y="15614"/>
                  <a:pt x="3219" y="15630"/>
                </a:cubicBezTo>
                <a:cubicBezTo>
                  <a:pt x="3225" y="15646"/>
                  <a:pt x="3237" y="15650"/>
                  <a:pt x="3249" y="15638"/>
                </a:cubicBezTo>
                <a:close/>
                <a:moveTo>
                  <a:pt x="1015" y="12075"/>
                </a:moveTo>
                <a:cubicBezTo>
                  <a:pt x="997" y="11960"/>
                  <a:pt x="930" y="11892"/>
                  <a:pt x="864" y="11924"/>
                </a:cubicBezTo>
                <a:cubicBezTo>
                  <a:pt x="798" y="11956"/>
                  <a:pt x="759" y="12075"/>
                  <a:pt x="777" y="12190"/>
                </a:cubicBezTo>
                <a:cubicBezTo>
                  <a:pt x="795" y="12305"/>
                  <a:pt x="861" y="12373"/>
                  <a:pt x="927" y="12341"/>
                </a:cubicBezTo>
                <a:cubicBezTo>
                  <a:pt x="994" y="12309"/>
                  <a:pt x="1033" y="12190"/>
                  <a:pt x="1015" y="12075"/>
                </a:cubicBezTo>
                <a:close/>
                <a:moveTo>
                  <a:pt x="1650" y="13676"/>
                </a:moveTo>
                <a:cubicBezTo>
                  <a:pt x="1695" y="13644"/>
                  <a:pt x="1719" y="13553"/>
                  <a:pt x="1698" y="13469"/>
                </a:cubicBezTo>
                <a:cubicBezTo>
                  <a:pt x="1680" y="13390"/>
                  <a:pt x="1629" y="13350"/>
                  <a:pt x="1584" y="13382"/>
                </a:cubicBezTo>
                <a:cubicBezTo>
                  <a:pt x="1539" y="13414"/>
                  <a:pt x="1515" y="13505"/>
                  <a:pt x="1536" y="13588"/>
                </a:cubicBezTo>
                <a:cubicBezTo>
                  <a:pt x="1554" y="13668"/>
                  <a:pt x="1605" y="13708"/>
                  <a:pt x="1650" y="13676"/>
                </a:cubicBezTo>
                <a:close/>
                <a:moveTo>
                  <a:pt x="3665" y="15968"/>
                </a:moveTo>
                <a:cubicBezTo>
                  <a:pt x="3662" y="15964"/>
                  <a:pt x="3659" y="15964"/>
                  <a:pt x="3659" y="15968"/>
                </a:cubicBezTo>
                <a:cubicBezTo>
                  <a:pt x="3656" y="15972"/>
                  <a:pt x="3656" y="15976"/>
                  <a:pt x="3659" y="15980"/>
                </a:cubicBezTo>
                <a:cubicBezTo>
                  <a:pt x="3662" y="15984"/>
                  <a:pt x="3665" y="15984"/>
                  <a:pt x="3665" y="15980"/>
                </a:cubicBezTo>
                <a:cubicBezTo>
                  <a:pt x="3668" y="15976"/>
                  <a:pt x="3668" y="15972"/>
                  <a:pt x="3665" y="15968"/>
                </a:cubicBezTo>
                <a:close/>
                <a:moveTo>
                  <a:pt x="2837" y="15237"/>
                </a:moveTo>
                <a:cubicBezTo>
                  <a:pt x="2855" y="15217"/>
                  <a:pt x="2861" y="15177"/>
                  <a:pt x="2849" y="15145"/>
                </a:cubicBezTo>
                <a:cubicBezTo>
                  <a:pt x="2837" y="15114"/>
                  <a:pt x="2813" y="15106"/>
                  <a:pt x="2794" y="15126"/>
                </a:cubicBezTo>
                <a:cubicBezTo>
                  <a:pt x="2776" y="15145"/>
                  <a:pt x="2770" y="15189"/>
                  <a:pt x="2782" y="15221"/>
                </a:cubicBezTo>
                <a:cubicBezTo>
                  <a:pt x="2794" y="15245"/>
                  <a:pt x="2819" y="15257"/>
                  <a:pt x="2837" y="15237"/>
                </a:cubicBezTo>
                <a:close/>
                <a:moveTo>
                  <a:pt x="3" y="9918"/>
                </a:moveTo>
                <a:cubicBezTo>
                  <a:pt x="96" y="9898"/>
                  <a:pt x="163" y="9751"/>
                  <a:pt x="157" y="9585"/>
                </a:cubicBezTo>
                <a:cubicBezTo>
                  <a:pt x="148" y="9438"/>
                  <a:pt x="84" y="9326"/>
                  <a:pt x="3" y="9307"/>
                </a:cubicBezTo>
                <a:lnTo>
                  <a:pt x="3" y="9918"/>
                </a:lnTo>
                <a:close/>
                <a:moveTo>
                  <a:pt x="431" y="11396"/>
                </a:moveTo>
                <a:cubicBezTo>
                  <a:pt x="446" y="11531"/>
                  <a:pt x="521" y="11614"/>
                  <a:pt x="596" y="11586"/>
                </a:cubicBezTo>
                <a:cubicBezTo>
                  <a:pt x="672" y="11559"/>
                  <a:pt x="720" y="11428"/>
                  <a:pt x="705" y="11293"/>
                </a:cubicBezTo>
                <a:cubicBezTo>
                  <a:pt x="690" y="11157"/>
                  <a:pt x="614" y="11074"/>
                  <a:pt x="539" y="11102"/>
                </a:cubicBezTo>
                <a:cubicBezTo>
                  <a:pt x="461" y="11134"/>
                  <a:pt x="413" y="11265"/>
                  <a:pt x="431" y="11396"/>
                </a:cubicBezTo>
                <a:close/>
                <a:moveTo>
                  <a:pt x="238" y="10232"/>
                </a:moveTo>
                <a:cubicBezTo>
                  <a:pt x="154" y="10256"/>
                  <a:pt x="93" y="10395"/>
                  <a:pt x="105" y="10546"/>
                </a:cubicBezTo>
                <a:cubicBezTo>
                  <a:pt x="117" y="10697"/>
                  <a:pt x="199" y="10800"/>
                  <a:pt x="283" y="10776"/>
                </a:cubicBezTo>
                <a:cubicBezTo>
                  <a:pt x="367" y="10752"/>
                  <a:pt x="428" y="10613"/>
                  <a:pt x="416" y="10462"/>
                </a:cubicBezTo>
                <a:cubicBezTo>
                  <a:pt x="404" y="10315"/>
                  <a:pt x="322" y="10208"/>
                  <a:pt x="238" y="10232"/>
                </a:cubicBezTo>
                <a:close/>
                <a:moveTo>
                  <a:pt x="2867" y="16941"/>
                </a:moveTo>
                <a:cubicBezTo>
                  <a:pt x="2891" y="16996"/>
                  <a:pt x="2936" y="17004"/>
                  <a:pt x="2969" y="16961"/>
                </a:cubicBezTo>
                <a:cubicBezTo>
                  <a:pt x="2999" y="16917"/>
                  <a:pt x="3005" y="16838"/>
                  <a:pt x="2981" y="16782"/>
                </a:cubicBezTo>
                <a:cubicBezTo>
                  <a:pt x="2957" y="16726"/>
                  <a:pt x="2912" y="16718"/>
                  <a:pt x="2879" y="16762"/>
                </a:cubicBezTo>
                <a:cubicBezTo>
                  <a:pt x="2846" y="16806"/>
                  <a:pt x="2843" y="16885"/>
                  <a:pt x="2867" y="16941"/>
                </a:cubicBezTo>
                <a:close/>
                <a:moveTo>
                  <a:pt x="4294" y="17791"/>
                </a:moveTo>
                <a:cubicBezTo>
                  <a:pt x="4285" y="17807"/>
                  <a:pt x="4288" y="17831"/>
                  <a:pt x="4297" y="17842"/>
                </a:cubicBezTo>
                <a:cubicBezTo>
                  <a:pt x="4306" y="17858"/>
                  <a:pt x="4318" y="17854"/>
                  <a:pt x="4327" y="17838"/>
                </a:cubicBezTo>
                <a:cubicBezTo>
                  <a:pt x="4336" y="17823"/>
                  <a:pt x="4333" y="17799"/>
                  <a:pt x="4324" y="17787"/>
                </a:cubicBezTo>
                <a:cubicBezTo>
                  <a:pt x="4315" y="17775"/>
                  <a:pt x="4300" y="17779"/>
                  <a:pt x="4294" y="17791"/>
                </a:cubicBezTo>
                <a:close/>
                <a:moveTo>
                  <a:pt x="3818" y="17612"/>
                </a:moveTo>
                <a:cubicBezTo>
                  <a:pt x="3833" y="17640"/>
                  <a:pt x="3857" y="17640"/>
                  <a:pt x="3873" y="17612"/>
                </a:cubicBezTo>
                <a:cubicBezTo>
                  <a:pt x="3888" y="17584"/>
                  <a:pt x="3888" y="17545"/>
                  <a:pt x="3873" y="17517"/>
                </a:cubicBezTo>
                <a:cubicBezTo>
                  <a:pt x="3857" y="17489"/>
                  <a:pt x="3833" y="17489"/>
                  <a:pt x="3818" y="17517"/>
                </a:cubicBezTo>
                <a:cubicBezTo>
                  <a:pt x="3803" y="17541"/>
                  <a:pt x="3803" y="17584"/>
                  <a:pt x="3818" y="17612"/>
                </a:cubicBezTo>
                <a:close/>
                <a:moveTo>
                  <a:pt x="4773" y="18005"/>
                </a:moveTo>
                <a:cubicBezTo>
                  <a:pt x="4770" y="18001"/>
                  <a:pt x="4767" y="18001"/>
                  <a:pt x="4767" y="18005"/>
                </a:cubicBezTo>
                <a:cubicBezTo>
                  <a:pt x="4764" y="18009"/>
                  <a:pt x="4767" y="18013"/>
                  <a:pt x="4767" y="18017"/>
                </a:cubicBezTo>
                <a:cubicBezTo>
                  <a:pt x="4770" y="18021"/>
                  <a:pt x="4773" y="18017"/>
                  <a:pt x="4773" y="18017"/>
                </a:cubicBezTo>
                <a:cubicBezTo>
                  <a:pt x="4776" y="18013"/>
                  <a:pt x="4776" y="18009"/>
                  <a:pt x="4773" y="18005"/>
                </a:cubicBezTo>
                <a:close/>
                <a:moveTo>
                  <a:pt x="1229" y="14915"/>
                </a:moveTo>
                <a:cubicBezTo>
                  <a:pt x="1298" y="14859"/>
                  <a:pt x="1328" y="14712"/>
                  <a:pt x="1298" y="14589"/>
                </a:cubicBezTo>
                <a:cubicBezTo>
                  <a:pt x="1265" y="14466"/>
                  <a:pt x="1183" y="14411"/>
                  <a:pt x="1111" y="14470"/>
                </a:cubicBezTo>
                <a:cubicBezTo>
                  <a:pt x="1042" y="14526"/>
                  <a:pt x="1012" y="14673"/>
                  <a:pt x="1042" y="14796"/>
                </a:cubicBezTo>
                <a:cubicBezTo>
                  <a:pt x="1075" y="14915"/>
                  <a:pt x="1159" y="14971"/>
                  <a:pt x="1229" y="14915"/>
                </a:cubicBezTo>
                <a:close/>
                <a:moveTo>
                  <a:pt x="1647" y="15519"/>
                </a:moveTo>
                <a:cubicBezTo>
                  <a:pt x="1707" y="15463"/>
                  <a:pt x="1728" y="15332"/>
                  <a:pt x="1698" y="15225"/>
                </a:cubicBezTo>
                <a:cubicBezTo>
                  <a:pt x="1665" y="15118"/>
                  <a:pt x="1593" y="15078"/>
                  <a:pt x="1533" y="15137"/>
                </a:cubicBezTo>
                <a:cubicBezTo>
                  <a:pt x="1473" y="15193"/>
                  <a:pt x="1451" y="15324"/>
                  <a:pt x="1482" y="15431"/>
                </a:cubicBezTo>
                <a:cubicBezTo>
                  <a:pt x="1515" y="15535"/>
                  <a:pt x="1587" y="15574"/>
                  <a:pt x="1647" y="15519"/>
                </a:cubicBezTo>
                <a:close/>
                <a:moveTo>
                  <a:pt x="620" y="14089"/>
                </a:moveTo>
                <a:cubicBezTo>
                  <a:pt x="653" y="14232"/>
                  <a:pt x="744" y="14299"/>
                  <a:pt x="822" y="14244"/>
                </a:cubicBezTo>
                <a:cubicBezTo>
                  <a:pt x="903" y="14188"/>
                  <a:pt x="943" y="14029"/>
                  <a:pt x="909" y="13886"/>
                </a:cubicBezTo>
                <a:cubicBezTo>
                  <a:pt x="879" y="13743"/>
                  <a:pt x="786" y="13676"/>
                  <a:pt x="708" y="13731"/>
                </a:cubicBezTo>
                <a:cubicBezTo>
                  <a:pt x="629" y="13787"/>
                  <a:pt x="590" y="13946"/>
                  <a:pt x="620" y="14089"/>
                </a:cubicBezTo>
                <a:close/>
                <a:moveTo>
                  <a:pt x="3343" y="17310"/>
                </a:moveTo>
                <a:cubicBezTo>
                  <a:pt x="3364" y="17350"/>
                  <a:pt x="3397" y="17354"/>
                  <a:pt x="3421" y="17318"/>
                </a:cubicBezTo>
                <a:cubicBezTo>
                  <a:pt x="3445" y="17282"/>
                  <a:pt x="3445" y="17219"/>
                  <a:pt x="3427" y="17179"/>
                </a:cubicBezTo>
                <a:cubicBezTo>
                  <a:pt x="3406" y="17139"/>
                  <a:pt x="3373" y="17135"/>
                  <a:pt x="3349" y="17171"/>
                </a:cubicBezTo>
                <a:cubicBezTo>
                  <a:pt x="3324" y="17207"/>
                  <a:pt x="3321" y="17266"/>
                  <a:pt x="3343" y="17310"/>
                </a:cubicBezTo>
                <a:close/>
                <a:moveTo>
                  <a:pt x="331" y="12933"/>
                </a:moveTo>
                <a:cubicBezTo>
                  <a:pt x="241" y="12985"/>
                  <a:pt x="190" y="13159"/>
                  <a:pt x="220" y="13318"/>
                </a:cubicBezTo>
                <a:cubicBezTo>
                  <a:pt x="250" y="13477"/>
                  <a:pt x="346" y="13569"/>
                  <a:pt x="440" y="13513"/>
                </a:cubicBezTo>
                <a:cubicBezTo>
                  <a:pt x="530" y="13461"/>
                  <a:pt x="581" y="13286"/>
                  <a:pt x="551" y="13128"/>
                </a:cubicBezTo>
                <a:cubicBezTo>
                  <a:pt x="518" y="12969"/>
                  <a:pt x="422" y="12881"/>
                  <a:pt x="331" y="12933"/>
                </a:cubicBezTo>
                <a:close/>
                <a:moveTo>
                  <a:pt x="2542" y="16325"/>
                </a:moveTo>
                <a:cubicBezTo>
                  <a:pt x="2514" y="16254"/>
                  <a:pt x="2457" y="16238"/>
                  <a:pt x="2418" y="16285"/>
                </a:cubicBezTo>
                <a:cubicBezTo>
                  <a:pt x="2379" y="16333"/>
                  <a:pt x="2367" y="16432"/>
                  <a:pt x="2397" y="16504"/>
                </a:cubicBezTo>
                <a:cubicBezTo>
                  <a:pt x="2424" y="16575"/>
                  <a:pt x="2481" y="16591"/>
                  <a:pt x="2520" y="16544"/>
                </a:cubicBezTo>
                <a:cubicBezTo>
                  <a:pt x="2560" y="16496"/>
                  <a:pt x="2572" y="16397"/>
                  <a:pt x="2542" y="16325"/>
                </a:cubicBezTo>
                <a:close/>
                <a:moveTo>
                  <a:pt x="3" y="12738"/>
                </a:moveTo>
                <a:cubicBezTo>
                  <a:pt x="24" y="12742"/>
                  <a:pt x="48" y="12738"/>
                  <a:pt x="72" y="12730"/>
                </a:cubicBezTo>
                <a:cubicBezTo>
                  <a:pt x="175" y="12683"/>
                  <a:pt x="235" y="12500"/>
                  <a:pt x="208" y="12321"/>
                </a:cubicBezTo>
                <a:cubicBezTo>
                  <a:pt x="184" y="12158"/>
                  <a:pt x="96" y="12055"/>
                  <a:pt x="3" y="12071"/>
                </a:cubicBezTo>
                <a:lnTo>
                  <a:pt x="3" y="12738"/>
                </a:lnTo>
                <a:close/>
                <a:moveTo>
                  <a:pt x="1933" y="15999"/>
                </a:moveTo>
                <a:cubicBezTo>
                  <a:pt x="1963" y="16087"/>
                  <a:pt x="2030" y="16115"/>
                  <a:pt x="2078" y="16063"/>
                </a:cubicBezTo>
                <a:cubicBezTo>
                  <a:pt x="2129" y="16007"/>
                  <a:pt x="2144" y="15892"/>
                  <a:pt x="2114" y="15805"/>
                </a:cubicBezTo>
                <a:cubicBezTo>
                  <a:pt x="2084" y="15717"/>
                  <a:pt x="2018" y="15690"/>
                  <a:pt x="1969" y="15741"/>
                </a:cubicBezTo>
                <a:cubicBezTo>
                  <a:pt x="1918" y="15797"/>
                  <a:pt x="1903" y="15912"/>
                  <a:pt x="1933" y="15999"/>
                </a:cubicBezTo>
                <a:close/>
                <a:moveTo>
                  <a:pt x="5622" y="19542"/>
                </a:moveTo>
                <a:cubicBezTo>
                  <a:pt x="5616" y="19562"/>
                  <a:pt x="5619" y="19582"/>
                  <a:pt x="5631" y="19594"/>
                </a:cubicBezTo>
                <a:cubicBezTo>
                  <a:pt x="5640" y="19606"/>
                  <a:pt x="5655" y="19598"/>
                  <a:pt x="5661" y="19578"/>
                </a:cubicBezTo>
                <a:cubicBezTo>
                  <a:pt x="5667" y="19558"/>
                  <a:pt x="5664" y="19539"/>
                  <a:pt x="5652" y="19527"/>
                </a:cubicBezTo>
                <a:cubicBezTo>
                  <a:pt x="5640" y="19515"/>
                  <a:pt x="5628" y="19523"/>
                  <a:pt x="5622" y="19542"/>
                </a:cubicBezTo>
                <a:close/>
                <a:moveTo>
                  <a:pt x="2764" y="18037"/>
                </a:moveTo>
                <a:cubicBezTo>
                  <a:pt x="2719" y="17946"/>
                  <a:pt x="2641" y="17938"/>
                  <a:pt x="2590" y="18017"/>
                </a:cubicBezTo>
                <a:cubicBezTo>
                  <a:pt x="2539" y="18097"/>
                  <a:pt x="2532" y="18232"/>
                  <a:pt x="2578" y="18323"/>
                </a:cubicBezTo>
                <a:cubicBezTo>
                  <a:pt x="2623" y="18414"/>
                  <a:pt x="2701" y="18422"/>
                  <a:pt x="2752" y="18343"/>
                </a:cubicBezTo>
                <a:cubicBezTo>
                  <a:pt x="2804" y="18267"/>
                  <a:pt x="2810" y="18128"/>
                  <a:pt x="2764" y="18037"/>
                </a:cubicBezTo>
                <a:close/>
                <a:moveTo>
                  <a:pt x="6113" y="19578"/>
                </a:moveTo>
                <a:cubicBezTo>
                  <a:pt x="6116" y="19578"/>
                  <a:pt x="6119" y="19578"/>
                  <a:pt x="6119" y="19574"/>
                </a:cubicBezTo>
                <a:cubicBezTo>
                  <a:pt x="6119" y="19570"/>
                  <a:pt x="6119" y="19566"/>
                  <a:pt x="6116" y="19562"/>
                </a:cubicBezTo>
                <a:cubicBezTo>
                  <a:pt x="6113" y="19562"/>
                  <a:pt x="6110" y="19562"/>
                  <a:pt x="6110" y="19566"/>
                </a:cubicBezTo>
                <a:cubicBezTo>
                  <a:pt x="6110" y="19570"/>
                  <a:pt x="6113" y="19574"/>
                  <a:pt x="6113" y="19578"/>
                </a:cubicBezTo>
                <a:close/>
                <a:moveTo>
                  <a:pt x="5134" y="19546"/>
                </a:moveTo>
                <a:cubicBezTo>
                  <a:pt x="5152" y="19566"/>
                  <a:pt x="5176" y="19558"/>
                  <a:pt x="5188" y="19527"/>
                </a:cubicBezTo>
                <a:cubicBezTo>
                  <a:pt x="5201" y="19495"/>
                  <a:pt x="5194" y="19455"/>
                  <a:pt x="5176" y="19431"/>
                </a:cubicBezTo>
                <a:cubicBezTo>
                  <a:pt x="5158" y="19411"/>
                  <a:pt x="5134" y="19419"/>
                  <a:pt x="5122" y="19451"/>
                </a:cubicBezTo>
                <a:cubicBezTo>
                  <a:pt x="5113" y="19487"/>
                  <a:pt x="5116" y="19527"/>
                  <a:pt x="5134" y="19546"/>
                </a:cubicBezTo>
                <a:close/>
                <a:moveTo>
                  <a:pt x="4707" y="19415"/>
                </a:moveTo>
                <a:cubicBezTo>
                  <a:pt x="4725" y="19372"/>
                  <a:pt x="4719" y="19312"/>
                  <a:pt x="4695" y="19280"/>
                </a:cubicBezTo>
                <a:cubicBezTo>
                  <a:pt x="4671" y="19249"/>
                  <a:pt x="4634" y="19260"/>
                  <a:pt x="4616" y="19304"/>
                </a:cubicBezTo>
                <a:cubicBezTo>
                  <a:pt x="4598" y="19348"/>
                  <a:pt x="4604" y="19407"/>
                  <a:pt x="4628" y="19439"/>
                </a:cubicBezTo>
                <a:cubicBezTo>
                  <a:pt x="4655" y="19467"/>
                  <a:pt x="4692" y="19459"/>
                  <a:pt x="4707" y="19415"/>
                </a:cubicBezTo>
                <a:close/>
                <a:moveTo>
                  <a:pt x="4213" y="19062"/>
                </a:moveTo>
                <a:cubicBezTo>
                  <a:pt x="4183" y="19018"/>
                  <a:pt x="4138" y="19026"/>
                  <a:pt x="4110" y="19082"/>
                </a:cubicBezTo>
                <a:cubicBezTo>
                  <a:pt x="4086" y="19137"/>
                  <a:pt x="4089" y="19217"/>
                  <a:pt x="4122" y="19260"/>
                </a:cubicBezTo>
                <a:cubicBezTo>
                  <a:pt x="4153" y="19304"/>
                  <a:pt x="4198" y="19296"/>
                  <a:pt x="4225" y="19241"/>
                </a:cubicBezTo>
                <a:cubicBezTo>
                  <a:pt x="4246" y="19189"/>
                  <a:pt x="4243" y="19106"/>
                  <a:pt x="4213" y="19062"/>
                </a:cubicBezTo>
                <a:close/>
                <a:moveTo>
                  <a:pt x="3728" y="18784"/>
                </a:moveTo>
                <a:cubicBezTo>
                  <a:pt x="3692" y="18724"/>
                  <a:pt x="3635" y="18728"/>
                  <a:pt x="3602" y="18792"/>
                </a:cubicBezTo>
                <a:cubicBezTo>
                  <a:pt x="3568" y="18855"/>
                  <a:pt x="3571" y="18955"/>
                  <a:pt x="3608" y="19014"/>
                </a:cubicBezTo>
                <a:cubicBezTo>
                  <a:pt x="3644" y="19074"/>
                  <a:pt x="3701" y="19070"/>
                  <a:pt x="3734" y="19006"/>
                </a:cubicBezTo>
                <a:cubicBezTo>
                  <a:pt x="3767" y="18943"/>
                  <a:pt x="3764" y="18843"/>
                  <a:pt x="3728" y="18784"/>
                </a:cubicBezTo>
                <a:close/>
                <a:moveTo>
                  <a:pt x="1322" y="16857"/>
                </a:moveTo>
                <a:cubicBezTo>
                  <a:pt x="1403" y="16770"/>
                  <a:pt x="1430" y="16583"/>
                  <a:pt x="1382" y="16436"/>
                </a:cubicBezTo>
                <a:cubicBezTo>
                  <a:pt x="1334" y="16289"/>
                  <a:pt x="1226" y="16246"/>
                  <a:pt x="1144" y="16333"/>
                </a:cubicBezTo>
                <a:cubicBezTo>
                  <a:pt x="1063" y="16420"/>
                  <a:pt x="1036" y="16607"/>
                  <a:pt x="1084" y="16754"/>
                </a:cubicBezTo>
                <a:cubicBezTo>
                  <a:pt x="1132" y="16897"/>
                  <a:pt x="1241" y="16945"/>
                  <a:pt x="1322" y="16857"/>
                </a:cubicBezTo>
                <a:close/>
                <a:moveTo>
                  <a:pt x="3" y="14788"/>
                </a:moveTo>
                <a:cubicBezTo>
                  <a:pt x="117" y="14708"/>
                  <a:pt x="175" y="14482"/>
                  <a:pt x="132" y="14276"/>
                </a:cubicBezTo>
                <a:cubicBezTo>
                  <a:pt x="108" y="14168"/>
                  <a:pt x="60" y="14089"/>
                  <a:pt x="3" y="14049"/>
                </a:cubicBezTo>
                <a:lnTo>
                  <a:pt x="3" y="14788"/>
                </a:lnTo>
                <a:close/>
                <a:moveTo>
                  <a:pt x="1792" y="17421"/>
                </a:moveTo>
                <a:cubicBezTo>
                  <a:pt x="1864" y="17334"/>
                  <a:pt x="1882" y="17163"/>
                  <a:pt x="1834" y="17036"/>
                </a:cubicBezTo>
                <a:cubicBezTo>
                  <a:pt x="1786" y="16909"/>
                  <a:pt x="1686" y="16877"/>
                  <a:pt x="1617" y="16965"/>
                </a:cubicBezTo>
                <a:cubicBezTo>
                  <a:pt x="1545" y="17052"/>
                  <a:pt x="1527" y="17223"/>
                  <a:pt x="1575" y="17350"/>
                </a:cubicBezTo>
                <a:cubicBezTo>
                  <a:pt x="1620" y="17473"/>
                  <a:pt x="1719" y="17505"/>
                  <a:pt x="1792" y="17421"/>
                </a:cubicBezTo>
                <a:close/>
                <a:moveTo>
                  <a:pt x="425" y="15543"/>
                </a:moveTo>
                <a:cubicBezTo>
                  <a:pt x="530" y="15459"/>
                  <a:pt x="575" y="15241"/>
                  <a:pt x="527" y="15058"/>
                </a:cubicBezTo>
                <a:cubicBezTo>
                  <a:pt x="479" y="14875"/>
                  <a:pt x="358" y="14792"/>
                  <a:pt x="253" y="14875"/>
                </a:cubicBezTo>
                <a:cubicBezTo>
                  <a:pt x="148" y="14959"/>
                  <a:pt x="102" y="15173"/>
                  <a:pt x="151" y="15360"/>
                </a:cubicBezTo>
                <a:cubicBezTo>
                  <a:pt x="199" y="15543"/>
                  <a:pt x="319" y="15626"/>
                  <a:pt x="425" y="15543"/>
                </a:cubicBezTo>
                <a:close/>
                <a:moveTo>
                  <a:pt x="2295" y="17568"/>
                </a:moveTo>
                <a:cubicBezTo>
                  <a:pt x="2246" y="17461"/>
                  <a:pt x="2159" y="17441"/>
                  <a:pt x="2099" y="17525"/>
                </a:cubicBezTo>
                <a:cubicBezTo>
                  <a:pt x="2039" y="17608"/>
                  <a:pt x="2027" y="17763"/>
                  <a:pt x="2075" y="17870"/>
                </a:cubicBezTo>
                <a:cubicBezTo>
                  <a:pt x="2123" y="17977"/>
                  <a:pt x="2210" y="17997"/>
                  <a:pt x="2271" y="17914"/>
                </a:cubicBezTo>
                <a:cubicBezTo>
                  <a:pt x="2331" y="17831"/>
                  <a:pt x="2340" y="17676"/>
                  <a:pt x="2295" y="17568"/>
                </a:cubicBezTo>
                <a:close/>
                <a:moveTo>
                  <a:pt x="3096" y="18438"/>
                </a:moveTo>
                <a:cubicBezTo>
                  <a:pt x="3053" y="18510"/>
                  <a:pt x="3053" y="18629"/>
                  <a:pt x="3093" y="18704"/>
                </a:cubicBezTo>
                <a:cubicBezTo>
                  <a:pt x="3135" y="18780"/>
                  <a:pt x="3201" y="18780"/>
                  <a:pt x="3243" y="18708"/>
                </a:cubicBezTo>
                <a:cubicBezTo>
                  <a:pt x="3285" y="18637"/>
                  <a:pt x="3285" y="18518"/>
                  <a:pt x="3246" y="18442"/>
                </a:cubicBezTo>
                <a:cubicBezTo>
                  <a:pt x="3204" y="18371"/>
                  <a:pt x="3135" y="18367"/>
                  <a:pt x="3096" y="18438"/>
                </a:cubicBezTo>
                <a:close/>
                <a:moveTo>
                  <a:pt x="867" y="16234"/>
                </a:moveTo>
                <a:cubicBezTo>
                  <a:pt x="961" y="16146"/>
                  <a:pt x="997" y="15944"/>
                  <a:pt x="949" y="15781"/>
                </a:cubicBezTo>
                <a:cubicBezTo>
                  <a:pt x="900" y="15618"/>
                  <a:pt x="786" y="15555"/>
                  <a:pt x="693" y="15638"/>
                </a:cubicBezTo>
                <a:cubicBezTo>
                  <a:pt x="599" y="15725"/>
                  <a:pt x="563" y="15928"/>
                  <a:pt x="611" y="16091"/>
                </a:cubicBezTo>
                <a:cubicBezTo>
                  <a:pt x="656" y="16254"/>
                  <a:pt x="774" y="16317"/>
                  <a:pt x="867" y="16234"/>
                </a:cubicBezTo>
                <a:close/>
                <a:moveTo>
                  <a:pt x="5110" y="20996"/>
                </a:moveTo>
                <a:cubicBezTo>
                  <a:pt x="5152" y="21040"/>
                  <a:pt x="5207" y="21012"/>
                  <a:pt x="5231" y="20937"/>
                </a:cubicBezTo>
                <a:cubicBezTo>
                  <a:pt x="5255" y="20861"/>
                  <a:pt x="5240" y="20766"/>
                  <a:pt x="5197" y="20722"/>
                </a:cubicBezTo>
                <a:cubicBezTo>
                  <a:pt x="5155" y="20678"/>
                  <a:pt x="5101" y="20706"/>
                  <a:pt x="5077" y="20782"/>
                </a:cubicBezTo>
                <a:cubicBezTo>
                  <a:pt x="5050" y="20857"/>
                  <a:pt x="5065" y="20957"/>
                  <a:pt x="5110" y="20996"/>
                </a:cubicBezTo>
                <a:close/>
                <a:moveTo>
                  <a:pt x="5640" y="21036"/>
                </a:moveTo>
                <a:cubicBezTo>
                  <a:pt x="5676" y="21068"/>
                  <a:pt x="5718" y="21040"/>
                  <a:pt x="5737" y="20976"/>
                </a:cubicBezTo>
                <a:cubicBezTo>
                  <a:pt x="5755" y="20913"/>
                  <a:pt x="5740" y="20837"/>
                  <a:pt x="5703" y="20806"/>
                </a:cubicBezTo>
                <a:cubicBezTo>
                  <a:pt x="5667" y="20774"/>
                  <a:pt x="5625" y="20802"/>
                  <a:pt x="5607" y="20865"/>
                </a:cubicBezTo>
                <a:cubicBezTo>
                  <a:pt x="5592" y="20929"/>
                  <a:pt x="5604" y="21004"/>
                  <a:pt x="5640" y="21036"/>
                </a:cubicBezTo>
                <a:close/>
                <a:moveTo>
                  <a:pt x="6131" y="20881"/>
                </a:moveTo>
                <a:cubicBezTo>
                  <a:pt x="6119" y="20933"/>
                  <a:pt x="6131" y="20988"/>
                  <a:pt x="6161" y="21008"/>
                </a:cubicBezTo>
                <a:cubicBezTo>
                  <a:pt x="6188" y="21028"/>
                  <a:pt x="6221" y="21004"/>
                  <a:pt x="6233" y="20957"/>
                </a:cubicBezTo>
                <a:cubicBezTo>
                  <a:pt x="6245" y="20905"/>
                  <a:pt x="6233" y="20849"/>
                  <a:pt x="6203" y="20829"/>
                </a:cubicBezTo>
                <a:cubicBezTo>
                  <a:pt x="6176" y="20810"/>
                  <a:pt x="6143" y="20833"/>
                  <a:pt x="6131" y="20881"/>
                </a:cubicBezTo>
                <a:close/>
                <a:moveTo>
                  <a:pt x="6667" y="20921"/>
                </a:moveTo>
                <a:cubicBezTo>
                  <a:pt x="6688" y="20933"/>
                  <a:pt x="6709" y="20917"/>
                  <a:pt x="6715" y="20881"/>
                </a:cubicBezTo>
                <a:cubicBezTo>
                  <a:pt x="6721" y="20845"/>
                  <a:pt x="6712" y="20806"/>
                  <a:pt x="6691" y="20794"/>
                </a:cubicBezTo>
                <a:cubicBezTo>
                  <a:pt x="6670" y="20782"/>
                  <a:pt x="6649" y="20798"/>
                  <a:pt x="6643" y="20833"/>
                </a:cubicBezTo>
                <a:cubicBezTo>
                  <a:pt x="6637" y="20873"/>
                  <a:pt x="6649" y="20909"/>
                  <a:pt x="6667" y="20921"/>
                </a:cubicBezTo>
                <a:close/>
                <a:moveTo>
                  <a:pt x="7143" y="20730"/>
                </a:moveTo>
                <a:cubicBezTo>
                  <a:pt x="7140" y="20750"/>
                  <a:pt x="7146" y="20770"/>
                  <a:pt x="7158" y="20778"/>
                </a:cubicBezTo>
                <a:cubicBezTo>
                  <a:pt x="7170" y="20782"/>
                  <a:pt x="7182" y="20774"/>
                  <a:pt x="7185" y="20750"/>
                </a:cubicBezTo>
                <a:cubicBezTo>
                  <a:pt x="7188" y="20730"/>
                  <a:pt x="7182" y="20710"/>
                  <a:pt x="7170" y="20702"/>
                </a:cubicBezTo>
                <a:cubicBezTo>
                  <a:pt x="7158" y="20698"/>
                  <a:pt x="7146" y="20710"/>
                  <a:pt x="7143" y="20730"/>
                </a:cubicBezTo>
                <a:close/>
                <a:moveTo>
                  <a:pt x="2614" y="19344"/>
                </a:moveTo>
                <a:cubicBezTo>
                  <a:pt x="2548" y="19221"/>
                  <a:pt x="2436" y="19217"/>
                  <a:pt x="2370" y="19336"/>
                </a:cubicBezTo>
                <a:cubicBezTo>
                  <a:pt x="2301" y="19455"/>
                  <a:pt x="2298" y="19646"/>
                  <a:pt x="2364" y="19769"/>
                </a:cubicBezTo>
                <a:cubicBezTo>
                  <a:pt x="2430" y="19892"/>
                  <a:pt x="2542" y="19896"/>
                  <a:pt x="2608" y="19777"/>
                </a:cubicBezTo>
                <a:cubicBezTo>
                  <a:pt x="2677" y="19658"/>
                  <a:pt x="2680" y="19463"/>
                  <a:pt x="2614" y="19344"/>
                </a:cubicBezTo>
                <a:close/>
                <a:moveTo>
                  <a:pt x="3126" y="19749"/>
                </a:moveTo>
                <a:cubicBezTo>
                  <a:pt x="3062" y="19646"/>
                  <a:pt x="2963" y="19650"/>
                  <a:pt x="2903" y="19765"/>
                </a:cubicBezTo>
                <a:cubicBezTo>
                  <a:pt x="2843" y="19876"/>
                  <a:pt x="2849" y="20051"/>
                  <a:pt x="2912" y="20154"/>
                </a:cubicBezTo>
                <a:cubicBezTo>
                  <a:pt x="2975" y="20257"/>
                  <a:pt x="3075" y="20253"/>
                  <a:pt x="3135" y="20138"/>
                </a:cubicBezTo>
                <a:cubicBezTo>
                  <a:pt x="3195" y="20031"/>
                  <a:pt x="3189" y="19856"/>
                  <a:pt x="3126" y="19749"/>
                </a:cubicBezTo>
                <a:close/>
                <a:moveTo>
                  <a:pt x="4020" y="20718"/>
                </a:moveTo>
                <a:cubicBezTo>
                  <a:pt x="4074" y="20790"/>
                  <a:pt x="4153" y="20770"/>
                  <a:pt x="4192" y="20671"/>
                </a:cubicBezTo>
                <a:cubicBezTo>
                  <a:pt x="4231" y="20575"/>
                  <a:pt x="4219" y="20436"/>
                  <a:pt x="4165" y="20369"/>
                </a:cubicBezTo>
                <a:cubicBezTo>
                  <a:pt x="4110" y="20297"/>
                  <a:pt x="4032" y="20321"/>
                  <a:pt x="3993" y="20416"/>
                </a:cubicBezTo>
                <a:cubicBezTo>
                  <a:pt x="3951" y="20512"/>
                  <a:pt x="3963" y="20647"/>
                  <a:pt x="4020" y="20718"/>
                </a:cubicBezTo>
                <a:close/>
                <a:moveTo>
                  <a:pt x="2105" y="18867"/>
                </a:moveTo>
                <a:cubicBezTo>
                  <a:pt x="2036" y="18724"/>
                  <a:pt x="1915" y="18708"/>
                  <a:pt x="1837" y="18831"/>
                </a:cubicBezTo>
                <a:cubicBezTo>
                  <a:pt x="1756" y="18951"/>
                  <a:pt x="1747" y="19165"/>
                  <a:pt x="1816" y="19304"/>
                </a:cubicBezTo>
                <a:cubicBezTo>
                  <a:pt x="1885" y="19447"/>
                  <a:pt x="2006" y="19463"/>
                  <a:pt x="2084" y="19340"/>
                </a:cubicBezTo>
                <a:cubicBezTo>
                  <a:pt x="2165" y="19221"/>
                  <a:pt x="2174" y="19010"/>
                  <a:pt x="2105" y="18867"/>
                </a:cubicBezTo>
                <a:close/>
                <a:moveTo>
                  <a:pt x="1608" y="18327"/>
                </a:moveTo>
                <a:cubicBezTo>
                  <a:pt x="1539" y="18164"/>
                  <a:pt x="1409" y="18132"/>
                  <a:pt x="1319" y="18256"/>
                </a:cubicBezTo>
                <a:cubicBezTo>
                  <a:pt x="1229" y="18379"/>
                  <a:pt x="1211" y="18609"/>
                  <a:pt x="1280" y="18768"/>
                </a:cubicBezTo>
                <a:cubicBezTo>
                  <a:pt x="1349" y="18931"/>
                  <a:pt x="1479" y="18963"/>
                  <a:pt x="1569" y="18839"/>
                </a:cubicBezTo>
                <a:cubicBezTo>
                  <a:pt x="1659" y="18716"/>
                  <a:pt x="1677" y="18486"/>
                  <a:pt x="1608" y="18327"/>
                </a:cubicBezTo>
                <a:close/>
                <a:moveTo>
                  <a:pt x="1120" y="17715"/>
                </a:moveTo>
                <a:cubicBezTo>
                  <a:pt x="1051" y="17533"/>
                  <a:pt x="912" y="17485"/>
                  <a:pt x="810" y="17608"/>
                </a:cubicBezTo>
                <a:cubicBezTo>
                  <a:pt x="708" y="17731"/>
                  <a:pt x="681" y="17977"/>
                  <a:pt x="750" y="18156"/>
                </a:cubicBezTo>
                <a:cubicBezTo>
                  <a:pt x="819" y="18339"/>
                  <a:pt x="958" y="18387"/>
                  <a:pt x="1060" y="18263"/>
                </a:cubicBezTo>
                <a:cubicBezTo>
                  <a:pt x="1162" y="18144"/>
                  <a:pt x="1189" y="17898"/>
                  <a:pt x="1120" y="17715"/>
                </a:cubicBezTo>
                <a:close/>
                <a:moveTo>
                  <a:pt x="3" y="16961"/>
                </a:moveTo>
                <a:cubicBezTo>
                  <a:pt x="30" y="16953"/>
                  <a:pt x="60" y="16937"/>
                  <a:pt x="84" y="16913"/>
                </a:cubicBezTo>
                <a:cubicBezTo>
                  <a:pt x="211" y="16798"/>
                  <a:pt x="262" y="16524"/>
                  <a:pt x="196" y="16301"/>
                </a:cubicBezTo>
                <a:cubicBezTo>
                  <a:pt x="157" y="16162"/>
                  <a:pt x="81" y="16079"/>
                  <a:pt x="0" y="16059"/>
                </a:cubicBezTo>
                <a:lnTo>
                  <a:pt x="0" y="16961"/>
                </a:lnTo>
                <a:close/>
                <a:moveTo>
                  <a:pt x="4535" y="20635"/>
                </a:moveTo>
                <a:cubicBezTo>
                  <a:pt x="4502" y="20722"/>
                  <a:pt x="4517" y="20837"/>
                  <a:pt x="4565" y="20893"/>
                </a:cubicBezTo>
                <a:cubicBezTo>
                  <a:pt x="4613" y="20949"/>
                  <a:pt x="4680" y="20925"/>
                  <a:pt x="4713" y="20837"/>
                </a:cubicBezTo>
                <a:cubicBezTo>
                  <a:pt x="4746" y="20750"/>
                  <a:pt x="4731" y="20635"/>
                  <a:pt x="4683" y="20579"/>
                </a:cubicBezTo>
                <a:cubicBezTo>
                  <a:pt x="4634" y="20524"/>
                  <a:pt x="4568" y="20547"/>
                  <a:pt x="4535" y="20635"/>
                </a:cubicBezTo>
                <a:close/>
                <a:moveTo>
                  <a:pt x="3466" y="20472"/>
                </a:moveTo>
                <a:cubicBezTo>
                  <a:pt x="3526" y="20559"/>
                  <a:pt x="3614" y="20543"/>
                  <a:pt x="3662" y="20440"/>
                </a:cubicBezTo>
                <a:cubicBezTo>
                  <a:pt x="3710" y="20337"/>
                  <a:pt x="3704" y="20178"/>
                  <a:pt x="3644" y="20091"/>
                </a:cubicBezTo>
                <a:cubicBezTo>
                  <a:pt x="3583" y="20003"/>
                  <a:pt x="3496" y="20019"/>
                  <a:pt x="3448" y="20122"/>
                </a:cubicBezTo>
                <a:cubicBezTo>
                  <a:pt x="3400" y="20230"/>
                  <a:pt x="3406" y="20385"/>
                  <a:pt x="3466" y="20472"/>
                </a:cubicBezTo>
                <a:close/>
                <a:moveTo>
                  <a:pt x="235" y="17473"/>
                </a:moveTo>
                <a:cubicBezTo>
                  <a:pt x="301" y="17676"/>
                  <a:pt x="452" y="17743"/>
                  <a:pt x="566" y="17624"/>
                </a:cubicBezTo>
                <a:cubicBezTo>
                  <a:pt x="681" y="17505"/>
                  <a:pt x="720" y="17243"/>
                  <a:pt x="650" y="17040"/>
                </a:cubicBezTo>
                <a:cubicBezTo>
                  <a:pt x="584" y="16838"/>
                  <a:pt x="434" y="16770"/>
                  <a:pt x="319" y="16889"/>
                </a:cubicBezTo>
                <a:cubicBezTo>
                  <a:pt x="205" y="17012"/>
                  <a:pt x="169" y="17270"/>
                  <a:pt x="235" y="17473"/>
                </a:cubicBezTo>
                <a:close/>
                <a:moveTo>
                  <a:pt x="7631" y="20575"/>
                </a:moveTo>
                <a:cubicBezTo>
                  <a:pt x="7634" y="20575"/>
                  <a:pt x="7637" y="20575"/>
                  <a:pt x="7637" y="20567"/>
                </a:cubicBezTo>
                <a:cubicBezTo>
                  <a:pt x="7637" y="20563"/>
                  <a:pt x="7637" y="20559"/>
                  <a:pt x="7634" y="20559"/>
                </a:cubicBezTo>
                <a:cubicBezTo>
                  <a:pt x="7631" y="20559"/>
                  <a:pt x="7628" y="20559"/>
                  <a:pt x="7628" y="20567"/>
                </a:cubicBezTo>
                <a:cubicBezTo>
                  <a:pt x="7625" y="20567"/>
                  <a:pt x="7628" y="20571"/>
                  <a:pt x="7631" y="20575"/>
                </a:cubicBezTo>
                <a:close/>
                <a:moveTo>
                  <a:pt x="3695" y="21600"/>
                </a:moveTo>
                <a:cubicBezTo>
                  <a:pt x="3683" y="21532"/>
                  <a:pt x="3662" y="21473"/>
                  <a:pt x="3626" y="21429"/>
                </a:cubicBezTo>
                <a:cubicBezTo>
                  <a:pt x="3541" y="21318"/>
                  <a:pt x="3421" y="21350"/>
                  <a:pt x="3361" y="21497"/>
                </a:cubicBezTo>
                <a:cubicBezTo>
                  <a:pt x="3349" y="21529"/>
                  <a:pt x="3337" y="21564"/>
                  <a:pt x="3330" y="21600"/>
                </a:cubicBezTo>
                <a:lnTo>
                  <a:pt x="3695" y="21600"/>
                </a:lnTo>
                <a:close/>
                <a:moveTo>
                  <a:pt x="9239" y="20933"/>
                </a:moveTo>
                <a:cubicBezTo>
                  <a:pt x="9236" y="20933"/>
                  <a:pt x="9233" y="20937"/>
                  <a:pt x="9233" y="20941"/>
                </a:cubicBezTo>
                <a:cubicBezTo>
                  <a:pt x="9233" y="20945"/>
                  <a:pt x="9236" y="20949"/>
                  <a:pt x="9239" y="20949"/>
                </a:cubicBezTo>
                <a:cubicBezTo>
                  <a:pt x="9242" y="20949"/>
                  <a:pt x="9245" y="20945"/>
                  <a:pt x="9245" y="20941"/>
                </a:cubicBezTo>
                <a:cubicBezTo>
                  <a:pt x="9245" y="20937"/>
                  <a:pt x="9242" y="20933"/>
                  <a:pt x="9239" y="20933"/>
                </a:cubicBezTo>
                <a:close/>
                <a:moveTo>
                  <a:pt x="8784" y="21290"/>
                </a:moveTo>
                <a:cubicBezTo>
                  <a:pt x="8784" y="21310"/>
                  <a:pt x="8793" y="21330"/>
                  <a:pt x="8805" y="21330"/>
                </a:cubicBezTo>
                <a:cubicBezTo>
                  <a:pt x="8817" y="21330"/>
                  <a:pt x="8826" y="21314"/>
                  <a:pt x="8829" y="21294"/>
                </a:cubicBezTo>
                <a:cubicBezTo>
                  <a:pt x="8829" y="21274"/>
                  <a:pt x="8820" y="21254"/>
                  <a:pt x="8808" y="21254"/>
                </a:cubicBezTo>
                <a:cubicBezTo>
                  <a:pt x="8796" y="21254"/>
                  <a:pt x="8784" y="21270"/>
                  <a:pt x="8784" y="21290"/>
                </a:cubicBezTo>
                <a:close/>
                <a:moveTo>
                  <a:pt x="2216" y="21262"/>
                </a:moveTo>
                <a:cubicBezTo>
                  <a:pt x="2307" y="21413"/>
                  <a:pt x="2448" y="21405"/>
                  <a:pt x="2532" y="21246"/>
                </a:cubicBezTo>
                <a:cubicBezTo>
                  <a:pt x="2617" y="21088"/>
                  <a:pt x="2614" y="20837"/>
                  <a:pt x="2523" y="20686"/>
                </a:cubicBezTo>
                <a:cubicBezTo>
                  <a:pt x="2433" y="20535"/>
                  <a:pt x="2292" y="20543"/>
                  <a:pt x="2207" y="20702"/>
                </a:cubicBezTo>
                <a:cubicBezTo>
                  <a:pt x="2123" y="20861"/>
                  <a:pt x="2126" y="21111"/>
                  <a:pt x="2216" y="21262"/>
                </a:cubicBezTo>
                <a:close/>
                <a:moveTo>
                  <a:pt x="1412" y="20309"/>
                </a:moveTo>
                <a:cubicBezTo>
                  <a:pt x="1521" y="20146"/>
                  <a:pt x="1536" y="19860"/>
                  <a:pt x="1445" y="19666"/>
                </a:cubicBezTo>
                <a:cubicBezTo>
                  <a:pt x="1355" y="19471"/>
                  <a:pt x="1192" y="19447"/>
                  <a:pt x="1081" y="19610"/>
                </a:cubicBezTo>
                <a:cubicBezTo>
                  <a:pt x="973" y="19773"/>
                  <a:pt x="958" y="20059"/>
                  <a:pt x="1048" y="20253"/>
                </a:cubicBezTo>
                <a:cubicBezTo>
                  <a:pt x="1141" y="20444"/>
                  <a:pt x="1304" y="20472"/>
                  <a:pt x="1412" y="20309"/>
                </a:cubicBezTo>
                <a:close/>
                <a:moveTo>
                  <a:pt x="1969" y="20814"/>
                </a:moveTo>
                <a:cubicBezTo>
                  <a:pt x="2066" y="20651"/>
                  <a:pt x="2072" y="20385"/>
                  <a:pt x="1978" y="20214"/>
                </a:cubicBezTo>
                <a:cubicBezTo>
                  <a:pt x="1888" y="20043"/>
                  <a:pt x="1735" y="20035"/>
                  <a:pt x="1638" y="20198"/>
                </a:cubicBezTo>
                <a:cubicBezTo>
                  <a:pt x="1542" y="20361"/>
                  <a:pt x="1536" y="20627"/>
                  <a:pt x="1629" y="20802"/>
                </a:cubicBezTo>
                <a:cubicBezTo>
                  <a:pt x="1719" y="20968"/>
                  <a:pt x="1873" y="20976"/>
                  <a:pt x="1969" y="20814"/>
                </a:cubicBezTo>
                <a:close/>
                <a:moveTo>
                  <a:pt x="864" y="19733"/>
                </a:moveTo>
                <a:cubicBezTo>
                  <a:pt x="985" y="19574"/>
                  <a:pt x="1012" y="19268"/>
                  <a:pt x="921" y="19054"/>
                </a:cubicBezTo>
                <a:cubicBezTo>
                  <a:pt x="831" y="18839"/>
                  <a:pt x="659" y="18796"/>
                  <a:pt x="536" y="18955"/>
                </a:cubicBezTo>
                <a:cubicBezTo>
                  <a:pt x="416" y="19113"/>
                  <a:pt x="388" y="19419"/>
                  <a:pt x="479" y="19634"/>
                </a:cubicBezTo>
                <a:cubicBezTo>
                  <a:pt x="572" y="19848"/>
                  <a:pt x="744" y="19892"/>
                  <a:pt x="864" y="19733"/>
                </a:cubicBezTo>
                <a:close/>
                <a:moveTo>
                  <a:pt x="3105" y="21600"/>
                </a:moveTo>
                <a:cubicBezTo>
                  <a:pt x="3174" y="21445"/>
                  <a:pt x="3162" y="21219"/>
                  <a:pt x="3075" y="21092"/>
                </a:cubicBezTo>
                <a:cubicBezTo>
                  <a:pt x="2987" y="20960"/>
                  <a:pt x="2855" y="20980"/>
                  <a:pt x="2782" y="21135"/>
                </a:cubicBezTo>
                <a:cubicBezTo>
                  <a:pt x="2719" y="21270"/>
                  <a:pt x="2719" y="21465"/>
                  <a:pt x="2779" y="21596"/>
                </a:cubicBezTo>
                <a:lnTo>
                  <a:pt x="3105" y="21596"/>
                </a:lnTo>
                <a:close/>
                <a:moveTo>
                  <a:pt x="3" y="19074"/>
                </a:moveTo>
                <a:cubicBezTo>
                  <a:pt x="99" y="19189"/>
                  <a:pt x="226" y="19201"/>
                  <a:pt x="331" y="19082"/>
                </a:cubicBezTo>
                <a:cubicBezTo>
                  <a:pt x="467" y="18927"/>
                  <a:pt x="503" y="18605"/>
                  <a:pt x="416" y="18367"/>
                </a:cubicBezTo>
                <a:cubicBezTo>
                  <a:pt x="328" y="18128"/>
                  <a:pt x="148" y="18061"/>
                  <a:pt x="12" y="18220"/>
                </a:cubicBezTo>
                <a:cubicBezTo>
                  <a:pt x="9" y="18224"/>
                  <a:pt x="9" y="18224"/>
                  <a:pt x="6" y="18228"/>
                </a:cubicBezTo>
                <a:lnTo>
                  <a:pt x="6" y="19074"/>
                </a:lnTo>
                <a:close/>
                <a:moveTo>
                  <a:pt x="8386" y="21600"/>
                </a:moveTo>
                <a:cubicBezTo>
                  <a:pt x="8386" y="21564"/>
                  <a:pt x="8371" y="21532"/>
                  <a:pt x="8353" y="21529"/>
                </a:cubicBezTo>
                <a:cubicBezTo>
                  <a:pt x="8332" y="21525"/>
                  <a:pt x="8314" y="21552"/>
                  <a:pt x="8311" y="21588"/>
                </a:cubicBezTo>
                <a:cubicBezTo>
                  <a:pt x="8311" y="21592"/>
                  <a:pt x="8311" y="21596"/>
                  <a:pt x="8311" y="21600"/>
                </a:cubicBezTo>
                <a:lnTo>
                  <a:pt x="8386" y="21600"/>
                </a:lnTo>
                <a:close/>
                <a:moveTo>
                  <a:pt x="10088" y="21600"/>
                </a:moveTo>
                <a:cubicBezTo>
                  <a:pt x="10082" y="21596"/>
                  <a:pt x="10076" y="21592"/>
                  <a:pt x="10067" y="21592"/>
                </a:cubicBezTo>
                <a:cubicBezTo>
                  <a:pt x="10064" y="21592"/>
                  <a:pt x="10058" y="21596"/>
                  <a:pt x="10055" y="21600"/>
                </a:cubicBezTo>
                <a:lnTo>
                  <a:pt x="10088" y="21600"/>
                </a:lnTo>
                <a:close/>
                <a:moveTo>
                  <a:pt x="3" y="20706"/>
                </a:moveTo>
                <a:cubicBezTo>
                  <a:pt x="57" y="20694"/>
                  <a:pt x="114" y="20659"/>
                  <a:pt x="163" y="20595"/>
                </a:cubicBezTo>
                <a:cubicBezTo>
                  <a:pt x="316" y="20396"/>
                  <a:pt x="349" y="20019"/>
                  <a:pt x="238" y="19749"/>
                </a:cubicBezTo>
                <a:cubicBezTo>
                  <a:pt x="181" y="19610"/>
                  <a:pt x="93" y="19527"/>
                  <a:pt x="6" y="19507"/>
                </a:cubicBezTo>
                <a:lnTo>
                  <a:pt x="6" y="20706"/>
                </a:lnTo>
                <a:close/>
                <a:moveTo>
                  <a:pt x="738" y="21246"/>
                </a:moveTo>
                <a:cubicBezTo>
                  <a:pt x="876" y="21044"/>
                  <a:pt x="897" y="20682"/>
                  <a:pt x="783" y="20436"/>
                </a:cubicBezTo>
                <a:cubicBezTo>
                  <a:pt x="669" y="20190"/>
                  <a:pt x="464" y="20158"/>
                  <a:pt x="325" y="20357"/>
                </a:cubicBezTo>
                <a:cubicBezTo>
                  <a:pt x="187" y="20559"/>
                  <a:pt x="166" y="20921"/>
                  <a:pt x="280" y="21167"/>
                </a:cubicBezTo>
                <a:cubicBezTo>
                  <a:pt x="394" y="21413"/>
                  <a:pt x="599" y="21449"/>
                  <a:pt x="738" y="21246"/>
                </a:cubicBezTo>
                <a:close/>
                <a:moveTo>
                  <a:pt x="1409" y="21600"/>
                </a:moveTo>
                <a:cubicBezTo>
                  <a:pt x="1445" y="21417"/>
                  <a:pt x="1424" y="21203"/>
                  <a:pt x="1343" y="21052"/>
                </a:cubicBezTo>
                <a:cubicBezTo>
                  <a:pt x="1226" y="20829"/>
                  <a:pt x="1033" y="20818"/>
                  <a:pt x="906" y="21024"/>
                </a:cubicBezTo>
                <a:cubicBezTo>
                  <a:pt x="813" y="21175"/>
                  <a:pt x="786" y="21401"/>
                  <a:pt x="825" y="21600"/>
                </a:cubicBezTo>
                <a:lnTo>
                  <a:pt x="1409" y="21600"/>
                </a:lnTo>
                <a:close/>
                <a:moveTo>
                  <a:pt x="1921" y="21600"/>
                </a:moveTo>
                <a:cubicBezTo>
                  <a:pt x="1921" y="21600"/>
                  <a:pt x="1918" y="21596"/>
                  <a:pt x="1918" y="21596"/>
                </a:cubicBezTo>
                <a:cubicBezTo>
                  <a:pt x="1804" y="21401"/>
                  <a:pt x="1623" y="21405"/>
                  <a:pt x="1512" y="21600"/>
                </a:cubicBezTo>
                <a:lnTo>
                  <a:pt x="1921" y="21600"/>
                </a:lnTo>
                <a:close/>
                <a:moveTo>
                  <a:pt x="10862" y="20667"/>
                </a:moveTo>
                <a:cubicBezTo>
                  <a:pt x="10859" y="20667"/>
                  <a:pt x="10859" y="20671"/>
                  <a:pt x="10859" y="20675"/>
                </a:cubicBezTo>
                <a:cubicBezTo>
                  <a:pt x="10859" y="20678"/>
                  <a:pt x="10862" y="20682"/>
                  <a:pt x="10865" y="20682"/>
                </a:cubicBezTo>
                <a:cubicBezTo>
                  <a:pt x="10868" y="20682"/>
                  <a:pt x="10868" y="20678"/>
                  <a:pt x="10868" y="20675"/>
                </a:cubicBezTo>
                <a:cubicBezTo>
                  <a:pt x="10868" y="20671"/>
                  <a:pt x="10865" y="20667"/>
                  <a:pt x="10862" y="20667"/>
                </a:cubicBezTo>
                <a:close/>
                <a:moveTo>
                  <a:pt x="10479" y="21151"/>
                </a:moveTo>
                <a:cubicBezTo>
                  <a:pt x="10467" y="21155"/>
                  <a:pt x="10458" y="21175"/>
                  <a:pt x="10461" y="21195"/>
                </a:cubicBezTo>
                <a:cubicBezTo>
                  <a:pt x="10464" y="21215"/>
                  <a:pt x="10473" y="21231"/>
                  <a:pt x="10485" y="21227"/>
                </a:cubicBezTo>
                <a:cubicBezTo>
                  <a:pt x="10497" y="21223"/>
                  <a:pt x="10503" y="21203"/>
                  <a:pt x="10503" y="21183"/>
                </a:cubicBezTo>
                <a:cubicBezTo>
                  <a:pt x="10500" y="21159"/>
                  <a:pt x="10491" y="21147"/>
                  <a:pt x="10479" y="21151"/>
                </a:cubicBezTo>
                <a:close/>
                <a:moveTo>
                  <a:pt x="11446" y="21600"/>
                </a:moveTo>
                <a:cubicBezTo>
                  <a:pt x="11437" y="21556"/>
                  <a:pt x="11407" y="21529"/>
                  <a:pt x="11380" y="21544"/>
                </a:cubicBezTo>
                <a:cubicBezTo>
                  <a:pt x="11362" y="21552"/>
                  <a:pt x="11350" y="21576"/>
                  <a:pt x="11344" y="21600"/>
                </a:cubicBezTo>
                <a:lnTo>
                  <a:pt x="11446" y="21600"/>
                </a:lnTo>
                <a:close/>
                <a:moveTo>
                  <a:pt x="12419" y="19765"/>
                </a:moveTo>
                <a:cubicBezTo>
                  <a:pt x="12416" y="19765"/>
                  <a:pt x="12416" y="19773"/>
                  <a:pt x="12416" y="19777"/>
                </a:cubicBezTo>
                <a:cubicBezTo>
                  <a:pt x="12416" y="19781"/>
                  <a:pt x="12419" y="19781"/>
                  <a:pt x="12422" y="19781"/>
                </a:cubicBezTo>
                <a:cubicBezTo>
                  <a:pt x="12425" y="19781"/>
                  <a:pt x="12425" y="19773"/>
                  <a:pt x="12425" y="19769"/>
                </a:cubicBezTo>
                <a:cubicBezTo>
                  <a:pt x="12422" y="19765"/>
                  <a:pt x="12419" y="19765"/>
                  <a:pt x="12419" y="19765"/>
                </a:cubicBezTo>
                <a:close/>
                <a:moveTo>
                  <a:pt x="11756" y="20980"/>
                </a:moveTo>
                <a:cubicBezTo>
                  <a:pt x="11735" y="20992"/>
                  <a:pt x="11726" y="21032"/>
                  <a:pt x="11732" y="21068"/>
                </a:cubicBezTo>
                <a:cubicBezTo>
                  <a:pt x="11738" y="21103"/>
                  <a:pt x="11762" y="21123"/>
                  <a:pt x="11780" y="21111"/>
                </a:cubicBezTo>
                <a:cubicBezTo>
                  <a:pt x="11801" y="21100"/>
                  <a:pt x="11810" y="21060"/>
                  <a:pt x="11804" y="21024"/>
                </a:cubicBezTo>
                <a:cubicBezTo>
                  <a:pt x="11798" y="20988"/>
                  <a:pt x="11774" y="20968"/>
                  <a:pt x="11756" y="20980"/>
                </a:cubicBezTo>
                <a:close/>
                <a:moveTo>
                  <a:pt x="12090" y="20436"/>
                </a:moveTo>
                <a:cubicBezTo>
                  <a:pt x="12096" y="20456"/>
                  <a:pt x="12108" y="20464"/>
                  <a:pt x="12117" y="20456"/>
                </a:cubicBezTo>
                <a:cubicBezTo>
                  <a:pt x="12129" y="20448"/>
                  <a:pt x="12132" y="20424"/>
                  <a:pt x="12129" y="20408"/>
                </a:cubicBezTo>
                <a:cubicBezTo>
                  <a:pt x="12123" y="20389"/>
                  <a:pt x="12111" y="20381"/>
                  <a:pt x="12102" y="20389"/>
                </a:cubicBezTo>
                <a:cubicBezTo>
                  <a:pt x="12090" y="20396"/>
                  <a:pt x="12084" y="20416"/>
                  <a:pt x="12090" y="20436"/>
                </a:cubicBezTo>
                <a:close/>
                <a:moveTo>
                  <a:pt x="13593" y="18998"/>
                </a:moveTo>
                <a:cubicBezTo>
                  <a:pt x="13584" y="19010"/>
                  <a:pt x="13581" y="19034"/>
                  <a:pt x="13587" y="19050"/>
                </a:cubicBezTo>
                <a:cubicBezTo>
                  <a:pt x="13593" y="19066"/>
                  <a:pt x="13608" y="19070"/>
                  <a:pt x="13617" y="19058"/>
                </a:cubicBezTo>
                <a:cubicBezTo>
                  <a:pt x="13626" y="19046"/>
                  <a:pt x="13629" y="19022"/>
                  <a:pt x="13623" y="19006"/>
                </a:cubicBezTo>
                <a:cubicBezTo>
                  <a:pt x="13617" y="18990"/>
                  <a:pt x="13602" y="18986"/>
                  <a:pt x="13593" y="18998"/>
                </a:cubicBezTo>
                <a:close/>
                <a:moveTo>
                  <a:pt x="13831" y="18271"/>
                </a:moveTo>
                <a:cubicBezTo>
                  <a:pt x="13828" y="18267"/>
                  <a:pt x="13825" y="18267"/>
                  <a:pt x="13825" y="18271"/>
                </a:cubicBezTo>
                <a:cubicBezTo>
                  <a:pt x="13822" y="18275"/>
                  <a:pt x="13822" y="18279"/>
                  <a:pt x="13825" y="18283"/>
                </a:cubicBezTo>
                <a:cubicBezTo>
                  <a:pt x="13828" y="18287"/>
                  <a:pt x="13831" y="18287"/>
                  <a:pt x="13831" y="18283"/>
                </a:cubicBezTo>
                <a:cubicBezTo>
                  <a:pt x="13834" y="18279"/>
                  <a:pt x="13834" y="18275"/>
                  <a:pt x="13831" y="18271"/>
                </a:cubicBezTo>
                <a:close/>
                <a:moveTo>
                  <a:pt x="13030" y="20408"/>
                </a:moveTo>
                <a:cubicBezTo>
                  <a:pt x="13003" y="20436"/>
                  <a:pt x="12994" y="20492"/>
                  <a:pt x="13009" y="20539"/>
                </a:cubicBezTo>
                <a:cubicBezTo>
                  <a:pt x="13024" y="20587"/>
                  <a:pt x="13057" y="20603"/>
                  <a:pt x="13084" y="20579"/>
                </a:cubicBezTo>
                <a:cubicBezTo>
                  <a:pt x="13111" y="20555"/>
                  <a:pt x="13120" y="20496"/>
                  <a:pt x="13105" y="20448"/>
                </a:cubicBezTo>
                <a:cubicBezTo>
                  <a:pt x="13093" y="20400"/>
                  <a:pt x="13057" y="20385"/>
                  <a:pt x="13030" y="20408"/>
                </a:cubicBezTo>
                <a:close/>
                <a:moveTo>
                  <a:pt x="12702" y="21084"/>
                </a:moveTo>
                <a:cubicBezTo>
                  <a:pt x="12665" y="21115"/>
                  <a:pt x="12650" y="21191"/>
                  <a:pt x="12669" y="21254"/>
                </a:cubicBezTo>
                <a:cubicBezTo>
                  <a:pt x="12687" y="21318"/>
                  <a:pt x="12729" y="21346"/>
                  <a:pt x="12765" y="21314"/>
                </a:cubicBezTo>
                <a:cubicBezTo>
                  <a:pt x="12801" y="21282"/>
                  <a:pt x="12816" y="21207"/>
                  <a:pt x="12798" y="21143"/>
                </a:cubicBezTo>
                <a:cubicBezTo>
                  <a:pt x="12780" y="21080"/>
                  <a:pt x="12738" y="21052"/>
                  <a:pt x="12702" y="21084"/>
                </a:cubicBezTo>
                <a:close/>
                <a:moveTo>
                  <a:pt x="13370" y="19828"/>
                </a:moveTo>
                <a:cubicBezTo>
                  <a:pt x="13388" y="19809"/>
                  <a:pt x="13394" y="19765"/>
                  <a:pt x="13382" y="19737"/>
                </a:cubicBezTo>
                <a:cubicBezTo>
                  <a:pt x="13370" y="19705"/>
                  <a:pt x="13346" y="19697"/>
                  <a:pt x="13328" y="19717"/>
                </a:cubicBezTo>
                <a:cubicBezTo>
                  <a:pt x="13310" y="19737"/>
                  <a:pt x="13304" y="19777"/>
                  <a:pt x="13316" y="19813"/>
                </a:cubicBezTo>
                <a:cubicBezTo>
                  <a:pt x="13328" y="19840"/>
                  <a:pt x="13352" y="19848"/>
                  <a:pt x="13370" y="19828"/>
                </a:cubicBezTo>
                <a:close/>
                <a:moveTo>
                  <a:pt x="14578" y="18796"/>
                </a:moveTo>
                <a:cubicBezTo>
                  <a:pt x="14602" y="18760"/>
                  <a:pt x="14602" y="18696"/>
                  <a:pt x="14584" y="18657"/>
                </a:cubicBezTo>
                <a:cubicBezTo>
                  <a:pt x="14563" y="18617"/>
                  <a:pt x="14529" y="18613"/>
                  <a:pt x="14505" y="18649"/>
                </a:cubicBezTo>
                <a:cubicBezTo>
                  <a:pt x="14481" y="18685"/>
                  <a:pt x="14481" y="18748"/>
                  <a:pt x="14499" y="18788"/>
                </a:cubicBezTo>
                <a:cubicBezTo>
                  <a:pt x="14520" y="18828"/>
                  <a:pt x="14554" y="18831"/>
                  <a:pt x="14578" y="18796"/>
                </a:cubicBezTo>
                <a:close/>
                <a:moveTo>
                  <a:pt x="14882" y="17108"/>
                </a:moveTo>
                <a:cubicBezTo>
                  <a:pt x="14891" y="17123"/>
                  <a:pt x="14903" y="17120"/>
                  <a:pt x="14912" y="17104"/>
                </a:cubicBezTo>
                <a:cubicBezTo>
                  <a:pt x="14921" y="17088"/>
                  <a:pt x="14918" y="17064"/>
                  <a:pt x="14909" y="17052"/>
                </a:cubicBezTo>
                <a:cubicBezTo>
                  <a:pt x="14900" y="17036"/>
                  <a:pt x="14888" y="17040"/>
                  <a:pt x="14879" y="17056"/>
                </a:cubicBezTo>
                <a:cubicBezTo>
                  <a:pt x="14870" y="17068"/>
                  <a:pt x="14873" y="17092"/>
                  <a:pt x="14882" y="17108"/>
                </a:cubicBezTo>
                <a:close/>
                <a:moveTo>
                  <a:pt x="15020" y="16250"/>
                </a:moveTo>
                <a:cubicBezTo>
                  <a:pt x="15017" y="16246"/>
                  <a:pt x="15014" y="16246"/>
                  <a:pt x="15014" y="16250"/>
                </a:cubicBezTo>
                <a:cubicBezTo>
                  <a:pt x="15014" y="16254"/>
                  <a:pt x="15014" y="16258"/>
                  <a:pt x="15014" y="16262"/>
                </a:cubicBezTo>
                <a:cubicBezTo>
                  <a:pt x="15017" y="16266"/>
                  <a:pt x="15020" y="16266"/>
                  <a:pt x="15020" y="16262"/>
                </a:cubicBezTo>
                <a:cubicBezTo>
                  <a:pt x="15023" y="16258"/>
                  <a:pt x="15023" y="16250"/>
                  <a:pt x="15020" y="16250"/>
                </a:cubicBezTo>
                <a:close/>
                <a:moveTo>
                  <a:pt x="14355" y="19638"/>
                </a:moveTo>
                <a:cubicBezTo>
                  <a:pt x="14385" y="19594"/>
                  <a:pt x="14391" y="19515"/>
                  <a:pt x="14367" y="19459"/>
                </a:cubicBezTo>
                <a:cubicBezTo>
                  <a:pt x="14343" y="19403"/>
                  <a:pt x="14298" y="19396"/>
                  <a:pt x="14264" y="19439"/>
                </a:cubicBezTo>
                <a:cubicBezTo>
                  <a:pt x="14234" y="19483"/>
                  <a:pt x="14228" y="19562"/>
                  <a:pt x="14252" y="19618"/>
                </a:cubicBezTo>
                <a:cubicBezTo>
                  <a:pt x="14280" y="19670"/>
                  <a:pt x="14325" y="19681"/>
                  <a:pt x="14355" y="19638"/>
                </a:cubicBezTo>
                <a:close/>
                <a:moveTo>
                  <a:pt x="13686" y="20960"/>
                </a:moveTo>
                <a:cubicBezTo>
                  <a:pt x="13635" y="21016"/>
                  <a:pt x="13620" y="21131"/>
                  <a:pt x="13650" y="21219"/>
                </a:cubicBezTo>
                <a:cubicBezTo>
                  <a:pt x="13680" y="21306"/>
                  <a:pt x="13747" y="21334"/>
                  <a:pt x="13795" y="21282"/>
                </a:cubicBezTo>
                <a:cubicBezTo>
                  <a:pt x="13846" y="21227"/>
                  <a:pt x="13861" y="21111"/>
                  <a:pt x="13831" y="21024"/>
                </a:cubicBezTo>
                <a:cubicBezTo>
                  <a:pt x="13801" y="20937"/>
                  <a:pt x="13735" y="20909"/>
                  <a:pt x="13686" y="20960"/>
                </a:cubicBezTo>
                <a:close/>
                <a:moveTo>
                  <a:pt x="13969" y="20428"/>
                </a:moveTo>
                <a:cubicBezTo>
                  <a:pt x="13996" y="20500"/>
                  <a:pt x="14054" y="20516"/>
                  <a:pt x="14093" y="20468"/>
                </a:cubicBezTo>
                <a:cubicBezTo>
                  <a:pt x="14132" y="20416"/>
                  <a:pt x="14144" y="20321"/>
                  <a:pt x="14114" y="20250"/>
                </a:cubicBezTo>
                <a:cubicBezTo>
                  <a:pt x="14087" y="20178"/>
                  <a:pt x="14030" y="20162"/>
                  <a:pt x="13990" y="20210"/>
                </a:cubicBezTo>
                <a:cubicBezTo>
                  <a:pt x="13951" y="20257"/>
                  <a:pt x="13942" y="20357"/>
                  <a:pt x="13969" y="20428"/>
                </a:cubicBezTo>
                <a:close/>
                <a:moveTo>
                  <a:pt x="14761" y="17950"/>
                </a:moveTo>
                <a:cubicBezTo>
                  <a:pt x="14776" y="17922"/>
                  <a:pt x="14776" y="17882"/>
                  <a:pt x="14761" y="17854"/>
                </a:cubicBezTo>
                <a:cubicBezTo>
                  <a:pt x="14746" y="17827"/>
                  <a:pt x="14722" y="17827"/>
                  <a:pt x="14707" y="17854"/>
                </a:cubicBezTo>
                <a:cubicBezTo>
                  <a:pt x="14692" y="17882"/>
                  <a:pt x="14692" y="17922"/>
                  <a:pt x="14707" y="17950"/>
                </a:cubicBezTo>
                <a:cubicBezTo>
                  <a:pt x="14722" y="17977"/>
                  <a:pt x="14746" y="17977"/>
                  <a:pt x="14761" y="17950"/>
                </a:cubicBezTo>
                <a:close/>
                <a:moveTo>
                  <a:pt x="15547" y="18279"/>
                </a:moveTo>
                <a:cubicBezTo>
                  <a:pt x="15580" y="18216"/>
                  <a:pt x="15577" y="18117"/>
                  <a:pt x="15541" y="18057"/>
                </a:cubicBezTo>
                <a:cubicBezTo>
                  <a:pt x="15505" y="17997"/>
                  <a:pt x="15448" y="18001"/>
                  <a:pt x="15415" y="18069"/>
                </a:cubicBezTo>
                <a:cubicBezTo>
                  <a:pt x="15382" y="18132"/>
                  <a:pt x="15385" y="18232"/>
                  <a:pt x="15421" y="18291"/>
                </a:cubicBezTo>
                <a:cubicBezTo>
                  <a:pt x="15460" y="18351"/>
                  <a:pt x="15514" y="18347"/>
                  <a:pt x="15547" y="18279"/>
                </a:cubicBezTo>
                <a:close/>
                <a:moveTo>
                  <a:pt x="14689" y="20603"/>
                </a:moveTo>
                <a:cubicBezTo>
                  <a:pt x="14629" y="20686"/>
                  <a:pt x="14617" y="20841"/>
                  <a:pt x="14665" y="20949"/>
                </a:cubicBezTo>
                <a:cubicBezTo>
                  <a:pt x="14713" y="21056"/>
                  <a:pt x="14801" y="21076"/>
                  <a:pt x="14861" y="20992"/>
                </a:cubicBezTo>
                <a:cubicBezTo>
                  <a:pt x="14921" y="20909"/>
                  <a:pt x="14933" y="20754"/>
                  <a:pt x="14885" y="20647"/>
                </a:cubicBezTo>
                <a:cubicBezTo>
                  <a:pt x="14837" y="20539"/>
                  <a:pt x="14749" y="20520"/>
                  <a:pt x="14689" y="20603"/>
                </a:cubicBezTo>
                <a:close/>
                <a:moveTo>
                  <a:pt x="14954" y="20075"/>
                </a:moveTo>
                <a:cubicBezTo>
                  <a:pt x="14999" y="20166"/>
                  <a:pt x="15078" y="20174"/>
                  <a:pt x="15129" y="20095"/>
                </a:cubicBezTo>
                <a:cubicBezTo>
                  <a:pt x="15180" y="20015"/>
                  <a:pt x="15186" y="19880"/>
                  <a:pt x="15141" y="19789"/>
                </a:cubicBezTo>
                <a:cubicBezTo>
                  <a:pt x="15096" y="19697"/>
                  <a:pt x="15017" y="19689"/>
                  <a:pt x="14966" y="19769"/>
                </a:cubicBezTo>
                <a:cubicBezTo>
                  <a:pt x="14915" y="19848"/>
                  <a:pt x="14912" y="19987"/>
                  <a:pt x="14954" y="20075"/>
                </a:cubicBezTo>
                <a:close/>
                <a:moveTo>
                  <a:pt x="14617" y="21600"/>
                </a:moveTo>
                <a:cubicBezTo>
                  <a:pt x="14614" y="21560"/>
                  <a:pt x="14605" y="21525"/>
                  <a:pt x="14593" y="21489"/>
                </a:cubicBezTo>
                <a:cubicBezTo>
                  <a:pt x="14545" y="21362"/>
                  <a:pt x="14445" y="21330"/>
                  <a:pt x="14376" y="21417"/>
                </a:cubicBezTo>
                <a:cubicBezTo>
                  <a:pt x="14340" y="21461"/>
                  <a:pt x="14316" y="21529"/>
                  <a:pt x="14310" y="21600"/>
                </a:cubicBezTo>
                <a:lnTo>
                  <a:pt x="14617" y="21600"/>
                </a:lnTo>
                <a:close/>
                <a:moveTo>
                  <a:pt x="15210" y="18923"/>
                </a:moveTo>
                <a:cubicBezTo>
                  <a:pt x="15168" y="18994"/>
                  <a:pt x="15168" y="19113"/>
                  <a:pt x="15207" y="19189"/>
                </a:cubicBezTo>
                <a:cubicBezTo>
                  <a:pt x="15249" y="19264"/>
                  <a:pt x="15315" y="19264"/>
                  <a:pt x="15358" y="19193"/>
                </a:cubicBezTo>
                <a:cubicBezTo>
                  <a:pt x="15400" y="19121"/>
                  <a:pt x="15400" y="19002"/>
                  <a:pt x="15361" y="18927"/>
                </a:cubicBezTo>
                <a:cubicBezTo>
                  <a:pt x="15318" y="18855"/>
                  <a:pt x="15252" y="18851"/>
                  <a:pt x="15210" y="18923"/>
                </a:cubicBezTo>
                <a:close/>
                <a:moveTo>
                  <a:pt x="15598" y="17386"/>
                </a:moveTo>
                <a:cubicBezTo>
                  <a:pt x="15629" y="17429"/>
                  <a:pt x="15674" y="17421"/>
                  <a:pt x="15701" y="17366"/>
                </a:cubicBezTo>
                <a:cubicBezTo>
                  <a:pt x="15725" y="17310"/>
                  <a:pt x="15722" y="17231"/>
                  <a:pt x="15689" y="17187"/>
                </a:cubicBezTo>
                <a:cubicBezTo>
                  <a:pt x="15659" y="17143"/>
                  <a:pt x="15614" y="17151"/>
                  <a:pt x="15586" y="17207"/>
                </a:cubicBezTo>
                <a:cubicBezTo>
                  <a:pt x="15562" y="17263"/>
                  <a:pt x="15565" y="17342"/>
                  <a:pt x="15598" y="17386"/>
                </a:cubicBezTo>
                <a:close/>
                <a:moveTo>
                  <a:pt x="15812" y="16460"/>
                </a:moveTo>
                <a:cubicBezTo>
                  <a:pt x="15830" y="16416"/>
                  <a:pt x="15824" y="16357"/>
                  <a:pt x="15800" y="16325"/>
                </a:cubicBezTo>
                <a:cubicBezTo>
                  <a:pt x="15776" y="16293"/>
                  <a:pt x="15740" y="16305"/>
                  <a:pt x="15722" y="16349"/>
                </a:cubicBezTo>
                <a:cubicBezTo>
                  <a:pt x="15704" y="16393"/>
                  <a:pt x="15710" y="16452"/>
                  <a:pt x="15734" y="16484"/>
                </a:cubicBezTo>
                <a:cubicBezTo>
                  <a:pt x="15761" y="16516"/>
                  <a:pt x="15794" y="16504"/>
                  <a:pt x="15812" y="16460"/>
                </a:cubicBezTo>
                <a:close/>
                <a:moveTo>
                  <a:pt x="15836" y="15582"/>
                </a:moveTo>
                <a:cubicBezTo>
                  <a:pt x="15854" y="15602"/>
                  <a:pt x="15879" y="15594"/>
                  <a:pt x="15891" y="15562"/>
                </a:cubicBezTo>
                <a:cubicBezTo>
                  <a:pt x="15903" y="15531"/>
                  <a:pt x="15897" y="15487"/>
                  <a:pt x="15879" y="15467"/>
                </a:cubicBezTo>
                <a:cubicBezTo>
                  <a:pt x="15860" y="15447"/>
                  <a:pt x="15836" y="15455"/>
                  <a:pt x="15824" y="15487"/>
                </a:cubicBezTo>
                <a:cubicBezTo>
                  <a:pt x="15812" y="15519"/>
                  <a:pt x="15818" y="15562"/>
                  <a:pt x="15836" y="15582"/>
                </a:cubicBezTo>
                <a:close/>
                <a:moveTo>
                  <a:pt x="15933" y="13807"/>
                </a:moveTo>
                <a:cubicBezTo>
                  <a:pt x="15933" y="13803"/>
                  <a:pt x="15933" y="13799"/>
                  <a:pt x="15930" y="13795"/>
                </a:cubicBezTo>
                <a:cubicBezTo>
                  <a:pt x="15927" y="13795"/>
                  <a:pt x="15924" y="13795"/>
                  <a:pt x="15924" y="13799"/>
                </a:cubicBezTo>
                <a:cubicBezTo>
                  <a:pt x="15924" y="13803"/>
                  <a:pt x="15924" y="13807"/>
                  <a:pt x="15927" y="13811"/>
                </a:cubicBezTo>
                <a:cubicBezTo>
                  <a:pt x="15930" y="13815"/>
                  <a:pt x="15930" y="13811"/>
                  <a:pt x="15933" y="13807"/>
                </a:cubicBezTo>
                <a:close/>
                <a:moveTo>
                  <a:pt x="15927" y="14677"/>
                </a:moveTo>
                <a:cubicBezTo>
                  <a:pt x="15933" y="14657"/>
                  <a:pt x="15930" y="14637"/>
                  <a:pt x="15918" y="14625"/>
                </a:cubicBezTo>
                <a:cubicBezTo>
                  <a:pt x="15909" y="14613"/>
                  <a:pt x="15894" y="14621"/>
                  <a:pt x="15888" y="14641"/>
                </a:cubicBezTo>
                <a:cubicBezTo>
                  <a:pt x="15882" y="14661"/>
                  <a:pt x="15885" y="14681"/>
                  <a:pt x="15897" y="14693"/>
                </a:cubicBezTo>
                <a:cubicBezTo>
                  <a:pt x="15909" y="14701"/>
                  <a:pt x="15921" y="14693"/>
                  <a:pt x="15927" y="14677"/>
                </a:cubicBezTo>
                <a:close/>
                <a:moveTo>
                  <a:pt x="16511" y="17509"/>
                </a:moveTo>
                <a:cubicBezTo>
                  <a:pt x="16550" y="17413"/>
                  <a:pt x="16538" y="17274"/>
                  <a:pt x="16484" y="17207"/>
                </a:cubicBezTo>
                <a:cubicBezTo>
                  <a:pt x="16430" y="17135"/>
                  <a:pt x="16351" y="17155"/>
                  <a:pt x="16312" y="17255"/>
                </a:cubicBezTo>
                <a:cubicBezTo>
                  <a:pt x="16273" y="17350"/>
                  <a:pt x="16285" y="17489"/>
                  <a:pt x="16339" y="17556"/>
                </a:cubicBezTo>
                <a:cubicBezTo>
                  <a:pt x="16393" y="17628"/>
                  <a:pt x="16469" y="17604"/>
                  <a:pt x="16511" y="17509"/>
                </a:cubicBezTo>
                <a:close/>
                <a:moveTo>
                  <a:pt x="16695" y="13561"/>
                </a:moveTo>
                <a:cubicBezTo>
                  <a:pt x="16668" y="13541"/>
                  <a:pt x="16634" y="13565"/>
                  <a:pt x="16622" y="13612"/>
                </a:cubicBezTo>
                <a:cubicBezTo>
                  <a:pt x="16610" y="13664"/>
                  <a:pt x="16622" y="13719"/>
                  <a:pt x="16652" y="13739"/>
                </a:cubicBezTo>
                <a:cubicBezTo>
                  <a:pt x="16680" y="13759"/>
                  <a:pt x="16713" y="13735"/>
                  <a:pt x="16725" y="13688"/>
                </a:cubicBezTo>
                <a:cubicBezTo>
                  <a:pt x="16737" y="13640"/>
                  <a:pt x="16725" y="13580"/>
                  <a:pt x="16695" y="13561"/>
                </a:cubicBezTo>
                <a:close/>
                <a:moveTo>
                  <a:pt x="16508" y="11038"/>
                </a:moveTo>
                <a:cubicBezTo>
                  <a:pt x="16505" y="11038"/>
                  <a:pt x="16502" y="11038"/>
                  <a:pt x="16502" y="11046"/>
                </a:cubicBezTo>
                <a:cubicBezTo>
                  <a:pt x="16502" y="11050"/>
                  <a:pt x="16502" y="11054"/>
                  <a:pt x="16505" y="11054"/>
                </a:cubicBezTo>
                <a:cubicBezTo>
                  <a:pt x="16508" y="11054"/>
                  <a:pt x="16511" y="11054"/>
                  <a:pt x="16511" y="11046"/>
                </a:cubicBezTo>
                <a:cubicBezTo>
                  <a:pt x="16514" y="11042"/>
                  <a:pt x="16511" y="11038"/>
                  <a:pt x="16508" y="11038"/>
                </a:cubicBezTo>
                <a:close/>
                <a:moveTo>
                  <a:pt x="16695" y="15570"/>
                </a:moveTo>
                <a:cubicBezTo>
                  <a:pt x="16719" y="15495"/>
                  <a:pt x="16704" y="15400"/>
                  <a:pt x="16661" y="15356"/>
                </a:cubicBezTo>
                <a:cubicBezTo>
                  <a:pt x="16619" y="15312"/>
                  <a:pt x="16565" y="15340"/>
                  <a:pt x="16541" y="15416"/>
                </a:cubicBezTo>
                <a:cubicBezTo>
                  <a:pt x="16517" y="15491"/>
                  <a:pt x="16532" y="15586"/>
                  <a:pt x="16574" y="15630"/>
                </a:cubicBezTo>
                <a:cubicBezTo>
                  <a:pt x="16616" y="15674"/>
                  <a:pt x="16671" y="15646"/>
                  <a:pt x="16695" y="15570"/>
                </a:cubicBezTo>
                <a:close/>
                <a:moveTo>
                  <a:pt x="16616" y="12734"/>
                </a:moveTo>
                <a:cubicBezTo>
                  <a:pt x="16610" y="12770"/>
                  <a:pt x="16619" y="12810"/>
                  <a:pt x="16640" y="12822"/>
                </a:cubicBezTo>
                <a:cubicBezTo>
                  <a:pt x="16661" y="12834"/>
                  <a:pt x="16683" y="12818"/>
                  <a:pt x="16689" y="12782"/>
                </a:cubicBezTo>
                <a:cubicBezTo>
                  <a:pt x="16695" y="12746"/>
                  <a:pt x="16686" y="12707"/>
                  <a:pt x="16664" y="12695"/>
                </a:cubicBezTo>
                <a:cubicBezTo>
                  <a:pt x="16643" y="12679"/>
                  <a:pt x="16622" y="12699"/>
                  <a:pt x="16616" y="12734"/>
                </a:cubicBezTo>
                <a:close/>
                <a:moveTo>
                  <a:pt x="16168" y="19467"/>
                </a:moveTo>
                <a:cubicBezTo>
                  <a:pt x="16228" y="19356"/>
                  <a:pt x="16222" y="19181"/>
                  <a:pt x="16159" y="19078"/>
                </a:cubicBezTo>
                <a:cubicBezTo>
                  <a:pt x="16095" y="18974"/>
                  <a:pt x="15996" y="18978"/>
                  <a:pt x="15936" y="19094"/>
                </a:cubicBezTo>
                <a:cubicBezTo>
                  <a:pt x="15876" y="19205"/>
                  <a:pt x="15882" y="19380"/>
                  <a:pt x="15945" y="19483"/>
                </a:cubicBezTo>
                <a:cubicBezTo>
                  <a:pt x="16011" y="19586"/>
                  <a:pt x="16107" y="19578"/>
                  <a:pt x="16168" y="19467"/>
                </a:cubicBezTo>
                <a:close/>
                <a:moveTo>
                  <a:pt x="16622" y="16536"/>
                </a:moveTo>
                <a:cubicBezTo>
                  <a:pt x="16655" y="16448"/>
                  <a:pt x="16640" y="16333"/>
                  <a:pt x="16592" y="16277"/>
                </a:cubicBezTo>
                <a:cubicBezTo>
                  <a:pt x="16544" y="16222"/>
                  <a:pt x="16478" y="16246"/>
                  <a:pt x="16445" y="16333"/>
                </a:cubicBezTo>
                <a:cubicBezTo>
                  <a:pt x="16412" y="16420"/>
                  <a:pt x="16427" y="16536"/>
                  <a:pt x="16475" y="16591"/>
                </a:cubicBezTo>
                <a:cubicBezTo>
                  <a:pt x="16523" y="16647"/>
                  <a:pt x="16589" y="16623"/>
                  <a:pt x="16622" y="16536"/>
                </a:cubicBezTo>
                <a:close/>
                <a:moveTo>
                  <a:pt x="16360" y="18490"/>
                </a:moveTo>
                <a:cubicBezTo>
                  <a:pt x="16409" y="18387"/>
                  <a:pt x="16403" y="18228"/>
                  <a:pt x="16342" y="18144"/>
                </a:cubicBezTo>
                <a:cubicBezTo>
                  <a:pt x="16282" y="18057"/>
                  <a:pt x="16195" y="18073"/>
                  <a:pt x="16147" y="18176"/>
                </a:cubicBezTo>
                <a:cubicBezTo>
                  <a:pt x="16098" y="18279"/>
                  <a:pt x="16107" y="18438"/>
                  <a:pt x="16165" y="18522"/>
                </a:cubicBezTo>
                <a:cubicBezTo>
                  <a:pt x="16222" y="18609"/>
                  <a:pt x="16309" y="18593"/>
                  <a:pt x="16360" y="18490"/>
                </a:cubicBezTo>
                <a:close/>
                <a:moveTo>
                  <a:pt x="16601" y="11853"/>
                </a:moveTo>
                <a:cubicBezTo>
                  <a:pt x="16589" y="11849"/>
                  <a:pt x="16577" y="11857"/>
                  <a:pt x="16574" y="11880"/>
                </a:cubicBezTo>
                <a:cubicBezTo>
                  <a:pt x="16571" y="11900"/>
                  <a:pt x="16577" y="11920"/>
                  <a:pt x="16589" y="11928"/>
                </a:cubicBezTo>
                <a:cubicBezTo>
                  <a:pt x="16601" y="11932"/>
                  <a:pt x="16613" y="11924"/>
                  <a:pt x="16616" y="11904"/>
                </a:cubicBezTo>
                <a:cubicBezTo>
                  <a:pt x="16619" y="11876"/>
                  <a:pt x="16613" y="11857"/>
                  <a:pt x="16601" y="11853"/>
                </a:cubicBezTo>
                <a:close/>
                <a:moveTo>
                  <a:pt x="16728" y="14621"/>
                </a:moveTo>
                <a:cubicBezTo>
                  <a:pt x="16746" y="14558"/>
                  <a:pt x="16731" y="14482"/>
                  <a:pt x="16695" y="14450"/>
                </a:cubicBezTo>
                <a:cubicBezTo>
                  <a:pt x="16658" y="14419"/>
                  <a:pt x="16616" y="14446"/>
                  <a:pt x="16598" y="14510"/>
                </a:cubicBezTo>
                <a:cubicBezTo>
                  <a:pt x="16580" y="14573"/>
                  <a:pt x="16595" y="14649"/>
                  <a:pt x="16631" y="14681"/>
                </a:cubicBezTo>
                <a:cubicBezTo>
                  <a:pt x="16668" y="14708"/>
                  <a:pt x="16710" y="14685"/>
                  <a:pt x="16728" y="14621"/>
                </a:cubicBezTo>
                <a:close/>
                <a:moveTo>
                  <a:pt x="15936" y="20440"/>
                </a:moveTo>
                <a:cubicBezTo>
                  <a:pt x="16005" y="20325"/>
                  <a:pt x="16008" y="20130"/>
                  <a:pt x="15942" y="20007"/>
                </a:cubicBezTo>
                <a:cubicBezTo>
                  <a:pt x="15876" y="19884"/>
                  <a:pt x="15764" y="19880"/>
                  <a:pt x="15698" y="19999"/>
                </a:cubicBezTo>
                <a:cubicBezTo>
                  <a:pt x="15629" y="20118"/>
                  <a:pt x="15626" y="20309"/>
                  <a:pt x="15692" y="20432"/>
                </a:cubicBezTo>
                <a:cubicBezTo>
                  <a:pt x="15755" y="20555"/>
                  <a:pt x="15867" y="20559"/>
                  <a:pt x="15936" y="20440"/>
                </a:cubicBezTo>
                <a:close/>
                <a:moveTo>
                  <a:pt x="15662" y="21405"/>
                </a:moveTo>
                <a:cubicBezTo>
                  <a:pt x="15743" y="21286"/>
                  <a:pt x="15752" y="21072"/>
                  <a:pt x="15683" y="20933"/>
                </a:cubicBezTo>
                <a:cubicBezTo>
                  <a:pt x="15614" y="20790"/>
                  <a:pt x="15493" y="20774"/>
                  <a:pt x="15415" y="20897"/>
                </a:cubicBezTo>
                <a:cubicBezTo>
                  <a:pt x="15334" y="21016"/>
                  <a:pt x="15324" y="21231"/>
                  <a:pt x="15394" y="21370"/>
                </a:cubicBezTo>
                <a:cubicBezTo>
                  <a:pt x="15460" y="21509"/>
                  <a:pt x="15580" y="21525"/>
                  <a:pt x="15662" y="21405"/>
                </a:cubicBezTo>
                <a:close/>
                <a:moveTo>
                  <a:pt x="17384" y="13549"/>
                </a:moveTo>
                <a:cubicBezTo>
                  <a:pt x="17438" y="13584"/>
                  <a:pt x="17502" y="13533"/>
                  <a:pt x="17520" y="13437"/>
                </a:cubicBezTo>
                <a:cubicBezTo>
                  <a:pt x="17541" y="13342"/>
                  <a:pt x="17511" y="13235"/>
                  <a:pt x="17456" y="13199"/>
                </a:cubicBezTo>
                <a:cubicBezTo>
                  <a:pt x="17402" y="13163"/>
                  <a:pt x="17342" y="13215"/>
                  <a:pt x="17321" y="13310"/>
                </a:cubicBezTo>
                <a:cubicBezTo>
                  <a:pt x="17300" y="13406"/>
                  <a:pt x="17330" y="13513"/>
                  <a:pt x="17384" y="13549"/>
                </a:cubicBezTo>
                <a:close/>
                <a:moveTo>
                  <a:pt x="17321" y="15559"/>
                </a:moveTo>
                <a:cubicBezTo>
                  <a:pt x="17390" y="15618"/>
                  <a:pt x="17475" y="15570"/>
                  <a:pt x="17508" y="15447"/>
                </a:cubicBezTo>
                <a:cubicBezTo>
                  <a:pt x="17544" y="15324"/>
                  <a:pt x="17514" y="15177"/>
                  <a:pt x="17444" y="15118"/>
                </a:cubicBezTo>
                <a:cubicBezTo>
                  <a:pt x="17375" y="15058"/>
                  <a:pt x="17291" y="15106"/>
                  <a:pt x="17258" y="15229"/>
                </a:cubicBezTo>
                <a:cubicBezTo>
                  <a:pt x="17225" y="15348"/>
                  <a:pt x="17252" y="15499"/>
                  <a:pt x="17321" y="15559"/>
                </a:cubicBezTo>
                <a:close/>
                <a:moveTo>
                  <a:pt x="17077" y="9803"/>
                </a:moveTo>
                <a:cubicBezTo>
                  <a:pt x="17098" y="9807"/>
                  <a:pt x="17116" y="9779"/>
                  <a:pt x="17119" y="9743"/>
                </a:cubicBezTo>
                <a:cubicBezTo>
                  <a:pt x="17122" y="9708"/>
                  <a:pt x="17107" y="9672"/>
                  <a:pt x="17086" y="9668"/>
                </a:cubicBezTo>
                <a:cubicBezTo>
                  <a:pt x="17065" y="9664"/>
                  <a:pt x="17047" y="9692"/>
                  <a:pt x="17044" y="9728"/>
                </a:cubicBezTo>
                <a:cubicBezTo>
                  <a:pt x="17041" y="9763"/>
                  <a:pt x="17056" y="9799"/>
                  <a:pt x="17077" y="9803"/>
                </a:cubicBezTo>
                <a:close/>
                <a:moveTo>
                  <a:pt x="17469" y="14148"/>
                </a:moveTo>
                <a:cubicBezTo>
                  <a:pt x="17405" y="14101"/>
                  <a:pt x="17333" y="14152"/>
                  <a:pt x="17306" y="14264"/>
                </a:cubicBezTo>
                <a:cubicBezTo>
                  <a:pt x="17279" y="14375"/>
                  <a:pt x="17309" y="14502"/>
                  <a:pt x="17369" y="14550"/>
                </a:cubicBezTo>
                <a:cubicBezTo>
                  <a:pt x="17432" y="14597"/>
                  <a:pt x="17505" y="14546"/>
                  <a:pt x="17532" y="14434"/>
                </a:cubicBezTo>
                <a:cubicBezTo>
                  <a:pt x="17559" y="14323"/>
                  <a:pt x="17532" y="14196"/>
                  <a:pt x="17469" y="14148"/>
                </a:cubicBezTo>
                <a:close/>
                <a:moveTo>
                  <a:pt x="17204" y="10697"/>
                </a:moveTo>
                <a:cubicBezTo>
                  <a:pt x="17234" y="10705"/>
                  <a:pt x="17264" y="10669"/>
                  <a:pt x="17267" y="10617"/>
                </a:cubicBezTo>
                <a:cubicBezTo>
                  <a:pt x="17273" y="10566"/>
                  <a:pt x="17252" y="10514"/>
                  <a:pt x="17222" y="10506"/>
                </a:cubicBezTo>
                <a:cubicBezTo>
                  <a:pt x="17191" y="10498"/>
                  <a:pt x="17161" y="10534"/>
                  <a:pt x="17158" y="10586"/>
                </a:cubicBezTo>
                <a:cubicBezTo>
                  <a:pt x="17155" y="10637"/>
                  <a:pt x="17173" y="10685"/>
                  <a:pt x="17204" y="10697"/>
                </a:cubicBezTo>
                <a:close/>
                <a:moveTo>
                  <a:pt x="16728" y="8107"/>
                </a:moveTo>
                <a:cubicBezTo>
                  <a:pt x="16725" y="8107"/>
                  <a:pt x="16722" y="8111"/>
                  <a:pt x="16722" y="8115"/>
                </a:cubicBezTo>
                <a:cubicBezTo>
                  <a:pt x="16722" y="8119"/>
                  <a:pt x="16725" y="8123"/>
                  <a:pt x="16728" y="8123"/>
                </a:cubicBezTo>
                <a:cubicBezTo>
                  <a:pt x="16731" y="8123"/>
                  <a:pt x="16734" y="8119"/>
                  <a:pt x="16734" y="8115"/>
                </a:cubicBezTo>
                <a:cubicBezTo>
                  <a:pt x="16731" y="8111"/>
                  <a:pt x="16731" y="8107"/>
                  <a:pt x="16728" y="8107"/>
                </a:cubicBezTo>
                <a:close/>
                <a:moveTo>
                  <a:pt x="16896" y="8905"/>
                </a:moveTo>
                <a:cubicBezTo>
                  <a:pt x="16896" y="8925"/>
                  <a:pt x="16905" y="8945"/>
                  <a:pt x="16917" y="8945"/>
                </a:cubicBezTo>
                <a:cubicBezTo>
                  <a:pt x="16929" y="8945"/>
                  <a:pt x="16939" y="8929"/>
                  <a:pt x="16942" y="8909"/>
                </a:cubicBezTo>
                <a:cubicBezTo>
                  <a:pt x="16942" y="8889"/>
                  <a:pt x="16932" y="8870"/>
                  <a:pt x="16920" y="8870"/>
                </a:cubicBezTo>
                <a:cubicBezTo>
                  <a:pt x="16905" y="8866"/>
                  <a:pt x="16896" y="8881"/>
                  <a:pt x="16896" y="8905"/>
                </a:cubicBezTo>
                <a:close/>
                <a:moveTo>
                  <a:pt x="17002" y="19618"/>
                </a:moveTo>
                <a:cubicBezTo>
                  <a:pt x="17074" y="19463"/>
                  <a:pt x="17065" y="19233"/>
                  <a:pt x="16975" y="19102"/>
                </a:cubicBezTo>
                <a:cubicBezTo>
                  <a:pt x="16887" y="18970"/>
                  <a:pt x="16755" y="18990"/>
                  <a:pt x="16683" y="19145"/>
                </a:cubicBezTo>
                <a:cubicBezTo>
                  <a:pt x="16610" y="19300"/>
                  <a:pt x="16619" y="19531"/>
                  <a:pt x="16707" y="19662"/>
                </a:cubicBezTo>
                <a:cubicBezTo>
                  <a:pt x="16797" y="19793"/>
                  <a:pt x="16926" y="19773"/>
                  <a:pt x="17002" y="19618"/>
                </a:cubicBezTo>
                <a:close/>
                <a:moveTo>
                  <a:pt x="17360" y="12572"/>
                </a:moveTo>
                <a:cubicBezTo>
                  <a:pt x="17408" y="12595"/>
                  <a:pt x="17456" y="12548"/>
                  <a:pt x="17472" y="12464"/>
                </a:cubicBezTo>
                <a:cubicBezTo>
                  <a:pt x="17487" y="12381"/>
                  <a:pt x="17459" y="12293"/>
                  <a:pt x="17411" y="12270"/>
                </a:cubicBezTo>
                <a:cubicBezTo>
                  <a:pt x="17363" y="12246"/>
                  <a:pt x="17315" y="12294"/>
                  <a:pt x="17300" y="12377"/>
                </a:cubicBezTo>
                <a:cubicBezTo>
                  <a:pt x="17285" y="12460"/>
                  <a:pt x="17312" y="12548"/>
                  <a:pt x="17360" y="12572"/>
                </a:cubicBezTo>
                <a:close/>
                <a:moveTo>
                  <a:pt x="17191" y="18569"/>
                </a:moveTo>
                <a:cubicBezTo>
                  <a:pt x="17255" y="18418"/>
                  <a:pt x="17237" y="18208"/>
                  <a:pt x="17152" y="18101"/>
                </a:cubicBezTo>
                <a:cubicBezTo>
                  <a:pt x="17068" y="17989"/>
                  <a:pt x="16948" y="18021"/>
                  <a:pt x="16884" y="18168"/>
                </a:cubicBezTo>
                <a:cubicBezTo>
                  <a:pt x="16821" y="18319"/>
                  <a:pt x="16839" y="18530"/>
                  <a:pt x="16923" y="18637"/>
                </a:cubicBezTo>
                <a:cubicBezTo>
                  <a:pt x="17008" y="18748"/>
                  <a:pt x="17128" y="18716"/>
                  <a:pt x="17191" y="18569"/>
                </a:cubicBezTo>
                <a:close/>
                <a:moveTo>
                  <a:pt x="16538" y="21600"/>
                </a:moveTo>
                <a:cubicBezTo>
                  <a:pt x="16589" y="21441"/>
                  <a:pt x="16580" y="21235"/>
                  <a:pt x="16505" y="21092"/>
                </a:cubicBezTo>
                <a:cubicBezTo>
                  <a:pt x="16415" y="20921"/>
                  <a:pt x="16261" y="20913"/>
                  <a:pt x="16165" y="21076"/>
                </a:cubicBezTo>
                <a:cubicBezTo>
                  <a:pt x="16080" y="21215"/>
                  <a:pt x="16065" y="21433"/>
                  <a:pt x="16122" y="21600"/>
                </a:cubicBezTo>
                <a:lnTo>
                  <a:pt x="16538" y="21600"/>
                </a:lnTo>
                <a:close/>
                <a:moveTo>
                  <a:pt x="17336" y="17521"/>
                </a:moveTo>
                <a:cubicBezTo>
                  <a:pt x="17390" y="17378"/>
                  <a:pt x="17366" y="17191"/>
                  <a:pt x="17288" y="17096"/>
                </a:cubicBezTo>
                <a:cubicBezTo>
                  <a:pt x="17207" y="17004"/>
                  <a:pt x="17101" y="17040"/>
                  <a:pt x="17047" y="17183"/>
                </a:cubicBezTo>
                <a:cubicBezTo>
                  <a:pt x="16993" y="17326"/>
                  <a:pt x="17017" y="17513"/>
                  <a:pt x="17095" y="17608"/>
                </a:cubicBezTo>
                <a:cubicBezTo>
                  <a:pt x="17176" y="17699"/>
                  <a:pt x="17285" y="17664"/>
                  <a:pt x="17336" y="17521"/>
                </a:cubicBezTo>
                <a:close/>
                <a:moveTo>
                  <a:pt x="17441" y="16480"/>
                </a:moveTo>
                <a:cubicBezTo>
                  <a:pt x="17484" y="16349"/>
                  <a:pt x="17459" y="16178"/>
                  <a:pt x="17384" y="16103"/>
                </a:cubicBezTo>
                <a:cubicBezTo>
                  <a:pt x="17309" y="16027"/>
                  <a:pt x="17213" y="16071"/>
                  <a:pt x="17170" y="16206"/>
                </a:cubicBezTo>
                <a:cubicBezTo>
                  <a:pt x="17128" y="16337"/>
                  <a:pt x="17152" y="16508"/>
                  <a:pt x="17228" y="16583"/>
                </a:cubicBezTo>
                <a:cubicBezTo>
                  <a:pt x="17303" y="16659"/>
                  <a:pt x="17399" y="16611"/>
                  <a:pt x="17441" y="16480"/>
                </a:cubicBezTo>
                <a:close/>
                <a:moveTo>
                  <a:pt x="16770" y="20659"/>
                </a:moveTo>
                <a:cubicBezTo>
                  <a:pt x="16854" y="20500"/>
                  <a:pt x="16851" y="20249"/>
                  <a:pt x="16761" y="20099"/>
                </a:cubicBezTo>
                <a:cubicBezTo>
                  <a:pt x="16671" y="19948"/>
                  <a:pt x="16529" y="19956"/>
                  <a:pt x="16445" y="20114"/>
                </a:cubicBezTo>
                <a:cubicBezTo>
                  <a:pt x="16360" y="20273"/>
                  <a:pt x="16363" y="20524"/>
                  <a:pt x="16454" y="20675"/>
                </a:cubicBezTo>
                <a:cubicBezTo>
                  <a:pt x="16544" y="20825"/>
                  <a:pt x="16686" y="20821"/>
                  <a:pt x="16770" y="20659"/>
                </a:cubicBezTo>
                <a:close/>
                <a:moveTo>
                  <a:pt x="17387" y="11527"/>
                </a:moveTo>
                <a:cubicBezTo>
                  <a:pt x="17396" y="11459"/>
                  <a:pt x="17372" y="11388"/>
                  <a:pt x="17333" y="11372"/>
                </a:cubicBezTo>
                <a:cubicBezTo>
                  <a:pt x="17294" y="11356"/>
                  <a:pt x="17255" y="11400"/>
                  <a:pt x="17246" y="11467"/>
                </a:cubicBezTo>
                <a:cubicBezTo>
                  <a:pt x="17237" y="11535"/>
                  <a:pt x="17261" y="11606"/>
                  <a:pt x="17300" y="11622"/>
                </a:cubicBezTo>
                <a:cubicBezTo>
                  <a:pt x="17339" y="11638"/>
                  <a:pt x="17378" y="11594"/>
                  <a:pt x="17387" y="11527"/>
                </a:cubicBezTo>
                <a:close/>
                <a:moveTo>
                  <a:pt x="18002" y="11197"/>
                </a:moveTo>
                <a:cubicBezTo>
                  <a:pt x="18068" y="11217"/>
                  <a:pt x="18131" y="11142"/>
                  <a:pt x="18146" y="11022"/>
                </a:cubicBezTo>
                <a:cubicBezTo>
                  <a:pt x="18158" y="10903"/>
                  <a:pt x="18113" y="10792"/>
                  <a:pt x="18047" y="10768"/>
                </a:cubicBezTo>
                <a:cubicBezTo>
                  <a:pt x="17980" y="10748"/>
                  <a:pt x="17917" y="10824"/>
                  <a:pt x="17902" y="10943"/>
                </a:cubicBezTo>
                <a:cubicBezTo>
                  <a:pt x="17890" y="11062"/>
                  <a:pt x="17935" y="11177"/>
                  <a:pt x="18002" y="11197"/>
                </a:cubicBezTo>
                <a:close/>
                <a:moveTo>
                  <a:pt x="17890" y="10220"/>
                </a:moveTo>
                <a:cubicBezTo>
                  <a:pt x="17947" y="10232"/>
                  <a:pt x="18002" y="10161"/>
                  <a:pt x="18008" y="10057"/>
                </a:cubicBezTo>
                <a:cubicBezTo>
                  <a:pt x="18014" y="9954"/>
                  <a:pt x="17974" y="9863"/>
                  <a:pt x="17914" y="9847"/>
                </a:cubicBezTo>
                <a:cubicBezTo>
                  <a:pt x="17857" y="9835"/>
                  <a:pt x="17803" y="9906"/>
                  <a:pt x="17797" y="10010"/>
                </a:cubicBezTo>
                <a:cubicBezTo>
                  <a:pt x="17791" y="10113"/>
                  <a:pt x="17833" y="10208"/>
                  <a:pt x="17890" y="10220"/>
                </a:cubicBezTo>
                <a:close/>
                <a:moveTo>
                  <a:pt x="17493" y="19725"/>
                </a:moveTo>
                <a:cubicBezTo>
                  <a:pt x="17607" y="19876"/>
                  <a:pt x="17767" y="19836"/>
                  <a:pt x="17854" y="19638"/>
                </a:cubicBezTo>
                <a:cubicBezTo>
                  <a:pt x="17941" y="19439"/>
                  <a:pt x="17917" y="19153"/>
                  <a:pt x="17803" y="18998"/>
                </a:cubicBezTo>
                <a:cubicBezTo>
                  <a:pt x="17688" y="18847"/>
                  <a:pt x="17529" y="18887"/>
                  <a:pt x="17441" y="19086"/>
                </a:cubicBezTo>
                <a:cubicBezTo>
                  <a:pt x="17357" y="19288"/>
                  <a:pt x="17378" y="19574"/>
                  <a:pt x="17493" y="19725"/>
                </a:cubicBezTo>
                <a:close/>
                <a:moveTo>
                  <a:pt x="17625" y="20754"/>
                </a:moveTo>
                <a:cubicBezTo>
                  <a:pt x="17724" y="20551"/>
                  <a:pt x="17709" y="20246"/>
                  <a:pt x="17595" y="20071"/>
                </a:cubicBezTo>
                <a:cubicBezTo>
                  <a:pt x="17481" y="19896"/>
                  <a:pt x="17306" y="19920"/>
                  <a:pt x="17207" y="20126"/>
                </a:cubicBezTo>
                <a:cubicBezTo>
                  <a:pt x="17107" y="20329"/>
                  <a:pt x="17122" y="20639"/>
                  <a:pt x="17237" y="20810"/>
                </a:cubicBezTo>
                <a:cubicBezTo>
                  <a:pt x="17354" y="20980"/>
                  <a:pt x="17529" y="20957"/>
                  <a:pt x="17625" y="20754"/>
                </a:cubicBezTo>
                <a:close/>
                <a:moveTo>
                  <a:pt x="18038" y="18518"/>
                </a:moveTo>
                <a:cubicBezTo>
                  <a:pt x="18113" y="18323"/>
                  <a:pt x="18083" y="18057"/>
                  <a:pt x="17971" y="17926"/>
                </a:cubicBezTo>
                <a:cubicBezTo>
                  <a:pt x="17860" y="17795"/>
                  <a:pt x="17709" y="17846"/>
                  <a:pt x="17637" y="18041"/>
                </a:cubicBezTo>
                <a:cubicBezTo>
                  <a:pt x="17562" y="18236"/>
                  <a:pt x="17592" y="18502"/>
                  <a:pt x="17703" y="18633"/>
                </a:cubicBezTo>
                <a:cubicBezTo>
                  <a:pt x="17812" y="18768"/>
                  <a:pt x="17962" y="18716"/>
                  <a:pt x="18038" y="18518"/>
                </a:cubicBezTo>
                <a:close/>
                <a:moveTo>
                  <a:pt x="17640" y="8238"/>
                </a:moveTo>
                <a:cubicBezTo>
                  <a:pt x="17640" y="8167"/>
                  <a:pt x="17607" y="8111"/>
                  <a:pt x="17568" y="8111"/>
                </a:cubicBezTo>
                <a:cubicBezTo>
                  <a:pt x="17529" y="8111"/>
                  <a:pt x="17496" y="8167"/>
                  <a:pt x="17496" y="8238"/>
                </a:cubicBezTo>
                <a:cubicBezTo>
                  <a:pt x="17496" y="8310"/>
                  <a:pt x="17529" y="8365"/>
                  <a:pt x="17568" y="8365"/>
                </a:cubicBezTo>
                <a:cubicBezTo>
                  <a:pt x="17607" y="8365"/>
                  <a:pt x="17637" y="8310"/>
                  <a:pt x="17640" y="8238"/>
                </a:cubicBezTo>
                <a:close/>
                <a:moveTo>
                  <a:pt x="16851" y="5823"/>
                </a:moveTo>
                <a:cubicBezTo>
                  <a:pt x="16839" y="5827"/>
                  <a:pt x="16830" y="5847"/>
                  <a:pt x="16833" y="5867"/>
                </a:cubicBezTo>
                <a:cubicBezTo>
                  <a:pt x="16836" y="5887"/>
                  <a:pt x="16845" y="5902"/>
                  <a:pt x="16857" y="5898"/>
                </a:cubicBezTo>
                <a:cubicBezTo>
                  <a:pt x="16869" y="5895"/>
                  <a:pt x="16878" y="5875"/>
                  <a:pt x="16875" y="5855"/>
                </a:cubicBezTo>
                <a:cubicBezTo>
                  <a:pt x="16875" y="5835"/>
                  <a:pt x="16863" y="5819"/>
                  <a:pt x="16851" y="5823"/>
                </a:cubicBezTo>
                <a:close/>
                <a:moveTo>
                  <a:pt x="17429" y="21600"/>
                </a:moveTo>
                <a:cubicBezTo>
                  <a:pt x="17447" y="21433"/>
                  <a:pt x="17417" y="21258"/>
                  <a:pt x="17345" y="21131"/>
                </a:cubicBezTo>
                <a:cubicBezTo>
                  <a:pt x="17228" y="20933"/>
                  <a:pt x="17044" y="20941"/>
                  <a:pt x="16932" y="21147"/>
                </a:cubicBezTo>
                <a:cubicBezTo>
                  <a:pt x="16863" y="21270"/>
                  <a:pt x="16839" y="21441"/>
                  <a:pt x="16857" y="21600"/>
                </a:cubicBezTo>
                <a:lnTo>
                  <a:pt x="17429" y="21600"/>
                </a:lnTo>
                <a:close/>
                <a:moveTo>
                  <a:pt x="17746" y="9275"/>
                </a:moveTo>
                <a:cubicBezTo>
                  <a:pt x="17794" y="9279"/>
                  <a:pt x="17836" y="9215"/>
                  <a:pt x="17839" y="9128"/>
                </a:cubicBezTo>
                <a:cubicBezTo>
                  <a:pt x="17842" y="9040"/>
                  <a:pt x="17806" y="8965"/>
                  <a:pt x="17755" y="8961"/>
                </a:cubicBezTo>
                <a:cubicBezTo>
                  <a:pt x="17706" y="8957"/>
                  <a:pt x="17664" y="9021"/>
                  <a:pt x="17661" y="9108"/>
                </a:cubicBezTo>
                <a:cubicBezTo>
                  <a:pt x="17658" y="9191"/>
                  <a:pt x="17694" y="9267"/>
                  <a:pt x="17746" y="9275"/>
                </a:cubicBezTo>
                <a:close/>
                <a:moveTo>
                  <a:pt x="18273" y="16293"/>
                </a:moveTo>
                <a:cubicBezTo>
                  <a:pt x="18324" y="16115"/>
                  <a:pt x="18285" y="15892"/>
                  <a:pt x="18182" y="15801"/>
                </a:cubicBezTo>
                <a:cubicBezTo>
                  <a:pt x="18080" y="15709"/>
                  <a:pt x="17956" y="15781"/>
                  <a:pt x="17902" y="15960"/>
                </a:cubicBezTo>
                <a:cubicBezTo>
                  <a:pt x="17851" y="16138"/>
                  <a:pt x="17890" y="16361"/>
                  <a:pt x="17992" y="16452"/>
                </a:cubicBezTo>
                <a:cubicBezTo>
                  <a:pt x="18095" y="16544"/>
                  <a:pt x="18218" y="16472"/>
                  <a:pt x="18273" y="16293"/>
                </a:cubicBezTo>
                <a:close/>
                <a:moveTo>
                  <a:pt x="18011" y="12893"/>
                </a:moveTo>
                <a:cubicBezTo>
                  <a:pt x="17986" y="13040"/>
                  <a:pt x="18032" y="13195"/>
                  <a:pt x="18113" y="13239"/>
                </a:cubicBezTo>
                <a:cubicBezTo>
                  <a:pt x="18194" y="13283"/>
                  <a:pt x="18285" y="13203"/>
                  <a:pt x="18309" y="13056"/>
                </a:cubicBezTo>
                <a:cubicBezTo>
                  <a:pt x="18333" y="12909"/>
                  <a:pt x="18288" y="12754"/>
                  <a:pt x="18206" y="12711"/>
                </a:cubicBezTo>
                <a:cubicBezTo>
                  <a:pt x="18125" y="12667"/>
                  <a:pt x="18038" y="12750"/>
                  <a:pt x="18011" y="12893"/>
                </a:cubicBezTo>
                <a:close/>
                <a:moveTo>
                  <a:pt x="18236" y="13719"/>
                </a:moveTo>
                <a:cubicBezTo>
                  <a:pt x="18146" y="13660"/>
                  <a:pt x="18047" y="13739"/>
                  <a:pt x="18014" y="13898"/>
                </a:cubicBezTo>
                <a:cubicBezTo>
                  <a:pt x="17980" y="14057"/>
                  <a:pt x="18026" y="14232"/>
                  <a:pt x="18116" y="14291"/>
                </a:cubicBezTo>
                <a:cubicBezTo>
                  <a:pt x="18206" y="14351"/>
                  <a:pt x="18306" y="14272"/>
                  <a:pt x="18339" y="14113"/>
                </a:cubicBezTo>
                <a:cubicBezTo>
                  <a:pt x="18372" y="13958"/>
                  <a:pt x="18327" y="13779"/>
                  <a:pt x="18236" y="13719"/>
                </a:cubicBezTo>
                <a:close/>
                <a:moveTo>
                  <a:pt x="18227" y="14752"/>
                </a:moveTo>
                <a:cubicBezTo>
                  <a:pt x="18131" y="14677"/>
                  <a:pt x="18020" y="14756"/>
                  <a:pt x="17977" y="14923"/>
                </a:cubicBezTo>
                <a:cubicBezTo>
                  <a:pt x="17935" y="15094"/>
                  <a:pt x="17977" y="15292"/>
                  <a:pt x="18074" y="15368"/>
                </a:cubicBezTo>
                <a:cubicBezTo>
                  <a:pt x="18170" y="15443"/>
                  <a:pt x="18282" y="15364"/>
                  <a:pt x="18324" y="15197"/>
                </a:cubicBezTo>
                <a:cubicBezTo>
                  <a:pt x="18369" y="15026"/>
                  <a:pt x="18324" y="14828"/>
                  <a:pt x="18227" y="14752"/>
                </a:cubicBezTo>
                <a:close/>
                <a:moveTo>
                  <a:pt x="18176" y="17402"/>
                </a:moveTo>
                <a:cubicBezTo>
                  <a:pt x="18239" y="17215"/>
                  <a:pt x="18203" y="16969"/>
                  <a:pt x="18098" y="16861"/>
                </a:cubicBezTo>
                <a:cubicBezTo>
                  <a:pt x="17992" y="16750"/>
                  <a:pt x="17854" y="16814"/>
                  <a:pt x="17791" y="17000"/>
                </a:cubicBezTo>
                <a:cubicBezTo>
                  <a:pt x="17727" y="17187"/>
                  <a:pt x="17764" y="17433"/>
                  <a:pt x="17869" y="17541"/>
                </a:cubicBezTo>
                <a:cubicBezTo>
                  <a:pt x="17974" y="17652"/>
                  <a:pt x="18113" y="17592"/>
                  <a:pt x="18176" y="17402"/>
                </a:cubicBezTo>
                <a:close/>
                <a:moveTo>
                  <a:pt x="17155" y="6602"/>
                </a:moveTo>
                <a:cubicBezTo>
                  <a:pt x="17152" y="6566"/>
                  <a:pt x="17134" y="6538"/>
                  <a:pt x="17113" y="6542"/>
                </a:cubicBezTo>
                <a:cubicBezTo>
                  <a:pt x="17092" y="6546"/>
                  <a:pt x="17077" y="6578"/>
                  <a:pt x="17080" y="6617"/>
                </a:cubicBezTo>
                <a:cubicBezTo>
                  <a:pt x="17083" y="6653"/>
                  <a:pt x="17101" y="6681"/>
                  <a:pt x="17122" y="6677"/>
                </a:cubicBezTo>
                <a:cubicBezTo>
                  <a:pt x="17143" y="6669"/>
                  <a:pt x="17158" y="6637"/>
                  <a:pt x="17155" y="6602"/>
                </a:cubicBezTo>
                <a:close/>
                <a:moveTo>
                  <a:pt x="18143" y="11725"/>
                </a:moveTo>
                <a:cubicBezTo>
                  <a:pt x="18068" y="11694"/>
                  <a:pt x="17992" y="11773"/>
                  <a:pt x="17974" y="11908"/>
                </a:cubicBezTo>
                <a:cubicBezTo>
                  <a:pt x="17956" y="12039"/>
                  <a:pt x="18002" y="12174"/>
                  <a:pt x="18077" y="12206"/>
                </a:cubicBezTo>
                <a:cubicBezTo>
                  <a:pt x="18152" y="12238"/>
                  <a:pt x="18227" y="12158"/>
                  <a:pt x="18245" y="12027"/>
                </a:cubicBezTo>
                <a:cubicBezTo>
                  <a:pt x="18263" y="11892"/>
                  <a:pt x="18218" y="11761"/>
                  <a:pt x="18143" y="11725"/>
                </a:cubicBezTo>
                <a:close/>
                <a:moveTo>
                  <a:pt x="16565" y="5164"/>
                </a:moveTo>
                <a:cubicBezTo>
                  <a:pt x="16565" y="5168"/>
                  <a:pt x="16568" y="5172"/>
                  <a:pt x="16571" y="5172"/>
                </a:cubicBezTo>
                <a:cubicBezTo>
                  <a:pt x="16574" y="5172"/>
                  <a:pt x="16574" y="5168"/>
                  <a:pt x="16574" y="5164"/>
                </a:cubicBezTo>
                <a:cubicBezTo>
                  <a:pt x="16574" y="5160"/>
                  <a:pt x="16571" y="5156"/>
                  <a:pt x="16568" y="5156"/>
                </a:cubicBezTo>
                <a:cubicBezTo>
                  <a:pt x="16568" y="5156"/>
                  <a:pt x="16565" y="5160"/>
                  <a:pt x="16565" y="5164"/>
                </a:cubicBezTo>
                <a:close/>
                <a:moveTo>
                  <a:pt x="17300" y="7408"/>
                </a:moveTo>
                <a:cubicBezTo>
                  <a:pt x="17300" y="7463"/>
                  <a:pt x="17327" y="7503"/>
                  <a:pt x="17357" y="7499"/>
                </a:cubicBezTo>
                <a:cubicBezTo>
                  <a:pt x="17387" y="7495"/>
                  <a:pt x="17411" y="7452"/>
                  <a:pt x="17408" y="7396"/>
                </a:cubicBezTo>
                <a:cubicBezTo>
                  <a:pt x="17408" y="7340"/>
                  <a:pt x="17381" y="7301"/>
                  <a:pt x="17351" y="7305"/>
                </a:cubicBezTo>
                <a:cubicBezTo>
                  <a:pt x="17321" y="7305"/>
                  <a:pt x="17297" y="7352"/>
                  <a:pt x="17300" y="7408"/>
                </a:cubicBezTo>
                <a:close/>
                <a:moveTo>
                  <a:pt x="17848" y="6598"/>
                </a:moveTo>
                <a:cubicBezTo>
                  <a:pt x="17854" y="6701"/>
                  <a:pt x="17905" y="6776"/>
                  <a:pt x="17965" y="6764"/>
                </a:cubicBezTo>
                <a:cubicBezTo>
                  <a:pt x="18023" y="6752"/>
                  <a:pt x="18065" y="6661"/>
                  <a:pt x="18059" y="6558"/>
                </a:cubicBezTo>
                <a:cubicBezTo>
                  <a:pt x="18053" y="6455"/>
                  <a:pt x="18002" y="6379"/>
                  <a:pt x="17941" y="6391"/>
                </a:cubicBezTo>
                <a:cubicBezTo>
                  <a:pt x="17884" y="6403"/>
                  <a:pt x="17842" y="6494"/>
                  <a:pt x="17848" y="6598"/>
                </a:cubicBezTo>
                <a:close/>
                <a:moveTo>
                  <a:pt x="17035" y="4242"/>
                </a:moveTo>
                <a:cubicBezTo>
                  <a:pt x="17044" y="4294"/>
                  <a:pt x="17074" y="4326"/>
                  <a:pt x="17104" y="4310"/>
                </a:cubicBezTo>
                <a:cubicBezTo>
                  <a:pt x="17134" y="4294"/>
                  <a:pt x="17149" y="4242"/>
                  <a:pt x="17143" y="4191"/>
                </a:cubicBezTo>
                <a:cubicBezTo>
                  <a:pt x="17134" y="4139"/>
                  <a:pt x="17104" y="4107"/>
                  <a:pt x="17074" y="4123"/>
                </a:cubicBezTo>
                <a:cubicBezTo>
                  <a:pt x="17044" y="4139"/>
                  <a:pt x="17026" y="4191"/>
                  <a:pt x="17035" y="4242"/>
                </a:cubicBezTo>
                <a:close/>
                <a:moveTo>
                  <a:pt x="17776" y="5716"/>
                </a:moveTo>
                <a:cubicBezTo>
                  <a:pt x="17767" y="5628"/>
                  <a:pt x="17721" y="5573"/>
                  <a:pt x="17673" y="5585"/>
                </a:cubicBezTo>
                <a:cubicBezTo>
                  <a:pt x="17625" y="5597"/>
                  <a:pt x="17592" y="5680"/>
                  <a:pt x="17598" y="5763"/>
                </a:cubicBezTo>
                <a:cubicBezTo>
                  <a:pt x="17607" y="5851"/>
                  <a:pt x="17652" y="5906"/>
                  <a:pt x="17700" y="5895"/>
                </a:cubicBezTo>
                <a:cubicBezTo>
                  <a:pt x="17752" y="5883"/>
                  <a:pt x="17785" y="5803"/>
                  <a:pt x="17776" y="5716"/>
                </a:cubicBezTo>
                <a:close/>
                <a:moveTo>
                  <a:pt x="17472" y="4925"/>
                </a:moveTo>
                <a:cubicBezTo>
                  <a:pt x="17462" y="4858"/>
                  <a:pt x="17423" y="4814"/>
                  <a:pt x="17384" y="4830"/>
                </a:cubicBezTo>
                <a:cubicBezTo>
                  <a:pt x="17345" y="4846"/>
                  <a:pt x="17321" y="4913"/>
                  <a:pt x="17330" y="4981"/>
                </a:cubicBezTo>
                <a:cubicBezTo>
                  <a:pt x="17339" y="5048"/>
                  <a:pt x="17378" y="5092"/>
                  <a:pt x="17417" y="5076"/>
                </a:cubicBezTo>
                <a:cubicBezTo>
                  <a:pt x="17453" y="5064"/>
                  <a:pt x="17478" y="4997"/>
                  <a:pt x="17472" y="4925"/>
                </a:cubicBezTo>
                <a:close/>
                <a:moveTo>
                  <a:pt x="18315" y="21600"/>
                </a:moveTo>
                <a:cubicBezTo>
                  <a:pt x="18333" y="21401"/>
                  <a:pt x="18294" y="21187"/>
                  <a:pt x="18200" y="21044"/>
                </a:cubicBezTo>
                <a:cubicBezTo>
                  <a:pt x="18059" y="20825"/>
                  <a:pt x="17842" y="20853"/>
                  <a:pt x="17718" y="21103"/>
                </a:cubicBezTo>
                <a:cubicBezTo>
                  <a:pt x="17649" y="21246"/>
                  <a:pt x="17622" y="21425"/>
                  <a:pt x="17640" y="21596"/>
                </a:cubicBezTo>
                <a:lnTo>
                  <a:pt x="18315" y="21596"/>
                </a:lnTo>
                <a:close/>
                <a:moveTo>
                  <a:pt x="18718" y="19531"/>
                </a:moveTo>
                <a:cubicBezTo>
                  <a:pt x="18815" y="19280"/>
                  <a:pt x="18778" y="18943"/>
                  <a:pt x="18637" y="18772"/>
                </a:cubicBezTo>
                <a:cubicBezTo>
                  <a:pt x="18495" y="18601"/>
                  <a:pt x="18303" y="18665"/>
                  <a:pt x="18209" y="18915"/>
                </a:cubicBezTo>
                <a:cubicBezTo>
                  <a:pt x="18113" y="19165"/>
                  <a:pt x="18149" y="19503"/>
                  <a:pt x="18291" y="19674"/>
                </a:cubicBezTo>
                <a:cubicBezTo>
                  <a:pt x="18432" y="19840"/>
                  <a:pt x="18625" y="19777"/>
                  <a:pt x="18718" y="19531"/>
                </a:cubicBezTo>
                <a:close/>
                <a:moveTo>
                  <a:pt x="18501" y="20718"/>
                </a:moveTo>
                <a:cubicBezTo>
                  <a:pt x="18610" y="20468"/>
                  <a:pt x="18586" y="20107"/>
                  <a:pt x="18441" y="19912"/>
                </a:cubicBezTo>
                <a:cubicBezTo>
                  <a:pt x="18300" y="19717"/>
                  <a:pt x="18095" y="19765"/>
                  <a:pt x="17983" y="20015"/>
                </a:cubicBezTo>
                <a:cubicBezTo>
                  <a:pt x="17875" y="20265"/>
                  <a:pt x="17899" y="20627"/>
                  <a:pt x="18044" y="20821"/>
                </a:cubicBezTo>
                <a:cubicBezTo>
                  <a:pt x="18185" y="21016"/>
                  <a:pt x="18390" y="20968"/>
                  <a:pt x="18501" y="20718"/>
                </a:cubicBezTo>
                <a:close/>
                <a:moveTo>
                  <a:pt x="18893" y="18339"/>
                </a:moveTo>
                <a:cubicBezTo>
                  <a:pt x="18977" y="18093"/>
                  <a:pt x="18932" y="17779"/>
                  <a:pt x="18793" y="17632"/>
                </a:cubicBezTo>
                <a:cubicBezTo>
                  <a:pt x="18655" y="17485"/>
                  <a:pt x="18477" y="17564"/>
                  <a:pt x="18393" y="17811"/>
                </a:cubicBezTo>
                <a:cubicBezTo>
                  <a:pt x="18309" y="18053"/>
                  <a:pt x="18354" y="18371"/>
                  <a:pt x="18492" y="18518"/>
                </a:cubicBezTo>
                <a:cubicBezTo>
                  <a:pt x="18631" y="18661"/>
                  <a:pt x="18809" y="18581"/>
                  <a:pt x="18893" y="18339"/>
                </a:cubicBezTo>
                <a:close/>
                <a:moveTo>
                  <a:pt x="18535" y="8389"/>
                </a:moveTo>
                <a:cubicBezTo>
                  <a:pt x="18535" y="8254"/>
                  <a:pt x="18474" y="8139"/>
                  <a:pt x="18396" y="8139"/>
                </a:cubicBezTo>
                <a:cubicBezTo>
                  <a:pt x="18318" y="8135"/>
                  <a:pt x="18254" y="8246"/>
                  <a:pt x="18254" y="8381"/>
                </a:cubicBezTo>
                <a:cubicBezTo>
                  <a:pt x="18254" y="8516"/>
                  <a:pt x="18315" y="8631"/>
                  <a:pt x="18393" y="8631"/>
                </a:cubicBezTo>
                <a:cubicBezTo>
                  <a:pt x="18471" y="8635"/>
                  <a:pt x="18535" y="8524"/>
                  <a:pt x="18535" y="8389"/>
                </a:cubicBezTo>
                <a:close/>
                <a:moveTo>
                  <a:pt x="16770" y="3599"/>
                </a:moveTo>
                <a:cubicBezTo>
                  <a:pt x="16791" y="3587"/>
                  <a:pt x="16800" y="3547"/>
                  <a:pt x="16794" y="3511"/>
                </a:cubicBezTo>
                <a:cubicBezTo>
                  <a:pt x="16788" y="3476"/>
                  <a:pt x="16764" y="3456"/>
                  <a:pt x="16746" y="3468"/>
                </a:cubicBezTo>
                <a:cubicBezTo>
                  <a:pt x="16725" y="3480"/>
                  <a:pt x="16716" y="3519"/>
                  <a:pt x="16722" y="3555"/>
                </a:cubicBezTo>
                <a:cubicBezTo>
                  <a:pt x="16728" y="3591"/>
                  <a:pt x="16749" y="3611"/>
                  <a:pt x="16770" y="3599"/>
                </a:cubicBezTo>
                <a:close/>
                <a:moveTo>
                  <a:pt x="18974" y="15372"/>
                </a:moveTo>
                <a:cubicBezTo>
                  <a:pt x="18845" y="15269"/>
                  <a:pt x="18691" y="15372"/>
                  <a:pt x="18634" y="15598"/>
                </a:cubicBezTo>
                <a:cubicBezTo>
                  <a:pt x="18577" y="15829"/>
                  <a:pt x="18634" y="16099"/>
                  <a:pt x="18763" y="16202"/>
                </a:cubicBezTo>
                <a:cubicBezTo>
                  <a:pt x="18893" y="16305"/>
                  <a:pt x="19046" y="16202"/>
                  <a:pt x="19104" y="15976"/>
                </a:cubicBezTo>
                <a:cubicBezTo>
                  <a:pt x="19161" y="15745"/>
                  <a:pt x="19104" y="15475"/>
                  <a:pt x="18974" y="15372"/>
                </a:cubicBezTo>
                <a:close/>
                <a:moveTo>
                  <a:pt x="19019" y="17151"/>
                </a:moveTo>
                <a:cubicBezTo>
                  <a:pt x="19089" y="16913"/>
                  <a:pt x="19037" y="16619"/>
                  <a:pt x="18902" y="16496"/>
                </a:cubicBezTo>
                <a:cubicBezTo>
                  <a:pt x="18766" y="16373"/>
                  <a:pt x="18601" y="16464"/>
                  <a:pt x="18531" y="16702"/>
                </a:cubicBezTo>
                <a:cubicBezTo>
                  <a:pt x="18462" y="16941"/>
                  <a:pt x="18513" y="17235"/>
                  <a:pt x="18649" y="17358"/>
                </a:cubicBezTo>
                <a:cubicBezTo>
                  <a:pt x="18784" y="17481"/>
                  <a:pt x="18950" y="17390"/>
                  <a:pt x="19019" y="17151"/>
                </a:cubicBezTo>
                <a:close/>
                <a:moveTo>
                  <a:pt x="18992" y="13171"/>
                </a:moveTo>
                <a:cubicBezTo>
                  <a:pt x="18875" y="13104"/>
                  <a:pt x="18748" y="13219"/>
                  <a:pt x="18709" y="13429"/>
                </a:cubicBezTo>
                <a:cubicBezTo>
                  <a:pt x="18673" y="13636"/>
                  <a:pt x="18736" y="13862"/>
                  <a:pt x="18854" y="13926"/>
                </a:cubicBezTo>
                <a:cubicBezTo>
                  <a:pt x="18971" y="13994"/>
                  <a:pt x="19098" y="13878"/>
                  <a:pt x="19137" y="13668"/>
                </a:cubicBezTo>
                <a:cubicBezTo>
                  <a:pt x="19176" y="13457"/>
                  <a:pt x="19110" y="13235"/>
                  <a:pt x="18992" y="13171"/>
                </a:cubicBezTo>
                <a:close/>
                <a:moveTo>
                  <a:pt x="18830" y="15058"/>
                </a:moveTo>
                <a:cubicBezTo>
                  <a:pt x="18953" y="15141"/>
                  <a:pt x="19095" y="15034"/>
                  <a:pt x="19140" y="14812"/>
                </a:cubicBezTo>
                <a:cubicBezTo>
                  <a:pt x="19188" y="14593"/>
                  <a:pt x="19125" y="14347"/>
                  <a:pt x="19001" y="14264"/>
                </a:cubicBezTo>
                <a:cubicBezTo>
                  <a:pt x="18878" y="14180"/>
                  <a:pt x="18736" y="14291"/>
                  <a:pt x="18691" y="14510"/>
                </a:cubicBezTo>
                <a:cubicBezTo>
                  <a:pt x="18643" y="14728"/>
                  <a:pt x="18706" y="14975"/>
                  <a:pt x="18830" y="15058"/>
                </a:cubicBezTo>
                <a:close/>
                <a:moveTo>
                  <a:pt x="18944" y="12103"/>
                </a:moveTo>
                <a:cubicBezTo>
                  <a:pt x="18833" y="12051"/>
                  <a:pt x="18721" y="12170"/>
                  <a:pt x="18691" y="12369"/>
                </a:cubicBezTo>
                <a:cubicBezTo>
                  <a:pt x="18664" y="12564"/>
                  <a:pt x="18730" y="12766"/>
                  <a:pt x="18842" y="12814"/>
                </a:cubicBezTo>
                <a:cubicBezTo>
                  <a:pt x="18953" y="12865"/>
                  <a:pt x="19064" y="12746"/>
                  <a:pt x="19095" y="12548"/>
                </a:cubicBezTo>
                <a:cubicBezTo>
                  <a:pt x="19122" y="12349"/>
                  <a:pt x="19055" y="12150"/>
                  <a:pt x="18944" y="12103"/>
                </a:cubicBezTo>
                <a:close/>
                <a:moveTo>
                  <a:pt x="18691" y="10657"/>
                </a:moveTo>
                <a:cubicBezTo>
                  <a:pt x="18787" y="10681"/>
                  <a:pt x="18875" y="10562"/>
                  <a:pt x="18887" y="10395"/>
                </a:cubicBezTo>
                <a:cubicBezTo>
                  <a:pt x="18899" y="10228"/>
                  <a:pt x="18833" y="10073"/>
                  <a:pt x="18739" y="10049"/>
                </a:cubicBezTo>
                <a:cubicBezTo>
                  <a:pt x="18643" y="10025"/>
                  <a:pt x="18556" y="10145"/>
                  <a:pt x="18544" y="10311"/>
                </a:cubicBezTo>
                <a:cubicBezTo>
                  <a:pt x="18528" y="10482"/>
                  <a:pt x="18595" y="10637"/>
                  <a:pt x="18691" y="10657"/>
                </a:cubicBezTo>
                <a:close/>
                <a:moveTo>
                  <a:pt x="18784" y="11722"/>
                </a:moveTo>
                <a:cubicBezTo>
                  <a:pt x="18887" y="11757"/>
                  <a:pt x="18986" y="11638"/>
                  <a:pt x="19007" y="11455"/>
                </a:cubicBezTo>
                <a:cubicBezTo>
                  <a:pt x="19028" y="11273"/>
                  <a:pt x="18959" y="11098"/>
                  <a:pt x="18857" y="11062"/>
                </a:cubicBezTo>
                <a:cubicBezTo>
                  <a:pt x="18754" y="11026"/>
                  <a:pt x="18655" y="11146"/>
                  <a:pt x="18634" y="11328"/>
                </a:cubicBezTo>
                <a:cubicBezTo>
                  <a:pt x="18616" y="11507"/>
                  <a:pt x="18682" y="11686"/>
                  <a:pt x="18784" y="11722"/>
                </a:cubicBezTo>
                <a:close/>
                <a:moveTo>
                  <a:pt x="18559" y="9628"/>
                </a:moveTo>
                <a:cubicBezTo>
                  <a:pt x="18646" y="9640"/>
                  <a:pt x="18721" y="9525"/>
                  <a:pt x="18727" y="9374"/>
                </a:cubicBezTo>
                <a:cubicBezTo>
                  <a:pt x="18733" y="9223"/>
                  <a:pt x="18670" y="9088"/>
                  <a:pt x="18583" y="9076"/>
                </a:cubicBezTo>
                <a:cubicBezTo>
                  <a:pt x="18495" y="9064"/>
                  <a:pt x="18420" y="9179"/>
                  <a:pt x="18414" y="9330"/>
                </a:cubicBezTo>
                <a:cubicBezTo>
                  <a:pt x="18408" y="9481"/>
                  <a:pt x="18474" y="9616"/>
                  <a:pt x="18559" y="9628"/>
                </a:cubicBezTo>
                <a:close/>
                <a:moveTo>
                  <a:pt x="18312" y="7452"/>
                </a:moveTo>
                <a:cubicBezTo>
                  <a:pt x="18309" y="7332"/>
                  <a:pt x="18251" y="7237"/>
                  <a:pt x="18185" y="7245"/>
                </a:cubicBezTo>
                <a:cubicBezTo>
                  <a:pt x="18116" y="7249"/>
                  <a:pt x="18065" y="7352"/>
                  <a:pt x="18068" y="7471"/>
                </a:cubicBezTo>
                <a:cubicBezTo>
                  <a:pt x="18071" y="7591"/>
                  <a:pt x="18128" y="7686"/>
                  <a:pt x="18194" y="7678"/>
                </a:cubicBezTo>
                <a:cubicBezTo>
                  <a:pt x="18260" y="7670"/>
                  <a:pt x="18315" y="7571"/>
                  <a:pt x="18312" y="7452"/>
                </a:cubicBezTo>
                <a:close/>
                <a:moveTo>
                  <a:pt x="16387" y="2919"/>
                </a:moveTo>
                <a:cubicBezTo>
                  <a:pt x="16393" y="2939"/>
                  <a:pt x="16406" y="2947"/>
                  <a:pt x="16415" y="2939"/>
                </a:cubicBezTo>
                <a:cubicBezTo>
                  <a:pt x="16427" y="2931"/>
                  <a:pt x="16430" y="2908"/>
                  <a:pt x="16427" y="2892"/>
                </a:cubicBezTo>
                <a:cubicBezTo>
                  <a:pt x="16421" y="2872"/>
                  <a:pt x="16409" y="2864"/>
                  <a:pt x="16400" y="2872"/>
                </a:cubicBezTo>
                <a:cubicBezTo>
                  <a:pt x="16387" y="2876"/>
                  <a:pt x="16384" y="2900"/>
                  <a:pt x="16387" y="2919"/>
                </a:cubicBezTo>
                <a:close/>
                <a:moveTo>
                  <a:pt x="16044" y="2340"/>
                </a:moveTo>
                <a:cubicBezTo>
                  <a:pt x="16047" y="2336"/>
                  <a:pt x="16047" y="2332"/>
                  <a:pt x="16047" y="2328"/>
                </a:cubicBezTo>
                <a:cubicBezTo>
                  <a:pt x="16047" y="2324"/>
                  <a:pt x="16044" y="2324"/>
                  <a:pt x="16041" y="2324"/>
                </a:cubicBezTo>
                <a:cubicBezTo>
                  <a:pt x="16038" y="2324"/>
                  <a:pt x="16038" y="2332"/>
                  <a:pt x="16038" y="2336"/>
                </a:cubicBezTo>
                <a:cubicBezTo>
                  <a:pt x="16041" y="2340"/>
                  <a:pt x="16044" y="2340"/>
                  <a:pt x="16044" y="2340"/>
                </a:cubicBezTo>
                <a:close/>
                <a:moveTo>
                  <a:pt x="15611" y="218"/>
                </a:moveTo>
                <a:cubicBezTo>
                  <a:pt x="15620" y="207"/>
                  <a:pt x="15623" y="183"/>
                  <a:pt x="15617" y="167"/>
                </a:cubicBezTo>
                <a:cubicBezTo>
                  <a:pt x="15611" y="151"/>
                  <a:pt x="15595" y="147"/>
                  <a:pt x="15586" y="159"/>
                </a:cubicBezTo>
                <a:cubicBezTo>
                  <a:pt x="15577" y="171"/>
                  <a:pt x="15574" y="195"/>
                  <a:pt x="15580" y="211"/>
                </a:cubicBezTo>
                <a:cubicBezTo>
                  <a:pt x="15586" y="226"/>
                  <a:pt x="15598" y="230"/>
                  <a:pt x="15611" y="218"/>
                </a:cubicBezTo>
                <a:close/>
                <a:moveTo>
                  <a:pt x="17234" y="2610"/>
                </a:moveTo>
                <a:cubicBezTo>
                  <a:pt x="17279" y="2578"/>
                  <a:pt x="17300" y="2487"/>
                  <a:pt x="17282" y="2407"/>
                </a:cubicBezTo>
                <a:cubicBezTo>
                  <a:pt x="17264" y="2328"/>
                  <a:pt x="17213" y="2288"/>
                  <a:pt x="17167" y="2320"/>
                </a:cubicBezTo>
                <a:cubicBezTo>
                  <a:pt x="17122" y="2351"/>
                  <a:pt x="17098" y="2443"/>
                  <a:pt x="17119" y="2526"/>
                </a:cubicBezTo>
                <a:cubicBezTo>
                  <a:pt x="17137" y="2602"/>
                  <a:pt x="17188" y="2641"/>
                  <a:pt x="17234" y="2610"/>
                </a:cubicBezTo>
                <a:close/>
                <a:moveTo>
                  <a:pt x="17872" y="3738"/>
                </a:moveTo>
                <a:cubicBezTo>
                  <a:pt x="17806" y="3769"/>
                  <a:pt x="17767" y="3889"/>
                  <a:pt x="17785" y="4004"/>
                </a:cubicBezTo>
                <a:cubicBezTo>
                  <a:pt x="17803" y="4119"/>
                  <a:pt x="17869" y="4187"/>
                  <a:pt x="17935" y="4155"/>
                </a:cubicBezTo>
                <a:cubicBezTo>
                  <a:pt x="18002" y="4123"/>
                  <a:pt x="18041" y="4004"/>
                  <a:pt x="18023" y="3889"/>
                </a:cubicBezTo>
                <a:cubicBezTo>
                  <a:pt x="18005" y="3777"/>
                  <a:pt x="17938" y="3706"/>
                  <a:pt x="17872" y="3738"/>
                </a:cubicBezTo>
                <a:close/>
                <a:moveTo>
                  <a:pt x="16050" y="632"/>
                </a:moveTo>
                <a:cubicBezTo>
                  <a:pt x="16038" y="600"/>
                  <a:pt x="16014" y="592"/>
                  <a:pt x="15996" y="612"/>
                </a:cubicBezTo>
                <a:cubicBezTo>
                  <a:pt x="15978" y="632"/>
                  <a:pt x="15972" y="675"/>
                  <a:pt x="15984" y="707"/>
                </a:cubicBezTo>
                <a:cubicBezTo>
                  <a:pt x="15996" y="739"/>
                  <a:pt x="16020" y="747"/>
                  <a:pt x="16038" y="727"/>
                </a:cubicBezTo>
                <a:cubicBezTo>
                  <a:pt x="16056" y="703"/>
                  <a:pt x="16059" y="663"/>
                  <a:pt x="16050" y="632"/>
                </a:cubicBezTo>
                <a:close/>
                <a:moveTo>
                  <a:pt x="16887" y="1752"/>
                </a:moveTo>
                <a:cubicBezTo>
                  <a:pt x="16869" y="1688"/>
                  <a:pt x="16827" y="1660"/>
                  <a:pt x="16791" y="1692"/>
                </a:cubicBezTo>
                <a:cubicBezTo>
                  <a:pt x="16755" y="1724"/>
                  <a:pt x="16740" y="1799"/>
                  <a:pt x="16758" y="1863"/>
                </a:cubicBezTo>
                <a:cubicBezTo>
                  <a:pt x="16776" y="1926"/>
                  <a:pt x="16818" y="1954"/>
                  <a:pt x="16854" y="1922"/>
                </a:cubicBezTo>
                <a:cubicBezTo>
                  <a:pt x="16887" y="1891"/>
                  <a:pt x="16902" y="1815"/>
                  <a:pt x="16887" y="1752"/>
                </a:cubicBezTo>
                <a:close/>
                <a:moveTo>
                  <a:pt x="19363" y="10002"/>
                </a:moveTo>
                <a:cubicBezTo>
                  <a:pt x="19486" y="10021"/>
                  <a:pt x="19594" y="9859"/>
                  <a:pt x="19604" y="9640"/>
                </a:cubicBezTo>
                <a:cubicBezTo>
                  <a:pt x="19613" y="9422"/>
                  <a:pt x="19522" y="9231"/>
                  <a:pt x="19399" y="9211"/>
                </a:cubicBezTo>
                <a:cubicBezTo>
                  <a:pt x="19275" y="9191"/>
                  <a:pt x="19167" y="9354"/>
                  <a:pt x="19158" y="9573"/>
                </a:cubicBezTo>
                <a:cubicBezTo>
                  <a:pt x="19149" y="9795"/>
                  <a:pt x="19239" y="9986"/>
                  <a:pt x="19363" y="10002"/>
                </a:cubicBezTo>
                <a:close/>
                <a:moveTo>
                  <a:pt x="19423" y="8564"/>
                </a:moveTo>
                <a:cubicBezTo>
                  <a:pt x="19426" y="8361"/>
                  <a:pt x="19336" y="8194"/>
                  <a:pt x="19221" y="8190"/>
                </a:cubicBezTo>
                <a:cubicBezTo>
                  <a:pt x="19107" y="8186"/>
                  <a:pt x="19010" y="8345"/>
                  <a:pt x="19007" y="8548"/>
                </a:cubicBezTo>
                <a:cubicBezTo>
                  <a:pt x="19004" y="8750"/>
                  <a:pt x="19095" y="8917"/>
                  <a:pt x="19209" y="8921"/>
                </a:cubicBezTo>
                <a:cubicBezTo>
                  <a:pt x="19323" y="8925"/>
                  <a:pt x="19420" y="8766"/>
                  <a:pt x="19423" y="8564"/>
                </a:cubicBezTo>
                <a:close/>
                <a:moveTo>
                  <a:pt x="19754" y="14820"/>
                </a:moveTo>
                <a:cubicBezTo>
                  <a:pt x="19594" y="14708"/>
                  <a:pt x="19417" y="14848"/>
                  <a:pt x="19354" y="15130"/>
                </a:cubicBezTo>
                <a:cubicBezTo>
                  <a:pt x="19290" y="15412"/>
                  <a:pt x="19369" y="15725"/>
                  <a:pt x="19528" y="15837"/>
                </a:cubicBezTo>
                <a:cubicBezTo>
                  <a:pt x="19688" y="15948"/>
                  <a:pt x="19865" y="15809"/>
                  <a:pt x="19929" y="15527"/>
                </a:cubicBezTo>
                <a:cubicBezTo>
                  <a:pt x="19992" y="15245"/>
                  <a:pt x="19914" y="14927"/>
                  <a:pt x="19754" y="14820"/>
                </a:cubicBezTo>
                <a:close/>
                <a:moveTo>
                  <a:pt x="19555" y="12262"/>
                </a:moveTo>
                <a:cubicBezTo>
                  <a:pt x="19694" y="12313"/>
                  <a:pt x="19832" y="12150"/>
                  <a:pt x="19859" y="11904"/>
                </a:cubicBezTo>
                <a:cubicBezTo>
                  <a:pt x="19887" y="11658"/>
                  <a:pt x="19796" y="11416"/>
                  <a:pt x="19658" y="11368"/>
                </a:cubicBezTo>
                <a:cubicBezTo>
                  <a:pt x="19519" y="11316"/>
                  <a:pt x="19381" y="11479"/>
                  <a:pt x="19354" y="11725"/>
                </a:cubicBezTo>
                <a:cubicBezTo>
                  <a:pt x="19326" y="11972"/>
                  <a:pt x="19417" y="12214"/>
                  <a:pt x="19555" y="12262"/>
                </a:cubicBezTo>
                <a:close/>
                <a:moveTo>
                  <a:pt x="19480" y="11118"/>
                </a:moveTo>
                <a:cubicBezTo>
                  <a:pt x="19613" y="11150"/>
                  <a:pt x="19733" y="10991"/>
                  <a:pt x="19754" y="10756"/>
                </a:cubicBezTo>
                <a:cubicBezTo>
                  <a:pt x="19772" y="10522"/>
                  <a:pt x="19682" y="10307"/>
                  <a:pt x="19549" y="10276"/>
                </a:cubicBezTo>
                <a:cubicBezTo>
                  <a:pt x="19417" y="10244"/>
                  <a:pt x="19296" y="10403"/>
                  <a:pt x="19275" y="10637"/>
                </a:cubicBezTo>
                <a:cubicBezTo>
                  <a:pt x="19257" y="10871"/>
                  <a:pt x="19348" y="11086"/>
                  <a:pt x="19480" y="11118"/>
                </a:cubicBezTo>
                <a:close/>
                <a:moveTo>
                  <a:pt x="19591" y="13433"/>
                </a:moveTo>
                <a:cubicBezTo>
                  <a:pt x="19739" y="13501"/>
                  <a:pt x="19890" y="13346"/>
                  <a:pt x="19929" y="13088"/>
                </a:cubicBezTo>
                <a:cubicBezTo>
                  <a:pt x="19968" y="12830"/>
                  <a:pt x="19881" y="12564"/>
                  <a:pt x="19733" y="12496"/>
                </a:cubicBezTo>
                <a:cubicBezTo>
                  <a:pt x="19585" y="12429"/>
                  <a:pt x="19435" y="12583"/>
                  <a:pt x="19396" y="12842"/>
                </a:cubicBezTo>
                <a:cubicBezTo>
                  <a:pt x="19357" y="13100"/>
                  <a:pt x="19444" y="13366"/>
                  <a:pt x="19591" y="13433"/>
                </a:cubicBezTo>
                <a:close/>
                <a:moveTo>
                  <a:pt x="16451" y="1291"/>
                </a:moveTo>
                <a:cubicBezTo>
                  <a:pt x="16478" y="1267"/>
                  <a:pt x="16487" y="1208"/>
                  <a:pt x="16472" y="1160"/>
                </a:cubicBezTo>
                <a:cubicBezTo>
                  <a:pt x="16457" y="1112"/>
                  <a:pt x="16424" y="1096"/>
                  <a:pt x="16396" y="1120"/>
                </a:cubicBezTo>
                <a:cubicBezTo>
                  <a:pt x="16369" y="1144"/>
                  <a:pt x="16360" y="1204"/>
                  <a:pt x="16375" y="1251"/>
                </a:cubicBezTo>
                <a:cubicBezTo>
                  <a:pt x="16390" y="1299"/>
                  <a:pt x="16427" y="1319"/>
                  <a:pt x="16451" y="1291"/>
                </a:cubicBezTo>
                <a:close/>
                <a:moveTo>
                  <a:pt x="19763" y="13648"/>
                </a:moveTo>
                <a:cubicBezTo>
                  <a:pt x="19610" y="13561"/>
                  <a:pt x="19444" y="13708"/>
                  <a:pt x="19396" y="13978"/>
                </a:cubicBezTo>
                <a:cubicBezTo>
                  <a:pt x="19345" y="14248"/>
                  <a:pt x="19429" y="14538"/>
                  <a:pt x="19582" y="14629"/>
                </a:cubicBezTo>
                <a:cubicBezTo>
                  <a:pt x="19736" y="14716"/>
                  <a:pt x="19902" y="14569"/>
                  <a:pt x="19950" y="14299"/>
                </a:cubicBezTo>
                <a:cubicBezTo>
                  <a:pt x="20001" y="14025"/>
                  <a:pt x="19917" y="13735"/>
                  <a:pt x="19763" y="13648"/>
                </a:cubicBezTo>
                <a:close/>
                <a:moveTo>
                  <a:pt x="18194" y="4532"/>
                </a:moveTo>
                <a:cubicBezTo>
                  <a:pt x="18119" y="4560"/>
                  <a:pt x="18071" y="4691"/>
                  <a:pt x="18086" y="4826"/>
                </a:cubicBezTo>
                <a:cubicBezTo>
                  <a:pt x="18101" y="4961"/>
                  <a:pt x="18176" y="5044"/>
                  <a:pt x="18251" y="5017"/>
                </a:cubicBezTo>
                <a:cubicBezTo>
                  <a:pt x="18327" y="4989"/>
                  <a:pt x="18375" y="4858"/>
                  <a:pt x="18360" y="4723"/>
                </a:cubicBezTo>
                <a:cubicBezTo>
                  <a:pt x="18342" y="4588"/>
                  <a:pt x="18270" y="4504"/>
                  <a:pt x="18194" y="4532"/>
                </a:cubicBezTo>
                <a:close/>
                <a:moveTo>
                  <a:pt x="17598" y="3356"/>
                </a:moveTo>
                <a:cubicBezTo>
                  <a:pt x="17652" y="3325"/>
                  <a:pt x="17682" y="3217"/>
                  <a:pt x="17664" y="3118"/>
                </a:cubicBezTo>
                <a:cubicBezTo>
                  <a:pt x="17646" y="3019"/>
                  <a:pt x="17586" y="2967"/>
                  <a:pt x="17529" y="2999"/>
                </a:cubicBezTo>
                <a:cubicBezTo>
                  <a:pt x="17475" y="3031"/>
                  <a:pt x="17444" y="3138"/>
                  <a:pt x="17462" y="3237"/>
                </a:cubicBezTo>
                <a:cubicBezTo>
                  <a:pt x="17481" y="3337"/>
                  <a:pt x="17541" y="3388"/>
                  <a:pt x="17598" y="3356"/>
                </a:cubicBezTo>
                <a:close/>
                <a:moveTo>
                  <a:pt x="19290" y="18275"/>
                </a:moveTo>
                <a:cubicBezTo>
                  <a:pt x="19456" y="18434"/>
                  <a:pt x="19664" y="18323"/>
                  <a:pt x="19754" y="18025"/>
                </a:cubicBezTo>
                <a:cubicBezTo>
                  <a:pt x="19844" y="17731"/>
                  <a:pt x="19781" y="17366"/>
                  <a:pt x="19613" y="17207"/>
                </a:cubicBezTo>
                <a:cubicBezTo>
                  <a:pt x="19447" y="17048"/>
                  <a:pt x="19239" y="17159"/>
                  <a:pt x="19149" y="17457"/>
                </a:cubicBezTo>
                <a:cubicBezTo>
                  <a:pt x="19058" y="17751"/>
                  <a:pt x="19122" y="18117"/>
                  <a:pt x="19290" y="18275"/>
                </a:cubicBezTo>
                <a:close/>
                <a:moveTo>
                  <a:pt x="18492" y="5374"/>
                </a:moveTo>
                <a:cubicBezTo>
                  <a:pt x="18408" y="5398"/>
                  <a:pt x="18348" y="5537"/>
                  <a:pt x="18360" y="5688"/>
                </a:cubicBezTo>
                <a:cubicBezTo>
                  <a:pt x="18372" y="5839"/>
                  <a:pt x="18453" y="5942"/>
                  <a:pt x="18538" y="5918"/>
                </a:cubicBezTo>
                <a:cubicBezTo>
                  <a:pt x="18622" y="5895"/>
                  <a:pt x="18682" y="5756"/>
                  <a:pt x="18670" y="5605"/>
                </a:cubicBezTo>
                <a:cubicBezTo>
                  <a:pt x="18655" y="5458"/>
                  <a:pt x="18577" y="5350"/>
                  <a:pt x="18492" y="5374"/>
                </a:cubicBezTo>
                <a:close/>
                <a:moveTo>
                  <a:pt x="18763" y="6268"/>
                </a:moveTo>
                <a:cubicBezTo>
                  <a:pt x="18667" y="6284"/>
                  <a:pt x="18598" y="6431"/>
                  <a:pt x="18607" y="6602"/>
                </a:cubicBezTo>
                <a:cubicBezTo>
                  <a:pt x="18616" y="6768"/>
                  <a:pt x="18700" y="6895"/>
                  <a:pt x="18796" y="6880"/>
                </a:cubicBezTo>
                <a:cubicBezTo>
                  <a:pt x="18893" y="6864"/>
                  <a:pt x="18962" y="6717"/>
                  <a:pt x="18953" y="6546"/>
                </a:cubicBezTo>
                <a:cubicBezTo>
                  <a:pt x="18944" y="6375"/>
                  <a:pt x="18860" y="6252"/>
                  <a:pt x="18763" y="6268"/>
                </a:cubicBezTo>
                <a:close/>
                <a:moveTo>
                  <a:pt x="19706" y="16007"/>
                </a:moveTo>
                <a:cubicBezTo>
                  <a:pt x="19543" y="15876"/>
                  <a:pt x="19351" y="15999"/>
                  <a:pt x="19275" y="16289"/>
                </a:cubicBezTo>
                <a:cubicBezTo>
                  <a:pt x="19200" y="16579"/>
                  <a:pt x="19272" y="16921"/>
                  <a:pt x="19435" y="17052"/>
                </a:cubicBezTo>
                <a:cubicBezTo>
                  <a:pt x="19597" y="17183"/>
                  <a:pt x="19790" y="17060"/>
                  <a:pt x="19865" y="16770"/>
                </a:cubicBezTo>
                <a:cubicBezTo>
                  <a:pt x="19941" y="16480"/>
                  <a:pt x="19869" y="16138"/>
                  <a:pt x="19706" y="16007"/>
                </a:cubicBezTo>
                <a:close/>
                <a:moveTo>
                  <a:pt x="18824" y="7555"/>
                </a:moveTo>
                <a:cubicBezTo>
                  <a:pt x="18827" y="7742"/>
                  <a:pt x="18914" y="7885"/>
                  <a:pt x="19019" y="7881"/>
                </a:cubicBezTo>
                <a:cubicBezTo>
                  <a:pt x="19125" y="7873"/>
                  <a:pt x="19206" y="7718"/>
                  <a:pt x="19203" y="7535"/>
                </a:cubicBezTo>
                <a:cubicBezTo>
                  <a:pt x="19200" y="7348"/>
                  <a:pt x="19113" y="7205"/>
                  <a:pt x="19007" y="7209"/>
                </a:cubicBezTo>
                <a:cubicBezTo>
                  <a:pt x="18902" y="7213"/>
                  <a:pt x="18818" y="7368"/>
                  <a:pt x="18824" y="7555"/>
                </a:cubicBezTo>
                <a:close/>
                <a:moveTo>
                  <a:pt x="18995" y="4262"/>
                </a:moveTo>
                <a:cubicBezTo>
                  <a:pt x="18884" y="4302"/>
                  <a:pt x="18812" y="4496"/>
                  <a:pt x="18833" y="4695"/>
                </a:cubicBezTo>
                <a:cubicBezTo>
                  <a:pt x="18854" y="4894"/>
                  <a:pt x="18965" y="5021"/>
                  <a:pt x="19077" y="4981"/>
                </a:cubicBezTo>
                <a:cubicBezTo>
                  <a:pt x="19188" y="4941"/>
                  <a:pt x="19260" y="4747"/>
                  <a:pt x="19239" y="4548"/>
                </a:cubicBezTo>
                <a:cubicBezTo>
                  <a:pt x="19218" y="4349"/>
                  <a:pt x="19110" y="4218"/>
                  <a:pt x="18995" y="4262"/>
                </a:cubicBezTo>
                <a:close/>
                <a:moveTo>
                  <a:pt x="20447" y="11702"/>
                </a:moveTo>
                <a:cubicBezTo>
                  <a:pt x="20272" y="11638"/>
                  <a:pt x="20097" y="11837"/>
                  <a:pt x="20061" y="12147"/>
                </a:cubicBezTo>
                <a:cubicBezTo>
                  <a:pt x="20025" y="12456"/>
                  <a:pt x="20137" y="12762"/>
                  <a:pt x="20311" y="12826"/>
                </a:cubicBezTo>
                <a:cubicBezTo>
                  <a:pt x="20486" y="12889"/>
                  <a:pt x="20660" y="12691"/>
                  <a:pt x="20697" y="12381"/>
                </a:cubicBezTo>
                <a:cubicBezTo>
                  <a:pt x="20736" y="12071"/>
                  <a:pt x="20621" y="11765"/>
                  <a:pt x="20447" y="11702"/>
                </a:cubicBezTo>
                <a:close/>
                <a:moveTo>
                  <a:pt x="18664" y="3384"/>
                </a:moveTo>
                <a:cubicBezTo>
                  <a:pt x="18562" y="3432"/>
                  <a:pt x="18501" y="3615"/>
                  <a:pt x="18528" y="3793"/>
                </a:cubicBezTo>
                <a:cubicBezTo>
                  <a:pt x="18556" y="3972"/>
                  <a:pt x="18658" y="4079"/>
                  <a:pt x="18760" y="4032"/>
                </a:cubicBezTo>
                <a:cubicBezTo>
                  <a:pt x="18863" y="3984"/>
                  <a:pt x="18923" y="3801"/>
                  <a:pt x="18896" y="3623"/>
                </a:cubicBezTo>
                <a:cubicBezTo>
                  <a:pt x="18872" y="3444"/>
                  <a:pt x="18766" y="3337"/>
                  <a:pt x="18664" y="3384"/>
                </a:cubicBezTo>
                <a:close/>
                <a:moveTo>
                  <a:pt x="18312" y="2562"/>
                </a:moveTo>
                <a:cubicBezTo>
                  <a:pt x="18221" y="2614"/>
                  <a:pt x="18170" y="2788"/>
                  <a:pt x="18200" y="2947"/>
                </a:cubicBezTo>
                <a:cubicBezTo>
                  <a:pt x="18230" y="3110"/>
                  <a:pt x="18327" y="3198"/>
                  <a:pt x="18420" y="3142"/>
                </a:cubicBezTo>
                <a:cubicBezTo>
                  <a:pt x="18510" y="3090"/>
                  <a:pt x="18562" y="2915"/>
                  <a:pt x="18531" y="2757"/>
                </a:cubicBezTo>
                <a:cubicBezTo>
                  <a:pt x="18498" y="2594"/>
                  <a:pt x="18402" y="2506"/>
                  <a:pt x="18312" y="2562"/>
                </a:cubicBezTo>
                <a:close/>
                <a:moveTo>
                  <a:pt x="20504" y="12909"/>
                </a:moveTo>
                <a:cubicBezTo>
                  <a:pt x="20320" y="12822"/>
                  <a:pt x="20134" y="13012"/>
                  <a:pt x="20082" y="13334"/>
                </a:cubicBezTo>
                <a:cubicBezTo>
                  <a:pt x="20031" y="13656"/>
                  <a:pt x="20140" y="13990"/>
                  <a:pt x="20323" y="14077"/>
                </a:cubicBezTo>
                <a:cubicBezTo>
                  <a:pt x="20507" y="14164"/>
                  <a:pt x="20694" y="13974"/>
                  <a:pt x="20745" y="13652"/>
                </a:cubicBezTo>
                <a:cubicBezTo>
                  <a:pt x="20796" y="13330"/>
                  <a:pt x="20688" y="12997"/>
                  <a:pt x="20504" y="12909"/>
                </a:cubicBezTo>
                <a:close/>
                <a:moveTo>
                  <a:pt x="19820" y="7193"/>
                </a:moveTo>
                <a:cubicBezTo>
                  <a:pt x="19679" y="7201"/>
                  <a:pt x="19564" y="7408"/>
                  <a:pt x="19567" y="7662"/>
                </a:cubicBezTo>
                <a:cubicBezTo>
                  <a:pt x="19570" y="7912"/>
                  <a:pt x="19691" y="8111"/>
                  <a:pt x="19832" y="8107"/>
                </a:cubicBezTo>
                <a:cubicBezTo>
                  <a:pt x="19974" y="8103"/>
                  <a:pt x="20088" y="7892"/>
                  <a:pt x="20085" y="7638"/>
                </a:cubicBezTo>
                <a:cubicBezTo>
                  <a:pt x="20082" y="7388"/>
                  <a:pt x="19965" y="7189"/>
                  <a:pt x="19820" y="7193"/>
                </a:cubicBezTo>
                <a:close/>
                <a:moveTo>
                  <a:pt x="19576" y="6169"/>
                </a:moveTo>
                <a:cubicBezTo>
                  <a:pt x="19444" y="6188"/>
                  <a:pt x="19345" y="6395"/>
                  <a:pt x="19357" y="6629"/>
                </a:cubicBezTo>
                <a:cubicBezTo>
                  <a:pt x="19369" y="6864"/>
                  <a:pt x="19483" y="7038"/>
                  <a:pt x="19616" y="7019"/>
                </a:cubicBezTo>
                <a:cubicBezTo>
                  <a:pt x="19748" y="6999"/>
                  <a:pt x="19847" y="6792"/>
                  <a:pt x="19835" y="6558"/>
                </a:cubicBezTo>
                <a:cubicBezTo>
                  <a:pt x="19826" y="6324"/>
                  <a:pt x="19709" y="6149"/>
                  <a:pt x="19576" y="6169"/>
                </a:cubicBezTo>
                <a:close/>
                <a:moveTo>
                  <a:pt x="19299" y="5191"/>
                </a:moveTo>
                <a:cubicBezTo>
                  <a:pt x="19176" y="5223"/>
                  <a:pt x="19092" y="5422"/>
                  <a:pt x="19110" y="5640"/>
                </a:cubicBezTo>
                <a:cubicBezTo>
                  <a:pt x="19128" y="5859"/>
                  <a:pt x="19239" y="6006"/>
                  <a:pt x="19363" y="5978"/>
                </a:cubicBezTo>
                <a:cubicBezTo>
                  <a:pt x="19486" y="5946"/>
                  <a:pt x="19570" y="5748"/>
                  <a:pt x="19552" y="5529"/>
                </a:cubicBezTo>
                <a:cubicBezTo>
                  <a:pt x="19537" y="5311"/>
                  <a:pt x="19423" y="5160"/>
                  <a:pt x="19299" y="5191"/>
                </a:cubicBezTo>
                <a:close/>
                <a:moveTo>
                  <a:pt x="20347" y="10522"/>
                </a:moveTo>
                <a:cubicBezTo>
                  <a:pt x="20179" y="10478"/>
                  <a:pt x="20022" y="10681"/>
                  <a:pt x="19995" y="10979"/>
                </a:cubicBezTo>
                <a:cubicBezTo>
                  <a:pt x="19971" y="11277"/>
                  <a:pt x="20085" y="11555"/>
                  <a:pt x="20254" y="11598"/>
                </a:cubicBezTo>
                <a:cubicBezTo>
                  <a:pt x="20423" y="11642"/>
                  <a:pt x="20579" y="11440"/>
                  <a:pt x="20606" y="11142"/>
                </a:cubicBezTo>
                <a:cubicBezTo>
                  <a:pt x="20630" y="10844"/>
                  <a:pt x="20516" y="10566"/>
                  <a:pt x="20347" y="10522"/>
                </a:cubicBezTo>
                <a:close/>
                <a:moveTo>
                  <a:pt x="20471" y="9934"/>
                </a:moveTo>
                <a:cubicBezTo>
                  <a:pt x="20486" y="9652"/>
                  <a:pt x="20368" y="9398"/>
                  <a:pt x="20206" y="9374"/>
                </a:cubicBezTo>
                <a:cubicBezTo>
                  <a:pt x="20046" y="9346"/>
                  <a:pt x="19905" y="9557"/>
                  <a:pt x="19890" y="9839"/>
                </a:cubicBezTo>
                <a:cubicBezTo>
                  <a:pt x="19875" y="10121"/>
                  <a:pt x="19992" y="10371"/>
                  <a:pt x="20155" y="10399"/>
                </a:cubicBezTo>
                <a:cubicBezTo>
                  <a:pt x="20314" y="10427"/>
                  <a:pt x="20459" y="10220"/>
                  <a:pt x="20471" y="9934"/>
                </a:cubicBezTo>
                <a:close/>
                <a:moveTo>
                  <a:pt x="20299" y="8766"/>
                </a:moveTo>
                <a:cubicBezTo>
                  <a:pt x="20305" y="8500"/>
                  <a:pt x="20185" y="8274"/>
                  <a:pt x="20034" y="8266"/>
                </a:cubicBezTo>
                <a:cubicBezTo>
                  <a:pt x="19884" y="8258"/>
                  <a:pt x="19754" y="8468"/>
                  <a:pt x="19751" y="8735"/>
                </a:cubicBezTo>
                <a:cubicBezTo>
                  <a:pt x="19745" y="9001"/>
                  <a:pt x="19865" y="9227"/>
                  <a:pt x="20016" y="9235"/>
                </a:cubicBezTo>
                <a:cubicBezTo>
                  <a:pt x="20167" y="9243"/>
                  <a:pt x="20293" y="9032"/>
                  <a:pt x="20299" y="8766"/>
                </a:cubicBezTo>
                <a:close/>
                <a:moveTo>
                  <a:pt x="16646" y="4"/>
                </a:moveTo>
                <a:cubicBezTo>
                  <a:pt x="16646" y="40"/>
                  <a:pt x="16649" y="75"/>
                  <a:pt x="16661" y="107"/>
                </a:cubicBezTo>
                <a:cubicBezTo>
                  <a:pt x="16692" y="195"/>
                  <a:pt x="16758" y="222"/>
                  <a:pt x="16806" y="171"/>
                </a:cubicBezTo>
                <a:cubicBezTo>
                  <a:pt x="16839" y="135"/>
                  <a:pt x="16857" y="72"/>
                  <a:pt x="16857" y="8"/>
                </a:cubicBezTo>
                <a:lnTo>
                  <a:pt x="16646" y="8"/>
                </a:lnTo>
                <a:close/>
                <a:moveTo>
                  <a:pt x="17724" y="1208"/>
                </a:moveTo>
                <a:cubicBezTo>
                  <a:pt x="17691" y="1084"/>
                  <a:pt x="17610" y="1029"/>
                  <a:pt x="17538" y="1088"/>
                </a:cubicBezTo>
                <a:cubicBezTo>
                  <a:pt x="17469" y="1144"/>
                  <a:pt x="17438" y="1291"/>
                  <a:pt x="17469" y="1414"/>
                </a:cubicBezTo>
                <a:cubicBezTo>
                  <a:pt x="17502" y="1537"/>
                  <a:pt x="17583" y="1593"/>
                  <a:pt x="17655" y="1533"/>
                </a:cubicBezTo>
                <a:cubicBezTo>
                  <a:pt x="17724" y="1478"/>
                  <a:pt x="17755" y="1331"/>
                  <a:pt x="17724" y="1208"/>
                </a:cubicBezTo>
                <a:close/>
                <a:moveTo>
                  <a:pt x="17125" y="437"/>
                </a:moveTo>
                <a:cubicBezTo>
                  <a:pt x="17065" y="493"/>
                  <a:pt x="17044" y="624"/>
                  <a:pt x="17074" y="731"/>
                </a:cubicBezTo>
                <a:cubicBezTo>
                  <a:pt x="17107" y="838"/>
                  <a:pt x="17179" y="878"/>
                  <a:pt x="17240" y="818"/>
                </a:cubicBezTo>
                <a:cubicBezTo>
                  <a:pt x="17300" y="763"/>
                  <a:pt x="17321" y="632"/>
                  <a:pt x="17291" y="524"/>
                </a:cubicBezTo>
                <a:cubicBezTo>
                  <a:pt x="17261" y="421"/>
                  <a:pt x="17185" y="381"/>
                  <a:pt x="17125" y="437"/>
                </a:cubicBezTo>
                <a:close/>
                <a:moveTo>
                  <a:pt x="17932" y="1795"/>
                </a:moveTo>
                <a:cubicBezTo>
                  <a:pt x="17851" y="1851"/>
                  <a:pt x="17812" y="2010"/>
                  <a:pt x="17845" y="2153"/>
                </a:cubicBezTo>
                <a:cubicBezTo>
                  <a:pt x="17878" y="2296"/>
                  <a:pt x="17968" y="2363"/>
                  <a:pt x="18047" y="2308"/>
                </a:cubicBezTo>
                <a:cubicBezTo>
                  <a:pt x="18128" y="2252"/>
                  <a:pt x="18167" y="2093"/>
                  <a:pt x="18134" y="1950"/>
                </a:cubicBezTo>
                <a:cubicBezTo>
                  <a:pt x="18104" y="1807"/>
                  <a:pt x="18014" y="1740"/>
                  <a:pt x="17932" y="1795"/>
                </a:cubicBezTo>
                <a:close/>
                <a:moveTo>
                  <a:pt x="17752" y="4"/>
                </a:moveTo>
                <a:cubicBezTo>
                  <a:pt x="17743" y="79"/>
                  <a:pt x="17746" y="163"/>
                  <a:pt x="17770" y="238"/>
                </a:cubicBezTo>
                <a:cubicBezTo>
                  <a:pt x="17818" y="401"/>
                  <a:pt x="17932" y="465"/>
                  <a:pt x="18026" y="381"/>
                </a:cubicBezTo>
                <a:cubicBezTo>
                  <a:pt x="18104" y="310"/>
                  <a:pt x="18143" y="151"/>
                  <a:pt x="18122" y="8"/>
                </a:cubicBezTo>
                <a:lnTo>
                  <a:pt x="17752" y="8"/>
                </a:lnTo>
                <a:close/>
                <a:moveTo>
                  <a:pt x="20383" y="6097"/>
                </a:moveTo>
                <a:cubicBezTo>
                  <a:pt x="20215" y="6121"/>
                  <a:pt x="20085" y="6383"/>
                  <a:pt x="20097" y="6681"/>
                </a:cubicBezTo>
                <a:cubicBezTo>
                  <a:pt x="20109" y="6983"/>
                  <a:pt x="20257" y="7205"/>
                  <a:pt x="20429" y="7185"/>
                </a:cubicBezTo>
                <a:cubicBezTo>
                  <a:pt x="20597" y="7162"/>
                  <a:pt x="20727" y="6899"/>
                  <a:pt x="20715" y="6602"/>
                </a:cubicBezTo>
                <a:cubicBezTo>
                  <a:pt x="20700" y="6300"/>
                  <a:pt x="20552" y="6073"/>
                  <a:pt x="20383" y="6097"/>
                </a:cubicBezTo>
                <a:close/>
                <a:moveTo>
                  <a:pt x="20103" y="5029"/>
                </a:moveTo>
                <a:cubicBezTo>
                  <a:pt x="19944" y="5068"/>
                  <a:pt x="19832" y="5327"/>
                  <a:pt x="19853" y="5609"/>
                </a:cubicBezTo>
                <a:cubicBezTo>
                  <a:pt x="19875" y="5891"/>
                  <a:pt x="20022" y="6089"/>
                  <a:pt x="20182" y="6049"/>
                </a:cubicBezTo>
                <a:cubicBezTo>
                  <a:pt x="20341" y="6014"/>
                  <a:pt x="20453" y="5752"/>
                  <a:pt x="20432" y="5470"/>
                </a:cubicBezTo>
                <a:cubicBezTo>
                  <a:pt x="20411" y="5191"/>
                  <a:pt x="20263" y="4993"/>
                  <a:pt x="20103" y="5029"/>
                </a:cubicBezTo>
                <a:close/>
                <a:moveTo>
                  <a:pt x="21163" y="8993"/>
                </a:moveTo>
                <a:cubicBezTo>
                  <a:pt x="21172" y="8659"/>
                  <a:pt x="21025" y="8377"/>
                  <a:pt x="20835" y="8365"/>
                </a:cubicBezTo>
                <a:cubicBezTo>
                  <a:pt x="20645" y="8349"/>
                  <a:pt x="20486" y="8611"/>
                  <a:pt x="20480" y="8945"/>
                </a:cubicBezTo>
                <a:cubicBezTo>
                  <a:pt x="20471" y="9279"/>
                  <a:pt x="20618" y="9561"/>
                  <a:pt x="20808" y="9573"/>
                </a:cubicBezTo>
                <a:cubicBezTo>
                  <a:pt x="20995" y="9585"/>
                  <a:pt x="21154" y="9326"/>
                  <a:pt x="21163" y="8993"/>
                </a:cubicBezTo>
                <a:close/>
                <a:moveTo>
                  <a:pt x="20627" y="7205"/>
                </a:moveTo>
                <a:cubicBezTo>
                  <a:pt x="20447" y="7209"/>
                  <a:pt x="20305" y="7471"/>
                  <a:pt x="20308" y="7789"/>
                </a:cubicBezTo>
                <a:cubicBezTo>
                  <a:pt x="20311" y="8107"/>
                  <a:pt x="20459" y="8361"/>
                  <a:pt x="20639" y="8353"/>
                </a:cubicBezTo>
                <a:cubicBezTo>
                  <a:pt x="20820" y="8349"/>
                  <a:pt x="20962" y="8087"/>
                  <a:pt x="20959" y="7769"/>
                </a:cubicBezTo>
                <a:cubicBezTo>
                  <a:pt x="20956" y="7456"/>
                  <a:pt x="20805" y="7201"/>
                  <a:pt x="20627" y="7205"/>
                </a:cubicBezTo>
                <a:close/>
                <a:moveTo>
                  <a:pt x="18694" y="1299"/>
                </a:moveTo>
                <a:cubicBezTo>
                  <a:pt x="18580" y="1378"/>
                  <a:pt x="18519" y="1605"/>
                  <a:pt x="18565" y="1811"/>
                </a:cubicBezTo>
                <a:cubicBezTo>
                  <a:pt x="18610" y="2014"/>
                  <a:pt x="18739" y="2117"/>
                  <a:pt x="18854" y="2038"/>
                </a:cubicBezTo>
                <a:cubicBezTo>
                  <a:pt x="18968" y="1958"/>
                  <a:pt x="19028" y="1732"/>
                  <a:pt x="18983" y="1525"/>
                </a:cubicBezTo>
                <a:cubicBezTo>
                  <a:pt x="18941" y="1323"/>
                  <a:pt x="18812" y="1219"/>
                  <a:pt x="18694" y="1299"/>
                </a:cubicBezTo>
                <a:close/>
                <a:moveTo>
                  <a:pt x="18556" y="695"/>
                </a:moveTo>
                <a:cubicBezTo>
                  <a:pt x="18507" y="512"/>
                  <a:pt x="18387" y="429"/>
                  <a:pt x="18282" y="512"/>
                </a:cubicBezTo>
                <a:cubicBezTo>
                  <a:pt x="18176" y="596"/>
                  <a:pt x="18131" y="814"/>
                  <a:pt x="18179" y="997"/>
                </a:cubicBezTo>
                <a:cubicBezTo>
                  <a:pt x="18227" y="1180"/>
                  <a:pt x="18348" y="1263"/>
                  <a:pt x="18453" y="1180"/>
                </a:cubicBezTo>
                <a:cubicBezTo>
                  <a:pt x="18556" y="1096"/>
                  <a:pt x="18604" y="878"/>
                  <a:pt x="18556" y="695"/>
                </a:cubicBezTo>
                <a:close/>
                <a:moveTo>
                  <a:pt x="19086" y="2149"/>
                </a:moveTo>
                <a:cubicBezTo>
                  <a:pt x="18959" y="2220"/>
                  <a:pt x="18890" y="2459"/>
                  <a:pt x="18929" y="2685"/>
                </a:cubicBezTo>
                <a:cubicBezTo>
                  <a:pt x="18968" y="2908"/>
                  <a:pt x="19104" y="3035"/>
                  <a:pt x="19233" y="2963"/>
                </a:cubicBezTo>
                <a:cubicBezTo>
                  <a:pt x="19360" y="2892"/>
                  <a:pt x="19429" y="2653"/>
                  <a:pt x="19390" y="2427"/>
                </a:cubicBezTo>
                <a:cubicBezTo>
                  <a:pt x="19351" y="2201"/>
                  <a:pt x="19212" y="2077"/>
                  <a:pt x="19086" y="2149"/>
                </a:cubicBezTo>
                <a:close/>
                <a:moveTo>
                  <a:pt x="19453" y="3055"/>
                </a:moveTo>
                <a:cubicBezTo>
                  <a:pt x="19314" y="3118"/>
                  <a:pt x="19230" y="3364"/>
                  <a:pt x="19266" y="3607"/>
                </a:cubicBezTo>
                <a:cubicBezTo>
                  <a:pt x="19302" y="3849"/>
                  <a:pt x="19441" y="3996"/>
                  <a:pt x="19579" y="3936"/>
                </a:cubicBezTo>
                <a:cubicBezTo>
                  <a:pt x="19718" y="3873"/>
                  <a:pt x="19802" y="3626"/>
                  <a:pt x="19766" y="3384"/>
                </a:cubicBezTo>
                <a:cubicBezTo>
                  <a:pt x="19733" y="3138"/>
                  <a:pt x="19591" y="2991"/>
                  <a:pt x="19453" y="3055"/>
                </a:cubicBezTo>
                <a:close/>
                <a:moveTo>
                  <a:pt x="19793" y="4016"/>
                </a:moveTo>
                <a:cubicBezTo>
                  <a:pt x="19646" y="4067"/>
                  <a:pt x="19546" y="4322"/>
                  <a:pt x="19576" y="4584"/>
                </a:cubicBezTo>
                <a:cubicBezTo>
                  <a:pt x="19607" y="4846"/>
                  <a:pt x="19748" y="5021"/>
                  <a:pt x="19899" y="4969"/>
                </a:cubicBezTo>
                <a:cubicBezTo>
                  <a:pt x="20049" y="4917"/>
                  <a:pt x="20146" y="4663"/>
                  <a:pt x="20115" y="4401"/>
                </a:cubicBezTo>
                <a:cubicBezTo>
                  <a:pt x="20085" y="4135"/>
                  <a:pt x="19941" y="3964"/>
                  <a:pt x="19793" y="4016"/>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927100" y="365125"/>
            <a:ext cx="60706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927100" y="1825625"/>
            <a:ext cx="6070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hape">
            <a:extLst>
              <a:ext uri="{FF2B5EF4-FFF2-40B4-BE49-F238E27FC236}">
                <a16:creationId xmlns:a16="http://schemas.microsoft.com/office/drawing/2014/main" id="{7E0B7449-A293-944F-8077-B8D15E8A4D44}"/>
              </a:ext>
            </a:extLst>
          </p:cNvPr>
          <p:cNvSpPr/>
          <p:nvPr userDrawn="1"/>
        </p:nvSpPr>
        <p:spPr>
          <a:xfrm>
            <a:off x="0" y="1"/>
            <a:ext cx="9144000" cy="6858000"/>
          </a:xfrm>
          <a:custGeom>
            <a:avLst/>
            <a:gdLst/>
            <a:ahLst/>
            <a:cxnLst>
              <a:cxn ang="0">
                <a:pos x="wd2" y="hd2"/>
              </a:cxn>
              <a:cxn ang="5400000">
                <a:pos x="wd2" y="hd2"/>
              </a:cxn>
              <a:cxn ang="10800000">
                <a:pos x="wd2" y="hd2"/>
              </a:cxn>
              <a:cxn ang="16200000">
                <a:pos x="wd2" y="hd2"/>
              </a:cxn>
            </a:cxnLst>
            <a:rect l="0" t="0" r="r" b="b"/>
            <a:pathLst>
              <a:path w="21588" h="21600" extrusionOk="0">
                <a:moveTo>
                  <a:pt x="18318" y="4"/>
                </a:moveTo>
                <a:cubicBezTo>
                  <a:pt x="18321" y="20"/>
                  <a:pt x="18327" y="36"/>
                  <a:pt x="18330" y="52"/>
                </a:cubicBezTo>
                <a:cubicBezTo>
                  <a:pt x="18411" y="334"/>
                  <a:pt x="18607" y="449"/>
                  <a:pt x="18766" y="306"/>
                </a:cubicBezTo>
                <a:cubicBezTo>
                  <a:pt x="18841" y="238"/>
                  <a:pt x="18895" y="127"/>
                  <a:pt x="18922" y="0"/>
                </a:cubicBezTo>
                <a:lnTo>
                  <a:pt x="18318" y="0"/>
                </a:lnTo>
                <a:close/>
                <a:moveTo>
                  <a:pt x="20025" y="21600"/>
                </a:moveTo>
                <a:cubicBezTo>
                  <a:pt x="20028" y="21592"/>
                  <a:pt x="20031" y="21588"/>
                  <a:pt x="20031" y="21580"/>
                </a:cubicBezTo>
                <a:cubicBezTo>
                  <a:pt x="20154" y="21270"/>
                  <a:pt x="20133" y="20853"/>
                  <a:pt x="19992" y="20591"/>
                </a:cubicBezTo>
                <a:cubicBezTo>
                  <a:pt x="20106" y="20551"/>
                  <a:pt x="20208" y="20436"/>
                  <a:pt x="20275" y="20250"/>
                </a:cubicBezTo>
                <a:cubicBezTo>
                  <a:pt x="20389" y="19928"/>
                  <a:pt x="20347" y="19515"/>
                  <a:pt x="20187" y="19276"/>
                </a:cubicBezTo>
                <a:cubicBezTo>
                  <a:pt x="20302" y="19237"/>
                  <a:pt x="20407" y="19110"/>
                  <a:pt x="20467" y="18915"/>
                </a:cubicBezTo>
                <a:cubicBezTo>
                  <a:pt x="20521" y="18740"/>
                  <a:pt x="20530" y="18542"/>
                  <a:pt x="20500" y="18363"/>
                </a:cubicBezTo>
                <a:cubicBezTo>
                  <a:pt x="20542" y="18542"/>
                  <a:pt x="20620" y="18696"/>
                  <a:pt x="20725" y="18788"/>
                </a:cubicBezTo>
                <a:cubicBezTo>
                  <a:pt x="20954" y="18982"/>
                  <a:pt x="21230" y="18812"/>
                  <a:pt x="21342" y="18406"/>
                </a:cubicBezTo>
                <a:cubicBezTo>
                  <a:pt x="21435" y="18065"/>
                  <a:pt x="21381" y="17660"/>
                  <a:pt x="21221" y="17429"/>
                </a:cubicBezTo>
                <a:cubicBezTo>
                  <a:pt x="21327" y="17354"/>
                  <a:pt x="21417" y="17203"/>
                  <a:pt x="21462" y="17004"/>
                </a:cubicBezTo>
                <a:cubicBezTo>
                  <a:pt x="21543" y="16655"/>
                  <a:pt x="21471" y="16258"/>
                  <a:pt x="21299" y="16055"/>
                </a:cubicBezTo>
                <a:cubicBezTo>
                  <a:pt x="21405" y="15972"/>
                  <a:pt x="21492" y="15817"/>
                  <a:pt x="21531" y="15610"/>
                </a:cubicBezTo>
                <a:cubicBezTo>
                  <a:pt x="21600" y="15253"/>
                  <a:pt x="21510" y="14867"/>
                  <a:pt x="21324" y="14697"/>
                </a:cubicBezTo>
                <a:cubicBezTo>
                  <a:pt x="21429" y="14613"/>
                  <a:pt x="21516" y="14446"/>
                  <a:pt x="21549" y="14232"/>
                </a:cubicBezTo>
                <a:cubicBezTo>
                  <a:pt x="21579" y="14053"/>
                  <a:pt x="21564" y="13870"/>
                  <a:pt x="21522" y="13715"/>
                </a:cubicBezTo>
                <a:cubicBezTo>
                  <a:pt x="21543" y="13759"/>
                  <a:pt x="21564" y="13799"/>
                  <a:pt x="21588" y="13839"/>
                </a:cubicBezTo>
                <a:lnTo>
                  <a:pt x="21588" y="12587"/>
                </a:lnTo>
                <a:cubicBezTo>
                  <a:pt x="21567" y="12619"/>
                  <a:pt x="21546" y="12655"/>
                  <a:pt x="21528" y="12691"/>
                </a:cubicBezTo>
                <a:cubicBezTo>
                  <a:pt x="21519" y="12389"/>
                  <a:pt x="21399" y="12119"/>
                  <a:pt x="21224" y="12051"/>
                </a:cubicBezTo>
                <a:cubicBezTo>
                  <a:pt x="21293" y="11996"/>
                  <a:pt x="21354" y="11904"/>
                  <a:pt x="21396" y="11789"/>
                </a:cubicBezTo>
                <a:cubicBezTo>
                  <a:pt x="21384" y="12075"/>
                  <a:pt x="21459" y="12345"/>
                  <a:pt x="21588" y="12500"/>
                </a:cubicBezTo>
                <a:lnTo>
                  <a:pt x="21588" y="4846"/>
                </a:lnTo>
                <a:cubicBezTo>
                  <a:pt x="21546" y="4830"/>
                  <a:pt x="21501" y="4830"/>
                  <a:pt x="21456" y="4838"/>
                </a:cubicBezTo>
                <a:cubicBezTo>
                  <a:pt x="21447" y="4838"/>
                  <a:pt x="21441" y="4842"/>
                  <a:pt x="21432" y="4846"/>
                </a:cubicBezTo>
                <a:cubicBezTo>
                  <a:pt x="21492" y="4695"/>
                  <a:pt x="21522" y="4500"/>
                  <a:pt x="21501" y="4302"/>
                </a:cubicBezTo>
                <a:cubicBezTo>
                  <a:pt x="21462" y="3909"/>
                  <a:pt x="21248" y="3646"/>
                  <a:pt x="21026" y="3714"/>
                </a:cubicBezTo>
                <a:cubicBezTo>
                  <a:pt x="21011" y="3718"/>
                  <a:pt x="20993" y="3726"/>
                  <a:pt x="20978" y="3734"/>
                </a:cubicBezTo>
                <a:cubicBezTo>
                  <a:pt x="21038" y="3579"/>
                  <a:pt x="21065" y="3380"/>
                  <a:pt x="21038" y="3182"/>
                </a:cubicBezTo>
                <a:cubicBezTo>
                  <a:pt x="20987" y="2808"/>
                  <a:pt x="20777" y="2578"/>
                  <a:pt x="20563" y="2665"/>
                </a:cubicBezTo>
                <a:cubicBezTo>
                  <a:pt x="20539" y="2677"/>
                  <a:pt x="20515" y="2689"/>
                  <a:pt x="20491" y="2709"/>
                </a:cubicBezTo>
                <a:cubicBezTo>
                  <a:pt x="20554" y="2550"/>
                  <a:pt x="20575" y="2344"/>
                  <a:pt x="20542" y="2141"/>
                </a:cubicBezTo>
                <a:cubicBezTo>
                  <a:pt x="20482" y="1787"/>
                  <a:pt x="20272" y="1589"/>
                  <a:pt x="20073" y="1696"/>
                </a:cubicBezTo>
                <a:cubicBezTo>
                  <a:pt x="20046" y="1712"/>
                  <a:pt x="20022" y="1732"/>
                  <a:pt x="19998" y="1752"/>
                </a:cubicBezTo>
                <a:cubicBezTo>
                  <a:pt x="19992" y="1752"/>
                  <a:pt x="19989" y="1748"/>
                  <a:pt x="19983" y="1748"/>
                </a:cubicBezTo>
                <a:cubicBezTo>
                  <a:pt x="20040" y="1585"/>
                  <a:pt x="20058" y="1382"/>
                  <a:pt x="20019" y="1188"/>
                </a:cubicBezTo>
                <a:cubicBezTo>
                  <a:pt x="19953" y="862"/>
                  <a:pt x="19752" y="695"/>
                  <a:pt x="19568" y="802"/>
                </a:cubicBezTo>
                <a:cubicBezTo>
                  <a:pt x="19535" y="798"/>
                  <a:pt x="19499" y="806"/>
                  <a:pt x="19466" y="826"/>
                </a:cubicBezTo>
                <a:cubicBezTo>
                  <a:pt x="19508" y="671"/>
                  <a:pt x="19517" y="489"/>
                  <a:pt x="19475" y="318"/>
                </a:cubicBezTo>
                <a:cubicBezTo>
                  <a:pt x="19439" y="171"/>
                  <a:pt x="19373" y="64"/>
                  <a:pt x="19295" y="4"/>
                </a:cubicBezTo>
                <a:lnTo>
                  <a:pt x="18976" y="4"/>
                </a:lnTo>
                <a:cubicBezTo>
                  <a:pt x="18931" y="56"/>
                  <a:pt x="18898" y="131"/>
                  <a:pt x="18877" y="215"/>
                </a:cubicBezTo>
                <a:cubicBezTo>
                  <a:pt x="18814" y="381"/>
                  <a:pt x="18796" y="596"/>
                  <a:pt x="18844" y="794"/>
                </a:cubicBezTo>
                <a:cubicBezTo>
                  <a:pt x="18916" y="1092"/>
                  <a:pt x="19108" y="1231"/>
                  <a:pt x="19280" y="1120"/>
                </a:cubicBezTo>
                <a:cubicBezTo>
                  <a:pt x="19253" y="1235"/>
                  <a:pt x="19250" y="1370"/>
                  <a:pt x="19277" y="1494"/>
                </a:cubicBezTo>
                <a:cubicBezTo>
                  <a:pt x="19298" y="1585"/>
                  <a:pt x="19331" y="1664"/>
                  <a:pt x="19373" y="1720"/>
                </a:cubicBezTo>
                <a:cubicBezTo>
                  <a:pt x="19436" y="1911"/>
                  <a:pt x="19550" y="2026"/>
                  <a:pt x="19670" y="2034"/>
                </a:cubicBezTo>
                <a:cubicBezTo>
                  <a:pt x="19634" y="2157"/>
                  <a:pt x="19625" y="2300"/>
                  <a:pt x="19649" y="2443"/>
                </a:cubicBezTo>
                <a:cubicBezTo>
                  <a:pt x="19689" y="2669"/>
                  <a:pt x="19806" y="2816"/>
                  <a:pt x="19932" y="2824"/>
                </a:cubicBezTo>
                <a:cubicBezTo>
                  <a:pt x="19968" y="2880"/>
                  <a:pt x="20010" y="2923"/>
                  <a:pt x="20055" y="2951"/>
                </a:cubicBezTo>
                <a:cubicBezTo>
                  <a:pt x="19995" y="3086"/>
                  <a:pt x="19968" y="3265"/>
                  <a:pt x="19992" y="3444"/>
                </a:cubicBezTo>
                <a:cubicBezTo>
                  <a:pt x="20034" y="3754"/>
                  <a:pt x="20211" y="3940"/>
                  <a:pt x="20386" y="3865"/>
                </a:cubicBezTo>
                <a:cubicBezTo>
                  <a:pt x="20389" y="3865"/>
                  <a:pt x="20392" y="3861"/>
                  <a:pt x="20398" y="3857"/>
                </a:cubicBezTo>
                <a:cubicBezTo>
                  <a:pt x="20410" y="3877"/>
                  <a:pt x="20422" y="3893"/>
                  <a:pt x="20434" y="3909"/>
                </a:cubicBezTo>
                <a:cubicBezTo>
                  <a:pt x="20335" y="4044"/>
                  <a:pt x="20278" y="4266"/>
                  <a:pt x="20305" y="4500"/>
                </a:cubicBezTo>
                <a:cubicBezTo>
                  <a:pt x="20338" y="4830"/>
                  <a:pt x="20518" y="5045"/>
                  <a:pt x="20704" y="4985"/>
                </a:cubicBezTo>
                <a:cubicBezTo>
                  <a:pt x="20740" y="4973"/>
                  <a:pt x="20770" y="4949"/>
                  <a:pt x="20801" y="4921"/>
                </a:cubicBezTo>
                <a:cubicBezTo>
                  <a:pt x="20804" y="4925"/>
                  <a:pt x="20807" y="4929"/>
                  <a:pt x="20810" y="4933"/>
                </a:cubicBezTo>
                <a:cubicBezTo>
                  <a:pt x="20659" y="5037"/>
                  <a:pt x="20563" y="5307"/>
                  <a:pt x="20584" y="5601"/>
                </a:cubicBezTo>
                <a:cubicBezTo>
                  <a:pt x="20608" y="5950"/>
                  <a:pt x="20789" y="6196"/>
                  <a:pt x="20987" y="6153"/>
                </a:cubicBezTo>
                <a:cubicBezTo>
                  <a:pt x="20990" y="6153"/>
                  <a:pt x="20996" y="6149"/>
                  <a:pt x="20999" y="6149"/>
                </a:cubicBezTo>
                <a:cubicBezTo>
                  <a:pt x="20888" y="6276"/>
                  <a:pt x="20819" y="6502"/>
                  <a:pt x="20828" y="6752"/>
                </a:cubicBezTo>
                <a:cubicBezTo>
                  <a:pt x="20840" y="7098"/>
                  <a:pt x="21002" y="7368"/>
                  <a:pt x="21197" y="7372"/>
                </a:cubicBezTo>
                <a:cubicBezTo>
                  <a:pt x="21098" y="7499"/>
                  <a:pt x="21032" y="7706"/>
                  <a:pt x="21032" y="7940"/>
                </a:cubicBezTo>
                <a:cubicBezTo>
                  <a:pt x="21035" y="8286"/>
                  <a:pt x="21176" y="8568"/>
                  <a:pt x="21363" y="8619"/>
                </a:cubicBezTo>
                <a:cubicBezTo>
                  <a:pt x="21266" y="8742"/>
                  <a:pt x="21203" y="8941"/>
                  <a:pt x="21194" y="9167"/>
                </a:cubicBezTo>
                <a:cubicBezTo>
                  <a:pt x="21185" y="9509"/>
                  <a:pt x="21311" y="9811"/>
                  <a:pt x="21492" y="9898"/>
                </a:cubicBezTo>
                <a:cubicBezTo>
                  <a:pt x="21399" y="10018"/>
                  <a:pt x="21332" y="10204"/>
                  <a:pt x="21317" y="10427"/>
                </a:cubicBezTo>
                <a:cubicBezTo>
                  <a:pt x="21296" y="10768"/>
                  <a:pt x="21408" y="11082"/>
                  <a:pt x="21579" y="11205"/>
                </a:cubicBezTo>
                <a:cubicBezTo>
                  <a:pt x="21525" y="11273"/>
                  <a:pt x="21480" y="11360"/>
                  <a:pt x="21447" y="11463"/>
                </a:cubicBezTo>
                <a:cubicBezTo>
                  <a:pt x="21453" y="11134"/>
                  <a:pt x="21320" y="10840"/>
                  <a:pt x="21131" y="10784"/>
                </a:cubicBezTo>
                <a:cubicBezTo>
                  <a:pt x="21119" y="10780"/>
                  <a:pt x="21104" y="10776"/>
                  <a:pt x="21092" y="10776"/>
                </a:cubicBezTo>
                <a:cubicBezTo>
                  <a:pt x="21215" y="10693"/>
                  <a:pt x="21308" y="10494"/>
                  <a:pt x="21323" y="10248"/>
                </a:cubicBezTo>
                <a:cubicBezTo>
                  <a:pt x="21345" y="9898"/>
                  <a:pt x="21200" y="9589"/>
                  <a:pt x="21002" y="9553"/>
                </a:cubicBezTo>
                <a:cubicBezTo>
                  <a:pt x="20804" y="9517"/>
                  <a:pt x="20629" y="9771"/>
                  <a:pt x="20608" y="10121"/>
                </a:cubicBezTo>
                <a:cubicBezTo>
                  <a:pt x="20587" y="10470"/>
                  <a:pt x="20731" y="10780"/>
                  <a:pt x="20930" y="10816"/>
                </a:cubicBezTo>
                <a:cubicBezTo>
                  <a:pt x="20936" y="10816"/>
                  <a:pt x="20939" y="10816"/>
                  <a:pt x="20942" y="10816"/>
                </a:cubicBezTo>
                <a:cubicBezTo>
                  <a:pt x="20819" y="10895"/>
                  <a:pt x="20722" y="11090"/>
                  <a:pt x="20698" y="11336"/>
                </a:cubicBezTo>
                <a:cubicBezTo>
                  <a:pt x="20668" y="11682"/>
                  <a:pt x="20791" y="12004"/>
                  <a:pt x="20981" y="12087"/>
                </a:cubicBezTo>
                <a:cubicBezTo>
                  <a:pt x="20867" y="12170"/>
                  <a:pt x="20776" y="12349"/>
                  <a:pt x="20749" y="12576"/>
                </a:cubicBezTo>
                <a:cubicBezTo>
                  <a:pt x="20707" y="12913"/>
                  <a:pt x="20813" y="13247"/>
                  <a:pt x="20987" y="13370"/>
                </a:cubicBezTo>
                <a:cubicBezTo>
                  <a:pt x="20879" y="13453"/>
                  <a:pt x="20791" y="13620"/>
                  <a:pt x="20755" y="13839"/>
                </a:cubicBezTo>
                <a:cubicBezTo>
                  <a:pt x="20701" y="14168"/>
                  <a:pt x="20788" y="14510"/>
                  <a:pt x="20954" y="14669"/>
                </a:cubicBezTo>
                <a:cubicBezTo>
                  <a:pt x="20846" y="14748"/>
                  <a:pt x="20758" y="14907"/>
                  <a:pt x="20719" y="15114"/>
                </a:cubicBezTo>
                <a:cubicBezTo>
                  <a:pt x="20656" y="15439"/>
                  <a:pt x="20725" y="15789"/>
                  <a:pt x="20879" y="15976"/>
                </a:cubicBezTo>
                <a:cubicBezTo>
                  <a:pt x="20813" y="16023"/>
                  <a:pt x="20755" y="16099"/>
                  <a:pt x="20710" y="16198"/>
                </a:cubicBezTo>
                <a:cubicBezTo>
                  <a:pt x="20767" y="15872"/>
                  <a:pt x="20674" y="15519"/>
                  <a:pt x="20491" y="15388"/>
                </a:cubicBezTo>
                <a:cubicBezTo>
                  <a:pt x="20479" y="15380"/>
                  <a:pt x="20464" y="15372"/>
                  <a:pt x="20452" y="15364"/>
                </a:cubicBezTo>
                <a:cubicBezTo>
                  <a:pt x="20584" y="15332"/>
                  <a:pt x="20698" y="15177"/>
                  <a:pt x="20743" y="14939"/>
                </a:cubicBezTo>
                <a:cubicBezTo>
                  <a:pt x="20807" y="14605"/>
                  <a:pt x="20704" y="14248"/>
                  <a:pt x="20518" y="14137"/>
                </a:cubicBezTo>
                <a:cubicBezTo>
                  <a:pt x="20329" y="14025"/>
                  <a:pt x="20127" y="14204"/>
                  <a:pt x="20064" y="14538"/>
                </a:cubicBezTo>
                <a:cubicBezTo>
                  <a:pt x="20001" y="14871"/>
                  <a:pt x="20103" y="15229"/>
                  <a:pt x="20290" y="15340"/>
                </a:cubicBezTo>
                <a:cubicBezTo>
                  <a:pt x="20296" y="15344"/>
                  <a:pt x="20299" y="15344"/>
                  <a:pt x="20305" y="15344"/>
                </a:cubicBezTo>
                <a:cubicBezTo>
                  <a:pt x="20172" y="15372"/>
                  <a:pt x="20055" y="15523"/>
                  <a:pt x="20004" y="15753"/>
                </a:cubicBezTo>
                <a:cubicBezTo>
                  <a:pt x="19929" y="16079"/>
                  <a:pt x="20010" y="16444"/>
                  <a:pt x="20184" y="16595"/>
                </a:cubicBezTo>
                <a:cubicBezTo>
                  <a:pt x="20064" y="16635"/>
                  <a:pt x="19953" y="16770"/>
                  <a:pt x="19896" y="16981"/>
                </a:cubicBezTo>
                <a:cubicBezTo>
                  <a:pt x="19812" y="17294"/>
                  <a:pt x="19872" y="17660"/>
                  <a:pt x="20028" y="17846"/>
                </a:cubicBezTo>
                <a:cubicBezTo>
                  <a:pt x="19911" y="17886"/>
                  <a:pt x="19806" y="18013"/>
                  <a:pt x="19746" y="18212"/>
                </a:cubicBezTo>
                <a:cubicBezTo>
                  <a:pt x="19652" y="18514"/>
                  <a:pt x="19695" y="18883"/>
                  <a:pt x="19836" y="19102"/>
                </a:cubicBezTo>
                <a:cubicBezTo>
                  <a:pt x="19722" y="19137"/>
                  <a:pt x="19616" y="19256"/>
                  <a:pt x="19550" y="19443"/>
                </a:cubicBezTo>
                <a:cubicBezTo>
                  <a:pt x="19448" y="19737"/>
                  <a:pt x="19472" y="20103"/>
                  <a:pt x="19595" y="20349"/>
                </a:cubicBezTo>
                <a:cubicBezTo>
                  <a:pt x="19523" y="20369"/>
                  <a:pt x="19454" y="20424"/>
                  <a:pt x="19394" y="20508"/>
                </a:cubicBezTo>
                <a:cubicBezTo>
                  <a:pt x="19496" y="20210"/>
                  <a:pt x="19454" y="19821"/>
                  <a:pt x="19289" y="19618"/>
                </a:cubicBezTo>
                <a:cubicBezTo>
                  <a:pt x="19277" y="19602"/>
                  <a:pt x="19262" y="19590"/>
                  <a:pt x="19250" y="19578"/>
                </a:cubicBezTo>
                <a:cubicBezTo>
                  <a:pt x="19382" y="19602"/>
                  <a:pt x="19517" y="19495"/>
                  <a:pt x="19592" y="19280"/>
                </a:cubicBezTo>
                <a:cubicBezTo>
                  <a:pt x="19694" y="18982"/>
                  <a:pt x="19643" y="18589"/>
                  <a:pt x="19472" y="18406"/>
                </a:cubicBezTo>
                <a:cubicBezTo>
                  <a:pt x="19304" y="18224"/>
                  <a:pt x="19081" y="18319"/>
                  <a:pt x="18979" y="18617"/>
                </a:cubicBezTo>
                <a:cubicBezTo>
                  <a:pt x="18877" y="18915"/>
                  <a:pt x="18928" y="19308"/>
                  <a:pt x="19099" y="19491"/>
                </a:cubicBezTo>
                <a:cubicBezTo>
                  <a:pt x="19105" y="19499"/>
                  <a:pt x="19111" y="19499"/>
                  <a:pt x="19117" y="19507"/>
                </a:cubicBezTo>
                <a:cubicBezTo>
                  <a:pt x="18985" y="19483"/>
                  <a:pt x="18850" y="19578"/>
                  <a:pt x="18769" y="19785"/>
                </a:cubicBezTo>
                <a:cubicBezTo>
                  <a:pt x="18655" y="20075"/>
                  <a:pt x="18691" y="20460"/>
                  <a:pt x="18844" y="20678"/>
                </a:cubicBezTo>
                <a:cubicBezTo>
                  <a:pt x="18721" y="20667"/>
                  <a:pt x="18595" y="20758"/>
                  <a:pt x="18513" y="20941"/>
                </a:cubicBezTo>
                <a:cubicBezTo>
                  <a:pt x="18429" y="21131"/>
                  <a:pt x="18411" y="21378"/>
                  <a:pt x="18450" y="21592"/>
                </a:cubicBezTo>
                <a:lnTo>
                  <a:pt x="19193" y="21592"/>
                </a:lnTo>
                <a:cubicBezTo>
                  <a:pt x="19244" y="21322"/>
                  <a:pt x="19199" y="21012"/>
                  <a:pt x="19066" y="20825"/>
                </a:cubicBezTo>
                <a:cubicBezTo>
                  <a:pt x="19151" y="20829"/>
                  <a:pt x="19235" y="20786"/>
                  <a:pt x="19304" y="20694"/>
                </a:cubicBezTo>
                <a:cubicBezTo>
                  <a:pt x="19202" y="20972"/>
                  <a:pt x="19211" y="21330"/>
                  <a:pt x="19316" y="21584"/>
                </a:cubicBezTo>
                <a:cubicBezTo>
                  <a:pt x="19307" y="21588"/>
                  <a:pt x="19301" y="21588"/>
                  <a:pt x="19292" y="21592"/>
                </a:cubicBezTo>
                <a:lnTo>
                  <a:pt x="20025" y="21592"/>
                </a:lnTo>
                <a:close/>
                <a:moveTo>
                  <a:pt x="0" y="21600"/>
                </a:moveTo>
                <a:cubicBezTo>
                  <a:pt x="117" y="21600"/>
                  <a:pt x="204" y="21600"/>
                  <a:pt x="204" y="21600"/>
                </a:cubicBezTo>
                <a:cubicBezTo>
                  <a:pt x="204" y="21453"/>
                  <a:pt x="174" y="21302"/>
                  <a:pt x="117" y="21179"/>
                </a:cubicBezTo>
                <a:cubicBezTo>
                  <a:pt x="84" y="21103"/>
                  <a:pt x="42" y="21048"/>
                  <a:pt x="0" y="21004"/>
                </a:cubicBezTo>
                <a:lnTo>
                  <a:pt x="0" y="21600"/>
                </a:lnTo>
                <a:close/>
                <a:moveTo>
                  <a:pt x="21137" y="6053"/>
                </a:moveTo>
                <a:cubicBezTo>
                  <a:pt x="21146" y="6045"/>
                  <a:pt x="21152" y="6034"/>
                  <a:pt x="21161" y="6022"/>
                </a:cubicBezTo>
                <a:cubicBezTo>
                  <a:pt x="21164" y="6030"/>
                  <a:pt x="21167" y="6038"/>
                  <a:pt x="21170" y="6045"/>
                </a:cubicBezTo>
                <a:cubicBezTo>
                  <a:pt x="21158" y="6049"/>
                  <a:pt x="21149" y="6053"/>
                  <a:pt x="21137" y="6053"/>
                </a:cubicBezTo>
                <a:close/>
                <a:moveTo>
                  <a:pt x="21426" y="7245"/>
                </a:moveTo>
                <a:cubicBezTo>
                  <a:pt x="21447" y="7221"/>
                  <a:pt x="21462" y="7189"/>
                  <a:pt x="21480" y="7158"/>
                </a:cubicBezTo>
                <a:cubicBezTo>
                  <a:pt x="21489" y="7193"/>
                  <a:pt x="21501" y="7229"/>
                  <a:pt x="21513" y="7265"/>
                </a:cubicBezTo>
                <a:cubicBezTo>
                  <a:pt x="21486" y="7249"/>
                  <a:pt x="21456" y="7245"/>
                  <a:pt x="21426" y="7245"/>
                </a:cubicBezTo>
                <a:close/>
                <a:moveTo>
                  <a:pt x="21522" y="6355"/>
                </a:moveTo>
                <a:cubicBezTo>
                  <a:pt x="21519" y="6347"/>
                  <a:pt x="21516" y="6343"/>
                  <a:pt x="21513" y="6335"/>
                </a:cubicBezTo>
                <a:cubicBezTo>
                  <a:pt x="21519" y="6335"/>
                  <a:pt x="21522" y="6335"/>
                  <a:pt x="21528" y="6335"/>
                </a:cubicBezTo>
                <a:cubicBezTo>
                  <a:pt x="21525" y="6343"/>
                  <a:pt x="21522" y="6351"/>
                  <a:pt x="21522" y="6355"/>
                </a:cubicBezTo>
                <a:close/>
                <a:moveTo>
                  <a:pt x="20332" y="17966"/>
                </a:moveTo>
                <a:cubicBezTo>
                  <a:pt x="20383" y="17946"/>
                  <a:pt x="20434" y="17910"/>
                  <a:pt x="20476" y="17854"/>
                </a:cubicBezTo>
                <a:cubicBezTo>
                  <a:pt x="20455" y="17997"/>
                  <a:pt x="20458" y="18148"/>
                  <a:pt x="20482" y="18283"/>
                </a:cubicBezTo>
                <a:cubicBezTo>
                  <a:pt x="20452" y="18156"/>
                  <a:pt x="20401" y="18045"/>
                  <a:pt x="20332" y="17966"/>
                </a:cubicBezTo>
                <a:close/>
                <a:moveTo>
                  <a:pt x="20638" y="17421"/>
                </a:moveTo>
                <a:cubicBezTo>
                  <a:pt x="20671" y="17120"/>
                  <a:pt x="20587" y="16802"/>
                  <a:pt x="20425" y="16659"/>
                </a:cubicBezTo>
                <a:cubicBezTo>
                  <a:pt x="20503" y="16631"/>
                  <a:pt x="20575" y="16559"/>
                  <a:pt x="20632" y="16452"/>
                </a:cubicBezTo>
                <a:cubicBezTo>
                  <a:pt x="20572" y="16758"/>
                  <a:pt x="20626" y="17092"/>
                  <a:pt x="20761" y="17294"/>
                </a:cubicBezTo>
                <a:cubicBezTo>
                  <a:pt x="20713" y="17326"/>
                  <a:pt x="20674" y="17370"/>
                  <a:pt x="20638" y="17421"/>
                </a:cubicBezTo>
                <a:close/>
                <a:moveTo>
                  <a:pt x="21299" y="13362"/>
                </a:moveTo>
                <a:cubicBezTo>
                  <a:pt x="21345" y="13326"/>
                  <a:pt x="21387" y="13271"/>
                  <a:pt x="21423" y="13203"/>
                </a:cubicBezTo>
                <a:cubicBezTo>
                  <a:pt x="21423" y="13338"/>
                  <a:pt x="21441" y="13469"/>
                  <a:pt x="21474" y="13584"/>
                </a:cubicBezTo>
                <a:cubicBezTo>
                  <a:pt x="21429" y="13485"/>
                  <a:pt x="21369" y="13406"/>
                  <a:pt x="21299" y="13362"/>
                </a:cubicBezTo>
                <a:close/>
                <a:moveTo>
                  <a:pt x="21588" y="1084"/>
                </a:moveTo>
                <a:cubicBezTo>
                  <a:pt x="21534" y="1061"/>
                  <a:pt x="21474" y="1053"/>
                  <a:pt x="21417" y="1065"/>
                </a:cubicBezTo>
                <a:cubicBezTo>
                  <a:pt x="21468" y="890"/>
                  <a:pt x="21477" y="675"/>
                  <a:pt x="21438" y="477"/>
                </a:cubicBezTo>
                <a:cubicBezTo>
                  <a:pt x="21390" y="238"/>
                  <a:pt x="21281" y="68"/>
                  <a:pt x="21152" y="4"/>
                </a:cubicBezTo>
                <a:lnTo>
                  <a:pt x="20193" y="4"/>
                </a:lnTo>
                <a:cubicBezTo>
                  <a:pt x="20278" y="310"/>
                  <a:pt x="20470" y="465"/>
                  <a:pt x="20653" y="393"/>
                </a:cubicBezTo>
                <a:cubicBezTo>
                  <a:pt x="20602" y="572"/>
                  <a:pt x="20593" y="783"/>
                  <a:pt x="20632" y="981"/>
                </a:cubicBezTo>
                <a:cubicBezTo>
                  <a:pt x="20701" y="1319"/>
                  <a:pt x="20891" y="1517"/>
                  <a:pt x="21083" y="1478"/>
                </a:cubicBezTo>
                <a:cubicBezTo>
                  <a:pt x="21032" y="1652"/>
                  <a:pt x="21017" y="1859"/>
                  <a:pt x="21050" y="2062"/>
                </a:cubicBezTo>
                <a:cubicBezTo>
                  <a:pt x="21107" y="2407"/>
                  <a:pt x="21287" y="2630"/>
                  <a:pt x="21480" y="2626"/>
                </a:cubicBezTo>
                <a:cubicBezTo>
                  <a:pt x="21426" y="2796"/>
                  <a:pt x="21408" y="2999"/>
                  <a:pt x="21432" y="3201"/>
                </a:cubicBezTo>
                <a:cubicBezTo>
                  <a:pt x="21456" y="3384"/>
                  <a:pt x="21510" y="3535"/>
                  <a:pt x="21585" y="3646"/>
                </a:cubicBezTo>
                <a:lnTo>
                  <a:pt x="21585" y="1084"/>
                </a:lnTo>
                <a:close/>
                <a:moveTo>
                  <a:pt x="3811" y="465"/>
                </a:moveTo>
                <a:cubicBezTo>
                  <a:pt x="3808" y="461"/>
                  <a:pt x="3805" y="461"/>
                  <a:pt x="3805" y="465"/>
                </a:cubicBezTo>
                <a:cubicBezTo>
                  <a:pt x="3802" y="469"/>
                  <a:pt x="3805" y="473"/>
                  <a:pt x="3805" y="477"/>
                </a:cubicBezTo>
                <a:cubicBezTo>
                  <a:pt x="3808" y="481"/>
                  <a:pt x="3811" y="481"/>
                  <a:pt x="3811" y="477"/>
                </a:cubicBezTo>
                <a:cubicBezTo>
                  <a:pt x="3814" y="473"/>
                  <a:pt x="3814" y="469"/>
                  <a:pt x="3811" y="465"/>
                </a:cubicBezTo>
                <a:close/>
                <a:moveTo>
                  <a:pt x="3078" y="298"/>
                </a:moveTo>
                <a:cubicBezTo>
                  <a:pt x="3096" y="254"/>
                  <a:pt x="3090" y="195"/>
                  <a:pt x="3066" y="163"/>
                </a:cubicBezTo>
                <a:cubicBezTo>
                  <a:pt x="3041" y="131"/>
                  <a:pt x="3005" y="143"/>
                  <a:pt x="2987" y="187"/>
                </a:cubicBezTo>
                <a:cubicBezTo>
                  <a:pt x="2969" y="230"/>
                  <a:pt x="2975" y="290"/>
                  <a:pt x="2999" y="322"/>
                </a:cubicBezTo>
                <a:cubicBezTo>
                  <a:pt x="3026" y="350"/>
                  <a:pt x="3060" y="342"/>
                  <a:pt x="3078" y="298"/>
                </a:cubicBezTo>
                <a:close/>
                <a:moveTo>
                  <a:pt x="2957" y="1911"/>
                </a:moveTo>
                <a:cubicBezTo>
                  <a:pt x="2948" y="1899"/>
                  <a:pt x="2933" y="1907"/>
                  <a:pt x="2927" y="1926"/>
                </a:cubicBezTo>
                <a:cubicBezTo>
                  <a:pt x="2921" y="1946"/>
                  <a:pt x="2924" y="1966"/>
                  <a:pt x="2936" y="1978"/>
                </a:cubicBezTo>
                <a:cubicBezTo>
                  <a:pt x="2945" y="1990"/>
                  <a:pt x="2960" y="1982"/>
                  <a:pt x="2966" y="1962"/>
                </a:cubicBezTo>
                <a:cubicBezTo>
                  <a:pt x="2969" y="1946"/>
                  <a:pt x="2966" y="1922"/>
                  <a:pt x="2957" y="1911"/>
                </a:cubicBezTo>
                <a:close/>
                <a:moveTo>
                  <a:pt x="2951" y="2780"/>
                </a:moveTo>
                <a:cubicBezTo>
                  <a:pt x="2954" y="2784"/>
                  <a:pt x="2957" y="2780"/>
                  <a:pt x="2957" y="2776"/>
                </a:cubicBezTo>
                <a:cubicBezTo>
                  <a:pt x="2957" y="2772"/>
                  <a:pt x="2957" y="2769"/>
                  <a:pt x="2954" y="2765"/>
                </a:cubicBezTo>
                <a:cubicBezTo>
                  <a:pt x="2951" y="2765"/>
                  <a:pt x="2948" y="2765"/>
                  <a:pt x="2948" y="2769"/>
                </a:cubicBezTo>
                <a:cubicBezTo>
                  <a:pt x="2948" y="2772"/>
                  <a:pt x="2948" y="2776"/>
                  <a:pt x="2951" y="2780"/>
                </a:cubicBezTo>
                <a:close/>
                <a:moveTo>
                  <a:pt x="3005" y="1136"/>
                </a:moveTo>
                <a:cubicBezTo>
                  <a:pt x="3017" y="1104"/>
                  <a:pt x="3011" y="1065"/>
                  <a:pt x="2993" y="1041"/>
                </a:cubicBezTo>
                <a:cubicBezTo>
                  <a:pt x="2975" y="1021"/>
                  <a:pt x="2951" y="1029"/>
                  <a:pt x="2939" y="1061"/>
                </a:cubicBezTo>
                <a:cubicBezTo>
                  <a:pt x="2927" y="1092"/>
                  <a:pt x="2933" y="1132"/>
                  <a:pt x="2951" y="1156"/>
                </a:cubicBezTo>
                <a:cubicBezTo>
                  <a:pt x="2969" y="1176"/>
                  <a:pt x="2993" y="1168"/>
                  <a:pt x="3005" y="1136"/>
                </a:cubicBezTo>
                <a:close/>
                <a:moveTo>
                  <a:pt x="2317" y="4568"/>
                </a:moveTo>
                <a:cubicBezTo>
                  <a:pt x="2320" y="4548"/>
                  <a:pt x="2314" y="4528"/>
                  <a:pt x="2302" y="4520"/>
                </a:cubicBezTo>
                <a:cubicBezTo>
                  <a:pt x="2290" y="4516"/>
                  <a:pt x="2278" y="4524"/>
                  <a:pt x="2275" y="4548"/>
                </a:cubicBezTo>
                <a:cubicBezTo>
                  <a:pt x="2272" y="4568"/>
                  <a:pt x="2278" y="4588"/>
                  <a:pt x="2290" y="4596"/>
                </a:cubicBezTo>
                <a:cubicBezTo>
                  <a:pt x="2302" y="4600"/>
                  <a:pt x="2314" y="4588"/>
                  <a:pt x="2317" y="4568"/>
                </a:cubicBezTo>
                <a:close/>
                <a:moveTo>
                  <a:pt x="2125" y="2081"/>
                </a:moveTo>
                <a:cubicBezTo>
                  <a:pt x="2161" y="2113"/>
                  <a:pt x="2203" y="2085"/>
                  <a:pt x="2221" y="2022"/>
                </a:cubicBezTo>
                <a:cubicBezTo>
                  <a:pt x="2239" y="1958"/>
                  <a:pt x="2224" y="1883"/>
                  <a:pt x="2188" y="1851"/>
                </a:cubicBezTo>
                <a:cubicBezTo>
                  <a:pt x="2152" y="1819"/>
                  <a:pt x="2110" y="1847"/>
                  <a:pt x="2092" y="1911"/>
                </a:cubicBezTo>
                <a:cubicBezTo>
                  <a:pt x="2074" y="1974"/>
                  <a:pt x="2089" y="2050"/>
                  <a:pt x="2125" y="2081"/>
                </a:cubicBezTo>
                <a:close/>
                <a:moveTo>
                  <a:pt x="2407" y="5354"/>
                </a:moveTo>
                <a:cubicBezTo>
                  <a:pt x="2404" y="5354"/>
                  <a:pt x="2401" y="5354"/>
                  <a:pt x="2401" y="5362"/>
                </a:cubicBezTo>
                <a:cubicBezTo>
                  <a:pt x="2401" y="5366"/>
                  <a:pt x="2401" y="5370"/>
                  <a:pt x="2404" y="5370"/>
                </a:cubicBezTo>
                <a:cubicBezTo>
                  <a:pt x="2407" y="5370"/>
                  <a:pt x="2410" y="5370"/>
                  <a:pt x="2410" y="5362"/>
                </a:cubicBezTo>
                <a:cubicBezTo>
                  <a:pt x="2410" y="5362"/>
                  <a:pt x="2410" y="5354"/>
                  <a:pt x="2407" y="5354"/>
                </a:cubicBezTo>
                <a:close/>
                <a:moveTo>
                  <a:pt x="2161" y="4"/>
                </a:moveTo>
                <a:cubicBezTo>
                  <a:pt x="2155" y="12"/>
                  <a:pt x="2152" y="20"/>
                  <a:pt x="2149" y="32"/>
                </a:cubicBezTo>
                <a:cubicBezTo>
                  <a:pt x="2116" y="119"/>
                  <a:pt x="2131" y="234"/>
                  <a:pt x="2179" y="290"/>
                </a:cubicBezTo>
                <a:cubicBezTo>
                  <a:pt x="2227" y="346"/>
                  <a:pt x="2293" y="322"/>
                  <a:pt x="2326" y="234"/>
                </a:cubicBezTo>
                <a:cubicBezTo>
                  <a:pt x="2353" y="159"/>
                  <a:pt x="2347" y="64"/>
                  <a:pt x="2314" y="4"/>
                </a:cubicBezTo>
                <a:lnTo>
                  <a:pt x="2161" y="4"/>
                </a:lnTo>
                <a:close/>
                <a:moveTo>
                  <a:pt x="2224" y="922"/>
                </a:moveTo>
                <a:cubicBezTo>
                  <a:pt x="2182" y="878"/>
                  <a:pt x="2128" y="906"/>
                  <a:pt x="2104" y="981"/>
                </a:cubicBezTo>
                <a:cubicBezTo>
                  <a:pt x="2080" y="1057"/>
                  <a:pt x="2095" y="1152"/>
                  <a:pt x="2137" y="1196"/>
                </a:cubicBezTo>
                <a:cubicBezTo>
                  <a:pt x="2179" y="1239"/>
                  <a:pt x="2233" y="1211"/>
                  <a:pt x="2257" y="1136"/>
                </a:cubicBezTo>
                <a:cubicBezTo>
                  <a:pt x="2281" y="1061"/>
                  <a:pt x="2266" y="965"/>
                  <a:pt x="2224" y="922"/>
                </a:cubicBezTo>
                <a:close/>
                <a:moveTo>
                  <a:pt x="2221" y="2892"/>
                </a:moveTo>
                <a:cubicBezTo>
                  <a:pt x="2233" y="2840"/>
                  <a:pt x="2221" y="2784"/>
                  <a:pt x="2191" y="2765"/>
                </a:cubicBezTo>
                <a:cubicBezTo>
                  <a:pt x="2164" y="2745"/>
                  <a:pt x="2131" y="2769"/>
                  <a:pt x="2119" y="2816"/>
                </a:cubicBezTo>
                <a:cubicBezTo>
                  <a:pt x="2107" y="2868"/>
                  <a:pt x="2119" y="2923"/>
                  <a:pt x="2149" y="2943"/>
                </a:cubicBezTo>
                <a:cubicBezTo>
                  <a:pt x="2176" y="2967"/>
                  <a:pt x="2209" y="2943"/>
                  <a:pt x="2221" y="2892"/>
                </a:cubicBezTo>
                <a:close/>
                <a:moveTo>
                  <a:pt x="2254" y="3742"/>
                </a:moveTo>
                <a:cubicBezTo>
                  <a:pt x="2260" y="3706"/>
                  <a:pt x="2251" y="3666"/>
                  <a:pt x="2230" y="3654"/>
                </a:cubicBezTo>
                <a:cubicBezTo>
                  <a:pt x="2209" y="3642"/>
                  <a:pt x="2188" y="3658"/>
                  <a:pt x="2182" y="3694"/>
                </a:cubicBezTo>
                <a:cubicBezTo>
                  <a:pt x="2176" y="3730"/>
                  <a:pt x="2185" y="3769"/>
                  <a:pt x="2206" y="3781"/>
                </a:cubicBezTo>
                <a:cubicBezTo>
                  <a:pt x="2224" y="3797"/>
                  <a:pt x="2245" y="3777"/>
                  <a:pt x="2254" y="3742"/>
                </a:cubicBezTo>
                <a:close/>
                <a:moveTo>
                  <a:pt x="1467" y="3845"/>
                </a:moveTo>
                <a:cubicBezTo>
                  <a:pt x="1419" y="3821"/>
                  <a:pt x="1370" y="3869"/>
                  <a:pt x="1355" y="3952"/>
                </a:cubicBezTo>
                <a:cubicBezTo>
                  <a:pt x="1340" y="4036"/>
                  <a:pt x="1367" y="4123"/>
                  <a:pt x="1416" y="4147"/>
                </a:cubicBezTo>
                <a:cubicBezTo>
                  <a:pt x="1464" y="4171"/>
                  <a:pt x="1512" y="4123"/>
                  <a:pt x="1527" y="4040"/>
                </a:cubicBezTo>
                <a:cubicBezTo>
                  <a:pt x="1542" y="3956"/>
                  <a:pt x="1515" y="3869"/>
                  <a:pt x="1467" y="3845"/>
                </a:cubicBezTo>
                <a:close/>
                <a:moveTo>
                  <a:pt x="1422" y="2892"/>
                </a:moveTo>
                <a:cubicBezTo>
                  <a:pt x="1367" y="2856"/>
                  <a:pt x="1304" y="2908"/>
                  <a:pt x="1286" y="3003"/>
                </a:cubicBezTo>
                <a:cubicBezTo>
                  <a:pt x="1265" y="3098"/>
                  <a:pt x="1295" y="3205"/>
                  <a:pt x="1349" y="3241"/>
                </a:cubicBezTo>
                <a:cubicBezTo>
                  <a:pt x="1404" y="3277"/>
                  <a:pt x="1467" y="3225"/>
                  <a:pt x="1485" y="3130"/>
                </a:cubicBezTo>
                <a:cubicBezTo>
                  <a:pt x="1503" y="3035"/>
                  <a:pt x="1476" y="2927"/>
                  <a:pt x="1422" y="2892"/>
                </a:cubicBezTo>
                <a:close/>
                <a:moveTo>
                  <a:pt x="1313" y="1366"/>
                </a:moveTo>
                <a:cubicBezTo>
                  <a:pt x="1382" y="1426"/>
                  <a:pt x="1467" y="1378"/>
                  <a:pt x="1500" y="1255"/>
                </a:cubicBezTo>
                <a:cubicBezTo>
                  <a:pt x="1536" y="1132"/>
                  <a:pt x="1506" y="985"/>
                  <a:pt x="1437" y="925"/>
                </a:cubicBezTo>
                <a:cubicBezTo>
                  <a:pt x="1367" y="866"/>
                  <a:pt x="1283" y="914"/>
                  <a:pt x="1250" y="1037"/>
                </a:cubicBezTo>
                <a:cubicBezTo>
                  <a:pt x="1217" y="1156"/>
                  <a:pt x="1244" y="1303"/>
                  <a:pt x="1313" y="1366"/>
                </a:cubicBezTo>
                <a:close/>
                <a:moveTo>
                  <a:pt x="1298" y="4"/>
                </a:moveTo>
                <a:cubicBezTo>
                  <a:pt x="1295" y="8"/>
                  <a:pt x="1295" y="12"/>
                  <a:pt x="1292" y="16"/>
                </a:cubicBezTo>
                <a:cubicBezTo>
                  <a:pt x="1250" y="147"/>
                  <a:pt x="1274" y="318"/>
                  <a:pt x="1349" y="393"/>
                </a:cubicBezTo>
                <a:cubicBezTo>
                  <a:pt x="1425" y="469"/>
                  <a:pt x="1521" y="425"/>
                  <a:pt x="1563" y="294"/>
                </a:cubicBezTo>
                <a:cubicBezTo>
                  <a:pt x="1593" y="199"/>
                  <a:pt x="1590" y="87"/>
                  <a:pt x="1557" y="4"/>
                </a:cubicBezTo>
                <a:lnTo>
                  <a:pt x="1298" y="4"/>
                </a:lnTo>
                <a:close/>
                <a:moveTo>
                  <a:pt x="1551" y="4766"/>
                </a:moveTo>
                <a:cubicBezTo>
                  <a:pt x="1512" y="4751"/>
                  <a:pt x="1473" y="4794"/>
                  <a:pt x="1464" y="4862"/>
                </a:cubicBezTo>
                <a:cubicBezTo>
                  <a:pt x="1455" y="4929"/>
                  <a:pt x="1479" y="5001"/>
                  <a:pt x="1518" y="5017"/>
                </a:cubicBezTo>
                <a:cubicBezTo>
                  <a:pt x="1557" y="5033"/>
                  <a:pt x="1596" y="4989"/>
                  <a:pt x="1605" y="4921"/>
                </a:cubicBezTo>
                <a:cubicBezTo>
                  <a:pt x="1614" y="4854"/>
                  <a:pt x="1590" y="4782"/>
                  <a:pt x="1551" y="4766"/>
                </a:cubicBezTo>
                <a:close/>
                <a:moveTo>
                  <a:pt x="1848" y="6590"/>
                </a:moveTo>
                <a:cubicBezTo>
                  <a:pt x="1851" y="6554"/>
                  <a:pt x="1836" y="6518"/>
                  <a:pt x="1815" y="6514"/>
                </a:cubicBezTo>
                <a:cubicBezTo>
                  <a:pt x="1794" y="6510"/>
                  <a:pt x="1776" y="6538"/>
                  <a:pt x="1773" y="6574"/>
                </a:cubicBezTo>
                <a:cubicBezTo>
                  <a:pt x="1770" y="6609"/>
                  <a:pt x="1785" y="6645"/>
                  <a:pt x="1806" y="6649"/>
                </a:cubicBezTo>
                <a:cubicBezTo>
                  <a:pt x="1827" y="6653"/>
                  <a:pt x="1845" y="6629"/>
                  <a:pt x="1848" y="6590"/>
                </a:cubicBezTo>
                <a:close/>
                <a:moveTo>
                  <a:pt x="1410" y="1919"/>
                </a:moveTo>
                <a:cubicBezTo>
                  <a:pt x="1346" y="1871"/>
                  <a:pt x="1274" y="1922"/>
                  <a:pt x="1247" y="2034"/>
                </a:cubicBezTo>
                <a:cubicBezTo>
                  <a:pt x="1220" y="2145"/>
                  <a:pt x="1250" y="2272"/>
                  <a:pt x="1310" y="2320"/>
                </a:cubicBezTo>
                <a:cubicBezTo>
                  <a:pt x="1373" y="2367"/>
                  <a:pt x="1446" y="2316"/>
                  <a:pt x="1473" y="2204"/>
                </a:cubicBezTo>
                <a:cubicBezTo>
                  <a:pt x="1503" y="2093"/>
                  <a:pt x="1473" y="1966"/>
                  <a:pt x="1410" y="1919"/>
                </a:cubicBezTo>
                <a:close/>
                <a:moveTo>
                  <a:pt x="1990" y="7408"/>
                </a:moveTo>
                <a:cubicBezTo>
                  <a:pt x="2002" y="7408"/>
                  <a:pt x="2011" y="7392"/>
                  <a:pt x="2014" y="7372"/>
                </a:cubicBezTo>
                <a:cubicBezTo>
                  <a:pt x="2014" y="7352"/>
                  <a:pt x="2005" y="7332"/>
                  <a:pt x="1993" y="7332"/>
                </a:cubicBezTo>
                <a:cubicBezTo>
                  <a:pt x="1981" y="7332"/>
                  <a:pt x="1972" y="7348"/>
                  <a:pt x="1969" y="7368"/>
                </a:cubicBezTo>
                <a:cubicBezTo>
                  <a:pt x="1969" y="7388"/>
                  <a:pt x="1978" y="7408"/>
                  <a:pt x="1990" y="7408"/>
                </a:cubicBezTo>
                <a:close/>
                <a:moveTo>
                  <a:pt x="2200" y="8123"/>
                </a:moveTo>
                <a:cubicBezTo>
                  <a:pt x="2203" y="8123"/>
                  <a:pt x="2206" y="8119"/>
                  <a:pt x="2206" y="8115"/>
                </a:cubicBezTo>
                <a:cubicBezTo>
                  <a:pt x="2206" y="8111"/>
                  <a:pt x="2203" y="8107"/>
                  <a:pt x="2200" y="8107"/>
                </a:cubicBezTo>
                <a:cubicBezTo>
                  <a:pt x="2197" y="8107"/>
                  <a:pt x="2194" y="8111"/>
                  <a:pt x="2194" y="8115"/>
                </a:cubicBezTo>
                <a:cubicBezTo>
                  <a:pt x="2194" y="8119"/>
                  <a:pt x="2197" y="8123"/>
                  <a:pt x="2200" y="8123"/>
                </a:cubicBezTo>
                <a:close/>
                <a:moveTo>
                  <a:pt x="1665" y="5660"/>
                </a:moveTo>
                <a:cubicBezTo>
                  <a:pt x="1635" y="5652"/>
                  <a:pt x="1605" y="5688"/>
                  <a:pt x="1602" y="5740"/>
                </a:cubicBezTo>
                <a:cubicBezTo>
                  <a:pt x="1596" y="5791"/>
                  <a:pt x="1617" y="5843"/>
                  <a:pt x="1647" y="5851"/>
                </a:cubicBezTo>
                <a:cubicBezTo>
                  <a:pt x="1677" y="5859"/>
                  <a:pt x="1707" y="5823"/>
                  <a:pt x="1710" y="5771"/>
                </a:cubicBezTo>
                <a:cubicBezTo>
                  <a:pt x="1716" y="5720"/>
                  <a:pt x="1695" y="5668"/>
                  <a:pt x="1665" y="5660"/>
                </a:cubicBezTo>
                <a:close/>
                <a:moveTo>
                  <a:pt x="1085" y="7317"/>
                </a:moveTo>
                <a:cubicBezTo>
                  <a:pt x="1133" y="7320"/>
                  <a:pt x="1175" y="7257"/>
                  <a:pt x="1181" y="7170"/>
                </a:cubicBezTo>
                <a:cubicBezTo>
                  <a:pt x="1184" y="7082"/>
                  <a:pt x="1148" y="7007"/>
                  <a:pt x="1097" y="7003"/>
                </a:cubicBezTo>
                <a:cubicBezTo>
                  <a:pt x="1049" y="6999"/>
                  <a:pt x="1007" y="7062"/>
                  <a:pt x="1001" y="7150"/>
                </a:cubicBezTo>
                <a:cubicBezTo>
                  <a:pt x="1001" y="7233"/>
                  <a:pt x="1037" y="7309"/>
                  <a:pt x="1085" y="7317"/>
                </a:cubicBezTo>
                <a:close/>
                <a:moveTo>
                  <a:pt x="802" y="5140"/>
                </a:moveTo>
                <a:cubicBezTo>
                  <a:pt x="736" y="5120"/>
                  <a:pt x="670" y="5195"/>
                  <a:pt x="658" y="5315"/>
                </a:cubicBezTo>
                <a:cubicBezTo>
                  <a:pt x="646" y="5434"/>
                  <a:pt x="691" y="5545"/>
                  <a:pt x="757" y="5569"/>
                </a:cubicBezTo>
                <a:cubicBezTo>
                  <a:pt x="823" y="5589"/>
                  <a:pt x="890" y="5513"/>
                  <a:pt x="902" y="5394"/>
                </a:cubicBezTo>
                <a:cubicBezTo>
                  <a:pt x="914" y="5275"/>
                  <a:pt x="869" y="5164"/>
                  <a:pt x="802" y="5140"/>
                </a:cubicBezTo>
                <a:close/>
                <a:moveTo>
                  <a:pt x="1025" y="6300"/>
                </a:moveTo>
                <a:cubicBezTo>
                  <a:pt x="1031" y="6196"/>
                  <a:pt x="992" y="6105"/>
                  <a:pt x="932" y="6089"/>
                </a:cubicBezTo>
                <a:cubicBezTo>
                  <a:pt x="875" y="6077"/>
                  <a:pt x="820" y="6149"/>
                  <a:pt x="814" y="6252"/>
                </a:cubicBezTo>
                <a:cubicBezTo>
                  <a:pt x="808" y="6355"/>
                  <a:pt x="848" y="6447"/>
                  <a:pt x="908" y="6463"/>
                </a:cubicBezTo>
                <a:cubicBezTo>
                  <a:pt x="965" y="6474"/>
                  <a:pt x="1019" y="6403"/>
                  <a:pt x="1025" y="6300"/>
                </a:cubicBezTo>
                <a:close/>
                <a:moveTo>
                  <a:pt x="640" y="4639"/>
                </a:moveTo>
                <a:cubicBezTo>
                  <a:pt x="715" y="4671"/>
                  <a:pt x="790" y="4592"/>
                  <a:pt x="808" y="4461"/>
                </a:cubicBezTo>
                <a:cubicBezTo>
                  <a:pt x="826" y="4330"/>
                  <a:pt x="781" y="4194"/>
                  <a:pt x="706" y="4163"/>
                </a:cubicBezTo>
                <a:cubicBezTo>
                  <a:pt x="631" y="4131"/>
                  <a:pt x="556" y="4210"/>
                  <a:pt x="538" y="4345"/>
                </a:cubicBezTo>
                <a:cubicBezTo>
                  <a:pt x="520" y="4473"/>
                  <a:pt x="565" y="4608"/>
                  <a:pt x="640" y="4639"/>
                </a:cubicBezTo>
                <a:close/>
                <a:moveTo>
                  <a:pt x="1575" y="8790"/>
                </a:moveTo>
                <a:cubicBezTo>
                  <a:pt x="1572" y="8735"/>
                  <a:pt x="1548" y="8695"/>
                  <a:pt x="1518" y="8699"/>
                </a:cubicBezTo>
                <a:cubicBezTo>
                  <a:pt x="1488" y="8703"/>
                  <a:pt x="1464" y="8746"/>
                  <a:pt x="1467" y="8802"/>
                </a:cubicBezTo>
                <a:cubicBezTo>
                  <a:pt x="1470" y="8858"/>
                  <a:pt x="1494" y="8897"/>
                  <a:pt x="1524" y="8893"/>
                </a:cubicBezTo>
                <a:cubicBezTo>
                  <a:pt x="1554" y="8889"/>
                  <a:pt x="1578" y="8846"/>
                  <a:pt x="1575" y="8790"/>
                </a:cubicBezTo>
                <a:close/>
                <a:moveTo>
                  <a:pt x="1292" y="8127"/>
                </a:moveTo>
                <a:cubicBezTo>
                  <a:pt x="1331" y="8127"/>
                  <a:pt x="1364" y="8071"/>
                  <a:pt x="1364" y="8000"/>
                </a:cubicBezTo>
                <a:cubicBezTo>
                  <a:pt x="1364" y="7928"/>
                  <a:pt x="1331" y="7873"/>
                  <a:pt x="1292" y="7873"/>
                </a:cubicBezTo>
                <a:cubicBezTo>
                  <a:pt x="1253" y="7873"/>
                  <a:pt x="1220" y="7928"/>
                  <a:pt x="1220" y="8000"/>
                </a:cubicBezTo>
                <a:cubicBezTo>
                  <a:pt x="1220" y="8067"/>
                  <a:pt x="1253" y="8127"/>
                  <a:pt x="1292" y="8127"/>
                </a:cubicBezTo>
                <a:close/>
                <a:moveTo>
                  <a:pt x="727" y="2506"/>
                </a:moveTo>
                <a:cubicBezTo>
                  <a:pt x="760" y="2347"/>
                  <a:pt x="715" y="2173"/>
                  <a:pt x="625" y="2113"/>
                </a:cubicBezTo>
                <a:cubicBezTo>
                  <a:pt x="535" y="2054"/>
                  <a:pt x="436" y="2133"/>
                  <a:pt x="403" y="2292"/>
                </a:cubicBezTo>
                <a:cubicBezTo>
                  <a:pt x="370" y="2451"/>
                  <a:pt x="415" y="2626"/>
                  <a:pt x="505" y="2685"/>
                </a:cubicBezTo>
                <a:cubicBezTo>
                  <a:pt x="595" y="2745"/>
                  <a:pt x="694" y="2665"/>
                  <a:pt x="727" y="2506"/>
                </a:cubicBezTo>
                <a:close/>
                <a:moveTo>
                  <a:pt x="2071" y="10240"/>
                </a:moveTo>
                <a:cubicBezTo>
                  <a:pt x="2068" y="10220"/>
                  <a:pt x="2059" y="10204"/>
                  <a:pt x="2047" y="10208"/>
                </a:cubicBezTo>
                <a:cubicBezTo>
                  <a:pt x="2035" y="10212"/>
                  <a:pt x="2026" y="10232"/>
                  <a:pt x="2029" y="10252"/>
                </a:cubicBezTo>
                <a:cubicBezTo>
                  <a:pt x="2032" y="10272"/>
                  <a:pt x="2041" y="10288"/>
                  <a:pt x="2053" y="10284"/>
                </a:cubicBezTo>
                <a:cubicBezTo>
                  <a:pt x="2065" y="10280"/>
                  <a:pt x="2071" y="10260"/>
                  <a:pt x="2071" y="10240"/>
                </a:cubicBezTo>
                <a:close/>
                <a:moveTo>
                  <a:pt x="556" y="3678"/>
                </a:moveTo>
                <a:cubicBezTo>
                  <a:pt x="637" y="3722"/>
                  <a:pt x="727" y="3642"/>
                  <a:pt x="751" y="3495"/>
                </a:cubicBezTo>
                <a:cubicBezTo>
                  <a:pt x="775" y="3348"/>
                  <a:pt x="730" y="3194"/>
                  <a:pt x="649" y="3150"/>
                </a:cubicBezTo>
                <a:cubicBezTo>
                  <a:pt x="565" y="3106"/>
                  <a:pt x="478" y="3186"/>
                  <a:pt x="454" y="3333"/>
                </a:cubicBezTo>
                <a:cubicBezTo>
                  <a:pt x="427" y="3476"/>
                  <a:pt x="472" y="3630"/>
                  <a:pt x="556" y="3678"/>
                </a:cubicBezTo>
                <a:close/>
                <a:moveTo>
                  <a:pt x="2347" y="10891"/>
                </a:moveTo>
                <a:cubicBezTo>
                  <a:pt x="2347" y="10887"/>
                  <a:pt x="2344" y="10883"/>
                  <a:pt x="2341" y="10883"/>
                </a:cubicBezTo>
                <a:cubicBezTo>
                  <a:pt x="2338" y="10883"/>
                  <a:pt x="2338" y="10887"/>
                  <a:pt x="2338" y="10891"/>
                </a:cubicBezTo>
                <a:cubicBezTo>
                  <a:pt x="2338" y="10895"/>
                  <a:pt x="2341" y="10899"/>
                  <a:pt x="2344" y="10899"/>
                </a:cubicBezTo>
                <a:cubicBezTo>
                  <a:pt x="2347" y="10903"/>
                  <a:pt x="2350" y="10899"/>
                  <a:pt x="2347" y="10891"/>
                </a:cubicBezTo>
                <a:close/>
                <a:moveTo>
                  <a:pt x="496" y="4"/>
                </a:moveTo>
                <a:cubicBezTo>
                  <a:pt x="469" y="36"/>
                  <a:pt x="445" y="83"/>
                  <a:pt x="427" y="139"/>
                </a:cubicBezTo>
                <a:cubicBezTo>
                  <a:pt x="376" y="318"/>
                  <a:pt x="415" y="540"/>
                  <a:pt x="517" y="632"/>
                </a:cubicBezTo>
                <a:cubicBezTo>
                  <a:pt x="619" y="723"/>
                  <a:pt x="742" y="651"/>
                  <a:pt x="796" y="473"/>
                </a:cubicBezTo>
                <a:cubicBezTo>
                  <a:pt x="845" y="306"/>
                  <a:pt x="814" y="103"/>
                  <a:pt x="727" y="4"/>
                </a:cubicBezTo>
                <a:lnTo>
                  <a:pt x="496" y="4"/>
                </a:lnTo>
                <a:close/>
                <a:moveTo>
                  <a:pt x="1734" y="9553"/>
                </a:moveTo>
                <a:cubicBezTo>
                  <a:pt x="1737" y="9589"/>
                  <a:pt x="1755" y="9616"/>
                  <a:pt x="1776" y="9612"/>
                </a:cubicBezTo>
                <a:cubicBezTo>
                  <a:pt x="1797" y="9608"/>
                  <a:pt x="1812" y="9577"/>
                  <a:pt x="1809" y="9537"/>
                </a:cubicBezTo>
                <a:cubicBezTo>
                  <a:pt x="1806" y="9501"/>
                  <a:pt x="1788" y="9473"/>
                  <a:pt x="1767" y="9477"/>
                </a:cubicBezTo>
                <a:cubicBezTo>
                  <a:pt x="1749" y="9481"/>
                  <a:pt x="1734" y="9517"/>
                  <a:pt x="1734" y="9553"/>
                </a:cubicBezTo>
                <a:close/>
                <a:moveTo>
                  <a:pt x="493" y="1668"/>
                </a:moveTo>
                <a:cubicBezTo>
                  <a:pt x="589" y="1744"/>
                  <a:pt x="700" y="1664"/>
                  <a:pt x="745" y="1497"/>
                </a:cubicBezTo>
                <a:cubicBezTo>
                  <a:pt x="787" y="1327"/>
                  <a:pt x="745" y="1128"/>
                  <a:pt x="649" y="1053"/>
                </a:cubicBezTo>
                <a:cubicBezTo>
                  <a:pt x="553" y="977"/>
                  <a:pt x="442" y="1057"/>
                  <a:pt x="397" y="1223"/>
                </a:cubicBezTo>
                <a:cubicBezTo>
                  <a:pt x="352" y="1398"/>
                  <a:pt x="397" y="1597"/>
                  <a:pt x="493" y="1668"/>
                </a:cubicBezTo>
                <a:close/>
                <a:moveTo>
                  <a:pt x="884" y="9779"/>
                </a:moveTo>
                <a:cubicBezTo>
                  <a:pt x="941" y="9767"/>
                  <a:pt x="983" y="9676"/>
                  <a:pt x="980" y="9573"/>
                </a:cubicBezTo>
                <a:cubicBezTo>
                  <a:pt x="974" y="9469"/>
                  <a:pt x="923" y="9394"/>
                  <a:pt x="863" y="9406"/>
                </a:cubicBezTo>
                <a:cubicBezTo>
                  <a:pt x="805" y="9418"/>
                  <a:pt x="763" y="9509"/>
                  <a:pt x="766" y="9612"/>
                </a:cubicBezTo>
                <a:cubicBezTo>
                  <a:pt x="772" y="9716"/>
                  <a:pt x="823" y="9791"/>
                  <a:pt x="884" y="9779"/>
                </a:cubicBezTo>
                <a:close/>
                <a:moveTo>
                  <a:pt x="258" y="7853"/>
                </a:moveTo>
                <a:cubicBezTo>
                  <a:pt x="258" y="7988"/>
                  <a:pt x="319" y="8103"/>
                  <a:pt x="397" y="8103"/>
                </a:cubicBezTo>
                <a:cubicBezTo>
                  <a:pt x="475" y="8107"/>
                  <a:pt x="538" y="7996"/>
                  <a:pt x="538" y="7861"/>
                </a:cubicBezTo>
                <a:cubicBezTo>
                  <a:pt x="538" y="7726"/>
                  <a:pt x="478" y="7610"/>
                  <a:pt x="400" y="7610"/>
                </a:cubicBezTo>
                <a:cubicBezTo>
                  <a:pt x="322" y="7606"/>
                  <a:pt x="258" y="7718"/>
                  <a:pt x="258" y="7853"/>
                </a:cubicBezTo>
                <a:close/>
                <a:moveTo>
                  <a:pt x="2840" y="13565"/>
                </a:moveTo>
                <a:cubicBezTo>
                  <a:pt x="2843" y="13561"/>
                  <a:pt x="2843" y="13557"/>
                  <a:pt x="2843" y="13553"/>
                </a:cubicBezTo>
                <a:cubicBezTo>
                  <a:pt x="2843" y="13549"/>
                  <a:pt x="2840" y="13549"/>
                  <a:pt x="2837" y="13549"/>
                </a:cubicBezTo>
                <a:cubicBezTo>
                  <a:pt x="2834" y="13549"/>
                  <a:pt x="2834" y="13557"/>
                  <a:pt x="2834" y="13561"/>
                </a:cubicBezTo>
                <a:cubicBezTo>
                  <a:pt x="2834" y="13565"/>
                  <a:pt x="2837" y="13569"/>
                  <a:pt x="2840" y="13565"/>
                </a:cubicBezTo>
                <a:close/>
                <a:moveTo>
                  <a:pt x="499" y="8758"/>
                </a:moveTo>
                <a:cubicBezTo>
                  <a:pt x="502" y="8878"/>
                  <a:pt x="559" y="8973"/>
                  <a:pt x="628" y="8965"/>
                </a:cubicBezTo>
                <a:cubicBezTo>
                  <a:pt x="697" y="8961"/>
                  <a:pt x="748" y="8858"/>
                  <a:pt x="745" y="8739"/>
                </a:cubicBezTo>
                <a:cubicBezTo>
                  <a:pt x="742" y="8619"/>
                  <a:pt x="685" y="8524"/>
                  <a:pt x="616" y="8532"/>
                </a:cubicBezTo>
                <a:cubicBezTo>
                  <a:pt x="547" y="8536"/>
                  <a:pt x="496" y="8639"/>
                  <a:pt x="499" y="8758"/>
                </a:cubicBezTo>
                <a:close/>
                <a:moveTo>
                  <a:pt x="216" y="6645"/>
                </a:moveTo>
                <a:cubicBezTo>
                  <a:pt x="129" y="6633"/>
                  <a:pt x="54" y="6749"/>
                  <a:pt x="48" y="6899"/>
                </a:cubicBezTo>
                <a:cubicBezTo>
                  <a:pt x="42" y="7050"/>
                  <a:pt x="105" y="7185"/>
                  <a:pt x="192" y="7197"/>
                </a:cubicBezTo>
                <a:cubicBezTo>
                  <a:pt x="280" y="7209"/>
                  <a:pt x="355" y="7094"/>
                  <a:pt x="361" y="6943"/>
                </a:cubicBezTo>
                <a:cubicBezTo>
                  <a:pt x="367" y="6788"/>
                  <a:pt x="301" y="6657"/>
                  <a:pt x="216" y="6645"/>
                </a:cubicBezTo>
                <a:close/>
                <a:moveTo>
                  <a:pt x="2077" y="12484"/>
                </a:moveTo>
                <a:cubicBezTo>
                  <a:pt x="2083" y="12520"/>
                  <a:pt x="2107" y="12540"/>
                  <a:pt x="2125" y="12528"/>
                </a:cubicBezTo>
                <a:cubicBezTo>
                  <a:pt x="2146" y="12516"/>
                  <a:pt x="2155" y="12476"/>
                  <a:pt x="2149" y="12440"/>
                </a:cubicBezTo>
                <a:cubicBezTo>
                  <a:pt x="2143" y="12405"/>
                  <a:pt x="2119" y="12385"/>
                  <a:pt x="2101" y="12397"/>
                </a:cubicBezTo>
                <a:cubicBezTo>
                  <a:pt x="2080" y="12409"/>
                  <a:pt x="2068" y="12448"/>
                  <a:pt x="2077" y="12484"/>
                </a:cubicBezTo>
                <a:close/>
                <a:moveTo>
                  <a:pt x="0" y="858"/>
                </a:moveTo>
                <a:cubicBezTo>
                  <a:pt x="9" y="834"/>
                  <a:pt x="18" y="806"/>
                  <a:pt x="27" y="779"/>
                </a:cubicBezTo>
                <a:cubicBezTo>
                  <a:pt x="66" y="624"/>
                  <a:pt x="54" y="449"/>
                  <a:pt x="0" y="322"/>
                </a:cubicBezTo>
                <a:lnTo>
                  <a:pt x="0" y="858"/>
                </a:lnTo>
                <a:close/>
                <a:moveTo>
                  <a:pt x="2476" y="13072"/>
                </a:moveTo>
                <a:cubicBezTo>
                  <a:pt x="2488" y="13064"/>
                  <a:pt x="2491" y="13040"/>
                  <a:pt x="2488" y="13020"/>
                </a:cubicBezTo>
                <a:cubicBezTo>
                  <a:pt x="2482" y="13001"/>
                  <a:pt x="2470" y="12993"/>
                  <a:pt x="2461" y="13001"/>
                </a:cubicBezTo>
                <a:cubicBezTo>
                  <a:pt x="2449" y="13008"/>
                  <a:pt x="2446" y="13032"/>
                  <a:pt x="2449" y="13048"/>
                </a:cubicBezTo>
                <a:cubicBezTo>
                  <a:pt x="2452" y="13072"/>
                  <a:pt x="2464" y="13080"/>
                  <a:pt x="2476" y="13072"/>
                </a:cubicBezTo>
                <a:close/>
                <a:moveTo>
                  <a:pt x="0" y="6240"/>
                </a:moveTo>
                <a:cubicBezTo>
                  <a:pt x="6" y="6244"/>
                  <a:pt x="12" y="6244"/>
                  <a:pt x="21" y="6248"/>
                </a:cubicBezTo>
                <a:cubicBezTo>
                  <a:pt x="117" y="6272"/>
                  <a:pt x="204" y="6153"/>
                  <a:pt x="216" y="5986"/>
                </a:cubicBezTo>
                <a:cubicBezTo>
                  <a:pt x="228" y="5819"/>
                  <a:pt x="162" y="5664"/>
                  <a:pt x="66" y="5640"/>
                </a:cubicBezTo>
                <a:cubicBezTo>
                  <a:pt x="42" y="5636"/>
                  <a:pt x="21" y="5636"/>
                  <a:pt x="0" y="5648"/>
                </a:cubicBezTo>
                <a:lnTo>
                  <a:pt x="0" y="6240"/>
                </a:lnTo>
                <a:close/>
                <a:moveTo>
                  <a:pt x="0" y="4087"/>
                </a:moveTo>
                <a:cubicBezTo>
                  <a:pt x="12" y="4055"/>
                  <a:pt x="21" y="4016"/>
                  <a:pt x="27" y="3976"/>
                </a:cubicBezTo>
                <a:cubicBezTo>
                  <a:pt x="42" y="3873"/>
                  <a:pt x="30" y="3769"/>
                  <a:pt x="0" y="3686"/>
                </a:cubicBezTo>
                <a:lnTo>
                  <a:pt x="0" y="4087"/>
                </a:lnTo>
                <a:close/>
                <a:moveTo>
                  <a:pt x="0" y="5235"/>
                </a:moveTo>
                <a:cubicBezTo>
                  <a:pt x="51" y="5191"/>
                  <a:pt x="93" y="5104"/>
                  <a:pt x="102" y="4997"/>
                </a:cubicBezTo>
                <a:cubicBezTo>
                  <a:pt x="120" y="4846"/>
                  <a:pt x="75" y="4695"/>
                  <a:pt x="0" y="4631"/>
                </a:cubicBezTo>
                <a:lnTo>
                  <a:pt x="0" y="5235"/>
                </a:lnTo>
                <a:close/>
                <a:moveTo>
                  <a:pt x="1467" y="11261"/>
                </a:moveTo>
                <a:cubicBezTo>
                  <a:pt x="1506" y="11245"/>
                  <a:pt x="1530" y="11177"/>
                  <a:pt x="1521" y="11110"/>
                </a:cubicBezTo>
                <a:cubicBezTo>
                  <a:pt x="1512" y="11042"/>
                  <a:pt x="1473" y="10999"/>
                  <a:pt x="1434" y="11014"/>
                </a:cubicBezTo>
                <a:cubicBezTo>
                  <a:pt x="1395" y="11030"/>
                  <a:pt x="1370" y="11098"/>
                  <a:pt x="1379" y="11165"/>
                </a:cubicBezTo>
                <a:cubicBezTo>
                  <a:pt x="1389" y="11229"/>
                  <a:pt x="1428" y="11273"/>
                  <a:pt x="1467" y="11261"/>
                </a:cubicBezTo>
                <a:close/>
                <a:moveTo>
                  <a:pt x="0" y="1783"/>
                </a:moveTo>
                <a:cubicBezTo>
                  <a:pt x="6" y="1732"/>
                  <a:pt x="6" y="1684"/>
                  <a:pt x="0" y="1636"/>
                </a:cubicBezTo>
                <a:lnTo>
                  <a:pt x="0" y="1783"/>
                </a:lnTo>
                <a:close/>
                <a:moveTo>
                  <a:pt x="1136" y="10236"/>
                </a:moveTo>
                <a:cubicBezTo>
                  <a:pt x="1088" y="10248"/>
                  <a:pt x="1055" y="10331"/>
                  <a:pt x="1061" y="10415"/>
                </a:cubicBezTo>
                <a:cubicBezTo>
                  <a:pt x="1070" y="10502"/>
                  <a:pt x="1115" y="10558"/>
                  <a:pt x="1163" y="10546"/>
                </a:cubicBezTo>
                <a:cubicBezTo>
                  <a:pt x="1211" y="10534"/>
                  <a:pt x="1244" y="10450"/>
                  <a:pt x="1238" y="10367"/>
                </a:cubicBezTo>
                <a:cubicBezTo>
                  <a:pt x="1229" y="10280"/>
                  <a:pt x="1184" y="10220"/>
                  <a:pt x="1136" y="10236"/>
                </a:cubicBezTo>
                <a:close/>
                <a:moveTo>
                  <a:pt x="1719" y="11853"/>
                </a:moveTo>
                <a:cubicBezTo>
                  <a:pt x="1728" y="11904"/>
                  <a:pt x="1758" y="11936"/>
                  <a:pt x="1788" y="11920"/>
                </a:cubicBezTo>
                <a:cubicBezTo>
                  <a:pt x="1818" y="11904"/>
                  <a:pt x="1833" y="11853"/>
                  <a:pt x="1827" y="11801"/>
                </a:cubicBezTo>
                <a:cubicBezTo>
                  <a:pt x="1818" y="11749"/>
                  <a:pt x="1788" y="11718"/>
                  <a:pt x="1758" y="11733"/>
                </a:cubicBezTo>
                <a:cubicBezTo>
                  <a:pt x="1728" y="11745"/>
                  <a:pt x="1710" y="11801"/>
                  <a:pt x="1719" y="11853"/>
                </a:cubicBezTo>
                <a:close/>
                <a:moveTo>
                  <a:pt x="1211" y="12683"/>
                </a:moveTo>
                <a:cubicBezTo>
                  <a:pt x="1157" y="12715"/>
                  <a:pt x="1127" y="12822"/>
                  <a:pt x="1145" y="12921"/>
                </a:cubicBezTo>
                <a:cubicBezTo>
                  <a:pt x="1163" y="13020"/>
                  <a:pt x="1223" y="13072"/>
                  <a:pt x="1280" y="13040"/>
                </a:cubicBezTo>
                <a:cubicBezTo>
                  <a:pt x="1334" y="13008"/>
                  <a:pt x="1364" y="12901"/>
                  <a:pt x="1346" y="12802"/>
                </a:cubicBezTo>
                <a:cubicBezTo>
                  <a:pt x="1325" y="12703"/>
                  <a:pt x="1265" y="12647"/>
                  <a:pt x="1211" y="12683"/>
                </a:cubicBezTo>
                <a:close/>
                <a:moveTo>
                  <a:pt x="2428" y="14776"/>
                </a:moveTo>
                <a:cubicBezTo>
                  <a:pt x="2455" y="14748"/>
                  <a:pt x="2464" y="14693"/>
                  <a:pt x="2449" y="14645"/>
                </a:cubicBezTo>
                <a:cubicBezTo>
                  <a:pt x="2434" y="14597"/>
                  <a:pt x="2401" y="14581"/>
                  <a:pt x="2374" y="14605"/>
                </a:cubicBezTo>
                <a:cubicBezTo>
                  <a:pt x="2347" y="14629"/>
                  <a:pt x="2338" y="14689"/>
                  <a:pt x="2353" y="14736"/>
                </a:cubicBezTo>
                <a:cubicBezTo>
                  <a:pt x="2368" y="14784"/>
                  <a:pt x="2401" y="14800"/>
                  <a:pt x="2428" y="14776"/>
                </a:cubicBezTo>
                <a:close/>
                <a:moveTo>
                  <a:pt x="1935" y="14192"/>
                </a:moveTo>
                <a:cubicBezTo>
                  <a:pt x="1954" y="14256"/>
                  <a:pt x="1996" y="14283"/>
                  <a:pt x="2032" y="14252"/>
                </a:cubicBezTo>
                <a:cubicBezTo>
                  <a:pt x="2068" y="14220"/>
                  <a:pt x="2083" y="14144"/>
                  <a:pt x="2068" y="14081"/>
                </a:cubicBezTo>
                <a:cubicBezTo>
                  <a:pt x="2050" y="14017"/>
                  <a:pt x="2008" y="13990"/>
                  <a:pt x="1972" y="14021"/>
                </a:cubicBezTo>
                <a:cubicBezTo>
                  <a:pt x="1935" y="14053"/>
                  <a:pt x="1920" y="14129"/>
                  <a:pt x="1935" y="14192"/>
                </a:cubicBezTo>
                <a:close/>
                <a:moveTo>
                  <a:pt x="3246" y="15638"/>
                </a:moveTo>
                <a:cubicBezTo>
                  <a:pt x="3255" y="15626"/>
                  <a:pt x="3258" y="15602"/>
                  <a:pt x="3252" y="15586"/>
                </a:cubicBezTo>
                <a:cubicBezTo>
                  <a:pt x="3246" y="15570"/>
                  <a:pt x="3231" y="15566"/>
                  <a:pt x="3222" y="15578"/>
                </a:cubicBezTo>
                <a:cubicBezTo>
                  <a:pt x="3213" y="15590"/>
                  <a:pt x="3210" y="15614"/>
                  <a:pt x="3216" y="15630"/>
                </a:cubicBezTo>
                <a:cubicBezTo>
                  <a:pt x="3222" y="15646"/>
                  <a:pt x="3237" y="15650"/>
                  <a:pt x="3246" y="15638"/>
                </a:cubicBezTo>
                <a:close/>
                <a:moveTo>
                  <a:pt x="1013" y="12075"/>
                </a:moveTo>
                <a:cubicBezTo>
                  <a:pt x="995" y="11960"/>
                  <a:pt x="929" y="11892"/>
                  <a:pt x="863" y="11924"/>
                </a:cubicBezTo>
                <a:cubicBezTo>
                  <a:pt x="796" y="11956"/>
                  <a:pt x="757" y="12075"/>
                  <a:pt x="775" y="12190"/>
                </a:cubicBezTo>
                <a:cubicBezTo>
                  <a:pt x="793" y="12305"/>
                  <a:pt x="860" y="12373"/>
                  <a:pt x="926" y="12341"/>
                </a:cubicBezTo>
                <a:cubicBezTo>
                  <a:pt x="992" y="12309"/>
                  <a:pt x="1031" y="12190"/>
                  <a:pt x="1013" y="12075"/>
                </a:cubicBezTo>
                <a:close/>
                <a:moveTo>
                  <a:pt x="1647" y="13676"/>
                </a:moveTo>
                <a:cubicBezTo>
                  <a:pt x="1692" y="13644"/>
                  <a:pt x="1716" y="13553"/>
                  <a:pt x="1695" y="13469"/>
                </a:cubicBezTo>
                <a:cubicBezTo>
                  <a:pt x="1677" y="13390"/>
                  <a:pt x="1626" y="13350"/>
                  <a:pt x="1578" y="13382"/>
                </a:cubicBezTo>
                <a:cubicBezTo>
                  <a:pt x="1533" y="13414"/>
                  <a:pt x="1509" y="13505"/>
                  <a:pt x="1530" y="13588"/>
                </a:cubicBezTo>
                <a:cubicBezTo>
                  <a:pt x="1551" y="13668"/>
                  <a:pt x="1602" y="13708"/>
                  <a:pt x="1647" y="13676"/>
                </a:cubicBezTo>
                <a:close/>
                <a:moveTo>
                  <a:pt x="3664" y="15968"/>
                </a:moveTo>
                <a:cubicBezTo>
                  <a:pt x="3661" y="15964"/>
                  <a:pt x="3658" y="15964"/>
                  <a:pt x="3658" y="15968"/>
                </a:cubicBezTo>
                <a:cubicBezTo>
                  <a:pt x="3655" y="15972"/>
                  <a:pt x="3655" y="15976"/>
                  <a:pt x="3658" y="15980"/>
                </a:cubicBezTo>
                <a:cubicBezTo>
                  <a:pt x="3661" y="15984"/>
                  <a:pt x="3664" y="15984"/>
                  <a:pt x="3664" y="15980"/>
                </a:cubicBezTo>
                <a:cubicBezTo>
                  <a:pt x="3664" y="15976"/>
                  <a:pt x="3664" y="15972"/>
                  <a:pt x="3664" y="15968"/>
                </a:cubicBezTo>
                <a:close/>
                <a:moveTo>
                  <a:pt x="2834" y="15237"/>
                </a:moveTo>
                <a:cubicBezTo>
                  <a:pt x="2852" y="15217"/>
                  <a:pt x="2858" y="15177"/>
                  <a:pt x="2846" y="15145"/>
                </a:cubicBezTo>
                <a:cubicBezTo>
                  <a:pt x="2834" y="15114"/>
                  <a:pt x="2810" y="15106"/>
                  <a:pt x="2792" y="15126"/>
                </a:cubicBezTo>
                <a:cubicBezTo>
                  <a:pt x="2774" y="15145"/>
                  <a:pt x="2768" y="15189"/>
                  <a:pt x="2780" y="15221"/>
                </a:cubicBezTo>
                <a:cubicBezTo>
                  <a:pt x="2792" y="15245"/>
                  <a:pt x="2816" y="15257"/>
                  <a:pt x="2834" y="15237"/>
                </a:cubicBezTo>
                <a:close/>
                <a:moveTo>
                  <a:pt x="0" y="9918"/>
                </a:moveTo>
                <a:cubicBezTo>
                  <a:pt x="93" y="9898"/>
                  <a:pt x="162" y="9751"/>
                  <a:pt x="153" y="9585"/>
                </a:cubicBezTo>
                <a:cubicBezTo>
                  <a:pt x="144" y="9438"/>
                  <a:pt x="81" y="9326"/>
                  <a:pt x="0" y="9307"/>
                </a:cubicBezTo>
                <a:lnTo>
                  <a:pt x="0" y="9918"/>
                </a:lnTo>
                <a:close/>
                <a:moveTo>
                  <a:pt x="427" y="11396"/>
                </a:moveTo>
                <a:cubicBezTo>
                  <a:pt x="442" y="11531"/>
                  <a:pt x="517" y="11614"/>
                  <a:pt x="592" y="11586"/>
                </a:cubicBezTo>
                <a:cubicBezTo>
                  <a:pt x="667" y="11559"/>
                  <a:pt x="715" y="11428"/>
                  <a:pt x="700" y="11293"/>
                </a:cubicBezTo>
                <a:cubicBezTo>
                  <a:pt x="685" y="11157"/>
                  <a:pt x="610" y="11074"/>
                  <a:pt x="535" y="11102"/>
                </a:cubicBezTo>
                <a:cubicBezTo>
                  <a:pt x="460" y="11134"/>
                  <a:pt x="412" y="11265"/>
                  <a:pt x="427" y="11396"/>
                </a:cubicBezTo>
                <a:close/>
                <a:moveTo>
                  <a:pt x="234" y="10232"/>
                </a:moveTo>
                <a:cubicBezTo>
                  <a:pt x="147" y="10256"/>
                  <a:pt x="90" y="10395"/>
                  <a:pt x="102" y="10546"/>
                </a:cubicBezTo>
                <a:cubicBezTo>
                  <a:pt x="114" y="10697"/>
                  <a:pt x="195" y="10800"/>
                  <a:pt x="280" y="10776"/>
                </a:cubicBezTo>
                <a:cubicBezTo>
                  <a:pt x="364" y="10752"/>
                  <a:pt x="424" y="10613"/>
                  <a:pt x="412" y="10462"/>
                </a:cubicBezTo>
                <a:cubicBezTo>
                  <a:pt x="400" y="10315"/>
                  <a:pt x="322" y="10208"/>
                  <a:pt x="234" y="10232"/>
                </a:cubicBezTo>
                <a:close/>
                <a:moveTo>
                  <a:pt x="2864" y="16941"/>
                </a:moveTo>
                <a:cubicBezTo>
                  <a:pt x="2888" y="16996"/>
                  <a:pt x="2933" y="17004"/>
                  <a:pt x="2966" y="16961"/>
                </a:cubicBezTo>
                <a:cubicBezTo>
                  <a:pt x="2996" y="16917"/>
                  <a:pt x="3002" y="16838"/>
                  <a:pt x="2978" y="16782"/>
                </a:cubicBezTo>
                <a:cubicBezTo>
                  <a:pt x="2954" y="16726"/>
                  <a:pt x="2909" y="16718"/>
                  <a:pt x="2876" y="16762"/>
                </a:cubicBezTo>
                <a:cubicBezTo>
                  <a:pt x="2843" y="16806"/>
                  <a:pt x="2840" y="16885"/>
                  <a:pt x="2864" y="16941"/>
                </a:cubicBezTo>
                <a:close/>
                <a:moveTo>
                  <a:pt x="4292" y="17791"/>
                </a:moveTo>
                <a:cubicBezTo>
                  <a:pt x="4283" y="17807"/>
                  <a:pt x="4286" y="17831"/>
                  <a:pt x="4295" y="17842"/>
                </a:cubicBezTo>
                <a:cubicBezTo>
                  <a:pt x="4304" y="17858"/>
                  <a:pt x="4316" y="17854"/>
                  <a:pt x="4325" y="17838"/>
                </a:cubicBezTo>
                <a:cubicBezTo>
                  <a:pt x="4334" y="17823"/>
                  <a:pt x="4331" y="17799"/>
                  <a:pt x="4322" y="17787"/>
                </a:cubicBezTo>
                <a:cubicBezTo>
                  <a:pt x="4313" y="17775"/>
                  <a:pt x="4298" y="17779"/>
                  <a:pt x="4292" y="17791"/>
                </a:cubicBezTo>
                <a:close/>
                <a:moveTo>
                  <a:pt x="3817" y="17612"/>
                </a:moveTo>
                <a:cubicBezTo>
                  <a:pt x="3832" y="17640"/>
                  <a:pt x="3856" y="17640"/>
                  <a:pt x="3871" y="17612"/>
                </a:cubicBezTo>
                <a:cubicBezTo>
                  <a:pt x="3886" y="17584"/>
                  <a:pt x="3886" y="17545"/>
                  <a:pt x="3871" y="17517"/>
                </a:cubicBezTo>
                <a:cubicBezTo>
                  <a:pt x="3856" y="17489"/>
                  <a:pt x="3832" y="17489"/>
                  <a:pt x="3817" y="17517"/>
                </a:cubicBezTo>
                <a:cubicBezTo>
                  <a:pt x="3802" y="17541"/>
                  <a:pt x="3802" y="17584"/>
                  <a:pt x="3817" y="17612"/>
                </a:cubicBezTo>
                <a:close/>
                <a:moveTo>
                  <a:pt x="4773" y="18005"/>
                </a:moveTo>
                <a:cubicBezTo>
                  <a:pt x="4770" y="18001"/>
                  <a:pt x="4767" y="18001"/>
                  <a:pt x="4767" y="18005"/>
                </a:cubicBezTo>
                <a:cubicBezTo>
                  <a:pt x="4764" y="18009"/>
                  <a:pt x="4767" y="18013"/>
                  <a:pt x="4767" y="18017"/>
                </a:cubicBezTo>
                <a:cubicBezTo>
                  <a:pt x="4770" y="18021"/>
                  <a:pt x="4773" y="18017"/>
                  <a:pt x="4773" y="18017"/>
                </a:cubicBezTo>
                <a:cubicBezTo>
                  <a:pt x="4776" y="18013"/>
                  <a:pt x="4773" y="18009"/>
                  <a:pt x="4773" y="18005"/>
                </a:cubicBezTo>
                <a:close/>
                <a:moveTo>
                  <a:pt x="1226" y="14915"/>
                </a:moveTo>
                <a:cubicBezTo>
                  <a:pt x="1295" y="14859"/>
                  <a:pt x="1328" y="14712"/>
                  <a:pt x="1295" y="14589"/>
                </a:cubicBezTo>
                <a:cubicBezTo>
                  <a:pt x="1262" y="14466"/>
                  <a:pt x="1181" y="14411"/>
                  <a:pt x="1109" y="14470"/>
                </a:cubicBezTo>
                <a:cubicBezTo>
                  <a:pt x="1040" y="14526"/>
                  <a:pt x="1010" y="14673"/>
                  <a:pt x="1040" y="14796"/>
                </a:cubicBezTo>
                <a:cubicBezTo>
                  <a:pt x="1073" y="14915"/>
                  <a:pt x="1157" y="14971"/>
                  <a:pt x="1226" y="14915"/>
                </a:cubicBezTo>
                <a:close/>
                <a:moveTo>
                  <a:pt x="1647" y="15519"/>
                </a:moveTo>
                <a:cubicBezTo>
                  <a:pt x="1707" y="15463"/>
                  <a:pt x="1728" y="15332"/>
                  <a:pt x="1698" y="15225"/>
                </a:cubicBezTo>
                <a:cubicBezTo>
                  <a:pt x="1665" y="15118"/>
                  <a:pt x="1593" y="15078"/>
                  <a:pt x="1533" y="15137"/>
                </a:cubicBezTo>
                <a:cubicBezTo>
                  <a:pt x="1473" y="15193"/>
                  <a:pt x="1452" y="15324"/>
                  <a:pt x="1482" y="15431"/>
                </a:cubicBezTo>
                <a:cubicBezTo>
                  <a:pt x="1512" y="15535"/>
                  <a:pt x="1587" y="15574"/>
                  <a:pt x="1647" y="15519"/>
                </a:cubicBezTo>
                <a:close/>
                <a:moveTo>
                  <a:pt x="619" y="14089"/>
                </a:moveTo>
                <a:cubicBezTo>
                  <a:pt x="652" y="14232"/>
                  <a:pt x="742" y="14299"/>
                  <a:pt x="823" y="14244"/>
                </a:cubicBezTo>
                <a:cubicBezTo>
                  <a:pt x="905" y="14188"/>
                  <a:pt x="944" y="14029"/>
                  <a:pt x="911" y="13886"/>
                </a:cubicBezTo>
                <a:cubicBezTo>
                  <a:pt x="878" y="13743"/>
                  <a:pt x="787" y="13676"/>
                  <a:pt x="706" y="13731"/>
                </a:cubicBezTo>
                <a:cubicBezTo>
                  <a:pt x="628" y="13787"/>
                  <a:pt x="589" y="13946"/>
                  <a:pt x="619" y="14089"/>
                </a:cubicBezTo>
                <a:close/>
                <a:moveTo>
                  <a:pt x="3339" y="17310"/>
                </a:moveTo>
                <a:cubicBezTo>
                  <a:pt x="3360" y="17350"/>
                  <a:pt x="3393" y="17354"/>
                  <a:pt x="3417" y="17318"/>
                </a:cubicBezTo>
                <a:cubicBezTo>
                  <a:pt x="3441" y="17282"/>
                  <a:pt x="3441" y="17219"/>
                  <a:pt x="3423" y="17179"/>
                </a:cubicBezTo>
                <a:cubicBezTo>
                  <a:pt x="3402" y="17139"/>
                  <a:pt x="3369" y="17135"/>
                  <a:pt x="3345" y="17171"/>
                </a:cubicBezTo>
                <a:cubicBezTo>
                  <a:pt x="3321" y="17207"/>
                  <a:pt x="3318" y="17266"/>
                  <a:pt x="3339" y="17310"/>
                </a:cubicBezTo>
                <a:close/>
                <a:moveTo>
                  <a:pt x="328" y="12933"/>
                </a:moveTo>
                <a:cubicBezTo>
                  <a:pt x="237" y="12985"/>
                  <a:pt x="186" y="13159"/>
                  <a:pt x="216" y="13318"/>
                </a:cubicBezTo>
                <a:cubicBezTo>
                  <a:pt x="246" y="13477"/>
                  <a:pt x="346" y="13569"/>
                  <a:pt x="436" y="13513"/>
                </a:cubicBezTo>
                <a:cubicBezTo>
                  <a:pt x="526" y="13461"/>
                  <a:pt x="577" y="13286"/>
                  <a:pt x="547" y="13128"/>
                </a:cubicBezTo>
                <a:cubicBezTo>
                  <a:pt x="517" y="12969"/>
                  <a:pt x="418" y="12881"/>
                  <a:pt x="328" y="12933"/>
                </a:cubicBezTo>
                <a:close/>
                <a:moveTo>
                  <a:pt x="2540" y="16325"/>
                </a:moveTo>
                <a:cubicBezTo>
                  <a:pt x="2513" y="16254"/>
                  <a:pt x="2455" y="16238"/>
                  <a:pt x="2416" y="16285"/>
                </a:cubicBezTo>
                <a:cubicBezTo>
                  <a:pt x="2377" y="16333"/>
                  <a:pt x="2365" y="16432"/>
                  <a:pt x="2395" y="16504"/>
                </a:cubicBezTo>
                <a:cubicBezTo>
                  <a:pt x="2422" y="16575"/>
                  <a:pt x="2479" y="16591"/>
                  <a:pt x="2519" y="16544"/>
                </a:cubicBezTo>
                <a:cubicBezTo>
                  <a:pt x="2558" y="16496"/>
                  <a:pt x="2567" y="16397"/>
                  <a:pt x="2540" y="16325"/>
                </a:cubicBezTo>
                <a:close/>
                <a:moveTo>
                  <a:pt x="0" y="12738"/>
                </a:moveTo>
                <a:cubicBezTo>
                  <a:pt x="21" y="12742"/>
                  <a:pt x="45" y="12738"/>
                  <a:pt x="69" y="12730"/>
                </a:cubicBezTo>
                <a:cubicBezTo>
                  <a:pt x="171" y="12683"/>
                  <a:pt x="231" y="12500"/>
                  <a:pt x="204" y="12321"/>
                </a:cubicBezTo>
                <a:cubicBezTo>
                  <a:pt x="180" y="12158"/>
                  <a:pt x="93" y="12055"/>
                  <a:pt x="0" y="12071"/>
                </a:cubicBezTo>
                <a:lnTo>
                  <a:pt x="0" y="12738"/>
                </a:lnTo>
                <a:close/>
                <a:moveTo>
                  <a:pt x="1929" y="15999"/>
                </a:moveTo>
                <a:cubicBezTo>
                  <a:pt x="1960" y="16087"/>
                  <a:pt x="2026" y="16115"/>
                  <a:pt x="2074" y="16063"/>
                </a:cubicBezTo>
                <a:cubicBezTo>
                  <a:pt x="2125" y="16007"/>
                  <a:pt x="2140" y="15892"/>
                  <a:pt x="2110" y="15805"/>
                </a:cubicBezTo>
                <a:cubicBezTo>
                  <a:pt x="2080" y="15717"/>
                  <a:pt x="2014" y="15690"/>
                  <a:pt x="1966" y="15741"/>
                </a:cubicBezTo>
                <a:cubicBezTo>
                  <a:pt x="1917" y="15797"/>
                  <a:pt x="1899" y="15912"/>
                  <a:pt x="1929" y="15999"/>
                </a:cubicBezTo>
                <a:close/>
                <a:moveTo>
                  <a:pt x="5620" y="19542"/>
                </a:moveTo>
                <a:cubicBezTo>
                  <a:pt x="5614" y="19562"/>
                  <a:pt x="5617" y="19582"/>
                  <a:pt x="5629" y="19594"/>
                </a:cubicBezTo>
                <a:cubicBezTo>
                  <a:pt x="5638" y="19606"/>
                  <a:pt x="5653" y="19598"/>
                  <a:pt x="5659" y="19578"/>
                </a:cubicBezTo>
                <a:cubicBezTo>
                  <a:pt x="5665" y="19558"/>
                  <a:pt x="5662" y="19539"/>
                  <a:pt x="5650" y="19527"/>
                </a:cubicBezTo>
                <a:cubicBezTo>
                  <a:pt x="5638" y="19515"/>
                  <a:pt x="5626" y="19523"/>
                  <a:pt x="5620" y="19542"/>
                </a:cubicBezTo>
                <a:close/>
                <a:moveTo>
                  <a:pt x="2762" y="18037"/>
                </a:moveTo>
                <a:cubicBezTo>
                  <a:pt x="2717" y="17946"/>
                  <a:pt x="2639" y="17938"/>
                  <a:pt x="2588" y="18017"/>
                </a:cubicBezTo>
                <a:cubicBezTo>
                  <a:pt x="2537" y="18097"/>
                  <a:pt x="2531" y="18232"/>
                  <a:pt x="2576" y="18323"/>
                </a:cubicBezTo>
                <a:cubicBezTo>
                  <a:pt x="2621" y="18414"/>
                  <a:pt x="2699" y="18422"/>
                  <a:pt x="2750" y="18343"/>
                </a:cubicBezTo>
                <a:cubicBezTo>
                  <a:pt x="2801" y="18267"/>
                  <a:pt x="2807" y="18128"/>
                  <a:pt x="2762" y="18037"/>
                </a:cubicBezTo>
                <a:close/>
                <a:moveTo>
                  <a:pt x="6113" y="19578"/>
                </a:moveTo>
                <a:cubicBezTo>
                  <a:pt x="6116" y="19578"/>
                  <a:pt x="6119" y="19578"/>
                  <a:pt x="6119" y="19574"/>
                </a:cubicBezTo>
                <a:cubicBezTo>
                  <a:pt x="6119" y="19570"/>
                  <a:pt x="6119" y="19566"/>
                  <a:pt x="6116" y="19562"/>
                </a:cubicBezTo>
                <a:cubicBezTo>
                  <a:pt x="6113" y="19562"/>
                  <a:pt x="6110" y="19562"/>
                  <a:pt x="6110" y="19566"/>
                </a:cubicBezTo>
                <a:cubicBezTo>
                  <a:pt x="6110" y="19570"/>
                  <a:pt x="6110" y="19574"/>
                  <a:pt x="6113" y="19578"/>
                </a:cubicBezTo>
                <a:close/>
                <a:moveTo>
                  <a:pt x="5133" y="19546"/>
                </a:moveTo>
                <a:cubicBezTo>
                  <a:pt x="5151" y="19566"/>
                  <a:pt x="5175" y="19558"/>
                  <a:pt x="5187" y="19527"/>
                </a:cubicBezTo>
                <a:cubicBezTo>
                  <a:pt x="5199" y="19495"/>
                  <a:pt x="5193" y="19455"/>
                  <a:pt x="5175" y="19431"/>
                </a:cubicBezTo>
                <a:cubicBezTo>
                  <a:pt x="5157" y="19411"/>
                  <a:pt x="5133" y="19419"/>
                  <a:pt x="5121" y="19451"/>
                </a:cubicBezTo>
                <a:cubicBezTo>
                  <a:pt x="5109" y="19487"/>
                  <a:pt x="5115" y="19527"/>
                  <a:pt x="5133" y="19546"/>
                </a:cubicBezTo>
                <a:close/>
                <a:moveTo>
                  <a:pt x="4706" y="19415"/>
                </a:moveTo>
                <a:cubicBezTo>
                  <a:pt x="4725" y="19372"/>
                  <a:pt x="4719" y="19312"/>
                  <a:pt x="4694" y="19280"/>
                </a:cubicBezTo>
                <a:cubicBezTo>
                  <a:pt x="4670" y="19249"/>
                  <a:pt x="4634" y="19260"/>
                  <a:pt x="4616" y="19304"/>
                </a:cubicBezTo>
                <a:cubicBezTo>
                  <a:pt x="4598" y="19348"/>
                  <a:pt x="4604" y="19407"/>
                  <a:pt x="4628" y="19439"/>
                </a:cubicBezTo>
                <a:cubicBezTo>
                  <a:pt x="4652" y="19467"/>
                  <a:pt x="4688" y="19459"/>
                  <a:pt x="4706" y="19415"/>
                </a:cubicBezTo>
                <a:close/>
                <a:moveTo>
                  <a:pt x="4211" y="19062"/>
                </a:moveTo>
                <a:cubicBezTo>
                  <a:pt x="4181" y="19018"/>
                  <a:pt x="4135" y="19026"/>
                  <a:pt x="4108" y="19082"/>
                </a:cubicBezTo>
                <a:cubicBezTo>
                  <a:pt x="4084" y="19137"/>
                  <a:pt x="4087" y="19217"/>
                  <a:pt x="4120" y="19260"/>
                </a:cubicBezTo>
                <a:cubicBezTo>
                  <a:pt x="4150" y="19304"/>
                  <a:pt x="4196" y="19296"/>
                  <a:pt x="4223" y="19241"/>
                </a:cubicBezTo>
                <a:cubicBezTo>
                  <a:pt x="4244" y="19189"/>
                  <a:pt x="4241" y="19106"/>
                  <a:pt x="4211" y="19062"/>
                </a:cubicBezTo>
                <a:close/>
                <a:moveTo>
                  <a:pt x="3724" y="18784"/>
                </a:moveTo>
                <a:cubicBezTo>
                  <a:pt x="3688" y="18724"/>
                  <a:pt x="3631" y="18728"/>
                  <a:pt x="3597" y="18792"/>
                </a:cubicBezTo>
                <a:cubicBezTo>
                  <a:pt x="3564" y="18855"/>
                  <a:pt x="3567" y="18955"/>
                  <a:pt x="3604" y="19014"/>
                </a:cubicBezTo>
                <a:cubicBezTo>
                  <a:pt x="3640" y="19074"/>
                  <a:pt x="3697" y="19070"/>
                  <a:pt x="3730" y="19006"/>
                </a:cubicBezTo>
                <a:cubicBezTo>
                  <a:pt x="3763" y="18943"/>
                  <a:pt x="3760" y="18843"/>
                  <a:pt x="3724" y="18784"/>
                </a:cubicBezTo>
                <a:close/>
                <a:moveTo>
                  <a:pt x="1319" y="16857"/>
                </a:moveTo>
                <a:cubicBezTo>
                  <a:pt x="1401" y="16770"/>
                  <a:pt x="1428" y="16583"/>
                  <a:pt x="1379" y="16436"/>
                </a:cubicBezTo>
                <a:cubicBezTo>
                  <a:pt x="1331" y="16289"/>
                  <a:pt x="1223" y="16246"/>
                  <a:pt x="1142" y="16333"/>
                </a:cubicBezTo>
                <a:cubicBezTo>
                  <a:pt x="1061" y="16420"/>
                  <a:pt x="1034" y="16607"/>
                  <a:pt x="1082" y="16754"/>
                </a:cubicBezTo>
                <a:cubicBezTo>
                  <a:pt x="1130" y="16897"/>
                  <a:pt x="1238" y="16945"/>
                  <a:pt x="1319" y="16857"/>
                </a:cubicBezTo>
                <a:close/>
                <a:moveTo>
                  <a:pt x="0" y="14788"/>
                </a:moveTo>
                <a:cubicBezTo>
                  <a:pt x="114" y="14708"/>
                  <a:pt x="171" y="14482"/>
                  <a:pt x="129" y="14276"/>
                </a:cubicBezTo>
                <a:cubicBezTo>
                  <a:pt x="105" y="14168"/>
                  <a:pt x="57" y="14089"/>
                  <a:pt x="0" y="14049"/>
                </a:cubicBezTo>
                <a:lnTo>
                  <a:pt x="0" y="14788"/>
                </a:lnTo>
                <a:close/>
                <a:moveTo>
                  <a:pt x="1788" y="17421"/>
                </a:moveTo>
                <a:cubicBezTo>
                  <a:pt x="1860" y="17334"/>
                  <a:pt x="1878" y="17163"/>
                  <a:pt x="1830" y="17036"/>
                </a:cubicBezTo>
                <a:cubicBezTo>
                  <a:pt x="1782" y="16909"/>
                  <a:pt x="1683" y="16877"/>
                  <a:pt x="1614" y="16965"/>
                </a:cubicBezTo>
                <a:cubicBezTo>
                  <a:pt x="1542" y="17052"/>
                  <a:pt x="1524" y="17223"/>
                  <a:pt x="1572" y="17350"/>
                </a:cubicBezTo>
                <a:cubicBezTo>
                  <a:pt x="1620" y="17473"/>
                  <a:pt x="1716" y="17505"/>
                  <a:pt x="1788" y="17421"/>
                </a:cubicBezTo>
                <a:close/>
                <a:moveTo>
                  <a:pt x="424" y="15543"/>
                </a:moveTo>
                <a:cubicBezTo>
                  <a:pt x="529" y="15459"/>
                  <a:pt x="574" y="15241"/>
                  <a:pt x="529" y="15058"/>
                </a:cubicBezTo>
                <a:cubicBezTo>
                  <a:pt x="481" y="14875"/>
                  <a:pt x="358" y="14792"/>
                  <a:pt x="255" y="14875"/>
                </a:cubicBezTo>
                <a:cubicBezTo>
                  <a:pt x="150" y="14959"/>
                  <a:pt x="105" y="15173"/>
                  <a:pt x="150" y="15360"/>
                </a:cubicBezTo>
                <a:cubicBezTo>
                  <a:pt x="195" y="15543"/>
                  <a:pt x="319" y="15626"/>
                  <a:pt x="424" y="15543"/>
                </a:cubicBezTo>
                <a:close/>
                <a:moveTo>
                  <a:pt x="2290" y="17568"/>
                </a:moveTo>
                <a:cubicBezTo>
                  <a:pt x="2242" y="17461"/>
                  <a:pt x="2155" y="17441"/>
                  <a:pt x="2095" y="17525"/>
                </a:cubicBezTo>
                <a:cubicBezTo>
                  <a:pt x="2035" y="17608"/>
                  <a:pt x="2023" y="17763"/>
                  <a:pt x="2071" y="17870"/>
                </a:cubicBezTo>
                <a:cubicBezTo>
                  <a:pt x="2119" y="17977"/>
                  <a:pt x="2206" y="17997"/>
                  <a:pt x="2266" y="17914"/>
                </a:cubicBezTo>
                <a:cubicBezTo>
                  <a:pt x="2326" y="17831"/>
                  <a:pt x="2338" y="17676"/>
                  <a:pt x="2290" y="17568"/>
                </a:cubicBezTo>
                <a:close/>
                <a:moveTo>
                  <a:pt x="3093" y="18438"/>
                </a:moveTo>
                <a:cubicBezTo>
                  <a:pt x="3051" y="18510"/>
                  <a:pt x="3051" y="18629"/>
                  <a:pt x="3090" y="18704"/>
                </a:cubicBezTo>
                <a:cubicBezTo>
                  <a:pt x="3132" y="18780"/>
                  <a:pt x="3198" y="18780"/>
                  <a:pt x="3240" y="18708"/>
                </a:cubicBezTo>
                <a:cubicBezTo>
                  <a:pt x="3282" y="18637"/>
                  <a:pt x="3282" y="18518"/>
                  <a:pt x="3243" y="18442"/>
                </a:cubicBezTo>
                <a:cubicBezTo>
                  <a:pt x="3201" y="18371"/>
                  <a:pt x="3135" y="18367"/>
                  <a:pt x="3093" y="18438"/>
                </a:cubicBezTo>
                <a:close/>
                <a:moveTo>
                  <a:pt x="863" y="16234"/>
                </a:moveTo>
                <a:cubicBezTo>
                  <a:pt x="956" y="16146"/>
                  <a:pt x="992" y="15944"/>
                  <a:pt x="944" y="15781"/>
                </a:cubicBezTo>
                <a:cubicBezTo>
                  <a:pt x="896" y="15618"/>
                  <a:pt x="778" y="15555"/>
                  <a:pt x="685" y="15638"/>
                </a:cubicBezTo>
                <a:cubicBezTo>
                  <a:pt x="592" y="15725"/>
                  <a:pt x="556" y="15928"/>
                  <a:pt x="604" y="16091"/>
                </a:cubicBezTo>
                <a:cubicBezTo>
                  <a:pt x="655" y="16254"/>
                  <a:pt x="769" y="16317"/>
                  <a:pt x="863" y="16234"/>
                </a:cubicBezTo>
                <a:close/>
                <a:moveTo>
                  <a:pt x="5106" y="20996"/>
                </a:moveTo>
                <a:cubicBezTo>
                  <a:pt x="5148" y="21040"/>
                  <a:pt x="5202" y="21012"/>
                  <a:pt x="5226" y="20937"/>
                </a:cubicBezTo>
                <a:cubicBezTo>
                  <a:pt x="5250" y="20861"/>
                  <a:pt x="5235" y="20766"/>
                  <a:pt x="5193" y="20722"/>
                </a:cubicBezTo>
                <a:cubicBezTo>
                  <a:pt x="5151" y="20678"/>
                  <a:pt x="5097" y="20706"/>
                  <a:pt x="5073" y="20782"/>
                </a:cubicBezTo>
                <a:cubicBezTo>
                  <a:pt x="5049" y="20857"/>
                  <a:pt x="5064" y="20957"/>
                  <a:pt x="5106" y="20996"/>
                </a:cubicBezTo>
                <a:close/>
                <a:moveTo>
                  <a:pt x="5638" y="21036"/>
                </a:moveTo>
                <a:cubicBezTo>
                  <a:pt x="5674" y="21068"/>
                  <a:pt x="5716" y="21040"/>
                  <a:pt x="5734" y="20976"/>
                </a:cubicBezTo>
                <a:cubicBezTo>
                  <a:pt x="5752" y="20913"/>
                  <a:pt x="5737" y="20837"/>
                  <a:pt x="5701" y="20806"/>
                </a:cubicBezTo>
                <a:cubicBezTo>
                  <a:pt x="5665" y="20774"/>
                  <a:pt x="5623" y="20802"/>
                  <a:pt x="5605" y="20865"/>
                </a:cubicBezTo>
                <a:cubicBezTo>
                  <a:pt x="5587" y="20929"/>
                  <a:pt x="5602" y="21004"/>
                  <a:pt x="5638" y="21036"/>
                </a:cubicBezTo>
                <a:close/>
                <a:moveTo>
                  <a:pt x="6131" y="20881"/>
                </a:moveTo>
                <a:cubicBezTo>
                  <a:pt x="6119" y="20933"/>
                  <a:pt x="6131" y="20988"/>
                  <a:pt x="6161" y="21008"/>
                </a:cubicBezTo>
                <a:cubicBezTo>
                  <a:pt x="6188" y="21028"/>
                  <a:pt x="6221" y="21004"/>
                  <a:pt x="6233" y="20957"/>
                </a:cubicBezTo>
                <a:cubicBezTo>
                  <a:pt x="6245" y="20905"/>
                  <a:pt x="6233" y="20849"/>
                  <a:pt x="6203" y="20829"/>
                </a:cubicBezTo>
                <a:cubicBezTo>
                  <a:pt x="6173" y="20810"/>
                  <a:pt x="6143" y="20833"/>
                  <a:pt x="6131" y="20881"/>
                </a:cubicBezTo>
                <a:close/>
                <a:moveTo>
                  <a:pt x="6666" y="20921"/>
                </a:moveTo>
                <a:cubicBezTo>
                  <a:pt x="6687" y="20933"/>
                  <a:pt x="6708" y="20917"/>
                  <a:pt x="6714" y="20881"/>
                </a:cubicBezTo>
                <a:cubicBezTo>
                  <a:pt x="6720" y="20845"/>
                  <a:pt x="6711" y="20806"/>
                  <a:pt x="6690" y="20794"/>
                </a:cubicBezTo>
                <a:cubicBezTo>
                  <a:pt x="6669" y="20782"/>
                  <a:pt x="6648" y="20798"/>
                  <a:pt x="6642" y="20833"/>
                </a:cubicBezTo>
                <a:cubicBezTo>
                  <a:pt x="6636" y="20873"/>
                  <a:pt x="6645" y="20909"/>
                  <a:pt x="6666" y="20921"/>
                </a:cubicBezTo>
                <a:close/>
                <a:moveTo>
                  <a:pt x="7141" y="20730"/>
                </a:moveTo>
                <a:cubicBezTo>
                  <a:pt x="7138" y="20750"/>
                  <a:pt x="7144" y="20770"/>
                  <a:pt x="7156" y="20778"/>
                </a:cubicBezTo>
                <a:cubicBezTo>
                  <a:pt x="7168" y="20782"/>
                  <a:pt x="7180" y="20774"/>
                  <a:pt x="7183" y="20750"/>
                </a:cubicBezTo>
                <a:cubicBezTo>
                  <a:pt x="7186" y="20726"/>
                  <a:pt x="7180" y="20710"/>
                  <a:pt x="7168" y="20702"/>
                </a:cubicBezTo>
                <a:cubicBezTo>
                  <a:pt x="7156" y="20698"/>
                  <a:pt x="7144" y="20710"/>
                  <a:pt x="7141" y="20730"/>
                </a:cubicBezTo>
                <a:close/>
                <a:moveTo>
                  <a:pt x="2612" y="19344"/>
                </a:moveTo>
                <a:cubicBezTo>
                  <a:pt x="2546" y="19221"/>
                  <a:pt x="2434" y="19217"/>
                  <a:pt x="2365" y="19336"/>
                </a:cubicBezTo>
                <a:cubicBezTo>
                  <a:pt x="2296" y="19455"/>
                  <a:pt x="2293" y="19646"/>
                  <a:pt x="2359" y="19769"/>
                </a:cubicBezTo>
                <a:cubicBezTo>
                  <a:pt x="2425" y="19892"/>
                  <a:pt x="2537" y="19896"/>
                  <a:pt x="2606" y="19777"/>
                </a:cubicBezTo>
                <a:cubicBezTo>
                  <a:pt x="2675" y="19658"/>
                  <a:pt x="2678" y="19463"/>
                  <a:pt x="2612" y="19344"/>
                </a:cubicBezTo>
                <a:close/>
                <a:moveTo>
                  <a:pt x="3126" y="19749"/>
                </a:moveTo>
                <a:cubicBezTo>
                  <a:pt x="3063" y="19646"/>
                  <a:pt x="2963" y="19650"/>
                  <a:pt x="2903" y="19765"/>
                </a:cubicBezTo>
                <a:cubicBezTo>
                  <a:pt x="2843" y="19876"/>
                  <a:pt x="2849" y="20051"/>
                  <a:pt x="2912" y="20154"/>
                </a:cubicBezTo>
                <a:cubicBezTo>
                  <a:pt x="2975" y="20257"/>
                  <a:pt x="3075" y="20253"/>
                  <a:pt x="3135" y="20138"/>
                </a:cubicBezTo>
                <a:cubicBezTo>
                  <a:pt x="3192" y="20031"/>
                  <a:pt x="3189" y="19856"/>
                  <a:pt x="3126" y="19749"/>
                </a:cubicBezTo>
                <a:close/>
                <a:moveTo>
                  <a:pt x="4015" y="20718"/>
                </a:moveTo>
                <a:cubicBezTo>
                  <a:pt x="4069" y="20790"/>
                  <a:pt x="4147" y="20770"/>
                  <a:pt x="4187" y="20671"/>
                </a:cubicBezTo>
                <a:cubicBezTo>
                  <a:pt x="4226" y="20575"/>
                  <a:pt x="4214" y="20436"/>
                  <a:pt x="4160" y="20369"/>
                </a:cubicBezTo>
                <a:cubicBezTo>
                  <a:pt x="4105" y="20297"/>
                  <a:pt x="4027" y="20321"/>
                  <a:pt x="3988" y="20416"/>
                </a:cubicBezTo>
                <a:cubicBezTo>
                  <a:pt x="3949" y="20512"/>
                  <a:pt x="3961" y="20647"/>
                  <a:pt x="4015" y="20718"/>
                </a:cubicBezTo>
                <a:close/>
                <a:moveTo>
                  <a:pt x="2104" y="18867"/>
                </a:moveTo>
                <a:cubicBezTo>
                  <a:pt x="2035" y="18724"/>
                  <a:pt x="1914" y="18708"/>
                  <a:pt x="1836" y="18831"/>
                </a:cubicBezTo>
                <a:cubicBezTo>
                  <a:pt x="1755" y="18951"/>
                  <a:pt x="1746" y="19165"/>
                  <a:pt x="1815" y="19304"/>
                </a:cubicBezTo>
                <a:cubicBezTo>
                  <a:pt x="1884" y="19447"/>
                  <a:pt x="2005" y="19463"/>
                  <a:pt x="2083" y="19340"/>
                </a:cubicBezTo>
                <a:cubicBezTo>
                  <a:pt x="2161" y="19221"/>
                  <a:pt x="2170" y="19010"/>
                  <a:pt x="2104" y="18867"/>
                </a:cubicBezTo>
                <a:close/>
                <a:moveTo>
                  <a:pt x="1605" y="18327"/>
                </a:moveTo>
                <a:cubicBezTo>
                  <a:pt x="1536" y="18164"/>
                  <a:pt x="1407" y="18132"/>
                  <a:pt x="1313" y="18256"/>
                </a:cubicBezTo>
                <a:cubicBezTo>
                  <a:pt x="1223" y="18379"/>
                  <a:pt x="1205" y="18609"/>
                  <a:pt x="1274" y="18768"/>
                </a:cubicBezTo>
                <a:cubicBezTo>
                  <a:pt x="1343" y="18931"/>
                  <a:pt x="1473" y="18963"/>
                  <a:pt x="1566" y="18839"/>
                </a:cubicBezTo>
                <a:cubicBezTo>
                  <a:pt x="1656" y="18716"/>
                  <a:pt x="1674" y="18486"/>
                  <a:pt x="1605" y="18327"/>
                </a:cubicBezTo>
                <a:close/>
                <a:moveTo>
                  <a:pt x="1118" y="17715"/>
                </a:moveTo>
                <a:cubicBezTo>
                  <a:pt x="1049" y="17533"/>
                  <a:pt x="911" y="17485"/>
                  <a:pt x="805" y="17608"/>
                </a:cubicBezTo>
                <a:cubicBezTo>
                  <a:pt x="703" y="17731"/>
                  <a:pt x="676" y="17977"/>
                  <a:pt x="745" y="18156"/>
                </a:cubicBezTo>
                <a:cubicBezTo>
                  <a:pt x="814" y="18339"/>
                  <a:pt x="953" y="18387"/>
                  <a:pt x="1055" y="18263"/>
                </a:cubicBezTo>
                <a:cubicBezTo>
                  <a:pt x="1160" y="18144"/>
                  <a:pt x="1187" y="17898"/>
                  <a:pt x="1118" y="17715"/>
                </a:cubicBezTo>
                <a:close/>
                <a:moveTo>
                  <a:pt x="0" y="16961"/>
                </a:moveTo>
                <a:cubicBezTo>
                  <a:pt x="27" y="16953"/>
                  <a:pt x="57" y="16937"/>
                  <a:pt x="84" y="16913"/>
                </a:cubicBezTo>
                <a:cubicBezTo>
                  <a:pt x="210" y="16798"/>
                  <a:pt x="261" y="16524"/>
                  <a:pt x="195" y="16301"/>
                </a:cubicBezTo>
                <a:cubicBezTo>
                  <a:pt x="156" y="16162"/>
                  <a:pt x="81" y="16079"/>
                  <a:pt x="0" y="16059"/>
                </a:cubicBezTo>
                <a:lnTo>
                  <a:pt x="0" y="16961"/>
                </a:lnTo>
                <a:close/>
                <a:moveTo>
                  <a:pt x="4532" y="20635"/>
                </a:moveTo>
                <a:cubicBezTo>
                  <a:pt x="4499" y="20722"/>
                  <a:pt x="4514" y="20837"/>
                  <a:pt x="4565" y="20893"/>
                </a:cubicBezTo>
                <a:cubicBezTo>
                  <a:pt x="4613" y="20949"/>
                  <a:pt x="4679" y="20925"/>
                  <a:pt x="4713" y="20837"/>
                </a:cubicBezTo>
                <a:cubicBezTo>
                  <a:pt x="4746" y="20750"/>
                  <a:pt x="4731" y="20635"/>
                  <a:pt x="4679" y="20579"/>
                </a:cubicBezTo>
                <a:cubicBezTo>
                  <a:pt x="4631" y="20524"/>
                  <a:pt x="4565" y="20547"/>
                  <a:pt x="4532" y="20635"/>
                </a:cubicBezTo>
                <a:close/>
                <a:moveTo>
                  <a:pt x="3465" y="20472"/>
                </a:moveTo>
                <a:cubicBezTo>
                  <a:pt x="3525" y="20559"/>
                  <a:pt x="3613" y="20543"/>
                  <a:pt x="3661" y="20440"/>
                </a:cubicBezTo>
                <a:cubicBezTo>
                  <a:pt x="3709" y="20337"/>
                  <a:pt x="3703" y="20178"/>
                  <a:pt x="3643" y="20091"/>
                </a:cubicBezTo>
                <a:cubicBezTo>
                  <a:pt x="3582" y="20003"/>
                  <a:pt x="3495" y="20019"/>
                  <a:pt x="3447" y="20122"/>
                </a:cubicBezTo>
                <a:cubicBezTo>
                  <a:pt x="3396" y="20230"/>
                  <a:pt x="3405" y="20385"/>
                  <a:pt x="3465" y="20472"/>
                </a:cubicBezTo>
                <a:close/>
                <a:moveTo>
                  <a:pt x="231" y="17473"/>
                </a:moveTo>
                <a:cubicBezTo>
                  <a:pt x="301" y="17676"/>
                  <a:pt x="448" y="17743"/>
                  <a:pt x="562" y="17624"/>
                </a:cubicBezTo>
                <a:cubicBezTo>
                  <a:pt x="676" y="17505"/>
                  <a:pt x="715" y="17243"/>
                  <a:pt x="646" y="17040"/>
                </a:cubicBezTo>
                <a:cubicBezTo>
                  <a:pt x="580" y="16838"/>
                  <a:pt x="430" y="16770"/>
                  <a:pt x="316" y="16889"/>
                </a:cubicBezTo>
                <a:cubicBezTo>
                  <a:pt x="204" y="17012"/>
                  <a:pt x="165" y="17270"/>
                  <a:pt x="231" y="17473"/>
                </a:cubicBezTo>
                <a:close/>
                <a:moveTo>
                  <a:pt x="7628" y="20575"/>
                </a:moveTo>
                <a:cubicBezTo>
                  <a:pt x="7631" y="20575"/>
                  <a:pt x="7634" y="20575"/>
                  <a:pt x="7634" y="20567"/>
                </a:cubicBezTo>
                <a:cubicBezTo>
                  <a:pt x="7634" y="20563"/>
                  <a:pt x="7634" y="20559"/>
                  <a:pt x="7631" y="20559"/>
                </a:cubicBezTo>
                <a:cubicBezTo>
                  <a:pt x="7628" y="20559"/>
                  <a:pt x="7625" y="20559"/>
                  <a:pt x="7625" y="20567"/>
                </a:cubicBezTo>
                <a:cubicBezTo>
                  <a:pt x="7625" y="20567"/>
                  <a:pt x="7625" y="20571"/>
                  <a:pt x="7628" y="20575"/>
                </a:cubicBezTo>
                <a:close/>
                <a:moveTo>
                  <a:pt x="3694" y="21600"/>
                </a:moveTo>
                <a:cubicBezTo>
                  <a:pt x="3682" y="21532"/>
                  <a:pt x="3661" y="21473"/>
                  <a:pt x="3625" y="21429"/>
                </a:cubicBezTo>
                <a:cubicBezTo>
                  <a:pt x="3540" y="21318"/>
                  <a:pt x="3420" y="21350"/>
                  <a:pt x="3357" y="21497"/>
                </a:cubicBezTo>
                <a:cubicBezTo>
                  <a:pt x="3345" y="21529"/>
                  <a:pt x="3333" y="21564"/>
                  <a:pt x="3327" y="21600"/>
                </a:cubicBezTo>
                <a:lnTo>
                  <a:pt x="3694" y="21600"/>
                </a:lnTo>
                <a:close/>
                <a:moveTo>
                  <a:pt x="9239" y="20933"/>
                </a:moveTo>
                <a:cubicBezTo>
                  <a:pt x="9236" y="20933"/>
                  <a:pt x="9233" y="20937"/>
                  <a:pt x="9233" y="20941"/>
                </a:cubicBezTo>
                <a:cubicBezTo>
                  <a:pt x="9233" y="20945"/>
                  <a:pt x="9236" y="20949"/>
                  <a:pt x="9239" y="20949"/>
                </a:cubicBezTo>
                <a:cubicBezTo>
                  <a:pt x="9242" y="20949"/>
                  <a:pt x="9245" y="20945"/>
                  <a:pt x="9245" y="20941"/>
                </a:cubicBezTo>
                <a:cubicBezTo>
                  <a:pt x="9242" y="20937"/>
                  <a:pt x="9239" y="20933"/>
                  <a:pt x="9239" y="20933"/>
                </a:cubicBezTo>
                <a:close/>
                <a:moveTo>
                  <a:pt x="8782" y="21290"/>
                </a:moveTo>
                <a:cubicBezTo>
                  <a:pt x="8782" y="21310"/>
                  <a:pt x="8791" y="21330"/>
                  <a:pt x="8803" y="21330"/>
                </a:cubicBezTo>
                <a:cubicBezTo>
                  <a:pt x="8815" y="21330"/>
                  <a:pt x="8824" y="21314"/>
                  <a:pt x="8827" y="21294"/>
                </a:cubicBezTo>
                <a:cubicBezTo>
                  <a:pt x="8827" y="21274"/>
                  <a:pt x="8818" y="21254"/>
                  <a:pt x="8806" y="21254"/>
                </a:cubicBezTo>
                <a:cubicBezTo>
                  <a:pt x="8791" y="21254"/>
                  <a:pt x="8782" y="21270"/>
                  <a:pt x="8782" y="21290"/>
                </a:cubicBezTo>
                <a:close/>
                <a:moveTo>
                  <a:pt x="2212" y="21262"/>
                </a:moveTo>
                <a:cubicBezTo>
                  <a:pt x="2302" y="21413"/>
                  <a:pt x="2443" y="21405"/>
                  <a:pt x="2528" y="21246"/>
                </a:cubicBezTo>
                <a:cubicBezTo>
                  <a:pt x="2612" y="21088"/>
                  <a:pt x="2609" y="20837"/>
                  <a:pt x="2519" y="20686"/>
                </a:cubicBezTo>
                <a:cubicBezTo>
                  <a:pt x="2428" y="20535"/>
                  <a:pt x="2287" y="20543"/>
                  <a:pt x="2203" y="20702"/>
                </a:cubicBezTo>
                <a:cubicBezTo>
                  <a:pt x="2119" y="20861"/>
                  <a:pt x="2125" y="21111"/>
                  <a:pt x="2212" y="21262"/>
                </a:cubicBezTo>
                <a:close/>
                <a:moveTo>
                  <a:pt x="1410" y="20309"/>
                </a:moveTo>
                <a:cubicBezTo>
                  <a:pt x="1518" y="20146"/>
                  <a:pt x="1533" y="19860"/>
                  <a:pt x="1443" y="19666"/>
                </a:cubicBezTo>
                <a:cubicBezTo>
                  <a:pt x="1352" y="19471"/>
                  <a:pt x="1187" y="19447"/>
                  <a:pt x="1079" y="19610"/>
                </a:cubicBezTo>
                <a:cubicBezTo>
                  <a:pt x="971" y="19773"/>
                  <a:pt x="956" y="20059"/>
                  <a:pt x="1046" y="20253"/>
                </a:cubicBezTo>
                <a:cubicBezTo>
                  <a:pt x="1139" y="20444"/>
                  <a:pt x="1301" y="20472"/>
                  <a:pt x="1410" y="20309"/>
                </a:cubicBezTo>
                <a:close/>
                <a:moveTo>
                  <a:pt x="1969" y="20814"/>
                </a:moveTo>
                <a:cubicBezTo>
                  <a:pt x="2065" y="20651"/>
                  <a:pt x="2071" y="20385"/>
                  <a:pt x="1978" y="20214"/>
                </a:cubicBezTo>
                <a:cubicBezTo>
                  <a:pt x="1887" y="20043"/>
                  <a:pt x="1734" y="20035"/>
                  <a:pt x="1638" y="20198"/>
                </a:cubicBezTo>
                <a:cubicBezTo>
                  <a:pt x="1542" y="20361"/>
                  <a:pt x="1536" y="20627"/>
                  <a:pt x="1629" y="20802"/>
                </a:cubicBezTo>
                <a:cubicBezTo>
                  <a:pt x="1719" y="20968"/>
                  <a:pt x="1869" y="20976"/>
                  <a:pt x="1969" y="20814"/>
                </a:cubicBezTo>
                <a:close/>
                <a:moveTo>
                  <a:pt x="863" y="19733"/>
                </a:moveTo>
                <a:cubicBezTo>
                  <a:pt x="986" y="19574"/>
                  <a:pt x="1010" y="19268"/>
                  <a:pt x="920" y="19054"/>
                </a:cubicBezTo>
                <a:cubicBezTo>
                  <a:pt x="829" y="18839"/>
                  <a:pt x="658" y="18796"/>
                  <a:pt x="535" y="18955"/>
                </a:cubicBezTo>
                <a:cubicBezTo>
                  <a:pt x="412" y="19113"/>
                  <a:pt x="388" y="19419"/>
                  <a:pt x="478" y="19634"/>
                </a:cubicBezTo>
                <a:cubicBezTo>
                  <a:pt x="568" y="19848"/>
                  <a:pt x="742" y="19892"/>
                  <a:pt x="863" y="19733"/>
                </a:cubicBezTo>
                <a:close/>
                <a:moveTo>
                  <a:pt x="3102" y="21600"/>
                </a:moveTo>
                <a:cubicBezTo>
                  <a:pt x="3171" y="21445"/>
                  <a:pt x="3159" y="21219"/>
                  <a:pt x="3072" y="21092"/>
                </a:cubicBezTo>
                <a:cubicBezTo>
                  <a:pt x="2984" y="20960"/>
                  <a:pt x="2852" y="20980"/>
                  <a:pt x="2780" y="21135"/>
                </a:cubicBezTo>
                <a:cubicBezTo>
                  <a:pt x="2717" y="21270"/>
                  <a:pt x="2717" y="21465"/>
                  <a:pt x="2777" y="21596"/>
                </a:cubicBezTo>
                <a:lnTo>
                  <a:pt x="3102" y="21596"/>
                </a:lnTo>
                <a:close/>
                <a:moveTo>
                  <a:pt x="0" y="19074"/>
                </a:moveTo>
                <a:cubicBezTo>
                  <a:pt x="96" y="19189"/>
                  <a:pt x="225" y="19201"/>
                  <a:pt x="328" y="19082"/>
                </a:cubicBezTo>
                <a:cubicBezTo>
                  <a:pt x="463" y="18927"/>
                  <a:pt x="499" y="18605"/>
                  <a:pt x="412" y="18367"/>
                </a:cubicBezTo>
                <a:cubicBezTo>
                  <a:pt x="325" y="18128"/>
                  <a:pt x="141" y="18061"/>
                  <a:pt x="9" y="18220"/>
                </a:cubicBezTo>
                <a:cubicBezTo>
                  <a:pt x="6" y="18224"/>
                  <a:pt x="6" y="18224"/>
                  <a:pt x="3" y="18228"/>
                </a:cubicBezTo>
                <a:lnTo>
                  <a:pt x="3" y="19074"/>
                </a:lnTo>
                <a:close/>
                <a:moveTo>
                  <a:pt x="8382" y="21600"/>
                </a:moveTo>
                <a:cubicBezTo>
                  <a:pt x="8382" y="21564"/>
                  <a:pt x="8367" y="21532"/>
                  <a:pt x="8349" y="21529"/>
                </a:cubicBezTo>
                <a:cubicBezTo>
                  <a:pt x="8328" y="21525"/>
                  <a:pt x="8310" y="21552"/>
                  <a:pt x="8307" y="21588"/>
                </a:cubicBezTo>
                <a:cubicBezTo>
                  <a:pt x="8307" y="21592"/>
                  <a:pt x="8307" y="21596"/>
                  <a:pt x="8307" y="21600"/>
                </a:cubicBezTo>
                <a:lnTo>
                  <a:pt x="8382" y="21600"/>
                </a:lnTo>
                <a:close/>
                <a:moveTo>
                  <a:pt x="10086" y="21600"/>
                </a:moveTo>
                <a:cubicBezTo>
                  <a:pt x="10080" y="21596"/>
                  <a:pt x="10074" y="21592"/>
                  <a:pt x="10065" y="21592"/>
                </a:cubicBezTo>
                <a:cubicBezTo>
                  <a:pt x="10062" y="21592"/>
                  <a:pt x="10056" y="21596"/>
                  <a:pt x="10053" y="21600"/>
                </a:cubicBezTo>
                <a:lnTo>
                  <a:pt x="10086" y="21600"/>
                </a:lnTo>
                <a:close/>
                <a:moveTo>
                  <a:pt x="0" y="20706"/>
                </a:moveTo>
                <a:cubicBezTo>
                  <a:pt x="57" y="20694"/>
                  <a:pt x="111" y="20659"/>
                  <a:pt x="159" y="20595"/>
                </a:cubicBezTo>
                <a:cubicBezTo>
                  <a:pt x="313" y="20396"/>
                  <a:pt x="346" y="20019"/>
                  <a:pt x="234" y="19749"/>
                </a:cubicBezTo>
                <a:cubicBezTo>
                  <a:pt x="177" y="19610"/>
                  <a:pt x="90" y="19527"/>
                  <a:pt x="0" y="19507"/>
                </a:cubicBezTo>
                <a:lnTo>
                  <a:pt x="0" y="20706"/>
                </a:lnTo>
                <a:close/>
                <a:moveTo>
                  <a:pt x="736" y="21246"/>
                </a:moveTo>
                <a:cubicBezTo>
                  <a:pt x="875" y="21044"/>
                  <a:pt x="896" y="20682"/>
                  <a:pt x="781" y="20436"/>
                </a:cubicBezTo>
                <a:cubicBezTo>
                  <a:pt x="667" y="20190"/>
                  <a:pt x="463" y="20158"/>
                  <a:pt x="322" y="20357"/>
                </a:cubicBezTo>
                <a:cubicBezTo>
                  <a:pt x="183" y="20559"/>
                  <a:pt x="162" y="20921"/>
                  <a:pt x="276" y="21167"/>
                </a:cubicBezTo>
                <a:cubicBezTo>
                  <a:pt x="394" y="21413"/>
                  <a:pt x="598" y="21449"/>
                  <a:pt x="736" y="21246"/>
                </a:cubicBezTo>
                <a:close/>
                <a:moveTo>
                  <a:pt x="1410" y="21600"/>
                </a:moveTo>
                <a:cubicBezTo>
                  <a:pt x="1446" y="21417"/>
                  <a:pt x="1425" y="21203"/>
                  <a:pt x="1343" y="21052"/>
                </a:cubicBezTo>
                <a:cubicBezTo>
                  <a:pt x="1226" y="20829"/>
                  <a:pt x="1031" y="20818"/>
                  <a:pt x="908" y="21024"/>
                </a:cubicBezTo>
                <a:cubicBezTo>
                  <a:pt x="814" y="21175"/>
                  <a:pt x="787" y="21401"/>
                  <a:pt x="826" y="21600"/>
                </a:cubicBezTo>
                <a:lnTo>
                  <a:pt x="1410" y="21600"/>
                </a:lnTo>
                <a:close/>
                <a:moveTo>
                  <a:pt x="1917" y="21600"/>
                </a:moveTo>
                <a:cubicBezTo>
                  <a:pt x="1917" y="21600"/>
                  <a:pt x="1914" y="21596"/>
                  <a:pt x="1914" y="21596"/>
                </a:cubicBezTo>
                <a:cubicBezTo>
                  <a:pt x="1800" y="21401"/>
                  <a:pt x="1620" y="21405"/>
                  <a:pt x="1509" y="21600"/>
                </a:cubicBezTo>
                <a:lnTo>
                  <a:pt x="1917" y="21600"/>
                </a:lnTo>
                <a:close/>
                <a:moveTo>
                  <a:pt x="10859" y="20667"/>
                </a:moveTo>
                <a:cubicBezTo>
                  <a:pt x="10856" y="20667"/>
                  <a:pt x="10856" y="20671"/>
                  <a:pt x="10856" y="20675"/>
                </a:cubicBezTo>
                <a:cubicBezTo>
                  <a:pt x="10856" y="20678"/>
                  <a:pt x="10859" y="20682"/>
                  <a:pt x="10862" y="20682"/>
                </a:cubicBezTo>
                <a:cubicBezTo>
                  <a:pt x="10865" y="20682"/>
                  <a:pt x="10865" y="20678"/>
                  <a:pt x="10865" y="20675"/>
                </a:cubicBezTo>
                <a:cubicBezTo>
                  <a:pt x="10865" y="20671"/>
                  <a:pt x="10862" y="20667"/>
                  <a:pt x="10859" y="20667"/>
                </a:cubicBezTo>
                <a:close/>
                <a:moveTo>
                  <a:pt x="10477" y="21151"/>
                </a:moveTo>
                <a:cubicBezTo>
                  <a:pt x="10465" y="21155"/>
                  <a:pt x="10456" y="21175"/>
                  <a:pt x="10459" y="21195"/>
                </a:cubicBezTo>
                <a:cubicBezTo>
                  <a:pt x="10462" y="21215"/>
                  <a:pt x="10471" y="21231"/>
                  <a:pt x="10483" y="21227"/>
                </a:cubicBezTo>
                <a:cubicBezTo>
                  <a:pt x="10495" y="21223"/>
                  <a:pt x="10501" y="21203"/>
                  <a:pt x="10501" y="21183"/>
                </a:cubicBezTo>
                <a:cubicBezTo>
                  <a:pt x="10498" y="21159"/>
                  <a:pt x="10486" y="21147"/>
                  <a:pt x="10477" y="21151"/>
                </a:cubicBezTo>
                <a:close/>
                <a:moveTo>
                  <a:pt x="11442" y="21600"/>
                </a:moveTo>
                <a:cubicBezTo>
                  <a:pt x="11433" y="21556"/>
                  <a:pt x="11403" y="21529"/>
                  <a:pt x="11376" y="21544"/>
                </a:cubicBezTo>
                <a:cubicBezTo>
                  <a:pt x="11358" y="21552"/>
                  <a:pt x="11345" y="21576"/>
                  <a:pt x="11339" y="21600"/>
                </a:cubicBezTo>
                <a:lnTo>
                  <a:pt x="11442" y="21600"/>
                </a:lnTo>
                <a:close/>
                <a:moveTo>
                  <a:pt x="12415" y="19765"/>
                </a:moveTo>
                <a:cubicBezTo>
                  <a:pt x="12412" y="19765"/>
                  <a:pt x="12412" y="19773"/>
                  <a:pt x="12412" y="19777"/>
                </a:cubicBezTo>
                <a:cubicBezTo>
                  <a:pt x="12412" y="19781"/>
                  <a:pt x="12415" y="19781"/>
                  <a:pt x="12418" y="19781"/>
                </a:cubicBezTo>
                <a:cubicBezTo>
                  <a:pt x="12421" y="19781"/>
                  <a:pt x="12421" y="19773"/>
                  <a:pt x="12421" y="19769"/>
                </a:cubicBezTo>
                <a:cubicBezTo>
                  <a:pt x="12418" y="19765"/>
                  <a:pt x="12415" y="19765"/>
                  <a:pt x="12415" y="19765"/>
                </a:cubicBezTo>
                <a:close/>
                <a:moveTo>
                  <a:pt x="11751" y="20980"/>
                </a:moveTo>
                <a:cubicBezTo>
                  <a:pt x="11730" y="20992"/>
                  <a:pt x="11721" y="21032"/>
                  <a:pt x="11727" y="21068"/>
                </a:cubicBezTo>
                <a:cubicBezTo>
                  <a:pt x="11733" y="21103"/>
                  <a:pt x="11757" y="21123"/>
                  <a:pt x="11775" y="21111"/>
                </a:cubicBezTo>
                <a:cubicBezTo>
                  <a:pt x="11796" y="21100"/>
                  <a:pt x="11805" y="21060"/>
                  <a:pt x="11799" y="21024"/>
                </a:cubicBezTo>
                <a:cubicBezTo>
                  <a:pt x="11793" y="20988"/>
                  <a:pt x="11772" y="20968"/>
                  <a:pt x="11751" y="20980"/>
                </a:cubicBezTo>
                <a:close/>
                <a:moveTo>
                  <a:pt x="12088" y="20436"/>
                </a:moveTo>
                <a:cubicBezTo>
                  <a:pt x="12094" y="20456"/>
                  <a:pt x="12106" y="20464"/>
                  <a:pt x="12115" y="20456"/>
                </a:cubicBezTo>
                <a:cubicBezTo>
                  <a:pt x="12127" y="20448"/>
                  <a:pt x="12130" y="20424"/>
                  <a:pt x="12127" y="20408"/>
                </a:cubicBezTo>
                <a:cubicBezTo>
                  <a:pt x="12121" y="20389"/>
                  <a:pt x="12109" y="20381"/>
                  <a:pt x="12100" y="20389"/>
                </a:cubicBezTo>
                <a:cubicBezTo>
                  <a:pt x="12088" y="20396"/>
                  <a:pt x="12082" y="20416"/>
                  <a:pt x="12088" y="20436"/>
                </a:cubicBezTo>
                <a:close/>
                <a:moveTo>
                  <a:pt x="13591" y="18998"/>
                </a:moveTo>
                <a:cubicBezTo>
                  <a:pt x="13582" y="19010"/>
                  <a:pt x="13579" y="19034"/>
                  <a:pt x="13585" y="19050"/>
                </a:cubicBezTo>
                <a:cubicBezTo>
                  <a:pt x="13591" y="19066"/>
                  <a:pt x="13606" y="19070"/>
                  <a:pt x="13615" y="19058"/>
                </a:cubicBezTo>
                <a:cubicBezTo>
                  <a:pt x="13624" y="19046"/>
                  <a:pt x="13627" y="19022"/>
                  <a:pt x="13621" y="19006"/>
                </a:cubicBezTo>
                <a:cubicBezTo>
                  <a:pt x="13615" y="18990"/>
                  <a:pt x="13600" y="18986"/>
                  <a:pt x="13591" y="18998"/>
                </a:cubicBezTo>
                <a:close/>
                <a:moveTo>
                  <a:pt x="13828" y="18271"/>
                </a:moveTo>
                <a:cubicBezTo>
                  <a:pt x="13825" y="18267"/>
                  <a:pt x="13822" y="18267"/>
                  <a:pt x="13822" y="18271"/>
                </a:cubicBezTo>
                <a:cubicBezTo>
                  <a:pt x="13819" y="18275"/>
                  <a:pt x="13819" y="18279"/>
                  <a:pt x="13822" y="18283"/>
                </a:cubicBezTo>
                <a:cubicBezTo>
                  <a:pt x="13825" y="18287"/>
                  <a:pt x="13828" y="18287"/>
                  <a:pt x="13828" y="18283"/>
                </a:cubicBezTo>
                <a:cubicBezTo>
                  <a:pt x="13831" y="18279"/>
                  <a:pt x="13831" y="18275"/>
                  <a:pt x="13828" y="18271"/>
                </a:cubicBezTo>
                <a:close/>
                <a:moveTo>
                  <a:pt x="13029" y="20408"/>
                </a:moveTo>
                <a:cubicBezTo>
                  <a:pt x="13001" y="20436"/>
                  <a:pt x="12992" y="20492"/>
                  <a:pt x="13007" y="20539"/>
                </a:cubicBezTo>
                <a:cubicBezTo>
                  <a:pt x="13023" y="20587"/>
                  <a:pt x="13056" y="20603"/>
                  <a:pt x="13083" y="20579"/>
                </a:cubicBezTo>
                <a:cubicBezTo>
                  <a:pt x="13110" y="20555"/>
                  <a:pt x="13119" y="20496"/>
                  <a:pt x="13104" y="20448"/>
                </a:cubicBezTo>
                <a:cubicBezTo>
                  <a:pt x="13089" y="20400"/>
                  <a:pt x="13056" y="20385"/>
                  <a:pt x="13029" y="20408"/>
                </a:cubicBezTo>
                <a:close/>
                <a:moveTo>
                  <a:pt x="12698" y="21084"/>
                </a:moveTo>
                <a:cubicBezTo>
                  <a:pt x="12662" y="21115"/>
                  <a:pt x="12647" y="21191"/>
                  <a:pt x="12662" y="21254"/>
                </a:cubicBezTo>
                <a:cubicBezTo>
                  <a:pt x="12680" y="21318"/>
                  <a:pt x="12722" y="21346"/>
                  <a:pt x="12758" y="21314"/>
                </a:cubicBezTo>
                <a:cubicBezTo>
                  <a:pt x="12794" y="21282"/>
                  <a:pt x="12809" y="21207"/>
                  <a:pt x="12791" y="21143"/>
                </a:cubicBezTo>
                <a:cubicBezTo>
                  <a:pt x="12779" y="21080"/>
                  <a:pt x="12734" y="21052"/>
                  <a:pt x="12698" y="21084"/>
                </a:cubicBezTo>
                <a:close/>
                <a:moveTo>
                  <a:pt x="13368" y="19828"/>
                </a:moveTo>
                <a:cubicBezTo>
                  <a:pt x="13386" y="19809"/>
                  <a:pt x="13392" y="19765"/>
                  <a:pt x="13380" y="19737"/>
                </a:cubicBezTo>
                <a:cubicBezTo>
                  <a:pt x="13368" y="19705"/>
                  <a:pt x="13344" y="19697"/>
                  <a:pt x="13326" y="19717"/>
                </a:cubicBezTo>
                <a:cubicBezTo>
                  <a:pt x="13308" y="19737"/>
                  <a:pt x="13302" y="19777"/>
                  <a:pt x="13314" y="19813"/>
                </a:cubicBezTo>
                <a:cubicBezTo>
                  <a:pt x="13326" y="19840"/>
                  <a:pt x="13350" y="19848"/>
                  <a:pt x="13368" y="19828"/>
                </a:cubicBezTo>
                <a:close/>
                <a:moveTo>
                  <a:pt x="14576" y="18796"/>
                </a:moveTo>
                <a:cubicBezTo>
                  <a:pt x="14600" y="18760"/>
                  <a:pt x="14600" y="18696"/>
                  <a:pt x="14582" y="18657"/>
                </a:cubicBezTo>
                <a:cubicBezTo>
                  <a:pt x="14561" y="18617"/>
                  <a:pt x="14528" y="18613"/>
                  <a:pt x="14504" y="18649"/>
                </a:cubicBezTo>
                <a:cubicBezTo>
                  <a:pt x="14480" y="18685"/>
                  <a:pt x="14480" y="18748"/>
                  <a:pt x="14498" y="18788"/>
                </a:cubicBezTo>
                <a:cubicBezTo>
                  <a:pt x="14516" y="18828"/>
                  <a:pt x="14552" y="18831"/>
                  <a:pt x="14576" y="18796"/>
                </a:cubicBezTo>
                <a:close/>
                <a:moveTo>
                  <a:pt x="14877" y="17108"/>
                </a:moveTo>
                <a:cubicBezTo>
                  <a:pt x="14886" y="17123"/>
                  <a:pt x="14898" y="17120"/>
                  <a:pt x="14907" y="17104"/>
                </a:cubicBezTo>
                <a:cubicBezTo>
                  <a:pt x="14916" y="17088"/>
                  <a:pt x="14913" y="17064"/>
                  <a:pt x="14904" y="17052"/>
                </a:cubicBezTo>
                <a:cubicBezTo>
                  <a:pt x="14895" y="17036"/>
                  <a:pt x="14883" y="17040"/>
                  <a:pt x="14874" y="17056"/>
                </a:cubicBezTo>
                <a:cubicBezTo>
                  <a:pt x="14868" y="17068"/>
                  <a:pt x="14868" y="17092"/>
                  <a:pt x="14877" y="17108"/>
                </a:cubicBezTo>
                <a:close/>
                <a:moveTo>
                  <a:pt x="15018" y="16250"/>
                </a:moveTo>
                <a:cubicBezTo>
                  <a:pt x="15015" y="16246"/>
                  <a:pt x="15012" y="16246"/>
                  <a:pt x="15012" y="16250"/>
                </a:cubicBezTo>
                <a:cubicBezTo>
                  <a:pt x="15012" y="16254"/>
                  <a:pt x="15012" y="16258"/>
                  <a:pt x="15012" y="16262"/>
                </a:cubicBezTo>
                <a:cubicBezTo>
                  <a:pt x="15015" y="16266"/>
                  <a:pt x="15018" y="16266"/>
                  <a:pt x="15018" y="16262"/>
                </a:cubicBezTo>
                <a:cubicBezTo>
                  <a:pt x="15021" y="16258"/>
                  <a:pt x="15021" y="16250"/>
                  <a:pt x="15018" y="16250"/>
                </a:cubicBezTo>
                <a:close/>
                <a:moveTo>
                  <a:pt x="14351" y="19638"/>
                </a:moveTo>
                <a:cubicBezTo>
                  <a:pt x="14381" y="19594"/>
                  <a:pt x="14387" y="19515"/>
                  <a:pt x="14363" y="19459"/>
                </a:cubicBezTo>
                <a:cubicBezTo>
                  <a:pt x="14339" y="19403"/>
                  <a:pt x="14294" y="19396"/>
                  <a:pt x="14261" y="19439"/>
                </a:cubicBezTo>
                <a:cubicBezTo>
                  <a:pt x="14231" y="19483"/>
                  <a:pt x="14225" y="19562"/>
                  <a:pt x="14249" y="19618"/>
                </a:cubicBezTo>
                <a:cubicBezTo>
                  <a:pt x="14276" y="19670"/>
                  <a:pt x="14321" y="19681"/>
                  <a:pt x="14351" y="19638"/>
                </a:cubicBezTo>
                <a:close/>
                <a:moveTo>
                  <a:pt x="13684" y="20960"/>
                </a:moveTo>
                <a:cubicBezTo>
                  <a:pt x="13633" y="21016"/>
                  <a:pt x="13618" y="21131"/>
                  <a:pt x="13648" y="21219"/>
                </a:cubicBezTo>
                <a:cubicBezTo>
                  <a:pt x="13678" y="21306"/>
                  <a:pt x="13744" y="21334"/>
                  <a:pt x="13792" y="21282"/>
                </a:cubicBezTo>
                <a:cubicBezTo>
                  <a:pt x="13843" y="21227"/>
                  <a:pt x="13858" y="21111"/>
                  <a:pt x="13828" y="21024"/>
                </a:cubicBezTo>
                <a:cubicBezTo>
                  <a:pt x="13798" y="20937"/>
                  <a:pt x="13732" y="20909"/>
                  <a:pt x="13684" y="20960"/>
                </a:cubicBezTo>
                <a:close/>
                <a:moveTo>
                  <a:pt x="13966" y="20428"/>
                </a:moveTo>
                <a:cubicBezTo>
                  <a:pt x="13993" y="20500"/>
                  <a:pt x="14050" y="20516"/>
                  <a:pt x="14089" y="20468"/>
                </a:cubicBezTo>
                <a:cubicBezTo>
                  <a:pt x="14129" y="20416"/>
                  <a:pt x="14141" y="20321"/>
                  <a:pt x="14110" y="20250"/>
                </a:cubicBezTo>
                <a:cubicBezTo>
                  <a:pt x="14083" y="20178"/>
                  <a:pt x="14026" y="20162"/>
                  <a:pt x="13987" y="20210"/>
                </a:cubicBezTo>
                <a:cubicBezTo>
                  <a:pt x="13948" y="20257"/>
                  <a:pt x="13939" y="20357"/>
                  <a:pt x="13966" y="20428"/>
                </a:cubicBezTo>
                <a:close/>
                <a:moveTo>
                  <a:pt x="14760" y="17950"/>
                </a:moveTo>
                <a:cubicBezTo>
                  <a:pt x="14775" y="17922"/>
                  <a:pt x="14775" y="17882"/>
                  <a:pt x="14760" y="17854"/>
                </a:cubicBezTo>
                <a:cubicBezTo>
                  <a:pt x="14745" y="17827"/>
                  <a:pt x="14721" y="17827"/>
                  <a:pt x="14706" y="17854"/>
                </a:cubicBezTo>
                <a:cubicBezTo>
                  <a:pt x="14691" y="17882"/>
                  <a:pt x="14691" y="17922"/>
                  <a:pt x="14706" y="17950"/>
                </a:cubicBezTo>
                <a:cubicBezTo>
                  <a:pt x="14721" y="17977"/>
                  <a:pt x="14745" y="17977"/>
                  <a:pt x="14760" y="17950"/>
                </a:cubicBezTo>
                <a:close/>
                <a:moveTo>
                  <a:pt x="15544" y="18279"/>
                </a:moveTo>
                <a:cubicBezTo>
                  <a:pt x="15577" y="18216"/>
                  <a:pt x="15574" y="18117"/>
                  <a:pt x="15538" y="18057"/>
                </a:cubicBezTo>
                <a:cubicBezTo>
                  <a:pt x="15502" y="17997"/>
                  <a:pt x="15445" y="18001"/>
                  <a:pt x="15412" y="18069"/>
                </a:cubicBezTo>
                <a:cubicBezTo>
                  <a:pt x="15379" y="18132"/>
                  <a:pt x="15382" y="18232"/>
                  <a:pt x="15418" y="18291"/>
                </a:cubicBezTo>
                <a:cubicBezTo>
                  <a:pt x="15457" y="18351"/>
                  <a:pt x="15511" y="18347"/>
                  <a:pt x="15544" y="18279"/>
                </a:cubicBezTo>
                <a:close/>
                <a:moveTo>
                  <a:pt x="14688" y="20603"/>
                </a:moveTo>
                <a:cubicBezTo>
                  <a:pt x="14627" y="20686"/>
                  <a:pt x="14615" y="20841"/>
                  <a:pt x="14663" y="20949"/>
                </a:cubicBezTo>
                <a:cubicBezTo>
                  <a:pt x="14712" y="21056"/>
                  <a:pt x="14799" y="21076"/>
                  <a:pt x="14859" y="20992"/>
                </a:cubicBezTo>
                <a:cubicBezTo>
                  <a:pt x="14919" y="20909"/>
                  <a:pt x="14931" y="20754"/>
                  <a:pt x="14883" y="20647"/>
                </a:cubicBezTo>
                <a:cubicBezTo>
                  <a:pt x="14835" y="20539"/>
                  <a:pt x="14748" y="20520"/>
                  <a:pt x="14688" y="20603"/>
                </a:cubicBezTo>
                <a:close/>
                <a:moveTo>
                  <a:pt x="14952" y="20075"/>
                </a:moveTo>
                <a:cubicBezTo>
                  <a:pt x="14997" y="20166"/>
                  <a:pt x="15075" y="20174"/>
                  <a:pt x="15126" y="20095"/>
                </a:cubicBezTo>
                <a:cubicBezTo>
                  <a:pt x="15177" y="20015"/>
                  <a:pt x="15183" y="19880"/>
                  <a:pt x="15138" y="19789"/>
                </a:cubicBezTo>
                <a:cubicBezTo>
                  <a:pt x="15093" y="19697"/>
                  <a:pt x="15015" y="19689"/>
                  <a:pt x="14964" y="19769"/>
                </a:cubicBezTo>
                <a:cubicBezTo>
                  <a:pt x="14913" y="19848"/>
                  <a:pt x="14907" y="19987"/>
                  <a:pt x="14952" y="20075"/>
                </a:cubicBezTo>
                <a:close/>
                <a:moveTo>
                  <a:pt x="14615" y="21600"/>
                </a:moveTo>
                <a:cubicBezTo>
                  <a:pt x="14612" y="21560"/>
                  <a:pt x="14603" y="21525"/>
                  <a:pt x="14591" y="21489"/>
                </a:cubicBezTo>
                <a:cubicBezTo>
                  <a:pt x="14543" y="21362"/>
                  <a:pt x="14444" y="21330"/>
                  <a:pt x="14375" y="21417"/>
                </a:cubicBezTo>
                <a:cubicBezTo>
                  <a:pt x="14339" y="21461"/>
                  <a:pt x="14315" y="21529"/>
                  <a:pt x="14309" y="21600"/>
                </a:cubicBezTo>
                <a:lnTo>
                  <a:pt x="14615" y="21600"/>
                </a:lnTo>
                <a:close/>
                <a:moveTo>
                  <a:pt x="15207" y="18923"/>
                </a:moveTo>
                <a:cubicBezTo>
                  <a:pt x="15165" y="18994"/>
                  <a:pt x="15165" y="19113"/>
                  <a:pt x="15204" y="19189"/>
                </a:cubicBezTo>
                <a:cubicBezTo>
                  <a:pt x="15247" y="19264"/>
                  <a:pt x="15313" y="19264"/>
                  <a:pt x="15355" y="19193"/>
                </a:cubicBezTo>
                <a:cubicBezTo>
                  <a:pt x="15397" y="19121"/>
                  <a:pt x="15397" y="19002"/>
                  <a:pt x="15358" y="18927"/>
                </a:cubicBezTo>
                <a:cubicBezTo>
                  <a:pt x="15316" y="18855"/>
                  <a:pt x="15250" y="18851"/>
                  <a:pt x="15207" y="18923"/>
                </a:cubicBezTo>
                <a:close/>
                <a:moveTo>
                  <a:pt x="15595" y="17386"/>
                </a:moveTo>
                <a:cubicBezTo>
                  <a:pt x="15625" y="17429"/>
                  <a:pt x="15670" y="17421"/>
                  <a:pt x="15697" y="17366"/>
                </a:cubicBezTo>
                <a:cubicBezTo>
                  <a:pt x="15721" y="17310"/>
                  <a:pt x="15718" y="17231"/>
                  <a:pt x="15685" y="17187"/>
                </a:cubicBezTo>
                <a:cubicBezTo>
                  <a:pt x="15655" y="17143"/>
                  <a:pt x="15610" y="17151"/>
                  <a:pt x="15583" y="17207"/>
                </a:cubicBezTo>
                <a:cubicBezTo>
                  <a:pt x="15559" y="17263"/>
                  <a:pt x="15565" y="17342"/>
                  <a:pt x="15595" y="17386"/>
                </a:cubicBezTo>
                <a:close/>
                <a:moveTo>
                  <a:pt x="15809" y="16460"/>
                </a:moveTo>
                <a:cubicBezTo>
                  <a:pt x="15827" y="16416"/>
                  <a:pt x="15821" y="16357"/>
                  <a:pt x="15797" y="16325"/>
                </a:cubicBezTo>
                <a:cubicBezTo>
                  <a:pt x="15772" y="16293"/>
                  <a:pt x="15736" y="16305"/>
                  <a:pt x="15718" y="16349"/>
                </a:cubicBezTo>
                <a:cubicBezTo>
                  <a:pt x="15700" y="16393"/>
                  <a:pt x="15706" y="16452"/>
                  <a:pt x="15730" y="16484"/>
                </a:cubicBezTo>
                <a:cubicBezTo>
                  <a:pt x="15757" y="16516"/>
                  <a:pt x="15791" y="16504"/>
                  <a:pt x="15809" y="16460"/>
                </a:cubicBezTo>
                <a:close/>
                <a:moveTo>
                  <a:pt x="15833" y="15582"/>
                </a:moveTo>
                <a:cubicBezTo>
                  <a:pt x="15851" y="15602"/>
                  <a:pt x="15875" y="15594"/>
                  <a:pt x="15887" y="15562"/>
                </a:cubicBezTo>
                <a:cubicBezTo>
                  <a:pt x="15899" y="15531"/>
                  <a:pt x="15893" y="15487"/>
                  <a:pt x="15875" y="15467"/>
                </a:cubicBezTo>
                <a:cubicBezTo>
                  <a:pt x="15857" y="15447"/>
                  <a:pt x="15833" y="15455"/>
                  <a:pt x="15821" y="15487"/>
                </a:cubicBezTo>
                <a:cubicBezTo>
                  <a:pt x="15809" y="15519"/>
                  <a:pt x="15815" y="15562"/>
                  <a:pt x="15833" y="15582"/>
                </a:cubicBezTo>
                <a:close/>
                <a:moveTo>
                  <a:pt x="15929" y="13807"/>
                </a:moveTo>
                <a:cubicBezTo>
                  <a:pt x="15929" y="13803"/>
                  <a:pt x="15929" y="13799"/>
                  <a:pt x="15926" y="13795"/>
                </a:cubicBezTo>
                <a:cubicBezTo>
                  <a:pt x="15923" y="13795"/>
                  <a:pt x="15920" y="13795"/>
                  <a:pt x="15920" y="13799"/>
                </a:cubicBezTo>
                <a:cubicBezTo>
                  <a:pt x="15920" y="13803"/>
                  <a:pt x="15920" y="13807"/>
                  <a:pt x="15923" y="13811"/>
                </a:cubicBezTo>
                <a:cubicBezTo>
                  <a:pt x="15926" y="13815"/>
                  <a:pt x="15929" y="13811"/>
                  <a:pt x="15929" y="13807"/>
                </a:cubicBezTo>
                <a:close/>
                <a:moveTo>
                  <a:pt x="15926" y="14677"/>
                </a:moveTo>
                <a:cubicBezTo>
                  <a:pt x="15932" y="14657"/>
                  <a:pt x="15929" y="14637"/>
                  <a:pt x="15917" y="14625"/>
                </a:cubicBezTo>
                <a:cubicBezTo>
                  <a:pt x="15908" y="14613"/>
                  <a:pt x="15893" y="14621"/>
                  <a:pt x="15887" y="14641"/>
                </a:cubicBezTo>
                <a:cubicBezTo>
                  <a:pt x="15881" y="14661"/>
                  <a:pt x="15884" y="14681"/>
                  <a:pt x="15896" y="14693"/>
                </a:cubicBezTo>
                <a:cubicBezTo>
                  <a:pt x="15908" y="14701"/>
                  <a:pt x="15920" y="14693"/>
                  <a:pt x="15926" y="14677"/>
                </a:cubicBezTo>
                <a:close/>
                <a:moveTo>
                  <a:pt x="16509" y="17509"/>
                </a:moveTo>
                <a:cubicBezTo>
                  <a:pt x="16548" y="17413"/>
                  <a:pt x="16536" y="17274"/>
                  <a:pt x="16482" y="17207"/>
                </a:cubicBezTo>
                <a:cubicBezTo>
                  <a:pt x="16428" y="17135"/>
                  <a:pt x="16350" y="17155"/>
                  <a:pt x="16310" y="17255"/>
                </a:cubicBezTo>
                <a:cubicBezTo>
                  <a:pt x="16271" y="17350"/>
                  <a:pt x="16283" y="17489"/>
                  <a:pt x="16337" y="17556"/>
                </a:cubicBezTo>
                <a:cubicBezTo>
                  <a:pt x="16392" y="17628"/>
                  <a:pt x="16467" y="17604"/>
                  <a:pt x="16509" y="17509"/>
                </a:cubicBezTo>
                <a:close/>
                <a:moveTo>
                  <a:pt x="16692" y="13561"/>
                </a:moveTo>
                <a:cubicBezTo>
                  <a:pt x="16665" y="13541"/>
                  <a:pt x="16632" y="13565"/>
                  <a:pt x="16620" y="13612"/>
                </a:cubicBezTo>
                <a:cubicBezTo>
                  <a:pt x="16608" y="13664"/>
                  <a:pt x="16620" y="13719"/>
                  <a:pt x="16650" y="13739"/>
                </a:cubicBezTo>
                <a:cubicBezTo>
                  <a:pt x="16677" y="13759"/>
                  <a:pt x="16710" y="13735"/>
                  <a:pt x="16722" y="13688"/>
                </a:cubicBezTo>
                <a:cubicBezTo>
                  <a:pt x="16734" y="13640"/>
                  <a:pt x="16722" y="13580"/>
                  <a:pt x="16692" y="13561"/>
                </a:cubicBezTo>
                <a:close/>
                <a:moveTo>
                  <a:pt x="16506" y="11038"/>
                </a:moveTo>
                <a:cubicBezTo>
                  <a:pt x="16503" y="11038"/>
                  <a:pt x="16500" y="11038"/>
                  <a:pt x="16500" y="11046"/>
                </a:cubicBezTo>
                <a:cubicBezTo>
                  <a:pt x="16500" y="11050"/>
                  <a:pt x="16500" y="11054"/>
                  <a:pt x="16503" y="11054"/>
                </a:cubicBezTo>
                <a:cubicBezTo>
                  <a:pt x="16506" y="11054"/>
                  <a:pt x="16509" y="11054"/>
                  <a:pt x="16509" y="11046"/>
                </a:cubicBezTo>
                <a:cubicBezTo>
                  <a:pt x="16512" y="11042"/>
                  <a:pt x="16509" y="11038"/>
                  <a:pt x="16506" y="11038"/>
                </a:cubicBezTo>
                <a:close/>
                <a:moveTo>
                  <a:pt x="16692" y="15570"/>
                </a:moveTo>
                <a:cubicBezTo>
                  <a:pt x="16716" y="15495"/>
                  <a:pt x="16701" y="15400"/>
                  <a:pt x="16659" y="15356"/>
                </a:cubicBezTo>
                <a:cubicBezTo>
                  <a:pt x="16617" y="15312"/>
                  <a:pt x="16563" y="15340"/>
                  <a:pt x="16539" y="15416"/>
                </a:cubicBezTo>
                <a:cubicBezTo>
                  <a:pt x="16515" y="15491"/>
                  <a:pt x="16530" y="15586"/>
                  <a:pt x="16572" y="15630"/>
                </a:cubicBezTo>
                <a:cubicBezTo>
                  <a:pt x="16611" y="15674"/>
                  <a:pt x="16665" y="15646"/>
                  <a:pt x="16692" y="15570"/>
                </a:cubicBezTo>
                <a:close/>
                <a:moveTo>
                  <a:pt x="16614" y="12734"/>
                </a:moveTo>
                <a:cubicBezTo>
                  <a:pt x="16608" y="12770"/>
                  <a:pt x="16617" y="12810"/>
                  <a:pt x="16638" y="12822"/>
                </a:cubicBezTo>
                <a:cubicBezTo>
                  <a:pt x="16659" y="12834"/>
                  <a:pt x="16680" y="12818"/>
                  <a:pt x="16686" y="12782"/>
                </a:cubicBezTo>
                <a:cubicBezTo>
                  <a:pt x="16692" y="12746"/>
                  <a:pt x="16683" y="12707"/>
                  <a:pt x="16662" y="12695"/>
                </a:cubicBezTo>
                <a:cubicBezTo>
                  <a:pt x="16641" y="12679"/>
                  <a:pt x="16620" y="12699"/>
                  <a:pt x="16614" y="12734"/>
                </a:cubicBezTo>
                <a:close/>
                <a:moveTo>
                  <a:pt x="16166" y="19467"/>
                </a:moveTo>
                <a:cubicBezTo>
                  <a:pt x="16226" y="19356"/>
                  <a:pt x="16220" y="19181"/>
                  <a:pt x="16157" y="19078"/>
                </a:cubicBezTo>
                <a:cubicBezTo>
                  <a:pt x="16094" y="18974"/>
                  <a:pt x="15995" y="18978"/>
                  <a:pt x="15935" y="19094"/>
                </a:cubicBezTo>
                <a:cubicBezTo>
                  <a:pt x="15875" y="19205"/>
                  <a:pt x="15881" y="19380"/>
                  <a:pt x="15944" y="19483"/>
                </a:cubicBezTo>
                <a:cubicBezTo>
                  <a:pt x="16007" y="19586"/>
                  <a:pt x="16106" y="19578"/>
                  <a:pt x="16166" y="19467"/>
                </a:cubicBezTo>
                <a:close/>
                <a:moveTo>
                  <a:pt x="16617" y="16536"/>
                </a:moveTo>
                <a:cubicBezTo>
                  <a:pt x="16650" y="16448"/>
                  <a:pt x="16635" y="16333"/>
                  <a:pt x="16587" y="16277"/>
                </a:cubicBezTo>
                <a:cubicBezTo>
                  <a:pt x="16539" y="16222"/>
                  <a:pt x="16473" y="16246"/>
                  <a:pt x="16440" y="16333"/>
                </a:cubicBezTo>
                <a:cubicBezTo>
                  <a:pt x="16407" y="16420"/>
                  <a:pt x="16422" y="16536"/>
                  <a:pt x="16473" y="16591"/>
                </a:cubicBezTo>
                <a:cubicBezTo>
                  <a:pt x="16521" y="16647"/>
                  <a:pt x="16587" y="16623"/>
                  <a:pt x="16617" y="16536"/>
                </a:cubicBezTo>
                <a:close/>
                <a:moveTo>
                  <a:pt x="16356" y="18490"/>
                </a:moveTo>
                <a:cubicBezTo>
                  <a:pt x="16404" y="18387"/>
                  <a:pt x="16398" y="18228"/>
                  <a:pt x="16337" y="18144"/>
                </a:cubicBezTo>
                <a:cubicBezTo>
                  <a:pt x="16277" y="18057"/>
                  <a:pt x="16190" y="18073"/>
                  <a:pt x="16142" y="18176"/>
                </a:cubicBezTo>
                <a:cubicBezTo>
                  <a:pt x="16094" y="18279"/>
                  <a:pt x="16100" y="18438"/>
                  <a:pt x="16160" y="18522"/>
                </a:cubicBezTo>
                <a:cubicBezTo>
                  <a:pt x="16220" y="18609"/>
                  <a:pt x="16307" y="18593"/>
                  <a:pt x="16356" y="18490"/>
                </a:cubicBezTo>
                <a:close/>
                <a:moveTo>
                  <a:pt x="16599" y="11853"/>
                </a:moveTo>
                <a:cubicBezTo>
                  <a:pt x="16587" y="11849"/>
                  <a:pt x="16575" y="11857"/>
                  <a:pt x="16572" y="11880"/>
                </a:cubicBezTo>
                <a:cubicBezTo>
                  <a:pt x="16569" y="11900"/>
                  <a:pt x="16575" y="11920"/>
                  <a:pt x="16587" y="11928"/>
                </a:cubicBezTo>
                <a:cubicBezTo>
                  <a:pt x="16599" y="11932"/>
                  <a:pt x="16611" y="11924"/>
                  <a:pt x="16614" y="11904"/>
                </a:cubicBezTo>
                <a:cubicBezTo>
                  <a:pt x="16617" y="11876"/>
                  <a:pt x="16611" y="11857"/>
                  <a:pt x="16599" y="11853"/>
                </a:cubicBezTo>
                <a:close/>
                <a:moveTo>
                  <a:pt x="16725" y="14621"/>
                </a:moveTo>
                <a:cubicBezTo>
                  <a:pt x="16743" y="14558"/>
                  <a:pt x="16728" y="14482"/>
                  <a:pt x="16692" y="14450"/>
                </a:cubicBezTo>
                <a:cubicBezTo>
                  <a:pt x="16656" y="14419"/>
                  <a:pt x="16614" y="14446"/>
                  <a:pt x="16596" y="14510"/>
                </a:cubicBezTo>
                <a:cubicBezTo>
                  <a:pt x="16578" y="14573"/>
                  <a:pt x="16593" y="14649"/>
                  <a:pt x="16629" y="14681"/>
                </a:cubicBezTo>
                <a:cubicBezTo>
                  <a:pt x="16665" y="14708"/>
                  <a:pt x="16707" y="14685"/>
                  <a:pt x="16725" y="14621"/>
                </a:cubicBezTo>
                <a:close/>
                <a:moveTo>
                  <a:pt x="15932" y="20440"/>
                </a:moveTo>
                <a:cubicBezTo>
                  <a:pt x="16001" y="20325"/>
                  <a:pt x="16004" y="20130"/>
                  <a:pt x="15938" y="20007"/>
                </a:cubicBezTo>
                <a:cubicBezTo>
                  <a:pt x="15872" y="19884"/>
                  <a:pt x="15760" y="19880"/>
                  <a:pt x="15691" y="19999"/>
                </a:cubicBezTo>
                <a:cubicBezTo>
                  <a:pt x="15622" y="20118"/>
                  <a:pt x="15619" y="20309"/>
                  <a:pt x="15685" y="20432"/>
                </a:cubicBezTo>
                <a:cubicBezTo>
                  <a:pt x="15754" y="20555"/>
                  <a:pt x="15863" y="20559"/>
                  <a:pt x="15932" y="20440"/>
                </a:cubicBezTo>
                <a:close/>
                <a:moveTo>
                  <a:pt x="15658" y="21405"/>
                </a:moveTo>
                <a:cubicBezTo>
                  <a:pt x="15739" y="21286"/>
                  <a:pt x="15748" y="21072"/>
                  <a:pt x="15679" y="20933"/>
                </a:cubicBezTo>
                <a:cubicBezTo>
                  <a:pt x="15610" y="20790"/>
                  <a:pt x="15490" y="20774"/>
                  <a:pt x="15412" y="20897"/>
                </a:cubicBezTo>
                <a:cubicBezTo>
                  <a:pt x="15331" y="21016"/>
                  <a:pt x="15322" y="21231"/>
                  <a:pt x="15391" y="21370"/>
                </a:cubicBezTo>
                <a:cubicBezTo>
                  <a:pt x="15460" y="21509"/>
                  <a:pt x="15580" y="21525"/>
                  <a:pt x="15658" y="21405"/>
                </a:cubicBezTo>
                <a:close/>
                <a:moveTo>
                  <a:pt x="17380" y="13549"/>
                </a:moveTo>
                <a:cubicBezTo>
                  <a:pt x="17434" y="13584"/>
                  <a:pt x="17498" y="13533"/>
                  <a:pt x="17516" y="13437"/>
                </a:cubicBezTo>
                <a:cubicBezTo>
                  <a:pt x="17537" y="13342"/>
                  <a:pt x="17507" y="13235"/>
                  <a:pt x="17453" y="13199"/>
                </a:cubicBezTo>
                <a:cubicBezTo>
                  <a:pt x="17398" y="13163"/>
                  <a:pt x="17335" y="13215"/>
                  <a:pt x="17317" y="13310"/>
                </a:cubicBezTo>
                <a:cubicBezTo>
                  <a:pt x="17299" y="13406"/>
                  <a:pt x="17326" y="13513"/>
                  <a:pt x="17380" y="13549"/>
                </a:cubicBezTo>
                <a:close/>
                <a:moveTo>
                  <a:pt x="17317" y="15559"/>
                </a:moveTo>
                <a:cubicBezTo>
                  <a:pt x="17386" y="15618"/>
                  <a:pt x="17471" y="15570"/>
                  <a:pt x="17504" y="15447"/>
                </a:cubicBezTo>
                <a:cubicBezTo>
                  <a:pt x="17540" y="15324"/>
                  <a:pt x="17510" y="15177"/>
                  <a:pt x="17440" y="15118"/>
                </a:cubicBezTo>
                <a:cubicBezTo>
                  <a:pt x="17371" y="15058"/>
                  <a:pt x="17287" y="15106"/>
                  <a:pt x="17254" y="15229"/>
                </a:cubicBezTo>
                <a:cubicBezTo>
                  <a:pt x="17221" y="15348"/>
                  <a:pt x="17248" y="15499"/>
                  <a:pt x="17317" y="15559"/>
                </a:cubicBezTo>
                <a:close/>
                <a:moveTo>
                  <a:pt x="17074" y="9803"/>
                </a:moveTo>
                <a:cubicBezTo>
                  <a:pt x="17095" y="9807"/>
                  <a:pt x="17113" y="9779"/>
                  <a:pt x="17116" y="9743"/>
                </a:cubicBezTo>
                <a:cubicBezTo>
                  <a:pt x="17119" y="9708"/>
                  <a:pt x="17104" y="9672"/>
                  <a:pt x="17083" y="9668"/>
                </a:cubicBezTo>
                <a:cubicBezTo>
                  <a:pt x="17062" y="9664"/>
                  <a:pt x="17044" y="9692"/>
                  <a:pt x="17041" y="9728"/>
                </a:cubicBezTo>
                <a:cubicBezTo>
                  <a:pt x="17038" y="9763"/>
                  <a:pt x="17053" y="9799"/>
                  <a:pt x="17074" y="9803"/>
                </a:cubicBezTo>
                <a:close/>
                <a:moveTo>
                  <a:pt x="17468" y="14148"/>
                </a:moveTo>
                <a:cubicBezTo>
                  <a:pt x="17404" y="14101"/>
                  <a:pt x="17332" y="14152"/>
                  <a:pt x="17305" y="14264"/>
                </a:cubicBezTo>
                <a:cubicBezTo>
                  <a:pt x="17278" y="14375"/>
                  <a:pt x="17308" y="14502"/>
                  <a:pt x="17368" y="14550"/>
                </a:cubicBezTo>
                <a:cubicBezTo>
                  <a:pt x="17431" y="14597"/>
                  <a:pt x="17504" y="14546"/>
                  <a:pt x="17531" y="14434"/>
                </a:cubicBezTo>
                <a:cubicBezTo>
                  <a:pt x="17558" y="14323"/>
                  <a:pt x="17528" y="14196"/>
                  <a:pt x="17468" y="14148"/>
                </a:cubicBezTo>
                <a:close/>
                <a:moveTo>
                  <a:pt x="17200" y="10697"/>
                </a:moveTo>
                <a:cubicBezTo>
                  <a:pt x="17230" y="10705"/>
                  <a:pt x="17260" y="10669"/>
                  <a:pt x="17263" y="10617"/>
                </a:cubicBezTo>
                <a:cubicBezTo>
                  <a:pt x="17269" y="10566"/>
                  <a:pt x="17248" y="10514"/>
                  <a:pt x="17218" y="10506"/>
                </a:cubicBezTo>
                <a:cubicBezTo>
                  <a:pt x="17188" y="10498"/>
                  <a:pt x="17158" y="10534"/>
                  <a:pt x="17155" y="10586"/>
                </a:cubicBezTo>
                <a:cubicBezTo>
                  <a:pt x="17152" y="10637"/>
                  <a:pt x="17170" y="10685"/>
                  <a:pt x="17200" y="10697"/>
                </a:cubicBezTo>
                <a:close/>
                <a:moveTo>
                  <a:pt x="16725" y="8107"/>
                </a:moveTo>
                <a:cubicBezTo>
                  <a:pt x="16722" y="8107"/>
                  <a:pt x="16719" y="8111"/>
                  <a:pt x="16719" y="8115"/>
                </a:cubicBezTo>
                <a:cubicBezTo>
                  <a:pt x="16719" y="8119"/>
                  <a:pt x="16722" y="8123"/>
                  <a:pt x="16725" y="8123"/>
                </a:cubicBezTo>
                <a:cubicBezTo>
                  <a:pt x="16728" y="8123"/>
                  <a:pt x="16731" y="8119"/>
                  <a:pt x="16731" y="8115"/>
                </a:cubicBezTo>
                <a:cubicBezTo>
                  <a:pt x="16728" y="8111"/>
                  <a:pt x="16728" y="8107"/>
                  <a:pt x="16725" y="8107"/>
                </a:cubicBezTo>
                <a:close/>
                <a:moveTo>
                  <a:pt x="16893" y="8905"/>
                </a:moveTo>
                <a:cubicBezTo>
                  <a:pt x="16893" y="8925"/>
                  <a:pt x="16903" y="8945"/>
                  <a:pt x="16915" y="8945"/>
                </a:cubicBezTo>
                <a:cubicBezTo>
                  <a:pt x="16927" y="8945"/>
                  <a:pt x="16936" y="8929"/>
                  <a:pt x="16939" y="8909"/>
                </a:cubicBezTo>
                <a:cubicBezTo>
                  <a:pt x="16939" y="8889"/>
                  <a:pt x="16930" y="8870"/>
                  <a:pt x="16918" y="8870"/>
                </a:cubicBezTo>
                <a:cubicBezTo>
                  <a:pt x="16906" y="8866"/>
                  <a:pt x="16893" y="8881"/>
                  <a:pt x="16893" y="8905"/>
                </a:cubicBezTo>
                <a:close/>
                <a:moveTo>
                  <a:pt x="16999" y="19618"/>
                </a:moveTo>
                <a:cubicBezTo>
                  <a:pt x="17071" y="19463"/>
                  <a:pt x="17062" y="19233"/>
                  <a:pt x="16972" y="19102"/>
                </a:cubicBezTo>
                <a:cubicBezTo>
                  <a:pt x="16884" y="18970"/>
                  <a:pt x="16752" y="18990"/>
                  <a:pt x="16680" y="19145"/>
                </a:cubicBezTo>
                <a:cubicBezTo>
                  <a:pt x="16605" y="19300"/>
                  <a:pt x="16617" y="19531"/>
                  <a:pt x="16704" y="19662"/>
                </a:cubicBezTo>
                <a:cubicBezTo>
                  <a:pt x="16794" y="19793"/>
                  <a:pt x="16927" y="19773"/>
                  <a:pt x="16999" y="19618"/>
                </a:cubicBezTo>
                <a:close/>
                <a:moveTo>
                  <a:pt x="17356" y="12572"/>
                </a:moveTo>
                <a:cubicBezTo>
                  <a:pt x="17404" y="12595"/>
                  <a:pt x="17453" y="12548"/>
                  <a:pt x="17468" y="12464"/>
                </a:cubicBezTo>
                <a:cubicBezTo>
                  <a:pt x="17483" y="12381"/>
                  <a:pt x="17456" y="12293"/>
                  <a:pt x="17407" y="12270"/>
                </a:cubicBezTo>
                <a:cubicBezTo>
                  <a:pt x="17359" y="12246"/>
                  <a:pt x="17311" y="12294"/>
                  <a:pt x="17296" y="12377"/>
                </a:cubicBezTo>
                <a:cubicBezTo>
                  <a:pt x="17284" y="12460"/>
                  <a:pt x="17311" y="12548"/>
                  <a:pt x="17356" y="12572"/>
                </a:cubicBezTo>
                <a:close/>
                <a:moveTo>
                  <a:pt x="17188" y="18569"/>
                </a:moveTo>
                <a:cubicBezTo>
                  <a:pt x="17251" y="18418"/>
                  <a:pt x="17233" y="18208"/>
                  <a:pt x="17149" y="18101"/>
                </a:cubicBezTo>
                <a:cubicBezTo>
                  <a:pt x="17065" y="17989"/>
                  <a:pt x="16945" y="18021"/>
                  <a:pt x="16881" y="18168"/>
                </a:cubicBezTo>
                <a:cubicBezTo>
                  <a:pt x="16818" y="18319"/>
                  <a:pt x="16836" y="18530"/>
                  <a:pt x="16921" y="18637"/>
                </a:cubicBezTo>
                <a:cubicBezTo>
                  <a:pt x="17005" y="18748"/>
                  <a:pt x="17125" y="18716"/>
                  <a:pt x="17188" y="18569"/>
                </a:cubicBezTo>
                <a:close/>
                <a:moveTo>
                  <a:pt x="16536" y="21600"/>
                </a:moveTo>
                <a:cubicBezTo>
                  <a:pt x="16587" y="21441"/>
                  <a:pt x="16578" y="21235"/>
                  <a:pt x="16503" y="21092"/>
                </a:cubicBezTo>
                <a:cubicBezTo>
                  <a:pt x="16413" y="20921"/>
                  <a:pt x="16259" y="20913"/>
                  <a:pt x="16163" y="21076"/>
                </a:cubicBezTo>
                <a:cubicBezTo>
                  <a:pt x="16079" y="21215"/>
                  <a:pt x="16064" y="21433"/>
                  <a:pt x="16121" y="21600"/>
                </a:cubicBezTo>
                <a:lnTo>
                  <a:pt x="16536" y="21600"/>
                </a:lnTo>
                <a:close/>
                <a:moveTo>
                  <a:pt x="17335" y="17521"/>
                </a:moveTo>
                <a:cubicBezTo>
                  <a:pt x="17389" y="17378"/>
                  <a:pt x="17365" y="17191"/>
                  <a:pt x="17287" y="17096"/>
                </a:cubicBezTo>
                <a:cubicBezTo>
                  <a:pt x="17206" y="17004"/>
                  <a:pt x="17101" y="17040"/>
                  <a:pt x="17047" y="17183"/>
                </a:cubicBezTo>
                <a:cubicBezTo>
                  <a:pt x="16993" y="17326"/>
                  <a:pt x="17017" y="17513"/>
                  <a:pt x="17095" y="17608"/>
                </a:cubicBezTo>
                <a:cubicBezTo>
                  <a:pt x="17173" y="17699"/>
                  <a:pt x="17281" y="17664"/>
                  <a:pt x="17335" y="17521"/>
                </a:cubicBezTo>
                <a:close/>
                <a:moveTo>
                  <a:pt x="17440" y="16480"/>
                </a:moveTo>
                <a:cubicBezTo>
                  <a:pt x="17483" y="16349"/>
                  <a:pt x="17459" y="16178"/>
                  <a:pt x="17383" y="16103"/>
                </a:cubicBezTo>
                <a:cubicBezTo>
                  <a:pt x="17308" y="16027"/>
                  <a:pt x="17212" y="16071"/>
                  <a:pt x="17170" y="16206"/>
                </a:cubicBezTo>
                <a:cubicBezTo>
                  <a:pt x="17128" y="16337"/>
                  <a:pt x="17152" y="16508"/>
                  <a:pt x="17227" y="16583"/>
                </a:cubicBezTo>
                <a:cubicBezTo>
                  <a:pt x="17302" y="16659"/>
                  <a:pt x="17395" y="16611"/>
                  <a:pt x="17440" y="16480"/>
                </a:cubicBezTo>
                <a:close/>
                <a:moveTo>
                  <a:pt x="16767" y="20659"/>
                </a:moveTo>
                <a:cubicBezTo>
                  <a:pt x="16851" y="20500"/>
                  <a:pt x="16848" y="20249"/>
                  <a:pt x="16758" y="20099"/>
                </a:cubicBezTo>
                <a:cubicBezTo>
                  <a:pt x="16668" y="19948"/>
                  <a:pt x="16527" y="19956"/>
                  <a:pt x="16443" y="20114"/>
                </a:cubicBezTo>
                <a:cubicBezTo>
                  <a:pt x="16359" y="20273"/>
                  <a:pt x="16362" y="20524"/>
                  <a:pt x="16452" y="20675"/>
                </a:cubicBezTo>
                <a:cubicBezTo>
                  <a:pt x="16539" y="20825"/>
                  <a:pt x="16683" y="20821"/>
                  <a:pt x="16767" y="20659"/>
                </a:cubicBezTo>
                <a:close/>
                <a:moveTo>
                  <a:pt x="17383" y="11527"/>
                </a:moveTo>
                <a:cubicBezTo>
                  <a:pt x="17392" y="11459"/>
                  <a:pt x="17368" y="11388"/>
                  <a:pt x="17329" y="11372"/>
                </a:cubicBezTo>
                <a:cubicBezTo>
                  <a:pt x="17290" y="11356"/>
                  <a:pt x="17251" y="11400"/>
                  <a:pt x="17242" y="11467"/>
                </a:cubicBezTo>
                <a:cubicBezTo>
                  <a:pt x="17233" y="11535"/>
                  <a:pt x="17257" y="11606"/>
                  <a:pt x="17296" y="11622"/>
                </a:cubicBezTo>
                <a:cubicBezTo>
                  <a:pt x="17335" y="11638"/>
                  <a:pt x="17374" y="11594"/>
                  <a:pt x="17383" y="11527"/>
                </a:cubicBezTo>
                <a:close/>
                <a:moveTo>
                  <a:pt x="17999" y="11197"/>
                </a:moveTo>
                <a:cubicBezTo>
                  <a:pt x="18066" y="11217"/>
                  <a:pt x="18132" y="11142"/>
                  <a:pt x="18144" y="11022"/>
                </a:cubicBezTo>
                <a:cubicBezTo>
                  <a:pt x="18156" y="10903"/>
                  <a:pt x="18111" y="10792"/>
                  <a:pt x="18045" y="10768"/>
                </a:cubicBezTo>
                <a:cubicBezTo>
                  <a:pt x="17978" y="10748"/>
                  <a:pt x="17912" y="10824"/>
                  <a:pt x="17900" y="10943"/>
                </a:cubicBezTo>
                <a:cubicBezTo>
                  <a:pt x="17888" y="11062"/>
                  <a:pt x="17933" y="11177"/>
                  <a:pt x="17999" y="11197"/>
                </a:cubicBezTo>
                <a:close/>
                <a:moveTo>
                  <a:pt x="17888" y="10220"/>
                </a:moveTo>
                <a:cubicBezTo>
                  <a:pt x="17945" y="10232"/>
                  <a:pt x="17999" y="10161"/>
                  <a:pt x="18006" y="10057"/>
                </a:cubicBezTo>
                <a:cubicBezTo>
                  <a:pt x="18012" y="9954"/>
                  <a:pt x="17972" y="9863"/>
                  <a:pt x="17912" y="9847"/>
                </a:cubicBezTo>
                <a:cubicBezTo>
                  <a:pt x="17855" y="9835"/>
                  <a:pt x="17801" y="9906"/>
                  <a:pt x="17795" y="10010"/>
                </a:cubicBezTo>
                <a:cubicBezTo>
                  <a:pt x="17789" y="10113"/>
                  <a:pt x="17828" y="10208"/>
                  <a:pt x="17888" y="10220"/>
                </a:cubicBezTo>
                <a:close/>
                <a:moveTo>
                  <a:pt x="17489" y="19725"/>
                </a:moveTo>
                <a:cubicBezTo>
                  <a:pt x="17603" y="19876"/>
                  <a:pt x="17765" y="19836"/>
                  <a:pt x="17849" y="19638"/>
                </a:cubicBezTo>
                <a:cubicBezTo>
                  <a:pt x="17936" y="19439"/>
                  <a:pt x="17912" y="19153"/>
                  <a:pt x="17798" y="18998"/>
                </a:cubicBezTo>
                <a:cubicBezTo>
                  <a:pt x="17684" y="18847"/>
                  <a:pt x="17522" y="18887"/>
                  <a:pt x="17437" y="19086"/>
                </a:cubicBezTo>
                <a:cubicBezTo>
                  <a:pt x="17353" y="19288"/>
                  <a:pt x="17377" y="19574"/>
                  <a:pt x="17489" y="19725"/>
                </a:cubicBezTo>
                <a:close/>
                <a:moveTo>
                  <a:pt x="17624" y="20754"/>
                </a:moveTo>
                <a:cubicBezTo>
                  <a:pt x="17723" y="20551"/>
                  <a:pt x="17708" y="20246"/>
                  <a:pt x="17594" y="20071"/>
                </a:cubicBezTo>
                <a:cubicBezTo>
                  <a:pt x="17480" y="19896"/>
                  <a:pt x="17305" y="19920"/>
                  <a:pt x="17206" y="20126"/>
                </a:cubicBezTo>
                <a:cubicBezTo>
                  <a:pt x="17107" y="20329"/>
                  <a:pt x="17122" y="20639"/>
                  <a:pt x="17236" y="20810"/>
                </a:cubicBezTo>
                <a:cubicBezTo>
                  <a:pt x="17350" y="20980"/>
                  <a:pt x="17525" y="20957"/>
                  <a:pt x="17624" y="20754"/>
                </a:cubicBezTo>
                <a:close/>
                <a:moveTo>
                  <a:pt x="18036" y="18518"/>
                </a:moveTo>
                <a:cubicBezTo>
                  <a:pt x="18111" y="18323"/>
                  <a:pt x="18081" y="18057"/>
                  <a:pt x="17969" y="17926"/>
                </a:cubicBezTo>
                <a:cubicBezTo>
                  <a:pt x="17858" y="17795"/>
                  <a:pt x="17708" y="17846"/>
                  <a:pt x="17636" y="18041"/>
                </a:cubicBezTo>
                <a:cubicBezTo>
                  <a:pt x="17561" y="18236"/>
                  <a:pt x="17591" y="18502"/>
                  <a:pt x="17702" y="18633"/>
                </a:cubicBezTo>
                <a:cubicBezTo>
                  <a:pt x="17810" y="18768"/>
                  <a:pt x="17960" y="18716"/>
                  <a:pt x="18036" y="18518"/>
                </a:cubicBezTo>
                <a:close/>
                <a:moveTo>
                  <a:pt x="17636" y="8238"/>
                </a:moveTo>
                <a:cubicBezTo>
                  <a:pt x="17636" y="8167"/>
                  <a:pt x="17603" y="8111"/>
                  <a:pt x="17564" y="8111"/>
                </a:cubicBezTo>
                <a:cubicBezTo>
                  <a:pt x="17525" y="8111"/>
                  <a:pt x="17492" y="8167"/>
                  <a:pt x="17492" y="8238"/>
                </a:cubicBezTo>
                <a:cubicBezTo>
                  <a:pt x="17492" y="8310"/>
                  <a:pt x="17525" y="8365"/>
                  <a:pt x="17564" y="8365"/>
                </a:cubicBezTo>
                <a:cubicBezTo>
                  <a:pt x="17603" y="8365"/>
                  <a:pt x="17636" y="8310"/>
                  <a:pt x="17636" y="8238"/>
                </a:cubicBezTo>
                <a:close/>
                <a:moveTo>
                  <a:pt x="16848" y="5823"/>
                </a:moveTo>
                <a:cubicBezTo>
                  <a:pt x="16836" y="5827"/>
                  <a:pt x="16827" y="5847"/>
                  <a:pt x="16830" y="5867"/>
                </a:cubicBezTo>
                <a:cubicBezTo>
                  <a:pt x="16833" y="5887"/>
                  <a:pt x="16842" y="5902"/>
                  <a:pt x="16854" y="5898"/>
                </a:cubicBezTo>
                <a:cubicBezTo>
                  <a:pt x="16866" y="5895"/>
                  <a:pt x="16875" y="5875"/>
                  <a:pt x="16872" y="5855"/>
                </a:cubicBezTo>
                <a:cubicBezTo>
                  <a:pt x="16872" y="5835"/>
                  <a:pt x="16860" y="5819"/>
                  <a:pt x="16848" y="5823"/>
                </a:cubicBezTo>
                <a:close/>
                <a:moveTo>
                  <a:pt x="17428" y="21600"/>
                </a:moveTo>
                <a:cubicBezTo>
                  <a:pt x="17446" y="21433"/>
                  <a:pt x="17416" y="21258"/>
                  <a:pt x="17344" y="21131"/>
                </a:cubicBezTo>
                <a:cubicBezTo>
                  <a:pt x="17227" y="20933"/>
                  <a:pt x="17044" y="20941"/>
                  <a:pt x="16933" y="21147"/>
                </a:cubicBezTo>
                <a:cubicBezTo>
                  <a:pt x="16863" y="21270"/>
                  <a:pt x="16839" y="21441"/>
                  <a:pt x="16857" y="21600"/>
                </a:cubicBezTo>
                <a:lnTo>
                  <a:pt x="17428" y="21600"/>
                </a:lnTo>
                <a:close/>
                <a:moveTo>
                  <a:pt x="17741" y="9275"/>
                </a:moveTo>
                <a:cubicBezTo>
                  <a:pt x="17789" y="9279"/>
                  <a:pt x="17831" y="9215"/>
                  <a:pt x="17837" y="9128"/>
                </a:cubicBezTo>
                <a:cubicBezTo>
                  <a:pt x="17840" y="9040"/>
                  <a:pt x="17804" y="8965"/>
                  <a:pt x="17753" y="8961"/>
                </a:cubicBezTo>
                <a:cubicBezTo>
                  <a:pt x="17705" y="8957"/>
                  <a:pt x="17663" y="9021"/>
                  <a:pt x="17657" y="9108"/>
                </a:cubicBezTo>
                <a:cubicBezTo>
                  <a:pt x="17654" y="9191"/>
                  <a:pt x="17693" y="9267"/>
                  <a:pt x="17741" y="9275"/>
                </a:cubicBezTo>
                <a:close/>
                <a:moveTo>
                  <a:pt x="18270" y="16293"/>
                </a:moveTo>
                <a:cubicBezTo>
                  <a:pt x="18321" y="16115"/>
                  <a:pt x="18282" y="15892"/>
                  <a:pt x="18180" y="15801"/>
                </a:cubicBezTo>
                <a:cubicBezTo>
                  <a:pt x="18078" y="15709"/>
                  <a:pt x="17954" y="15781"/>
                  <a:pt x="17900" y="15960"/>
                </a:cubicBezTo>
                <a:cubicBezTo>
                  <a:pt x="17849" y="16138"/>
                  <a:pt x="17888" y="16361"/>
                  <a:pt x="17990" y="16452"/>
                </a:cubicBezTo>
                <a:cubicBezTo>
                  <a:pt x="18093" y="16544"/>
                  <a:pt x="18216" y="16472"/>
                  <a:pt x="18270" y="16293"/>
                </a:cubicBezTo>
                <a:close/>
                <a:moveTo>
                  <a:pt x="18009" y="12893"/>
                </a:moveTo>
                <a:cubicBezTo>
                  <a:pt x="17984" y="13040"/>
                  <a:pt x="18030" y="13195"/>
                  <a:pt x="18111" y="13239"/>
                </a:cubicBezTo>
                <a:cubicBezTo>
                  <a:pt x="18195" y="13283"/>
                  <a:pt x="18282" y="13203"/>
                  <a:pt x="18306" y="13056"/>
                </a:cubicBezTo>
                <a:cubicBezTo>
                  <a:pt x="18330" y="12909"/>
                  <a:pt x="18285" y="12754"/>
                  <a:pt x="18204" y="12711"/>
                </a:cubicBezTo>
                <a:cubicBezTo>
                  <a:pt x="18123" y="12667"/>
                  <a:pt x="18036" y="12750"/>
                  <a:pt x="18009" y="12893"/>
                </a:cubicBezTo>
                <a:close/>
                <a:moveTo>
                  <a:pt x="18234" y="13719"/>
                </a:moveTo>
                <a:cubicBezTo>
                  <a:pt x="18144" y="13660"/>
                  <a:pt x="18045" y="13739"/>
                  <a:pt x="18012" y="13898"/>
                </a:cubicBezTo>
                <a:cubicBezTo>
                  <a:pt x="17978" y="14057"/>
                  <a:pt x="18024" y="14232"/>
                  <a:pt x="18114" y="14291"/>
                </a:cubicBezTo>
                <a:cubicBezTo>
                  <a:pt x="18204" y="14351"/>
                  <a:pt x="18303" y="14272"/>
                  <a:pt x="18336" y="14113"/>
                </a:cubicBezTo>
                <a:cubicBezTo>
                  <a:pt x="18369" y="13958"/>
                  <a:pt x="18324" y="13779"/>
                  <a:pt x="18234" y="13719"/>
                </a:cubicBezTo>
                <a:close/>
                <a:moveTo>
                  <a:pt x="18225" y="14752"/>
                </a:moveTo>
                <a:cubicBezTo>
                  <a:pt x="18129" y="14677"/>
                  <a:pt x="18018" y="14756"/>
                  <a:pt x="17972" y="14923"/>
                </a:cubicBezTo>
                <a:cubicBezTo>
                  <a:pt x="17930" y="15094"/>
                  <a:pt x="17972" y="15292"/>
                  <a:pt x="18069" y="15368"/>
                </a:cubicBezTo>
                <a:cubicBezTo>
                  <a:pt x="18165" y="15443"/>
                  <a:pt x="18276" y="15364"/>
                  <a:pt x="18321" y="15197"/>
                </a:cubicBezTo>
                <a:cubicBezTo>
                  <a:pt x="18366" y="15026"/>
                  <a:pt x="18321" y="14828"/>
                  <a:pt x="18225" y="14752"/>
                </a:cubicBezTo>
                <a:close/>
                <a:moveTo>
                  <a:pt x="18174" y="17402"/>
                </a:moveTo>
                <a:cubicBezTo>
                  <a:pt x="18237" y="17215"/>
                  <a:pt x="18201" y="16969"/>
                  <a:pt x="18096" y="16861"/>
                </a:cubicBezTo>
                <a:cubicBezTo>
                  <a:pt x="17987" y="16750"/>
                  <a:pt x="17852" y="16814"/>
                  <a:pt x="17789" y="17000"/>
                </a:cubicBezTo>
                <a:cubicBezTo>
                  <a:pt x="17726" y="17187"/>
                  <a:pt x="17762" y="17433"/>
                  <a:pt x="17867" y="17541"/>
                </a:cubicBezTo>
                <a:cubicBezTo>
                  <a:pt x="17972" y="17652"/>
                  <a:pt x="18111" y="17592"/>
                  <a:pt x="18174" y="17402"/>
                </a:cubicBezTo>
                <a:close/>
                <a:moveTo>
                  <a:pt x="17152" y="6602"/>
                </a:moveTo>
                <a:cubicBezTo>
                  <a:pt x="17149" y="6566"/>
                  <a:pt x="17131" y="6538"/>
                  <a:pt x="17110" y="6542"/>
                </a:cubicBezTo>
                <a:cubicBezTo>
                  <a:pt x="17089" y="6546"/>
                  <a:pt x="17074" y="6578"/>
                  <a:pt x="17077" y="6617"/>
                </a:cubicBezTo>
                <a:cubicBezTo>
                  <a:pt x="17080" y="6653"/>
                  <a:pt x="17098" y="6681"/>
                  <a:pt x="17119" y="6677"/>
                </a:cubicBezTo>
                <a:cubicBezTo>
                  <a:pt x="17140" y="6669"/>
                  <a:pt x="17155" y="6637"/>
                  <a:pt x="17152" y="6602"/>
                </a:cubicBezTo>
                <a:close/>
                <a:moveTo>
                  <a:pt x="18141" y="11725"/>
                </a:moveTo>
                <a:cubicBezTo>
                  <a:pt x="18066" y="11694"/>
                  <a:pt x="17990" y="11773"/>
                  <a:pt x="17972" y="11908"/>
                </a:cubicBezTo>
                <a:cubicBezTo>
                  <a:pt x="17954" y="12039"/>
                  <a:pt x="17999" y="12174"/>
                  <a:pt x="18075" y="12206"/>
                </a:cubicBezTo>
                <a:cubicBezTo>
                  <a:pt x="18150" y="12238"/>
                  <a:pt x="18225" y="12158"/>
                  <a:pt x="18243" y="12027"/>
                </a:cubicBezTo>
                <a:cubicBezTo>
                  <a:pt x="18261" y="11892"/>
                  <a:pt x="18216" y="11761"/>
                  <a:pt x="18141" y="11725"/>
                </a:cubicBezTo>
                <a:close/>
                <a:moveTo>
                  <a:pt x="16563" y="5164"/>
                </a:moveTo>
                <a:cubicBezTo>
                  <a:pt x="16563" y="5168"/>
                  <a:pt x="16566" y="5172"/>
                  <a:pt x="16569" y="5172"/>
                </a:cubicBezTo>
                <a:cubicBezTo>
                  <a:pt x="16572" y="5172"/>
                  <a:pt x="16572" y="5168"/>
                  <a:pt x="16572" y="5164"/>
                </a:cubicBezTo>
                <a:cubicBezTo>
                  <a:pt x="16572" y="5160"/>
                  <a:pt x="16569" y="5156"/>
                  <a:pt x="16566" y="5156"/>
                </a:cubicBezTo>
                <a:cubicBezTo>
                  <a:pt x="16566" y="5156"/>
                  <a:pt x="16563" y="5160"/>
                  <a:pt x="16563" y="5164"/>
                </a:cubicBezTo>
                <a:close/>
                <a:moveTo>
                  <a:pt x="17296" y="7408"/>
                </a:moveTo>
                <a:cubicBezTo>
                  <a:pt x="17299" y="7463"/>
                  <a:pt x="17323" y="7503"/>
                  <a:pt x="17353" y="7499"/>
                </a:cubicBezTo>
                <a:cubicBezTo>
                  <a:pt x="17383" y="7495"/>
                  <a:pt x="17407" y="7452"/>
                  <a:pt x="17404" y="7396"/>
                </a:cubicBezTo>
                <a:cubicBezTo>
                  <a:pt x="17404" y="7340"/>
                  <a:pt x="17377" y="7301"/>
                  <a:pt x="17347" y="7305"/>
                </a:cubicBezTo>
                <a:cubicBezTo>
                  <a:pt x="17320" y="7305"/>
                  <a:pt x="17296" y="7352"/>
                  <a:pt x="17296" y="7408"/>
                </a:cubicBezTo>
                <a:close/>
                <a:moveTo>
                  <a:pt x="17843" y="6598"/>
                </a:moveTo>
                <a:cubicBezTo>
                  <a:pt x="17849" y="6701"/>
                  <a:pt x="17900" y="6776"/>
                  <a:pt x="17960" y="6764"/>
                </a:cubicBezTo>
                <a:cubicBezTo>
                  <a:pt x="18018" y="6752"/>
                  <a:pt x="18063" y="6661"/>
                  <a:pt x="18057" y="6558"/>
                </a:cubicBezTo>
                <a:cubicBezTo>
                  <a:pt x="18051" y="6455"/>
                  <a:pt x="17999" y="6379"/>
                  <a:pt x="17939" y="6391"/>
                </a:cubicBezTo>
                <a:cubicBezTo>
                  <a:pt x="17879" y="6403"/>
                  <a:pt x="17837" y="6494"/>
                  <a:pt x="17843" y="6598"/>
                </a:cubicBezTo>
                <a:close/>
                <a:moveTo>
                  <a:pt x="17032" y="4242"/>
                </a:moveTo>
                <a:cubicBezTo>
                  <a:pt x="17041" y="4294"/>
                  <a:pt x="17071" y="4326"/>
                  <a:pt x="17101" y="4310"/>
                </a:cubicBezTo>
                <a:cubicBezTo>
                  <a:pt x="17131" y="4294"/>
                  <a:pt x="17146" y="4242"/>
                  <a:pt x="17140" y="4191"/>
                </a:cubicBezTo>
                <a:cubicBezTo>
                  <a:pt x="17131" y="4139"/>
                  <a:pt x="17101" y="4107"/>
                  <a:pt x="17071" y="4123"/>
                </a:cubicBezTo>
                <a:cubicBezTo>
                  <a:pt x="17041" y="4139"/>
                  <a:pt x="17026" y="4191"/>
                  <a:pt x="17032" y="4242"/>
                </a:cubicBezTo>
                <a:close/>
                <a:moveTo>
                  <a:pt x="17774" y="5716"/>
                </a:moveTo>
                <a:cubicBezTo>
                  <a:pt x="17765" y="5628"/>
                  <a:pt x="17720" y="5573"/>
                  <a:pt x="17672" y="5585"/>
                </a:cubicBezTo>
                <a:cubicBezTo>
                  <a:pt x="17624" y="5597"/>
                  <a:pt x="17591" y="5680"/>
                  <a:pt x="17597" y="5763"/>
                </a:cubicBezTo>
                <a:cubicBezTo>
                  <a:pt x="17606" y="5851"/>
                  <a:pt x="17651" y="5906"/>
                  <a:pt x="17699" y="5895"/>
                </a:cubicBezTo>
                <a:cubicBezTo>
                  <a:pt x="17747" y="5883"/>
                  <a:pt x="17780" y="5803"/>
                  <a:pt x="17774" y="5716"/>
                </a:cubicBezTo>
                <a:close/>
                <a:moveTo>
                  <a:pt x="17468" y="4925"/>
                </a:moveTo>
                <a:cubicBezTo>
                  <a:pt x="17459" y="4858"/>
                  <a:pt x="17419" y="4814"/>
                  <a:pt x="17380" y="4830"/>
                </a:cubicBezTo>
                <a:cubicBezTo>
                  <a:pt x="17341" y="4846"/>
                  <a:pt x="17317" y="4913"/>
                  <a:pt x="17326" y="4981"/>
                </a:cubicBezTo>
                <a:cubicBezTo>
                  <a:pt x="17335" y="5048"/>
                  <a:pt x="17374" y="5092"/>
                  <a:pt x="17413" y="5076"/>
                </a:cubicBezTo>
                <a:cubicBezTo>
                  <a:pt x="17453" y="5064"/>
                  <a:pt x="17477" y="4997"/>
                  <a:pt x="17468" y="4925"/>
                </a:cubicBezTo>
                <a:close/>
                <a:moveTo>
                  <a:pt x="18309" y="21600"/>
                </a:moveTo>
                <a:cubicBezTo>
                  <a:pt x="18327" y="21401"/>
                  <a:pt x="18288" y="21187"/>
                  <a:pt x="18195" y="21044"/>
                </a:cubicBezTo>
                <a:cubicBezTo>
                  <a:pt x="18051" y="20825"/>
                  <a:pt x="17834" y="20853"/>
                  <a:pt x="17711" y="21103"/>
                </a:cubicBezTo>
                <a:cubicBezTo>
                  <a:pt x="17642" y="21246"/>
                  <a:pt x="17615" y="21425"/>
                  <a:pt x="17633" y="21596"/>
                </a:cubicBezTo>
                <a:lnTo>
                  <a:pt x="18309" y="21596"/>
                </a:lnTo>
                <a:close/>
                <a:moveTo>
                  <a:pt x="18718" y="19531"/>
                </a:moveTo>
                <a:cubicBezTo>
                  <a:pt x="18814" y="19280"/>
                  <a:pt x="18778" y="18943"/>
                  <a:pt x="18637" y="18772"/>
                </a:cubicBezTo>
                <a:cubicBezTo>
                  <a:pt x="18495" y="18601"/>
                  <a:pt x="18303" y="18665"/>
                  <a:pt x="18207" y="18915"/>
                </a:cubicBezTo>
                <a:cubicBezTo>
                  <a:pt x="18111" y="19165"/>
                  <a:pt x="18147" y="19503"/>
                  <a:pt x="18288" y="19674"/>
                </a:cubicBezTo>
                <a:cubicBezTo>
                  <a:pt x="18429" y="19840"/>
                  <a:pt x="18622" y="19777"/>
                  <a:pt x="18718" y="19531"/>
                </a:cubicBezTo>
                <a:close/>
                <a:moveTo>
                  <a:pt x="18498" y="20718"/>
                </a:moveTo>
                <a:cubicBezTo>
                  <a:pt x="18610" y="20468"/>
                  <a:pt x="18583" y="20107"/>
                  <a:pt x="18438" y="19912"/>
                </a:cubicBezTo>
                <a:cubicBezTo>
                  <a:pt x="18297" y="19717"/>
                  <a:pt x="18093" y="19765"/>
                  <a:pt x="17981" y="20015"/>
                </a:cubicBezTo>
                <a:cubicBezTo>
                  <a:pt x="17873" y="20265"/>
                  <a:pt x="17897" y="20627"/>
                  <a:pt x="18042" y="20821"/>
                </a:cubicBezTo>
                <a:cubicBezTo>
                  <a:pt x="18183" y="21016"/>
                  <a:pt x="18387" y="20968"/>
                  <a:pt x="18498" y="20718"/>
                </a:cubicBezTo>
                <a:close/>
                <a:moveTo>
                  <a:pt x="18889" y="18339"/>
                </a:moveTo>
                <a:cubicBezTo>
                  <a:pt x="18973" y="18093"/>
                  <a:pt x="18928" y="17779"/>
                  <a:pt x="18790" y="17632"/>
                </a:cubicBezTo>
                <a:cubicBezTo>
                  <a:pt x="18652" y="17485"/>
                  <a:pt x="18471" y="17564"/>
                  <a:pt x="18390" y="17811"/>
                </a:cubicBezTo>
                <a:cubicBezTo>
                  <a:pt x="18306" y="18053"/>
                  <a:pt x="18351" y="18371"/>
                  <a:pt x="18489" y="18518"/>
                </a:cubicBezTo>
                <a:cubicBezTo>
                  <a:pt x="18628" y="18661"/>
                  <a:pt x="18808" y="18581"/>
                  <a:pt x="18889" y="18339"/>
                </a:cubicBezTo>
                <a:close/>
                <a:moveTo>
                  <a:pt x="18531" y="8389"/>
                </a:moveTo>
                <a:cubicBezTo>
                  <a:pt x="18531" y="8254"/>
                  <a:pt x="18471" y="8139"/>
                  <a:pt x="18393" y="8139"/>
                </a:cubicBezTo>
                <a:cubicBezTo>
                  <a:pt x="18315" y="8135"/>
                  <a:pt x="18252" y="8246"/>
                  <a:pt x="18252" y="8381"/>
                </a:cubicBezTo>
                <a:cubicBezTo>
                  <a:pt x="18252" y="8516"/>
                  <a:pt x="18312" y="8631"/>
                  <a:pt x="18390" y="8631"/>
                </a:cubicBezTo>
                <a:cubicBezTo>
                  <a:pt x="18468" y="8635"/>
                  <a:pt x="18531" y="8524"/>
                  <a:pt x="18531" y="8389"/>
                </a:cubicBezTo>
                <a:close/>
                <a:moveTo>
                  <a:pt x="16767" y="3599"/>
                </a:moveTo>
                <a:cubicBezTo>
                  <a:pt x="16788" y="3587"/>
                  <a:pt x="16797" y="3547"/>
                  <a:pt x="16791" y="3511"/>
                </a:cubicBezTo>
                <a:cubicBezTo>
                  <a:pt x="16785" y="3476"/>
                  <a:pt x="16761" y="3456"/>
                  <a:pt x="16743" y="3468"/>
                </a:cubicBezTo>
                <a:cubicBezTo>
                  <a:pt x="16722" y="3480"/>
                  <a:pt x="16713" y="3519"/>
                  <a:pt x="16719" y="3555"/>
                </a:cubicBezTo>
                <a:cubicBezTo>
                  <a:pt x="16725" y="3591"/>
                  <a:pt x="16746" y="3611"/>
                  <a:pt x="16767" y="3599"/>
                </a:cubicBezTo>
                <a:close/>
                <a:moveTo>
                  <a:pt x="18970" y="15372"/>
                </a:moveTo>
                <a:cubicBezTo>
                  <a:pt x="18841" y="15269"/>
                  <a:pt x="18688" y="15372"/>
                  <a:pt x="18628" y="15598"/>
                </a:cubicBezTo>
                <a:cubicBezTo>
                  <a:pt x="18568" y="15829"/>
                  <a:pt x="18628" y="16099"/>
                  <a:pt x="18757" y="16202"/>
                </a:cubicBezTo>
                <a:cubicBezTo>
                  <a:pt x="18886" y="16305"/>
                  <a:pt x="19039" y="16202"/>
                  <a:pt x="19099" y="15976"/>
                </a:cubicBezTo>
                <a:cubicBezTo>
                  <a:pt x="19160" y="15745"/>
                  <a:pt x="19099" y="15475"/>
                  <a:pt x="18970" y="15372"/>
                </a:cubicBezTo>
                <a:close/>
                <a:moveTo>
                  <a:pt x="19018" y="17151"/>
                </a:moveTo>
                <a:cubicBezTo>
                  <a:pt x="19087" y="16913"/>
                  <a:pt x="19036" y="16619"/>
                  <a:pt x="18901" y="16496"/>
                </a:cubicBezTo>
                <a:cubicBezTo>
                  <a:pt x="18766" y="16373"/>
                  <a:pt x="18601" y="16464"/>
                  <a:pt x="18531" y="16702"/>
                </a:cubicBezTo>
                <a:cubicBezTo>
                  <a:pt x="18462" y="16941"/>
                  <a:pt x="18513" y="17235"/>
                  <a:pt x="18649" y="17358"/>
                </a:cubicBezTo>
                <a:cubicBezTo>
                  <a:pt x="18781" y="17481"/>
                  <a:pt x="18946" y="17390"/>
                  <a:pt x="19018" y="17151"/>
                </a:cubicBezTo>
                <a:close/>
                <a:moveTo>
                  <a:pt x="18988" y="13171"/>
                </a:moveTo>
                <a:cubicBezTo>
                  <a:pt x="18871" y="13104"/>
                  <a:pt x="18745" y="13219"/>
                  <a:pt x="18706" y="13429"/>
                </a:cubicBezTo>
                <a:cubicBezTo>
                  <a:pt x="18670" y="13636"/>
                  <a:pt x="18733" y="13862"/>
                  <a:pt x="18853" y="13926"/>
                </a:cubicBezTo>
                <a:cubicBezTo>
                  <a:pt x="18970" y="13994"/>
                  <a:pt x="19096" y="13878"/>
                  <a:pt x="19136" y="13668"/>
                </a:cubicBezTo>
                <a:cubicBezTo>
                  <a:pt x="19172" y="13457"/>
                  <a:pt x="19108" y="13235"/>
                  <a:pt x="18988" y="13171"/>
                </a:cubicBezTo>
                <a:close/>
                <a:moveTo>
                  <a:pt x="18826" y="15058"/>
                </a:moveTo>
                <a:cubicBezTo>
                  <a:pt x="18949" y="15141"/>
                  <a:pt x="19090" y="15034"/>
                  <a:pt x="19139" y="14812"/>
                </a:cubicBezTo>
                <a:cubicBezTo>
                  <a:pt x="19187" y="14593"/>
                  <a:pt x="19124" y="14347"/>
                  <a:pt x="19000" y="14264"/>
                </a:cubicBezTo>
                <a:cubicBezTo>
                  <a:pt x="18877" y="14180"/>
                  <a:pt x="18736" y="14291"/>
                  <a:pt x="18688" y="14510"/>
                </a:cubicBezTo>
                <a:cubicBezTo>
                  <a:pt x="18640" y="14728"/>
                  <a:pt x="18703" y="14975"/>
                  <a:pt x="18826" y="15058"/>
                </a:cubicBezTo>
                <a:close/>
                <a:moveTo>
                  <a:pt x="18940" y="12103"/>
                </a:moveTo>
                <a:cubicBezTo>
                  <a:pt x="18829" y="12051"/>
                  <a:pt x="18718" y="12170"/>
                  <a:pt x="18688" y="12369"/>
                </a:cubicBezTo>
                <a:cubicBezTo>
                  <a:pt x="18661" y="12564"/>
                  <a:pt x="18727" y="12766"/>
                  <a:pt x="18838" y="12814"/>
                </a:cubicBezTo>
                <a:cubicBezTo>
                  <a:pt x="18949" y="12865"/>
                  <a:pt x="19060" y="12746"/>
                  <a:pt x="19090" y="12548"/>
                </a:cubicBezTo>
                <a:cubicBezTo>
                  <a:pt x="19118" y="12349"/>
                  <a:pt x="19051" y="12150"/>
                  <a:pt x="18940" y="12103"/>
                </a:cubicBezTo>
                <a:close/>
                <a:moveTo>
                  <a:pt x="18688" y="10657"/>
                </a:moveTo>
                <a:cubicBezTo>
                  <a:pt x="18784" y="10681"/>
                  <a:pt x="18871" y="10562"/>
                  <a:pt x="18883" y="10395"/>
                </a:cubicBezTo>
                <a:cubicBezTo>
                  <a:pt x="18895" y="10228"/>
                  <a:pt x="18829" y="10073"/>
                  <a:pt x="18733" y="10049"/>
                </a:cubicBezTo>
                <a:cubicBezTo>
                  <a:pt x="18637" y="10025"/>
                  <a:pt x="18549" y="10145"/>
                  <a:pt x="18537" y="10311"/>
                </a:cubicBezTo>
                <a:cubicBezTo>
                  <a:pt x="18525" y="10482"/>
                  <a:pt x="18595" y="10637"/>
                  <a:pt x="18688" y="10657"/>
                </a:cubicBezTo>
                <a:close/>
                <a:moveTo>
                  <a:pt x="18784" y="11722"/>
                </a:moveTo>
                <a:cubicBezTo>
                  <a:pt x="18886" y="11757"/>
                  <a:pt x="18988" y="11638"/>
                  <a:pt x="19006" y="11455"/>
                </a:cubicBezTo>
                <a:cubicBezTo>
                  <a:pt x="19027" y="11273"/>
                  <a:pt x="18958" y="11098"/>
                  <a:pt x="18856" y="11062"/>
                </a:cubicBezTo>
                <a:cubicBezTo>
                  <a:pt x="18754" y="11026"/>
                  <a:pt x="18652" y="11146"/>
                  <a:pt x="18634" y="11328"/>
                </a:cubicBezTo>
                <a:cubicBezTo>
                  <a:pt x="18613" y="11507"/>
                  <a:pt x="18679" y="11686"/>
                  <a:pt x="18784" y="11722"/>
                </a:cubicBezTo>
                <a:close/>
                <a:moveTo>
                  <a:pt x="18559" y="9628"/>
                </a:moveTo>
                <a:cubicBezTo>
                  <a:pt x="18646" y="9640"/>
                  <a:pt x="18721" y="9525"/>
                  <a:pt x="18727" y="9374"/>
                </a:cubicBezTo>
                <a:cubicBezTo>
                  <a:pt x="18733" y="9223"/>
                  <a:pt x="18670" y="9088"/>
                  <a:pt x="18583" y="9076"/>
                </a:cubicBezTo>
                <a:cubicBezTo>
                  <a:pt x="18495" y="9064"/>
                  <a:pt x="18420" y="9179"/>
                  <a:pt x="18414" y="9330"/>
                </a:cubicBezTo>
                <a:cubicBezTo>
                  <a:pt x="18405" y="9481"/>
                  <a:pt x="18471" y="9616"/>
                  <a:pt x="18559" y="9628"/>
                </a:cubicBezTo>
                <a:close/>
                <a:moveTo>
                  <a:pt x="18309" y="7452"/>
                </a:moveTo>
                <a:cubicBezTo>
                  <a:pt x="18306" y="7332"/>
                  <a:pt x="18249" y="7237"/>
                  <a:pt x="18180" y="7245"/>
                </a:cubicBezTo>
                <a:cubicBezTo>
                  <a:pt x="18111" y="7249"/>
                  <a:pt x="18060" y="7352"/>
                  <a:pt x="18063" y="7471"/>
                </a:cubicBezTo>
                <a:cubicBezTo>
                  <a:pt x="18066" y="7591"/>
                  <a:pt x="18123" y="7686"/>
                  <a:pt x="18192" y="7678"/>
                </a:cubicBezTo>
                <a:cubicBezTo>
                  <a:pt x="18258" y="7670"/>
                  <a:pt x="18312" y="7571"/>
                  <a:pt x="18309" y="7452"/>
                </a:cubicBezTo>
                <a:close/>
                <a:moveTo>
                  <a:pt x="16386" y="2919"/>
                </a:moveTo>
                <a:cubicBezTo>
                  <a:pt x="16392" y="2939"/>
                  <a:pt x="16404" y="2947"/>
                  <a:pt x="16413" y="2939"/>
                </a:cubicBezTo>
                <a:cubicBezTo>
                  <a:pt x="16425" y="2931"/>
                  <a:pt x="16428" y="2908"/>
                  <a:pt x="16425" y="2892"/>
                </a:cubicBezTo>
                <a:cubicBezTo>
                  <a:pt x="16419" y="2872"/>
                  <a:pt x="16407" y="2864"/>
                  <a:pt x="16398" y="2872"/>
                </a:cubicBezTo>
                <a:cubicBezTo>
                  <a:pt x="16386" y="2876"/>
                  <a:pt x="16380" y="2900"/>
                  <a:pt x="16386" y="2919"/>
                </a:cubicBezTo>
                <a:close/>
                <a:moveTo>
                  <a:pt x="16043" y="2340"/>
                </a:moveTo>
                <a:cubicBezTo>
                  <a:pt x="16046" y="2336"/>
                  <a:pt x="16046" y="2332"/>
                  <a:pt x="16046" y="2328"/>
                </a:cubicBezTo>
                <a:cubicBezTo>
                  <a:pt x="16046" y="2324"/>
                  <a:pt x="16043" y="2324"/>
                  <a:pt x="16040" y="2324"/>
                </a:cubicBezTo>
                <a:cubicBezTo>
                  <a:pt x="16037" y="2324"/>
                  <a:pt x="16037" y="2332"/>
                  <a:pt x="16037" y="2336"/>
                </a:cubicBezTo>
                <a:cubicBezTo>
                  <a:pt x="16037" y="2340"/>
                  <a:pt x="16040" y="2340"/>
                  <a:pt x="16043" y="2340"/>
                </a:cubicBezTo>
                <a:close/>
                <a:moveTo>
                  <a:pt x="15607" y="218"/>
                </a:moveTo>
                <a:cubicBezTo>
                  <a:pt x="15616" y="207"/>
                  <a:pt x="15619" y="183"/>
                  <a:pt x="15613" y="167"/>
                </a:cubicBezTo>
                <a:cubicBezTo>
                  <a:pt x="15607" y="151"/>
                  <a:pt x="15592" y="147"/>
                  <a:pt x="15583" y="159"/>
                </a:cubicBezTo>
                <a:cubicBezTo>
                  <a:pt x="15574" y="171"/>
                  <a:pt x="15571" y="195"/>
                  <a:pt x="15577" y="211"/>
                </a:cubicBezTo>
                <a:cubicBezTo>
                  <a:pt x="15583" y="226"/>
                  <a:pt x="15598" y="230"/>
                  <a:pt x="15607" y="218"/>
                </a:cubicBezTo>
                <a:close/>
                <a:moveTo>
                  <a:pt x="17233" y="2610"/>
                </a:moveTo>
                <a:cubicBezTo>
                  <a:pt x="17278" y="2578"/>
                  <a:pt x="17302" y="2487"/>
                  <a:pt x="17281" y="2407"/>
                </a:cubicBezTo>
                <a:cubicBezTo>
                  <a:pt x="17263" y="2328"/>
                  <a:pt x="17212" y="2288"/>
                  <a:pt x="17164" y="2320"/>
                </a:cubicBezTo>
                <a:cubicBezTo>
                  <a:pt x="17119" y="2351"/>
                  <a:pt x="17095" y="2443"/>
                  <a:pt x="17116" y="2526"/>
                </a:cubicBezTo>
                <a:cubicBezTo>
                  <a:pt x="17134" y="2602"/>
                  <a:pt x="17185" y="2641"/>
                  <a:pt x="17233" y="2610"/>
                </a:cubicBezTo>
                <a:close/>
                <a:moveTo>
                  <a:pt x="17870" y="3738"/>
                </a:moveTo>
                <a:cubicBezTo>
                  <a:pt x="17804" y="3769"/>
                  <a:pt x="17765" y="3889"/>
                  <a:pt x="17783" y="4004"/>
                </a:cubicBezTo>
                <a:cubicBezTo>
                  <a:pt x="17801" y="4119"/>
                  <a:pt x="17867" y="4187"/>
                  <a:pt x="17933" y="4155"/>
                </a:cubicBezTo>
                <a:cubicBezTo>
                  <a:pt x="17999" y="4123"/>
                  <a:pt x="18039" y="4004"/>
                  <a:pt x="18021" y="3889"/>
                </a:cubicBezTo>
                <a:cubicBezTo>
                  <a:pt x="18003" y="3777"/>
                  <a:pt x="17933" y="3706"/>
                  <a:pt x="17870" y="3738"/>
                </a:cubicBezTo>
                <a:close/>
                <a:moveTo>
                  <a:pt x="16046" y="632"/>
                </a:moveTo>
                <a:cubicBezTo>
                  <a:pt x="16034" y="600"/>
                  <a:pt x="16010" y="592"/>
                  <a:pt x="15992" y="612"/>
                </a:cubicBezTo>
                <a:cubicBezTo>
                  <a:pt x="15974" y="632"/>
                  <a:pt x="15968" y="675"/>
                  <a:pt x="15980" y="707"/>
                </a:cubicBezTo>
                <a:cubicBezTo>
                  <a:pt x="15992" y="739"/>
                  <a:pt x="16016" y="747"/>
                  <a:pt x="16034" y="727"/>
                </a:cubicBezTo>
                <a:cubicBezTo>
                  <a:pt x="16052" y="703"/>
                  <a:pt x="16058" y="663"/>
                  <a:pt x="16046" y="632"/>
                </a:cubicBezTo>
                <a:close/>
                <a:moveTo>
                  <a:pt x="16884" y="1752"/>
                </a:moveTo>
                <a:cubicBezTo>
                  <a:pt x="16866" y="1688"/>
                  <a:pt x="16824" y="1660"/>
                  <a:pt x="16788" y="1692"/>
                </a:cubicBezTo>
                <a:cubicBezTo>
                  <a:pt x="16752" y="1724"/>
                  <a:pt x="16737" y="1799"/>
                  <a:pt x="16752" y="1863"/>
                </a:cubicBezTo>
                <a:cubicBezTo>
                  <a:pt x="16770" y="1926"/>
                  <a:pt x="16812" y="1954"/>
                  <a:pt x="16848" y="1922"/>
                </a:cubicBezTo>
                <a:cubicBezTo>
                  <a:pt x="16884" y="1891"/>
                  <a:pt x="16900" y="1815"/>
                  <a:pt x="16884" y="1752"/>
                </a:cubicBezTo>
                <a:close/>
                <a:moveTo>
                  <a:pt x="19361" y="10002"/>
                </a:moveTo>
                <a:cubicBezTo>
                  <a:pt x="19484" y="10021"/>
                  <a:pt x="19592" y="9859"/>
                  <a:pt x="19604" y="9640"/>
                </a:cubicBezTo>
                <a:cubicBezTo>
                  <a:pt x="19613" y="9422"/>
                  <a:pt x="19523" y="9231"/>
                  <a:pt x="19400" y="9211"/>
                </a:cubicBezTo>
                <a:cubicBezTo>
                  <a:pt x="19277" y="9191"/>
                  <a:pt x="19169" y="9354"/>
                  <a:pt x="19157" y="9573"/>
                </a:cubicBezTo>
                <a:cubicBezTo>
                  <a:pt x="19145" y="9795"/>
                  <a:pt x="19238" y="9986"/>
                  <a:pt x="19361" y="10002"/>
                </a:cubicBezTo>
                <a:close/>
                <a:moveTo>
                  <a:pt x="19418" y="8564"/>
                </a:moveTo>
                <a:cubicBezTo>
                  <a:pt x="19421" y="8361"/>
                  <a:pt x="19331" y="8194"/>
                  <a:pt x="19217" y="8190"/>
                </a:cubicBezTo>
                <a:cubicBezTo>
                  <a:pt x="19102" y="8186"/>
                  <a:pt x="19006" y="8345"/>
                  <a:pt x="19003" y="8548"/>
                </a:cubicBezTo>
                <a:cubicBezTo>
                  <a:pt x="19000" y="8750"/>
                  <a:pt x="19090" y="8917"/>
                  <a:pt x="19205" y="8921"/>
                </a:cubicBezTo>
                <a:cubicBezTo>
                  <a:pt x="19322" y="8925"/>
                  <a:pt x="19415" y="8766"/>
                  <a:pt x="19418" y="8564"/>
                </a:cubicBezTo>
                <a:close/>
                <a:moveTo>
                  <a:pt x="19752" y="14820"/>
                </a:moveTo>
                <a:cubicBezTo>
                  <a:pt x="19592" y="14708"/>
                  <a:pt x="19415" y="14848"/>
                  <a:pt x="19352" y="15130"/>
                </a:cubicBezTo>
                <a:cubicBezTo>
                  <a:pt x="19289" y="15412"/>
                  <a:pt x="19367" y="15725"/>
                  <a:pt x="19526" y="15837"/>
                </a:cubicBezTo>
                <a:cubicBezTo>
                  <a:pt x="19686" y="15948"/>
                  <a:pt x="19863" y="15809"/>
                  <a:pt x="19926" y="15527"/>
                </a:cubicBezTo>
                <a:cubicBezTo>
                  <a:pt x="19989" y="15245"/>
                  <a:pt x="19911" y="14927"/>
                  <a:pt x="19752" y="14820"/>
                </a:cubicBezTo>
                <a:close/>
                <a:moveTo>
                  <a:pt x="19553" y="12262"/>
                </a:moveTo>
                <a:cubicBezTo>
                  <a:pt x="19695" y="12313"/>
                  <a:pt x="19830" y="12150"/>
                  <a:pt x="19857" y="11904"/>
                </a:cubicBezTo>
                <a:cubicBezTo>
                  <a:pt x="19884" y="11658"/>
                  <a:pt x="19794" y="11416"/>
                  <a:pt x="19655" y="11368"/>
                </a:cubicBezTo>
                <a:cubicBezTo>
                  <a:pt x="19517" y="11316"/>
                  <a:pt x="19379" y="11479"/>
                  <a:pt x="19352" y="11725"/>
                </a:cubicBezTo>
                <a:cubicBezTo>
                  <a:pt x="19322" y="11972"/>
                  <a:pt x="19412" y="12214"/>
                  <a:pt x="19553" y="12262"/>
                </a:cubicBezTo>
                <a:close/>
                <a:moveTo>
                  <a:pt x="19478" y="11118"/>
                </a:moveTo>
                <a:cubicBezTo>
                  <a:pt x="19610" y="11150"/>
                  <a:pt x="19731" y="10991"/>
                  <a:pt x="19752" y="10756"/>
                </a:cubicBezTo>
                <a:cubicBezTo>
                  <a:pt x="19770" y="10522"/>
                  <a:pt x="19680" y="10307"/>
                  <a:pt x="19547" y="10276"/>
                </a:cubicBezTo>
                <a:cubicBezTo>
                  <a:pt x="19415" y="10244"/>
                  <a:pt x="19295" y="10403"/>
                  <a:pt x="19274" y="10637"/>
                </a:cubicBezTo>
                <a:cubicBezTo>
                  <a:pt x="19253" y="10871"/>
                  <a:pt x="19346" y="11086"/>
                  <a:pt x="19478" y="11118"/>
                </a:cubicBezTo>
                <a:close/>
                <a:moveTo>
                  <a:pt x="19586" y="13433"/>
                </a:moveTo>
                <a:cubicBezTo>
                  <a:pt x="19734" y="13501"/>
                  <a:pt x="19884" y="13346"/>
                  <a:pt x="19923" y="13088"/>
                </a:cubicBezTo>
                <a:cubicBezTo>
                  <a:pt x="19962" y="12830"/>
                  <a:pt x="19875" y="12564"/>
                  <a:pt x="19728" y="12496"/>
                </a:cubicBezTo>
                <a:cubicBezTo>
                  <a:pt x="19580" y="12429"/>
                  <a:pt x="19430" y="12583"/>
                  <a:pt x="19391" y="12842"/>
                </a:cubicBezTo>
                <a:cubicBezTo>
                  <a:pt x="19352" y="13100"/>
                  <a:pt x="19442" y="13366"/>
                  <a:pt x="19586" y="13433"/>
                </a:cubicBezTo>
                <a:close/>
                <a:moveTo>
                  <a:pt x="16449" y="1291"/>
                </a:moveTo>
                <a:cubicBezTo>
                  <a:pt x="16476" y="1267"/>
                  <a:pt x="16485" y="1208"/>
                  <a:pt x="16470" y="1160"/>
                </a:cubicBezTo>
                <a:cubicBezTo>
                  <a:pt x="16455" y="1112"/>
                  <a:pt x="16422" y="1096"/>
                  <a:pt x="16395" y="1120"/>
                </a:cubicBezTo>
                <a:cubicBezTo>
                  <a:pt x="16368" y="1144"/>
                  <a:pt x="16359" y="1204"/>
                  <a:pt x="16374" y="1251"/>
                </a:cubicBezTo>
                <a:cubicBezTo>
                  <a:pt x="16389" y="1299"/>
                  <a:pt x="16422" y="1319"/>
                  <a:pt x="16449" y="1291"/>
                </a:cubicBezTo>
                <a:close/>
                <a:moveTo>
                  <a:pt x="19761" y="13648"/>
                </a:moveTo>
                <a:cubicBezTo>
                  <a:pt x="19607" y="13561"/>
                  <a:pt x="19442" y="13708"/>
                  <a:pt x="19394" y="13978"/>
                </a:cubicBezTo>
                <a:cubicBezTo>
                  <a:pt x="19343" y="14248"/>
                  <a:pt x="19427" y="14538"/>
                  <a:pt x="19580" y="14629"/>
                </a:cubicBezTo>
                <a:cubicBezTo>
                  <a:pt x="19734" y="14716"/>
                  <a:pt x="19899" y="14569"/>
                  <a:pt x="19947" y="14299"/>
                </a:cubicBezTo>
                <a:cubicBezTo>
                  <a:pt x="19998" y="14025"/>
                  <a:pt x="19914" y="13735"/>
                  <a:pt x="19761" y="13648"/>
                </a:cubicBezTo>
                <a:close/>
                <a:moveTo>
                  <a:pt x="18192" y="4532"/>
                </a:moveTo>
                <a:cubicBezTo>
                  <a:pt x="18117" y="4560"/>
                  <a:pt x="18069" y="4691"/>
                  <a:pt x="18084" y="4826"/>
                </a:cubicBezTo>
                <a:cubicBezTo>
                  <a:pt x="18099" y="4961"/>
                  <a:pt x="18174" y="5044"/>
                  <a:pt x="18249" y="5017"/>
                </a:cubicBezTo>
                <a:cubicBezTo>
                  <a:pt x="18324" y="4989"/>
                  <a:pt x="18372" y="4858"/>
                  <a:pt x="18357" y="4723"/>
                </a:cubicBezTo>
                <a:cubicBezTo>
                  <a:pt x="18339" y="4588"/>
                  <a:pt x="18267" y="4504"/>
                  <a:pt x="18192" y="4532"/>
                </a:cubicBezTo>
                <a:close/>
                <a:moveTo>
                  <a:pt x="17594" y="3356"/>
                </a:moveTo>
                <a:cubicBezTo>
                  <a:pt x="17648" y="3325"/>
                  <a:pt x="17678" y="3217"/>
                  <a:pt x="17660" y="3118"/>
                </a:cubicBezTo>
                <a:cubicBezTo>
                  <a:pt x="17642" y="3019"/>
                  <a:pt x="17582" y="2967"/>
                  <a:pt x="17525" y="2999"/>
                </a:cubicBezTo>
                <a:cubicBezTo>
                  <a:pt x="17471" y="3031"/>
                  <a:pt x="17440" y="3138"/>
                  <a:pt x="17459" y="3237"/>
                </a:cubicBezTo>
                <a:cubicBezTo>
                  <a:pt x="17480" y="3337"/>
                  <a:pt x="17540" y="3388"/>
                  <a:pt x="17594" y="3356"/>
                </a:cubicBezTo>
                <a:close/>
                <a:moveTo>
                  <a:pt x="19286" y="18275"/>
                </a:moveTo>
                <a:cubicBezTo>
                  <a:pt x="19454" y="18434"/>
                  <a:pt x="19661" y="18323"/>
                  <a:pt x="19749" y="18025"/>
                </a:cubicBezTo>
                <a:cubicBezTo>
                  <a:pt x="19839" y="17731"/>
                  <a:pt x="19776" y="17366"/>
                  <a:pt x="19607" y="17207"/>
                </a:cubicBezTo>
                <a:cubicBezTo>
                  <a:pt x="19439" y="17048"/>
                  <a:pt x="19232" y="17159"/>
                  <a:pt x="19145" y="17457"/>
                </a:cubicBezTo>
                <a:cubicBezTo>
                  <a:pt x="19057" y="17751"/>
                  <a:pt x="19121" y="18117"/>
                  <a:pt x="19286" y="18275"/>
                </a:cubicBezTo>
                <a:close/>
                <a:moveTo>
                  <a:pt x="18489" y="5374"/>
                </a:moveTo>
                <a:cubicBezTo>
                  <a:pt x="18405" y="5398"/>
                  <a:pt x="18345" y="5537"/>
                  <a:pt x="18357" y="5688"/>
                </a:cubicBezTo>
                <a:cubicBezTo>
                  <a:pt x="18369" y="5839"/>
                  <a:pt x="18450" y="5942"/>
                  <a:pt x="18534" y="5918"/>
                </a:cubicBezTo>
                <a:cubicBezTo>
                  <a:pt x="18619" y="5895"/>
                  <a:pt x="18679" y="5756"/>
                  <a:pt x="18667" y="5605"/>
                </a:cubicBezTo>
                <a:cubicBezTo>
                  <a:pt x="18655" y="5458"/>
                  <a:pt x="18574" y="5350"/>
                  <a:pt x="18489" y="5374"/>
                </a:cubicBezTo>
                <a:close/>
                <a:moveTo>
                  <a:pt x="18760" y="6268"/>
                </a:moveTo>
                <a:cubicBezTo>
                  <a:pt x="18664" y="6284"/>
                  <a:pt x="18595" y="6431"/>
                  <a:pt x="18604" y="6602"/>
                </a:cubicBezTo>
                <a:cubicBezTo>
                  <a:pt x="18613" y="6768"/>
                  <a:pt x="18697" y="6895"/>
                  <a:pt x="18793" y="6880"/>
                </a:cubicBezTo>
                <a:cubicBezTo>
                  <a:pt x="18889" y="6864"/>
                  <a:pt x="18958" y="6717"/>
                  <a:pt x="18949" y="6546"/>
                </a:cubicBezTo>
                <a:cubicBezTo>
                  <a:pt x="18940" y="6375"/>
                  <a:pt x="18856" y="6252"/>
                  <a:pt x="18760" y="6268"/>
                </a:cubicBezTo>
                <a:close/>
                <a:moveTo>
                  <a:pt x="19704" y="16007"/>
                </a:moveTo>
                <a:cubicBezTo>
                  <a:pt x="19541" y="15876"/>
                  <a:pt x="19346" y="15999"/>
                  <a:pt x="19271" y="16289"/>
                </a:cubicBezTo>
                <a:cubicBezTo>
                  <a:pt x="19196" y="16579"/>
                  <a:pt x="19268" y="16921"/>
                  <a:pt x="19430" y="17052"/>
                </a:cubicBezTo>
                <a:cubicBezTo>
                  <a:pt x="19592" y="17183"/>
                  <a:pt x="19788" y="17060"/>
                  <a:pt x="19863" y="16770"/>
                </a:cubicBezTo>
                <a:cubicBezTo>
                  <a:pt x="19938" y="16480"/>
                  <a:pt x="19866" y="16138"/>
                  <a:pt x="19704" y="16007"/>
                </a:cubicBezTo>
                <a:close/>
                <a:moveTo>
                  <a:pt x="18820" y="7555"/>
                </a:moveTo>
                <a:cubicBezTo>
                  <a:pt x="18823" y="7742"/>
                  <a:pt x="18910" y="7885"/>
                  <a:pt x="19015" y="7881"/>
                </a:cubicBezTo>
                <a:cubicBezTo>
                  <a:pt x="19121" y="7873"/>
                  <a:pt x="19202" y="7718"/>
                  <a:pt x="19199" y="7535"/>
                </a:cubicBezTo>
                <a:cubicBezTo>
                  <a:pt x="19196" y="7348"/>
                  <a:pt x="19109" y="7205"/>
                  <a:pt x="19003" y="7209"/>
                </a:cubicBezTo>
                <a:cubicBezTo>
                  <a:pt x="18898" y="7213"/>
                  <a:pt x="18817" y="7368"/>
                  <a:pt x="18820" y="7555"/>
                </a:cubicBezTo>
                <a:close/>
                <a:moveTo>
                  <a:pt x="18994" y="4262"/>
                </a:moveTo>
                <a:cubicBezTo>
                  <a:pt x="18883" y="4302"/>
                  <a:pt x="18808" y="4496"/>
                  <a:pt x="18832" y="4695"/>
                </a:cubicBezTo>
                <a:cubicBezTo>
                  <a:pt x="18853" y="4894"/>
                  <a:pt x="18964" y="5021"/>
                  <a:pt x="19075" y="4981"/>
                </a:cubicBezTo>
                <a:cubicBezTo>
                  <a:pt x="19187" y="4941"/>
                  <a:pt x="19262" y="4747"/>
                  <a:pt x="19238" y="4548"/>
                </a:cubicBezTo>
                <a:cubicBezTo>
                  <a:pt x="19214" y="4349"/>
                  <a:pt x="19105" y="4218"/>
                  <a:pt x="18994" y="4262"/>
                </a:cubicBezTo>
                <a:close/>
                <a:moveTo>
                  <a:pt x="20443" y="11702"/>
                </a:moveTo>
                <a:cubicBezTo>
                  <a:pt x="20266" y="11638"/>
                  <a:pt x="20094" y="11837"/>
                  <a:pt x="20058" y="12147"/>
                </a:cubicBezTo>
                <a:cubicBezTo>
                  <a:pt x="20022" y="12456"/>
                  <a:pt x="20133" y="12762"/>
                  <a:pt x="20311" y="12826"/>
                </a:cubicBezTo>
                <a:cubicBezTo>
                  <a:pt x="20488" y="12889"/>
                  <a:pt x="20659" y="12691"/>
                  <a:pt x="20695" y="12381"/>
                </a:cubicBezTo>
                <a:cubicBezTo>
                  <a:pt x="20731" y="12071"/>
                  <a:pt x="20620" y="11765"/>
                  <a:pt x="20443" y="11702"/>
                </a:cubicBezTo>
                <a:close/>
                <a:moveTo>
                  <a:pt x="18664" y="3384"/>
                </a:moveTo>
                <a:cubicBezTo>
                  <a:pt x="18562" y="3432"/>
                  <a:pt x="18501" y="3615"/>
                  <a:pt x="18528" y="3793"/>
                </a:cubicBezTo>
                <a:cubicBezTo>
                  <a:pt x="18556" y="3972"/>
                  <a:pt x="18661" y="4079"/>
                  <a:pt x="18760" y="4032"/>
                </a:cubicBezTo>
                <a:cubicBezTo>
                  <a:pt x="18862" y="3984"/>
                  <a:pt x="18922" y="3801"/>
                  <a:pt x="18895" y="3623"/>
                </a:cubicBezTo>
                <a:cubicBezTo>
                  <a:pt x="18868" y="3444"/>
                  <a:pt x="18763" y="3337"/>
                  <a:pt x="18664" y="3384"/>
                </a:cubicBezTo>
                <a:close/>
                <a:moveTo>
                  <a:pt x="18306" y="2562"/>
                </a:moveTo>
                <a:cubicBezTo>
                  <a:pt x="18216" y="2614"/>
                  <a:pt x="18165" y="2788"/>
                  <a:pt x="18195" y="2947"/>
                </a:cubicBezTo>
                <a:cubicBezTo>
                  <a:pt x="18225" y="3110"/>
                  <a:pt x="18321" y="3198"/>
                  <a:pt x="18414" y="3142"/>
                </a:cubicBezTo>
                <a:cubicBezTo>
                  <a:pt x="18504" y="3090"/>
                  <a:pt x="18556" y="2915"/>
                  <a:pt x="18525" y="2757"/>
                </a:cubicBezTo>
                <a:cubicBezTo>
                  <a:pt x="18495" y="2594"/>
                  <a:pt x="18399" y="2506"/>
                  <a:pt x="18306" y="2562"/>
                </a:cubicBezTo>
                <a:close/>
                <a:moveTo>
                  <a:pt x="20503" y="12909"/>
                </a:moveTo>
                <a:cubicBezTo>
                  <a:pt x="20320" y="12822"/>
                  <a:pt x="20133" y="13012"/>
                  <a:pt x="20082" y="13334"/>
                </a:cubicBezTo>
                <a:cubicBezTo>
                  <a:pt x="20031" y="13656"/>
                  <a:pt x="20139" y="13990"/>
                  <a:pt x="20323" y="14077"/>
                </a:cubicBezTo>
                <a:cubicBezTo>
                  <a:pt x="20506" y="14164"/>
                  <a:pt x="20692" y="13974"/>
                  <a:pt x="20743" y="13652"/>
                </a:cubicBezTo>
                <a:cubicBezTo>
                  <a:pt x="20792" y="13330"/>
                  <a:pt x="20686" y="12997"/>
                  <a:pt x="20503" y="12909"/>
                </a:cubicBezTo>
                <a:close/>
                <a:moveTo>
                  <a:pt x="19818" y="7193"/>
                </a:moveTo>
                <a:cubicBezTo>
                  <a:pt x="19677" y="7201"/>
                  <a:pt x="19562" y="7408"/>
                  <a:pt x="19565" y="7662"/>
                </a:cubicBezTo>
                <a:cubicBezTo>
                  <a:pt x="19568" y="7912"/>
                  <a:pt x="19689" y="8111"/>
                  <a:pt x="19830" y="8107"/>
                </a:cubicBezTo>
                <a:cubicBezTo>
                  <a:pt x="19971" y="8103"/>
                  <a:pt x="20085" y="7892"/>
                  <a:pt x="20082" y="7638"/>
                </a:cubicBezTo>
                <a:cubicBezTo>
                  <a:pt x="20079" y="7388"/>
                  <a:pt x="19962" y="7189"/>
                  <a:pt x="19818" y="7193"/>
                </a:cubicBezTo>
                <a:close/>
                <a:moveTo>
                  <a:pt x="19574" y="6169"/>
                </a:moveTo>
                <a:cubicBezTo>
                  <a:pt x="19442" y="6188"/>
                  <a:pt x="19343" y="6395"/>
                  <a:pt x="19355" y="6629"/>
                </a:cubicBezTo>
                <a:cubicBezTo>
                  <a:pt x="19367" y="6864"/>
                  <a:pt x="19481" y="7038"/>
                  <a:pt x="19616" y="7019"/>
                </a:cubicBezTo>
                <a:cubicBezTo>
                  <a:pt x="19749" y="6999"/>
                  <a:pt x="19848" y="6792"/>
                  <a:pt x="19836" y="6558"/>
                </a:cubicBezTo>
                <a:cubicBezTo>
                  <a:pt x="19824" y="6324"/>
                  <a:pt x="19707" y="6149"/>
                  <a:pt x="19574" y="6169"/>
                </a:cubicBezTo>
                <a:close/>
                <a:moveTo>
                  <a:pt x="19298" y="5191"/>
                </a:moveTo>
                <a:cubicBezTo>
                  <a:pt x="19175" y="5223"/>
                  <a:pt x="19090" y="5422"/>
                  <a:pt x="19108" y="5640"/>
                </a:cubicBezTo>
                <a:cubicBezTo>
                  <a:pt x="19127" y="5859"/>
                  <a:pt x="19241" y="6006"/>
                  <a:pt x="19361" y="5978"/>
                </a:cubicBezTo>
                <a:cubicBezTo>
                  <a:pt x="19484" y="5946"/>
                  <a:pt x="19568" y="5748"/>
                  <a:pt x="19550" y="5529"/>
                </a:cubicBezTo>
                <a:cubicBezTo>
                  <a:pt x="19535" y="5311"/>
                  <a:pt x="19421" y="5160"/>
                  <a:pt x="19298" y="5191"/>
                </a:cubicBezTo>
                <a:close/>
                <a:moveTo>
                  <a:pt x="20344" y="10522"/>
                </a:moveTo>
                <a:cubicBezTo>
                  <a:pt x="20175" y="10478"/>
                  <a:pt x="20019" y="10681"/>
                  <a:pt x="19992" y="10979"/>
                </a:cubicBezTo>
                <a:cubicBezTo>
                  <a:pt x="19968" y="11277"/>
                  <a:pt x="20082" y="11555"/>
                  <a:pt x="20251" y="11598"/>
                </a:cubicBezTo>
                <a:cubicBezTo>
                  <a:pt x="20419" y="11642"/>
                  <a:pt x="20575" y="11440"/>
                  <a:pt x="20602" y="11142"/>
                </a:cubicBezTo>
                <a:cubicBezTo>
                  <a:pt x="20629" y="10844"/>
                  <a:pt x="20512" y="10566"/>
                  <a:pt x="20344" y="10522"/>
                </a:cubicBezTo>
                <a:close/>
                <a:moveTo>
                  <a:pt x="20470" y="9934"/>
                </a:moveTo>
                <a:cubicBezTo>
                  <a:pt x="20485" y="9652"/>
                  <a:pt x="20368" y="9398"/>
                  <a:pt x="20205" y="9374"/>
                </a:cubicBezTo>
                <a:cubicBezTo>
                  <a:pt x="20046" y="9346"/>
                  <a:pt x="19902" y="9557"/>
                  <a:pt x="19887" y="9839"/>
                </a:cubicBezTo>
                <a:cubicBezTo>
                  <a:pt x="19872" y="10121"/>
                  <a:pt x="19989" y="10371"/>
                  <a:pt x="20151" y="10399"/>
                </a:cubicBezTo>
                <a:cubicBezTo>
                  <a:pt x="20314" y="10427"/>
                  <a:pt x="20455" y="10220"/>
                  <a:pt x="20470" y="9934"/>
                </a:cubicBezTo>
                <a:close/>
                <a:moveTo>
                  <a:pt x="20296" y="8766"/>
                </a:moveTo>
                <a:cubicBezTo>
                  <a:pt x="20302" y="8500"/>
                  <a:pt x="20181" y="8274"/>
                  <a:pt x="20031" y="8266"/>
                </a:cubicBezTo>
                <a:cubicBezTo>
                  <a:pt x="19881" y="8258"/>
                  <a:pt x="19752" y="8468"/>
                  <a:pt x="19749" y="8735"/>
                </a:cubicBezTo>
                <a:cubicBezTo>
                  <a:pt x="19743" y="9001"/>
                  <a:pt x="19863" y="9227"/>
                  <a:pt x="20013" y="9235"/>
                </a:cubicBezTo>
                <a:cubicBezTo>
                  <a:pt x="20163" y="9243"/>
                  <a:pt x="20290" y="9032"/>
                  <a:pt x="20296" y="8766"/>
                </a:cubicBezTo>
                <a:close/>
                <a:moveTo>
                  <a:pt x="16644" y="4"/>
                </a:moveTo>
                <a:cubicBezTo>
                  <a:pt x="16644" y="40"/>
                  <a:pt x="16647" y="75"/>
                  <a:pt x="16659" y="107"/>
                </a:cubicBezTo>
                <a:cubicBezTo>
                  <a:pt x="16689" y="195"/>
                  <a:pt x="16755" y="222"/>
                  <a:pt x="16803" y="171"/>
                </a:cubicBezTo>
                <a:cubicBezTo>
                  <a:pt x="16836" y="135"/>
                  <a:pt x="16854" y="72"/>
                  <a:pt x="16854" y="8"/>
                </a:cubicBezTo>
                <a:lnTo>
                  <a:pt x="16644" y="8"/>
                </a:lnTo>
                <a:close/>
                <a:moveTo>
                  <a:pt x="17720" y="1208"/>
                </a:moveTo>
                <a:cubicBezTo>
                  <a:pt x="17687" y="1084"/>
                  <a:pt x="17606" y="1029"/>
                  <a:pt x="17534" y="1088"/>
                </a:cubicBezTo>
                <a:cubicBezTo>
                  <a:pt x="17465" y="1144"/>
                  <a:pt x="17431" y="1291"/>
                  <a:pt x="17465" y="1414"/>
                </a:cubicBezTo>
                <a:cubicBezTo>
                  <a:pt x="17498" y="1537"/>
                  <a:pt x="17579" y="1593"/>
                  <a:pt x="17651" y="1533"/>
                </a:cubicBezTo>
                <a:cubicBezTo>
                  <a:pt x="17723" y="1478"/>
                  <a:pt x="17753" y="1331"/>
                  <a:pt x="17720" y="1208"/>
                </a:cubicBezTo>
                <a:close/>
                <a:moveTo>
                  <a:pt x="17122" y="437"/>
                </a:moveTo>
                <a:cubicBezTo>
                  <a:pt x="17062" y="493"/>
                  <a:pt x="17041" y="624"/>
                  <a:pt x="17071" y="731"/>
                </a:cubicBezTo>
                <a:cubicBezTo>
                  <a:pt x="17104" y="838"/>
                  <a:pt x="17176" y="878"/>
                  <a:pt x="17236" y="818"/>
                </a:cubicBezTo>
                <a:cubicBezTo>
                  <a:pt x="17296" y="763"/>
                  <a:pt x="17317" y="632"/>
                  <a:pt x="17287" y="524"/>
                </a:cubicBezTo>
                <a:cubicBezTo>
                  <a:pt x="17257" y="421"/>
                  <a:pt x="17182" y="381"/>
                  <a:pt x="17122" y="437"/>
                </a:cubicBezTo>
                <a:close/>
                <a:moveTo>
                  <a:pt x="17930" y="1795"/>
                </a:moveTo>
                <a:cubicBezTo>
                  <a:pt x="17849" y="1851"/>
                  <a:pt x="17810" y="2010"/>
                  <a:pt x="17840" y="2153"/>
                </a:cubicBezTo>
                <a:cubicBezTo>
                  <a:pt x="17873" y="2296"/>
                  <a:pt x="17963" y="2363"/>
                  <a:pt x="18045" y="2308"/>
                </a:cubicBezTo>
                <a:cubicBezTo>
                  <a:pt x="18126" y="2252"/>
                  <a:pt x="18165" y="2093"/>
                  <a:pt x="18132" y="1950"/>
                </a:cubicBezTo>
                <a:cubicBezTo>
                  <a:pt x="18102" y="1807"/>
                  <a:pt x="18012" y="1740"/>
                  <a:pt x="17930" y="1795"/>
                </a:cubicBezTo>
                <a:close/>
                <a:moveTo>
                  <a:pt x="17750" y="4"/>
                </a:moveTo>
                <a:cubicBezTo>
                  <a:pt x="17741" y="79"/>
                  <a:pt x="17744" y="163"/>
                  <a:pt x="17768" y="238"/>
                </a:cubicBezTo>
                <a:cubicBezTo>
                  <a:pt x="17816" y="401"/>
                  <a:pt x="17933" y="465"/>
                  <a:pt x="18027" y="381"/>
                </a:cubicBezTo>
                <a:cubicBezTo>
                  <a:pt x="18105" y="310"/>
                  <a:pt x="18144" y="151"/>
                  <a:pt x="18123" y="8"/>
                </a:cubicBezTo>
                <a:lnTo>
                  <a:pt x="17750" y="8"/>
                </a:lnTo>
                <a:close/>
                <a:moveTo>
                  <a:pt x="20380" y="6097"/>
                </a:moveTo>
                <a:cubicBezTo>
                  <a:pt x="20208" y="6121"/>
                  <a:pt x="20082" y="6383"/>
                  <a:pt x="20094" y="6681"/>
                </a:cubicBezTo>
                <a:cubicBezTo>
                  <a:pt x="20106" y="6983"/>
                  <a:pt x="20257" y="7205"/>
                  <a:pt x="20425" y="7185"/>
                </a:cubicBezTo>
                <a:cubicBezTo>
                  <a:pt x="20596" y="7162"/>
                  <a:pt x="20722" y="6899"/>
                  <a:pt x="20710" y="6602"/>
                </a:cubicBezTo>
                <a:cubicBezTo>
                  <a:pt x="20698" y="6300"/>
                  <a:pt x="20548" y="6073"/>
                  <a:pt x="20380" y="6097"/>
                </a:cubicBezTo>
                <a:close/>
                <a:moveTo>
                  <a:pt x="20100" y="5029"/>
                </a:moveTo>
                <a:cubicBezTo>
                  <a:pt x="19941" y="5068"/>
                  <a:pt x="19830" y="5327"/>
                  <a:pt x="19851" y="5609"/>
                </a:cubicBezTo>
                <a:cubicBezTo>
                  <a:pt x="19872" y="5891"/>
                  <a:pt x="20019" y="6089"/>
                  <a:pt x="20178" y="6049"/>
                </a:cubicBezTo>
                <a:cubicBezTo>
                  <a:pt x="20338" y="6014"/>
                  <a:pt x="20449" y="5752"/>
                  <a:pt x="20428" y="5470"/>
                </a:cubicBezTo>
                <a:cubicBezTo>
                  <a:pt x="20407" y="5191"/>
                  <a:pt x="20260" y="4993"/>
                  <a:pt x="20100" y="5029"/>
                </a:cubicBezTo>
                <a:close/>
                <a:moveTo>
                  <a:pt x="21161" y="8993"/>
                </a:moveTo>
                <a:cubicBezTo>
                  <a:pt x="21170" y="8659"/>
                  <a:pt x="21023" y="8377"/>
                  <a:pt x="20834" y="8365"/>
                </a:cubicBezTo>
                <a:cubicBezTo>
                  <a:pt x="20644" y="8349"/>
                  <a:pt x="20485" y="8611"/>
                  <a:pt x="20476" y="8945"/>
                </a:cubicBezTo>
                <a:cubicBezTo>
                  <a:pt x="20467" y="9279"/>
                  <a:pt x="20614" y="9561"/>
                  <a:pt x="20804" y="9573"/>
                </a:cubicBezTo>
                <a:cubicBezTo>
                  <a:pt x="20993" y="9585"/>
                  <a:pt x="21152" y="9326"/>
                  <a:pt x="21161" y="8993"/>
                </a:cubicBezTo>
                <a:close/>
                <a:moveTo>
                  <a:pt x="20623" y="7205"/>
                </a:moveTo>
                <a:cubicBezTo>
                  <a:pt x="20443" y="7209"/>
                  <a:pt x="20302" y="7471"/>
                  <a:pt x="20305" y="7789"/>
                </a:cubicBezTo>
                <a:cubicBezTo>
                  <a:pt x="20308" y="8107"/>
                  <a:pt x="20455" y="8361"/>
                  <a:pt x="20635" y="8353"/>
                </a:cubicBezTo>
                <a:cubicBezTo>
                  <a:pt x="20816" y="8349"/>
                  <a:pt x="20960" y="8087"/>
                  <a:pt x="20957" y="7769"/>
                </a:cubicBezTo>
                <a:cubicBezTo>
                  <a:pt x="20951" y="7456"/>
                  <a:pt x="20804" y="7201"/>
                  <a:pt x="20623" y="7205"/>
                </a:cubicBezTo>
                <a:close/>
                <a:moveTo>
                  <a:pt x="18694" y="1299"/>
                </a:moveTo>
                <a:cubicBezTo>
                  <a:pt x="18580" y="1378"/>
                  <a:pt x="18519" y="1605"/>
                  <a:pt x="18565" y="1811"/>
                </a:cubicBezTo>
                <a:cubicBezTo>
                  <a:pt x="18610" y="2014"/>
                  <a:pt x="18739" y="2117"/>
                  <a:pt x="18853" y="2038"/>
                </a:cubicBezTo>
                <a:cubicBezTo>
                  <a:pt x="18967" y="1958"/>
                  <a:pt x="19027" y="1732"/>
                  <a:pt x="18982" y="1525"/>
                </a:cubicBezTo>
                <a:cubicBezTo>
                  <a:pt x="18937" y="1323"/>
                  <a:pt x="18808" y="1219"/>
                  <a:pt x="18694" y="1299"/>
                </a:cubicBezTo>
                <a:close/>
                <a:moveTo>
                  <a:pt x="18552" y="695"/>
                </a:moveTo>
                <a:cubicBezTo>
                  <a:pt x="18504" y="512"/>
                  <a:pt x="18384" y="429"/>
                  <a:pt x="18279" y="512"/>
                </a:cubicBezTo>
                <a:cubicBezTo>
                  <a:pt x="18174" y="596"/>
                  <a:pt x="18129" y="814"/>
                  <a:pt x="18174" y="997"/>
                </a:cubicBezTo>
                <a:cubicBezTo>
                  <a:pt x="18222" y="1180"/>
                  <a:pt x="18345" y="1263"/>
                  <a:pt x="18447" y="1180"/>
                </a:cubicBezTo>
                <a:cubicBezTo>
                  <a:pt x="18556" y="1096"/>
                  <a:pt x="18601" y="878"/>
                  <a:pt x="18552" y="695"/>
                </a:cubicBezTo>
                <a:close/>
                <a:moveTo>
                  <a:pt x="19084" y="2149"/>
                </a:moveTo>
                <a:cubicBezTo>
                  <a:pt x="18958" y="2220"/>
                  <a:pt x="18886" y="2459"/>
                  <a:pt x="18928" y="2685"/>
                </a:cubicBezTo>
                <a:cubicBezTo>
                  <a:pt x="18967" y="2908"/>
                  <a:pt x="19105" y="3035"/>
                  <a:pt x="19232" y="2963"/>
                </a:cubicBezTo>
                <a:cubicBezTo>
                  <a:pt x="19358" y="2892"/>
                  <a:pt x="19430" y="2653"/>
                  <a:pt x="19388" y="2427"/>
                </a:cubicBezTo>
                <a:cubicBezTo>
                  <a:pt x="19346" y="2201"/>
                  <a:pt x="19211" y="2077"/>
                  <a:pt x="19084" y="2149"/>
                </a:cubicBezTo>
                <a:close/>
                <a:moveTo>
                  <a:pt x="19451" y="3055"/>
                </a:moveTo>
                <a:cubicBezTo>
                  <a:pt x="19313" y="3118"/>
                  <a:pt x="19229" y="3364"/>
                  <a:pt x="19265" y="3607"/>
                </a:cubicBezTo>
                <a:cubicBezTo>
                  <a:pt x="19301" y="3849"/>
                  <a:pt x="19439" y="3996"/>
                  <a:pt x="19577" y="3936"/>
                </a:cubicBezTo>
                <a:cubicBezTo>
                  <a:pt x="19716" y="3873"/>
                  <a:pt x="19800" y="3626"/>
                  <a:pt x="19764" y="3384"/>
                </a:cubicBezTo>
                <a:cubicBezTo>
                  <a:pt x="19731" y="3138"/>
                  <a:pt x="19589" y="2991"/>
                  <a:pt x="19451" y="3055"/>
                </a:cubicBezTo>
                <a:close/>
                <a:moveTo>
                  <a:pt x="19791" y="4016"/>
                </a:moveTo>
                <a:cubicBezTo>
                  <a:pt x="19640" y="4067"/>
                  <a:pt x="19544" y="4322"/>
                  <a:pt x="19574" y="4584"/>
                </a:cubicBezTo>
                <a:cubicBezTo>
                  <a:pt x="19604" y="4846"/>
                  <a:pt x="19749" y="5021"/>
                  <a:pt x="19896" y="4969"/>
                </a:cubicBezTo>
                <a:cubicBezTo>
                  <a:pt x="20046" y="4917"/>
                  <a:pt x="20142" y="4663"/>
                  <a:pt x="20112" y="4401"/>
                </a:cubicBezTo>
                <a:cubicBezTo>
                  <a:pt x="20082" y="4135"/>
                  <a:pt x="19938" y="3964"/>
                  <a:pt x="19791" y="4016"/>
                </a:cubicBezTo>
                <a:close/>
              </a:path>
            </a:pathLst>
          </a:custGeom>
          <a:gradFill>
            <a:gsLst>
              <a:gs pos="0">
                <a:schemeClr val="accent3">
                  <a:lumMod val="20000"/>
                  <a:lumOff val="80000"/>
                </a:schemeClr>
              </a:gs>
              <a:gs pos="72000">
                <a:schemeClr val="accent3">
                  <a:lumMod val="75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gradFill>
          <a:gsLst>
            <a:gs pos="0">
              <a:schemeClr val="accent3">
                <a:lumMod val="20000"/>
                <a:lumOff val="80000"/>
              </a:schemeClr>
            </a:gs>
            <a:gs pos="72000">
              <a:schemeClr val="accent3">
                <a:lumMod val="75000"/>
              </a:schemeClr>
            </a:gs>
          </a:gsLst>
          <a:lin ang="0" scaled="0"/>
        </a:grad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977900" y="365125"/>
            <a:ext cx="5480050" cy="1325563"/>
          </a:xfrm>
        </p:spPr>
        <p:txBody>
          <a:bodyPr/>
          <a:lstStyle>
            <a:lvl1pPr>
              <a:defRPr>
                <a:solidFill>
                  <a:schemeClr val="bg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977900" y="1825625"/>
            <a:ext cx="548005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hape">
            <a:extLst>
              <a:ext uri="{FF2B5EF4-FFF2-40B4-BE49-F238E27FC236}">
                <a16:creationId xmlns:a16="http://schemas.microsoft.com/office/drawing/2014/main" id="{25ACCABB-01CA-3B4A-B694-B43FAF3B32D6}"/>
              </a:ext>
            </a:extLst>
          </p:cNvPr>
          <p:cNvSpPr/>
          <p:nvPr userDrawn="1"/>
        </p:nvSpPr>
        <p:spPr>
          <a:xfrm>
            <a:off x="0" y="1"/>
            <a:ext cx="9144000" cy="6858000"/>
          </a:xfrm>
          <a:custGeom>
            <a:avLst/>
            <a:gdLst/>
            <a:ahLst/>
            <a:cxnLst>
              <a:cxn ang="0">
                <a:pos x="wd2" y="hd2"/>
              </a:cxn>
              <a:cxn ang="5400000">
                <a:pos x="wd2" y="hd2"/>
              </a:cxn>
              <a:cxn ang="10800000">
                <a:pos x="wd2" y="hd2"/>
              </a:cxn>
              <a:cxn ang="16200000">
                <a:pos x="wd2" y="hd2"/>
              </a:cxn>
            </a:cxnLst>
            <a:rect l="0" t="0" r="r" b="b"/>
            <a:pathLst>
              <a:path w="21588" h="21600" extrusionOk="0">
                <a:moveTo>
                  <a:pt x="18318" y="4"/>
                </a:moveTo>
                <a:cubicBezTo>
                  <a:pt x="18321" y="20"/>
                  <a:pt x="18327" y="36"/>
                  <a:pt x="18330" y="52"/>
                </a:cubicBezTo>
                <a:cubicBezTo>
                  <a:pt x="18411" y="334"/>
                  <a:pt x="18607" y="449"/>
                  <a:pt x="18766" y="306"/>
                </a:cubicBezTo>
                <a:cubicBezTo>
                  <a:pt x="18841" y="238"/>
                  <a:pt x="18895" y="127"/>
                  <a:pt x="18922" y="0"/>
                </a:cubicBezTo>
                <a:lnTo>
                  <a:pt x="18318" y="0"/>
                </a:lnTo>
                <a:close/>
                <a:moveTo>
                  <a:pt x="20025" y="21600"/>
                </a:moveTo>
                <a:cubicBezTo>
                  <a:pt x="20028" y="21592"/>
                  <a:pt x="20031" y="21588"/>
                  <a:pt x="20031" y="21580"/>
                </a:cubicBezTo>
                <a:cubicBezTo>
                  <a:pt x="20154" y="21270"/>
                  <a:pt x="20133" y="20853"/>
                  <a:pt x="19992" y="20591"/>
                </a:cubicBezTo>
                <a:cubicBezTo>
                  <a:pt x="20106" y="20551"/>
                  <a:pt x="20208" y="20436"/>
                  <a:pt x="20275" y="20250"/>
                </a:cubicBezTo>
                <a:cubicBezTo>
                  <a:pt x="20389" y="19928"/>
                  <a:pt x="20347" y="19515"/>
                  <a:pt x="20187" y="19276"/>
                </a:cubicBezTo>
                <a:cubicBezTo>
                  <a:pt x="20302" y="19237"/>
                  <a:pt x="20407" y="19110"/>
                  <a:pt x="20467" y="18915"/>
                </a:cubicBezTo>
                <a:cubicBezTo>
                  <a:pt x="20521" y="18740"/>
                  <a:pt x="20530" y="18542"/>
                  <a:pt x="20500" y="18363"/>
                </a:cubicBezTo>
                <a:cubicBezTo>
                  <a:pt x="20542" y="18542"/>
                  <a:pt x="20620" y="18696"/>
                  <a:pt x="20725" y="18788"/>
                </a:cubicBezTo>
                <a:cubicBezTo>
                  <a:pt x="20954" y="18982"/>
                  <a:pt x="21230" y="18812"/>
                  <a:pt x="21342" y="18406"/>
                </a:cubicBezTo>
                <a:cubicBezTo>
                  <a:pt x="21435" y="18065"/>
                  <a:pt x="21381" y="17660"/>
                  <a:pt x="21221" y="17429"/>
                </a:cubicBezTo>
                <a:cubicBezTo>
                  <a:pt x="21327" y="17354"/>
                  <a:pt x="21417" y="17203"/>
                  <a:pt x="21462" y="17004"/>
                </a:cubicBezTo>
                <a:cubicBezTo>
                  <a:pt x="21543" y="16655"/>
                  <a:pt x="21471" y="16258"/>
                  <a:pt x="21299" y="16055"/>
                </a:cubicBezTo>
                <a:cubicBezTo>
                  <a:pt x="21405" y="15972"/>
                  <a:pt x="21492" y="15817"/>
                  <a:pt x="21531" y="15610"/>
                </a:cubicBezTo>
                <a:cubicBezTo>
                  <a:pt x="21600" y="15253"/>
                  <a:pt x="21510" y="14867"/>
                  <a:pt x="21324" y="14697"/>
                </a:cubicBezTo>
                <a:cubicBezTo>
                  <a:pt x="21429" y="14613"/>
                  <a:pt x="21516" y="14446"/>
                  <a:pt x="21549" y="14232"/>
                </a:cubicBezTo>
                <a:cubicBezTo>
                  <a:pt x="21579" y="14053"/>
                  <a:pt x="21564" y="13870"/>
                  <a:pt x="21522" y="13715"/>
                </a:cubicBezTo>
                <a:cubicBezTo>
                  <a:pt x="21543" y="13759"/>
                  <a:pt x="21564" y="13799"/>
                  <a:pt x="21588" y="13839"/>
                </a:cubicBezTo>
                <a:lnTo>
                  <a:pt x="21588" y="12587"/>
                </a:lnTo>
                <a:cubicBezTo>
                  <a:pt x="21567" y="12619"/>
                  <a:pt x="21546" y="12655"/>
                  <a:pt x="21528" y="12691"/>
                </a:cubicBezTo>
                <a:cubicBezTo>
                  <a:pt x="21519" y="12389"/>
                  <a:pt x="21399" y="12119"/>
                  <a:pt x="21224" y="12051"/>
                </a:cubicBezTo>
                <a:cubicBezTo>
                  <a:pt x="21293" y="11996"/>
                  <a:pt x="21354" y="11904"/>
                  <a:pt x="21396" y="11789"/>
                </a:cubicBezTo>
                <a:cubicBezTo>
                  <a:pt x="21384" y="12075"/>
                  <a:pt x="21459" y="12345"/>
                  <a:pt x="21588" y="12500"/>
                </a:cubicBezTo>
                <a:lnTo>
                  <a:pt x="21588" y="4846"/>
                </a:lnTo>
                <a:cubicBezTo>
                  <a:pt x="21546" y="4830"/>
                  <a:pt x="21501" y="4830"/>
                  <a:pt x="21456" y="4838"/>
                </a:cubicBezTo>
                <a:cubicBezTo>
                  <a:pt x="21447" y="4838"/>
                  <a:pt x="21441" y="4842"/>
                  <a:pt x="21432" y="4846"/>
                </a:cubicBezTo>
                <a:cubicBezTo>
                  <a:pt x="21492" y="4695"/>
                  <a:pt x="21522" y="4500"/>
                  <a:pt x="21501" y="4302"/>
                </a:cubicBezTo>
                <a:cubicBezTo>
                  <a:pt x="21462" y="3909"/>
                  <a:pt x="21248" y="3646"/>
                  <a:pt x="21026" y="3714"/>
                </a:cubicBezTo>
                <a:cubicBezTo>
                  <a:pt x="21011" y="3718"/>
                  <a:pt x="20993" y="3726"/>
                  <a:pt x="20978" y="3734"/>
                </a:cubicBezTo>
                <a:cubicBezTo>
                  <a:pt x="21038" y="3579"/>
                  <a:pt x="21065" y="3380"/>
                  <a:pt x="21038" y="3182"/>
                </a:cubicBezTo>
                <a:cubicBezTo>
                  <a:pt x="20987" y="2808"/>
                  <a:pt x="20777" y="2578"/>
                  <a:pt x="20563" y="2665"/>
                </a:cubicBezTo>
                <a:cubicBezTo>
                  <a:pt x="20539" y="2677"/>
                  <a:pt x="20515" y="2689"/>
                  <a:pt x="20491" y="2709"/>
                </a:cubicBezTo>
                <a:cubicBezTo>
                  <a:pt x="20554" y="2550"/>
                  <a:pt x="20575" y="2344"/>
                  <a:pt x="20542" y="2141"/>
                </a:cubicBezTo>
                <a:cubicBezTo>
                  <a:pt x="20482" y="1787"/>
                  <a:pt x="20272" y="1589"/>
                  <a:pt x="20073" y="1696"/>
                </a:cubicBezTo>
                <a:cubicBezTo>
                  <a:pt x="20046" y="1712"/>
                  <a:pt x="20022" y="1732"/>
                  <a:pt x="19998" y="1752"/>
                </a:cubicBezTo>
                <a:cubicBezTo>
                  <a:pt x="19992" y="1752"/>
                  <a:pt x="19989" y="1748"/>
                  <a:pt x="19983" y="1748"/>
                </a:cubicBezTo>
                <a:cubicBezTo>
                  <a:pt x="20040" y="1585"/>
                  <a:pt x="20058" y="1382"/>
                  <a:pt x="20019" y="1188"/>
                </a:cubicBezTo>
                <a:cubicBezTo>
                  <a:pt x="19953" y="862"/>
                  <a:pt x="19752" y="695"/>
                  <a:pt x="19568" y="802"/>
                </a:cubicBezTo>
                <a:cubicBezTo>
                  <a:pt x="19535" y="798"/>
                  <a:pt x="19499" y="806"/>
                  <a:pt x="19466" y="826"/>
                </a:cubicBezTo>
                <a:cubicBezTo>
                  <a:pt x="19508" y="671"/>
                  <a:pt x="19517" y="489"/>
                  <a:pt x="19475" y="318"/>
                </a:cubicBezTo>
                <a:cubicBezTo>
                  <a:pt x="19439" y="171"/>
                  <a:pt x="19373" y="64"/>
                  <a:pt x="19295" y="4"/>
                </a:cubicBezTo>
                <a:lnTo>
                  <a:pt x="18976" y="4"/>
                </a:lnTo>
                <a:cubicBezTo>
                  <a:pt x="18931" y="56"/>
                  <a:pt x="18898" y="131"/>
                  <a:pt x="18877" y="215"/>
                </a:cubicBezTo>
                <a:cubicBezTo>
                  <a:pt x="18814" y="381"/>
                  <a:pt x="18796" y="596"/>
                  <a:pt x="18844" y="794"/>
                </a:cubicBezTo>
                <a:cubicBezTo>
                  <a:pt x="18916" y="1092"/>
                  <a:pt x="19108" y="1231"/>
                  <a:pt x="19280" y="1120"/>
                </a:cubicBezTo>
                <a:cubicBezTo>
                  <a:pt x="19253" y="1235"/>
                  <a:pt x="19250" y="1370"/>
                  <a:pt x="19277" y="1494"/>
                </a:cubicBezTo>
                <a:cubicBezTo>
                  <a:pt x="19298" y="1585"/>
                  <a:pt x="19331" y="1664"/>
                  <a:pt x="19373" y="1720"/>
                </a:cubicBezTo>
                <a:cubicBezTo>
                  <a:pt x="19436" y="1911"/>
                  <a:pt x="19550" y="2026"/>
                  <a:pt x="19670" y="2034"/>
                </a:cubicBezTo>
                <a:cubicBezTo>
                  <a:pt x="19634" y="2157"/>
                  <a:pt x="19625" y="2300"/>
                  <a:pt x="19649" y="2443"/>
                </a:cubicBezTo>
                <a:cubicBezTo>
                  <a:pt x="19689" y="2669"/>
                  <a:pt x="19806" y="2816"/>
                  <a:pt x="19932" y="2824"/>
                </a:cubicBezTo>
                <a:cubicBezTo>
                  <a:pt x="19968" y="2880"/>
                  <a:pt x="20010" y="2923"/>
                  <a:pt x="20055" y="2951"/>
                </a:cubicBezTo>
                <a:cubicBezTo>
                  <a:pt x="19995" y="3086"/>
                  <a:pt x="19968" y="3265"/>
                  <a:pt x="19992" y="3444"/>
                </a:cubicBezTo>
                <a:cubicBezTo>
                  <a:pt x="20034" y="3754"/>
                  <a:pt x="20211" y="3940"/>
                  <a:pt x="20386" y="3865"/>
                </a:cubicBezTo>
                <a:cubicBezTo>
                  <a:pt x="20389" y="3865"/>
                  <a:pt x="20392" y="3861"/>
                  <a:pt x="20398" y="3857"/>
                </a:cubicBezTo>
                <a:cubicBezTo>
                  <a:pt x="20410" y="3877"/>
                  <a:pt x="20422" y="3893"/>
                  <a:pt x="20434" y="3909"/>
                </a:cubicBezTo>
                <a:cubicBezTo>
                  <a:pt x="20335" y="4044"/>
                  <a:pt x="20278" y="4266"/>
                  <a:pt x="20305" y="4500"/>
                </a:cubicBezTo>
                <a:cubicBezTo>
                  <a:pt x="20338" y="4830"/>
                  <a:pt x="20518" y="5045"/>
                  <a:pt x="20704" y="4985"/>
                </a:cubicBezTo>
                <a:cubicBezTo>
                  <a:pt x="20740" y="4973"/>
                  <a:pt x="20770" y="4949"/>
                  <a:pt x="20801" y="4921"/>
                </a:cubicBezTo>
                <a:cubicBezTo>
                  <a:pt x="20804" y="4925"/>
                  <a:pt x="20807" y="4929"/>
                  <a:pt x="20810" y="4933"/>
                </a:cubicBezTo>
                <a:cubicBezTo>
                  <a:pt x="20659" y="5037"/>
                  <a:pt x="20563" y="5307"/>
                  <a:pt x="20584" y="5601"/>
                </a:cubicBezTo>
                <a:cubicBezTo>
                  <a:pt x="20608" y="5950"/>
                  <a:pt x="20789" y="6196"/>
                  <a:pt x="20987" y="6153"/>
                </a:cubicBezTo>
                <a:cubicBezTo>
                  <a:pt x="20990" y="6153"/>
                  <a:pt x="20996" y="6149"/>
                  <a:pt x="20999" y="6149"/>
                </a:cubicBezTo>
                <a:cubicBezTo>
                  <a:pt x="20888" y="6276"/>
                  <a:pt x="20819" y="6502"/>
                  <a:pt x="20828" y="6752"/>
                </a:cubicBezTo>
                <a:cubicBezTo>
                  <a:pt x="20840" y="7098"/>
                  <a:pt x="21002" y="7368"/>
                  <a:pt x="21197" y="7372"/>
                </a:cubicBezTo>
                <a:cubicBezTo>
                  <a:pt x="21098" y="7499"/>
                  <a:pt x="21032" y="7706"/>
                  <a:pt x="21032" y="7940"/>
                </a:cubicBezTo>
                <a:cubicBezTo>
                  <a:pt x="21035" y="8286"/>
                  <a:pt x="21176" y="8568"/>
                  <a:pt x="21363" y="8619"/>
                </a:cubicBezTo>
                <a:cubicBezTo>
                  <a:pt x="21266" y="8742"/>
                  <a:pt x="21203" y="8941"/>
                  <a:pt x="21194" y="9167"/>
                </a:cubicBezTo>
                <a:cubicBezTo>
                  <a:pt x="21185" y="9509"/>
                  <a:pt x="21311" y="9811"/>
                  <a:pt x="21492" y="9898"/>
                </a:cubicBezTo>
                <a:cubicBezTo>
                  <a:pt x="21399" y="10018"/>
                  <a:pt x="21332" y="10204"/>
                  <a:pt x="21317" y="10427"/>
                </a:cubicBezTo>
                <a:cubicBezTo>
                  <a:pt x="21296" y="10768"/>
                  <a:pt x="21408" y="11082"/>
                  <a:pt x="21579" y="11205"/>
                </a:cubicBezTo>
                <a:cubicBezTo>
                  <a:pt x="21525" y="11273"/>
                  <a:pt x="21480" y="11360"/>
                  <a:pt x="21447" y="11463"/>
                </a:cubicBezTo>
                <a:cubicBezTo>
                  <a:pt x="21453" y="11134"/>
                  <a:pt x="21320" y="10840"/>
                  <a:pt x="21131" y="10784"/>
                </a:cubicBezTo>
                <a:cubicBezTo>
                  <a:pt x="21119" y="10780"/>
                  <a:pt x="21104" y="10776"/>
                  <a:pt x="21092" y="10776"/>
                </a:cubicBezTo>
                <a:cubicBezTo>
                  <a:pt x="21215" y="10693"/>
                  <a:pt x="21308" y="10494"/>
                  <a:pt x="21323" y="10248"/>
                </a:cubicBezTo>
                <a:cubicBezTo>
                  <a:pt x="21345" y="9898"/>
                  <a:pt x="21200" y="9589"/>
                  <a:pt x="21002" y="9553"/>
                </a:cubicBezTo>
                <a:cubicBezTo>
                  <a:pt x="20804" y="9517"/>
                  <a:pt x="20629" y="9771"/>
                  <a:pt x="20608" y="10121"/>
                </a:cubicBezTo>
                <a:cubicBezTo>
                  <a:pt x="20587" y="10470"/>
                  <a:pt x="20731" y="10780"/>
                  <a:pt x="20930" y="10816"/>
                </a:cubicBezTo>
                <a:cubicBezTo>
                  <a:pt x="20936" y="10816"/>
                  <a:pt x="20939" y="10816"/>
                  <a:pt x="20942" y="10816"/>
                </a:cubicBezTo>
                <a:cubicBezTo>
                  <a:pt x="20819" y="10895"/>
                  <a:pt x="20722" y="11090"/>
                  <a:pt x="20698" y="11336"/>
                </a:cubicBezTo>
                <a:cubicBezTo>
                  <a:pt x="20668" y="11682"/>
                  <a:pt x="20791" y="12004"/>
                  <a:pt x="20981" y="12087"/>
                </a:cubicBezTo>
                <a:cubicBezTo>
                  <a:pt x="20867" y="12170"/>
                  <a:pt x="20776" y="12349"/>
                  <a:pt x="20749" y="12576"/>
                </a:cubicBezTo>
                <a:cubicBezTo>
                  <a:pt x="20707" y="12913"/>
                  <a:pt x="20813" y="13247"/>
                  <a:pt x="20987" y="13370"/>
                </a:cubicBezTo>
                <a:cubicBezTo>
                  <a:pt x="20879" y="13453"/>
                  <a:pt x="20791" y="13620"/>
                  <a:pt x="20755" y="13839"/>
                </a:cubicBezTo>
                <a:cubicBezTo>
                  <a:pt x="20701" y="14168"/>
                  <a:pt x="20788" y="14510"/>
                  <a:pt x="20954" y="14669"/>
                </a:cubicBezTo>
                <a:cubicBezTo>
                  <a:pt x="20846" y="14748"/>
                  <a:pt x="20758" y="14907"/>
                  <a:pt x="20719" y="15114"/>
                </a:cubicBezTo>
                <a:cubicBezTo>
                  <a:pt x="20656" y="15439"/>
                  <a:pt x="20725" y="15789"/>
                  <a:pt x="20879" y="15976"/>
                </a:cubicBezTo>
                <a:cubicBezTo>
                  <a:pt x="20813" y="16023"/>
                  <a:pt x="20755" y="16099"/>
                  <a:pt x="20710" y="16198"/>
                </a:cubicBezTo>
                <a:cubicBezTo>
                  <a:pt x="20767" y="15872"/>
                  <a:pt x="20674" y="15519"/>
                  <a:pt x="20491" y="15388"/>
                </a:cubicBezTo>
                <a:cubicBezTo>
                  <a:pt x="20479" y="15380"/>
                  <a:pt x="20464" y="15372"/>
                  <a:pt x="20452" y="15364"/>
                </a:cubicBezTo>
                <a:cubicBezTo>
                  <a:pt x="20584" y="15332"/>
                  <a:pt x="20698" y="15177"/>
                  <a:pt x="20743" y="14939"/>
                </a:cubicBezTo>
                <a:cubicBezTo>
                  <a:pt x="20807" y="14605"/>
                  <a:pt x="20704" y="14248"/>
                  <a:pt x="20518" y="14137"/>
                </a:cubicBezTo>
                <a:cubicBezTo>
                  <a:pt x="20329" y="14025"/>
                  <a:pt x="20127" y="14204"/>
                  <a:pt x="20064" y="14538"/>
                </a:cubicBezTo>
                <a:cubicBezTo>
                  <a:pt x="20001" y="14871"/>
                  <a:pt x="20103" y="15229"/>
                  <a:pt x="20290" y="15340"/>
                </a:cubicBezTo>
                <a:cubicBezTo>
                  <a:pt x="20296" y="15344"/>
                  <a:pt x="20299" y="15344"/>
                  <a:pt x="20305" y="15344"/>
                </a:cubicBezTo>
                <a:cubicBezTo>
                  <a:pt x="20172" y="15372"/>
                  <a:pt x="20055" y="15523"/>
                  <a:pt x="20004" y="15753"/>
                </a:cubicBezTo>
                <a:cubicBezTo>
                  <a:pt x="19929" y="16079"/>
                  <a:pt x="20010" y="16444"/>
                  <a:pt x="20184" y="16595"/>
                </a:cubicBezTo>
                <a:cubicBezTo>
                  <a:pt x="20064" y="16635"/>
                  <a:pt x="19953" y="16770"/>
                  <a:pt x="19896" y="16981"/>
                </a:cubicBezTo>
                <a:cubicBezTo>
                  <a:pt x="19812" y="17294"/>
                  <a:pt x="19872" y="17660"/>
                  <a:pt x="20028" y="17846"/>
                </a:cubicBezTo>
                <a:cubicBezTo>
                  <a:pt x="19911" y="17886"/>
                  <a:pt x="19806" y="18013"/>
                  <a:pt x="19746" y="18212"/>
                </a:cubicBezTo>
                <a:cubicBezTo>
                  <a:pt x="19652" y="18514"/>
                  <a:pt x="19695" y="18883"/>
                  <a:pt x="19836" y="19102"/>
                </a:cubicBezTo>
                <a:cubicBezTo>
                  <a:pt x="19722" y="19137"/>
                  <a:pt x="19616" y="19256"/>
                  <a:pt x="19550" y="19443"/>
                </a:cubicBezTo>
                <a:cubicBezTo>
                  <a:pt x="19448" y="19737"/>
                  <a:pt x="19472" y="20103"/>
                  <a:pt x="19595" y="20349"/>
                </a:cubicBezTo>
                <a:cubicBezTo>
                  <a:pt x="19523" y="20369"/>
                  <a:pt x="19454" y="20424"/>
                  <a:pt x="19394" y="20508"/>
                </a:cubicBezTo>
                <a:cubicBezTo>
                  <a:pt x="19496" y="20210"/>
                  <a:pt x="19454" y="19821"/>
                  <a:pt x="19289" y="19618"/>
                </a:cubicBezTo>
                <a:cubicBezTo>
                  <a:pt x="19277" y="19602"/>
                  <a:pt x="19262" y="19590"/>
                  <a:pt x="19250" y="19578"/>
                </a:cubicBezTo>
                <a:cubicBezTo>
                  <a:pt x="19382" y="19602"/>
                  <a:pt x="19517" y="19495"/>
                  <a:pt x="19592" y="19280"/>
                </a:cubicBezTo>
                <a:cubicBezTo>
                  <a:pt x="19694" y="18982"/>
                  <a:pt x="19643" y="18589"/>
                  <a:pt x="19472" y="18406"/>
                </a:cubicBezTo>
                <a:cubicBezTo>
                  <a:pt x="19304" y="18224"/>
                  <a:pt x="19081" y="18319"/>
                  <a:pt x="18979" y="18617"/>
                </a:cubicBezTo>
                <a:cubicBezTo>
                  <a:pt x="18877" y="18915"/>
                  <a:pt x="18928" y="19308"/>
                  <a:pt x="19099" y="19491"/>
                </a:cubicBezTo>
                <a:cubicBezTo>
                  <a:pt x="19105" y="19499"/>
                  <a:pt x="19111" y="19499"/>
                  <a:pt x="19117" y="19507"/>
                </a:cubicBezTo>
                <a:cubicBezTo>
                  <a:pt x="18985" y="19483"/>
                  <a:pt x="18850" y="19578"/>
                  <a:pt x="18769" y="19785"/>
                </a:cubicBezTo>
                <a:cubicBezTo>
                  <a:pt x="18655" y="20075"/>
                  <a:pt x="18691" y="20460"/>
                  <a:pt x="18844" y="20678"/>
                </a:cubicBezTo>
                <a:cubicBezTo>
                  <a:pt x="18721" y="20667"/>
                  <a:pt x="18595" y="20758"/>
                  <a:pt x="18513" y="20941"/>
                </a:cubicBezTo>
                <a:cubicBezTo>
                  <a:pt x="18429" y="21131"/>
                  <a:pt x="18411" y="21378"/>
                  <a:pt x="18450" y="21592"/>
                </a:cubicBezTo>
                <a:lnTo>
                  <a:pt x="19193" y="21592"/>
                </a:lnTo>
                <a:cubicBezTo>
                  <a:pt x="19244" y="21322"/>
                  <a:pt x="19199" y="21012"/>
                  <a:pt x="19066" y="20825"/>
                </a:cubicBezTo>
                <a:cubicBezTo>
                  <a:pt x="19151" y="20829"/>
                  <a:pt x="19235" y="20786"/>
                  <a:pt x="19304" y="20694"/>
                </a:cubicBezTo>
                <a:cubicBezTo>
                  <a:pt x="19202" y="20972"/>
                  <a:pt x="19211" y="21330"/>
                  <a:pt x="19316" y="21584"/>
                </a:cubicBezTo>
                <a:cubicBezTo>
                  <a:pt x="19307" y="21588"/>
                  <a:pt x="19301" y="21588"/>
                  <a:pt x="19292" y="21592"/>
                </a:cubicBezTo>
                <a:lnTo>
                  <a:pt x="20025" y="21592"/>
                </a:lnTo>
                <a:close/>
                <a:moveTo>
                  <a:pt x="0" y="21600"/>
                </a:moveTo>
                <a:cubicBezTo>
                  <a:pt x="117" y="21600"/>
                  <a:pt x="204" y="21600"/>
                  <a:pt x="204" y="21600"/>
                </a:cubicBezTo>
                <a:cubicBezTo>
                  <a:pt x="204" y="21453"/>
                  <a:pt x="174" y="21302"/>
                  <a:pt x="117" y="21179"/>
                </a:cubicBezTo>
                <a:cubicBezTo>
                  <a:pt x="84" y="21103"/>
                  <a:pt x="42" y="21048"/>
                  <a:pt x="0" y="21004"/>
                </a:cubicBezTo>
                <a:lnTo>
                  <a:pt x="0" y="21600"/>
                </a:lnTo>
                <a:close/>
                <a:moveTo>
                  <a:pt x="21137" y="6053"/>
                </a:moveTo>
                <a:cubicBezTo>
                  <a:pt x="21146" y="6045"/>
                  <a:pt x="21152" y="6034"/>
                  <a:pt x="21161" y="6022"/>
                </a:cubicBezTo>
                <a:cubicBezTo>
                  <a:pt x="21164" y="6030"/>
                  <a:pt x="21167" y="6038"/>
                  <a:pt x="21170" y="6045"/>
                </a:cubicBezTo>
                <a:cubicBezTo>
                  <a:pt x="21158" y="6049"/>
                  <a:pt x="21149" y="6053"/>
                  <a:pt x="21137" y="6053"/>
                </a:cubicBezTo>
                <a:close/>
                <a:moveTo>
                  <a:pt x="21426" y="7245"/>
                </a:moveTo>
                <a:cubicBezTo>
                  <a:pt x="21447" y="7221"/>
                  <a:pt x="21462" y="7189"/>
                  <a:pt x="21480" y="7158"/>
                </a:cubicBezTo>
                <a:cubicBezTo>
                  <a:pt x="21489" y="7193"/>
                  <a:pt x="21501" y="7229"/>
                  <a:pt x="21513" y="7265"/>
                </a:cubicBezTo>
                <a:cubicBezTo>
                  <a:pt x="21486" y="7249"/>
                  <a:pt x="21456" y="7245"/>
                  <a:pt x="21426" y="7245"/>
                </a:cubicBezTo>
                <a:close/>
                <a:moveTo>
                  <a:pt x="21522" y="6355"/>
                </a:moveTo>
                <a:cubicBezTo>
                  <a:pt x="21519" y="6347"/>
                  <a:pt x="21516" y="6343"/>
                  <a:pt x="21513" y="6335"/>
                </a:cubicBezTo>
                <a:cubicBezTo>
                  <a:pt x="21519" y="6335"/>
                  <a:pt x="21522" y="6335"/>
                  <a:pt x="21528" y="6335"/>
                </a:cubicBezTo>
                <a:cubicBezTo>
                  <a:pt x="21525" y="6343"/>
                  <a:pt x="21522" y="6351"/>
                  <a:pt x="21522" y="6355"/>
                </a:cubicBezTo>
                <a:close/>
                <a:moveTo>
                  <a:pt x="20332" y="17966"/>
                </a:moveTo>
                <a:cubicBezTo>
                  <a:pt x="20383" y="17946"/>
                  <a:pt x="20434" y="17910"/>
                  <a:pt x="20476" y="17854"/>
                </a:cubicBezTo>
                <a:cubicBezTo>
                  <a:pt x="20455" y="17997"/>
                  <a:pt x="20458" y="18148"/>
                  <a:pt x="20482" y="18283"/>
                </a:cubicBezTo>
                <a:cubicBezTo>
                  <a:pt x="20452" y="18156"/>
                  <a:pt x="20401" y="18045"/>
                  <a:pt x="20332" y="17966"/>
                </a:cubicBezTo>
                <a:close/>
                <a:moveTo>
                  <a:pt x="20638" y="17421"/>
                </a:moveTo>
                <a:cubicBezTo>
                  <a:pt x="20671" y="17120"/>
                  <a:pt x="20587" y="16802"/>
                  <a:pt x="20425" y="16659"/>
                </a:cubicBezTo>
                <a:cubicBezTo>
                  <a:pt x="20503" y="16631"/>
                  <a:pt x="20575" y="16559"/>
                  <a:pt x="20632" y="16452"/>
                </a:cubicBezTo>
                <a:cubicBezTo>
                  <a:pt x="20572" y="16758"/>
                  <a:pt x="20626" y="17092"/>
                  <a:pt x="20761" y="17294"/>
                </a:cubicBezTo>
                <a:cubicBezTo>
                  <a:pt x="20713" y="17326"/>
                  <a:pt x="20674" y="17370"/>
                  <a:pt x="20638" y="17421"/>
                </a:cubicBezTo>
                <a:close/>
                <a:moveTo>
                  <a:pt x="21299" y="13362"/>
                </a:moveTo>
                <a:cubicBezTo>
                  <a:pt x="21345" y="13326"/>
                  <a:pt x="21387" y="13271"/>
                  <a:pt x="21423" y="13203"/>
                </a:cubicBezTo>
                <a:cubicBezTo>
                  <a:pt x="21423" y="13338"/>
                  <a:pt x="21441" y="13469"/>
                  <a:pt x="21474" y="13584"/>
                </a:cubicBezTo>
                <a:cubicBezTo>
                  <a:pt x="21429" y="13485"/>
                  <a:pt x="21369" y="13406"/>
                  <a:pt x="21299" y="13362"/>
                </a:cubicBezTo>
                <a:close/>
                <a:moveTo>
                  <a:pt x="21588" y="1084"/>
                </a:moveTo>
                <a:cubicBezTo>
                  <a:pt x="21534" y="1061"/>
                  <a:pt x="21474" y="1053"/>
                  <a:pt x="21417" y="1065"/>
                </a:cubicBezTo>
                <a:cubicBezTo>
                  <a:pt x="21468" y="890"/>
                  <a:pt x="21477" y="675"/>
                  <a:pt x="21438" y="477"/>
                </a:cubicBezTo>
                <a:cubicBezTo>
                  <a:pt x="21390" y="238"/>
                  <a:pt x="21281" y="68"/>
                  <a:pt x="21152" y="4"/>
                </a:cubicBezTo>
                <a:lnTo>
                  <a:pt x="20193" y="4"/>
                </a:lnTo>
                <a:cubicBezTo>
                  <a:pt x="20278" y="310"/>
                  <a:pt x="20470" y="465"/>
                  <a:pt x="20653" y="393"/>
                </a:cubicBezTo>
                <a:cubicBezTo>
                  <a:pt x="20602" y="572"/>
                  <a:pt x="20593" y="783"/>
                  <a:pt x="20632" y="981"/>
                </a:cubicBezTo>
                <a:cubicBezTo>
                  <a:pt x="20701" y="1319"/>
                  <a:pt x="20891" y="1517"/>
                  <a:pt x="21083" y="1478"/>
                </a:cubicBezTo>
                <a:cubicBezTo>
                  <a:pt x="21032" y="1652"/>
                  <a:pt x="21017" y="1859"/>
                  <a:pt x="21050" y="2062"/>
                </a:cubicBezTo>
                <a:cubicBezTo>
                  <a:pt x="21107" y="2407"/>
                  <a:pt x="21287" y="2630"/>
                  <a:pt x="21480" y="2626"/>
                </a:cubicBezTo>
                <a:cubicBezTo>
                  <a:pt x="21426" y="2796"/>
                  <a:pt x="21408" y="2999"/>
                  <a:pt x="21432" y="3201"/>
                </a:cubicBezTo>
                <a:cubicBezTo>
                  <a:pt x="21456" y="3384"/>
                  <a:pt x="21510" y="3535"/>
                  <a:pt x="21585" y="3646"/>
                </a:cubicBezTo>
                <a:lnTo>
                  <a:pt x="21585" y="1084"/>
                </a:lnTo>
                <a:close/>
                <a:moveTo>
                  <a:pt x="3811" y="465"/>
                </a:moveTo>
                <a:cubicBezTo>
                  <a:pt x="3808" y="461"/>
                  <a:pt x="3805" y="461"/>
                  <a:pt x="3805" y="465"/>
                </a:cubicBezTo>
                <a:cubicBezTo>
                  <a:pt x="3802" y="469"/>
                  <a:pt x="3805" y="473"/>
                  <a:pt x="3805" y="477"/>
                </a:cubicBezTo>
                <a:cubicBezTo>
                  <a:pt x="3808" y="481"/>
                  <a:pt x="3811" y="481"/>
                  <a:pt x="3811" y="477"/>
                </a:cubicBezTo>
                <a:cubicBezTo>
                  <a:pt x="3814" y="473"/>
                  <a:pt x="3814" y="469"/>
                  <a:pt x="3811" y="465"/>
                </a:cubicBezTo>
                <a:close/>
                <a:moveTo>
                  <a:pt x="3078" y="298"/>
                </a:moveTo>
                <a:cubicBezTo>
                  <a:pt x="3096" y="254"/>
                  <a:pt x="3090" y="195"/>
                  <a:pt x="3066" y="163"/>
                </a:cubicBezTo>
                <a:cubicBezTo>
                  <a:pt x="3041" y="131"/>
                  <a:pt x="3005" y="143"/>
                  <a:pt x="2987" y="187"/>
                </a:cubicBezTo>
                <a:cubicBezTo>
                  <a:pt x="2969" y="230"/>
                  <a:pt x="2975" y="290"/>
                  <a:pt x="2999" y="322"/>
                </a:cubicBezTo>
                <a:cubicBezTo>
                  <a:pt x="3026" y="350"/>
                  <a:pt x="3060" y="342"/>
                  <a:pt x="3078" y="298"/>
                </a:cubicBezTo>
                <a:close/>
                <a:moveTo>
                  <a:pt x="2957" y="1911"/>
                </a:moveTo>
                <a:cubicBezTo>
                  <a:pt x="2948" y="1899"/>
                  <a:pt x="2933" y="1907"/>
                  <a:pt x="2927" y="1926"/>
                </a:cubicBezTo>
                <a:cubicBezTo>
                  <a:pt x="2921" y="1946"/>
                  <a:pt x="2924" y="1966"/>
                  <a:pt x="2936" y="1978"/>
                </a:cubicBezTo>
                <a:cubicBezTo>
                  <a:pt x="2945" y="1990"/>
                  <a:pt x="2960" y="1982"/>
                  <a:pt x="2966" y="1962"/>
                </a:cubicBezTo>
                <a:cubicBezTo>
                  <a:pt x="2969" y="1946"/>
                  <a:pt x="2966" y="1922"/>
                  <a:pt x="2957" y="1911"/>
                </a:cubicBezTo>
                <a:close/>
                <a:moveTo>
                  <a:pt x="2951" y="2780"/>
                </a:moveTo>
                <a:cubicBezTo>
                  <a:pt x="2954" y="2784"/>
                  <a:pt x="2957" y="2780"/>
                  <a:pt x="2957" y="2776"/>
                </a:cubicBezTo>
                <a:cubicBezTo>
                  <a:pt x="2957" y="2772"/>
                  <a:pt x="2957" y="2769"/>
                  <a:pt x="2954" y="2765"/>
                </a:cubicBezTo>
                <a:cubicBezTo>
                  <a:pt x="2951" y="2765"/>
                  <a:pt x="2948" y="2765"/>
                  <a:pt x="2948" y="2769"/>
                </a:cubicBezTo>
                <a:cubicBezTo>
                  <a:pt x="2948" y="2772"/>
                  <a:pt x="2948" y="2776"/>
                  <a:pt x="2951" y="2780"/>
                </a:cubicBezTo>
                <a:close/>
                <a:moveTo>
                  <a:pt x="3005" y="1136"/>
                </a:moveTo>
                <a:cubicBezTo>
                  <a:pt x="3017" y="1104"/>
                  <a:pt x="3011" y="1065"/>
                  <a:pt x="2993" y="1041"/>
                </a:cubicBezTo>
                <a:cubicBezTo>
                  <a:pt x="2975" y="1021"/>
                  <a:pt x="2951" y="1029"/>
                  <a:pt x="2939" y="1061"/>
                </a:cubicBezTo>
                <a:cubicBezTo>
                  <a:pt x="2927" y="1092"/>
                  <a:pt x="2933" y="1132"/>
                  <a:pt x="2951" y="1156"/>
                </a:cubicBezTo>
                <a:cubicBezTo>
                  <a:pt x="2969" y="1176"/>
                  <a:pt x="2993" y="1168"/>
                  <a:pt x="3005" y="1136"/>
                </a:cubicBezTo>
                <a:close/>
                <a:moveTo>
                  <a:pt x="2317" y="4568"/>
                </a:moveTo>
                <a:cubicBezTo>
                  <a:pt x="2320" y="4548"/>
                  <a:pt x="2314" y="4528"/>
                  <a:pt x="2302" y="4520"/>
                </a:cubicBezTo>
                <a:cubicBezTo>
                  <a:pt x="2290" y="4516"/>
                  <a:pt x="2278" y="4524"/>
                  <a:pt x="2275" y="4548"/>
                </a:cubicBezTo>
                <a:cubicBezTo>
                  <a:pt x="2272" y="4568"/>
                  <a:pt x="2278" y="4588"/>
                  <a:pt x="2290" y="4596"/>
                </a:cubicBezTo>
                <a:cubicBezTo>
                  <a:pt x="2302" y="4600"/>
                  <a:pt x="2314" y="4588"/>
                  <a:pt x="2317" y="4568"/>
                </a:cubicBezTo>
                <a:close/>
                <a:moveTo>
                  <a:pt x="2125" y="2081"/>
                </a:moveTo>
                <a:cubicBezTo>
                  <a:pt x="2161" y="2113"/>
                  <a:pt x="2203" y="2085"/>
                  <a:pt x="2221" y="2022"/>
                </a:cubicBezTo>
                <a:cubicBezTo>
                  <a:pt x="2239" y="1958"/>
                  <a:pt x="2224" y="1883"/>
                  <a:pt x="2188" y="1851"/>
                </a:cubicBezTo>
                <a:cubicBezTo>
                  <a:pt x="2152" y="1819"/>
                  <a:pt x="2110" y="1847"/>
                  <a:pt x="2092" y="1911"/>
                </a:cubicBezTo>
                <a:cubicBezTo>
                  <a:pt x="2074" y="1974"/>
                  <a:pt x="2089" y="2050"/>
                  <a:pt x="2125" y="2081"/>
                </a:cubicBezTo>
                <a:close/>
                <a:moveTo>
                  <a:pt x="2407" y="5354"/>
                </a:moveTo>
                <a:cubicBezTo>
                  <a:pt x="2404" y="5354"/>
                  <a:pt x="2401" y="5354"/>
                  <a:pt x="2401" y="5362"/>
                </a:cubicBezTo>
                <a:cubicBezTo>
                  <a:pt x="2401" y="5366"/>
                  <a:pt x="2401" y="5370"/>
                  <a:pt x="2404" y="5370"/>
                </a:cubicBezTo>
                <a:cubicBezTo>
                  <a:pt x="2407" y="5370"/>
                  <a:pt x="2410" y="5370"/>
                  <a:pt x="2410" y="5362"/>
                </a:cubicBezTo>
                <a:cubicBezTo>
                  <a:pt x="2410" y="5362"/>
                  <a:pt x="2410" y="5354"/>
                  <a:pt x="2407" y="5354"/>
                </a:cubicBezTo>
                <a:close/>
                <a:moveTo>
                  <a:pt x="2161" y="4"/>
                </a:moveTo>
                <a:cubicBezTo>
                  <a:pt x="2155" y="12"/>
                  <a:pt x="2152" y="20"/>
                  <a:pt x="2149" y="32"/>
                </a:cubicBezTo>
                <a:cubicBezTo>
                  <a:pt x="2116" y="119"/>
                  <a:pt x="2131" y="234"/>
                  <a:pt x="2179" y="290"/>
                </a:cubicBezTo>
                <a:cubicBezTo>
                  <a:pt x="2227" y="346"/>
                  <a:pt x="2293" y="322"/>
                  <a:pt x="2326" y="234"/>
                </a:cubicBezTo>
                <a:cubicBezTo>
                  <a:pt x="2353" y="159"/>
                  <a:pt x="2347" y="64"/>
                  <a:pt x="2314" y="4"/>
                </a:cubicBezTo>
                <a:lnTo>
                  <a:pt x="2161" y="4"/>
                </a:lnTo>
                <a:close/>
                <a:moveTo>
                  <a:pt x="2224" y="922"/>
                </a:moveTo>
                <a:cubicBezTo>
                  <a:pt x="2182" y="878"/>
                  <a:pt x="2128" y="906"/>
                  <a:pt x="2104" y="981"/>
                </a:cubicBezTo>
                <a:cubicBezTo>
                  <a:pt x="2080" y="1057"/>
                  <a:pt x="2095" y="1152"/>
                  <a:pt x="2137" y="1196"/>
                </a:cubicBezTo>
                <a:cubicBezTo>
                  <a:pt x="2179" y="1239"/>
                  <a:pt x="2233" y="1211"/>
                  <a:pt x="2257" y="1136"/>
                </a:cubicBezTo>
                <a:cubicBezTo>
                  <a:pt x="2281" y="1061"/>
                  <a:pt x="2266" y="965"/>
                  <a:pt x="2224" y="922"/>
                </a:cubicBezTo>
                <a:close/>
                <a:moveTo>
                  <a:pt x="2221" y="2892"/>
                </a:moveTo>
                <a:cubicBezTo>
                  <a:pt x="2233" y="2840"/>
                  <a:pt x="2221" y="2784"/>
                  <a:pt x="2191" y="2765"/>
                </a:cubicBezTo>
                <a:cubicBezTo>
                  <a:pt x="2164" y="2745"/>
                  <a:pt x="2131" y="2769"/>
                  <a:pt x="2119" y="2816"/>
                </a:cubicBezTo>
                <a:cubicBezTo>
                  <a:pt x="2107" y="2868"/>
                  <a:pt x="2119" y="2923"/>
                  <a:pt x="2149" y="2943"/>
                </a:cubicBezTo>
                <a:cubicBezTo>
                  <a:pt x="2176" y="2967"/>
                  <a:pt x="2209" y="2943"/>
                  <a:pt x="2221" y="2892"/>
                </a:cubicBezTo>
                <a:close/>
                <a:moveTo>
                  <a:pt x="2254" y="3742"/>
                </a:moveTo>
                <a:cubicBezTo>
                  <a:pt x="2260" y="3706"/>
                  <a:pt x="2251" y="3666"/>
                  <a:pt x="2230" y="3654"/>
                </a:cubicBezTo>
                <a:cubicBezTo>
                  <a:pt x="2209" y="3642"/>
                  <a:pt x="2188" y="3658"/>
                  <a:pt x="2182" y="3694"/>
                </a:cubicBezTo>
                <a:cubicBezTo>
                  <a:pt x="2176" y="3730"/>
                  <a:pt x="2185" y="3769"/>
                  <a:pt x="2206" y="3781"/>
                </a:cubicBezTo>
                <a:cubicBezTo>
                  <a:pt x="2224" y="3797"/>
                  <a:pt x="2245" y="3777"/>
                  <a:pt x="2254" y="3742"/>
                </a:cubicBezTo>
                <a:close/>
                <a:moveTo>
                  <a:pt x="1467" y="3845"/>
                </a:moveTo>
                <a:cubicBezTo>
                  <a:pt x="1419" y="3821"/>
                  <a:pt x="1370" y="3869"/>
                  <a:pt x="1355" y="3952"/>
                </a:cubicBezTo>
                <a:cubicBezTo>
                  <a:pt x="1340" y="4036"/>
                  <a:pt x="1367" y="4123"/>
                  <a:pt x="1416" y="4147"/>
                </a:cubicBezTo>
                <a:cubicBezTo>
                  <a:pt x="1464" y="4171"/>
                  <a:pt x="1512" y="4123"/>
                  <a:pt x="1527" y="4040"/>
                </a:cubicBezTo>
                <a:cubicBezTo>
                  <a:pt x="1542" y="3956"/>
                  <a:pt x="1515" y="3869"/>
                  <a:pt x="1467" y="3845"/>
                </a:cubicBezTo>
                <a:close/>
                <a:moveTo>
                  <a:pt x="1422" y="2892"/>
                </a:moveTo>
                <a:cubicBezTo>
                  <a:pt x="1367" y="2856"/>
                  <a:pt x="1304" y="2908"/>
                  <a:pt x="1286" y="3003"/>
                </a:cubicBezTo>
                <a:cubicBezTo>
                  <a:pt x="1265" y="3098"/>
                  <a:pt x="1295" y="3205"/>
                  <a:pt x="1349" y="3241"/>
                </a:cubicBezTo>
                <a:cubicBezTo>
                  <a:pt x="1404" y="3277"/>
                  <a:pt x="1467" y="3225"/>
                  <a:pt x="1485" y="3130"/>
                </a:cubicBezTo>
                <a:cubicBezTo>
                  <a:pt x="1503" y="3035"/>
                  <a:pt x="1476" y="2927"/>
                  <a:pt x="1422" y="2892"/>
                </a:cubicBezTo>
                <a:close/>
                <a:moveTo>
                  <a:pt x="1313" y="1366"/>
                </a:moveTo>
                <a:cubicBezTo>
                  <a:pt x="1382" y="1426"/>
                  <a:pt x="1467" y="1378"/>
                  <a:pt x="1500" y="1255"/>
                </a:cubicBezTo>
                <a:cubicBezTo>
                  <a:pt x="1536" y="1132"/>
                  <a:pt x="1506" y="985"/>
                  <a:pt x="1437" y="925"/>
                </a:cubicBezTo>
                <a:cubicBezTo>
                  <a:pt x="1367" y="866"/>
                  <a:pt x="1283" y="914"/>
                  <a:pt x="1250" y="1037"/>
                </a:cubicBezTo>
                <a:cubicBezTo>
                  <a:pt x="1217" y="1156"/>
                  <a:pt x="1244" y="1303"/>
                  <a:pt x="1313" y="1366"/>
                </a:cubicBezTo>
                <a:close/>
                <a:moveTo>
                  <a:pt x="1298" y="4"/>
                </a:moveTo>
                <a:cubicBezTo>
                  <a:pt x="1295" y="8"/>
                  <a:pt x="1295" y="12"/>
                  <a:pt x="1292" y="16"/>
                </a:cubicBezTo>
                <a:cubicBezTo>
                  <a:pt x="1250" y="147"/>
                  <a:pt x="1274" y="318"/>
                  <a:pt x="1349" y="393"/>
                </a:cubicBezTo>
                <a:cubicBezTo>
                  <a:pt x="1425" y="469"/>
                  <a:pt x="1521" y="425"/>
                  <a:pt x="1563" y="294"/>
                </a:cubicBezTo>
                <a:cubicBezTo>
                  <a:pt x="1593" y="199"/>
                  <a:pt x="1590" y="87"/>
                  <a:pt x="1557" y="4"/>
                </a:cubicBezTo>
                <a:lnTo>
                  <a:pt x="1298" y="4"/>
                </a:lnTo>
                <a:close/>
                <a:moveTo>
                  <a:pt x="1551" y="4766"/>
                </a:moveTo>
                <a:cubicBezTo>
                  <a:pt x="1512" y="4751"/>
                  <a:pt x="1473" y="4794"/>
                  <a:pt x="1464" y="4862"/>
                </a:cubicBezTo>
                <a:cubicBezTo>
                  <a:pt x="1455" y="4929"/>
                  <a:pt x="1479" y="5001"/>
                  <a:pt x="1518" y="5017"/>
                </a:cubicBezTo>
                <a:cubicBezTo>
                  <a:pt x="1557" y="5033"/>
                  <a:pt x="1596" y="4989"/>
                  <a:pt x="1605" y="4921"/>
                </a:cubicBezTo>
                <a:cubicBezTo>
                  <a:pt x="1614" y="4854"/>
                  <a:pt x="1590" y="4782"/>
                  <a:pt x="1551" y="4766"/>
                </a:cubicBezTo>
                <a:close/>
                <a:moveTo>
                  <a:pt x="1848" y="6590"/>
                </a:moveTo>
                <a:cubicBezTo>
                  <a:pt x="1851" y="6554"/>
                  <a:pt x="1836" y="6518"/>
                  <a:pt x="1815" y="6514"/>
                </a:cubicBezTo>
                <a:cubicBezTo>
                  <a:pt x="1794" y="6510"/>
                  <a:pt x="1776" y="6538"/>
                  <a:pt x="1773" y="6574"/>
                </a:cubicBezTo>
                <a:cubicBezTo>
                  <a:pt x="1770" y="6609"/>
                  <a:pt x="1785" y="6645"/>
                  <a:pt x="1806" y="6649"/>
                </a:cubicBezTo>
                <a:cubicBezTo>
                  <a:pt x="1827" y="6653"/>
                  <a:pt x="1845" y="6629"/>
                  <a:pt x="1848" y="6590"/>
                </a:cubicBezTo>
                <a:close/>
                <a:moveTo>
                  <a:pt x="1410" y="1919"/>
                </a:moveTo>
                <a:cubicBezTo>
                  <a:pt x="1346" y="1871"/>
                  <a:pt x="1274" y="1922"/>
                  <a:pt x="1247" y="2034"/>
                </a:cubicBezTo>
                <a:cubicBezTo>
                  <a:pt x="1220" y="2145"/>
                  <a:pt x="1250" y="2272"/>
                  <a:pt x="1310" y="2320"/>
                </a:cubicBezTo>
                <a:cubicBezTo>
                  <a:pt x="1373" y="2367"/>
                  <a:pt x="1446" y="2316"/>
                  <a:pt x="1473" y="2204"/>
                </a:cubicBezTo>
                <a:cubicBezTo>
                  <a:pt x="1503" y="2093"/>
                  <a:pt x="1473" y="1966"/>
                  <a:pt x="1410" y="1919"/>
                </a:cubicBezTo>
                <a:close/>
                <a:moveTo>
                  <a:pt x="1990" y="7408"/>
                </a:moveTo>
                <a:cubicBezTo>
                  <a:pt x="2002" y="7408"/>
                  <a:pt x="2011" y="7392"/>
                  <a:pt x="2014" y="7372"/>
                </a:cubicBezTo>
                <a:cubicBezTo>
                  <a:pt x="2014" y="7352"/>
                  <a:pt x="2005" y="7332"/>
                  <a:pt x="1993" y="7332"/>
                </a:cubicBezTo>
                <a:cubicBezTo>
                  <a:pt x="1981" y="7332"/>
                  <a:pt x="1972" y="7348"/>
                  <a:pt x="1969" y="7368"/>
                </a:cubicBezTo>
                <a:cubicBezTo>
                  <a:pt x="1969" y="7388"/>
                  <a:pt x="1978" y="7408"/>
                  <a:pt x="1990" y="7408"/>
                </a:cubicBezTo>
                <a:close/>
                <a:moveTo>
                  <a:pt x="2200" y="8123"/>
                </a:moveTo>
                <a:cubicBezTo>
                  <a:pt x="2203" y="8123"/>
                  <a:pt x="2206" y="8119"/>
                  <a:pt x="2206" y="8115"/>
                </a:cubicBezTo>
                <a:cubicBezTo>
                  <a:pt x="2206" y="8111"/>
                  <a:pt x="2203" y="8107"/>
                  <a:pt x="2200" y="8107"/>
                </a:cubicBezTo>
                <a:cubicBezTo>
                  <a:pt x="2197" y="8107"/>
                  <a:pt x="2194" y="8111"/>
                  <a:pt x="2194" y="8115"/>
                </a:cubicBezTo>
                <a:cubicBezTo>
                  <a:pt x="2194" y="8119"/>
                  <a:pt x="2197" y="8123"/>
                  <a:pt x="2200" y="8123"/>
                </a:cubicBezTo>
                <a:close/>
                <a:moveTo>
                  <a:pt x="1665" y="5660"/>
                </a:moveTo>
                <a:cubicBezTo>
                  <a:pt x="1635" y="5652"/>
                  <a:pt x="1605" y="5688"/>
                  <a:pt x="1602" y="5740"/>
                </a:cubicBezTo>
                <a:cubicBezTo>
                  <a:pt x="1596" y="5791"/>
                  <a:pt x="1617" y="5843"/>
                  <a:pt x="1647" y="5851"/>
                </a:cubicBezTo>
                <a:cubicBezTo>
                  <a:pt x="1677" y="5859"/>
                  <a:pt x="1707" y="5823"/>
                  <a:pt x="1710" y="5771"/>
                </a:cubicBezTo>
                <a:cubicBezTo>
                  <a:pt x="1716" y="5720"/>
                  <a:pt x="1695" y="5668"/>
                  <a:pt x="1665" y="5660"/>
                </a:cubicBezTo>
                <a:close/>
                <a:moveTo>
                  <a:pt x="1085" y="7317"/>
                </a:moveTo>
                <a:cubicBezTo>
                  <a:pt x="1133" y="7320"/>
                  <a:pt x="1175" y="7257"/>
                  <a:pt x="1181" y="7170"/>
                </a:cubicBezTo>
                <a:cubicBezTo>
                  <a:pt x="1184" y="7082"/>
                  <a:pt x="1148" y="7007"/>
                  <a:pt x="1097" y="7003"/>
                </a:cubicBezTo>
                <a:cubicBezTo>
                  <a:pt x="1049" y="6999"/>
                  <a:pt x="1007" y="7062"/>
                  <a:pt x="1001" y="7150"/>
                </a:cubicBezTo>
                <a:cubicBezTo>
                  <a:pt x="1001" y="7233"/>
                  <a:pt x="1037" y="7309"/>
                  <a:pt x="1085" y="7317"/>
                </a:cubicBezTo>
                <a:close/>
                <a:moveTo>
                  <a:pt x="802" y="5140"/>
                </a:moveTo>
                <a:cubicBezTo>
                  <a:pt x="736" y="5120"/>
                  <a:pt x="670" y="5195"/>
                  <a:pt x="658" y="5315"/>
                </a:cubicBezTo>
                <a:cubicBezTo>
                  <a:pt x="646" y="5434"/>
                  <a:pt x="691" y="5545"/>
                  <a:pt x="757" y="5569"/>
                </a:cubicBezTo>
                <a:cubicBezTo>
                  <a:pt x="823" y="5589"/>
                  <a:pt x="890" y="5513"/>
                  <a:pt x="902" y="5394"/>
                </a:cubicBezTo>
                <a:cubicBezTo>
                  <a:pt x="914" y="5275"/>
                  <a:pt x="869" y="5164"/>
                  <a:pt x="802" y="5140"/>
                </a:cubicBezTo>
                <a:close/>
                <a:moveTo>
                  <a:pt x="1025" y="6300"/>
                </a:moveTo>
                <a:cubicBezTo>
                  <a:pt x="1031" y="6196"/>
                  <a:pt x="992" y="6105"/>
                  <a:pt x="932" y="6089"/>
                </a:cubicBezTo>
                <a:cubicBezTo>
                  <a:pt x="875" y="6077"/>
                  <a:pt x="820" y="6149"/>
                  <a:pt x="814" y="6252"/>
                </a:cubicBezTo>
                <a:cubicBezTo>
                  <a:pt x="808" y="6355"/>
                  <a:pt x="848" y="6447"/>
                  <a:pt x="908" y="6463"/>
                </a:cubicBezTo>
                <a:cubicBezTo>
                  <a:pt x="965" y="6474"/>
                  <a:pt x="1019" y="6403"/>
                  <a:pt x="1025" y="6300"/>
                </a:cubicBezTo>
                <a:close/>
                <a:moveTo>
                  <a:pt x="640" y="4639"/>
                </a:moveTo>
                <a:cubicBezTo>
                  <a:pt x="715" y="4671"/>
                  <a:pt x="790" y="4592"/>
                  <a:pt x="808" y="4461"/>
                </a:cubicBezTo>
                <a:cubicBezTo>
                  <a:pt x="826" y="4330"/>
                  <a:pt x="781" y="4194"/>
                  <a:pt x="706" y="4163"/>
                </a:cubicBezTo>
                <a:cubicBezTo>
                  <a:pt x="631" y="4131"/>
                  <a:pt x="556" y="4210"/>
                  <a:pt x="538" y="4345"/>
                </a:cubicBezTo>
                <a:cubicBezTo>
                  <a:pt x="520" y="4473"/>
                  <a:pt x="565" y="4608"/>
                  <a:pt x="640" y="4639"/>
                </a:cubicBezTo>
                <a:close/>
                <a:moveTo>
                  <a:pt x="1575" y="8790"/>
                </a:moveTo>
                <a:cubicBezTo>
                  <a:pt x="1572" y="8735"/>
                  <a:pt x="1548" y="8695"/>
                  <a:pt x="1518" y="8699"/>
                </a:cubicBezTo>
                <a:cubicBezTo>
                  <a:pt x="1488" y="8703"/>
                  <a:pt x="1464" y="8746"/>
                  <a:pt x="1467" y="8802"/>
                </a:cubicBezTo>
                <a:cubicBezTo>
                  <a:pt x="1470" y="8858"/>
                  <a:pt x="1494" y="8897"/>
                  <a:pt x="1524" y="8893"/>
                </a:cubicBezTo>
                <a:cubicBezTo>
                  <a:pt x="1554" y="8889"/>
                  <a:pt x="1578" y="8846"/>
                  <a:pt x="1575" y="8790"/>
                </a:cubicBezTo>
                <a:close/>
                <a:moveTo>
                  <a:pt x="1292" y="8127"/>
                </a:moveTo>
                <a:cubicBezTo>
                  <a:pt x="1331" y="8127"/>
                  <a:pt x="1364" y="8071"/>
                  <a:pt x="1364" y="8000"/>
                </a:cubicBezTo>
                <a:cubicBezTo>
                  <a:pt x="1364" y="7928"/>
                  <a:pt x="1331" y="7873"/>
                  <a:pt x="1292" y="7873"/>
                </a:cubicBezTo>
                <a:cubicBezTo>
                  <a:pt x="1253" y="7873"/>
                  <a:pt x="1220" y="7928"/>
                  <a:pt x="1220" y="8000"/>
                </a:cubicBezTo>
                <a:cubicBezTo>
                  <a:pt x="1220" y="8067"/>
                  <a:pt x="1253" y="8127"/>
                  <a:pt x="1292" y="8127"/>
                </a:cubicBezTo>
                <a:close/>
                <a:moveTo>
                  <a:pt x="727" y="2506"/>
                </a:moveTo>
                <a:cubicBezTo>
                  <a:pt x="760" y="2347"/>
                  <a:pt x="715" y="2173"/>
                  <a:pt x="625" y="2113"/>
                </a:cubicBezTo>
                <a:cubicBezTo>
                  <a:pt x="535" y="2054"/>
                  <a:pt x="436" y="2133"/>
                  <a:pt x="403" y="2292"/>
                </a:cubicBezTo>
                <a:cubicBezTo>
                  <a:pt x="370" y="2451"/>
                  <a:pt x="415" y="2626"/>
                  <a:pt x="505" y="2685"/>
                </a:cubicBezTo>
                <a:cubicBezTo>
                  <a:pt x="595" y="2745"/>
                  <a:pt x="694" y="2665"/>
                  <a:pt x="727" y="2506"/>
                </a:cubicBezTo>
                <a:close/>
                <a:moveTo>
                  <a:pt x="2071" y="10240"/>
                </a:moveTo>
                <a:cubicBezTo>
                  <a:pt x="2068" y="10220"/>
                  <a:pt x="2059" y="10204"/>
                  <a:pt x="2047" y="10208"/>
                </a:cubicBezTo>
                <a:cubicBezTo>
                  <a:pt x="2035" y="10212"/>
                  <a:pt x="2026" y="10232"/>
                  <a:pt x="2029" y="10252"/>
                </a:cubicBezTo>
                <a:cubicBezTo>
                  <a:pt x="2032" y="10272"/>
                  <a:pt x="2041" y="10288"/>
                  <a:pt x="2053" y="10284"/>
                </a:cubicBezTo>
                <a:cubicBezTo>
                  <a:pt x="2065" y="10280"/>
                  <a:pt x="2071" y="10260"/>
                  <a:pt x="2071" y="10240"/>
                </a:cubicBezTo>
                <a:close/>
                <a:moveTo>
                  <a:pt x="556" y="3678"/>
                </a:moveTo>
                <a:cubicBezTo>
                  <a:pt x="637" y="3722"/>
                  <a:pt x="727" y="3642"/>
                  <a:pt x="751" y="3495"/>
                </a:cubicBezTo>
                <a:cubicBezTo>
                  <a:pt x="775" y="3348"/>
                  <a:pt x="730" y="3194"/>
                  <a:pt x="649" y="3150"/>
                </a:cubicBezTo>
                <a:cubicBezTo>
                  <a:pt x="565" y="3106"/>
                  <a:pt x="478" y="3186"/>
                  <a:pt x="454" y="3333"/>
                </a:cubicBezTo>
                <a:cubicBezTo>
                  <a:pt x="427" y="3476"/>
                  <a:pt x="472" y="3630"/>
                  <a:pt x="556" y="3678"/>
                </a:cubicBezTo>
                <a:close/>
                <a:moveTo>
                  <a:pt x="2347" y="10891"/>
                </a:moveTo>
                <a:cubicBezTo>
                  <a:pt x="2347" y="10887"/>
                  <a:pt x="2344" y="10883"/>
                  <a:pt x="2341" y="10883"/>
                </a:cubicBezTo>
                <a:cubicBezTo>
                  <a:pt x="2338" y="10883"/>
                  <a:pt x="2338" y="10887"/>
                  <a:pt x="2338" y="10891"/>
                </a:cubicBezTo>
                <a:cubicBezTo>
                  <a:pt x="2338" y="10895"/>
                  <a:pt x="2341" y="10899"/>
                  <a:pt x="2344" y="10899"/>
                </a:cubicBezTo>
                <a:cubicBezTo>
                  <a:pt x="2347" y="10903"/>
                  <a:pt x="2350" y="10899"/>
                  <a:pt x="2347" y="10891"/>
                </a:cubicBezTo>
                <a:close/>
                <a:moveTo>
                  <a:pt x="496" y="4"/>
                </a:moveTo>
                <a:cubicBezTo>
                  <a:pt x="469" y="36"/>
                  <a:pt x="445" y="83"/>
                  <a:pt x="427" y="139"/>
                </a:cubicBezTo>
                <a:cubicBezTo>
                  <a:pt x="376" y="318"/>
                  <a:pt x="415" y="540"/>
                  <a:pt x="517" y="632"/>
                </a:cubicBezTo>
                <a:cubicBezTo>
                  <a:pt x="619" y="723"/>
                  <a:pt x="742" y="651"/>
                  <a:pt x="796" y="473"/>
                </a:cubicBezTo>
                <a:cubicBezTo>
                  <a:pt x="845" y="306"/>
                  <a:pt x="814" y="103"/>
                  <a:pt x="727" y="4"/>
                </a:cubicBezTo>
                <a:lnTo>
                  <a:pt x="496" y="4"/>
                </a:lnTo>
                <a:close/>
                <a:moveTo>
                  <a:pt x="1734" y="9553"/>
                </a:moveTo>
                <a:cubicBezTo>
                  <a:pt x="1737" y="9589"/>
                  <a:pt x="1755" y="9616"/>
                  <a:pt x="1776" y="9612"/>
                </a:cubicBezTo>
                <a:cubicBezTo>
                  <a:pt x="1797" y="9608"/>
                  <a:pt x="1812" y="9577"/>
                  <a:pt x="1809" y="9537"/>
                </a:cubicBezTo>
                <a:cubicBezTo>
                  <a:pt x="1806" y="9501"/>
                  <a:pt x="1788" y="9473"/>
                  <a:pt x="1767" y="9477"/>
                </a:cubicBezTo>
                <a:cubicBezTo>
                  <a:pt x="1749" y="9481"/>
                  <a:pt x="1734" y="9517"/>
                  <a:pt x="1734" y="9553"/>
                </a:cubicBezTo>
                <a:close/>
                <a:moveTo>
                  <a:pt x="493" y="1668"/>
                </a:moveTo>
                <a:cubicBezTo>
                  <a:pt x="589" y="1744"/>
                  <a:pt x="700" y="1664"/>
                  <a:pt x="745" y="1497"/>
                </a:cubicBezTo>
                <a:cubicBezTo>
                  <a:pt x="787" y="1327"/>
                  <a:pt x="745" y="1128"/>
                  <a:pt x="649" y="1053"/>
                </a:cubicBezTo>
                <a:cubicBezTo>
                  <a:pt x="553" y="977"/>
                  <a:pt x="442" y="1057"/>
                  <a:pt x="397" y="1223"/>
                </a:cubicBezTo>
                <a:cubicBezTo>
                  <a:pt x="352" y="1398"/>
                  <a:pt x="397" y="1597"/>
                  <a:pt x="493" y="1668"/>
                </a:cubicBezTo>
                <a:close/>
                <a:moveTo>
                  <a:pt x="884" y="9779"/>
                </a:moveTo>
                <a:cubicBezTo>
                  <a:pt x="941" y="9767"/>
                  <a:pt x="983" y="9676"/>
                  <a:pt x="980" y="9573"/>
                </a:cubicBezTo>
                <a:cubicBezTo>
                  <a:pt x="974" y="9469"/>
                  <a:pt x="923" y="9394"/>
                  <a:pt x="863" y="9406"/>
                </a:cubicBezTo>
                <a:cubicBezTo>
                  <a:pt x="805" y="9418"/>
                  <a:pt x="763" y="9509"/>
                  <a:pt x="766" y="9612"/>
                </a:cubicBezTo>
                <a:cubicBezTo>
                  <a:pt x="772" y="9716"/>
                  <a:pt x="823" y="9791"/>
                  <a:pt x="884" y="9779"/>
                </a:cubicBezTo>
                <a:close/>
                <a:moveTo>
                  <a:pt x="258" y="7853"/>
                </a:moveTo>
                <a:cubicBezTo>
                  <a:pt x="258" y="7988"/>
                  <a:pt x="319" y="8103"/>
                  <a:pt x="397" y="8103"/>
                </a:cubicBezTo>
                <a:cubicBezTo>
                  <a:pt x="475" y="8107"/>
                  <a:pt x="538" y="7996"/>
                  <a:pt x="538" y="7861"/>
                </a:cubicBezTo>
                <a:cubicBezTo>
                  <a:pt x="538" y="7726"/>
                  <a:pt x="478" y="7610"/>
                  <a:pt x="400" y="7610"/>
                </a:cubicBezTo>
                <a:cubicBezTo>
                  <a:pt x="322" y="7606"/>
                  <a:pt x="258" y="7718"/>
                  <a:pt x="258" y="7853"/>
                </a:cubicBezTo>
                <a:close/>
                <a:moveTo>
                  <a:pt x="2840" y="13565"/>
                </a:moveTo>
                <a:cubicBezTo>
                  <a:pt x="2843" y="13561"/>
                  <a:pt x="2843" y="13557"/>
                  <a:pt x="2843" y="13553"/>
                </a:cubicBezTo>
                <a:cubicBezTo>
                  <a:pt x="2843" y="13549"/>
                  <a:pt x="2840" y="13549"/>
                  <a:pt x="2837" y="13549"/>
                </a:cubicBezTo>
                <a:cubicBezTo>
                  <a:pt x="2834" y="13549"/>
                  <a:pt x="2834" y="13557"/>
                  <a:pt x="2834" y="13561"/>
                </a:cubicBezTo>
                <a:cubicBezTo>
                  <a:pt x="2834" y="13565"/>
                  <a:pt x="2837" y="13569"/>
                  <a:pt x="2840" y="13565"/>
                </a:cubicBezTo>
                <a:close/>
                <a:moveTo>
                  <a:pt x="499" y="8758"/>
                </a:moveTo>
                <a:cubicBezTo>
                  <a:pt x="502" y="8878"/>
                  <a:pt x="559" y="8973"/>
                  <a:pt x="628" y="8965"/>
                </a:cubicBezTo>
                <a:cubicBezTo>
                  <a:pt x="697" y="8961"/>
                  <a:pt x="748" y="8858"/>
                  <a:pt x="745" y="8739"/>
                </a:cubicBezTo>
                <a:cubicBezTo>
                  <a:pt x="742" y="8619"/>
                  <a:pt x="685" y="8524"/>
                  <a:pt x="616" y="8532"/>
                </a:cubicBezTo>
                <a:cubicBezTo>
                  <a:pt x="547" y="8536"/>
                  <a:pt x="496" y="8639"/>
                  <a:pt x="499" y="8758"/>
                </a:cubicBezTo>
                <a:close/>
                <a:moveTo>
                  <a:pt x="216" y="6645"/>
                </a:moveTo>
                <a:cubicBezTo>
                  <a:pt x="129" y="6633"/>
                  <a:pt x="54" y="6749"/>
                  <a:pt x="48" y="6899"/>
                </a:cubicBezTo>
                <a:cubicBezTo>
                  <a:pt x="42" y="7050"/>
                  <a:pt x="105" y="7185"/>
                  <a:pt x="192" y="7197"/>
                </a:cubicBezTo>
                <a:cubicBezTo>
                  <a:pt x="280" y="7209"/>
                  <a:pt x="355" y="7094"/>
                  <a:pt x="361" y="6943"/>
                </a:cubicBezTo>
                <a:cubicBezTo>
                  <a:pt x="367" y="6788"/>
                  <a:pt x="301" y="6657"/>
                  <a:pt x="216" y="6645"/>
                </a:cubicBezTo>
                <a:close/>
                <a:moveTo>
                  <a:pt x="2077" y="12484"/>
                </a:moveTo>
                <a:cubicBezTo>
                  <a:pt x="2083" y="12520"/>
                  <a:pt x="2107" y="12540"/>
                  <a:pt x="2125" y="12528"/>
                </a:cubicBezTo>
                <a:cubicBezTo>
                  <a:pt x="2146" y="12516"/>
                  <a:pt x="2155" y="12476"/>
                  <a:pt x="2149" y="12440"/>
                </a:cubicBezTo>
                <a:cubicBezTo>
                  <a:pt x="2143" y="12405"/>
                  <a:pt x="2119" y="12385"/>
                  <a:pt x="2101" y="12397"/>
                </a:cubicBezTo>
                <a:cubicBezTo>
                  <a:pt x="2080" y="12409"/>
                  <a:pt x="2068" y="12448"/>
                  <a:pt x="2077" y="12484"/>
                </a:cubicBezTo>
                <a:close/>
                <a:moveTo>
                  <a:pt x="0" y="858"/>
                </a:moveTo>
                <a:cubicBezTo>
                  <a:pt x="9" y="834"/>
                  <a:pt x="18" y="806"/>
                  <a:pt x="27" y="779"/>
                </a:cubicBezTo>
                <a:cubicBezTo>
                  <a:pt x="66" y="624"/>
                  <a:pt x="54" y="449"/>
                  <a:pt x="0" y="322"/>
                </a:cubicBezTo>
                <a:lnTo>
                  <a:pt x="0" y="858"/>
                </a:lnTo>
                <a:close/>
                <a:moveTo>
                  <a:pt x="2476" y="13072"/>
                </a:moveTo>
                <a:cubicBezTo>
                  <a:pt x="2488" y="13064"/>
                  <a:pt x="2491" y="13040"/>
                  <a:pt x="2488" y="13020"/>
                </a:cubicBezTo>
                <a:cubicBezTo>
                  <a:pt x="2482" y="13001"/>
                  <a:pt x="2470" y="12993"/>
                  <a:pt x="2461" y="13001"/>
                </a:cubicBezTo>
                <a:cubicBezTo>
                  <a:pt x="2449" y="13008"/>
                  <a:pt x="2446" y="13032"/>
                  <a:pt x="2449" y="13048"/>
                </a:cubicBezTo>
                <a:cubicBezTo>
                  <a:pt x="2452" y="13072"/>
                  <a:pt x="2464" y="13080"/>
                  <a:pt x="2476" y="13072"/>
                </a:cubicBezTo>
                <a:close/>
                <a:moveTo>
                  <a:pt x="0" y="6240"/>
                </a:moveTo>
                <a:cubicBezTo>
                  <a:pt x="6" y="6244"/>
                  <a:pt x="12" y="6244"/>
                  <a:pt x="21" y="6248"/>
                </a:cubicBezTo>
                <a:cubicBezTo>
                  <a:pt x="117" y="6272"/>
                  <a:pt x="204" y="6153"/>
                  <a:pt x="216" y="5986"/>
                </a:cubicBezTo>
                <a:cubicBezTo>
                  <a:pt x="228" y="5819"/>
                  <a:pt x="162" y="5664"/>
                  <a:pt x="66" y="5640"/>
                </a:cubicBezTo>
                <a:cubicBezTo>
                  <a:pt x="42" y="5636"/>
                  <a:pt x="21" y="5636"/>
                  <a:pt x="0" y="5648"/>
                </a:cubicBezTo>
                <a:lnTo>
                  <a:pt x="0" y="6240"/>
                </a:lnTo>
                <a:close/>
                <a:moveTo>
                  <a:pt x="0" y="4087"/>
                </a:moveTo>
                <a:cubicBezTo>
                  <a:pt x="12" y="4055"/>
                  <a:pt x="21" y="4016"/>
                  <a:pt x="27" y="3976"/>
                </a:cubicBezTo>
                <a:cubicBezTo>
                  <a:pt x="42" y="3873"/>
                  <a:pt x="30" y="3769"/>
                  <a:pt x="0" y="3686"/>
                </a:cubicBezTo>
                <a:lnTo>
                  <a:pt x="0" y="4087"/>
                </a:lnTo>
                <a:close/>
                <a:moveTo>
                  <a:pt x="0" y="5235"/>
                </a:moveTo>
                <a:cubicBezTo>
                  <a:pt x="51" y="5191"/>
                  <a:pt x="93" y="5104"/>
                  <a:pt x="102" y="4997"/>
                </a:cubicBezTo>
                <a:cubicBezTo>
                  <a:pt x="120" y="4846"/>
                  <a:pt x="75" y="4695"/>
                  <a:pt x="0" y="4631"/>
                </a:cubicBezTo>
                <a:lnTo>
                  <a:pt x="0" y="5235"/>
                </a:lnTo>
                <a:close/>
                <a:moveTo>
                  <a:pt x="1467" y="11261"/>
                </a:moveTo>
                <a:cubicBezTo>
                  <a:pt x="1506" y="11245"/>
                  <a:pt x="1530" y="11177"/>
                  <a:pt x="1521" y="11110"/>
                </a:cubicBezTo>
                <a:cubicBezTo>
                  <a:pt x="1512" y="11042"/>
                  <a:pt x="1473" y="10999"/>
                  <a:pt x="1434" y="11014"/>
                </a:cubicBezTo>
                <a:cubicBezTo>
                  <a:pt x="1395" y="11030"/>
                  <a:pt x="1370" y="11098"/>
                  <a:pt x="1379" y="11165"/>
                </a:cubicBezTo>
                <a:cubicBezTo>
                  <a:pt x="1389" y="11229"/>
                  <a:pt x="1428" y="11273"/>
                  <a:pt x="1467" y="11261"/>
                </a:cubicBezTo>
                <a:close/>
                <a:moveTo>
                  <a:pt x="0" y="1783"/>
                </a:moveTo>
                <a:cubicBezTo>
                  <a:pt x="6" y="1732"/>
                  <a:pt x="6" y="1684"/>
                  <a:pt x="0" y="1636"/>
                </a:cubicBezTo>
                <a:lnTo>
                  <a:pt x="0" y="1783"/>
                </a:lnTo>
                <a:close/>
                <a:moveTo>
                  <a:pt x="1136" y="10236"/>
                </a:moveTo>
                <a:cubicBezTo>
                  <a:pt x="1088" y="10248"/>
                  <a:pt x="1055" y="10331"/>
                  <a:pt x="1061" y="10415"/>
                </a:cubicBezTo>
                <a:cubicBezTo>
                  <a:pt x="1070" y="10502"/>
                  <a:pt x="1115" y="10558"/>
                  <a:pt x="1163" y="10546"/>
                </a:cubicBezTo>
                <a:cubicBezTo>
                  <a:pt x="1211" y="10534"/>
                  <a:pt x="1244" y="10450"/>
                  <a:pt x="1238" y="10367"/>
                </a:cubicBezTo>
                <a:cubicBezTo>
                  <a:pt x="1229" y="10280"/>
                  <a:pt x="1184" y="10220"/>
                  <a:pt x="1136" y="10236"/>
                </a:cubicBezTo>
                <a:close/>
                <a:moveTo>
                  <a:pt x="1719" y="11853"/>
                </a:moveTo>
                <a:cubicBezTo>
                  <a:pt x="1728" y="11904"/>
                  <a:pt x="1758" y="11936"/>
                  <a:pt x="1788" y="11920"/>
                </a:cubicBezTo>
                <a:cubicBezTo>
                  <a:pt x="1818" y="11904"/>
                  <a:pt x="1833" y="11853"/>
                  <a:pt x="1827" y="11801"/>
                </a:cubicBezTo>
                <a:cubicBezTo>
                  <a:pt x="1818" y="11749"/>
                  <a:pt x="1788" y="11718"/>
                  <a:pt x="1758" y="11733"/>
                </a:cubicBezTo>
                <a:cubicBezTo>
                  <a:pt x="1728" y="11745"/>
                  <a:pt x="1710" y="11801"/>
                  <a:pt x="1719" y="11853"/>
                </a:cubicBezTo>
                <a:close/>
                <a:moveTo>
                  <a:pt x="1211" y="12683"/>
                </a:moveTo>
                <a:cubicBezTo>
                  <a:pt x="1157" y="12715"/>
                  <a:pt x="1127" y="12822"/>
                  <a:pt x="1145" y="12921"/>
                </a:cubicBezTo>
                <a:cubicBezTo>
                  <a:pt x="1163" y="13020"/>
                  <a:pt x="1223" y="13072"/>
                  <a:pt x="1280" y="13040"/>
                </a:cubicBezTo>
                <a:cubicBezTo>
                  <a:pt x="1334" y="13008"/>
                  <a:pt x="1364" y="12901"/>
                  <a:pt x="1346" y="12802"/>
                </a:cubicBezTo>
                <a:cubicBezTo>
                  <a:pt x="1325" y="12703"/>
                  <a:pt x="1265" y="12647"/>
                  <a:pt x="1211" y="12683"/>
                </a:cubicBezTo>
                <a:close/>
                <a:moveTo>
                  <a:pt x="2428" y="14776"/>
                </a:moveTo>
                <a:cubicBezTo>
                  <a:pt x="2455" y="14748"/>
                  <a:pt x="2464" y="14693"/>
                  <a:pt x="2449" y="14645"/>
                </a:cubicBezTo>
                <a:cubicBezTo>
                  <a:pt x="2434" y="14597"/>
                  <a:pt x="2401" y="14581"/>
                  <a:pt x="2374" y="14605"/>
                </a:cubicBezTo>
                <a:cubicBezTo>
                  <a:pt x="2347" y="14629"/>
                  <a:pt x="2338" y="14689"/>
                  <a:pt x="2353" y="14736"/>
                </a:cubicBezTo>
                <a:cubicBezTo>
                  <a:pt x="2368" y="14784"/>
                  <a:pt x="2401" y="14800"/>
                  <a:pt x="2428" y="14776"/>
                </a:cubicBezTo>
                <a:close/>
                <a:moveTo>
                  <a:pt x="1935" y="14192"/>
                </a:moveTo>
                <a:cubicBezTo>
                  <a:pt x="1954" y="14256"/>
                  <a:pt x="1996" y="14283"/>
                  <a:pt x="2032" y="14252"/>
                </a:cubicBezTo>
                <a:cubicBezTo>
                  <a:pt x="2068" y="14220"/>
                  <a:pt x="2083" y="14144"/>
                  <a:pt x="2068" y="14081"/>
                </a:cubicBezTo>
                <a:cubicBezTo>
                  <a:pt x="2050" y="14017"/>
                  <a:pt x="2008" y="13990"/>
                  <a:pt x="1972" y="14021"/>
                </a:cubicBezTo>
                <a:cubicBezTo>
                  <a:pt x="1935" y="14053"/>
                  <a:pt x="1920" y="14129"/>
                  <a:pt x="1935" y="14192"/>
                </a:cubicBezTo>
                <a:close/>
                <a:moveTo>
                  <a:pt x="3246" y="15638"/>
                </a:moveTo>
                <a:cubicBezTo>
                  <a:pt x="3255" y="15626"/>
                  <a:pt x="3258" y="15602"/>
                  <a:pt x="3252" y="15586"/>
                </a:cubicBezTo>
                <a:cubicBezTo>
                  <a:pt x="3246" y="15570"/>
                  <a:pt x="3231" y="15566"/>
                  <a:pt x="3222" y="15578"/>
                </a:cubicBezTo>
                <a:cubicBezTo>
                  <a:pt x="3213" y="15590"/>
                  <a:pt x="3210" y="15614"/>
                  <a:pt x="3216" y="15630"/>
                </a:cubicBezTo>
                <a:cubicBezTo>
                  <a:pt x="3222" y="15646"/>
                  <a:pt x="3237" y="15650"/>
                  <a:pt x="3246" y="15638"/>
                </a:cubicBezTo>
                <a:close/>
                <a:moveTo>
                  <a:pt x="1013" y="12075"/>
                </a:moveTo>
                <a:cubicBezTo>
                  <a:pt x="995" y="11960"/>
                  <a:pt x="929" y="11892"/>
                  <a:pt x="863" y="11924"/>
                </a:cubicBezTo>
                <a:cubicBezTo>
                  <a:pt x="796" y="11956"/>
                  <a:pt x="757" y="12075"/>
                  <a:pt x="775" y="12190"/>
                </a:cubicBezTo>
                <a:cubicBezTo>
                  <a:pt x="793" y="12305"/>
                  <a:pt x="860" y="12373"/>
                  <a:pt x="926" y="12341"/>
                </a:cubicBezTo>
                <a:cubicBezTo>
                  <a:pt x="992" y="12309"/>
                  <a:pt x="1031" y="12190"/>
                  <a:pt x="1013" y="12075"/>
                </a:cubicBezTo>
                <a:close/>
                <a:moveTo>
                  <a:pt x="1647" y="13676"/>
                </a:moveTo>
                <a:cubicBezTo>
                  <a:pt x="1692" y="13644"/>
                  <a:pt x="1716" y="13553"/>
                  <a:pt x="1695" y="13469"/>
                </a:cubicBezTo>
                <a:cubicBezTo>
                  <a:pt x="1677" y="13390"/>
                  <a:pt x="1626" y="13350"/>
                  <a:pt x="1578" y="13382"/>
                </a:cubicBezTo>
                <a:cubicBezTo>
                  <a:pt x="1533" y="13414"/>
                  <a:pt x="1509" y="13505"/>
                  <a:pt x="1530" y="13588"/>
                </a:cubicBezTo>
                <a:cubicBezTo>
                  <a:pt x="1551" y="13668"/>
                  <a:pt x="1602" y="13708"/>
                  <a:pt x="1647" y="13676"/>
                </a:cubicBezTo>
                <a:close/>
                <a:moveTo>
                  <a:pt x="3664" y="15968"/>
                </a:moveTo>
                <a:cubicBezTo>
                  <a:pt x="3661" y="15964"/>
                  <a:pt x="3658" y="15964"/>
                  <a:pt x="3658" y="15968"/>
                </a:cubicBezTo>
                <a:cubicBezTo>
                  <a:pt x="3655" y="15972"/>
                  <a:pt x="3655" y="15976"/>
                  <a:pt x="3658" y="15980"/>
                </a:cubicBezTo>
                <a:cubicBezTo>
                  <a:pt x="3661" y="15984"/>
                  <a:pt x="3664" y="15984"/>
                  <a:pt x="3664" y="15980"/>
                </a:cubicBezTo>
                <a:cubicBezTo>
                  <a:pt x="3664" y="15976"/>
                  <a:pt x="3664" y="15972"/>
                  <a:pt x="3664" y="15968"/>
                </a:cubicBezTo>
                <a:close/>
                <a:moveTo>
                  <a:pt x="2834" y="15237"/>
                </a:moveTo>
                <a:cubicBezTo>
                  <a:pt x="2852" y="15217"/>
                  <a:pt x="2858" y="15177"/>
                  <a:pt x="2846" y="15145"/>
                </a:cubicBezTo>
                <a:cubicBezTo>
                  <a:pt x="2834" y="15114"/>
                  <a:pt x="2810" y="15106"/>
                  <a:pt x="2792" y="15126"/>
                </a:cubicBezTo>
                <a:cubicBezTo>
                  <a:pt x="2774" y="15145"/>
                  <a:pt x="2768" y="15189"/>
                  <a:pt x="2780" y="15221"/>
                </a:cubicBezTo>
                <a:cubicBezTo>
                  <a:pt x="2792" y="15245"/>
                  <a:pt x="2816" y="15257"/>
                  <a:pt x="2834" y="15237"/>
                </a:cubicBezTo>
                <a:close/>
                <a:moveTo>
                  <a:pt x="0" y="9918"/>
                </a:moveTo>
                <a:cubicBezTo>
                  <a:pt x="93" y="9898"/>
                  <a:pt x="162" y="9751"/>
                  <a:pt x="153" y="9585"/>
                </a:cubicBezTo>
                <a:cubicBezTo>
                  <a:pt x="144" y="9438"/>
                  <a:pt x="81" y="9326"/>
                  <a:pt x="0" y="9307"/>
                </a:cubicBezTo>
                <a:lnTo>
                  <a:pt x="0" y="9918"/>
                </a:lnTo>
                <a:close/>
                <a:moveTo>
                  <a:pt x="427" y="11396"/>
                </a:moveTo>
                <a:cubicBezTo>
                  <a:pt x="442" y="11531"/>
                  <a:pt x="517" y="11614"/>
                  <a:pt x="592" y="11586"/>
                </a:cubicBezTo>
                <a:cubicBezTo>
                  <a:pt x="667" y="11559"/>
                  <a:pt x="715" y="11428"/>
                  <a:pt x="700" y="11293"/>
                </a:cubicBezTo>
                <a:cubicBezTo>
                  <a:pt x="685" y="11157"/>
                  <a:pt x="610" y="11074"/>
                  <a:pt x="535" y="11102"/>
                </a:cubicBezTo>
                <a:cubicBezTo>
                  <a:pt x="460" y="11134"/>
                  <a:pt x="412" y="11265"/>
                  <a:pt x="427" y="11396"/>
                </a:cubicBezTo>
                <a:close/>
                <a:moveTo>
                  <a:pt x="234" y="10232"/>
                </a:moveTo>
                <a:cubicBezTo>
                  <a:pt x="147" y="10256"/>
                  <a:pt x="90" y="10395"/>
                  <a:pt x="102" y="10546"/>
                </a:cubicBezTo>
                <a:cubicBezTo>
                  <a:pt x="114" y="10697"/>
                  <a:pt x="195" y="10800"/>
                  <a:pt x="280" y="10776"/>
                </a:cubicBezTo>
                <a:cubicBezTo>
                  <a:pt x="364" y="10752"/>
                  <a:pt x="424" y="10613"/>
                  <a:pt x="412" y="10462"/>
                </a:cubicBezTo>
                <a:cubicBezTo>
                  <a:pt x="400" y="10315"/>
                  <a:pt x="322" y="10208"/>
                  <a:pt x="234" y="10232"/>
                </a:cubicBezTo>
                <a:close/>
                <a:moveTo>
                  <a:pt x="2864" y="16941"/>
                </a:moveTo>
                <a:cubicBezTo>
                  <a:pt x="2888" y="16996"/>
                  <a:pt x="2933" y="17004"/>
                  <a:pt x="2966" y="16961"/>
                </a:cubicBezTo>
                <a:cubicBezTo>
                  <a:pt x="2996" y="16917"/>
                  <a:pt x="3002" y="16838"/>
                  <a:pt x="2978" y="16782"/>
                </a:cubicBezTo>
                <a:cubicBezTo>
                  <a:pt x="2954" y="16726"/>
                  <a:pt x="2909" y="16718"/>
                  <a:pt x="2876" y="16762"/>
                </a:cubicBezTo>
                <a:cubicBezTo>
                  <a:pt x="2843" y="16806"/>
                  <a:pt x="2840" y="16885"/>
                  <a:pt x="2864" y="16941"/>
                </a:cubicBezTo>
                <a:close/>
                <a:moveTo>
                  <a:pt x="4292" y="17791"/>
                </a:moveTo>
                <a:cubicBezTo>
                  <a:pt x="4283" y="17807"/>
                  <a:pt x="4286" y="17831"/>
                  <a:pt x="4295" y="17842"/>
                </a:cubicBezTo>
                <a:cubicBezTo>
                  <a:pt x="4304" y="17858"/>
                  <a:pt x="4316" y="17854"/>
                  <a:pt x="4325" y="17838"/>
                </a:cubicBezTo>
                <a:cubicBezTo>
                  <a:pt x="4334" y="17823"/>
                  <a:pt x="4331" y="17799"/>
                  <a:pt x="4322" y="17787"/>
                </a:cubicBezTo>
                <a:cubicBezTo>
                  <a:pt x="4313" y="17775"/>
                  <a:pt x="4298" y="17779"/>
                  <a:pt x="4292" y="17791"/>
                </a:cubicBezTo>
                <a:close/>
                <a:moveTo>
                  <a:pt x="3817" y="17612"/>
                </a:moveTo>
                <a:cubicBezTo>
                  <a:pt x="3832" y="17640"/>
                  <a:pt x="3856" y="17640"/>
                  <a:pt x="3871" y="17612"/>
                </a:cubicBezTo>
                <a:cubicBezTo>
                  <a:pt x="3886" y="17584"/>
                  <a:pt x="3886" y="17545"/>
                  <a:pt x="3871" y="17517"/>
                </a:cubicBezTo>
                <a:cubicBezTo>
                  <a:pt x="3856" y="17489"/>
                  <a:pt x="3832" y="17489"/>
                  <a:pt x="3817" y="17517"/>
                </a:cubicBezTo>
                <a:cubicBezTo>
                  <a:pt x="3802" y="17541"/>
                  <a:pt x="3802" y="17584"/>
                  <a:pt x="3817" y="17612"/>
                </a:cubicBezTo>
                <a:close/>
                <a:moveTo>
                  <a:pt x="4773" y="18005"/>
                </a:moveTo>
                <a:cubicBezTo>
                  <a:pt x="4770" y="18001"/>
                  <a:pt x="4767" y="18001"/>
                  <a:pt x="4767" y="18005"/>
                </a:cubicBezTo>
                <a:cubicBezTo>
                  <a:pt x="4764" y="18009"/>
                  <a:pt x="4767" y="18013"/>
                  <a:pt x="4767" y="18017"/>
                </a:cubicBezTo>
                <a:cubicBezTo>
                  <a:pt x="4770" y="18021"/>
                  <a:pt x="4773" y="18017"/>
                  <a:pt x="4773" y="18017"/>
                </a:cubicBezTo>
                <a:cubicBezTo>
                  <a:pt x="4776" y="18013"/>
                  <a:pt x="4773" y="18009"/>
                  <a:pt x="4773" y="18005"/>
                </a:cubicBezTo>
                <a:close/>
                <a:moveTo>
                  <a:pt x="1226" y="14915"/>
                </a:moveTo>
                <a:cubicBezTo>
                  <a:pt x="1295" y="14859"/>
                  <a:pt x="1328" y="14712"/>
                  <a:pt x="1295" y="14589"/>
                </a:cubicBezTo>
                <a:cubicBezTo>
                  <a:pt x="1262" y="14466"/>
                  <a:pt x="1181" y="14411"/>
                  <a:pt x="1109" y="14470"/>
                </a:cubicBezTo>
                <a:cubicBezTo>
                  <a:pt x="1040" y="14526"/>
                  <a:pt x="1010" y="14673"/>
                  <a:pt x="1040" y="14796"/>
                </a:cubicBezTo>
                <a:cubicBezTo>
                  <a:pt x="1073" y="14915"/>
                  <a:pt x="1157" y="14971"/>
                  <a:pt x="1226" y="14915"/>
                </a:cubicBezTo>
                <a:close/>
                <a:moveTo>
                  <a:pt x="1647" y="15519"/>
                </a:moveTo>
                <a:cubicBezTo>
                  <a:pt x="1707" y="15463"/>
                  <a:pt x="1728" y="15332"/>
                  <a:pt x="1698" y="15225"/>
                </a:cubicBezTo>
                <a:cubicBezTo>
                  <a:pt x="1665" y="15118"/>
                  <a:pt x="1593" y="15078"/>
                  <a:pt x="1533" y="15137"/>
                </a:cubicBezTo>
                <a:cubicBezTo>
                  <a:pt x="1473" y="15193"/>
                  <a:pt x="1452" y="15324"/>
                  <a:pt x="1482" y="15431"/>
                </a:cubicBezTo>
                <a:cubicBezTo>
                  <a:pt x="1512" y="15535"/>
                  <a:pt x="1587" y="15574"/>
                  <a:pt x="1647" y="15519"/>
                </a:cubicBezTo>
                <a:close/>
                <a:moveTo>
                  <a:pt x="619" y="14089"/>
                </a:moveTo>
                <a:cubicBezTo>
                  <a:pt x="652" y="14232"/>
                  <a:pt x="742" y="14299"/>
                  <a:pt x="823" y="14244"/>
                </a:cubicBezTo>
                <a:cubicBezTo>
                  <a:pt x="905" y="14188"/>
                  <a:pt x="944" y="14029"/>
                  <a:pt x="911" y="13886"/>
                </a:cubicBezTo>
                <a:cubicBezTo>
                  <a:pt x="878" y="13743"/>
                  <a:pt x="787" y="13676"/>
                  <a:pt x="706" y="13731"/>
                </a:cubicBezTo>
                <a:cubicBezTo>
                  <a:pt x="628" y="13787"/>
                  <a:pt x="589" y="13946"/>
                  <a:pt x="619" y="14089"/>
                </a:cubicBezTo>
                <a:close/>
                <a:moveTo>
                  <a:pt x="3339" y="17310"/>
                </a:moveTo>
                <a:cubicBezTo>
                  <a:pt x="3360" y="17350"/>
                  <a:pt x="3393" y="17354"/>
                  <a:pt x="3417" y="17318"/>
                </a:cubicBezTo>
                <a:cubicBezTo>
                  <a:pt x="3441" y="17282"/>
                  <a:pt x="3441" y="17219"/>
                  <a:pt x="3423" y="17179"/>
                </a:cubicBezTo>
                <a:cubicBezTo>
                  <a:pt x="3402" y="17139"/>
                  <a:pt x="3369" y="17135"/>
                  <a:pt x="3345" y="17171"/>
                </a:cubicBezTo>
                <a:cubicBezTo>
                  <a:pt x="3321" y="17207"/>
                  <a:pt x="3318" y="17266"/>
                  <a:pt x="3339" y="17310"/>
                </a:cubicBezTo>
                <a:close/>
                <a:moveTo>
                  <a:pt x="328" y="12933"/>
                </a:moveTo>
                <a:cubicBezTo>
                  <a:pt x="237" y="12985"/>
                  <a:pt x="186" y="13159"/>
                  <a:pt x="216" y="13318"/>
                </a:cubicBezTo>
                <a:cubicBezTo>
                  <a:pt x="246" y="13477"/>
                  <a:pt x="346" y="13569"/>
                  <a:pt x="436" y="13513"/>
                </a:cubicBezTo>
                <a:cubicBezTo>
                  <a:pt x="526" y="13461"/>
                  <a:pt x="577" y="13286"/>
                  <a:pt x="547" y="13128"/>
                </a:cubicBezTo>
                <a:cubicBezTo>
                  <a:pt x="517" y="12969"/>
                  <a:pt x="418" y="12881"/>
                  <a:pt x="328" y="12933"/>
                </a:cubicBezTo>
                <a:close/>
                <a:moveTo>
                  <a:pt x="2540" y="16325"/>
                </a:moveTo>
                <a:cubicBezTo>
                  <a:pt x="2513" y="16254"/>
                  <a:pt x="2455" y="16238"/>
                  <a:pt x="2416" y="16285"/>
                </a:cubicBezTo>
                <a:cubicBezTo>
                  <a:pt x="2377" y="16333"/>
                  <a:pt x="2365" y="16432"/>
                  <a:pt x="2395" y="16504"/>
                </a:cubicBezTo>
                <a:cubicBezTo>
                  <a:pt x="2422" y="16575"/>
                  <a:pt x="2479" y="16591"/>
                  <a:pt x="2519" y="16544"/>
                </a:cubicBezTo>
                <a:cubicBezTo>
                  <a:pt x="2558" y="16496"/>
                  <a:pt x="2567" y="16397"/>
                  <a:pt x="2540" y="16325"/>
                </a:cubicBezTo>
                <a:close/>
                <a:moveTo>
                  <a:pt x="0" y="12738"/>
                </a:moveTo>
                <a:cubicBezTo>
                  <a:pt x="21" y="12742"/>
                  <a:pt x="45" y="12738"/>
                  <a:pt x="69" y="12730"/>
                </a:cubicBezTo>
                <a:cubicBezTo>
                  <a:pt x="171" y="12683"/>
                  <a:pt x="231" y="12500"/>
                  <a:pt x="204" y="12321"/>
                </a:cubicBezTo>
                <a:cubicBezTo>
                  <a:pt x="180" y="12158"/>
                  <a:pt x="93" y="12055"/>
                  <a:pt x="0" y="12071"/>
                </a:cubicBezTo>
                <a:lnTo>
                  <a:pt x="0" y="12738"/>
                </a:lnTo>
                <a:close/>
                <a:moveTo>
                  <a:pt x="1929" y="15999"/>
                </a:moveTo>
                <a:cubicBezTo>
                  <a:pt x="1960" y="16087"/>
                  <a:pt x="2026" y="16115"/>
                  <a:pt x="2074" y="16063"/>
                </a:cubicBezTo>
                <a:cubicBezTo>
                  <a:pt x="2125" y="16007"/>
                  <a:pt x="2140" y="15892"/>
                  <a:pt x="2110" y="15805"/>
                </a:cubicBezTo>
                <a:cubicBezTo>
                  <a:pt x="2080" y="15717"/>
                  <a:pt x="2014" y="15690"/>
                  <a:pt x="1966" y="15741"/>
                </a:cubicBezTo>
                <a:cubicBezTo>
                  <a:pt x="1917" y="15797"/>
                  <a:pt x="1899" y="15912"/>
                  <a:pt x="1929" y="15999"/>
                </a:cubicBezTo>
                <a:close/>
                <a:moveTo>
                  <a:pt x="5620" y="19542"/>
                </a:moveTo>
                <a:cubicBezTo>
                  <a:pt x="5614" y="19562"/>
                  <a:pt x="5617" y="19582"/>
                  <a:pt x="5629" y="19594"/>
                </a:cubicBezTo>
                <a:cubicBezTo>
                  <a:pt x="5638" y="19606"/>
                  <a:pt x="5653" y="19598"/>
                  <a:pt x="5659" y="19578"/>
                </a:cubicBezTo>
                <a:cubicBezTo>
                  <a:pt x="5665" y="19558"/>
                  <a:pt x="5662" y="19539"/>
                  <a:pt x="5650" y="19527"/>
                </a:cubicBezTo>
                <a:cubicBezTo>
                  <a:pt x="5638" y="19515"/>
                  <a:pt x="5626" y="19523"/>
                  <a:pt x="5620" y="19542"/>
                </a:cubicBezTo>
                <a:close/>
                <a:moveTo>
                  <a:pt x="2762" y="18037"/>
                </a:moveTo>
                <a:cubicBezTo>
                  <a:pt x="2717" y="17946"/>
                  <a:pt x="2639" y="17938"/>
                  <a:pt x="2588" y="18017"/>
                </a:cubicBezTo>
                <a:cubicBezTo>
                  <a:pt x="2537" y="18097"/>
                  <a:pt x="2531" y="18232"/>
                  <a:pt x="2576" y="18323"/>
                </a:cubicBezTo>
                <a:cubicBezTo>
                  <a:pt x="2621" y="18414"/>
                  <a:pt x="2699" y="18422"/>
                  <a:pt x="2750" y="18343"/>
                </a:cubicBezTo>
                <a:cubicBezTo>
                  <a:pt x="2801" y="18267"/>
                  <a:pt x="2807" y="18128"/>
                  <a:pt x="2762" y="18037"/>
                </a:cubicBezTo>
                <a:close/>
                <a:moveTo>
                  <a:pt x="6113" y="19578"/>
                </a:moveTo>
                <a:cubicBezTo>
                  <a:pt x="6116" y="19578"/>
                  <a:pt x="6119" y="19578"/>
                  <a:pt x="6119" y="19574"/>
                </a:cubicBezTo>
                <a:cubicBezTo>
                  <a:pt x="6119" y="19570"/>
                  <a:pt x="6119" y="19566"/>
                  <a:pt x="6116" y="19562"/>
                </a:cubicBezTo>
                <a:cubicBezTo>
                  <a:pt x="6113" y="19562"/>
                  <a:pt x="6110" y="19562"/>
                  <a:pt x="6110" y="19566"/>
                </a:cubicBezTo>
                <a:cubicBezTo>
                  <a:pt x="6110" y="19570"/>
                  <a:pt x="6110" y="19574"/>
                  <a:pt x="6113" y="19578"/>
                </a:cubicBezTo>
                <a:close/>
                <a:moveTo>
                  <a:pt x="5133" y="19546"/>
                </a:moveTo>
                <a:cubicBezTo>
                  <a:pt x="5151" y="19566"/>
                  <a:pt x="5175" y="19558"/>
                  <a:pt x="5187" y="19527"/>
                </a:cubicBezTo>
                <a:cubicBezTo>
                  <a:pt x="5199" y="19495"/>
                  <a:pt x="5193" y="19455"/>
                  <a:pt x="5175" y="19431"/>
                </a:cubicBezTo>
                <a:cubicBezTo>
                  <a:pt x="5157" y="19411"/>
                  <a:pt x="5133" y="19419"/>
                  <a:pt x="5121" y="19451"/>
                </a:cubicBezTo>
                <a:cubicBezTo>
                  <a:pt x="5109" y="19487"/>
                  <a:pt x="5115" y="19527"/>
                  <a:pt x="5133" y="19546"/>
                </a:cubicBezTo>
                <a:close/>
                <a:moveTo>
                  <a:pt x="4706" y="19415"/>
                </a:moveTo>
                <a:cubicBezTo>
                  <a:pt x="4725" y="19372"/>
                  <a:pt x="4719" y="19312"/>
                  <a:pt x="4694" y="19280"/>
                </a:cubicBezTo>
                <a:cubicBezTo>
                  <a:pt x="4670" y="19249"/>
                  <a:pt x="4634" y="19260"/>
                  <a:pt x="4616" y="19304"/>
                </a:cubicBezTo>
                <a:cubicBezTo>
                  <a:pt x="4598" y="19348"/>
                  <a:pt x="4604" y="19407"/>
                  <a:pt x="4628" y="19439"/>
                </a:cubicBezTo>
                <a:cubicBezTo>
                  <a:pt x="4652" y="19467"/>
                  <a:pt x="4688" y="19459"/>
                  <a:pt x="4706" y="19415"/>
                </a:cubicBezTo>
                <a:close/>
                <a:moveTo>
                  <a:pt x="4211" y="19062"/>
                </a:moveTo>
                <a:cubicBezTo>
                  <a:pt x="4181" y="19018"/>
                  <a:pt x="4135" y="19026"/>
                  <a:pt x="4108" y="19082"/>
                </a:cubicBezTo>
                <a:cubicBezTo>
                  <a:pt x="4084" y="19137"/>
                  <a:pt x="4087" y="19217"/>
                  <a:pt x="4120" y="19260"/>
                </a:cubicBezTo>
                <a:cubicBezTo>
                  <a:pt x="4150" y="19304"/>
                  <a:pt x="4196" y="19296"/>
                  <a:pt x="4223" y="19241"/>
                </a:cubicBezTo>
                <a:cubicBezTo>
                  <a:pt x="4244" y="19189"/>
                  <a:pt x="4241" y="19106"/>
                  <a:pt x="4211" y="19062"/>
                </a:cubicBezTo>
                <a:close/>
                <a:moveTo>
                  <a:pt x="3724" y="18784"/>
                </a:moveTo>
                <a:cubicBezTo>
                  <a:pt x="3688" y="18724"/>
                  <a:pt x="3631" y="18728"/>
                  <a:pt x="3597" y="18792"/>
                </a:cubicBezTo>
                <a:cubicBezTo>
                  <a:pt x="3564" y="18855"/>
                  <a:pt x="3567" y="18955"/>
                  <a:pt x="3604" y="19014"/>
                </a:cubicBezTo>
                <a:cubicBezTo>
                  <a:pt x="3640" y="19074"/>
                  <a:pt x="3697" y="19070"/>
                  <a:pt x="3730" y="19006"/>
                </a:cubicBezTo>
                <a:cubicBezTo>
                  <a:pt x="3763" y="18943"/>
                  <a:pt x="3760" y="18843"/>
                  <a:pt x="3724" y="18784"/>
                </a:cubicBezTo>
                <a:close/>
                <a:moveTo>
                  <a:pt x="1319" y="16857"/>
                </a:moveTo>
                <a:cubicBezTo>
                  <a:pt x="1401" y="16770"/>
                  <a:pt x="1428" y="16583"/>
                  <a:pt x="1379" y="16436"/>
                </a:cubicBezTo>
                <a:cubicBezTo>
                  <a:pt x="1331" y="16289"/>
                  <a:pt x="1223" y="16246"/>
                  <a:pt x="1142" y="16333"/>
                </a:cubicBezTo>
                <a:cubicBezTo>
                  <a:pt x="1061" y="16420"/>
                  <a:pt x="1034" y="16607"/>
                  <a:pt x="1082" y="16754"/>
                </a:cubicBezTo>
                <a:cubicBezTo>
                  <a:pt x="1130" y="16897"/>
                  <a:pt x="1238" y="16945"/>
                  <a:pt x="1319" y="16857"/>
                </a:cubicBezTo>
                <a:close/>
                <a:moveTo>
                  <a:pt x="0" y="14788"/>
                </a:moveTo>
                <a:cubicBezTo>
                  <a:pt x="114" y="14708"/>
                  <a:pt x="171" y="14482"/>
                  <a:pt x="129" y="14276"/>
                </a:cubicBezTo>
                <a:cubicBezTo>
                  <a:pt x="105" y="14168"/>
                  <a:pt x="57" y="14089"/>
                  <a:pt x="0" y="14049"/>
                </a:cubicBezTo>
                <a:lnTo>
                  <a:pt x="0" y="14788"/>
                </a:lnTo>
                <a:close/>
                <a:moveTo>
                  <a:pt x="1788" y="17421"/>
                </a:moveTo>
                <a:cubicBezTo>
                  <a:pt x="1860" y="17334"/>
                  <a:pt x="1878" y="17163"/>
                  <a:pt x="1830" y="17036"/>
                </a:cubicBezTo>
                <a:cubicBezTo>
                  <a:pt x="1782" y="16909"/>
                  <a:pt x="1683" y="16877"/>
                  <a:pt x="1614" y="16965"/>
                </a:cubicBezTo>
                <a:cubicBezTo>
                  <a:pt x="1542" y="17052"/>
                  <a:pt x="1524" y="17223"/>
                  <a:pt x="1572" y="17350"/>
                </a:cubicBezTo>
                <a:cubicBezTo>
                  <a:pt x="1620" y="17473"/>
                  <a:pt x="1716" y="17505"/>
                  <a:pt x="1788" y="17421"/>
                </a:cubicBezTo>
                <a:close/>
                <a:moveTo>
                  <a:pt x="424" y="15543"/>
                </a:moveTo>
                <a:cubicBezTo>
                  <a:pt x="529" y="15459"/>
                  <a:pt x="574" y="15241"/>
                  <a:pt x="529" y="15058"/>
                </a:cubicBezTo>
                <a:cubicBezTo>
                  <a:pt x="481" y="14875"/>
                  <a:pt x="358" y="14792"/>
                  <a:pt x="255" y="14875"/>
                </a:cubicBezTo>
                <a:cubicBezTo>
                  <a:pt x="150" y="14959"/>
                  <a:pt x="105" y="15173"/>
                  <a:pt x="150" y="15360"/>
                </a:cubicBezTo>
                <a:cubicBezTo>
                  <a:pt x="195" y="15543"/>
                  <a:pt x="319" y="15626"/>
                  <a:pt x="424" y="15543"/>
                </a:cubicBezTo>
                <a:close/>
                <a:moveTo>
                  <a:pt x="2290" y="17568"/>
                </a:moveTo>
                <a:cubicBezTo>
                  <a:pt x="2242" y="17461"/>
                  <a:pt x="2155" y="17441"/>
                  <a:pt x="2095" y="17525"/>
                </a:cubicBezTo>
                <a:cubicBezTo>
                  <a:pt x="2035" y="17608"/>
                  <a:pt x="2023" y="17763"/>
                  <a:pt x="2071" y="17870"/>
                </a:cubicBezTo>
                <a:cubicBezTo>
                  <a:pt x="2119" y="17977"/>
                  <a:pt x="2206" y="17997"/>
                  <a:pt x="2266" y="17914"/>
                </a:cubicBezTo>
                <a:cubicBezTo>
                  <a:pt x="2326" y="17831"/>
                  <a:pt x="2338" y="17676"/>
                  <a:pt x="2290" y="17568"/>
                </a:cubicBezTo>
                <a:close/>
                <a:moveTo>
                  <a:pt x="3093" y="18438"/>
                </a:moveTo>
                <a:cubicBezTo>
                  <a:pt x="3051" y="18510"/>
                  <a:pt x="3051" y="18629"/>
                  <a:pt x="3090" y="18704"/>
                </a:cubicBezTo>
                <a:cubicBezTo>
                  <a:pt x="3132" y="18780"/>
                  <a:pt x="3198" y="18780"/>
                  <a:pt x="3240" y="18708"/>
                </a:cubicBezTo>
                <a:cubicBezTo>
                  <a:pt x="3282" y="18637"/>
                  <a:pt x="3282" y="18518"/>
                  <a:pt x="3243" y="18442"/>
                </a:cubicBezTo>
                <a:cubicBezTo>
                  <a:pt x="3201" y="18371"/>
                  <a:pt x="3135" y="18367"/>
                  <a:pt x="3093" y="18438"/>
                </a:cubicBezTo>
                <a:close/>
                <a:moveTo>
                  <a:pt x="863" y="16234"/>
                </a:moveTo>
                <a:cubicBezTo>
                  <a:pt x="956" y="16146"/>
                  <a:pt x="992" y="15944"/>
                  <a:pt x="944" y="15781"/>
                </a:cubicBezTo>
                <a:cubicBezTo>
                  <a:pt x="896" y="15618"/>
                  <a:pt x="778" y="15555"/>
                  <a:pt x="685" y="15638"/>
                </a:cubicBezTo>
                <a:cubicBezTo>
                  <a:pt x="592" y="15725"/>
                  <a:pt x="556" y="15928"/>
                  <a:pt x="604" y="16091"/>
                </a:cubicBezTo>
                <a:cubicBezTo>
                  <a:pt x="655" y="16254"/>
                  <a:pt x="769" y="16317"/>
                  <a:pt x="863" y="16234"/>
                </a:cubicBezTo>
                <a:close/>
                <a:moveTo>
                  <a:pt x="5106" y="20996"/>
                </a:moveTo>
                <a:cubicBezTo>
                  <a:pt x="5148" y="21040"/>
                  <a:pt x="5202" y="21012"/>
                  <a:pt x="5226" y="20937"/>
                </a:cubicBezTo>
                <a:cubicBezTo>
                  <a:pt x="5250" y="20861"/>
                  <a:pt x="5235" y="20766"/>
                  <a:pt x="5193" y="20722"/>
                </a:cubicBezTo>
                <a:cubicBezTo>
                  <a:pt x="5151" y="20678"/>
                  <a:pt x="5097" y="20706"/>
                  <a:pt x="5073" y="20782"/>
                </a:cubicBezTo>
                <a:cubicBezTo>
                  <a:pt x="5049" y="20857"/>
                  <a:pt x="5064" y="20957"/>
                  <a:pt x="5106" y="20996"/>
                </a:cubicBezTo>
                <a:close/>
                <a:moveTo>
                  <a:pt x="5638" y="21036"/>
                </a:moveTo>
                <a:cubicBezTo>
                  <a:pt x="5674" y="21068"/>
                  <a:pt x="5716" y="21040"/>
                  <a:pt x="5734" y="20976"/>
                </a:cubicBezTo>
                <a:cubicBezTo>
                  <a:pt x="5752" y="20913"/>
                  <a:pt x="5737" y="20837"/>
                  <a:pt x="5701" y="20806"/>
                </a:cubicBezTo>
                <a:cubicBezTo>
                  <a:pt x="5665" y="20774"/>
                  <a:pt x="5623" y="20802"/>
                  <a:pt x="5605" y="20865"/>
                </a:cubicBezTo>
                <a:cubicBezTo>
                  <a:pt x="5587" y="20929"/>
                  <a:pt x="5602" y="21004"/>
                  <a:pt x="5638" y="21036"/>
                </a:cubicBezTo>
                <a:close/>
                <a:moveTo>
                  <a:pt x="6131" y="20881"/>
                </a:moveTo>
                <a:cubicBezTo>
                  <a:pt x="6119" y="20933"/>
                  <a:pt x="6131" y="20988"/>
                  <a:pt x="6161" y="21008"/>
                </a:cubicBezTo>
                <a:cubicBezTo>
                  <a:pt x="6188" y="21028"/>
                  <a:pt x="6221" y="21004"/>
                  <a:pt x="6233" y="20957"/>
                </a:cubicBezTo>
                <a:cubicBezTo>
                  <a:pt x="6245" y="20905"/>
                  <a:pt x="6233" y="20849"/>
                  <a:pt x="6203" y="20829"/>
                </a:cubicBezTo>
                <a:cubicBezTo>
                  <a:pt x="6173" y="20810"/>
                  <a:pt x="6143" y="20833"/>
                  <a:pt x="6131" y="20881"/>
                </a:cubicBezTo>
                <a:close/>
                <a:moveTo>
                  <a:pt x="6666" y="20921"/>
                </a:moveTo>
                <a:cubicBezTo>
                  <a:pt x="6687" y="20933"/>
                  <a:pt x="6708" y="20917"/>
                  <a:pt x="6714" y="20881"/>
                </a:cubicBezTo>
                <a:cubicBezTo>
                  <a:pt x="6720" y="20845"/>
                  <a:pt x="6711" y="20806"/>
                  <a:pt x="6690" y="20794"/>
                </a:cubicBezTo>
                <a:cubicBezTo>
                  <a:pt x="6669" y="20782"/>
                  <a:pt x="6648" y="20798"/>
                  <a:pt x="6642" y="20833"/>
                </a:cubicBezTo>
                <a:cubicBezTo>
                  <a:pt x="6636" y="20873"/>
                  <a:pt x="6645" y="20909"/>
                  <a:pt x="6666" y="20921"/>
                </a:cubicBezTo>
                <a:close/>
                <a:moveTo>
                  <a:pt x="7141" y="20730"/>
                </a:moveTo>
                <a:cubicBezTo>
                  <a:pt x="7138" y="20750"/>
                  <a:pt x="7144" y="20770"/>
                  <a:pt x="7156" y="20778"/>
                </a:cubicBezTo>
                <a:cubicBezTo>
                  <a:pt x="7168" y="20782"/>
                  <a:pt x="7180" y="20774"/>
                  <a:pt x="7183" y="20750"/>
                </a:cubicBezTo>
                <a:cubicBezTo>
                  <a:pt x="7186" y="20726"/>
                  <a:pt x="7180" y="20710"/>
                  <a:pt x="7168" y="20702"/>
                </a:cubicBezTo>
                <a:cubicBezTo>
                  <a:pt x="7156" y="20698"/>
                  <a:pt x="7144" y="20710"/>
                  <a:pt x="7141" y="20730"/>
                </a:cubicBezTo>
                <a:close/>
                <a:moveTo>
                  <a:pt x="2612" y="19344"/>
                </a:moveTo>
                <a:cubicBezTo>
                  <a:pt x="2546" y="19221"/>
                  <a:pt x="2434" y="19217"/>
                  <a:pt x="2365" y="19336"/>
                </a:cubicBezTo>
                <a:cubicBezTo>
                  <a:pt x="2296" y="19455"/>
                  <a:pt x="2293" y="19646"/>
                  <a:pt x="2359" y="19769"/>
                </a:cubicBezTo>
                <a:cubicBezTo>
                  <a:pt x="2425" y="19892"/>
                  <a:pt x="2537" y="19896"/>
                  <a:pt x="2606" y="19777"/>
                </a:cubicBezTo>
                <a:cubicBezTo>
                  <a:pt x="2675" y="19658"/>
                  <a:pt x="2678" y="19463"/>
                  <a:pt x="2612" y="19344"/>
                </a:cubicBezTo>
                <a:close/>
                <a:moveTo>
                  <a:pt x="3126" y="19749"/>
                </a:moveTo>
                <a:cubicBezTo>
                  <a:pt x="3063" y="19646"/>
                  <a:pt x="2963" y="19650"/>
                  <a:pt x="2903" y="19765"/>
                </a:cubicBezTo>
                <a:cubicBezTo>
                  <a:pt x="2843" y="19876"/>
                  <a:pt x="2849" y="20051"/>
                  <a:pt x="2912" y="20154"/>
                </a:cubicBezTo>
                <a:cubicBezTo>
                  <a:pt x="2975" y="20257"/>
                  <a:pt x="3075" y="20253"/>
                  <a:pt x="3135" y="20138"/>
                </a:cubicBezTo>
                <a:cubicBezTo>
                  <a:pt x="3192" y="20031"/>
                  <a:pt x="3189" y="19856"/>
                  <a:pt x="3126" y="19749"/>
                </a:cubicBezTo>
                <a:close/>
                <a:moveTo>
                  <a:pt x="4015" y="20718"/>
                </a:moveTo>
                <a:cubicBezTo>
                  <a:pt x="4069" y="20790"/>
                  <a:pt x="4147" y="20770"/>
                  <a:pt x="4187" y="20671"/>
                </a:cubicBezTo>
                <a:cubicBezTo>
                  <a:pt x="4226" y="20575"/>
                  <a:pt x="4214" y="20436"/>
                  <a:pt x="4160" y="20369"/>
                </a:cubicBezTo>
                <a:cubicBezTo>
                  <a:pt x="4105" y="20297"/>
                  <a:pt x="4027" y="20321"/>
                  <a:pt x="3988" y="20416"/>
                </a:cubicBezTo>
                <a:cubicBezTo>
                  <a:pt x="3949" y="20512"/>
                  <a:pt x="3961" y="20647"/>
                  <a:pt x="4015" y="20718"/>
                </a:cubicBezTo>
                <a:close/>
                <a:moveTo>
                  <a:pt x="2104" y="18867"/>
                </a:moveTo>
                <a:cubicBezTo>
                  <a:pt x="2035" y="18724"/>
                  <a:pt x="1914" y="18708"/>
                  <a:pt x="1836" y="18831"/>
                </a:cubicBezTo>
                <a:cubicBezTo>
                  <a:pt x="1755" y="18951"/>
                  <a:pt x="1746" y="19165"/>
                  <a:pt x="1815" y="19304"/>
                </a:cubicBezTo>
                <a:cubicBezTo>
                  <a:pt x="1884" y="19447"/>
                  <a:pt x="2005" y="19463"/>
                  <a:pt x="2083" y="19340"/>
                </a:cubicBezTo>
                <a:cubicBezTo>
                  <a:pt x="2161" y="19221"/>
                  <a:pt x="2170" y="19010"/>
                  <a:pt x="2104" y="18867"/>
                </a:cubicBezTo>
                <a:close/>
                <a:moveTo>
                  <a:pt x="1605" y="18327"/>
                </a:moveTo>
                <a:cubicBezTo>
                  <a:pt x="1536" y="18164"/>
                  <a:pt x="1407" y="18132"/>
                  <a:pt x="1313" y="18256"/>
                </a:cubicBezTo>
                <a:cubicBezTo>
                  <a:pt x="1223" y="18379"/>
                  <a:pt x="1205" y="18609"/>
                  <a:pt x="1274" y="18768"/>
                </a:cubicBezTo>
                <a:cubicBezTo>
                  <a:pt x="1343" y="18931"/>
                  <a:pt x="1473" y="18963"/>
                  <a:pt x="1566" y="18839"/>
                </a:cubicBezTo>
                <a:cubicBezTo>
                  <a:pt x="1656" y="18716"/>
                  <a:pt x="1674" y="18486"/>
                  <a:pt x="1605" y="18327"/>
                </a:cubicBezTo>
                <a:close/>
                <a:moveTo>
                  <a:pt x="1118" y="17715"/>
                </a:moveTo>
                <a:cubicBezTo>
                  <a:pt x="1049" y="17533"/>
                  <a:pt x="911" y="17485"/>
                  <a:pt x="805" y="17608"/>
                </a:cubicBezTo>
                <a:cubicBezTo>
                  <a:pt x="703" y="17731"/>
                  <a:pt x="676" y="17977"/>
                  <a:pt x="745" y="18156"/>
                </a:cubicBezTo>
                <a:cubicBezTo>
                  <a:pt x="814" y="18339"/>
                  <a:pt x="953" y="18387"/>
                  <a:pt x="1055" y="18263"/>
                </a:cubicBezTo>
                <a:cubicBezTo>
                  <a:pt x="1160" y="18144"/>
                  <a:pt x="1187" y="17898"/>
                  <a:pt x="1118" y="17715"/>
                </a:cubicBezTo>
                <a:close/>
                <a:moveTo>
                  <a:pt x="0" y="16961"/>
                </a:moveTo>
                <a:cubicBezTo>
                  <a:pt x="27" y="16953"/>
                  <a:pt x="57" y="16937"/>
                  <a:pt x="84" y="16913"/>
                </a:cubicBezTo>
                <a:cubicBezTo>
                  <a:pt x="210" y="16798"/>
                  <a:pt x="261" y="16524"/>
                  <a:pt x="195" y="16301"/>
                </a:cubicBezTo>
                <a:cubicBezTo>
                  <a:pt x="156" y="16162"/>
                  <a:pt x="81" y="16079"/>
                  <a:pt x="0" y="16059"/>
                </a:cubicBezTo>
                <a:lnTo>
                  <a:pt x="0" y="16961"/>
                </a:lnTo>
                <a:close/>
                <a:moveTo>
                  <a:pt x="4532" y="20635"/>
                </a:moveTo>
                <a:cubicBezTo>
                  <a:pt x="4499" y="20722"/>
                  <a:pt x="4514" y="20837"/>
                  <a:pt x="4565" y="20893"/>
                </a:cubicBezTo>
                <a:cubicBezTo>
                  <a:pt x="4613" y="20949"/>
                  <a:pt x="4679" y="20925"/>
                  <a:pt x="4713" y="20837"/>
                </a:cubicBezTo>
                <a:cubicBezTo>
                  <a:pt x="4746" y="20750"/>
                  <a:pt x="4731" y="20635"/>
                  <a:pt x="4679" y="20579"/>
                </a:cubicBezTo>
                <a:cubicBezTo>
                  <a:pt x="4631" y="20524"/>
                  <a:pt x="4565" y="20547"/>
                  <a:pt x="4532" y="20635"/>
                </a:cubicBezTo>
                <a:close/>
                <a:moveTo>
                  <a:pt x="3465" y="20472"/>
                </a:moveTo>
                <a:cubicBezTo>
                  <a:pt x="3525" y="20559"/>
                  <a:pt x="3613" y="20543"/>
                  <a:pt x="3661" y="20440"/>
                </a:cubicBezTo>
                <a:cubicBezTo>
                  <a:pt x="3709" y="20337"/>
                  <a:pt x="3703" y="20178"/>
                  <a:pt x="3643" y="20091"/>
                </a:cubicBezTo>
                <a:cubicBezTo>
                  <a:pt x="3582" y="20003"/>
                  <a:pt x="3495" y="20019"/>
                  <a:pt x="3447" y="20122"/>
                </a:cubicBezTo>
                <a:cubicBezTo>
                  <a:pt x="3396" y="20230"/>
                  <a:pt x="3405" y="20385"/>
                  <a:pt x="3465" y="20472"/>
                </a:cubicBezTo>
                <a:close/>
                <a:moveTo>
                  <a:pt x="231" y="17473"/>
                </a:moveTo>
                <a:cubicBezTo>
                  <a:pt x="301" y="17676"/>
                  <a:pt x="448" y="17743"/>
                  <a:pt x="562" y="17624"/>
                </a:cubicBezTo>
                <a:cubicBezTo>
                  <a:pt x="676" y="17505"/>
                  <a:pt x="715" y="17243"/>
                  <a:pt x="646" y="17040"/>
                </a:cubicBezTo>
                <a:cubicBezTo>
                  <a:pt x="580" y="16838"/>
                  <a:pt x="430" y="16770"/>
                  <a:pt x="316" y="16889"/>
                </a:cubicBezTo>
                <a:cubicBezTo>
                  <a:pt x="204" y="17012"/>
                  <a:pt x="165" y="17270"/>
                  <a:pt x="231" y="17473"/>
                </a:cubicBezTo>
                <a:close/>
                <a:moveTo>
                  <a:pt x="7628" y="20575"/>
                </a:moveTo>
                <a:cubicBezTo>
                  <a:pt x="7631" y="20575"/>
                  <a:pt x="7634" y="20575"/>
                  <a:pt x="7634" y="20567"/>
                </a:cubicBezTo>
                <a:cubicBezTo>
                  <a:pt x="7634" y="20563"/>
                  <a:pt x="7634" y="20559"/>
                  <a:pt x="7631" y="20559"/>
                </a:cubicBezTo>
                <a:cubicBezTo>
                  <a:pt x="7628" y="20559"/>
                  <a:pt x="7625" y="20559"/>
                  <a:pt x="7625" y="20567"/>
                </a:cubicBezTo>
                <a:cubicBezTo>
                  <a:pt x="7625" y="20567"/>
                  <a:pt x="7625" y="20571"/>
                  <a:pt x="7628" y="20575"/>
                </a:cubicBezTo>
                <a:close/>
                <a:moveTo>
                  <a:pt x="3694" y="21600"/>
                </a:moveTo>
                <a:cubicBezTo>
                  <a:pt x="3682" y="21532"/>
                  <a:pt x="3661" y="21473"/>
                  <a:pt x="3625" y="21429"/>
                </a:cubicBezTo>
                <a:cubicBezTo>
                  <a:pt x="3540" y="21318"/>
                  <a:pt x="3420" y="21350"/>
                  <a:pt x="3357" y="21497"/>
                </a:cubicBezTo>
                <a:cubicBezTo>
                  <a:pt x="3345" y="21529"/>
                  <a:pt x="3333" y="21564"/>
                  <a:pt x="3327" y="21600"/>
                </a:cubicBezTo>
                <a:lnTo>
                  <a:pt x="3694" y="21600"/>
                </a:lnTo>
                <a:close/>
                <a:moveTo>
                  <a:pt x="9239" y="20933"/>
                </a:moveTo>
                <a:cubicBezTo>
                  <a:pt x="9236" y="20933"/>
                  <a:pt x="9233" y="20937"/>
                  <a:pt x="9233" y="20941"/>
                </a:cubicBezTo>
                <a:cubicBezTo>
                  <a:pt x="9233" y="20945"/>
                  <a:pt x="9236" y="20949"/>
                  <a:pt x="9239" y="20949"/>
                </a:cubicBezTo>
                <a:cubicBezTo>
                  <a:pt x="9242" y="20949"/>
                  <a:pt x="9245" y="20945"/>
                  <a:pt x="9245" y="20941"/>
                </a:cubicBezTo>
                <a:cubicBezTo>
                  <a:pt x="9242" y="20937"/>
                  <a:pt x="9239" y="20933"/>
                  <a:pt x="9239" y="20933"/>
                </a:cubicBezTo>
                <a:close/>
                <a:moveTo>
                  <a:pt x="8782" y="21290"/>
                </a:moveTo>
                <a:cubicBezTo>
                  <a:pt x="8782" y="21310"/>
                  <a:pt x="8791" y="21330"/>
                  <a:pt x="8803" y="21330"/>
                </a:cubicBezTo>
                <a:cubicBezTo>
                  <a:pt x="8815" y="21330"/>
                  <a:pt x="8824" y="21314"/>
                  <a:pt x="8827" y="21294"/>
                </a:cubicBezTo>
                <a:cubicBezTo>
                  <a:pt x="8827" y="21274"/>
                  <a:pt x="8818" y="21254"/>
                  <a:pt x="8806" y="21254"/>
                </a:cubicBezTo>
                <a:cubicBezTo>
                  <a:pt x="8791" y="21254"/>
                  <a:pt x="8782" y="21270"/>
                  <a:pt x="8782" y="21290"/>
                </a:cubicBezTo>
                <a:close/>
                <a:moveTo>
                  <a:pt x="2212" y="21262"/>
                </a:moveTo>
                <a:cubicBezTo>
                  <a:pt x="2302" y="21413"/>
                  <a:pt x="2443" y="21405"/>
                  <a:pt x="2528" y="21246"/>
                </a:cubicBezTo>
                <a:cubicBezTo>
                  <a:pt x="2612" y="21088"/>
                  <a:pt x="2609" y="20837"/>
                  <a:pt x="2519" y="20686"/>
                </a:cubicBezTo>
                <a:cubicBezTo>
                  <a:pt x="2428" y="20535"/>
                  <a:pt x="2287" y="20543"/>
                  <a:pt x="2203" y="20702"/>
                </a:cubicBezTo>
                <a:cubicBezTo>
                  <a:pt x="2119" y="20861"/>
                  <a:pt x="2125" y="21111"/>
                  <a:pt x="2212" y="21262"/>
                </a:cubicBezTo>
                <a:close/>
                <a:moveTo>
                  <a:pt x="1410" y="20309"/>
                </a:moveTo>
                <a:cubicBezTo>
                  <a:pt x="1518" y="20146"/>
                  <a:pt x="1533" y="19860"/>
                  <a:pt x="1443" y="19666"/>
                </a:cubicBezTo>
                <a:cubicBezTo>
                  <a:pt x="1352" y="19471"/>
                  <a:pt x="1187" y="19447"/>
                  <a:pt x="1079" y="19610"/>
                </a:cubicBezTo>
                <a:cubicBezTo>
                  <a:pt x="971" y="19773"/>
                  <a:pt x="956" y="20059"/>
                  <a:pt x="1046" y="20253"/>
                </a:cubicBezTo>
                <a:cubicBezTo>
                  <a:pt x="1139" y="20444"/>
                  <a:pt x="1301" y="20472"/>
                  <a:pt x="1410" y="20309"/>
                </a:cubicBezTo>
                <a:close/>
                <a:moveTo>
                  <a:pt x="1969" y="20814"/>
                </a:moveTo>
                <a:cubicBezTo>
                  <a:pt x="2065" y="20651"/>
                  <a:pt x="2071" y="20385"/>
                  <a:pt x="1978" y="20214"/>
                </a:cubicBezTo>
                <a:cubicBezTo>
                  <a:pt x="1887" y="20043"/>
                  <a:pt x="1734" y="20035"/>
                  <a:pt x="1638" y="20198"/>
                </a:cubicBezTo>
                <a:cubicBezTo>
                  <a:pt x="1542" y="20361"/>
                  <a:pt x="1536" y="20627"/>
                  <a:pt x="1629" y="20802"/>
                </a:cubicBezTo>
                <a:cubicBezTo>
                  <a:pt x="1719" y="20968"/>
                  <a:pt x="1869" y="20976"/>
                  <a:pt x="1969" y="20814"/>
                </a:cubicBezTo>
                <a:close/>
                <a:moveTo>
                  <a:pt x="863" y="19733"/>
                </a:moveTo>
                <a:cubicBezTo>
                  <a:pt x="986" y="19574"/>
                  <a:pt x="1010" y="19268"/>
                  <a:pt x="920" y="19054"/>
                </a:cubicBezTo>
                <a:cubicBezTo>
                  <a:pt x="829" y="18839"/>
                  <a:pt x="658" y="18796"/>
                  <a:pt x="535" y="18955"/>
                </a:cubicBezTo>
                <a:cubicBezTo>
                  <a:pt x="412" y="19113"/>
                  <a:pt x="388" y="19419"/>
                  <a:pt x="478" y="19634"/>
                </a:cubicBezTo>
                <a:cubicBezTo>
                  <a:pt x="568" y="19848"/>
                  <a:pt x="742" y="19892"/>
                  <a:pt x="863" y="19733"/>
                </a:cubicBezTo>
                <a:close/>
                <a:moveTo>
                  <a:pt x="3102" y="21600"/>
                </a:moveTo>
                <a:cubicBezTo>
                  <a:pt x="3171" y="21445"/>
                  <a:pt x="3159" y="21219"/>
                  <a:pt x="3072" y="21092"/>
                </a:cubicBezTo>
                <a:cubicBezTo>
                  <a:pt x="2984" y="20960"/>
                  <a:pt x="2852" y="20980"/>
                  <a:pt x="2780" y="21135"/>
                </a:cubicBezTo>
                <a:cubicBezTo>
                  <a:pt x="2717" y="21270"/>
                  <a:pt x="2717" y="21465"/>
                  <a:pt x="2777" y="21596"/>
                </a:cubicBezTo>
                <a:lnTo>
                  <a:pt x="3102" y="21596"/>
                </a:lnTo>
                <a:close/>
                <a:moveTo>
                  <a:pt x="0" y="19074"/>
                </a:moveTo>
                <a:cubicBezTo>
                  <a:pt x="96" y="19189"/>
                  <a:pt x="225" y="19201"/>
                  <a:pt x="328" y="19082"/>
                </a:cubicBezTo>
                <a:cubicBezTo>
                  <a:pt x="463" y="18927"/>
                  <a:pt x="499" y="18605"/>
                  <a:pt x="412" y="18367"/>
                </a:cubicBezTo>
                <a:cubicBezTo>
                  <a:pt x="325" y="18128"/>
                  <a:pt x="141" y="18061"/>
                  <a:pt x="9" y="18220"/>
                </a:cubicBezTo>
                <a:cubicBezTo>
                  <a:pt x="6" y="18224"/>
                  <a:pt x="6" y="18224"/>
                  <a:pt x="3" y="18228"/>
                </a:cubicBezTo>
                <a:lnTo>
                  <a:pt x="3" y="19074"/>
                </a:lnTo>
                <a:close/>
                <a:moveTo>
                  <a:pt x="8382" y="21600"/>
                </a:moveTo>
                <a:cubicBezTo>
                  <a:pt x="8382" y="21564"/>
                  <a:pt x="8367" y="21532"/>
                  <a:pt x="8349" y="21529"/>
                </a:cubicBezTo>
                <a:cubicBezTo>
                  <a:pt x="8328" y="21525"/>
                  <a:pt x="8310" y="21552"/>
                  <a:pt x="8307" y="21588"/>
                </a:cubicBezTo>
                <a:cubicBezTo>
                  <a:pt x="8307" y="21592"/>
                  <a:pt x="8307" y="21596"/>
                  <a:pt x="8307" y="21600"/>
                </a:cubicBezTo>
                <a:lnTo>
                  <a:pt x="8382" y="21600"/>
                </a:lnTo>
                <a:close/>
                <a:moveTo>
                  <a:pt x="10086" y="21600"/>
                </a:moveTo>
                <a:cubicBezTo>
                  <a:pt x="10080" y="21596"/>
                  <a:pt x="10074" y="21592"/>
                  <a:pt x="10065" y="21592"/>
                </a:cubicBezTo>
                <a:cubicBezTo>
                  <a:pt x="10062" y="21592"/>
                  <a:pt x="10056" y="21596"/>
                  <a:pt x="10053" y="21600"/>
                </a:cubicBezTo>
                <a:lnTo>
                  <a:pt x="10086" y="21600"/>
                </a:lnTo>
                <a:close/>
                <a:moveTo>
                  <a:pt x="0" y="20706"/>
                </a:moveTo>
                <a:cubicBezTo>
                  <a:pt x="57" y="20694"/>
                  <a:pt x="111" y="20659"/>
                  <a:pt x="159" y="20595"/>
                </a:cubicBezTo>
                <a:cubicBezTo>
                  <a:pt x="313" y="20396"/>
                  <a:pt x="346" y="20019"/>
                  <a:pt x="234" y="19749"/>
                </a:cubicBezTo>
                <a:cubicBezTo>
                  <a:pt x="177" y="19610"/>
                  <a:pt x="90" y="19527"/>
                  <a:pt x="0" y="19507"/>
                </a:cubicBezTo>
                <a:lnTo>
                  <a:pt x="0" y="20706"/>
                </a:lnTo>
                <a:close/>
                <a:moveTo>
                  <a:pt x="736" y="21246"/>
                </a:moveTo>
                <a:cubicBezTo>
                  <a:pt x="875" y="21044"/>
                  <a:pt x="896" y="20682"/>
                  <a:pt x="781" y="20436"/>
                </a:cubicBezTo>
                <a:cubicBezTo>
                  <a:pt x="667" y="20190"/>
                  <a:pt x="463" y="20158"/>
                  <a:pt x="322" y="20357"/>
                </a:cubicBezTo>
                <a:cubicBezTo>
                  <a:pt x="183" y="20559"/>
                  <a:pt x="162" y="20921"/>
                  <a:pt x="276" y="21167"/>
                </a:cubicBezTo>
                <a:cubicBezTo>
                  <a:pt x="394" y="21413"/>
                  <a:pt x="598" y="21449"/>
                  <a:pt x="736" y="21246"/>
                </a:cubicBezTo>
                <a:close/>
                <a:moveTo>
                  <a:pt x="1410" y="21600"/>
                </a:moveTo>
                <a:cubicBezTo>
                  <a:pt x="1446" y="21417"/>
                  <a:pt x="1425" y="21203"/>
                  <a:pt x="1343" y="21052"/>
                </a:cubicBezTo>
                <a:cubicBezTo>
                  <a:pt x="1226" y="20829"/>
                  <a:pt x="1031" y="20818"/>
                  <a:pt x="908" y="21024"/>
                </a:cubicBezTo>
                <a:cubicBezTo>
                  <a:pt x="814" y="21175"/>
                  <a:pt x="787" y="21401"/>
                  <a:pt x="826" y="21600"/>
                </a:cubicBezTo>
                <a:lnTo>
                  <a:pt x="1410" y="21600"/>
                </a:lnTo>
                <a:close/>
                <a:moveTo>
                  <a:pt x="1917" y="21600"/>
                </a:moveTo>
                <a:cubicBezTo>
                  <a:pt x="1917" y="21600"/>
                  <a:pt x="1914" y="21596"/>
                  <a:pt x="1914" y="21596"/>
                </a:cubicBezTo>
                <a:cubicBezTo>
                  <a:pt x="1800" y="21401"/>
                  <a:pt x="1620" y="21405"/>
                  <a:pt x="1509" y="21600"/>
                </a:cubicBezTo>
                <a:lnTo>
                  <a:pt x="1917" y="21600"/>
                </a:lnTo>
                <a:close/>
                <a:moveTo>
                  <a:pt x="10859" y="20667"/>
                </a:moveTo>
                <a:cubicBezTo>
                  <a:pt x="10856" y="20667"/>
                  <a:pt x="10856" y="20671"/>
                  <a:pt x="10856" y="20675"/>
                </a:cubicBezTo>
                <a:cubicBezTo>
                  <a:pt x="10856" y="20678"/>
                  <a:pt x="10859" y="20682"/>
                  <a:pt x="10862" y="20682"/>
                </a:cubicBezTo>
                <a:cubicBezTo>
                  <a:pt x="10865" y="20682"/>
                  <a:pt x="10865" y="20678"/>
                  <a:pt x="10865" y="20675"/>
                </a:cubicBezTo>
                <a:cubicBezTo>
                  <a:pt x="10865" y="20671"/>
                  <a:pt x="10862" y="20667"/>
                  <a:pt x="10859" y="20667"/>
                </a:cubicBezTo>
                <a:close/>
                <a:moveTo>
                  <a:pt x="10477" y="21151"/>
                </a:moveTo>
                <a:cubicBezTo>
                  <a:pt x="10465" y="21155"/>
                  <a:pt x="10456" y="21175"/>
                  <a:pt x="10459" y="21195"/>
                </a:cubicBezTo>
                <a:cubicBezTo>
                  <a:pt x="10462" y="21215"/>
                  <a:pt x="10471" y="21231"/>
                  <a:pt x="10483" y="21227"/>
                </a:cubicBezTo>
                <a:cubicBezTo>
                  <a:pt x="10495" y="21223"/>
                  <a:pt x="10501" y="21203"/>
                  <a:pt x="10501" y="21183"/>
                </a:cubicBezTo>
                <a:cubicBezTo>
                  <a:pt x="10498" y="21159"/>
                  <a:pt x="10486" y="21147"/>
                  <a:pt x="10477" y="21151"/>
                </a:cubicBezTo>
                <a:close/>
                <a:moveTo>
                  <a:pt x="11442" y="21600"/>
                </a:moveTo>
                <a:cubicBezTo>
                  <a:pt x="11433" y="21556"/>
                  <a:pt x="11403" y="21529"/>
                  <a:pt x="11376" y="21544"/>
                </a:cubicBezTo>
                <a:cubicBezTo>
                  <a:pt x="11358" y="21552"/>
                  <a:pt x="11345" y="21576"/>
                  <a:pt x="11339" y="21600"/>
                </a:cubicBezTo>
                <a:lnTo>
                  <a:pt x="11442" y="21600"/>
                </a:lnTo>
                <a:close/>
                <a:moveTo>
                  <a:pt x="12415" y="19765"/>
                </a:moveTo>
                <a:cubicBezTo>
                  <a:pt x="12412" y="19765"/>
                  <a:pt x="12412" y="19773"/>
                  <a:pt x="12412" y="19777"/>
                </a:cubicBezTo>
                <a:cubicBezTo>
                  <a:pt x="12412" y="19781"/>
                  <a:pt x="12415" y="19781"/>
                  <a:pt x="12418" y="19781"/>
                </a:cubicBezTo>
                <a:cubicBezTo>
                  <a:pt x="12421" y="19781"/>
                  <a:pt x="12421" y="19773"/>
                  <a:pt x="12421" y="19769"/>
                </a:cubicBezTo>
                <a:cubicBezTo>
                  <a:pt x="12418" y="19765"/>
                  <a:pt x="12415" y="19765"/>
                  <a:pt x="12415" y="19765"/>
                </a:cubicBezTo>
                <a:close/>
                <a:moveTo>
                  <a:pt x="11751" y="20980"/>
                </a:moveTo>
                <a:cubicBezTo>
                  <a:pt x="11730" y="20992"/>
                  <a:pt x="11721" y="21032"/>
                  <a:pt x="11727" y="21068"/>
                </a:cubicBezTo>
                <a:cubicBezTo>
                  <a:pt x="11733" y="21103"/>
                  <a:pt x="11757" y="21123"/>
                  <a:pt x="11775" y="21111"/>
                </a:cubicBezTo>
                <a:cubicBezTo>
                  <a:pt x="11796" y="21100"/>
                  <a:pt x="11805" y="21060"/>
                  <a:pt x="11799" y="21024"/>
                </a:cubicBezTo>
                <a:cubicBezTo>
                  <a:pt x="11793" y="20988"/>
                  <a:pt x="11772" y="20968"/>
                  <a:pt x="11751" y="20980"/>
                </a:cubicBezTo>
                <a:close/>
                <a:moveTo>
                  <a:pt x="12088" y="20436"/>
                </a:moveTo>
                <a:cubicBezTo>
                  <a:pt x="12094" y="20456"/>
                  <a:pt x="12106" y="20464"/>
                  <a:pt x="12115" y="20456"/>
                </a:cubicBezTo>
                <a:cubicBezTo>
                  <a:pt x="12127" y="20448"/>
                  <a:pt x="12130" y="20424"/>
                  <a:pt x="12127" y="20408"/>
                </a:cubicBezTo>
                <a:cubicBezTo>
                  <a:pt x="12121" y="20389"/>
                  <a:pt x="12109" y="20381"/>
                  <a:pt x="12100" y="20389"/>
                </a:cubicBezTo>
                <a:cubicBezTo>
                  <a:pt x="12088" y="20396"/>
                  <a:pt x="12082" y="20416"/>
                  <a:pt x="12088" y="20436"/>
                </a:cubicBezTo>
                <a:close/>
                <a:moveTo>
                  <a:pt x="13591" y="18998"/>
                </a:moveTo>
                <a:cubicBezTo>
                  <a:pt x="13582" y="19010"/>
                  <a:pt x="13579" y="19034"/>
                  <a:pt x="13585" y="19050"/>
                </a:cubicBezTo>
                <a:cubicBezTo>
                  <a:pt x="13591" y="19066"/>
                  <a:pt x="13606" y="19070"/>
                  <a:pt x="13615" y="19058"/>
                </a:cubicBezTo>
                <a:cubicBezTo>
                  <a:pt x="13624" y="19046"/>
                  <a:pt x="13627" y="19022"/>
                  <a:pt x="13621" y="19006"/>
                </a:cubicBezTo>
                <a:cubicBezTo>
                  <a:pt x="13615" y="18990"/>
                  <a:pt x="13600" y="18986"/>
                  <a:pt x="13591" y="18998"/>
                </a:cubicBezTo>
                <a:close/>
                <a:moveTo>
                  <a:pt x="13828" y="18271"/>
                </a:moveTo>
                <a:cubicBezTo>
                  <a:pt x="13825" y="18267"/>
                  <a:pt x="13822" y="18267"/>
                  <a:pt x="13822" y="18271"/>
                </a:cubicBezTo>
                <a:cubicBezTo>
                  <a:pt x="13819" y="18275"/>
                  <a:pt x="13819" y="18279"/>
                  <a:pt x="13822" y="18283"/>
                </a:cubicBezTo>
                <a:cubicBezTo>
                  <a:pt x="13825" y="18287"/>
                  <a:pt x="13828" y="18287"/>
                  <a:pt x="13828" y="18283"/>
                </a:cubicBezTo>
                <a:cubicBezTo>
                  <a:pt x="13831" y="18279"/>
                  <a:pt x="13831" y="18275"/>
                  <a:pt x="13828" y="18271"/>
                </a:cubicBezTo>
                <a:close/>
                <a:moveTo>
                  <a:pt x="13029" y="20408"/>
                </a:moveTo>
                <a:cubicBezTo>
                  <a:pt x="13001" y="20436"/>
                  <a:pt x="12992" y="20492"/>
                  <a:pt x="13007" y="20539"/>
                </a:cubicBezTo>
                <a:cubicBezTo>
                  <a:pt x="13023" y="20587"/>
                  <a:pt x="13056" y="20603"/>
                  <a:pt x="13083" y="20579"/>
                </a:cubicBezTo>
                <a:cubicBezTo>
                  <a:pt x="13110" y="20555"/>
                  <a:pt x="13119" y="20496"/>
                  <a:pt x="13104" y="20448"/>
                </a:cubicBezTo>
                <a:cubicBezTo>
                  <a:pt x="13089" y="20400"/>
                  <a:pt x="13056" y="20385"/>
                  <a:pt x="13029" y="20408"/>
                </a:cubicBezTo>
                <a:close/>
                <a:moveTo>
                  <a:pt x="12698" y="21084"/>
                </a:moveTo>
                <a:cubicBezTo>
                  <a:pt x="12662" y="21115"/>
                  <a:pt x="12647" y="21191"/>
                  <a:pt x="12662" y="21254"/>
                </a:cubicBezTo>
                <a:cubicBezTo>
                  <a:pt x="12680" y="21318"/>
                  <a:pt x="12722" y="21346"/>
                  <a:pt x="12758" y="21314"/>
                </a:cubicBezTo>
                <a:cubicBezTo>
                  <a:pt x="12794" y="21282"/>
                  <a:pt x="12809" y="21207"/>
                  <a:pt x="12791" y="21143"/>
                </a:cubicBezTo>
                <a:cubicBezTo>
                  <a:pt x="12779" y="21080"/>
                  <a:pt x="12734" y="21052"/>
                  <a:pt x="12698" y="21084"/>
                </a:cubicBezTo>
                <a:close/>
                <a:moveTo>
                  <a:pt x="13368" y="19828"/>
                </a:moveTo>
                <a:cubicBezTo>
                  <a:pt x="13386" y="19809"/>
                  <a:pt x="13392" y="19765"/>
                  <a:pt x="13380" y="19737"/>
                </a:cubicBezTo>
                <a:cubicBezTo>
                  <a:pt x="13368" y="19705"/>
                  <a:pt x="13344" y="19697"/>
                  <a:pt x="13326" y="19717"/>
                </a:cubicBezTo>
                <a:cubicBezTo>
                  <a:pt x="13308" y="19737"/>
                  <a:pt x="13302" y="19777"/>
                  <a:pt x="13314" y="19813"/>
                </a:cubicBezTo>
                <a:cubicBezTo>
                  <a:pt x="13326" y="19840"/>
                  <a:pt x="13350" y="19848"/>
                  <a:pt x="13368" y="19828"/>
                </a:cubicBezTo>
                <a:close/>
                <a:moveTo>
                  <a:pt x="14576" y="18796"/>
                </a:moveTo>
                <a:cubicBezTo>
                  <a:pt x="14600" y="18760"/>
                  <a:pt x="14600" y="18696"/>
                  <a:pt x="14582" y="18657"/>
                </a:cubicBezTo>
                <a:cubicBezTo>
                  <a:pt x="14561" y="18617"/>
                  <a:pt x="14528" y="18613"/>
                  <a:pt x="14504" y="18649"/>
                </a:cubicBezTo>
                <a:cubicBezTo>
                  <a:pt x="14480" y="18685"/>
                  <a:pt x="14480" y="18748"/>
                  <a:pt x="14498" y="18788"/>
                </a:cubicBezTo>
                <a:cubicBezTo>
                  <a:pt x="14516" y="18828"/>
                  <a:pt x="14552" y="18831"/>
                  <a:pt x="14576" y="18796"/>
                </a:cubicBezTo>
                <a:close/>
                <a:moveTo>
                  <a:pt x="14877" y="17108"/>
                </a:moveTo>
                <a:cubicBezTo>
                  <a:pt x="14886" y="17123"/>
                  <a:pt x="14898" y="17120"/>
                  <a:pt x="14907" y="17104"/>
                </a:cubicBezTo>
                <a:cubicBezTo>
                  <a:pt x="14916" y="17088"/>
                  <a:pt x="14913" y="17064"/>
                  <a:pt x="14904" y="17052"/>
                </a:cubicBezTo>
                <a:cubicBezTo>
                  <a:pt x="14895" y="17036"/>
                  <a:pt x="14883" y="17040"/>
                  <a:pt x="14874" y="17056"/>
                </a:cubicBezTo>
                <a:cubicBezTo>
                  <a:pt x="14868" y="17068"/>
                  <a:pt x="14868" y="17092"/>
                  <a:pt x="14877" y="17108"/>
                </a:cubicBezTo>
                <a:close/>
                <a:moveTo>
                  <a:pt x="15018" y="16250"/>
                </a:moveTo>
                <a:cubicBezTo>
                  <a:pt x="15015" y="16246"/>
                  <a:pt x="15012" y="16246"/>
                  <a:pt x="15012" y="16250"/>
                </a:cubicBezTo>
                <a:cubicBezTo>
                  <a:pt x="15012" y="16254"/>
                  <a:pt x="15012" y="16258"/>
                  <a:pt x="15012" y="16262"/>
                </a:cubicBezTo>
                <a:cubicBezTo>
                  <a:pt x="15015" y="16266"/>
                  <a:pt x="15018" y="16266"/>
                  <a:pt x="15018" y="16262"/>
                </a:cubicBezTo>
                <a:cubicBezTo>
                  <a:pt x="15021" y="16258"/>
                  <a:pt x="15021" y="16250"/>
                  <a:pt x="15018" y="16250"/>
                </a:cubicBezTo>
                <a:close/>
                <a:moveTo>
                  <a:pt x="14351" y="19638"/>
                </a:moveTo>
                <a:cubicBezTo>
                  <a:pt x="14381" y="19594"/>
                  <a:pt x="14387" y="19515"/>
                  <a:pt x="14363" y="19459"/>
                </a:cubicBezTo>
                <a:cubicBezTo>
                  <a:pt x="14339" y="19403"/>
                  <a:pt x="14294" y="19396"/>
                  <a:pt x="14261" y="19439"/>
                </a:cubicBezTo>
                <a:cubicBezTo>
                  <a:pt x="14231" y="19483"/>
                  <a:pt x="14225" y="19562"/>
                  <a:pt x="14249" y="19618"/>
                </a:cubicBezTo>
                <a:cubicBezTo>
                  <a:pt x="14276" y="19670"/>
                  <a:pt x="14321" y="19681"/>
                  <a:pt x="14351" y="19638"/>
                </a:cubicBezTo>
                <a:close/>
                <a:moveTo>
                  <a:pt x="13684" y="20960"/>
                </a:moveTo>
                <a:cubicBezTo>
                  <a:pt x="13633" y="21016"/>
                  <a:pt x="13618" y="21131"/>
                  <a:pt x="13648" y="21219"/>
                </a:cubicBezTo>
                <a:cubicBezTo>
                  <a:pt x="13678" y="21306"/>
                  <a:pt x="13744" y="21334"/>
                  <a:pt x="13792" y="21282"/>
                </a:cubicBezTo>
                <a:cubicBezTo>
                  <a:pt x="13843" y="21227"/>
                  <a:pt x="13858" y="21111"/>
                  <a:pt x="13828" y="21024"/>
                </a:cubicBezTo>
                <a:cubicBezTo>
                  <a:pt x="13798" y="20937"/>
                  <a:pt x="13732" y="20909"/>
                  <a:pt x="13684" y="20960"/>
                </a:cubicBezTo>
                <a:close/>
                <a:moveTo>
                  <a:pt x="13966" y="20428"/>
                </a:moveTo>
                <a:cubicBezTo>
                  <a:pt x="13993" y="20500"/>
                  <a:pt x="14050" y="20516"/>
                  <a:pt x="14089" y="20468"/>
                </a:cubicBezTo>
                <a:cubicBezTo>
                  <a:pt x="14129" y="20416"/>
                  <a:pt x="14141" y="20321"/>
                  <a:pt x="14110" y="20250"/>
                </a:cubicBezTo>
                <a:cubicBezTo>
                  <a:pt x="14083" y="20178"/>
                  <a:pt x="14026" y="20162"/>
                  <a:pt x="13987" y="20210"/>
                </a:cubicBezTo>
                <a:cubicBezTo>
                  <a:pt x="13948" y="20257"/>
                  <a:pt x="13939" y="20357"/>
                  <a:pt x="13966" y="20428"/>
                </a:cubicBezTo>
                <a:close/>
                <a:moveTo>
                  <a:pt x="14760" y="17950"/>
                </a:moveTo>
                <a:cubicBezTo>
                  <a:pt x="14775" y="17922"/>
                  <a:pt x="14775" y="17882"/>
                  <a:pt x="14760" y="17854"/>
                </a:cubicBezTo>
                <a:cubicBezTo>
                  <a:pt x="14745" y="17827"/>
                  <a:pt x="14721" y="17827"/>
                  <a:pt x="14706" y="17854"/>
                </a:cubicBezTo>
                <a:cubicBezTo>
                  <a:pt x="14691" y="17882"/>
                  <a:pt x="14691" y="17922"/>
                  <a:pt x="14706" y="17950"/>
                </a:cubicBezTo>
                <a:cubicBezTo>
                  <a:pt x="14721" y="17977"/>
                  <a:pt x="14745" y="17977"/>
                  <a:pt x="14760" y="17950"/>
                </a:cubicBezTo>
                <a:close/>
                <a:moveTo>
                  <a:pt x="15544" y="18279"/>
                </a:moveTo>
                <a:cubicBezTo>
                  <a:pt x="15577" y="18216"/>
                  <a:pt x="15574" y="18117"/>
                  <a:pt x="15538" y="18057"/>
                </a:cubicBezTo>
                <a:cubicBezTo>
                  <a:pt x="15502" y="17997"/>
                  <a:pt x="15445" y="18001"/>
                  <a:pt x="15412" y="18069"/>
                </a:cubicBezTo>
                <a:cubicBezTo>
                  <a:pt x="15379" y="18132"/>
                  <a:pt x="15382" y="18232"/>
                  <a:pt x="15418" y="18291"/>
                </a:cubicBezTo>
                <a:cubicBezTo>
                  <a:pt x="15457" y="18351"/>
                  <a:pt x="15511" y="18347"/>
                  <a:pt x="15544" y="18279"/>
                </a:cubicBezTo>
                <a:close/>
                <a:moveTo>
                  <a:pt x="14688" y="20603"/>
                </a:moveTo>
                <a:cubicBezTo>
                  <a:pt x="14627" y="20686"/>
                  <a:pt x="14615" y="20841"/>
                  <a:pt x="14663" y="20949"/>
                </a:cubicBezTo>
                <a:cubicBezTo>
                  <a:pt x="14712" y="21056"/>
                  <a:pt x="14799" y="21076"/>
                  <a:pt x="14859" y="20992"/>
                </a:cubicBezTo>
                <a:cubicBezTo>
                  <a:pt x="14919" y="20909"/>
                  <a:pt x="14931" y="20754"/>
                  <a:pt x="14883" y="20647"/>
                </a:cubicBezTo>
                <a:cubicBezTo>
                  <a:pt x="14835" y="20539"/>
                  <a:pt x="14748" y="20520"/>
                  <a:pt x="14688" y="20603"/>
                </a:cubicBezTo>
                <a:close/>
                <a:moveTo>
                  <a:pt x="14952" y="20075"/>
                </a:moveTo>
                <a:cubicBezTo>
                  <a:pt x="14997" y="20166"/>
                  <a:pt x="15075" y="20174"/>
                  <a:pt x="15126" y="20095"/>
                </a:cubicBezTo>
                <a:cubicBezTo>
                  <a:pt x="15177" y="20015"/>
                  <a:pt x="15183" y="19880"/>
                  <a:pt x="15138" y="19789"/>
                </a:cubicBezTo>
                <a:cubicBezTo>
                  <a:pt x="15093" y="19697"/>
                  <a:pt x="15015" y="19689"/>
                  <a:pt x="14964" y="19769"/>
                </a:cubicBezTo>
                <a:cubicBezTo>
                  <a:pt x="14913" y="19848"/>
                  <a:pt x="14907" y="19987"/>
                  <a:pt x="14952" y="20075"/>
                </a:cubicBezTo>
                <a:close/>
                <a:moveTo>
                  <a:pt x="14615" y="21600"/>
                </a:moveTo>
                <a:cubicBezTo>
                  <a:pt x="14612" y="21560"/>
                  <a:pt x="14603" y="21525"/>
                  <a:pt x="14591" y="21489"/>
                </a:cubicBezTo>
                <a:cubicBezTo>
                  <a:pt x="14543" y="21362"/>
                  <a:pt x="14444" y="21330"/>
                  <a:pt x="14375" y="21417"/>
                </a:cubicBezTo>
                <a:cubicBezTo>
                  <a:pt x="14339" y="21461"/>
                  <a:pt x="14315" y="21529"/>
                  <a:pt x="14309" y="21600"/>
                </a:cubicBezTo>
                <a:lnTo>
                  <a:pt x="14615" y="21600"/>
                </a:lnTo>
                <a:close/>
                <a:moveTo>
                  <a:pt x="15207" y="18923"/>
                </a:moveTo>
                <a:cubicBezTo>
                  <a:pt x="15165" y="18994"/>
                  <a:pt x="15165" y="19113"/>
                  <a:pt x="15204" y="19189"/>
                </a:cubicBezTo>
                <a:cubicBezTo>
                  <a:pt x="15247" y="19264"/>
                  <a:pt x="15313" y="19264"/>
                  <a:pt x="15355" y="19193"/>
                </a:cubicBezTo>
                <a:cubicBezTo>
                  <a:pt x="15397" y="19121"/>
                  <a:pt x="15397" y="19002"/>
                  <a:pt x="15358" y="18927"/>
                </a:cubicBezTo>
                <a:cubicBezTo>
                  <a:pt x="15316" y="18855"/>
                  <a:pt x="15250" y="18851"/>
                  <a:pt x="15207" y="18923"/>
                </a:cubicBezTo>
                <a:close/>
                <a:moveTo>
                  <a:pt x="15595" y="17386"/>
                </a:moveTo>
                <a:cubicBezTo>
                  <a:pt x="15625" y="17429"/>
                  <a:pt x="15670" y="17421"/>
                  <a:pt x="15697" y="17366"/>
                </a:cubicBezTo>
                <a:cubicBezTo>
                  <a:pt x="15721" y="17310"/>
                  <a:pt x="15718" y="17231"/>
                  <a:pt x="15685" y="17187"/>
                </a:cubicBezTo>
                <a:cubicBezTo>
                  <a:pt x="15655" y="17143"/>
                  <a:pt x="15610" y="17151"/>
                  <a:pt x="15583" y="17207"/>
                </a:cubicBezTo>
                <a:cubicBezTo>
                  <a:pt x="15559" y="17263"/>
                  <a:pt x="15565" y="17342"/>
                  <a:pt x="15595" y="17386"/>
                </a:cubicBezTo>
                <a:close/>
                <a:moveTo>
                  <a:pt x="15809" y="16460"/>
                </a:moveTo>
                <a:cubicBezTo>
                  <a:pt x="15827" y="16416"/>
                  <a:pt x="15821" y="16357"/>
                  <a:pt x="15797" y="16325"/>
                </a:cubicBezTo>
                <a:cubicBezTo>
                  <a:pt x="15772" y="16293"/>
                  <a:pt x="15736" y="16305"/>
                  <a:pt x="15718" y="16349"/>
                </a:cubicBezTo>
                <a:cubicBezTo>
                  <a:pt x="15700" y="16393"/>
                  <a:pt x="15706" y="16452"/>
                  <a:pt x="15730" y="16484"/>
                </a:cubicBezTo>
                <a:cubicBezTo>
                  <a:pt x="15757" y="16516"/>
                  <a:pt x="15791" y="16504"/>
                  <a:pt x="15809" y="16460"/>
                </a:cubicBezTo>
                <a:close/>
                <a:moveTo>
                  <a:pt x="15833" y="15582"/>
                </a:moveTo>
                <a:cubicBezTo>
                  <a:pt x="15851" y="15602"/>
                  <a:pt x="15875" y="15594"/>
                  <a:pt x="15887" y="15562"/>
                </a:cubicBezTo>
                <a:cubicBezTo>
                  <a:pt x="15899" y="15531"/>
                  <a:pt x="15893" y="15487"/>
                  <a:pt x="15875" y="15467"/>
                </a:cubicBezTo>
                <a:cubicBezTo>
                  <a:pt x="15857" y="15447"/>
                  <a:pt x="15833" y="15455"/>
                  <a:pt x="15821" y="15487"/>
                </a:cubicBezTo>
                <a:cubicBezTo>
                  <a:pt x="15809" y="15519"/>
                  <a:pt x="15815" y="15562"/>
                  <a:pt x="15833" y="15582"/>
                </a:cubicBezTo>
                <a:close/>
                <a:moveTo>
                  <a:pt x="15929" y="13807"/>
                </a:moveTo>
                <a:cubicBezTo>
                  <a:pt x="15929" y="13803"/>
                  <a:pt x="15929" y="13799"/>
                  <a:pt x="15926" y="13795"/>
                </a:cubicBezTo>
                <a:cubicBezTo>
                  <a:pt x="15923" y="13795"/>
                  <a:pt x="15920" y="13795"/>
                  <a:pt x="15920" y="13799"/>
                </a:cubicBezTo>
                <a:cubicBezTo>
                  <a:pt x="15920" y="13803"/>
                  <a:pt x="15920" y="13807"/>
                  <a:pt x="15923" y="13811"/>
                </a:cubicBezTo>
                <a:cubicBezTo>
                  <a:pt x="15926" y="13815"/>
                  <a:pt x="15929" y="13811"/>
                  <a:pt x="15929" y="13807"/>
                </a:cubicBezTo>
                <a:close/>
                <a:moveTo>
                  <a:pt x="15926" y="14677"/>
                </a:moveTo>
                <a:cubicBezTo>
                  <a:pt x="15932" y="14657"/>
                  <a:pt x="15929" y="14637"/>
                  <a:pt x="15917" y="14625"/>
                </a:cubicBezTo>
                <a:cubicBezTo>
                  <a:pt x="15908" y="14613"/>
                  <a:pt x="15893" y="14621"/>
                  <a:pt x="15887" y="14641"/>
                </a:cubicBezTo>
                <a:cubicBezTo>
                  <a:pt x="15881" y="14661"/>
                  <a:pt x="15884" y="14681"/>
                  <a:pt x="15896" y="14693"/>
                </a:cubicBezTo>
                <a:cubicBezTo>
                  <a:pt x="15908" y="14701"/>
                  <a:pt x="15920" y="14693"/>
                  <a:pt x="15926" y="14677"/>
                </a:cubicBezTo>
                <a:close/>
                <a:moveTo>
                  <a:pt x="16509" y="17509"/>
                </a:moveTo>
                <a:cubicBezTo>
                  <a:pt x="16548" y="17413"/>
                  <a:pt x="16536" y="17274"/>
                  <a:pt x="16482" y="17207"/>
                </a:cubicBezTo>
                <a:cubicBezTo>
                  <a:pt x="16428" y="17135"/>
                  <a:pt x="16350" y="17155"/>
                  <a:pt x="16310" y="17255"/>
                </a:cubicBezTo>
                <a:cubicBezTo>
                  <a:pt x="16271" y="17350"/>
                  <a:pt x="16283" y="17489"/>
                  <a:pt x="16337" y="17556"/>
                </a:cubicBezTo>
                <a:cubicBezTo>
                  <a:pt x="16392" y="17628"/>
                  <a:pt x="16467" y="17604"/>
                  <a:pt x="16509" y="17509"/>
                </a:cubicBezTo>
                <a:close/>
                <a:moveTo>
                  <a:pt x="16692" y="13561"/>
                </a:moveTo>
                <a:cubicBezTo>
                  <a:pt x="16665" y="13541"/>
                  <a:pt x="16632" y="13565"/>
                  <a:pt x="16620" y="13612"/>
                </a:cubicBezTo>
                <a:cubicBezTo>
                  <a:pt x="16608" y="13664"/>
                  <a:pt x="16620" y="13719"/>
                  <a:pt x="16650" y="13739"/>
                </a:cubicBezTo>
                <a:cubicBezTo>
                  <a:pt x="16677" y="13759"/>
                  <a:pt x="16710" y="13735"/>
                  <a:pt x="16722" y="13688"/>
                </a:cubicBezTo>
                <a:cubicBezTo>
                  <a:pt x="16734" y="13640"/>
                  <a:pt x="16722" y="13580"/>
                  <a:pt x="16692" y="13561"/>
                </a:cubicBezTo>
                <a:close/>
                <a:moveTo>
                  <a:pt x="16506" y="11038"/>
                </a:moveTo>
                <a:cubicBezTo>
                  <a:pt x="16503" y="11038"/>
                  <a:pt x="16500" y="11038"/>
                  <a:pt x="16500" y="11046"/>
                </a:cubicBezTo>
                <a:cubicBezTo>
                  <a:pt x="16500" y="11050"/>
                  <a:pt x="16500" y="11054"/>
                  <a:pt x="16503" y="11054"/>
                </a:cubicBezTo>
                <a:cubicBezTo>
                  <a:pt x="16506" y="11054"/>
                  <a:pt x="16509" y="11054"/>
                  <a:pt x="16509" y="11046"/>
                </a:cubicBezTo>
                <a:cubicBezTo>
                  <a:pt x="16512" y="11042"/>
                  <a:pt x="16509" y="11038"/>
                  <a:pt x="16506" y="11038"/>
                </a:cubicBezTo>
                <a:close/>
                <a:moveTo>
                  <a:pt x="16692" y="15570"/>
                </a:moveTo>
                <a:cubicBezTo>
                  <a:pt x="16716" y="15495"/>
                  <a:pt x="16701" y="15400"/>
                  <a:pt x="16659" y="15356"/>
                </a:cubicBezTo>
                <a:cubicBezTo>
                  <a:pt x="16617" y="15312"/>
                  <a:pt x="16563" y="15340"/>
                  <a:pt x="16539" y="15416"/>
                </a:cubicBezTo>
                <a:cubicBezTo>
                  <a:pt x="16515" y="15491"/>
                  <a:pt x="16530" y="15586"/>
                  <a:pt x="16572" y="15630"/>
                </a:cubicBezTo>
                <a:cubicBezTo>
                  <a:pt x="16611" y="15674"/>
                  <a:pt x="16665" y="15646"/>
                  <a:pt x="16692" y="15570"/>
                </a:cubicBezTo>
                <a:close/>
                <a:moveTo>
                  <a:pt x="16614" y="12734"/>
                </a:moveTo>
                <a:cubicBezTo>
                  <a:pt x="16608" y="12770"/>
                  <a:pt x="16617" y="12810"/>
                  <a:pt x="16638" y="12822"/>
                </a:cubicBezTo>
                <a:cubicBezTo>
                  <a:pt x="16659" y="12834"/>
                  <a:pt x="16680" y="12818"/>
                  <a:pt x="16686" y="12782"/>
                </a:cubicBezTo>
                <a:cubicBezTo>
                  <a:pt x="16692" y="12746"/>
                  <a:pt x="16683" y="12707"/>
                  <a:pt x="16662" y="12695"/>
                </a:cubicBezTo>
                <a:cubicBezTo>
                  <a:pt x="16641" y="12679"/>
                  <a:pt x="16620" y="12699"/>
                  <a:pt x="16614" y="12734"/>
                </a:cubicBezTo>
                <a:close/>
                <a:moveTo>
                  <a:pt x="16166" y="19467"/>
                </a:moveTo>
                <a:cubicBezTo>
                  <a:pt x="16226" y="19356"/>
                  <a:pt x="16220" y="19181"/>
                  <a:pt x="16157" y="19078"/>
                </a:cubicBezTo>
                <a:cubicBezTo>
                  <a:pt x="16094" y="18974"/>
                  <a:pt x="15995" y="18978"/>
                  <a:pt x="15935" y="19094"/>
                </a:cubicBezTo>
                <a:cubicBezTo>
                  <a:pt x="15875" y="19205"/>
                  <a:pt x="15881" y="19380"/>
                  <a:pt x="15944" y="19483"/>
                </a:cubicBezTo>
                <a:cubicBezTo>
                  <a:pt x="16007" y="19586"/>
                  <a:pt x="16106" y="19578"/>
                  <a:pt x="16166" y="19467"/>
                </a:cubicBezTo>
                <a:close/>
                <a:moveTo>
                  <a:pt x="16617" y="16536"/>
                </a:moveTo>
                <a:cubicBezTo>
                  <a:pt x="16650" y="16448"/>
                  <a:pt x="16635" y="16333"/>
                  <a:pt x="16587" y="16277"/>
                </a:cubicBezTo>
                <a:cubicBezTo>
                  <a:pt x="16539" y="16222"/>
                  <a:pt x="16473" y="16246"/>
                  <a:pt x="16440" y="16333"/>
                </a:cubicBezTo>
                <a:cubicBezTo>
                  <a:pt x="16407" y="16420"/>
                  <a:pt x="16422" y="16536"/>
                  <a:pt x="16473" y="16591"/>
                </a:cubicBezTo>
                <a:cubicBezTo>
                  <a:pt x="16521" y="16647"/>
                  <a:pt x="16587" y="16623"/>
                  <a:pt x="16617" y="16536"/>
                </a:cubicBezTo>
                <a:close/>
                <a:moveTo>
                  <a:pt x="16356" y="18490"/>
                </a:moveTo>
                <a:cubicBezTo>
                  <a:pt x="16404" y="18387"/>
                  <a:pt x="16398" y="18228"/>
                  <a:pt x="16337" y="18144"/>
                </a:cubicBezTo>
                <a:cubicBezTo>
                  <a:pt x="16277" y="18057"/>
                  <a:pt x="16190" y="18073"/>
                  <a:pt x="16142" y="18176"/>
                </a:cubicBezTo>
                <a:cubicBezTo>
                  <a:pt x="16094" y="18279"/>
                  <a:pt x="16100" y="18438"/>
                  <a:pt x="16160" y="18522"/>
                </a:cubicBezTo>
                <a:cubicBezTo>
                  <a:pt x="16220" y="18609"/>
                  <a:pt x="16307" y="18593"/>
                  <a:pt x="16356" y="18490"/>
                </a:cubicBezTo>
                <a:close/>
                <a:moveTo>
                  <a:pt x="16599" y="11853"/>
                </a:moveTo>
                <a:cubicBezTo>
                  <a:pt x="16587" y="11849"/>
                  <a:pt x="16575" y="11857"/>
                  <a:pt x="16572" y="11880"/>
                </a:cubicBezTo>
                <a:cubicBezTo>
                  <a:pt x="16569" y="11900"/>
                  <a:pt x="16575" y="11920"/>
                  <a:pt x="16587" y="11928"/>
                </a:cubicBezTo>
                <a:cubicBezTo>
                  <a:pt x="16599" y="11932"/>
                  <a:pt x="16611" y="11924"/>
                  <a:pt x="16614" y="11904"/>
                </a:cubicBezTo>
                <a:cubicBezTo>
                  <a:pt x="16617" y="11876"/>
                  <a:pt x="16611" y="11857"/>
                  <a:pt x="16599" y="11853"/>
                </a:cubicBezTo>
                <a:close/>
                <a:moveTo>
                  <a:pt x="16725" y="14621"/>
                </a:moveTo>
                <a:cubicBezTo>
                  <a:pt x="16743" y="14558"/>
                  <a:pt x="16728" y="14482"/>
                  <a:pt x="16692" y="14450"/>
                </a:cubicBezTo>
                <a:cubicBezTo>
                  <a:pt x="16656" y="14419"/>
                  <a:pt x="16614" y="14446"/>
                  <a:pt x="16596" y="14510"/>
                </a:cubicBezTo>
                <a:cubicBezTo>
                  <a:pt x="16578" y="14573"/>
                  <a:pt x="16593" y="14649"/>
                  <a:pt x="16629" y="14681"/>
                </a:cubicBezTo>
                <a:cubicBezTo>
                  <a:pt x="16665" y="14708"/>
                  <a:pt x="16707" y="14685"/>
                  <a:pt x="16725" y="14621"/>
                </a:cubicBezTo>
                <a:close/>
                <a:moveTo>
                  <a:pt x="15932" y="20440"/>
                </a:moveTo>
                <a:cubicBezTo>
                  <a:pt x="16001" y="20325"/>
                  <a:pt x="16004" y="20130"/>
                  <a:pt x="15938" y="20007"/>
                </a:cubicBezTo>
                <a:cubicBezTo>
                  <a:pt x="15872" y="19884"/>
                  <a:pt x="15760" y="19880"/>
                  <a:pt x="15691" y="19999"/>
                </a:cubicBezTo>
                <a:cubicBezTo>
                  <a:pt x="15622" y="20118"/>
                  <a:pt x="15619" y="20309"/>
                  <a:pt x="15685" y="20432"/>
                </a:cubicBezTo>
                <a:cubicBezTo>
                  <a:pt x="15754" y="20555"/>
                  <a:pt x="15863" y="20559"/>
                  <a:pt x="15932" y="20440"/>
                </a:cubicBezTo>
                <a:close/>
                <a:moveTo>
                  <a:pt x="15658" y="21405"/>
                </a:moveTo>
                <a:cubicBezTo>
                  <a:pt x="15739" y="21286"/>
                  <a:pt x="15748" y="21072"/>
                  <a:pt x="15679" y="20933"/>
                </a:cubicBezTo>
                <a:cubicBezTo>
                  <a:pt x="15610" y="20790"/>
                  <a:pt x="15490" y="20774"/>
                  <a:pt x="15412" y="20897"/>
                </a:cubicBezTo>
                <a:cubicBezTo>
                  <a:pt x="15331" y="21016"/>
                  <a:pt x="15322" y="21231"/>
                  <a:pt x="15391" y="21370"/>
                </a:cubicBezTo>
                <a:cubicBezTo>
                  <a:pt x="15460" y="21509"/>
                  <a:pt x="15580" y="21525"/>
                  <a:pt x="15658" y="21405"/>
                </a:cubicBezTo>
                <a:close/>
                <a:moveTo>
                  <a:pt x="17380" y="13549"/>
                </a:moveTo>
                <a:cubicBezTo>
                  <a:pt x="17434" y="13584"/>
                  <a:pt x="17498" y="13533"/>
                  <a:pt x="17516" y="13437"/>
                </a:cubicBezTo>
                <a:cubicBezTo>
                  <a:pt x="17537" y="13342"/>
                  <a:pt x="17507" y="13235"/>
                  <a:pt x="17453" y="13199"/>
                </a:cubicBezTo>
                <a:cubicBezTo>
                  <a:pt x="17398" y="13163"/>
                  <a:pt x="17335" y="13215"/>
                  <a:pt x="17317" y="13310"/>
                </a:cubicBezTo>
                <a:cubicBezTo>
                  <a:pt x="17299" y="13406"/>
                  <a:pt x="17326" y="13513"/>
                  <a:pt x="17380" y="13549"/>
                </a:cubicBezTo>
                <a:close/>
                <a:moveTo>
                  <a:pt x="17317" y="15559"/>
                </a:moveTo>
                <a:cubicBezTo>
                  <a:pt x="17386" y="15618"/>
                  <a:pt x="17471" y="15570"/>
                  <a:pt x="17504" y="15447"/>
                </a:cubicBezTo>
                <a:cubicBezTo>
                  <a:pt x="17540" y="15324"/>
                  <a:pt x="17510" y="15177"/>
                  <a:pt x="17440" y="15118"/>
                </a:cubicBezTo>
                <a:cubicBezTo>
                  <a:pt x="17371" y="15058"/>
                  <a:pt x="17287" y="15106"/>
                  <a:pt x="17254" y="15229"/>
                </a:cubicBezTo>
                <a:cubicBezTo>
                  <a:pt x="17221" y="15348"/>
                  <a:pt x="17248" y="15499"/>
                  <a:pt x="17317" y="15559"/>
                </a:cubicBezTo>
                <a:close/>
                <a:moveTo>
                  <a:pt x="17074" y="9803"/>
                </a:moveTo>
                <a:cubicBezTo>
                  <a:pt x="17095" y="9807"/>
                  <a:pt x="17113" y="9779"/>
                  <a:pt x="17116" y="9743"/>
                </a:cubicBezTo>
                <a:cubicBezTo>
                  <a:pt x="17119" y="9708"/>
                  <a:pt x="17104" y="9672"/>
                  <a:pt x="17083" y="9668"/>
                </a:cubicBezTo>
                <a:cubicBezTo>
                  <a:pt x="17062" y="9664"/>
                  <a:pt x="17044" y="9692"/>
                  <a:pt x="17041" y="9728"/>
                </a:cubicBezTo>
                <a:cubicBezTo>
                  <a:pt x="17038" y="9763"/>
                  <a:pt x="17053" y="9799"/>
                  <a:pt x="17074" y="9803"/>
                </a:cubicBezTo>
                <a:close/>
                <a:moveTo>
                  <a:pt x="17468" y="14148"/>
                </a:moveTo>
                <a:cubicBezTo>
                  <a:pt x="17404" y="14101"/>
                  <a:pt x="17332" y="14152"/>
                  <a:pt x="17305" y="14264"/>
                </a:cubicBezTo>
                <a:cubicBezTo>
                  <a:pt x="17278" y="14375"/>
                  <a:pt x="17308" y="14502"/>
                  <a:pt x="17368" y="14550"/>
                </a:cubicBezTo>
                <a:cubicBezTo>
                  <a:pt x="17431" y="14597"/>
                  <a:pt x="17504" y="14546"/>
                  <a:pt x="17531" y="14434"/>
                </a:cubicBezTo>
                <a:cubicBezTo>
                  <a:pt x="17558" y="14323"/>
                  <a:pt x="17528" y="14196"/>
                  <a:pt x="17468" y="14148"/>
                </a:cubicBezTo>
                <a:close/>
                <a:moveTo>
                  <a:pt x="17200" y="10697"/>
                </a:moveTo>
                <a:cubicBezTo>
                  <a:pt x="17230" y="10705"/>
                  <a:pt x="17260" y="10669"/>
                  <a:pt x="17263" y="10617"/>
                </a:cubicBezTo>
                <a:cubicBezTo>
                  <a:pt x="17269" y="10566"/>
                  <a:pt x="17248" y="10514"/>
                  <a:pt x="17218" y="10506"/>
                </a:cubicBezTo>
                <a:cubicBezTo>
                  <a:pt x="17188" y="10498"/>
                  <a:pt x="17158" y="10534"/>
                  <a:pt x="17155" y="10586"/>
                </a:cubicBezTo>
                <a:cubicBezTo>
                  <a:pt x="17152" y="10637"/>
                  <a:pt x="17170" y="10685"/>
                  <a:pt x="17200" y="10697"/>
                </a:cubicBezTo>
                <a:close/>
                <a:moveTo>
                  <a:pt x="16725" y="8107"/>
                </a:moveTo>
                <a:cubicBezTo>
                  <a:pt x="16722" y="8107"/>
                  <a:pt x="16719" y="8111"/>
                  <a:pt x="16719" y="8115"/>
                </a:cubicBezTo>
                <a:cubicBezTo>
                  <a:pt x="16719" y="8119"/>
                  <a:pt x="16722" y="8123"/>
                  <a:pt x="16725" y="8123"/>
                </a:cubicBezTo>
                <a:cubicBezTo>
                  <a:pt x="16728" y="8123"/>
                  <a:pt x="16731" y="8119"/>
                  <a:pt x="16731" y="8115"/>
                </a:cubicBezTo>
                <a:cubicBezTo>
                  <a:pt x="16728" y="8111"/>
                  <a:pt x="16728" y="8107"/>
                  <a:pt x="16725" y="8107"/>
                </a:cubicBezTo>
                <a:close/>
                <a:moveTo>
                  <a:pt x="16893" y="8905"/>
                </a:moveTo>
                <a:cubicBezTo>
                  <a:pt x="16893" y="8925"/>
                  <a:pt x="16903" y="8945"/>
                  <a:pt x="16915" y="8945"/>
                </a:cubicBezTo>
                <a:cubicBezTo>
                  <a:pt x="16927" y="8945"/>
                  <a:pt x="16936" y="8929"/>
                  <a:pt x="16939" y="8909"/>
                </a:cubicBezTo>
                <a:cubicBezTo>
                  <a:pt x="16939" y="8889"/>
                  <a:pt x="16930" y="8870"/>
                  <a:pt x="16918" y="8870"/>
                </a:cubicBezTo>
                <a:cubicBezTo>
                  <a:pt x="16906" y="8866"/>
                  <a:pt x="16893" y="8881"/>
                  <a:pt x="16893" y="8905"/>
                </a:cubicBezTo>
                <a:close/>
                <a:moveTo>
                  <a:pt x="16999" y="19618"/>
                </a:moveTo>
                <a:cubicBezTo>
                  <a:pt x="17071" y="19463"/>
                  <a:pt x="17062" y="19233"/>
                  <a:pt x="16972" y="19102"/>
                </a:cubicBezTo>
                <a:cubicBezTo>
                  <a:pt x="16884" y="18970"/>
                  <a:pt x="16752" y="18990"/>
                  <a:pt x="16680" y="19145"/>
                </a:cubicBezTo>
                <a:cubicBezTo>
                  <a:pt x="16605" y="19300"/>
                  <a:pt x="16617" y="19531"/>
                  <a:pt x="16704" y="19662"/>
                </a:cubicBezTo>
                <a:cubicBezTo>
                  <a:pt x="16794" y="19793"/>
                  <a:pt x="16927" y="19773"/>
                  <a:pt x="16999" y="19618"/>
                </a:cubicBezTo>
                <a:close/>
                <a:moveTo>
                  <a:pt x="17356" y="12572"/>
                </a:moveTo>
                <a:cubicBezTo>
                  <a:pt x="17404" y="12595"/>
                  <a:pt x="17453" y="12548"/>
                  <a:pt x="17468" y="12464"/>
                </a:cubicBezTo>
                <a:cubicBezTo>
                  <a:pt x="17483" y="12381"/>
                  <a:pt x="17456" y="12293"/>
                  <a:pt x="17407" y="12270"/>
                </a:cubicBezTo>
                <a:cubicBezTo>
                  <a:pt x="17359" y="12246"/>
                  <a:pt x="17311" y="12294"/>
                  <a:pt x="17296" y="12377"/>
                </a:cubicBezTo>
                <a:cubicBezTo>
                  <a:pt x="17284" y="12460"/>
                  <a:pt x="17311" y="12548"/>
                  <a:pt x="17356" y="12572"/>
                </a:cubicBezTo>
                <a:close/>
                <a:moveTo>
                  <a:pt x="17188" y="18569"/>
                </a:moveTo>
                <a:cubicBezTo>
                  <a:pt x="17251" y="18418"/>
                  <a:pt x="17233" y="18208"/>
                  <a:pt x="17149" y="18101"/>
                </a:cubicBezTo>
                <a:cubicBezTo>
                  <a:pt x="17065" y="17989"/>
                  <a:pt x="16945" y="18021"/>
                  <a:pt x="16881" y="18168"/>
                </a:cubicBezTo>
                <a:cubicBezTo>
                  <a:pt x="16818" y="18319"/>
                  <a:pt x="16836" y="18530"/>
                  <a:pt x="16921" y="18637"/>
                </a:cubicBezTo>
                <a:cubicBezTo>
                  <a:pt x="17005" y="18748"/>
                  <a:pt x="17125" y="18716"/>
                  <a:pt x="17188" y="18569"/>
                </a:cubicBezTo>
                <a:close/>
                <a:moveTo>
                  <a:pt x="16536" y="21600"/>
                </a:moveTo>
                <a:cubicBezTo>
                  <a:pt x="16587" y="21441"/>
                  <a:pt x="16578" y="21235"/>
                  <a:pt x="16503" y="21092"/>
                </a:cubicBezTo>
                <a:cubicBezTo>
                  <a:pt x="16413" y="20921"/>
                  <a:pt x="16259" y="20913"/>
                  <a:pt x="16163" y="21076"/>
                </a:cubicBezTo>
                <a:cubicBezTo>
                  <a:pt x="16079" y="21215"/>
                  <a:pt x="16064" y="21433"/>
                  <a:pt x="16121" y="21600"/>
                </a:cubicBezTo>
                <a:lnTo>
                  <a:pt x="16536" y="21600"/>
                </a:lnTo>
                <a:close/>
                <a:moveTo>
                  <a:pt x="17335" y="17521"/>
                </a:moveTo>
                <a:cubicBezTo>
                  <a:pt x="17389" y="17378"/>
                  <a:pt x="17365" y="17191"/>
                  <a:pt x="17287" y="17096"/>
                </a:cubicBezTo>
                <a:cubicBezTo>
                  <a:pt x="17206" y="17004"/>
                  <a:pt x="17101" y="17040"/>
                  <a:pt x="17047" y="17183"/>
                </a:cubicBezTo>
                <a:cubicBezTo>
                  <a:pt x="16993" y="17326"/>
                  <a:pt x="17017" y="17513"/>
                  <a:pt x="17095" y="17608"/>
                </a:cubicBezTo>
                <a:cubicBezTo>
                  <a:pt x="17173" y="17699"/>
                  <a:pt x="17281" y="17664"/>
                  <a:pt x="17335" y="17521"/>
                </a:cubicBezTo>
                <a:close/>
                <a:moveTo>
                  <a:pt x="17440" y="16480"/>
                </a:moveTo>
                <a:cubicBezTo>
                  <a:pt x="17483" y="16349"/>
                  <a:pt x="17459" y="16178"/>
                  <a:pt x="17383" y="16103"/>
                </a:cubicBezTo>
                <a:cubicBezTo>
                  <a:pt x="17308" y="16027"/>
                  <a:pt x="17212" y="16071"/>
                  <a:pt x="17170" y="16206"/>
                </a:cubicBezTo>
                <a:cubicBezTo>
                  <a:pt x="17128" y="16337"/>
                  <a:pt x="17152" y="16508"/>
                  <a:pt x="17227" y="16583"/>
                </a:cubicBezTo>
                <a:cubicBezTo>
                  <a:pt x="17302" y="16659"/>
                  <a:pt x="17395" y="16611"/>
                  <a:pt x="17440" y="16480"/>
                </a:cubicBezTo>
                <a:close/>
                <a:moveTo>
                  <a:pt x="16767" y="20659"/>
                </a:moveTo>
                <a:cubicBezTo>
                  <a:pt x="16851" y="20500"/>
                  <a:pt x="16848" y="20249"/>
                  <a:pt x="16758" y="20099"/>
                </a:cubicBezTo>
                <a:cubicBezTo>
                  <a:pt x="16668" y="19948"/>
                  <a:pt x="16527" y="19956"/>
                  <a:pt x="16443" y="20114"/>
                </a:cubicBezTo>
                <a:cubicBezTo>
                  <a:pt x="16359" y="20273"/>
                  <a:pt x="16362" y="20524"/>
                  <a:pt x="16452" y="20675"/>
                </a:cubicBezTo>
                <a:cubicBezTo>
                  <a:pt x="16539" y="20825"/>
                  <a:pt x="16683" y="20821"/>
                  <a:pt x="16767" y="20659"/>
                </a:cubicBezTo>
                <a:close/>
                <a:moveTo>
                  <a:pt x="17383" y="11527"/>
                </a:moveTo>
                <a:cubicBezTo>
                  <a:pt x="17392" y="11459"/>
                  <a:pt x="17368" y="11388"/>
                  <a:pt x="17329" y="11372"/>
                </a:cubicBezTo>
                <a:cubicBezTo>
                  <a:pt x="17290" y="11356"/>
                  <a:pt x="17251" y="11400"/>
                  <a:pt x="17242" y="11467"/>
                </a:cubicBezTo>
                <a:cubicBezTo>
                  <a:pt x="17233" y="11535"/>
                  <a:pt x="17257" y="11606"/>
                  <a:pt x="17296" y="11622"/>
                </a:cubicBezTo>
                <a:cubicBezTo>
                  <a:pt x="17335" y="11638"/>
                  <a:pt x="17374" y="11594"/>
                  <a:pt x="17383" y="11527"/>
                </a:cubicBezTo>
                <a:close/>
                <a:moveTo>
                  <a:pt x="17999" y="11197"/>
                </a:moveTo>
                <a:cubicBezTo>
                  <a:pt x="18066" y="11217"/>
                  <a:pt x="18132" y="11142"/>
                  <a:pt x="18144" y="11022"/>
                </a:cubicBezTo>
                <a:cubicBezTo>
                  <a:pt x="18156" y="10903"/>
                  <a:pt x="18111" y="10792"/>
                  <a:pt x="18045" y="10768"/>
                </a:cubicBezTo>
                <a:cubicBezTo>
                  <a:pt x="17978" y="10748"/>
                  <a:pt x="17912" y="10824"/>
                  <a:pt x="17900" y="10943"/>
                </a:cubicBezTo>
                <a:cubicBezTo>
                  <a:pt x="17888" y="11062"/>
                  <a:pt x="17933" y="11177"/>
                  <a:pt x="17999" y="11197"/>
                </a:cubicBezTo>
                <a:close/>
                <a:moveTo>
                  <a:pt x="17888" y="10220"/>
                </a:moveTo>
                <a:cubicBezTo>
                  <a:pt x="17945" y="10232"/>
                  <a:pt x="17999" y="10161"/>
                  <a:pt x="18006" y="10057"/>
                </a:cubicBezTo>
                <a:cubicBezTo>
                  <a:pt x="18012" y="9954"/>
                  <a:pt x="17972" y="9863"/>
                  <a:pt x="17912" y="9847"/>
                </a:cubicBezTo>
                <a:cubicBezTo>
                  <a:pt x="17855" y="9835"/>
                  <a:pt x="17801" y="9906"/>
                  <a:pt x="17795" y="10010"/>
                </a:cubicBezTo>
                <a:cubicBezTo>
                  <a:pt x="17789" y="10113"/>
                  <a:pt x="17828" y="10208"/>
                  <a:pt x="17888" y="10220"/>
                </a:cubicBezTo>
                <a:close/>
                <a:moveTo>
                  <a:pt x="17489" y="19725"/>
                </a:moveTo>
                <a:cubicBezTo>
                  <a:pt x="17603" y="19876"/>
                  <a:pt x="17765" y="19836"/>
                  <a:pt x="17849" y="19638"/>
                </a:cubicBezTo>
                <a:cubicBezTo>
                  <a:pt x="17936" y="19439"/>
                  <a:pt x="17912" y="19153"/>
                  <a:pt x="17798" y="18998"/>
                </a:cubicBezTo>
                <a:cubicBezTo>
                  <a:pt x="17684" y="18847"/>
                  <a:pt x="17522" y="18887"/>
                  <a:pt x="17437" y="19086"/>
                </a:cubicBezTo>
                <a:cubicBezTo>
                  <a:pt x="17353" y="19288"/>
                  <a:pt x="17377" y="19574"/>
                  <a:pt x="17489" y="19725"/>
                </a:cubicBezTo>
                <a:close/>
                <a:moveTo>
                  <a:pt x="17624" y="20754"/>
                </a:moveTo>
                <a:cubicBezTo>
                  <a:pt x="17723" y="20551"/>
                  <a:pt x="17708" y="20246"/>
                  <a:pt x="17594" y="20071"/>
                </a:cubicBezTo>
                <a:cubicBezTo>
                  <a:pt x="17480" y="19896"/>
                  <a:pt x="17305" y="19920"/>
                  <a:pt x="17206" y="20126"/>
                </a:cubicBezTo>
                <a:cubicBezTo>
                  <a:pt x="17107" y="20329"/>
                  <a:pt x="17122" y="20639"/>
                  <a:pt x="17236" y="20810"/>
                </a:cubicBezTo>
                <a:cubicBezTo>
                  <a:pt x="17350" y="20980"/>
                  <a:pt x="17525" y="20957"/>
                  <a:pt x="17624" y="20754"/>
                </a:cubicBezTo>
                <a:close/>
                <a:moveTo>
                  <a:pt x="18036" y="18518"/>
                </a:moveTo>
                <a:cubicBezTo>
                  <a:pt x="18111" y="18323"/>
                  <a:pt x="18081" y="18057"/>
                  <a:pt x="17969" y="17926"/>
                </a:cubicBezTo>
                <a:cubicBezTo>
                  <a:pt x="17858" y="17795"/>
                  <a:pt x="17708" y="17846"/>
                  <a:pt x="17636" y="18041"/>
                </a:cubicBezTo>
                <a:cubicBezTo>
                  <a:pt x="17561" y="18236"/>
                  <a:pt x="17591" y="18502"/>
                  <a:pt x="17702" y="18633"/>
                </a:cubicBezTo>
                <a:cubicBezTo>
                  <a:pt x="17810" y="18768"/>
                  <a:pt x="17960" y="18716"/>
                  <a:pt x="18036" y="18518"/>
                </a:cubicBezTo>
                <a:close/>
                <a:moveTo>
                  <a:pt x="17636" y="8238"/>
                </a:moveTo>
                <a:cubicBezTo>
                  <a:pt x="17636" y="8167"/>
                  <a:pt x="17603" y="8111"/>
                  <a:pt x="17564" y="8111"/>
                </a:cubicBezTo>
                <a:cubicBezTo>
                  <a:pt x="17525" y="8111"/>
                  <a:pt x="17492" y="8167"/>
                  <a:pt x="17492" y="8238"/>
                </a:cubicBezTo>
                <a:cubicBezTo>
                  <a:pt x="17492" y="8310"/>
                  <a:pt x="17525" y="8365"/>
                  <a:pt x="17564" y="8365"/>
                </a:cubicBezTo>
                <a:cubicBezTo>
                  <a:pt x="17603" y="8365"/>
                  <a:pt x="17636" y="8310"/>
                  <a:pt x="17636" y="8238"/>
                </a:cubicBezTo>
                <a:close/>
                <a:moveTo>
                  <a:pt x="16848" y="5823"/>
                </a:moveTo>
                <a:cubicBezTo>
                  <a:pt x="16836" y="5827"/>
                  <a:pt x="16827" y="5847"/>
                  <a:pt x="16830" y="5867"/>
                </a:cubicBezTo>
                <a:cubicBezTo>
                  <a:pt x="16833" y="5887"/>
                  <a:pt x="16842" y="5902"/>
                  <a:pt x="16854" y="5898"/>
                </a:cubicBezTo>
                <a:cubicBezTo>
                  <a:pt x="16866" y="5895"/>
                  <a:pt x="16875" y="5875"/>
                  <a:pt x="16872" y="5855"/>
                </a:cubicBezTo>
                <a:cubicBezTo>
                  <a:pt x="16872" y="5835"/>
                  <a:pt x="16860" y="5819"/>
                  <a:pt x="16848" y="5823"/>
                </a:cubicBezTo>
                <a:close/>
                <a:moveTo>
                  <a:pt x="17428" y="21600"/>
                </a:moveTo>
                <a:cubicBezTo>
                  <a:pt x="17446" y="21433"/>
                  <a:pt x="17416" y="21258"/>
                  <a:pt x="17344" y="21131"/>
                </a:cubicBezTo>
                <a:cubicBezTo>
                  <a:pt x="17227" y="20933"/>
                  <a:pt x="17044" y="20941"/>
                  <a:pt x="16933" y="21147"/>
                </a:cubicBezTo>
                <a:cubicBezTo>
                  <a:pt x="16863" y="21270"/>
                  <a:pt x="16839" y="21441"/>
                  <a:pt x="16857" y="21600"/>
                </a:cubicBezTo>
                <a:lnTo>
                  <a:pt x="17428" y="21600"/>
                </a:lnTo>
                <a:close/>
                <a:moveTo>
                  <a:pt x="17741" y="9275"/>
                </a:moveTo>
                <a:cubicBezTo>
                  <a:pt x="17789" y="9279"/>
                  <a:pt x="17831" y="9215"/>
                  <a:pt x="17837" y="9128"/>
                </a:cubicBezTo>
                <a:cubicBezTo>
                  <a:pt x="17840" y="9040"/>
                  <a:pt x="17804" y="8965"/>
                  <a:pt x="17753" y="8961"/>
                </a:cubicBezTo>
                <a:cubicBezTo>
                  <a:pt x="17705" y="8957"/>
                  <a:pt x="17663" y="9021"/>
                  <a:pt x="17657" y="9108"/>
                </a:cubicBezTo>
                <a:cubicBezTo>
                  <a:pt x="17654" y="9191"/>
                  <a:pt x="17693" y="9267"/>
                  <a:pt x="17741" y="9275"/>
                </a:cubicBezTo>
                <a:close/>
                <a:moveTo>
                  <a:pt x="18270" y="16293"/>
                </a:moveTo>
                <a:cubicBezTo>
                  <a:pt x="18321" y="16115"/>
                  <a:pt x="18282" y="15892"/>
                  <a:pt x="18180" y="15801"/>
                </a:cubicBezTo>
                <a:cubicBezTo>
                  <a:pt x="18078" y="15709"/>
                  <a:pt x="17954" y="15781"/>
                  <a:pt x="17900" y="15960"/>
                </a:cubicBezTo>
                <a:cubicBezTo>
                  <a:pt x="17849" y="16138"/>
                  <a:pt x="17888" y="16361"/>
                  <a:pt x="17990" y="16452"/>
                </a:cubicBezTo>
                <a:cubicBezTo>
                  <a:pt x="18093" y="16544"/>
                  <a:pt x="18216" y="16472"/>
                  <a:pt x="18270" y="16293"/>
                </a:cubicBezTo>
                <a:close/>
                <a:moveTo>
                  <a:pt x="18009" y="12893"/>
                </a:moveTo>
                <a:cubicBezTo>
                  <a:pt x="17984" y="13040"/>
                  <a:pt x="18030" y="13195"/>
                  <a:pt x="18111" y="13239"/>
                </a:cubicBezTo>
                <a:cubicBezTo>
                  <a:pt x="18195" y="13283"/>
                  <a:pt x="18282" y="13203"/>
                  <a:pt x="18306" y="13056"/>
                </a:cubicBezTo>
                <a:cubicBezTo>
                  <a:pt x="18330" y="12909"/>
                  <a:pt x="18285" y="12754"/>
                  <a:pt x="18204" y="12711"/>
                </a:cubicBezTo>
                <a:cubicBezTo>
                  <a:pt x="18123" y="12667"/>
                  <a:pt x="18036" y="12750"/>
                  <a:pt x="18009" y="12893"/>
                </a:cubicBezTo>
                <a:close/>
                <a:moveTo>
                  <a:pt x="18234" y="13719"/>
                </a:moveTo>
                <a:cubicBezTo>
                  <a:pt x="18144" y="13660"/>
                  <a:pt x="18045" y="13739"/>
                  <a:pt x="18012" y="13898"/>
                </a:cubicBezTo>
                <a:cubicBezTo>
                  <a:pt x="17978" y="14057"/>
                  <a:pt x="18024" y="14232"/>
                  <a:pt x="18114" y="14291"/>
                </a:cubicBezTo>
                <a:cubicBezTo>
                  <a:pt x="18204" y="14351"/>
                  <a:pt x="18303" y="14272"/>
                  <a:pt x="18336" y="14113"/>
                </a:cubicBezTo>
                <a:cubicBezTo>
                  <a:pt x="18369" y="13958"/>
                  <a:pt x="18324" y="13779"/>
                  <a:pt x="18234" y="13719"/>
                </a:cubicBezTo>
                <a:close/>
                <a:moveTo>
                  <a:pt x="18225" y="14752"/>
                </a:moveTo>
                <a:cubicBezTo>
                  <a:pt x="18129" y="14677"/>
                  <a:pt x="18018" y="14756"/>
                  <a:pt x="17972" y="14923"/>
                </a:cubicBezTo>
                <a:cubicBezTo>
                  <a:pt x="17930" y="15094"/>
                  <a:pt x="17972" y="15292"/>
                  <a:pt x="18069" y="15368"/>
                </a:cubicBezTo>
                <a:cubicBezTo>
                  <a:pt x="18165" y="15443"/>
                  <a:pt x="18276" y="15364"/>
                  <a:pt x="18321" y="15197"/>
                </a:cubicBezTo>
                <a:cubicBezTo>
                  <a:pt x="18366" y="15026"/>
                  <a:pt x="18321" y="14828"/>
                  <a:pt x="18225" y="14752"/>
                </a:cubicBezTo>
                <a:close/>
                <a:moveTo>
                  <a:pt x="18174" y="17402"/>
                </a:moveTo>
                <a:cubicBezTo>
                  <a:pt x="18237" y="17215"/>
                  <a:pt x="18201" y="16969"/>
                  <a:pt x="18096" y="16861"/>
                </a:cubicBezTo>
                <a:cubicBezTo>
                  <a:pt x="17987" y="16750"/>
                  <a:pt x="17852" y="16814"/>
                  <a:pt x="17789" y="17000"/>
                </a:cubicBezTo>
                <a:cubicBezTo>
                  <a:pt x="17726" y="17187"/>
                  <a:pt x="17762" y="17433"/>
                  <a:pt x="17867" y="17541"/>
                </a:cubicBezTo>
                <a:cubicBezTo>
                  <a:pt x="17972" y="17652"/>
                  <a:pt x="18111" y="17592"/>
                  <a:pt x="18174" y="17402"/>
                </a:cubicBezTo>
                <a:close/>
                <a:moveTo>
                  <a:pt x="17152" y="6602"/>
                </a:moveTo>
                <a:cubicBezTo>
                  <a:pt x="17149" y="6566"/>
                  <a:pt x="17131" y="6538"/>
                  <a:pt x="17110" y="6542"/>
                </a:cubicBezTo>
                <a:cubicBezTo>
                  <a:pt x="17089" y="6546"/>
                  <a:pt x="17074" y="6578"/>
                  <a:pt x="17077" y="6617"/>
                </a:cubicBezTo>
                <a:cubicBezTo>
                  <a:pt x="17080" y="6653"/>
                  <a:pt x="17098" y="6681"/>
                  <a:pt x="17119" y="6677"/>
                </a:cubicBezTo>
                <a:cubicBezTo>
                  <a:pt x="17140" y="6669"/>
                  <a:pt x="17155" y="6637"/>
                  <a:pt x="17152" y="6602"/>
                </a:cubicBezTo>
                <a:close/>
                <a:moveTo>
                  <a:pt x="18141" y="11725"/>
                </a:moveTo>
                <a:cubicBezTo>
                  <a:pt x="18066" y="11694"/>
                  <a:pt x="17990" y="11773"/>
                  <a:pt x="17972" y="11908"/>
                </a:cubicBezTo>
                <a:cubicBezTo>
                  <a:pt x="17954" y="12039"/>
                  <a:pt x="17999" y="12174"/>
                  <a:pt x="18075" y="12206"/>
                </a:cubicBezTo>
                <a:cubicBezTo>
                  <a:pt x="18150" y="12238"/>
                  <a:pt x="18225" y="12158"/>
                  <a:pt x="18243" y="12027"/>
                </a:cubicBezTo>
                <a:cubicBezTo>
                  <a:pt x="18261" y="11892"/>
                  <a:pt x="18216" y="11761"/>
                  <a:pt x="18141" y="11725"/>
                </a:cubicBezTo>
                <a:close/>
                <a:moveTo>
                  <a:pt x="16563" y="5164"/>
                </a:moveTo>
                <a:cubicBezTo>
                  <a:pt x="16563" y="5168"/>
                  <a:pt x="16566" y="5172"/>
                  <a:pt x="16569" y="5172"/>
                </a:cubicBezTo>
                <a:cubicBezTo>
                  <a:pt x="16572" y="5172"/>
                  <a:pt x="16572" y="5168"/>
                  <a:pt x="16572" y="5164"/>
                </a:cubicBezTo>
                <a:cubicBezTo>
                  <a:pt x="16572" y="5160"/>
                  <a:pt x="16569" y="5156"/>
                  <a:pt x="16566" y="5156"/>
                </a:cubicBezTo>
                <a:cubicBezTo>
                  <a:pt x="16566" y="5156"/>
                  <a:pt x="16563" y="5160"/>
                  <a:pt x="16563" y="5164"/>
                </a:cubicBezTo>
                <a:close/>
                <a:moveTo>
                  <a:pt x="17296" y="7408"/>
                </a:moveTo>
                <a:cubicBezTo>
                  <a:pt x="17299" y="7463"/>
                  <a:pt x="17323" y="7503"/>
                  <a:pt x="17353" y="7499"/>
                </a:cubicBezTo>
                <a:cubicBezTo>
                  <a:pt x="17383" y="7495"/>
                  <a:pt x="17407" y="7452"/>
                  <a:pt x="17404" y="7396"/>
                </a:cubicBezTo>
                <a:cubicBezTo>
                  <a:pt x="17404" y="7340"/>
                  <a:pt x="17377" y="7301"/>
                  <a:pt x="17347" y="7305"/>
                </a:cubicBezTo>
                <a:cubicBezTo>
                  <a:pt x="17320" y="7305"/>
                  <a:pt x="17296" y="7352"/>
                  <a:pt x="17296" y="7408"/>
                </a:cubicBezTo>
                <a:close/>
                <a:moveTo>
                  <a:pt x="17843" y="6598"/>
                </a:moveTo>
                <a:cubicBezTo>
                  <a:pt x="17849" y="6701"/>
                  <a:pt x="17900" y="6776"/>
                  <a:pt x="17960" y="6764"/>
                </a:cubicBezTo>
                <a:cubicBezTo>
                  <a:pt x="18018" y="6752"/>
                  <a:pt x="18063" y="6661"/>
                  <a:pt x="18057" y="6558"/>
                </a:cubicBezTo>
                <a:cubicBezTo>
                  <a:pt x="18051" y="6455"/>
                  <a:pt x="17999" y="6379"/>
                  <a:pt x="17939" y="6391"/>
                </a:cubicBezTo>
                <a:cubicBezTo>
                  <a:pt x="17879" y="6403"/>
                  <a:pt x="17837" y="6494"/>
                  <a:pt x="17843" y="6598"/>
                </a:cubicBezTo>
                <a:close/>
                <a:moveTo>
                  <a:pt x="17032" y="4242"/>
                </a:moveTo>
                <a:cubicBezTo>
                  <a:pt x="17041" y="4294"/>
                  <a:pt x="17071" y="4326"/>
                  <a:pt x="17101" y="4310"/>
                </a:cubicBezTo>
                <a:cubicBezTo>
                  <a:pt x="17131" y="4294"/>
                  <a:pt x="17146" y="4242"/>
                  <a:pt x="17140" y="4191"/>
                </a:cubicBezTo>
                <a:cubicBezTo>
                  <a:pt x="17131" y="4139"/>
                  <a:pt x="17101" y="4107"/>
                  <a:pt x="17071" y="4123"/>
                </a:cubicBezTo>
                <a:cubicBezTo>
                  <a:pt x="17041" y="4139"/>
                  <a:pt x="17026" y="4191"/>
                  <a:pt x="17032" y="4242"/>
                </a:cubicBezTo>
                <a:close/>
                <a:moveTo>
                  <a:pt x="17774" y="5716"/>
                </a:moveTo>
                <a:cubicBezTo>
                  <a:pt x="17765" y="5628"/>
                  <a:pt x="17720" y="5573"/>
                  <a:pt x="17672" y="5585"/>
                </a:cubicBezTo>
                <a:cubicBezTo>
                  <a:pt x="17624" y="5597"/>
                  <a:pt x="17591" y="5680"/>
                  <a:pt x="17597" y="5763"/>
                </a:cubicBezTo>
                <a:cubicBezTo>
                  <a:pt x="17606" y="5851"/>
                  <a:pt x="17651" y="5906"/>
                  <a:pt x="17699" y="5895"/>
                </a:cubicBezTo>
                <a:cubicBezTo>
                  <a:pt x="17747" y="5883"/>
                  <a:pt x="17780" y="5803"/>
                  <a:pt x="17774" y="5716"/>
                </a:cubicBezTo>
                <a:close/>
                <a:moveTo>
                  <a:pt x="17468" y="4925"/>
                </a:moveTo>
                <a:cubicBezTo>
                  <a:pt x="17459" y="4858"/>
                  <a:pt x="17419" y="4814"/>
                  <a:pt x="17380" y="4830"/>
                </a:cubicBezTo>
                <a:cubicBezTo>
                  <a:pt x="17341" y="4846"/>
                  <a:pt x="17317" y="4913"/>
                  <a:pt x="17326" y="4981"/>
                </a:cubicBezTo>
                <a:cubicBezTo>
                  <a:pt x="17335" y="5048"/>
                  <a:pt x="17374" y="5092"/>
                  <a:pt x="17413" y="5076"/>
                </a:cubicBezTo>
                <a:cubicBezTo>
                  <a:pt x="17453" y="5064"/>
                  <a:pt x="17477" y="4997"/>
                  <a:pt x="17468" y="4925"/>
                </a:cubicBezTo>
                <a:close/>
                <a:moveTo>
                  <a:pt x="18309" y="21600"/>
                </a:moveTo>
                <a:cubicBezTo>
                  <a:pt x="18327" y="21401"/>
                  <a:pt x="18288" y="21187"/>
                  <a:pt x="18195" y="21044"/>
                </a:cubicBezTo>
                <a:cubicBezTo>
                  <a:pt x="18051" y="20825"/>
                  <a:pt x="17834" y="20853"/>
                  <a:pt x="17711" y="21103"/>
                </a:cubicBezTo>
                <a:cubicBezTo>
                  <a:pt x="17642" y="21246"/>
                  <a:pt x="17615" y="21425"/>
                  <a:pt x="17633" y="21596"/>
                </a:cubicBezTo>
                <a:lnTo>
                  <a:pt x="18309" y="21596"/>
                </a:lnTo>
                <a:close/>
                <a:moveTo>
                  <a:pt x="18718" y="19531"/>
                </a:moveTo>
                <a:cubicBezTo>
                  <a:pt x="18814" y="19280"/>
                  <a:pt x="18778" y="18943"/>
                  <a:pt x="18637" y="18772"/>
                </a:cubicBezTo>
                <a:cubicBezTo>
                  <a:pt x="18495" y="18601"/>
                  <a:pt x="18303" y="18665"/>
                  <a:pt x="18207" y="18915"/>
                </a:cubicBezTo>
                <a:cubicBezTo>
                  <a:pt x="18111" y="19165"/>
                  <a:pt x="18147" y="19503"/>
                  <a:pt x="18288" y="19674"/>
                </a:cubicBezTo>
                <a:cubicBezTo>
                  <a:pt x="18429" y="19840"/>
                  <a:pt x="18622" y="19777"/>
                  <a:pt x="18718" y="19531"/>
                </a:cubicBezTo>
                <a:close/>
                <a:moveTo>
                  <a:pt x="18498" y="20718"/>
                </a:moveTo>
                <a:cubicBezTo>
                  <a:pt x="18610" y="20468"/>
                  <a:pt x="18583" y="20107"/>
                  <a:pt x="18438" y="19912"/>
                </a:cubicBezTo>
                <a:cubicBezTo>
                  <a:pt x="18297" y="19717"/>
                  <a:pt x="18093" y="19765"/>
                  <a:pt x="17981" y="20015"/>
                </a:cubicBezTo>
                <a:cubicBezTo>
                  <a:pt x="17873" y="20265"/>
                  <a:pt x="17897" y="20627"/>
                  <a:pt x="18042" y="20821"/>
                </a:cubicBezTo>
                <a:cubicBezTo>
                  <a:pt x="18183" y="21016"/>
                  <a:pt x="18387" y="20968"/>
                  <a:pt x="18498" y="20718"/>
                </a:cubicBezTo>
                <a:close/>
                <a:moveTo>
                  <a:pt x="18889" y="18339"/>
                </a:moveTo>
                <a:cubicBezTo>
                  <a:pt x="18973" y="18093"/>
                  <a:pt x="18928" y="17779"/>
                  <a:pt x="18790" y="17632"/>
                </a:cubicBezTo>
                <a:cubicBezTo>
                  <a:pt x="18652" y="17485"/>
                  <a:pt x="18471" y="17564"/>
                  <a:pt x="18390" y="17811"/>
                </a:cubicBezTo>
                <a:cubicBezTo>
                  <a:pt x="18306" y="18053"/>
                  <a:pt x="18351" y="18371"/>
                  <a:pt x="18489" y="18518"/>
                </a:cubicBezTo>
                <a:cubicBezTo>
                  <a:pt x="18628" y="18661"/>
                  <a:pt x="18808" y="18581"/>
                  <a:pt x="18889" y="18339"/>
                </a:cubicBezTo>
                <a:close/>
                <a:moveTo>
                  <a:pt x="18531" y="8389"/>
                </a:moveTo>
                <a:cubicBezTo>
                  <a:pt x="18531" y="8254"/>
                  <a:pt x="18471" y="8139"/>
                  <a:pt x="18393" y="8139"/>
                </a:cubicBezTo>
                <a:cubicBezTo>
                  <a:pt x="18315" y="8135"/>
                  <a:pt x="18252" y="8246"/>
                  <a:pt x="18252" y="8381"/>
                </a:cubicBezTo>
                <a:cubicBezTo>
                  <a:pt x="18252" y="8516"/>
                  <a:pt x="18312" y="8631"/>
                  <a:pt x="18390" y="8631"/>
                </a:cubicBezTo>
                <a:cubicBezTo>
                  <a:pt x="18468" y="8635"/>
                  <a:pt x="18531" y="8524"/>
                  <a:pt x="18531" y="8389"/>
                </a:cubicBezTo>
                <a:close/>
                <a:moveTo>
                  <a:pt x="16767" y="3599"/>
                </a:moveTo>
                <a:cubicBezTo>
                  <a:pt x="16788" y="3587"/>
                  <a:pt x="16797" y="3547"/>
                  <a:pt x="16791" y="3511"/>
                </a:cubicBezTo>
                <a:cubicBezTo>
                  <a:pt x="16785" y="3476"/>
                  <a:pt x="16761" y="3456"/>
                  <a:pt x="16743" y="3468"/>
                </a:cubicBezTo>
                <a:cubicBezTo>
                  <a:pt x="16722" y="3480"/>
                  <a:pt x="16713" y="3519"/>
                  <a:pt x="16719" y="3555"/>
                </a:cubicBezTo>
                <a:cubicBezTo>
                  <a:pt x="16725" y="3591"/>
                  <a:pt x="16746" y="3611"/>
                  <a:pt x="16767" y="3599"/>
                </a:cubicBezTo>
                <a:close/>
                <a:moveTo>
                  <a:pt x="18970" y="15372"/>
                </a:moveTo>
                <a:cubicBezTo>
                  <a:pt x="18841" y="15269"/>
                  <a:pt x="18688" y="15372"/>
                  <a:pt x="18628" y="15598"/>
                </a:cubicBezTo>
                <a:cubicBezTo>
                  <a:pt x="18568" y="15829"/>
                  <a:pt x="18628" y="16099"/>
                  <a:pt x="18757" y="16202"/>
                </a:cubicBezTo>
                <a:cubicBezTo>
                  <a:pt x="18886" y="16305"/>
                  <a:pt x="19039" y="16202"/>
                  <a:pt x="19099" y="15976"/>
                </a:cubicBezTo>
                <a:cubicBezTo>
                  <a:pt x="19160" y="15745"/>
                  <a:pt x="19099" y="15475"/>
                  <a:pt x="18970" y="15372"/>
                </a:cubicBezTo>
                <a:close/>
                <a:moveTo>
                  <a:pt x="19018" y="17151"/>
                </a:moveTo>
                <a:cubicBezTo>
                  <a:pt x="19087" y="16913"/>
                  <a:pt x="19036" y="16619"/>
                  <a:pt x="18901" y="16496"/>
                </a:cubicBezTo>
                <a:cubicBezTo>
                  <a:pt x="18766" y="16373"/>
                  <a:pt x="18601" y="16464"/>
                  <a:pt x="18531" y="16702"/>
                </a:cubicBezTo>
                <a:cubicBezTo>
                  <a:pt x="18462" y="16941"/>
                  <a:pt x="18513" y="17235"/>
                  <a:pt x="18649" y="17358"/>
                </a:cubicBezTo>
                <a:cubicBezTo>
                  <a:pt x="18781" y="17481"/>
                  <a:pt x="18946" y="17390"/>
                  <a:pt x="19018" y="17151"/>
                </a:cubicBezTo>
                <a:close/>
                <a:moveTo>
                  <a:pt x="18988" y="13171"/>
                </a:moveTo>
                <a:cubicBezTo>
                  <a:pt x="18871" y="13104"/>
                  <a:pt x="18745" y="13219"/>
                  <a:pt x="18706" y="13429"/>
                </a:cubicBezTo>
                <a:cubicBezTo>
                  <a:pt x="18670" y="13636"/>
                  <a:pt x="18733" y="13862"/>
                  <a:pt x="18853" y="13926"/>
                </a:cubicBezTo>
                <a:cubicBezTo>
                  <a:pt x="18970" y="13994"/>
                  <a:pt x="19096" y="13878"/>
                  <a:pt x="19136" y="13668"/>
                </a:cubicBezTo>
                <a:cubicBezTo>
                  <a:pt x="19172" y="13457"/>
                  <a:pt x="19108" y="13235"/>
                  <a:pt x="18988" y="13171"/>
                </a:cubicBezTo>
                <a:close/>
                <a:moveTo>
                  <a:pt x="18826" y="15058"/>
                </a:moveTo>
                <a:cubicBezTo>
                  <a:pt x="18949" y="15141"/>
                  <a:pt x="19090" y="15034"/>
                  <a:pt x="19139" y="14812"/>
                </a:cubicBezTo>
                <a:cubicBezTo>
                  <a:pt x="19187" y="14593"/>
                  <a:pt x="19124" y="14347"/>
                  <a:pt x="19000" y="14264"/>
                </a:cubicBezTo>
                <a:cubicBezTo>
                  <a:pt x="18877" y="14180"/>
                  <a:pt x="18736" y="14291"/>
                  <a:pt x="18688" y="14510"/>
                </a:cubicBezTo>
                <a:cubicBezTo>
                  <a:pt x="18640" y="14728"/>
                  <a:pt x="18703" y="14975"/>
                  <a:pt x="18826" y="15058"/>
                </a:cubicBezTo>
                <a:close/>
                <a:moveTo>
                  <a:pt x="18940" y="12103"/>
                </a:moveTo>
                <a:cubicBezTo>
                  <a:pt x="18829" y="12051"/>
                  <a:pt x="18718" y="12170"/>
                  <a:pt x="18688" y="12369"/>
                </a:cubicBezTo>
                <a:cubicBezTo>
                  <a:pt x="18661" y="12564"/>
                  <a:pt x="18727" y="12766"/>
                  <a:pt x="18838" y="12814"/>
                </a:cubicBezTo>
                <a:cubicBezTo>
                  <a:pt x="18949" y="12865"/>
                  <a:pt x="19060" y="12746"/>
                  <a:pt x="19090" y="12548"/>
                </a:cubicBezTo>
                <a:cubicBezTo>
                  <a:pt x="19118" y="12349"/>
                  <a:pt x="19051" y="12150"/>
                  <a:pt x="18940" y="12103"/>
                </a:cubicBezTo>
                <a:close/>
                <a:moveTo>
                  <a:pt x="18688" y="10657"/>
                </a:moveTo>
                <a:cubicBezTo>
                  <a:pt x="18784" y="10681"/>
                  <a:pt x="18871" y="10562"/>
                  <a:pt x="18883" y="10395"/>
                </a:cubicBezTo>
                <a:cubicBezTo>
                  <a:pt x="18895" y="10228"/>
                  <a:pt x="18829" y="10073"/>
                  <a:pt x="18733" y="10049"/>
                </a:cubicBezTo>
                <a:cubicBezTo>
                  <a:pt x="18637" y="10025"/>
                  <a:pt x="18549" y="10145"/>
                  <a:pt x="18537" y="10311"/>
                </a:cubicBezTo>
                <a:cubicBezTo>
                  <a:pt x="18525" y="10482"/>
                  <a:pt x="18595" y="10637"/>
                  <a:pt x="18688" y="10657"/>
                </a:cubicBezTo>
                <a:close/>
                <a:moveTo>
                  <a:pt x="18784" y="11722"/>
                </a:moveTo>
                <a:cubicBezTo>
                  <a:pt x="18886" y="11757"/>
                  <a:pt x="18988" y="11638"/>
                  <a:pt x="19006" y="11455"/>
                </a:cubicBezTo>
                <a:cubicBezTo>
                  <a:pt x="19027" y="11273"/>
                  <a:pt x="18958" y="11098"/>
                  <a:pt x="18856" y="11062"/>
                </a:cubicBezTo>
                <a:cubicBezTo>
                  <a:pt x="18754" y="11026"/>
                  <a:pt x="18652" y="11146"/>
                  <a:pt x="18634" y="11328"/>
                </a:cubicBezTo>
                <a:cubicBezTo>
                  <a:pt x="18613" y="11507"/>
                  <a:pt x="18679" y="11686"/>
                  <a:pt x="18784" y="11722"/>
                </a:cubicBezTo>
                <a:close/>
                <a:moveTo>
                  <a:pt x="18559" y="9628"/>
                </a:moveTo>
                <a:cubicBezTo>
                  <a:pt x="18646" y="9640"/>
                  <a:pt x="18721" y="9525"/>
                  <a:pt x="18727" y="9374"/>
                </a:cubicBezTo>
                <a:cubicBezTo>
                  <a:pt x="18733" y="9223"/>
                  <a:pt x="18670" y="9088"/>
                  <a:pt x="18583" y="9076"/>
                </a:cubicBezTo>
                <a:cubicBezTo>
                  <a:pt x="18495" y="9064"/>
                  <a:pt x="18420" y="9179"/>
                  <a:pt x="18414" y="9330"/>
                </a:cubicBezTo>
                <a:cubicBezTo>
                  <a:pt x="18405" y="9481"/>
                  <a:pt x="18471" y="9616"/>
                  <a:pt x="18559" y="9628"/>
                </a:cubicBezTo>
                <a:close/>
                <a:moveTo>
                  <a:pt x="18309" y="7452"/>
                </a:moveTo>
                <a:cubicBezTo>
                  <a:pt x="18306" y="7332"/>
                  <a:pt x="18249" y="7237"/>
                  <a:pt x="18180" y="7245"/>
                </a:cubicBezTo>
                <a:cubicBezTo>
                  <a:pt x="18111" y="7249"/>
                  <a:pt x="18060" y="7352"/>
                  <a:pt x="18063" y="7471"/>
                </a:cubicBezTo>
                <a:cubicBezTo>
                  <a:pt x="18066" y="7591"/>
                  <a:pt x="18123" y="7686"/>
                  <a:pt x="18192" y="7678"/>
                </a:cubicBezTo>
                <a:cubicBezTo>
                  <a:pt x="18258" y="7670"/>
                  <a:pt x="18312" y="7571"/>
                  <a:pt x="18309" y="7452"/>
                </a:cubicBezTo>
                <a:close/>
                <a:moveTo>
                  <a:pt x="16386" y="2919"/>
                </a:moveTo>
                <a:cubicBezTo>
                  <a:pt x="16392" y="2939"/>
                  <a:pt x="16404" y="2947"/>
                  <a:pt x="16413" y="2939"/>
                </a:cubicBezTo>
                <a:cubicBezTo>
                  <a:pt x="16425" y="2931"/>
                  <a:pt x="16428" y="2908"/>
                  <a:pt x="16425" y="2892"/>
                </a:cubicBezTo>
                <a:cubicBezTo>
                  <a:pt x="16419" y="2872"/>
                  <a:pt x="16407" y="2864"/>
                  <a:pt x="16398" y="2872"/>
                </a:cubicBezTo>
                <a:cubicBezTo>
                  <a:pt x="16386" y="2876"/>
                  <a:pt x="16380" y="2900"/>
                  <a:pt x="16386" y="2919"/>
                </a:cubicBezTo>
                <a:close/>
                <a:moveTo>
                  <a:pt x="16043" y="2340"/>
                </a:moveTo>
                <a:cubicBezTo>
                  <a:pt x="16046" y="2336"/>
                  <a:pt x="16046" y="2332"/>
                  <a:pt x="16046" y="2328"/>
                </a:cubicBezTo>
                <a:cubicBezTo>
                  <a:pt x="16046" y="2324"/>
                  <a:pt x="16043" y="2324"/>
                  <a:pt x="16040" y="2324"/>
                </a:cubicBezTo>
                <a:cubicBezTo>
                  <a:pt x="16037" y="2324"/>
                  <a:pt x="16037" y="2332"/>
                  <a:pt x="16037" y="2336"/>
                </a:cubicBezTo>
                <a:cubicBezTo>
                  <a:pt x="16037" y="2340"/>
                  <a:pt x="16040" y="2340"/>
                  <a:pt x="16043" y="2340"/>
                </a:cubicBezTo>
                <a:close/>
                <a:moveTo>
                  <a:pt x="15607" y="218"/>
                </a:moveTo>
                <a:cubicBezTo>
                  <a:pt x="15616" y="207"/>
                  <a:pt x="15619" y="183"/>
                  <a:pt x="15613" y="167"/>
                </a:cubicBezTo>
                <a:cubicBezTo>
                  <a:pt x="15607" y="151"/>
                  <a:pt x="15592" y="147"/>
                  <a:pt x="15583" y="159"/>
                </a:cubicBezTo>
                <a:cubicBezTo>
                  <a:pt x="15574" y="171"/>
                  <a:pt x="15571" y="195"/>
                  <a:pt x="15577" y="211"/>
                </a:cubicBezTo>
                <a:cubicBezTo>
                  <a:pt x="15583" y="226"/>
                  <a:pt x="15598" y="230"/>
                  <a:pt x="15607" y="218"/>
                </a:cubicBezTo>
                <a:close/>
                <a:moveTo>
                  <a:pt x="17233" y="2610"/>
                </a:moveTo>
                <a:cubicBezTo>
                  <a:pt x="17278" y="2578"/>
                  <a:pt x="17302" y="2487"/>
                  <a:pt x="17281" y="2407"/>
                </a:cubicBezTo>
                <a:cubicBezTo>
                  <a:pt x="17263" y="2328"/>
                  <a:pt x="17212" y="2288"/>
                  <a:pt x="17164" y="2320"/>
                </a:cubicBezTo>
                <a:cubicBezTo>
                  <a:pt x="17119" y="2351"/>
                  <a:pt x="17095" y="2443"/>
                  <a:pt x="17116" y="2526"/>
                </a:cubicBezTo>
                <a:cubicBezTo>
                  <a:pt x="17134" y="2602"/>
                  <a:pt x="17185" y="2641"/>
                  <a:pt x="17233" y="2610"/>
                </a:cubicBezTo>
                <a:close/>
                <a:moveTo>
                  <a:pt x="17870" y="3738"/>
                </a:moveTo>
                <a:cubicBezTo>
                  <a:pt x="17804" y="3769"/>
                  <a:pt x="17765" y="3889"/>
                  <a:pt x="17783" y="4004"/>
                </a:cubicBezTo>
                <a:cubicBezTo>
                  <a:pt x="17801" y="4119"/>
                  <a:pt x="17867" y="4187"/>
                  <a:pt x="17933" y="4155"/>
                </a:cubicBezTo>
                <a:cubicBezTo>
                  <a:pt x="17999" y="4123"/>
                  <a:pt x="18039" y="4004"/>
                  <a:pt x="18021" y="3889"/>
                </a:cubicBezTo>
                <a:cubicBezTo>
                  <a:pt x="18003" y="3777"/>
                  <a:pt x="17933" y="3706"/>
                  <a:pt x="17870" y="3738"/>
                </a:cubicBezTo>
                <a:close/>
                <a:moveTo>
                  <a:pt x="16046" y="632"/>
                </a:moveTo>
                <a:cubicBezTo>
                  <a:pt x="16034" y="600"/>
                  <a:pt x="16010" y="592"/>
                  <a:pt x="15992" y="612"/>
                </a:cubicBezTo>
                <a:cubicBezTo>
                  <a:pt x="15974" y="632"/>
                  <a:pt x="15968" y="675"/>
                  <a:pt x="15980" y="707"/>
                </a:cubicBezTo>
                <a:cubicBezTo>
                  <a:pt x="15992" y="739"/>
                  <a:pt x="16016" y="747"/>
                  <a:pt x="16034" y="727"/>
                </a:cubicBezTo>
                <a:cubicBezTo>
                  <a:pt x="16052" y="703"/>
                  <a:pt x="16058" y="663"/>
                  <a:pt x="16046" y="632"/>
                </a:cubicBezTo>
                <a:close/>
                <a:moveTo>
                  <a:pt x="16884" y="1752"/>
                </a:moveTo>
                <a:cubicBezTo>
                  <a:pt x="16866" y="1688"/>
                  <a:pt x="16824" y="1660"/>
                  <a:pt x="16788" y="1692"/>
                </a:cubicBezTo>
                <a:cubicBezTo>
                  <a:pt x="16752" y="1724"/>
                  <a:pt x="16737" y="1799"/>
                  <a:pt x="16752" y="1863"/>
                </a:cubicBezTo>
                <a:cubicBezTo>
                  <a:pt x="16770" y="1926"/>
                  <a:pt x="16812" y="1954"/>
                  <a:pt x="16848" y="1922"/>
                </a:cubicBezTo>
                <a:cubicBezTo>
                  <a:pt x="16884" y="1891"/>
                  <a:pt x="16900" y="1815"/>
                  <a:pt x="16884" y="1752"/>
                </a:cubicBezTo>
                <a:close/>
                <a:moveTo>
                  <a:pt x="19361" y="10002"/>
                </a:moveTo>
                <a:cubicBezTo>
                  <a:pt x="19484" y="10021"/>
                  <a:pt x="19592" y="9859"/>
                  <a:pt x="19604" y="9640"/>
                </a:cubicBezTo>
                <a:cubicBezTo>
                  <a:pt x="19613" y="9422"/>
                  <a:pt x="19523" y="9231"/>
                  <a:pt x="19400" y="9211"/>
                </a:cubicBezTo>
                <a:cubicBezTo>
                  <a:pt x="19277" y="9191"/>
                  <a:pt x="19169" y="9354"/>
                  <a:pt x="19157" y="9573"/>
                </a:cubicBezTo>
                <a:cubicBezTo>
                  <a:pt x="19145" y="9795"/>
                  <a:pt x="19238" y="9986"/>
                  <a:pt x="19361" y="10002"/>
                </a:cubicBezTo>
                <a:close/>
                <a:moveTo>
                  <a:pt x="19418" y="8564"/>
                </a:moveTo>
                <a:cubicBezTo>
                  <a:pt x="19421" y="8361"/>
                  <a:pt x="19331" y="8194"/>
                  <a:pt x="19217" y="8190"/>
                </a:cubicBezTo>
                <a:cubicBezTo>
                  <a:pt x="19102" y="8186"/>
                  <a:pt x="19006" y="8345"/>
                  <a:pt x="19003" y="8548"/>
                </a:cubicBezTo>
                <a:cubicBezTo>
                  <a:pt x="19000" y="8750"/>
                  <a:pt x="19090" y="8917"/>
                  <a:pt x="19205" y="8921"/>
                </a:cubicBezTo>
                <a:cubicBezTo>
                  <a:pt x="19322" y="8925"/>
                  <a:pt x="19415" y="8766"/>
                  <a:pt x="19418" y="8564"/>
                </a:cubicBezTo>
                <a:close/>
                <a:moveTo>
                  <a:pt x="19752" y="14820"/>
                </a:moveTo>
                <a:cubicBezTo>
                  <a:pt x="19592" y="14708"/>
                  <a:pt x="19415" y="14848"/>
                  <a:pt x="19352" y="15130"/>
                </a:cubicBezTo>
                <a:cubicBezTo>
                  <a:pt x="19289" y="15412"/>
                  <a:pt x="19367" y="15725"/>
                  <a:pt x="19526" y="15837"/>
                </a:cubicBezTo>
                <a:cubicBezTo>
                  <a:pt x="19686" y="15948"/>
                  <a:pt x="19863" y="15809"/>
                  <a:pt x="19926" y="15527"/>
                </a:cubicBezTo>
                <a:cubicBezTo>
                  <a:pt x="19989" y="15245"/>
                  <a:pt x="19911" y="14927"/>
                  <a:pt x="19752" y="14820"/>
                </a:cubicBezTo>
                <a:close/>
                <a:moveTo>
                  <a:pt x="19553" y="12262"/>
                </a:moveTo>
                <a:cubicBezTo>
                  <a:pt x="19695" y="12313"/>
                  <a:pt x="19830" y="12150"/>
                  <a:pt x="19857" y="11904"/>
                </a:cubicBezTo>
                <a:cubicBezTo>
                  <a:pt x="19884" y="11658"/>
                  <a:pt x="19794" y="11416"/>
                  <a:pt x="19655" y="11368"/>
                </a:cubicBezTo>
                <a:cubicBezTo>
                  <a:pt x="19517" y="11316"/>
                  <a:pt x="19379" y="11479"/>
                  <a:pt x="19352" y="11725"/>
                </a:cubicBezTo>
                <a:cubicBezTo>
                  <a:pt x="19322" y="11972"/>
                  <a:pt x="19412" y="12214"/>
                  <a:pt x="19553" y="12262"/>
                </a:cubicBezTo>
                <a:close/>
                <a:moveTo>
                  <a:pt x="19478" y="11118"/>
                </a:moveTo>
                <a:cubicBezTo>
                  <a:pt x="19610" y="11150"/>
                  <a:pt x="19731" y="10991"/>
                  <a:pt x="19752" y="10756"/>
                </a:cubicBezTo>
                <a:cubicBezTo>
                  <a:pt x="19770" y="10522"/>
                  <a:pt x="19680" y="10307"/>
                  <a:pt x="19547" y="10276"/>
                </a:cubicBezTo>
                <a:cubicBezTo>
                  <a:pt x="19415" y="10244"/>
                  <a:pt x="19295" y="10403"/>
                  <a:pt x="19274" y="10637"/>
                </a:cubicBezTo>
                <a:cubicBezTo>
                  <a:pt x="19253" y="10871"/>
                  <a:pt x="19346" y="11086"/>
                  <a:pt x="19478" y="11118"/>
                </a:cubicBezTo>
                <a:close/>
                <a:moveTo>
                  <a:pt x="19586" y="13433"/>
                </a:moveTo>
                <a:cubicBezTo>
                  <a:pt x="19734" y="13501"/>
                  <a:pt x="19884" y="13346"/>
                  <a:pt x="19923" y="13088"/>
                </a:cubicBezTo>
                <a:cubicBezTo>
                  <a:pt x="19962" y="12830"/>
                  <a:pt x="19875" y="12564"/>
                  <a:pt x="19728" y="12496"/>
                </a:cubicBezTo>
                <a:cubicBezTo>
                  <a:pt x="19580" y="12429"/>
                  <a:pt x="19430" y="12583"/>
                  <a:pt x="19391" y="12842"/>
                </a:cubicBezTo>
                <a:cubicBezTo>
                  <a:pt x="19352" y="13100"/>
                  <a:pt x="19442" y="13366"/>
                  <a:pt x="19586" y="13433"/>
                </a:cubicBezTo>
                <a:close/>
                <a:moveTo>
                  <a:pt x="16449" y="1291"/>
                </a:moveTo>
                <a:cubicBezTo>
                  <a:pt x="16476" y="1267"/>
                  <a:pt x="16485" y="1208"/>
                  <a:pt x="16470" y="1160"/>
                </a:cubicBezTo>
                <a:cubicBezTo>
                  <a:pt x="16455" y="1112"/>
                  <a:pt x="16422" y="1096"/>
                  <a:pt x="16395" y="1120"/>
                </a:cubicBezTo>
                <a:cubicBezTo>
                  <a:pt x="16368" y="1144"/>
                  <a:pt x="16359" y="1204"/>
                  <a:pt x="16374" y="1251"/>
                </a:cubicBezTo>
                <a:cubicBezTo>
                  <a:pt x="16389" y="1299"/>
                  <a:pt x="16422" y="1319"/>
                  <a:pt x="16449" y="1291"/>
                </a:cubicBezTo>
                <a:close/>
                <a:moveTo>
                  <a:pt x="19761" y="13648"/>
                </a:moveTo>
                <a:cubicBezTo>
                  <a:pt x="19607" y="13561"/>
                  <a:pt x="19442" y="13708"/>
                  <a:pt x="19394" y="13978"/>
                </a:cubicBezTo>
                <a:cubicBezTo>
                  <a:pt x="19343" y="14248"/>
                  <a:pt x="19427" y="14538"/>
                  <a:pt x="19580" y="14629"/>
                </a:cubicBezTo>
                <a:cubicBezTo>
                  <a:pt x="19734" y="14716"/>
                  <a:pt x="19899" y="14569"/>
                  <a:pt x="19947" y="14299"/>
                </a:cubicBezTo>
                <a:cubicBezTo>
                  <a:pt x="19998" y="14025"/>
                  <a:pt x="19914" y="13735"/>
                  <a:pt x="19761" y="13648"/>
                </a:cubicBezTo>
                <a:close/>
                <a:moveTo>
                  <a:pt x="18192" y="4532"/>
                </a:moveTo>
                <a:cubicBezTo>
                  <a:pt x="18117" y="4560"/>
                  <a:pt x="18069" y="4691"/>
                  <a:pt x="18084" y="4826"/>
                </a:cubicBezTo>
                <a:cubicBezTo>
                  <a:pt x="18099" y="4961"/>
                  <a:pt x="18174" y="5044"/>
                  <a:pt x="18249" y="5017"/>
                </a:cubicBezTo>
                <a:cubicBezTo>
                  <a:pt x="18324" y="4989"/>
                  <a:pt x="18372" y="4858"/>
                  <a:pt x="18357" y="4723"/>
                </a:cubicBezTo>
                <a:cubicBezTo>
                  <a:pt x="18339" y="4588"/>
                  <a:pt x="18267" y="4504"/>
                  <a:pt x="18192" y="4532"/>
                </a:cubicBezTo>
                <a:close/>
                <a:moveTo>
                  <a:pt x="17594" y="3356"/>
                </a:moveTo>
                <a:cubicBezTo>
                  <a:pt x="17648" y="3325"/>
                  <a:pt x="17678" y="3217"/>
                  <a:pt x="17660" y="3118"/>
                </a:cubicBezTo>
                <a:cubicBezTo>
                  <a:pt x="17642" y="3019"/>
                  <a:pt x="17582" y="2967"/>
                  <a:pt x="17525" y="2999"/>
                </a:cubicBezTo>
                <a:cubicBezTo>
                  <a:pt x="17471" y="3031"/>
                  <a:pt x="17440" y="3138"/>
                  <a:pt x="17459" y="3237"/>
                </a:cubicBezTo>
                <a:cubicBezTo>
                  <a:pt x="17480" y="3337"/>
                  <a:pt x="17540" y="3388"/>
                  <a:pt x="17594" y="3356"/>
                </a:cubicBezTo>
                <a:close/>
                <a:moveTo>
                  <a:pt x="19286" y="18275"/>
                </a:moveTo>
                <a:cubicBezTo>
                  <a:pt x="19454" y="18434"/>
                  <a:pt x="19661" y="18323"/>
                  <a:pt x="19749" y="18025"/>
                </a:cubicBezTo>
                <a:cubicBezTo>
                  <a:pt x="19839" y="17731"/>
                  <a:pt x="19776" y="17366"/>
                  <a:pt x="19607" y="17207"/>
                </a:cubicBezTo>
                <a:cubicBezTo>
                  <a:pt x="19439" y="17048"/>
                  <a:pt x="19232" y="17159"/>
                  <a:pt x="19145" y="17457"/>
                </a:cubicBezTo>
                <a:cubicBezTo>
                  <a:pt x="19057" y="17751"/>
                  <a:pt x="19121" y="18117"/>
                  <a:pt x="19286" y="18275"/>
                </a:cubicBezTo>
                <a:close/>
                <a:moveTo>
                  <a:pt x="18489" y="5374"/>
                </a:moveTo>
                <a:cubicBezTo>
                  <a:pt x="18405" y="5398"/>
                  <a:pt x="18345" y="5537"/>
                  <a:pt x="18357" y="5688"/>
                </a:cubicBezTo>
                <a:cubicBezTo>
                  <a:pt x="18369" y="5839"/>
                  <a:pt x="18450" y="5942"/>
                  <a:pt x="18534" y="5918"/>
                </a:cubicBezTo>
                <a:cubicBezTo>
                  <a:pt x="18619" y="5895"/>
                  <a:pt x="18679" y="5756"/>
                  <a:pt x="18667" y="5605"/>
                </a:cubicBezTo>
                <a:cubicBezTo>
                  <a:pt x="18655" y="5458"/>
                  <a:pt x="18574" y="5350"/>
                  <a:pt x="18489" y="5374"/>
                </a:cubicBezTo>
                <a:close/>
                <a:moveTo>
                  <a:pt x="18760" y="6268"/>
                </a:moveTo>
                <a:cubicBezTo>
                  <a:pt x="18664" y="6284"/>
                  <a:pt x="18595" y="6431"/>
                  <a:pt x="18604" y="6602"/>
                </a:cubicBezTo>
                <a:cubicBezTo>
                  <a:pt x="18613" y="6768"/>
                  <a:pt x="18697" y="6895"/>
                  <a:pt x="18793" y="6880"/>
                </a:cubicBezTo>
                <a:cubicBezTo>
                  <a:pt x="18889" y="6864"/>
                  <a:pt x="18958" y="6717"/>
                  <a:pt x="18949" y="6546"/>
                </a:cubicBezTo>
                <a:cubicBezTo>
                  <a:pt x="18940" y="6375"/>
                  <a:pt x="18856" y="6252"/>
                  <a:pt x="18760" y="6268"/>
                </a:cubicBezTo>
                <a:close/>
                <a:moveTo>
                  <a:pt x="19704" y="16007"/>
                </a:moveTo>
                <a:cubicBezTo>
                  <a:pt x="19541" y="15876"/>
                  <a:pt x="19346" y="15999"/>
                  <a:pt x="19271" y="16289"/>
                </a:cubicBezTo>
                <a:cubicBezTo>
                  <a:pt x="19196" y="16579"/>
                  <a:pt x="19268" y="16921"/>
                  <a:pt x="19430" y="17052"/>
                </a:cubicBezTo>
                <a:cubicBezTo>
                  <a:pt x="19592" y="17183"/>
                  <a:pt x="19788" y="17060"/>
                  <a:pt x="19863" y="16770"/>
                </a:cubicBezTo>
                <a:cubicBezTo>
                  <a:pt x="19938" y="16480"/>
                  <a:pt x="19866" y="16138"/>
                  <a:pt x="19704" y="16007"/>
                </a:cubicBezTo>
                <a:close/>
                <a:moveTo>
                  <a:pt x="18820" y="7555"/>
                </a:moveTo>
                <a:cubicBezTo>
                  <a:pt x="18823" y="7742"/>
                  <a:pt x="18910" y="7885"/>
                  <a:pt x="19015" y="7881"/>
                </a:cubicBezTo>
                <a:cubicBezTo>
                  <a:pt x="19121" y="7873"/>
                  <a:pt x="19202" y="7718"/>
                  <a:pt x="19199" y="7535"/>
                </a:cubicBezTo>
                <a:cubicBezTo>
                  <a:pt x="19196" y="7348"/>
                  <a:pt x="19109" y="7205"/>
                  <a:pt x="19003" y="7209"/>
                </a:cubicBezTo>
                <a:cubicBezTo>
                  <a:pt x="18898" y="7213"/>
                  <a:pt x="18817" y="7368"/>
                  <a:pt x="18820" y="7555"/>
                </a:cubicBezTo>
                <a:close/>
                <a:moveTo>
                  <a:pt x="18994" y="4262"/>
                </a:moveTo>
                <a:cubicBezTo>
                  <a:pt x="18883" y="4302"/>
                  <a:pt x="18808" y="4496"/>
                  <a:pt x="18832" y="4695"/>
                </a:cubicBezTo>
                <a:cubicBezTo>
                  <a:pt x="18853" y="4894"/>
                  <a:pt x="18964" y="5021"/>
                  <a:pt x="19075" y="4981"/>
                </a:cubicBezTo>
                <a:cubicBezTo>
                  <a:pt x="19187" y="4941"/>
                  <a:pt x="19262" y="4747"/>
                  <a:pt x="19238" y="4548"/>
                </a:cubicBezTo>
                <a:cubicBezTo>
                  <a:pt x="19214" y="4349"/>
                  <a:pt x="19105" y="4218"/>
                  <a:pt x="18994" y="4262"/>
                </a:cubicBezTo>
                <a:close/>
                <a:moveTo>
                  <a:pt x="20443" y="11702"/>
                </a:moveTo>
                <a:cubicBezTo>
                  <a:pt x="20266" y="11638"/>
                  <a:pt x="20094" y="11837"/>
                  <a:pt x="20058" y="12147"/>
                </a:cubicBezTo>
                <a:cubicBezTo>
                  <a:pt x="20022" y="12456"/>
                  <a:pt x="20133" y="12762"/>
                  <a:pt x="20311" y="12826"/>
                </a:cubicBezTo>
                <a:cubicBezTo>
                  <a:pt x="20488" y="12889"/>
                  <a:pt x="20659" y="12691"/>
                  <a:pt x="20695" y="12381"/>
                </a:cubicBezTo>
                <a:cubicBezTo>
                  <a:pt x="20731" y="12071"/>
                  <a:pt x="20620" y="11765"/>
                  <a:pt x="20443" y="11702"/>
                </a:cubicBezTo>
                <a:close/>
                <a:moveTo>
                  <a:pt x="18664" y="3384"/>
                </a:moveTo>
                <a:cubicBezTo>
                  <a:pt x="18562" y="3432"/>
                  <a:pt x="18501" y="3615"/>
                  <a:pt x="18528" y="3793"/>
                </a:cubicBezTo>
                <a:cubicBezTo>
                  <a:pt x="18556" y="3972"/>
                  <a:pt x="18661" y="4079"/>
                  <a:pt x="18760" y="4032"/>
                </a:cubicBezTo>
                <a:cubicBezTo>
                  <a:pt x="18862" y="3984"/>
                  <a:pt x="18922" y="3801"/>
                  <a:pt x="18895" y="3623"/>
                </a:cubicBezTo>
                <a:cubicBezTo>
                  <a:pt x="18868" y="3444"/>
                  <a:pt x="18763" y="3337"/>
                  <a:pt x="18664" y="3384"/>
                </a:cubicBezTo>
                <a:close/>
                <a:moveTo>
                  <a:pt x="18306" y="2562"/>
                </a:moveTo>
                <a:cubicBezTo>
                  <a:pt x="18216" y="2614"/>
                  <a:pt x="18165" y="2788"/>
                  <a:pt x="18195" y="2947"/>
                </a:cubicBezTo>
                <a:cubicBezTo>
                  <a:pt x="18225" y="3110"/>
                  <a:pt x="18321" y="3198"/>
                  <a:pt x="18414" y="3142"/>
                </a:cubicBezTo>
                <a:cubicBezTo>
                  <a:pt x="18504" y="3090"/>
                  <a:pt x="18556" y="2915"/>
                  <a:pt x="18525" y="2757"/>
                </a:cubicBezTo>
                <a:cubicBezTo>
                  <a:pt x="18495" y="2594"/>
                  <a:pt x="18399" y="2506"/>
                  <a:pt x="18306" y="2562"/>
                </a:cubicBezTo>
                <a:close/>
                <a:moveTo>
                  <a:pt x="20503" y="12909"/>
                </a:moveTo>
                <a:cubicBezTo>
                  <a:pt x="20320" y="12822"/>
                  <a:pt x="20133" y="13012"/>
                  <a:pt x="20082" y="13334"/>
                </a:cubicBezTo>
                <a:cubicBezTo>
                  <a:pt x="20031" y="13656"/>
                  <a:pt x="20139" y="13990"/>
                  <a:pt x="20323" y="14077"/>
                </a:cubicBezTo>
                <a:cubicBezTo>
                  <a:pt x="20506" y="14164"/>
                  <a:pt x="20692" y="13974"/>
                  <a:pt x="20743" y="13652"/>
                </a:cubicBezTo>
                <a:cubicBezTo>
                  <a:pt x="20792" y="13330"/>
                  <a:pt x="20686" y="12997"/>
                  <a:pt x="20503" y="12909"/>
                </a:cubicBezTo>
                <a:close/>
                <a:moveTo>
                  <a:pt x="19818" y="7193"/>
                </a:moveTo>
                <a:cubicBezTo>
                  <a:pt x="19677" y="7201"/>
                  <a:pt x="19562" y="7408"/>
                  <a:pt x="19565" y="7662"/>
                </a:cubicBezTo>
                <a:cubicBezTo>
                  <a:pt x="19568" y="7912"/>
                  <a:pt x="19689" y="8111"/>
                  <a:pt x="19830" y="8107"/>
                </a:cubicBezTo>
                <a:cubicBezTo>
                  <a:pt x="19971" y="8103"/>
                  <a:pt x="20085" y="7892"/>
                  <a:pt x="20082" y="7638"/>
                </a:cubicBezTo>
                <a:cubicBezTo>
                  <a:pt x="20079" y="7388"/>
                  <a:pt x="19962" y="7189"/>
                  <a:pt x="19818" y="7193"/>
                </a:cubicBezTo>
                <a:close/>
                <a:moveTo>
                  <a:pt x="19574" y="6169"/>
                </a:moveTo>
                <a:cubicBezTo>
                  <a:pt x="19442" y="6188"/>
                  <a:pt x="19343" y="6395"/>
                  <a:pt x="19355" y="6629"/>
                </a:cubicBezTo>
                <a:cubicBezTo>
                  <a:pt x="19367" y="6864"/>
                  <a:pt x="19481" y="7038"/>
                  <a:pt x="19616" y="7019"/>
                </a:cubicBezTo>
                <a:cubicBezTo>
                  <a:pt x="19749" y="6999"/>
                  <a:pt x="19848" y="6792"/>
                  <a:pt x="19836" y="6558"/>
                </a:cubicBezTo>
                <a:cubicBezTo>
                  <a:pt x="19824" y="6324"/>
                  <a:pt x="19707" y="6149"/>
                  <a:pt x="19574" y="6169"/>
                </a:cubicBezTo>
                <a:close/>
                <a:moveTo>
                  <a:pt x="19298" y="5191"/>
                </a:moveTo>
                <a:cubicBezTo>
                  <a:pt x="19175" y="5223"/>
                  <a:pt x="19090" y="5422"/>
                  <a:pt x="19108" y="5640"/>
                </a:cubicBezTo>
                <a:cubicBezTo>
                  <a:pt x="19127" y="5859"/>
                  <a:pt x="19241" y="6006"/>
                  <a:pt x="19361" y="5978"/>
                </a:cubicBezTo>
                <a:cubicBezTo>
                  <a:pt x="19484" y="5946"/>
                  <a:pt x="19568" y="5748"/>
                  <a:pt x="19550" y="5529"/>
                </a:cubicBezTo>
                <a:cubicBezTo>
                  <a:pt x="19535" y="5311"/>
                  <a:pt x="19421" y="5160"/>
                  <a:pt x="19298" y="5191"/>
                </a:cubicBezTo>
                <a:close/>
                <a:moveTo>
                  <a:pt x="20344" y="10522"/>
                </a:moveTo>
                <a:cubicBezTo>
                  <a:pt x="20175" y="10478"/>
                  <a:pt x="20019" y="10681"/>
                  <a:pt x="19992" y="10979"/>
                </a:cubicBezTo>
                <a:cubicBezTo>
                  <a:pt x="19968" y="11277"/>
                  <a:pt x="20082" y="11555"/>
                  <a:pt x="20251" y="11598"/>
                </a:cubicBezTo>
                <a:cubicBezTo>
                  <a:pt x="20419" y="11642"/>
                  <a:pt x="20575" y="11440"/>
                  <a:pt x="20602" y="11142"/>
                </a:cubicBezTo>
                <a:cubicBezTo>
                  <a:pt x="20629" y="10844"/>
                  <a:pt x="20512" y="10566"/>
                  <a:pt x="20344" y="10522"/>
                </a:cubicBezTo>
                <a:close/>
                <a:moveTo>
                  <a:pt x="20470" y="9934"/>
                </a:moveTo>
                <a:cubicBezTo>
                  <a:pt x="20485" y="9652"/>
                  <a:pt x="20368" y="9398"/>
                  <a:pt x="20205" y="9374"/>
                </a:cubicBezTo>
                <a:cubicBezTo>
                  <a:pt x="20046" y="9346"/>
                  <a:pt x="19902" y="9557"/>
                  <a:pt x="19887" y="9839"/>
                </a:cubicBezTo>
                <a:cubicBezTo>
                  <a:pt x="19872" y="10121"/>
                  <a:pt x="19989" y="10371"/>
                  <a:pt x="20151" y="10399"/>
                </a:cubicBezTo>
                <a:cubicBezTo>
                  <a:pt x="20314" y="10427"/>
                  <a:pt x="20455" y="10220"/>
                  <a:pt x="20470" y="9934"/>
                </a:cubicBezTo>
                <a:close/>
                <a:moveTo>
                  <a:pt x="20296" y="8766"/>
                </a:moveTo>
                <a:cubicBezTo>
                  <a:pt x="20302" y="8500"/>
                  <a:pt x="20181" y="8274"/>
                  <a:pt x="20031" y="8266"/>
                </a:cubicBezTo>
                <a:cubicBezTo>
                  <a:pt x="19881" y="8258"/>
                  <a:pt x="19752" y="8468"/>
                  <a:pt x="19749" y="8735"/>
                </a:cubicBezTo>
                <a:cubicBezTo>
                  <a:pt x="19743" y="9001"/>
                  <a:pt x="19863" y="9227"/>
                  <a:pt x="20013" y="9235"/>
                </a:cubicBezTo>
                <a:cubicBezTo>
                  <a:pt x="20163" y="9243"/>
                  <a:pt x="20290" y="9032"/>
                  <a:pt x="20296" y="8766"/>
                </a:cubicBezTo>
                <a:close/>
                <a:moveTo>
                  <a:pt x="16644" y="4"/>
                </a:moveTo>
                <a:cubicBezTo>
                  <a:pt x="16644" y="40"/>
                  <a:pt x="16647" y="75"/>
                  <a:pt x="16659" y="107"/>
                </a:cubicBezTo>
                <a:cubicBezTo>
                  <a:pt x="16689" y="195"/>
                  <a:pt x="16755" y="222"/>
                  <a:pt x="16803" y="171"/>
                </a:cubicBezTo>
                <a:cubicBezTo>
                  <a:pt x="16836" y="135"/>
                  <a:pt x="16854" y="72"/>
                  <a:pt x="16854" y="8"/>
                </a:cubicBezTo>
                <a:lnTo>
                  <a:pt x="16644" y="8"/>
                </a:lnTo>
                <a:close/>
                <a:moveTo>
                  <a:pt x="17720" y="1208"/>
                </a:moveTo>
                <a:cubicBezTo>
                  <a:pt x="17687" y="1084"/>
                  <a:pt x="17606" y="1029"/>
                  <a:pt x="17534" y="1088"/>
                </a:cubicBezTo>
                <a:cubicBezTo>
                  <a:pt x="17465" y="1144"/>
                  <a:pt x="17431" y="1291"/>
                  <a:pt x="17465" y="1414"/>
                </a:cubicBezTo>
                <a:cubicBezTo>
                  <a:pt x="17498" y="1537"/>
                  <a:pt x="17579" y="1593"/>
                  <a:pt x="17651" y="1533"/>
                </a:cubicBezTo>
                <a:cubicBezTo>
                  <a:pt x="17723" y="1478"/>
                  <a:pt x="17753" y="1331"/>
                  <a:pt x="17720" y="1208"/>
                </a:cubicBezTo>
                <a:close/>
                <a:moveTo>
                  <a:pt x="17122" y="437"/>
                </a:moveTo>
                <a:cubicBezTo>
                  <a:pt x="17062" y="493"/>
                  <a:pt x="17041" y="624"/>
                  <a:pt x="17071" y="731"/>
                </a:cubicBezTo>
                <a:cubicBezTo>
                  <a:pt x="17104" y="838"/>
                  <a:pt x="17176" y="878"/>
                  <a:pt x="17236" y="818"/>
                </a:cubicBezTo>
                <a:cubicBezTo>
                  <a:pt x="17296" y="763"/>
                  <a:pt x="17317" y="632"/>
                  <a:pt x="17287" y="524"/>
                </a:cubicBezTo>
                <a:cubicBezTo>
                  <a:pt x="17257" y="421"/>
                  <a:pt x="17182" y="381"/>
                  <a:pt x="17122" y="437"/>
                </a:cubicBezTo>
                <a:close/>
                <a:moveTo>
                  <a:pt x="17930" y="1795"/>
                </a:moveTo>
                <a:cubicBezTo>
                  <a:pt x="17849" y="1851"/>
                  <a:pt x="17810" y="2010"/>
                  <a:pt x="17840" y="2153"/>
                </a:cubicBezTo>
                <a:cubicBezTo>
                  <a:pt x="17873" y="2296"/>
                  <a:pt x="17963" y="2363"/>
                  <a:pt x="18045" y="2308"/>
                </a:cubicBezTo>
                <a:cubicBezTo>
                  <a:pt x="18126" y="2252"/>
                  <a:pt x="18165" y="2093"/>
                  <a:pt x="18132" y="1950"/>
                </a:cubicBezTo>
                <a:cubicBezTo>
                  <a:pt x="18102" y="1807"/>
                  <a:pt x="18012" y="1740"/>
                  <a:pt x="17930" y="1795"/>
                </a:cubicBezTo>
                <a:close/>
                <a:moveTo>
                  <a:pt x="17750" y="4"/>
                </a:moveTo>
                <a:cubicBezTo>
                  <a:pt x="17741" y="79"/>
                  <a:pt x="17744" y="163"/>
                  <a:pt x="17768" y="238"/>
                </a:cubicBezTo>
                <a:cubicBezTo>
                  <a:pt x="17816" y="401"/>
                  <a:pt x="17933" y="465"/>
                  <a:pt x="18027" y="381"/>
                </a:cubicBezTo>
                <a:cubicBezTo>
                  <a:pt x="18105" y="310"/>
                  <a:pt x="18144" y="151"/>
                  <a:pt x="18123" y="8"/>
                </a:cubicBezTo>
                <a:lnTo>
                  <a:pt x="17750" y="8"/>
                </a:lnTo>
                <a:close/>
                <a:moveTo>
                  <a:pt x="20380" y="6097"/>
                </a:moveTo>
                <a:cubicBezTo>
                  <a:pt x="20208" y="6121"/>
                  <a:pt x="20082" y="6383"/>
                  <a:pt x="20094" y="6681"/>
                </a:cubicBezTo>
                <a:cubicBezTo>
                  <a:pt x="20106" y="6983"/>
                  <a:pt x="20257" y="7205"/>
                  <a:pt x="20425" y="7185"/>
                </a:cubicBezTo>
                <a:cubicBezTo>
                  <a:pt x="20596" y="7162"/>
                  <a:pt x="20722" y="6899"/>
                  <a:pt x="20710" y="6602"/>
                </a:cubicBezTo>
                <a:cubicBezTo>
                  <a:pt x="20698" y="6300"/>
                  <a:pt x="20548" y="6073"/>
                  <a:pt x="20380" y="6097"/>
                </a:cubicBezTo>
                <a:close/>
                <a:moveTo>
                  <a:pt x="20100" y="5029"/>
                </a:moveTo>
                <a:cubicBezTo>
                  <a:pt x="19941" y="5068"/>
                  <a:pt x="19830" y="5327"/>
                  <a:pt x="19851" y="5609"/>
                </a:cubicBezTo>
                <a:cubicBezTo>
                  <a:pt x="19872" y="5891"/>
                  <a:pt x="20019" y="6089"/>
                  <a:pt x="20178" y="6049"/>
                </a:cubicBezTo>
                <a:cubicBezTo>
                  <a:pt x="20338" y="6014"/>
                  <a:pt x="20449" y="5752"/>
                  <a:pt x="20428" y="5470"/>
                </a:cubicBezTo>
                <a:cubicBezTo>
                  <a:pt x="20407" y="5191"/>
                  <a:pt x="20260" y="4993"/>
                  <a:pt x="20100" y="5029"/>
                </a:cubicBezTo>
                <a:close/>
                <a:moveTo>
                  <a:pt x="21161" y="8993"/>
                </a:moveTo>
                <a:cubicBezTo>
                  <a:pt x="21170" y="8659"/>
                  <a:pt x="21023" y="8377"/>
                  <a:pt x="20834" y="8365"/>
                </a:cubicBezTo>
                <a:cubicBezTo>
                  <a:pt x="20644" y="8349"/>
                  <a:pt x="20485" y="8611"/>
                  <a:pt x="20476" y="8945"/>
                </a:cubicBezTo>
                <a:cubicBezTo>
                  <a:pt x="20467" y="9279"/>
                  <a:pt x="20614" y="9561"/>
                  <a:pt x="20804" y="9573"/>
                </a:cubicBezTo>
                <a:cubicBezTo>
                  <a:pt x="20993" y="9585"/>
                  <a:pt x="21152" y="9326"/>
                  <a:pt x="21161" y="8993"/>
                </a:cubicBezTo>
                <a:close/>
                <a:moveTo>
                  <a:pt x="20623" y="7205"/>
                </a:moveTo>
                <a:cubicBezTo>
                  <a:pt x="20443" y="7209"/>
                  <a:pt x="20302" y="7471"/>
                  <a:pt x="20305" y="7789"/>
                </a:cubicBezTo>
                <a:cubicBezTo>
                  <a:pt x="20308" y="8107"/>
                  <a:pt x="20455" y="8361"/>
                  <a:pt x="20635" y="8353"/>
                </a:cubicBezTo>
                <a:cubicBezTo>
                  <a:pt x="20816" y="8349"/>
                  <a:pt x="20960" y="8087"/>
                  <a:pt x="20957" y="7769"/>
                </a:cubicBezTo>
                <a:cubicBezTo>
                  <a:pt x="20951" y="7456"/>
                  <a:pt x="20804" y="7201"/>
                  <a:pt x="20623" y="7205"/>
                </a:cubicBezTo>
                <a:close/>
                <a:moveTo>
                  <a:pt x="18694" y="1299"/>
                </a:moveTo>
                <a:cubicBezTo>
                  <a:pt x="18580" y="1378"/>
                  <a:pt x="18519" y="1605"/>
                  <a:pt x="18565" y="1811"/>
                </a:cubicBezTo>
                <a:cubicBezTo>
                  <a:pt x="18610" y="2014"/>
                  <a:pt x="18739" y="2117"/>
                  <a:pt x="18853" y="2038"/>
                </a:cubicBezTo>
                <a:cubicBezTo>
                  <a:pt x="18967" y="1958"/>
                  <a:pt x="19027" y="1732"/>
                  <a:pt x="18982" y="1525"/>
                </a:cubicBezTo>
                <a:cubicBezTo>
                  <a:pt x="18937" y="1323"/>
                  <a:pt x="18808" y="1219"/>
                  <a:pt x="18694" y="1299"/>
                </a:cubicBezTo>
                <a:close/>
                <a:moveTo>
                  <a:pt x="18552" y="695"/>
                </a:moveTo>
                <a:cubicBezTo>
                  <a:pt x="18504" y="512"/>
                  <a:pt x="18384" y="429"/>
                  <a:pt x="18279" y="512"/>
                </a:cubicBezTo>
                <a:cubicBezTo>
                  <a:pt x="18174" y="596"/>
                  <a:pt x="18129" y="814"/>
                  <a:pt x="18174" y="997"/>
                </a:cubicBezTo>
                <a:cubicBezTo>
                  <a:pt x="18222" y="1180"/>
                  <a:pt x="18345" y="1263"/>
                  <a:pt x="18447" y="1180"/>
                </a:cubicBezTo>
                <a:cubicBezTo>
                  <a:pt x="18556" y="1096"/>
                  <a:pt x="18601" y="878"/>
                  <a:pt x="18552" y="695"/>
                </a:cubicBezTo>
                <a:close/>
                <a:moveTo>
                  <a:pt x="19084" y="2149"/>
                </a:moveTo>
                <a:cubicBezTo>
                  <a:pt x="18958" y="2220"/>
                  <a:pt x="18886" y="2459"/>
                  <a:pt x="18928" y="2685"/>
                </a:cubicBezTo>
                <a:cubicBezTo>
                  <a:pt x="18967" y="2908"/>
                  <a:pt x="19105" y="3035"/>
                  <a:pt x="19232" y="2963"/>
                </a:cubicBezTo>
                <a:cubicBezTo>
                  <a:pt x="19358" y="2892"/>
                  <a:pt x="19430" y="2653"/>
                  <a:pt x="19388" y="2427"/>
                </a:cubicBezTo>
                <a:cubicBezTo>
                  <a:pt x="19346" y="2201"/>
                  <a:pt x="19211" y="2077"/>
                  <a:pt x="19084" y="2149"/>
                </a:cubicBezTo>
                <a:close/>
                <a:moveTo>
                  <a:pt x="19451" y="3055"/>
                </a:moveTo>
                <a:cubicBezTo>
                  <a:pt x="19313" y="3118"/>
                  <a:pt x="19229" y="3364"/>
                  <a:pt x="19265" y="3607"/>
                </a:cubicBezTo>
                <a:cubicBezTo>
                  <a:pt x="19301" y="3849"/>
                  <a:pt x="19439" y="3996"/>
                  <a:pt x="19577" y="3936"/>
                </a:cubicBezTo>
                <a:cubicBezTo>
                  <a:pt x="19716" y="3873"/>
                  <a:pt x="19800" y="3626"/>
                  <a:pt x="19764" y="3384"/>
                </a:cubicBezTo>
                <a:cubicBezTo>
                  <a:pt x="19731" y="3138"/>
                  <a:pt x="19589" y="2991"/>
                  <a:pt x="19451" y="3055"/>
                </a:cubicBezTo>
                <a:close/>
                <a:moveTo>
                  <a:pt x="19791" y="4016"/>
                </a:moveTo>
                <a:cubicBezTo>
                  <a:pt x="19640" y="4067"/>
                  <a:pt x="19544" y="4322"/>
                  <a:pt x="19574" y="4584"/>
                </a:cubicBezTo>
                <a:cubicBezTo>
                  <a:pt x="19604" y="4846"/>
                  <a:pt x="19749" y="5021"/>
                  <a:pt x="19896" y="4969"/>
                </a:cubicBezTo>
                <a:cubicBezTo>
                  <a:pt x="20046" y="4917"/>
                  <a:pt x="20142" y="4663"/>
                  <a:pt x="20112" y="4401"/>
                </a:cubicBezTo>
                <a:cubicBezTo>
                  <a:pt x="20082" y="4135"/>
                  <a:pt x="19938" y="3964"/>
                  <a:pt x="19791" y="4016"/>
                </a:cubicBezTo>
                <a:close/>
              </a:path>
            </a:pathLst>
          </a:custGeom>
          <a:solidFill>
            <a:schemeClr val="bg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429000"/>
            <a:ext cx="6361112" cy="1831975"/>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295900"/>
            <a:ext cx="7886700" cy="793750"/>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Shape">
            <a:extLst>
              <a:ext uri="{FF2B5EF4-FFF2-40B4-BE49-F238E27FC236}">
                <a16:creationId xmlns:a16="http://schemas.microsoft.com/office/drawing/2014/main" id="{FB641F25-D36A-584E-AEAA-93AF0D6FE157}"/>
              </a:ext>
            </a:extLst>
          </p:cNvPr>
          <p:cNvSpPr/>
          <p:nvPr userDrawn="1"/>
        </p:nvSpPr>
        <p:spPr>
          <a:xfrm>
            <a:off x="0" y="0"/>
            <a:ext cx="9144000" cy="5397500"/>
          </a:xfrm>
          <a:custGeom>
            <a:avLst/>
            <a:gdLst/>
            <a:ahLst/>
            <a:cxnLst>
              <a:cxn ang="0">
                <a:pos x="wd2" y="hd2"/>
              </a:cxn>
              <a:cxn ang="5400000">
                <a:pos x="wd2" y="hd2"/>
              </a:cxn>
              <a:cxn ang="10800000">
                <a:pos x="wd2" y="hd2"/>
              </a:cxn>
              <a:cxn ang="16200000">
                <a:pos x="wd2" y="hd2"/>
              </a:cxn>
            </a:cxnLst>
            <a:rect l="0" t="0" r="r" b="b"/>
            <a:pathLst>
              <a:path w="21600" h="21501" extrusionOk="0">
                <a:moveTo>
                  <a:pt x="11491" y="8283"/>
                </a:moveTo>
                <a:cubicBezTo>
                  <a:pt x="11561" y="8311"/>
                  <a:pt x="11603" y="8439"/>
                  <a:pt x="11585" y="8563"/>
                </a:cubicBezTo>
                <a:cubicBezTo>
                  <a:pt x="11570" y="8691"/>
                  <a:pt x="11500" y="8767"/>
                  <a:pt x="11430" y="8738"/>
                </a:cubicBezTo>
                <a:cubicBezTo>
                  <a:pt x="11360" y="8710"/>
                  <a:pt x="11317" y="8582"/>
                  <a:pt x="11336" y="8458"/>
                </a:cubicBezTo>
                <a:cubicBezTo>
                  <a:pt x="11354" y="8335"/>
                  <a:pt x="11424" y="8254"/>
                  <a:pt x="11491" y="8283"/>
                </a:cubicBezTo>
                <a:close/>
                <a:moveTo>
                  <a:pt x="11689" y="3748"/>
                </a:moveTo>
                <a:cubicBezTo>
                  <a:pt x="11725" y="3411"/>
                  <a:pt x="11603" y="3088"/>
                  <a:pt x="11421" y="3022"/>
                </a:cubicBezTo>
                <a:cubicBezTo>
                  <a:pt x="11238" y="2955"/>
                  <a:pt x="11062" y="3173"/>
                  <a:pt x="11025" y="3510"/>
                </a:cubicBezTo>
                <a:cubicBezTo>
                  <a:pt x="10989" y="3847"/>
                  <a:pt x="11110" y="4170"/>
                  <a:pt x="11293" y="4236"/>
                </a:cubicBezTo>
                <a:cubicBezTo>
                  <a:pt x="11476" y="4303"/>
                  <a:pt x="11652" y="4084"/>
                  <a:pt x="11689" y="3748"/>
                </a:cubicBezTo>
                <a:close/>
                <a:moveTo>
                  <a:pt x="11819" y="10830"/>
                </a:moveTo>
                <a:cubicBezTo>
                  <a:pt x="11813" y="10868"/>
                  <a:pt x="11826" y="10906"/>
                  <a:pt x="11847" y="10916"/>
                </a:cubicBezTo>
                <a:cubicBezTo>
                  <a:pt x="11868" y="10925"/>
                  <a:pt x="11889" y="10906"/>
                  <a:pt x="11892" y="10868"/>
                </a:cubicBezTo>
                <a:cubicBezTo>
                  <a:pt x="11899" y="10830"/>
                  <a:pt x="11886" y="10793"/>
                  <a:pt x="11868" y="10783"/>
                </a:cubicBezTo>
                <a:cubicBezTo>
                  <a:pt x="11847" y="10769"/>
                  <a:pt x="11826" y="10793"/>
                  <a:pt x="11819" y="10830"/>
                </a:cubicBezTo>
                <a:close/>
                <a:moveTo>
                  <a:pt x="12175" y="6044"/>
                </a:moveTo>
                <a:cubicBezTo>
                  <a:pt x="12209" y="5802"/>
                  <a:pt x="12127" y="5555"/>
                  <a:pt x="11993" y="5493"/>
                </a:cubicBezTo>
                <a:cubicBezTo>
                  <a:pt x="11859" y="5432"/>
                  <a:pt x="11725" y="5583"/>
                  <a:pt x="11692" y="5825"/>
                </a:cubicBezTo>
                <a:cubicBezTo>
                  <a:pt x="11658" y="6067"/>
                  <a:pt x="11740" y="6314"/>
                  <a:pt x="11874" y="6376"/>
                </a:cubicBezTo>
                <a:cubicBezTo>
                  <a:pt x="12008" y="6437"/>
                  <a:pt x="12142" y="6286"/>
                  <a:pt x="12175" y="6044"/>
                </a:cubicBezTo>
                <a:close/>
                <a:moveTo>
                  <a:pt x="9963" y="1874"/>
                </a:moveTo>
                <a:cubicBezTo>
                  <a:pt x="9981" y="1475"/>
                  <a:pt x="9820" y="1124"/>
                  <a:pt x="9601" y="1091"/>
                </a:cubicBezTo>
                <a:cubicBezTo>
                  <a:pt x="9382" y="1058"/>
                  <a:pt x="9190" y="1356"/>
                  <a:pt x="9172" y="1755"/>
                </a:cubicBezTo>
                <a:cubicBezTo>
                  <a:pt x="9154" y="2153"/>
                  <a:pt x="9315" y="2505"/>
                  <a:pt x="9534" y="2538"/>
                </a:cubicBezTo>
                <a:cubicBezTo>
                  <a:pt x="9753" y="2571"/>
                  <a:pt x="9945" y="2272"/>
                  <a:pt x="9963" y="1874"/>
                </a:cubicBezTo>
                <a:close/>
                <a:moveTo>
                  <a:pt x="11162" y="6290"/>
                </a:moveTo>
                <a:cubicBezTo>
                  <a:pt x="11183" y="6072"/>
                  <a:pt x="11107" y="5868"/>
                  <a:pt x="10989" y="5825"/>
                </a:cubicBezTo>
                <a:cubicBezTo>
                  <a:pt x="10870" y="5787"/>
                  <a:pt x="10757" y="5930"/>
                  <a:pt x="10736" y="6143"/>
                </a:cubicBezTo>
                <a:cubicBezTo>
                  <a:pt x="10715" y="6362"/>
                  <a:pt x="10791" y="6565"/>
                  <a:pt x="10910" y="6608"/>
                </a:cubicBezTo>
                <a:cubicBezTo>
                  <a:pt x="11028" y="6651"/>
                  <a:pt x="11141" y="6504"/>
                  <a:pt x="11162" y="6290"/>
                </a:cubicBezTo>
                <a:close/>
                <a:moveTo>
                  <a:pt x="11004" y="11129"/>
                </a:moveTo>
                <a:cubicBezTo>
                  <a:pt x="11004" y="11139"/>
                  <a:pt x="11007" y="11144"/>
                  <a:pt x="11010" y="11148"/>
                </a:cubicBezTo>
                <a:cubicBezTo>
                  <a:pt x="11013" y="11148"/>
                  <a:pt x="11019" y="11144"/>
                  <a:pt x="11019" y="11139"/>
                </a:cubicBezTo>
                <a:cubicBezTo>
                  <a:pt x="11019" y="11129"/>
                  <a:pt x="11016" y="11125"/>
                  <a:pt x="11013" y="11120"/>
                </a:cubicBezTo>
                <a:cubicBezTo>
                  <a:pt x="11007" y="11115"/>
                  <a:pt x="11004" y="11120"/>
                  <a:pt x="11004" y="11129"/>
                </a:cubicBezTo>
                <a:close/>
                <a:moveTo>
                  <a:pt x="9628" y="9265"/>
                </a:moveTo>
                <a:cubicBezTo>
                  <a:pt x="9625" y="9331"/>
                  <a:pt x="9650" y="9393"/>
                  <a:pt x="9689" y="9402"/>
                </a:cubicBezTo>
                <a:cubicBezTo>
                  <a:pt x="9726" y="9412"/>
                  <a:pt x="9759" y="9360"/>
                  <a:pt x="9765" y="9293"/>
                </a:cubicBezTo>
                <a:cubicBezTo>
                  <a:pt x="9768" y="9227"/>
                  <a:pt x="9744" y="9165"/>
                  <a:pt x="9704" y="9156"/>
                </a:cubicBezTo>
                <a:cubicBezTo>
                  <a:pt x="9665" y="9146"/>
                  <a:pt x="9631" y="9194"/>
                  <a:pt x="9628" y="9265"/>
                </a:cubicBezTo>
                <a:close/>
                <a:moveTo>
                  <a:pt x="16573" y="11238"/>
                </a:moveTo>
                <a:cubicBezTo>
                  <a:pt x="16628" y="11077"/>
                  <a:pt x="16603" y="10868"/>
                  <a:pt x="16518" y="10764"/>
                </a:cubicBezTo>
                <a:cubicBezTo>
                  <a:pt x="16430" y="10660"/>
                  <a:pt x="16314" y="10707"/>
                  <a:pt x="16259" y="10864"/>
                </a:cubicBezTo>
                <a:cubicBezTo>
                  <a:pt x="16202" y="11025"/>
                  <a:pt x="16229" y="11234"/>
                  <a:pt x="16314" y="11338"/>
                </a:cubicBezTo>
                <a:cubicBezTo>
                  <a:pt x="16402" y="11447"/>
                  <a:pt x="16518" y="11400"/>
                  <a:pt x="16573" y="11238"/>
                </a:cubicBezTo>
                <a:close/>
                <a:moveTo>
                  <a:pt x="15447" y="13179"/>
                </a:moveTo>
                <a:cubicBezTo>
                  <a:pt x="15426" y="13236"/>
                  <a:pt x="15435" y="13312"/>
                  <a:pt x="15468" y="13350"/>
                </a:cubicBezTo>
                <a:cubicBezTo>
                  <a:pt x="15499" y="13388"/>
                  <a:pt x="15541" y="13369"/>
                  <a:pt x="15562" y="13312"/>
                </a:cubicBezTo>
                <a:cubicBezTo>
                  <a:pt x="15584" y="13255"/>
                  <a:pt x="15575" y="13174"/>
                  <a:pt x="15541" y="13141"/>
                </a:cubicBezTo>
                <a:cubicBezTo>
                  <a:pt x="15511" y="13108"/>
                  <a:pt x="15468" y="13122"/>
                  <a:pt x="15447" y="13179"/>
                </a:cubicBezTo>
                <a:close/>
                <a:moveTo>
                  <a:pt x="12242" y="8202"/>
                </a:moveTo>
                <a:cubicBezTo>
                  <a:pt x="12218" y="8354"/>
                  <a:pt x="12264" y="8515"/>
                  <a:pt x="12349" y="8563"/>
                </a:cubicBezTo>
                <a:cubicBezTo>
                  <a:pt x="12431" y="8610"/>
                  <a:pt x="12519" y="8520"/>
                  <a:pt x="12547" y="8368"/>
                </a:cubicBezTo>
                <a:cubicBezTo>
                  <a:pt x="12571" y="8216"/>
                  <a:pt x="12525" y="8055"/>
                  <a:pt x="12440" y="8008"/>
                </a:cubicBezTo>
                <a:cubicBezTo>
                  <a:pt x="12355" y="7965"/>
                  <a:pt x="12267" y="8050"/>
                  <a:pt x="12242" y="8202"/>
                </a:cubicBezTo>
                <a:close/>
                <a:moveTo>
                  <a:pt x="16308" y="13430"/>
                </a:moveTo>
                <a:cubicBezTo>
                  <a:pt x="16278" y="13511"/>
                  <a:pt x="16287" y="13625"/>
                  <a:pt x="16329" y="13682"/>
                </a:cubicBezTo>
                <a:cubicBezTo>
                  <a:pt x="16372" y="13739"/>
                  <a:pt x="16436" y="13720"/>
                  <a:pt x="16466" y="13639"/>
                </a:cubicBezTo>
                <a:cubicBezTo>
                  <a:pt x="16497" y="13558"/>
                  <a:pt x="16488" y="13444"/>
                  <a:pt x="16445" y="13388"/>
                </a:cubicBezTo>
                <a:cubicBezTo>
                  <a:pt x="16399" y="13331"/>
                  <a:pt x="16338" y="13350"/>
                  <a:pt x="16308" y="13430"/>
                </a:cubicBezTo>
                <a:close/>
                <a:moveTo>
                  <a:pt x="12781" y="3567"/>
                </a:moveTo>
                <a:cubicBezTo>
                  <a:pt x="12830" y="3207"/>
                  <a:pt x="12711" y="2841"/>
                  <a:pt x="12516" y="2751"/>
                </a:cubicBezTo>
                <a:cubicBezTo>
                  <a:pt x="12319" y="2661"/>
                  <a:pt x="12121" y="2879"/>
                  <a:pt x="12069" y="3235"/>
                </a:cubicBezTo>
                <a:cubicBezTo>
                  <a:pt x="12020" y="3596"/>
                  <a:pt x="12139" y="3961"/>
                  <a:pt x="12334" y="4051"/>
                </a:cubicBezTo>
                <a:cubicBezTo>
                  <a:pt x="12532" y="4146"/>
                  <a:pt x="12732" y="3928"/>
                  <a:pt x="12781" y="3567"/>
                </a:cubicBezTo>
                <a:close/>
                <a:moveTo>
                  <a:pt x="14272" y="5920"/>
                </a:moveTo>
                <a:cubicBezTo>
                  <a:pt x="14330" y="5631"/>
                  <a:pt x="14251" y="5304"/>
                  <a:pt x="14093" y="5194"/>
                </a:cubicBezTo>
                <a:cubicBezTo>
                  <a:pt x="13934" y="5085"/>
                  <a:pt x="13755" y="5232"/>
                  <a:pt x="13697" y="5527"/>
                </a:cubicBezTo>
                <a:cubicBezTo>
                  <a:pt x="13636" y="5816"/>
                  <a:pt x="13718" y="6143"/>
                  <a:pt x="13877" y="6252"/>
                </a:cubicBezTo>
                <a:cubicBezTo>
                  <a:pt x="14035" y="6362"/>
                  <a:pt x="14211" y="6214"/>
                  <a:pt x="14272" y="5920"/>
                </a:cubicBezTo>
                <a:close/>
                <a:moveTo>
                  <a:pt x="13770" y="13008"/>
                </a:moveTo>
                <a:cubicBezTo>
                  <a:pt x="13767" y="13013"/>
                  <a:pt x="13770" y="13022"/>
                  <a:pt x="13773" y="13027"/>
                </a:cubicBezTo>
                <a:cubicBezTo>
                  <a:pt x="13776" y="13032"/>
                  <a:pt x="13782" y="13027"/>
                  <a:pt x="13785" y="13022"/>
                </a:cubicBezTo>
                <a:cubicBezTo>
                  <a:pt x="13788" y="13013"/>
                  <a:pt x="13785" y="13008"/>
                  <a:pt x="13782" y="13003"/>
                </a:cubicBezTo>
                <a:cubicBezTo>
                  <a:pt x="13776" y="12999"/>
                  <a:pt x="13773" y="12999"/>
                  <a:pt x="13770" y="13008"/>
                </a:cubicBezTo>
                <a:close/>
                <a:moveTo>
                  <a:pt x="15611" y="10925"/>
                </a:moveTo>
                <a:cubicBezTo>
                  <a:pt x="15654" y="10788"/>
                  <a:pt x="15626" y="10612"/>
                  <a:pt x="15550" y="10532"/>
                </a:cubicBezTo>
                <a:cubicBezTo>
                  <a:pt x="15474" y="10451"/>
                  <a:pt x="15377" y="10503"/>
                  <a:pt x="15334" y="10641"/>
                </a:cubicBezTo>
                <a:cubicBezTo>
                  <a:pt x="15292" y="10778"/>
                  <a:pt x="15319" y="10954"/>
                  <a:pt x="15395" y="11034"/>
                </a:cubicBezTo>
                <a:cubicBezTo>
                  <a:pt x="15471" y="11110"/>
                  <a:pt x="15566" y="11063"/>
                  <a:pt x="15611" y="10925"/>
                </a:cubicBezTo>
                <a:close/>
                <a:moveTo>
                  <a:pt x="5870" y="4549"/>
                </a:moveTo>
                <a:cubicBezTo>
                  <a:pt x="5849" y="4269"/>
                  <a:pt x="5706" y="4080"/>
                  <a:pt x="5554" y="4122"/>
                </a:cubicBezTo>
                <a:cubicBezTo>
                  <a:pt x="5402" y="4165"/>
                  <a:pt x="5298" y="4421"/>
                  <a:pt x="5319" y="4701"/>
                </a:cubicBezTo>
                <a:cubicBezTo>
                  <a:pt x="5344" y="4976"/>
                  <a:pt x="5484" y="5171"/>
                  <a:pt x="5636" y="5128"/>
                </a:cubicBezTo>
                <a:cubicBezTo>
                  <a:pt x="5788" y="5085"/>
                  <a:pt x="5891" y="4829"/>
                  <a:pt x="5870" y="4549"/>
                </a:cubicBezTo>
                <a:close/>
                <a:moveTo>
                  <a:pt x="5922" y="1874"/>
                </a:moveTo>
                <a:cubicBezTo>
                  <a:pt x="5891" y="1475"/>
                  <a:pt x="5691" y="1200"/>
                  <a:pt x="5472" y="1257"/>
                </a:cubicBezTo>
                <a:cubicBezTo>
                  <a:pt x="5255" y="1314"/>
                  <a:pt x="5103" y="1679"/>
                  <a:pt x="5134" y="2078"/>
                </a:cubicBezTo>
                <a:cubicBezTo>
                  <a:pt x="5164" y="2476"/>
                  <a:pt x="5365" y="2751"/>
                  <a:pt x="5584" y="2694"/>
                </a:cubicBezTo>
                <a:cubicBezTo>
                  <a:pt x="5800" y="2637"/>
                  <a:pt x="5952" y="2267"/>
                  <a:pt x="5922" y="1874"/>
                </a:cubicBezTo>
                <a:close/>
                <a:moveTo>
                  <a:pt x="5843" y="7258"/>
                </a:moveTo>
                <a:cubicBezTo>
                  <a:pt x="5828" y="7102"/>
                  <a:pt x="5748" y="6992"/>
                  <a:pt x="5663" y="7016"/>
                </a:cubicBezTo>
                <a:cubicBezTo>
                  <a:pt x="5578" y="7040"/>
                  <a:pt x="5517" y="7192"/>
                  <a:pt x="5532" y="7348"/>
                </a:cubicBezTo>
                <a:cubicBezTo>
                  <a:pt x="5545" y="7505"/>
                  <a:pt x="5627" y="7614"/>
                  <a:pt x="5712" y="7590"/>
                </a:cubicBezTo>
                <a:cubicBezTo>
                  <a:pt x="5800" y="7567"/>
                  <a:pt x="5858" y="7419"/>
                  <a:pt x="5843" y="7258"/>
                </a:cubicBezTo>
                <a:close/>
                <a:moveTo>
                  <a:pt x="5815" y="10076"/>
                </a:moveTo>
                <a:cubicBezTo>
                  <a:pt x="5837" y="10071"/>
                  <a:pt x="5849" y="10033"/>
                  <a:pt x="5846" y="9996"/>
                </a:cubicBezTo>
                <a:cubicBezTo>
                  <a:pt x="5843" y="9958"/>
                  <a:pt x="5821" y="9934"/>
                  <a:pt x="5803" y="9939"/>
                </a:cubicBezTo>
                <a:cubicBezTo>
                  <a:pt x="5782" y="9943"/>
                  <a:pt x="5770" y="9981"/>
                  <a:pt x="5773" y="10019"/>
                </a:cubicBezTo>
                <a:cubicBezTo>
                  <a:pt x="5773" y="10057"/>
                  <a:pt x="5794" y="10081"/>
                  <a:pt x="5815" y="10076"/>
                </a:cubicBezTo>
                <a:close/>
                <a:moveTo>
                  <a:pt x="5557" y="284"/>
                </a:moveTo>
                <a:cubicBezTo>
                  <a:pt x="5678" y="256"/>
                  <a:pt x="5785" y="151"/>
                  <a:pt x="5861" y="0"/>
                </a:cubicBezTo>
                <a:lnTo>
                  <a:pt x="5112" y="0"/>
                </a:lnTo>
                <a:cubicBezTo>
                  <a:pt x="5225" y="213"/>
                  <a:pt x="5386" y="327"/>
                  <a:pt x="5557" y="284"/>
                </a:cubicBezTo>
                <a:close/>
                <a:moveTo>
                  <a:pt x="3451" y="10209"/>
                </a:moveTo>
                <a:cubicBezTo>
                  <a:pt x="3414" y="10233"/>
                  <a:pt x="3396" y="10304"/>
                  <a:pt x="3408" y="10366"/>
                </a:cubicBezTo>
                <a:cubicBezTo>
                  <a:pt x="3420" y="10432"/>
                  <a:pt x="3460" y="10465"/>
                  <a:pt x="3493" y="10441"/>
                </a:cubicBezTo>
                <a:cubicBezTo>
                  <a:pt x="3530" y="10418"/>
                  <a:pt x="3548" y="10347"/>
                  <a:pt x="3536" y="10285"/>
                </a:cubicBezTo>
                <a:cubicBezTo>
                  <a:pt x="3524" y="10218"/>
                  <a:pt x="3487" y="10185"/>
                  <a:pt x="3451" y="10209"/>
                </a:cubicBezTo>
                <a:close/>
                <a:moveTo>
                  <a:pt x="3734" y="4578"/>
                </a:moveTo>
                <a:cubicBezTo>
                  <a:pt x="3913" y="4492"/>
                  <a:pt x="4023" y="4151"/>
                  <a:pt x="3974" y="3823"/>
                </a:cubicBezTo>
                <a:cubicBezTo>
                  <a:pt x="3926" y="3491"/>
                  <a:pt x="3743" y="3297"/>
                  <a:pt x="3560" y="3382"/>
                </a:cubicBezTo>
                <a:cubicBezTo>
                  <a:pt x="3381" y="3468"/>
                  <a:pt x="3271" y="3809"/>
                  <a:pt x="3320" y="4137"/>
                </a:cubicBezTo>
                <a:cubicBezTo>
                  <a:pt x="3369" y="4469"/>
                  <a:pt x="3554" y="4663"/>
                  <a:pt x="3734" y="4578"/>
                </a:cubicBezTo>
                <a:close/>
                <a:moveTo>
                  <a:pt x="7629" y="5669"/>
                </a:moveTo>
                <a:cubicBezTo>
                  <a:pt x="7623" y="5451"/>
                  <a:pt x="7523" y="5280"/>
                  <a:pt x="7404" y="5289"/>
                </a:cubicBezTo>
                <a:cubicBezTo>
                  <a:pt x="7285" y="5299"/>
                  <a:pt x="7191" y="5484"/>
                  <a:pt x="7194" y="5702"/>
                </a:cubicBezTo>
                <a:cubicBezTo>
                  <a:pt x="7200" y="5920"/>
                  <a:pt x="7300" y="6091"/>
                  <a:pt x="7419" y="6082"/>
                </a:cubicBezTo>
                <a:cubicBezTo>
                  <a:pt x="7541" y="6072"/>
                  <a:pt x="7635" y="5887"/>
                  <a:pt x="7629" y="5669"/>
                </a:cubicBezTo>
                <a:close/>
                <a:moveTo>
                  <a:pt x="7349" y="8207"/>
                </a:moveTo>
                <a:cubicBezTo>
                  <a:pt x="7294" y="8212"/>
                  <a:pt x="7255" y="8297"/>
                  <a:pt x="7255" y="8397"/>
                </a:cubicBezTo>
                <a:cubicBezTo>
                  <a:pt x="7258" y="8496"/>
                  <a:pt x="7303" y="8572"/>
                  <a:pt x="7358" y="8568"/>
                </a:cubicBezTo>
                <a:cubicBezTo>
                  <a:pt x="7413" y="8563"/>
                  <a:pt x="7453" y="8477"/>
                  <a:pt x="7453" y="8378"/>
                </a:cubicBezTo>
                <a:cubicBezTo>
                  <a:pt x="7450" y="8278"/>
                  <a:pt x="7404" y="8202"/>
                  <a:pt x="7349" y="8207"/>
                </a:cubicBezTo>
                <a:close/>
                <a:moveTo>
                  <a:pt x="7833" y="2988"/>
                </a:moveTo>
                <a:cubicBezTo>
                  <a:pt x="7827" y="2647"/>
                  <a:pt x="7672" y="2381"/>
                  <a:pt x="7483" y="2391"/>
                </a:cubicBezTo>
                <a:cubicBezTo>
                  <a:pt x="7297" y="2400"/>
                  <a:pt x="7151" y="2690"/>
                  <a:pt x="7157" y="3026"/>
                </a:cubicBezTo>
                <a:cubicBezTo>
                  <a:pt x="7163" y="3368"/>
                  <a:pt x="7319" y="3634"/>
                  <a:pt x="7504" y="3624"/>
                </a:cubicBezTo>
                <a:cubicBezTo>
                  <a:pt x="7693" y="3615"/>
                  <a:pt x="7839" y="3330"/>
                  <a:pt x="7833" y="2988"/>
                </a:cubicBezTo>
                <a:close/>
                <a:moveTo>
                  <a:pt x="7148" y="389"/>
                </a:moveTo>
                <a:cubicBezTo>
                  <a:pt x="7154" y="849"/>
                  <a:pt x="7364" y="1214"/>
                  <a:pt x="7617" y="1205"/>
                </a:cubicBezTo>
                <a:cubicBezTo>
                  <a:pt x="7869" y="1190"/>
                  <a:pt x="8067" y="811"/>
                  <a:pt x="8061" y="346"/>
                </a:cubicBezTo>
                <a:cubicBezTo>
                  <a:pt x="8058" y="223"/>
                  <a:pt x="8043" y="104"/>
                  <a:pt x="8016" y="0"/>
                </a:cubicBezTo>
                <a:lnTo>
                  <a:pt x="7194" y="0"/>
                </a:lnTo>
                <a:cubicBezTo>
                  <a:pt x="7163" y="118"/>
                  <a:pt x="7145" y="251"/>
                  <a:pt x="7148" y="389"/>
                </a:cubicBezTo>
                <a:close/>
                <a:moveTo>
                  <a:pt x="6713" y="6414"/>
                </a:moveTo>
                <a:cubicBezTo>
                  <a:pt x="6704" y="6224"/>
                  <a:pt x="6610" y="6086"/>
                  <a:pt x="6506" y="6105"/>
                </a:cubicBezTo>
                <a:cubicBezTo>
                  <a:pt x="6403" y="6124"/>
                  <a:pt x="6327" y="6290"/>
                  <a:pt x="6339" y="6480"/>
                </a:cubicBezTo>
                <a:cubicBezTo>
                  <a:pt x="6348" y="6670"/>
                  <a:pt x="6442" y="6807"/>
                  <a:pt x="6546" y="6788"/>
                </a:cubicBezTo>
                <a:cubicBezTo>
                  <a:pt x="6649" y="6774"/>
                  <a:pt x="6725" y="6603"/>
                  <a:pt x="6713" y="6414"/>
                </a:cubicBezTo>
                <a:close/>
                <a:moveTo>
                  <a:pt x="6829" y="3719"/>
                </a:moveTo>
                <a:cubicBezTo>
                  <a:pt x="6814" y="3411"/>
                  <a:pt x="6664" y="3183"/>
                  <a:pt x="6494" y="3211"/>
                </a:cubicBezTo>
                <a:cubicBezTo>
                  <a:pt x="6324" y="3240"/>
                  <a:pt x="6199" y="3515"/>
                  <a:pt x="6217" y="3823"/>
                </a:cubicBezTo>
                <a:cubicBezTo>
                  <a:pt x="6232" y="4132"/>
                  <a:pt x="6381" y="4359"/>
                  <a:pt x="6552" y="4331"/>
                </a:cubicBezTo>
                <a:cubicBezTo>
                  <a:pt x="6719" y="4303"/>
                  <a:pt x="6844" y="4027"/>
                  <a:pt x="6829" y="3719"/>
                </a:cubicBezTo>
                <a:close/>
                <a:moveTo>
                  <a:pt x="3083" y="4938"/>
                </a:moveTo>
                <a:cubicBezTo>
                  <a:pt x="3031" y="4644"/>
                  <a:pt x="2857" y="4483"/>
                  <a:pt x="2696" y="4578"/>
                </a:cubicBezTo>
                <a:cubicBezTo>
                  <a:pt x="2535" y="4673"/>
                  <a:pt x="2447" y="4990"/>
                  <a:pt x="2498" y="5289"/>
                </a:cubicBezTo>
                <a:cubicBezTo>
                  <a:pt x="2550" y="5583"/>
                  <a:pt x="2724" y="5745"/>
                  <a:pt x="2885" y="5650"/>
                </a:cubicBezTo>
                <a:cubicBezTo>
                  <a:pt x="3046" y="5550"/>
                  <a:pt x="3134" y="5232"/>
                  <a:pt x="3083" y="4938"/>
                </a:cubicBezTo>
                <a:close/>
                <a:moveTo>
                  <a:pt x="6552" y="9032"/>
                </a:moveTo>
                <a:cubicBezTo>
                  <a:pt x="6515" y="9042"/>
                  <a:pt x="6488" y="9104"/>
                  <a:pt x="6491" y="9170"/>
                </a:cubicBezTo>
                <a:cubicBezTo>
                  <a:pt x="6494" y="9236"/>
                  <a:pt x="6527" y="9289"/>
                  <a:pt x="6567" y="9279"/>
                </a:cubicBezTo>
                <a:cubicBezTo>
                  <a:pt x="6604" y="9270"/>
                  <a:pt x="6631" y="9208"/>
                  <a:pt x="6628" y="9142"/>
                </a:cubicBezTo>
                <a:cubicBezTo>
                  <a:pt x="6622" y="9075"/>
                  <a:pt x="6588" y="9028"/>
                  <a:pt x="6552" y="9032"/>
                </a:cubicBezTo>
                <a:close/>
                <a:moveTo>
                  <a:pt x="6969" y="1053"/>
                </a:moveTo>
                <a:cubicBezTo>
                  <a:pt x="6950" y="621"/>
                  <a:pt x="6744" y="303"/>
                  <a:pt x="6506" y="336"/>
                </a:cubicBezTo>
                <a:cubicBezTo>
                  <a:pt x="6272" y="374"/>
                  <a:pt x="6095" y="749"/>
                  <a:pt x="6117" y="1181"/>
                </a:cubicBezTo>
                <a:cubicBezTo>
                  <a:pt x="6135" y="1613"/>
                  <a:pt x="6342" y="1931"/>
                  <a:pt x="6579" y="1897"/>
                </a:cubicBezTo>
                <a:cubicBezTo>
                  <a:pt x="6814" y="1859"/>
                  <a:pt x="6987" y="1485"/>
                  <a:pt x="6969" y="1053"/>
                </a:cubicBezTo>
                <a:close/>
                <a:moveTo>
                  <a:pt x="20946" y="17112"/>
                </a:moveTo>
                <a:cubicBezTo>
                  <a:pt x="21055" y="16960"/>
                  <a:pt x="21074" y="16675"/>
                  <a:pt x="20991" y="16476"/>
                </a:cubicBezTo>
                <a:cubicBezTo>
                  <a:pt x="20909" y="16277"/>
                  <a:pt x="20751" y="16239"/>
                  <a:pt x="20644" y="16395"/>
                </a:cubicBezTo>
                <a:cubicBezTo>
                  <a:pt x="20535" y="16547"/>
                  <a:pt x="20517" y="16832"/>
                  <a:pt x="20599" y="17031"/>
                </a:cubicBezTo>
                <a:cubicBezTo>
                  <a:pt x="20684" y="17230"/>
                  <a:pt x="20839" y="17268"/>
                  <a:pt x="20946" y="17112"/>
                </a:cubicBezTo>
                <a:close/>
                <a:moveTo>
                  <a:pt x="20072" y="16168"/>
                </a:moveTo>
                <a:cubicBezTo>
                  <a:pt x="20164" y="16025"/>
                  <a:pt x="20173" y="15774"/>
                  <a:pt x="20094" y="15608"/>
                </a:cubicBezTo>
                <a:cubicBezTo>
                  <a:pt x="20015" y="15442"/>
                  <a:pt x="19878" y="15423"/>
                  <a:pt x="19786" y="15570"/>
                </a:cubicBezTo>
                <a:cubicBezTo>
                  <a:pt x="19695" y="15712"/>
                  <a:pt x="19686" y="15964"/>
                  <a:pt x="19765" y="16130"/>
                </a:cubicBezTo>
                <a:cubicBezTo>
                  <a:pt x="19844" y="16296"/>
                  <a:pt x="19981" y="16315"/>
                  <a:pt x="20072" y="16168"/>
                </a:cubicBezTo>
                <a:close/>
                <a:moveTo>
                  <a:pt x="20118" y="8862"/>
                </a:moveTo>
                <a:cubicBezTo>
                  <a:pt x="20322" y="9180"/>
                  <a:pt x="20629" y="9137"/>
                  <a:pt x="20806" y="8762"/>
                </a:cubicBezTo>
                <a:cubicBezTo>
                  <a:pt x="20979" y="8387"/>
                  <a:pt x="20955" y="7823"/>
                  <a:pt x="20751" y="7505"/>
                </a:cubicBezTo>
                <a:cubicBezTo>
                  <a:pt x="20547" y="7187"/>
                  <a:pt x="20240" y="7230"/>
                  <a:pt x="20063" y="7604"/>
                </a:cubicBezTo>
                <a:cubicBezTo>
                  <a:pt x="19890" y="7979"/>
                  <a:pt x="19914" y="8544"/>
                  <a:pt x="20118" y="8862"/>
                </a:cubicBezTo>
                <a:close/>
                <a:moveTo>
                  <a:pt x="19728" y="21272"/>
                </a:moveTo>
                <a:cubicBezTo>
                  <a:pt x="19698" y="21310"/>
                  <a:pt x="19686" y="21386"/>
                  <a:pt x="19707" y="21443"/>
                </a:cubicBezTo>
                <a:cubicBezTo>
                  <a:pt x="19728" y="21500"/>
                  <a:pt x="19768" y="21519"/>
                  <a:pt x="19802" y="21481"/>
                </a:cubicBezTo>
                <a:cubicBezTo>
                  <a:pt x="19832" y="21443"/>
                  <a:pt x="19844" y="21367"/>
                  <a:pt x="19823" y="21310"/>
                </a:cubicBezTo>
                <a:cubicBezTo>
                  <a:pt x="19805" y="21253"/>
                  <a:pt x="19762" y="21234"/>
                  <a:pt x="19728" y="21272"/>
                </a:cubicBezTo>
                <a:close/>
                <a:moveTo>
                  <a:pt x="20657" y="10285"/>
                </a:moveTo>
                <a:cubicBezTo>
                  <a:pt x="20498" y="10010"/>
                  <a:pt x="20246" y="10024"/>
                  <a:pt x="20097" y="10313"/>
                </a:cubicBezTo>
                <a:cubicBezTo>
                  <a:pt x="19945" y="10608"/>
                  <a:pt x="19954" y="11068"/>
                  <a:pt x="20112" y="11343"/>
                </a:cubicBezTo>
                <a:cubicBezTo>
                  <a:pt x="20270" y="11618"/>
                  <a:pt x="20523" y="11604"/>
                  <a:pt x="20675" y="11314"/>
                </a:cubicBezTo>
                <a:cubicBezTo>
                  <a:pt x="20824" y="11020"/>
                  <a:pt x="20818" y="10560"/>
                  <a:pt x="20657" y="10285"/>
                </a:cubicBezTo>
                <a:close/>
                <a:moveTo>
                  <a:pt x="21217" y="20399"/>
                </a:moveTo>
                <a:cubicBezTo>
                  <a:pt x="21305" y="20300"/>
                  <a:pt x="21332" y="20091"/>
                  <a:pt x="21280" y="19925"/>
                </a:cubicBezTo>
                <a:cubicBezTo>
                  <a:pt x="21226" y="19764"/>
                  <a:pt x="21110" y="19711"/>
                  <a:pt x="21022" y="19811"/>
                </a:cubicBezTo>
                <a:cubicBezTo>
                  <a:pt x="20934" y="19911"/>
                  <a:pt x="20906" y="20119"/>
                  <a:pt x="20961" y="20286"/>
                </a:cubicBezTo>
                <a:cubicBezTo>
                  <a:pt x="21013" y="20447"/>
                  <a:pt x="21128" y="20499"/>
                  <a:pt x="21217" y="20399"/>
                </a:cubicBezTo>
                <a:close/>
                <a:moveTo>
                  <a:pt x="21600" y="18265"/>
                </a:moveTo>
                <a:lnTo>
                  <a:pt x="21600" y="17264"/>
                </a:lnTo>
                <a:cubicBezTo>
                  <a:pt x="21560" y="17273"/>
                  <a:pt x="21524" y="17301"/>
                  <a:pt x="21487" y="17344"/>
                </a:cubicBezTo>
                <a:cubicBezTo>
                  <a:pt x="21360" y="17501"/>
                  <a:pt x="21329" y="17819"/>
                  <a:pt x="21414" y="18051"/>
                </a:cubicBezTo>
                <a:cubicBezTo>
                  <a:pt x="21460" y="18170"/>
                  <a:pt x="21527" y="18241"/>
                  <a:pt x="21600" y="18265"/>
                </a:cubicBezTo>
                <a:close/>
                <a:moveTo>
                  <a:pt x="17507" y="8444"/>
                </a:moveTo>
                <a:cubicBezTo>
                  <a:pt x="17364" y="8273"/>
                  <a:pt x="17175" y="8345"/>
                  <a:pt x="17081" y="8605"/>
                </a:cubicBezTo>
                <a:cubicBezTo>
                  <a:pt x="16987" y="8866"/>
                  <a:pt x="17026" y="9213"/>
                  <a:pt x="17169" y="9384"/>
                </a:cubicBezTo>
                <a:cubicBezTo>
                  <a:pt x="17312" y="9554"/>
                  <a:pt x="17501" y="9483"/>
                  <a:pt x="17595" y="9222"/>
                </a:cubicBezTo>
                <a:cubicBezTo>
                  <a:pt x="17690" y="8961"/>
                  <a:pt x="17650" y="8615"/>
                  <a:pt x="17507" y="8444"/>
                </a:cubicBezTo>
                <a:close/>
                <a:moveTo>
                  <a:pt x="19184" y="14863"/>
                </a:moveTo>
                <a:cubicBezTo>
                  <a:pt x="19111" y="14725"/>
                  <a:pt x="18992" y="14725"/>
                  <a:pt x="18919" y="14858"/>
                </a:cubicBezTo>
                <a:cubicBezTo>
                  <a:pt x="18846" y="14991"/>
                  <a:pt x="18843" y="15209"/>
                  <a:pt x="18916" y="15347"/>
                </a:cubicBezTo>
                <a:cubicBezTo>
                  <a:pt x="18989" y="15484"/>
                  <a:pt x="19108" y="15484"/>
                  <a:pt x="19181" y="15352"/>
                </a:cubicBezTo>
                <a:cubicBezTo>
                  <a:pt x="19257" y="15214"/>
                  <a:pt x="19257" y="15001"/>
                  <a:pt x="19184" y="14863"/>
                </a:cubicBezTo>
                <a:close/>
                <a:moveTo>
                  <a:pt x="19610" y="9531"/>
                </a:moveTo>
                <a:cubicBezTo>
                  <a:pt x="19455" y="9293"/>
                  <a:pt x="19223" y="9331"/>
                  <a:pt x="19092" y="9616"/>
                </a:cubicBezTo>
                <a:cubicBezTo>
                  <a:pt x="18962" y="9901"/>
                  <a:pt x="18983" y="10323"/>
                  <a:pt x="19138" y="10565"/>
                </a:cubicBezTo>
                <a:cubicBezTo>
                  <a:pt x="19293" y="10802"/>
                  <a:pt x="19525" y="10769"/>
                  <a:pt x="19655" y="10484"/>
                </a:cubicBezTo>
                <a:cubicBezTo>
                  <a:pt x="19786" y="10195"/>
                  <a:pt x="19765" y="9773"/>
                  <a:pt x="19610" y="9531"/>
                </a:cubicBezTo>
                <a:close/>
                <a:moveTo>
                  <a:pt x="21600" y="11039"/>
                </a:moveTo>
                <a:cubicBezTo>
                  <a:pt x="21442" y="10868"/>
                  <a:pt x="21232" y="10902"/>
                  <a:pt x="21092" y="11148"/>
                </a:cubicBezTo>
                <a:cubicBezTo>
                  <a:pt x="20921" y="11442"/>
                  <a:pt x="20912" y="11941"/>
                  <a:pt x="21074" y="12254"/>
                </a:cubicBezTo>
                <a:cubicBezTo>
                  <a:pt x="21214" y="12524"/>
                  <a:pt x="21433" y="12572"/>
                  <a:pt x="21600" y="12391"/>
                </a:cubicBezTo>
                <a:lnTo>
                  <a:pt x="21600" y="11039"/>
                </a:lnTo>
                <a:close/>
                <a:moveTo>
                  <a:pt x="20438" y="12989"/>
                </a:moveTo>
                <a:cubicBezTo>
                  <a:pt x="20319" y="12766"/>
                  <a:pt x="20124" y="12757"/>
                  <a:pt x="20002" y="12975"/>
                </a:cubicBezTo>
                <a:cubicBezTo>
                  <a:pt x="19881" y="13188"/>
                  <a:pt x="19875" y="13544"/>
                  <a:pt x="19993" y="13772"/>
                </a:cubicBezTo>
                <a:cubicBezTo>
                  <a:pt x="20112" y="13995"/>
                  <a:pt x="20307" y="14004"/>
                  <a:pt x="20428" y="13786"/>
                </a:cubicBezTo>
                <a:cubicBezTo>
                  <a:pt x="20550" y="13573"/>
                  <a:pt x="20553" y="13212"/>
                  <a:pt x="20438" y="12989"/>
                </a:cubicBezTo>
                <a:close/>
                <a:moveTo>
                  <a:pt x="20243" y="18886"/>
                </a:moveTo>
                <a:cubicBezTo>
                  <a:pt x="20173" y="18976"/>
                  <a:pt x="20155" y="19156"/>
                  <a:pt x="20203" y="19289"/>
                </a:cubicBezTo>
                <a:cubicBezTo>
                  <a:pt x="20252" y="19422"/>
                  <a:pt x="20352" y="19455"/>
                  <a:pt x="20422" y="19360"/>
                </a:cubicBezTo>
                <a:cubicBezTo>
                  <a:pt x="20492" y="19270"/>
                  <a:pt x="20511" y="19090"/>
                  <a:pt x="20462" y="18957"/>
                </a:cubicBezTo>
                <a:cubicBezTo>
                  <a:pt x="20413" y="18829"/>
                  <a:pt x="20316" y="18796"/>
                  <a:pt x="20243" y="18886"/>
                </a:cubicBezTo>
                <a:close/>
                <a:moveTo>
                  <a:pt x="19610" y="18445"/>
                </a:moveTo>
                <a:cubicBezTo>
                  <a:pt x="19665" y="18364"/>
                  <a:pt x="19674" y="18217"/>
                  <a:pt x="19631" y="18117"/>
                </a:cubicBezTo>
                <a:cubicBezTo>
                  <a:pt x="19589" y="18018"/>
                  <a:pt x="19506" y="17999"/>
                  <a:pt x="19452" y="18080"/>
                </a:cubicBezTo>
                <a:cubicBezTo>
                  <a:pt x="19397" y="18160"/>
                  <a:pt x="19388" y="18307"/>
                  <a:pt x="19430" y="18407"/>
                </a:cubicBezTo>
                <a:cubicBezTo>
                  <a:pt x="19473" y="18506"/>
                  <a:pt x="19552" y="18525"/>
                  <a:pt x="19610" y="18445"/>
                </a:cubicBezTo>
                <a:close/>
                <a:moveTo>
                  <a:pt x="19001" y="20485"/>
                </a:moveTo>
                <a:cubicBezTo>
                  <a:pt x="18983" y="20508"/>
                  <a:pt x="18980" y="20551"/>
                  <a:pt x="18992" y="20580"/>
                </a:cubicBezTo>
                <a:cubicBezTo>
                  <a:pt x="19004" y="20613"/>
                  <a:pt x="19029" y="20618"/>
                  <a:pt x="19044" y="20599"/>
                </a:cubicBezTo>
                <a:cubicBezTo>
                  <a:pt x="19062" y="20575"/>
                  <a:pt x="19065" y="20532"/>
                  <a:pt x="19053" y="20499"/>
                </a:cubicBezTo>
                <a:cubicBezTo>
                  <a:pt x="19041" y="20471"/>
                  <a:pt x="19016" y="20466"/>
                  <a:pt x="19001" y="20485"/>
                </a:cubicBezTo>
                <a:close/>
                <a:moveTo>
                  <a:pt x="19476" y="12956"/>
                </a:moveTo>
                <a:cubicBezTo>
                  <a:pt x="19579" y="12752"/>
                  <a:pt x="19573" y="12429"/>
                  <a:pt x="19461" y="12239"/>
                </a:cubicBezTo>
                <a:cubicBezTo>
                  <a:pt x="19348" y="12050"/>
                  <a:pt x="19172" y="12059"/>
                  <a:pt x="19068" y="12268"/>
                </a:cubicBezTo>
                <a:cubicBezTo>
                  <a:pt x="18965" y="12472"/>
                  <a:pt x="18971" y="12795"/>
                  <a:pt x="19083" y="12984"/>
                </a:cubicBezTo>
                <a:cubicBezTo>
                  <a:pt x="19196" y="13174"/>
                  <a:pt x="19369" y="13160"/>
                  <a:pt x="19476" y="12956"/>
                </a:cubicBezTo>
                <a:close/>
                <a:moveTo>
                  <a:pt x="21405" y="13876"/>
                </a:moveTo>
                <a:cubicBezTo>
                  <a:pt x="21284" y="13615"/>
                  <a:pt x="21070" y="13587"/>
                  <a:pt x="20931" y="13805"/>
                </a:cubicBezTo>
                <a:cubicBezTo>
                  <a:pt x="20787" y="14028"/>
                  <a:pt x="20772" y="14417"/>
                  <a:pt x="20894" y="14678"/>
                </a:cubicBezTo>
                <a:cubicBezTo>
                  <a:pt x="21016" y="14939"/>
                  <a:pt x="21229" y="14967"/>
                  <a:pt x="21369" y="14749"/>
                </a:cubicBezTo>
                <a:cubicBezTo>
                  <a:pt x="21509" y="14526"/>
                  <a:pt x="21524" y="14137"/>
                  <a:pt x="21405" y="13876"/>
                </a:cubicBezTo>
                <a:close/>
                <a:moveTo>
                  <a:pt x="17842" y="16794"/>
                </a:moveTo>
                <a:cubicBezTo>
                  <a:pt x="17814" y="16841"/>
                  <a:pt x="17814" y="16922"/>
                  <a:pt x="17842" y="16969"/>
                </a:cubicBezTo>
                <a:cubicBezTo>
                  <a:pt x="17869" y="17017"/>
                  <a:pt x="17912" y="17017"/>
                  <a:pt x="17939" y="16969"/>
                </a:cubicBezTo>
                <a:cubicBezTo>
                  <a:pt x="17967" y="16922"/>
                  <a:pt x="17967" y="16841"/>
                  <a:pt x="17939" y="16794"/>
                </a:cubicBezTo>
                <a:cubicBezTo>
                  <a:pt x="17912" y="16742"/>
                  <a:pt x="17869" y="16742"/>
                  <a:pt x="17842" y="16794"/>
                </a:cubicBezTo>
                <a:close/>
                <a:moveTo>
                  <a:pt x="18508" y="6176"/>
                </a:moveTo>
                <a:cubicBezTo>
                  <a:pt x="18313" y="5935"/>
                  <a:pt x="18046" y="6034"/>
                  <a:pt x="17915" y="6390"/>
                </a:cubicBezTo>
                <a:cubicBezTo>
                  <a:pt x="17784" y="6751"/>
                  <a:pt x="17836" y="7234"/>
                  <a:pt x="18033" y="7476"/>
                </a:cubicBezTo>
                <a:cubicBezTo>
                  <a:pt x="18228" y="7718"/>
                  <a:pt x="18496" y="7619"/>
                  <a:pt x="18627" y="7263"/>
                </a:cubicBezTo>
                <a:cubicBezTo>
                  <a:pt x="18758" y="6902"/>
                  <a:pt x="18706" y="6414"/>
                  <a:pt x="18508" y="6176"/>
                </a:cubicBezTo>
                <a:close/>
                <a:moveTo>
                  <a:pt x="18627" y="9782"/>
                </a:moveTo>
                <a:cubicBezTo>
                  <a:pt x="18739" y="9507"/>
                  <a:pt x="18706" y="9123"/>
                  <a:pt x="18557" y="8919"/>
                </a:cubicBezTo>
                <a:cubicBezTo>
                  <a:pt x="18408" y="8715"/>
                  <a:pt x="18195" y="8772"/>
                  <a:pt x="18085" y="9047"/>
                </a:cubicBezTo>
                <a:cubicBezTo>
                  <a:pt x="17973" y="9322"/>
                  <a:pt x="18006" y="9706"/>
                  <a:pt x="18155" y="9910"/>
                </a:cubicBezTo>
                <a:cubicBezTo>
                  <a:pt x="18304" y="10114"/>
                  <a:pt x="18517" y="10057"/>
                  <a:pt x="18627" y="9782"/>
                </a:cubicBezTo>
                <a:close/>
                <a:moveTo>
                  <a:pt x="21600" y="8141"/>
                </a:moveTo>
                <a:cubicBezTo>
                  <a:pt x="21433" y="8084"/>
                  <a:pt x="21256" y="8174"/>
                  <a:pt x="21131" y="8416"/>
                </a:cubicBezTo>
                <a:cubicBezTo>
                  <a:pt x="20934" y="8795"/>
                  <a:pt x="20940" y="9393"/>
                  <a:pt x="21147" y="9754"/>
                </a:cubicBezTo>
                <a:cubicBezTo>
                  <a:pt x="21271" y="9972"/>
                  <a:pt x="21442" y="10057"/>
                  <a:pt x="21600" y="10000"/>
                </a:cubicBezTo>
                <a:lnTo>
                  <a:pt x="21600" y="8141"/>
                </a:lnTo>
                <a:close/>
                <a:moveTo>
                  <a:pt x="17175" y="13791"/>
                </a:moveTo>
                <a:cubicBezTo>
                  <a:pt x="17130" y="13890"/>
                  <a:pt x="17139" y="14038"/>
                  <a:pt x="17194" y="14118"/>
                </a:cubicBezTo>
                <a:cubicBezTo>
                  <a:pt x="17248" y="14199"/>
                  <a:pt x="17331" y="14185"/>
                  <a:pt x="17373" y="14085"/>
                </a:cubicBezTo>
                <a:cubicBezTo>
                  <a:pt x="17419" y="13985"/>
                  <a:pt x="17410" y="13838"/>
                  <a:pt x="17355" y="13758"/>
                </a:cubicBezTo>
                <a:cubicBezTo>
                  <a:pt x="17300" y="13672"/>
                  <a:pt x="17218" y="13691"/>
                  <a:pt x="17175" y="13791"/>
                </a:cubicBezTo>
                <a:close/>
                <a:moveTo>
                  <a:pt x="18329" y="3401"/>
                </a:moveTo>
                <a:cubicBezTo>
                  <a:pt x="18082" y="3131"/>
                  <a:pt x="17766" y="3278"/>
                  <a:pt x="17620" y="3724"/>
                </a:cubicBezTo>
                <a:cubicBezTo>
                  <a:pt x="17474" y="4170"/>
                  <a:pt x="17553" y="4753"/>
                  <a:pt x="17796" y="5024"/>
                </a:cubicBezTo>
                <a:cubicBezTo>
                  <a:pt x="18040" y="5294"/>
                  <a:pt x="18359" y="5147"/>
                  <a:pt x="18505" y="4701"/>
                </a:cubicBezTo>
                <a:cubicBezTo>
                  <a:pt x="18651" y="4250"/>
                  <a:pt x="18572" y="3667"/>
                  <a:pt x="18329" y="3401"/>
                </a:cubicBezTo>
                <a:close/>
                <a:moveTo>
                  <a:pt x="17544" y="11684"/>
                </a:moveTo>
                <a:cubicBezTo>
                  <a:pt x="17614" y="11509"/>
                  <a:pt x="17592" y="11257"/>
                  <a:pt x="17495" y="11129"/>
                </a:cubicBezTo>
                <a:cubicBezTo>
                  <a:pt x="17397" y="11001"/>
                  <a:pt x="17261" y="11039"/>
                  <a:pt x="17191" y="11215"/>
                </a:cubicBezTo>
                <a:cubicBezTo>
                  <a:pt x="17121" y="11390"/>
                  <a:pt x="17142" y="11642"/>
                  <a:pt x="17239" y="11770"/>
                </a:cubicBezTo>
                <a:cubicBezTo>
                  <a:pt x="17337" y="11898"/>
                  <a:pt x="17470" y="11860"/>
                  <a:pt x="17544" y="11684"/>
                </a:cubicBezTo>
                <a:close/>
                <a:moveTo>
                  <a:pt x="18779" y="17648"/>
                </a:moveTo>
                <a:cubicBezTo>
                  <a:pt x="18819" y="17581"/>
                  <a:pt x="18825" y="17468"/>
                  <a:pt x="18788" y="17396"/>
                </a:cubicBezTo>
                <a:cubicBezTo>
                  <a:pt x="18752" y="17320"/>
                  <a:pt x="18691" y="17316"/>
                  <a:pt x="18651" y="17382"/>
                </a:cubicBezTo>
                <a:cubicBezTo>
                  <a:pt x="18612" y="17449"/>
                  <a:pt x="18606" y="17562"/>
                  <a:pt x="18642" y="17634"/>
                </a:cubicBezTo>
                <a:cubicBezTo>
                  <a:pt x="18676" y="17705"/>
                  <a:pt x="18739" y="17709"/>
                  <a:pt x="18779" y="17648"/>
                </a:cubicBezTo>
                <a:close/>
                <a:moveTo>
                  <a:pt x="18511" y="12254"/>
                </a:moveTo>
                <a:cubicBezTo>
                  <a:pt x="18599" y="12059"/>
                  <a:pt x="18584" y="11775"/>
                  <a:pt x="18478" y="11618"/>
                </a:cubicBezTo>
                <a:cubicBezTo>
                  <a:pt x="18371" y="11457"/>
                  <a:pt x="18216" y="11485"/>
                  <a:pt x="18128" y="11680"/>
                </a:cubicBezTo>
                <a:cubicBezTo>
                  <a:pt x="18040" y="11874"/>
                  <a:pt x="18055" y="12159"/>
                  <a:pt x="18161" y="12320"/>
                </a:cubicBezTo>
                <a:cubicBezTo>
                  <a:pt x="18268" y="12477"/>
                  <a:pt x="18423" y="12448"/>
                  <a:pt x="18511" y="12254"/>
                </a:cubicBezTo>
                <a:close/>
                <a:moveTo>
                  <a:pt x="19631" y="6770"/>
                </a:moveTo>
                <a:cubicBezTo>
                  <a:pt x="19430" y="6490"/>
                  <a:pt x="19144" y="6561"/>
                  <a:pt x="18992" y="6931"/>
                </a:cubicBezTo>
                <a:cubicBezTo>
                  <a:pt x="18840" y="7301"/>
                  <a:pt x="18879" y="7823"/>
                  <a:pt x="19080" y="8103"/>
                </a:cubicBezTo>
                <a:cubicBezTo>
                  <a:pt x="19281" y="8383"/>
                  <a:pt x="19567" y="8311"/>
                  <a:pt x="19719" y="7941"/>
                </a:cubicBezTo>
                <a:cubicBezTo>
                  <a:pt x="19872" y="7571"/>
                  <a:pt x="19832" y="7049"/>
                  <a:pt x="19631" y="6770"/>
                </a:cubicBezTo>
                <a:close/>
                <a:moveTo>
                  <a:pt x="21600" y="5280"/>
                </a:moveTo>
                <a:cubicBezTo>
                  <a:pt x="21399" y="5218"/>
                  <a:pt x="21186" y="5346"/>
                  <a:pt x="21043" y="5650"/>
                </a:cubicBezTo>
                <a:cubicBezTo>
                  <a:pt x="20824" y="6115"/>
                  <a:pt x="20851" y="6817"/>
                  <a:pt x="21104" y="7215"/>
                </a:cubicBezTo>
                <a:cubicBezTo>
                  <a:pt x="21247" y="7438"/>
                  <a:pt x="21430" y="7524"/>
                  <a:pt x="21600" y="7472"/>
                </a:cubicBezTo>
                <a:lnTo>
                  <a:pt x="21600" y="5280"/>
                </a:lnTo>
                <a:close/>
                <a:moveTo>
                  <a:pt x="20714" y="4673"/>
                </a:moveTo>
                <a:cubicBezTo>
                  <a:pt x="20462" y="4317"/>
                  <a:pt x="20100" y="4402"/>
                  <a:pt x="19905" y="4862"/>
                </a:cubicBezTo>
                <a:cubicBezTo>
                  <a:pt x="19710" y="5323"/>
                  <a:pt x="19756" y="5987"/>
                  <a:pt x="20008" y="6343"/>
                </a:cubicBezTo>
                <a:cubicBezTo>
                  <a:pt x="20261" y="6698"/>
                  <a:pt x="20623" y="6613"/>
                  <a:pt x="20818" y="6153"/>
                </a:cubicBezTo>
                <a:cubicBezTo>
                  <a:pt x="21013" y="5693"/>
                  <a:pt x="20967" y="5028"/>
                  <a:pt x="20714" y="4673"/>
                </a:cubicBezTo>
                <a:close/>
                <a:moveTo>
                  <a:pt x="18262" y="19811"/>
                </a:moveTo>
                <a:cubicBezTo>
                  <a:pt x="18259" y="19816"/>
                  <a:pt x="18259" y="19825"/>
                  <a:pt x="18262" y="19830"/>
                </a:cubicBezTo>
                <a:cubicBezTo>
                  <a:pt x="18265" y="19835"/>
                  <a:pt x="18271" y="19840"/>
                  <a:pt x="18274" y="19830"/>
                </a:cubicBezTo>
                <a:cubicBezTo>
                  <a:pt x="18277" y="19825"/>
                  <a:pt x="18277" y="19816"/>
                  <a:pt x="18274" y="19811"/>
                </a:cubicBezTo>
                <a:cubicBezTo>
                  <a:pt x="18268" y="19806"/>
                  <a:pt x="18265" y="19806"/>
                  <a:pt x="18262" y="19811"/>
                </a:cubicBezTo>
                <a:close/>
                <a:moveTo>
                  <a:pt x="18271" y="14246"/>
                </a:moveTo>
                <a:cubicBezTo>
                  <a:pt x="18207" y="14137"/>
                  <a:pt x="18107" y="14147"/>
                  <a:pt x="18049" y="14265"/>
                </a:cubicBezTo>
                <a:cubicBezTo>
                  <a:pt x="17991" y="14384"/>
                  <a:pt x="17994" y="14564"/>
                  <a:pt x="18058" y="14673"/>
                </a:cubicBezTo>
                <a:cubicBezTo>
                  <a:pt x="18122" y="14782"/>
                  <a:pt x="18222" y="14773"/>
                  <a:pt x="18280" y="14654"/>
                </a:cubicBezTo>
                <a:cubicBezTo>
                  <a:pt x="18338" y="14536"/>
                  <a:pt x="18335" y="14355"/>
                  <a:pt x="18271" y="14246"/>
                </a:cubicBezTo>
                <a:close/>
                <a:moveTo>
                  <a:pt x="19522" y="3961"/>
                </a:moveTo>
                <a:cubicBezTo>
                  <a:pt x="19272" y="3648"/>
                  <a:pt x="18931" y="3766"/>
                  <a:pt x="18761" y="4222"/>
                </a:cubicBezTo>
                <a:cubicBezTo>
                  <a:pt x="18590" y="4677"/>
                  <a:pt x="18654" y="5304"/>
                  <a:pt x="18904" y="5612"/>
                </a:cubicBezTo>
                <a:cubicBezTo>
                  <a:pt x="19153" y="5925"/>
                  <a:pt x="19494" y="5806"/>
                  <a:pt x="19665" y="5351"/>
                </a:cubicBezTo>
                <a:cubicBezTo>
                  <a:pt x="19835" y="4896"/>
                  <a:pt x="19771" y="4274"/>
                  <a:pt x="19522" y="3961"/>
                </a:cubicBezTo>
                <a:close/>
                <a:moveTo>
                  <a:pt x="2088" y="6798"/>
                </a:moveTo>
                <a:cubicBezTo>
                  <a:pt x="2231" y="6694"/>
                  <a:pt x="2301" y="6399"/>
                  <a:pt x="2246" y="6139"/>
                </a:cubicBezTo>
                <a:cubicBezTo>
                  <a:pt x="2191" y="5878"/>
                  <a:pt x="2030" y="5750"/>
                  <a:pt x="1887" y="5849"/>
                </a:cubicBezTo>
                <a:cubicBezTo>
                  <a:pt x="1744" y="5954"/>
                  <a:pt x="1674" y="6248"/>
                  <a:pt x="1728" y="6509"/>
                </a:cubicBezTo>
                <a:cubicBezTo>
                  <a:pt x="1783" y="6770"/>
                  <a:pt x="1945" y="6902"/>
                  <a:pt x="2088" y="6798"/>
                </a:cubicBezTo>
                <a:close/>
                <a:moveTo>
                  <a:pt x="14236" y="8539"/>
                </a:moveTo>
                <a:cubicBezTo>
                  <a:pt x="14345" y="8624"/>
                  <a:pt x="14473" y="8534"/>
                  <a:pt x="14522" y="8330"/>
                </a:cubicBezTo>
                <a:cubicBezTo>
                  <a:pt x="14570" y="8126"/>
                  <a:pt x="14519" y="7894"/>
                  <a:pt x="14409" y="7808"/>
                </a:cubicBezTo>
                <a:cubicBezTo>
                  <a:pt x="14300" y="7723"/>
                  <a:pt x="14172" y="7813"/>
                  <a:pt x="14123" y="8017"/>
                </a:cubicBezTo>
                <a:cubicBezTo>
                  <a:pt x="14074" y="8216"/>
                  <a:pt x="14126" y="8454"/>
                  <a:pt x="14236" y="8539"/>
                </a:cubicBezTo>
                <a:close/>
                <a:moveTo>
                  <a:pt x="13213" y="5920"/>
                </a:moveTo>
                <a:cubicBezTo>
                  <a:pt x="13259" y="5650"/>
                  <a:pt x="13177" y="5365"/>
                  <a:pt x="13031" y="5285"/>
                </a:cubicBezTo>
                <a:cubicBezTo>
                  <a:pt x="12885" y="5204"/>
                  <a:pt x="12729" y="5351"/>
                  <a:pt x="12684" y="5621"/>
                </a:cubicBezTo>
                <a:cubicBezTo>
                  <a:pt x="12638" y="5887"/>
                  <a:pt x="12720" y="6172"/>
                  <a:pt x="12866" y="6257"/>
                </a:cubicBezTo>
                <a:cubicBezTo>
                  <a:pt x="13012" y="6338"/>
                  <a:pt x="13168" y="6186"/>
                  <a:pt x="13213" y="5920"/>
                </a:cubicBezTo>
                <a:close/>
                <a:moveTo>
                  <a:pt x="14485" y="10840"/>
                </a:moveTo>
                <a:cubicBezTo>
                  <a:pt x="14549" y="10897"/>
                  <a:pt x="14625" y="10849"/>
                  <a:pt x="14656" y="10731"/>
                </a:cubicBezTo>
                <a:cubicBezTo>
                  <a:pt x="14686" y="10617"/>
                  <a:pt x="14662" y="10475"/>
                  <a:pt x="14598" y="10418"/>
                </a:cubicBezTo>
                <a:cubicBezTo>
                  <a:pt x="14534" y="10361"/>
                  <a:pt x="14458" y="10408"/>
                  <a:pt x="14427" y="10527"/>
                </a:cubicBezTo>
                <a:cubicBezTo>
                  <a:pt x="14394" y="10641"/>
                  <a:pt x="14421" y="10783"/>
                  <a:pt x="14485" y="10840"/>
                </a:cubicBezTo>
                <a:close/>
                <a:moveTo>
                  <a:pt x="13283" y="8496"/>
                </a:moveTo>
                <a:cubicBezTo>
                  <a:pt x="13381" y="8563"/>
                  <a:pt x="13487" y="8468"/>
                  <a:pt x="13524" y="8292"/>
                </a:cubicBezTo>
                <a:cubicBezTo>
                  <a:pt x="13560" y="8112"/>
                  <a:pt x="13508" y="7918"/>
                  <a:pt x="13411" y="7851"/>
                </a:cubicBezTo>
                <a:cubicBezTo>
                  <a:pt x="13314" y="7785"/>
                  <a:pt x="13207" y="7880"/>
                  <a:pt x="13171" y="8055"/>
                </a:cubicBezTo>
                <a:cubicBezTo>
                  <a:pt x="13134" y="8235"/>
                  <a:pt x="13186" y="8430"/>
                  <a:pt x="13283" y="8496"/>
                </a:cubicBezTo>
                <a:close/>
                <a:moveTo>
                  <a:pt x="13587" y="10759"/>
                </a:moveTo>
                <a:cubicBezTo>
                  <a:pt x="13636" y="10797"/>
                  <a:pt x="13694" y="10755"/>
                  <a:pt x="13715" y="10664"/>
                </a:cubicBezTo>
                <a:cubicBezTo>
                  <a:pt x="13737" y="10574"/>
                  <a:pt x="13712" y="10470"/>
                  <a:pt x="13664" y="10427"/>
                </a:cubicBezTo>
                <a:cubicBezTo>
                  <a:pt x="13615" y="10389"/>
                  <a:pt x="13557" y="10432"/>
                  <a:pt x="13536" y="10522"/>
                </a:cubicBezTo>
                <a:cubicBezTo>
                  <a:pt x="13511" y="10617"/>
                  <a:pt x="13536" y="10721"/>
                  <a:pt x="13587" y="10759"/>
                </a:cubicBezTo>
                <a:close/>
                <a:moveTo>
                  <a:pt x="15206" y="8700"/>
                </a:moveTo>
                <a:cubicBezTo>
                  <a:pt x="15328" y="8814"/>
                  <a:pt x="15477" y="8724"/>
                  <a:pt x="15538" y="8501"/>
                </a:cubicBezTo>
                <a:cubicBezTo>
                  <a:pt x="15599" y="8278"/>
                  <a:pt x="15550" y="8003"/>
                  <a:pt x="15429" y="7894"/>
                </a:cubicBezTo>
                <a:cubicBezTo>
                  <a:pt x="15307" y="7780"/>
                  <a:pt x="15158" y="7870"/>
                  <a:pt x="15097" y="8093"/>
                </a:cubicBezTo>
                <a:cubicBezTo>
                  <a:pt x="15033" y="8316"/>
                  <a:pt x="15085" y="8587"/>
                  <a:pt x="15206" y="8700"/>
                </a:cubicBezTo>
                <a:close/>
                <a:moveTo>
                  <a:pt x="14902" y="6371"/>
                </a:moveTo>
                <a:cubicBezTo>
                  <a:pt x="15073" y="6509"/>
                  <a:pt x="15270" y="6366"/>
                  <a:pt x="15346" y="6053"/>
                </a:cubicBezTo>
                <a:cubicBezTo>
                  <a:pt x="15422" y="5740"/>
                  <a:pt x="15343" y="5375"/>
                  <a:pt x="15173" y="5237"/>
                </a:cubicBezTo>
                <a:cubicBezTo>
                  <a:pt x="15003" y="5100"/>
                  <a:pt x="14805" y="5242"/>
                  <a:pt x="14729" y="5555"/>
                </a:cubicBezTo>
                <a:cubicBezTo>
                  <a:pt x="14656" y="5868"/>
                  <a:pt x="14732" y="6233"/>
                  <a:pt x="14902" y="6371"/>
                </a:cubicBezTo>
                <a:close/>
                <a:moveTo>
                  <a:pt x="9172" y="0"/>
                </a:moveTo>
                <a:lnTo>
                  <a:pt x="8244" y="0"/>
                </a:lnTo>
                <a:cubicBezTo>
                  <a:pt x="8305" y="351"/>
                  <a:pt x="8481" y="612"/>
                  <a:pt x="8691" y="621"/>
                </a:cubicBezTo>
                <a:cubicBezTo>
                  <a:pt x="8913" y="640"/>
                  <a:pt x="9108" y="374"/>
                  <a:pt x="9172" y="0"/>
                </a:cubicBezTo>
                <a:close/>
                <a:moveTo>
                  <a:pt x="14616" y="13136"/>
                </a:moveTo>
                <a:cubicBezTo>
                  <a:pt x="14634" y="13155"/>
                  <a:pt x="14659" y="13141"/>
                  <a:pt x="14668" y="13108"/>
                </a:cubicBezTo>
                <a:cubicBezTo>
                  <a:pt x="14677" y="13074"/>
                  <a:pt x="14671" y="13032"/>
                  <a:pt x="14653" y="13013"/>
                </a:cubicBezTo>
                <a:cubicBezTo>
                  <a:pt x="14634" y="12994"/>
                  <a:pt x="14610" y="13008"/>
                  <a:pt x="14601" y="13041"/>
                </a:cubicBezTo>
                <a:cubicBezTo>
                  <a:pt x="14592" y="13074"/>
                  <a:pt x="14598" y="13117"/>
                  <a:pt x="14616" y="13136"/>
                </a:cubicBezTo>
                <a:close/>
                <a:moveTo>
                  <a:pt x="9589" y="4478"/>
                </a:moveTo>
                <a:cubicBezTo>
                  <a:pt x="9601" y="4198"/>
                  <a:pt x="9485" y="3956"/>
                  <a:pt x="9333" y="3933"/>
                </a:cubicBezTo>
                <a:cubicBezTo>
                  <a:pt x="9181" y="3909"/>
                  <a:pt x="9047" y="4122"/>
                  <a:pt x="9035" y="4402"/>
                </a:cubicBezTo>
                <a:cubicBezTo>
                  <a:pt x="9023" y="4682"/>
                  <a:pt x="9138" y="4924"/>
                  <a:pt x="9291" y="4948"/>
                </a:cubicBezTo>
                <a:cubicBezTo>
                  <a:pt x="9443" y="4967"/>
                  <a:pt x="9577" y="4758"/>
                  <a:pt x="9589" y="4478"/>
                </a:cubicBezTo>
                <a:close/>
                <a:moveTo>
                  <a:pt x="12705" y="10783"/>
                </a:moveTo>
                <a:cubicBezTo>
                  <a:pt x="12742" y="10807"/>
                  <a:pt x="12778" y="10774"/>
                  <a:pt x="12793" y="10707"/>
                </a:cubicBezTo>
                <a:cubicBezTo>
                  <a:pt x="12805" y="10641"/>
                  <a:pt x="12787" y="10570"/>
                  <a:pt x="12751" y="10551"/>
                </a:cubicBezTo>
                <a:cubicBezTo>
                  <a:pt x="12714" y="10527"/>
                  <a:pt x="12678" y="10560"/>
                  <a:pt x="12662" y="10626"/>
                </a:cubicBezTo>
                <a:cubicBezTo>
                  <a:pt x="12650" y="10688"/>
                  <a:pt x="12668" y="10759"/>
                  <a:pt x="12705" y="10783"/>
                </a:cubicBezTo>
                <a:close/>
                <a:moveTo>
                  <a:pt x="9065" y="7391"/>
                </a:moveTo>
                <a:cubicBezTo>
                  <a:pt x="9154" y="7400"/>
                  <a:pt x="9227" y="7282"/>
                  <a:pt x="9233" y="7121"/>
                </a:cubicBezTo>
                <a:cubicBezTo>
                  <a:pt x="9239" y="6959"/>
                  <a:pt x="9172" y="6822"/>
                  <a:pt x="9087" y="6812"/>
                </a:cubicBezTo>
                <a:cubicBezTo>
                  <a:pt x="8998" y="6803"/>
                  <a:pt x="8925" y="6921"/>
                  <a:pt x="8919" y="7083"/>
                </a:cubicBezTo>
                <a:cubicBezTo>
                  <a:pt x="8913" y="7244"/>
                  <a:pt x="8977" y="7381"/>
                  <a:pt x="9065" y="7391"/>
                </a:cubicBezTo>
                <a:close/>
                <a:moveTo>
                  <a:pt x="9972" y="6950"/>
                </a:moveTo>
                <a:cubicBezTo>
                  <a:pt x="10076" y="6974"/>
                  <a:pt x="10170" y="6841"/>
                  <a:pt x="10182" y="6651"/>
                </a:cubicBezTo>
                <a:cubicBezTo>
                  <a:pt x="10194" y="6461"/>
                  <a:pt x="10121" y="6290"/>
                  <a:pt x="10018" y="6267"/>
                </a:cubicBezTo>
                <a:cubicBezTo>
                  <a:pt x="9914" y="6243"/>
                  <a:pt x="9820" y="6376"/>
                  <a:pt x="9808" y="6566"/>
                </a:cubicBezTo>
                <a:cubicBezTo>
                  <a:pt x="9796" y="6755"/>
                  <a:pt x="9869" y="6926"/>
                  <a:pt x="9972" y="6950"/>
                </a:cubicBezTo>
                <a:close/>
                <a:moveTo>
                  <a:pt x="11083" y="1499"/>
                </a:moveTo>
                <a:cubicBezTo>
                  <a:pt x="11116" y="1072"/>
                  <a:pt x="10955" y="673"/>
                  <a:pt x="10721" y="616"/>
                </a:cubicBezTo>
                <a:cubicBezTo>
                  <a:pt x="10487" y="555"/>
                  <a:pt x="10270" y="854"/>
                  <a:pt x="10237" y="1281"/>
                </a:cubicBezTo>
                <a:cubicBezTo>
                  <a:pt x="10204" y="1708"/>
                  <a:pt x="10368" y="2106"/>
                  <a:pt x="10599" y="2163"/>
                </a:cubicBezTo>
                <a:cubicBezTo>
                  <a:pt x="10833" y="2220"/>
                  <a:pt x="11050" y="1926"/>
                  <a:pt x="11083" y="1499"/>
                </a:cubicBezTo>
                <a:close/>
                <a:moveTo>
                  <a:pt x="2827" y="11390"/>
                </a:moveTo>
                <a:cubicBezTo>
                  <a:pt x="2809" y="11405"/>
                  <a:pt x="2800" y="11447"/>
                  <a:pt x="2806" y="11480"/>
                </a:cubicBezTo>
                <a:cubicBezTo>
                  <a:pt x="2815" y="11518"/>
                  <a:pt x="2836" y="11533"/>
                  <a:pt x="2854" y="11518"/>
                </a:cubicBezTo>
                <a:cubicBezTo>
                  <a:pt x="2873" y="11504"/>
                  <a:pt x="2882" y="11461"/>
                  <a:pt x="2876" y="11428"/>
                </a:cubicBezTo>
                <a:cubicBezTo>
                  <a:pt x="2870" y="11395"/>
                  <a:pt x="2848" y="11376"/>
                  <a:pt x="2827" y="11390"/>
                </a:cubicBezTo>
                <a:close/>
                <a:moveTo>
                  <a:pt x="10544" y="9023"/>
                </a:moveTo>
                <a:cubicBezTo>
                  <a:pt x="10599" y="9042"/>
                  <a:pt x="10648" y="8976"/>
                  <a:pt x="10657" y="8876"/>
                </a:cubicBezTo>
                <a:cubicBezTo>
                  <a:pt x="10666" y="8776"/>
                  <a:pt x="10630" y="8686"/>
                  <a:pt x="10578" y="8667"/>
                </a:cubicBezTo>
                <a:cubicBezTo>
                  <a:pt x="10523" y="8648"/>
                  <a:pt x="10474" y="8715"/>
                  <a:pt x="10465" y="8814"/>
                </a:cubicBezTo>
                <a:cubicBezTo>
                  <a:pt x="10456" y="8909"/>
                  <a:pt x="10493" y="9004"/>
                  <a:pt x="10544" y="9023"/>
                </a:cubicBezTo>
                <a:close/>
                <a:moveTo>
                  <a:pt x="15036" y="3605"/>
                </a:moveTo>
                <a:cubicBezTo>
                  <a:pt x="15121" y="3202"/>
                  <a:pt x="15012" y="2751"/>
                  <a:pt x="14790" y="2595"/>
                </a:cubicBezTo>
                <a:cubicBezTo>
                  <a:pt x="14570" y="2438"/>
                  <a:pt x="14321" y="2642"/>
                  <a:pt x="14239" y="3045"/>
                </a:cubicBezTo>
                <a:cubicBezTo>
                  <a:pt x="14153" y="3449"/>
                  <a:pt x="14266" y="3899"/>
                  <a:pt x="14485" y="4056"/>
                </a:cubicBezTo>
                <a:cubicBezTo>
                  <a:pt x="14704" y="4208"/>
                  <a:pt x="14951" y="4008"/>
                  <a:pt x="15036" y="3605"/>
                </a:cubicBezTo>
                <a:close/>
                <a:moveTo>
                  <a:pt x="237" y="3800"/>
                </a:moveTo>
                <a:cubicBezTo>
                  <a:pt x="183" y="3600"/>
                  <a:pt x="100" y="3449"/>
                  <a:pt x="0" y="3354"/>
                </a:cubicBezTo>
                <a:lnTo>
                  <a:pt x="0" y="5199"/>
                </a:lnTo>
                <a:cubicBezTo>
                  <a:pt x="271" y="4924"/>
                  <a:pt x="377" y="4307"/>
                  <a:pt x="237" y="3800"/>
                </a:cubicBezTo>
                <a:close/>
                <a:moveTo>
                  <a:pt x="16186" y="3823"/>
                </a:moveTo>
                <a:cubicBezTo>
                  <a:pt x="16290" y="3401"/>
                  <a:pt x="16186" y="2908"/>
                  <a:pt x="15958" y="2718"/>
                </a:cubicBezTo>
                <a:cubicBezTo>
                  <a:pt x="15727" y="2528"/>
                  <a:pt x="15456" y="2713"/>
                  <a:pt x="15352" y="3136"/>
                </a:cubicBezTo>
                <a:cubicBezTo>
                  <a:pt x="15249" y="3558"/>
                  <a:pt x="15352" y="4051"/>
                  <a:pt x="15581" y="4241"/>
                </a:cubicBezTo>
                <a:cubicBezTo>
                  <a:pt x="15809" y="4435"/>
                  <a:pt x="16080" y="4246"/>
                  <a:pt x="16186" y="3823"/>
                </a:cubicBezTo>
                <a:close/>
                <a:moveTo>
                  <a:pt x="164" y="7045"/>
                </a:moveTo>
                <a:cubicBezTo>
                  <a:pt x="329" y="6888"/>
                  <a:pt x="393" y="6513"/>
                  <a:pt x="307" y="6210"/>
                </a:cubicBezTo>
                <a:cubicBezTo>
                  <a:pt x="246" y="5996"/>
                  <a:pt x="125" y="5873"/>
                  <a:pt x="0" y="5878"/>
                </a:cubicBezTo>
                <a:lnTo>
                  <a:pt x="0" y="7111"/>
                </a:lnTo>
                <a:cubicBezTo>
                  <a:pt x="58" y="7116"/>
                  <a:pt x="113" y="7092"/>
                  <a:pt x="164" y="7045"/>
                </a:cubicBezTo>
                <a:close/>
                <a:moveTo>
                  <a:pt x="21594" y="2030"/>
                </a:moveTo>
                <a:cubicBezTo>
                  <a:pt x="21597" y="2054"/>
                  <a:pt x="21597" y="2082"/>
                  <a:pt x="21600" y="2106"/>
                </a:cubicBezTo>
                <a:lnTo>
                  <a:pt x="21600" y="0"/>
                </a:lnTo>
                <a:lnTo>
                  <a:pt x="17897" y="0"/>
                </a:lnTo>
                <a:cubicBezTo>
                  <a:pt x="17960" y="256"/>
                  <a:pt x="18067" y="479"/>
                  <a:pt x="18210" y="621"/>
                </a:cubicBezTo>
                <a:cubicBezTo>
                  <a:pt x="18514" y="925"/>
                  <a:pt x="18882" y="787"/>
                  <a:pt x="19102" y="332"/>
                </a:cubicBezTo>
                <a:cubicBezTo>
                  <a:pt x="19138" y="702"/>
                  <a:pt x="19257" y="1043"/>
                  <a:pt x="19445" y="1257"/>
                </a:cubicBezTo>
                <a:cubicBezTo>
                  <a:pt x="19738" y="1589"/>
                  <a:pt x="20109" y="1513"/>
                  <a:pt x="20352" y="1110"/>
                </a:cubicBezTo>
                <a:cubicBezTo>
                  <a:pt x="20374" y="1347"/>
                  <a:pt x="20428" y="1570"/>
                  <a:pt x="20514" y="1764"/>
                </a:cubicBezTo>
                <a:cubicBezTo>
                  <a:pt x="20215" y="1432"/>
                  <a:pt x="19823" y="1570"/>
                  <a:pt x="19619" y="2106"/>
                </a:cubicBezTo>
                <a:cubicBezTo>
                  <a:pt x="19604" y="2149"/>
                  <a:pt x="19592" y="2191"/>
                  <a:pt x="19579" y="2234"/>
                </a:cubicBezTo>
                <a:cubicBezTo>
                  <a:pt x="19604" y="1802"/>
                  <a:pt x="19494" y="1366"/>
                  <a:pt x="19281" y="1124"/>
                </a:cubicBezTo>
                <a:cubicBezTo>
                  <a:pt x="18980" y="787"/>
                  <a:pt x="18590" y="963"/>
                  <a:pt x="18405" y="1513"/>
                </a:cubicBezTo>
                <a:cubicBezTo>
                  <a:pt x="18222" y="2063"/>
                  <a:pt x="18316" y="2780"/>
                  <a:pt x="18615" y="3117"/>
                </a:cubicBezTo>
                <a:cubicBezTo>
                  <a:pt x="18916" y="3453"/>
                  <a:pt x="19305" y="3278"/>
                  <a:pt x="19491" y="2728"/>
                </a:cubicBezTo>
                <a:cubicBezTo>
                  <a:pt x="19497" y="2709"/>
                  <a:pt x="19500" y="2690"/>
                  <a:pt x="19506" y="2671"/>
                </a:cubicBezTo>
                <a:cubicBezTo>
                  <a:pt x="19482" y="3102"/>
                  <a:pt x="19579" y="3539"/>
                  <a:pt x="19786" y="3804"/>
                </a:cubicBezTo>
                <a:cubicBezTo>
                  <a:pt x="20075" y="4170"/>
                  <a:pt x="20465" y="4056"/>
                  <a:pt x="20684" y="3562"/>
                </a:cubicBezTo>
                <a:cubicBezTo>
                  <a:pt x="20672" y="3966"/>
                  <a:pt x="20763" y="4369"/>
                  <a:pt x="20949" y="4635"/>
                </a:cubicBezTo>
                <a:cubicBezTo>
                  <a:pt x="21140" y="4910"/>
                  <a:pt x="21387" y="4972"/>
                  <a:pt x="21600" y="4834"/>
                </a:cubicBezTo>
                <a:lnTo>
                  <a:pt x="21600" y="2429"/>
                </a:lnTo>
                <a:cubicBezTo>
                  <a:pt x="21329" y="2263"/>
                  <a:pt x="21019" y="2410"/>
                  <a:pt x="20833" y="2841"/>
                </a:cubicBezTo>
                <a:cubicBezTo>
                  <a:pt x="20839" y="2566"/>
                  <a:pt x="20791" y="2296"/>
                  <a:pt x="20702" y="2073"/>
                </a:cubicBezTo>
                <a:cubicBezTo>
                  <a:pt x="20979" y="2410"/>
                  <a:pt x="21335" y="2376"/>
                  <a:pt x="21594" y="2030"/>
                </a:cubicBezTo>
                <a:close/>
                <a:moveTo>
                  <a:pt x="16974" y="137"/>
                </a:moveTo>
                <a:cubicBezTo>
                  <a:pt x="17215" y="346"/>
                  <a:pt x="17489" y="275"/>
                  <a:pt x="17690" y="4"/>
                </a:cubicBezTo>
                <a:lnTo>
                  <a:pt x="16856" y="4"/>
                </a:lnTo>
                <a:cubicBezTo>
                  <a:pt x="16889" y="52"/>
                  <a:pt x="16932" y="99"/>
                  <a:pt x="16974" y="137"/>
                </a:cubicBezTo>
                <a:close/>
                <a:moveTo>
                  <a:pt x="33" y="10631"/>
                </a:moveTo>
                <a:cubicBezTo>
                  <a:pt x="122" y="10532"/>
                  <a:pt x="149" y="10323"/>
                  <a:pt x="94" y="10157"/>
                </a:cubicBezTo>
                <a:cubicBezTo>
                  <a:pt x="70" y="10090"/>
                  <a:pt x="37" y="10038"/>
                  <a:pt x="0" y="10014"/>
                </a:cubicBezTo>
                <a:lnTo>
                  <a:pt x="0" y="10660"/>
                </a:lnTo>
                <a:cubicBezTo>
                  <a:pt x="12" y="10650"/>
                  <a:pt x="24" y="10641"/>
                  <a:pt x="33" y="10631"/>
                </a:cubicBezTo>
                <a:close/>
                <a:moveTo>
                  <a:pt x="94" y="14033"/>
                </a:moveTo>
                <a:cubicBezTo>
                  <a:pt x="76" y="14056"/>
                  <a:pt x="73" y="14099"/>
                  <a:pt x="85" y="14128"/>
                </a:cubicBezTo>
                <a:cubicBezTo>
                  <a:pt x="97" y="14161"/>
                  <a:pt x="122" y="14166"/>
                  <a:pt x="137" y="14142"/>
                </a:cubicBezTo>
                <a:cubicBezTo>
                  <a:pt x="155" y="14118"/>
                  <a:pt x="158" y="14075"/>
                  <a:pt x="146" y="14047"/>
                </a:cubicBezTo>
                <a:cubicBezTo>
                  <a:pt x="134" y="14019"/>
                  <a:pt x="110" y="14009"/>
                  <a:pt x="94" y="14033"/>
                </a:cubicBezTo>
                <a:close/>
                <a:moveTo>
                  <a:pt x="146" y="3434"/>
                </a:moveTo>
                <a:cubicBezTo>
                  <a:pt x="313" y="3643"/>
                  <a:pt x="530" y="3695"/>
                  <a:pt x="727" y="3539"/>
                </a:cubicBezTo>
                <a:cubicBezTo>
                  <a:pt x="1026" y="3302"/>
                  <a:pt x="1169" y="2675"/>
                  <a:pt x="1053" y="2125"/>
                </a:cubicBezTo>
                <a:cubicBezTo>
                  <a:pt x="1169" y="2210"/>
                  <a:pt x="1302" y="2225"/>
                  <a:pt x="1430" y="2139"/>
                </a:cubicBezTo>
                <a:cubicBezTo>
                  <a:pt x="1525" y="2078"/>
                  <a:pt x="1601" y="1964"/>
                  <a:pt x="1658" y="1831"/>
                </a:cubicBezTo>
                <a:cubicBezTo>
                  <a:pt x="1850" y="1627"/>
                  <a:pt x="1966" y="1262"/>
                  <a:pt x="1975" y="868"/>
                </a:cubicBezTo>
                <a:cubicBezTo>
                  <a:pt x="2097" y="982"/>
                  <a:pt x="2243" y="1015"/>
                  <a:pt x="2386" y="934"/>
                </a:cubicBezTo>
                <a:cubicBezTo>
                  <a:pt x="2614" y="806"/>
                  <a:pt x="2760" y="431"/>
                  <a:pt x="2769" y="19"/>
                </a:cubicBezTo>
                <a:cubicBezTo>
                  <a:pt x="2772" y="14"/>
                  <a:pt x="2772" y="9"/>
                  <a:pt x="2775" y="9"/>
                </a:cubicBezTo>
                <a:lnTo>
                  <a:pt x="889" y="9"/>
                </a:lnTo>
                <a:cubicBezTo>
                  <a:pt x="724" y="313"/>
                  <a:pt x="660" y="768"/>
                  <a:pt x="736" y="1200"/>
                </a:cubicBezTo>
                <a:cubicBezTo>
                  <a:pt x="733" y="1309"/>
                  <a:pt x="739" y="1423"/>
                  <a:pt x="761" y="1537"/>
                </a:cubicBezTo>
                <a:cubicBezTo>
                  <a:pt x="606" y="1399"/>
                  <a:pt x="423" y="1375"/>
                  <a:pt x="253" y="1508"/>
                </a:cubicBezTo>
                <a:cubicBezTo>
                  <a:pt x="152" y="1589"/>
                  <a:pt x="70" y="1712"/>
                  <a:pt x="9" y="1864"/>
                </a:cubicBezTo>
                <a:lnTo>
                  <a:pt x="9" y="3273"/>
                </a:lnTo>
                <a:cubicBezTo>
                  <a:pt x="46" y="3335"/>
                  <a:pt x="94" y="3392"/>
                  <a:pt x="146" y="3434"/>
                </a:cubicBezTo>
                <a:close/>
                <a:moveTo>
                  <a:pt x="16229" y="15954"/>
                </a:moveTo>
                <a:cubicBezTo>
                  <a:pt x="16226" y="15959"/>
                  <a:pt x="16226" y="15968"/>
                  <a:pt x="16229" y="15973"/>
                </a:cubicBezTo>
                <a:cubicBezTo>
                  <a:pt x="16232" y="15978"/>
                  <a:pt x="16238" y="15978"/>
                  <a:pt x="16241" y="15973"/>
                </a:cubicBezTo>
                <a:cubicBezTo>
                  <a:pt x="16244" y="15968"/>
                  <a:pt x="16244" y="15959"/>
                  <a:pt x="16241" y="15949"/>
                </a:cubicBezTo>
                <a:cubicBezTo>
                  <a:pt x="16238" y="15945"/>
                  <a:pt x="16232" y="15945"/>
                  <a:pt x="16229" y="15954"/>
                </a:cubicBezTo>
                <a:close/>
                <a:moveTo>
                  <a:pt x="16186" y="8980"/>
                </a:moveTo>
                <a:cubicBezTo>
                  <a:pt x="16320" y="9123"/>
                  <a:pt x="16488" y="9037"/>
                  <a:pt x="16567" y="8795"/>
                </a:cubicBezTo>
                <a:cubicBezTo>
                  <a:pt x="16643" y="8553"/>
                  <a:pt x="16597" y="8240"/>
                  <a:pt x="16466" y="8103"/>
                </a:cubicBezTo>
                <a:cubicBezTo>
                  <a:pt x="16332" y="7960"/>
                  <a:pt x="16165" y="8046"/>
                  <a:pt x="16086" y="8288"/>
                </a:cubicBezTo>
                <a:cubicBezTo>
                  <a:pt x="16007" y="8530"/>
                  <a:pt x="16052" y="8843"/>
                  <a:pt x="16186" y="8980"/>
                </a:cubicBezTo>
                <a:close/>
                <a:moveTo>
                  <a:pt x="15940" y="6608"/>
                </a:moveTo>
                <a:cubicBezTo>
                  <a:pt x="16119" y="6779"/>
                  <a:pt x="16341" y="6646"/>
                  <a:pt x="16436" y="6314"/>
                </a:cubicBezTo>
                <a:cubicBezTo>
                  <a:pt x="16527" y="5982"/>
                  <a:pt x="16457" y="5579"/>
                  <a:pt x="16278" y="5408"/>
                </a:cubicBezTo>
                <a:cubicBezTo>
                  <a:pt x="16098" y="5237"/>
                  <a:pt x="15876" y="5370"/>
                  <a:pt x="15785" y="5697"/>
                </a:cubicBezTo>
                <a:cubicBezTo>
                  <a:pt x="15687" y="6034"/>
                  <a:pt x="15760" y="6442"/>
                  <a:pt x="15940" y="6608"/>
                </a:cubicBezTo>
                <a:close/>
                <a:moveTo>
                  <a:pt x="17035" y="16319"/>
                </a:moveTo>
                <a:cubicBezTo>
                  <a:pt x="17020" y="16348"/>
                  <a:pt x="17023" y="16391"/>
                  <a:pt x="17038" y="16419"/>
                </a:cubicBezTo>
                <a:cubicBezTo>
                  <a:pt x="17054" y="16443"/>
                  <a:pt x="17078" y="16443"/>
                  <a:pt x="17093" y="16414"/>
                </a:cubicBezTo>
                <a:cubicBezTo>
                  <a:pt x="17108" y="16386"/>
                  <a:pt x="17105" y="16343"/>
                  <a:pt x="17090" y="16315"/>
                </a:cubicBezTo>
                <a:cubicBezTo>
                  <a:pt x="17072" y="16286"/>
                  <a:pt x="17047" y="16291"/>
                  <a:pt x="17035" y="16319"/>
                </a:cubicBezTo>
                <a:close/>
                <a:moveTo>
                  <a:pt x="17343" y="4189"/>
                </a:moveTo>
                <a:cubicBezTo>
                  <a:pt x="17467" y="3752"/>
                  <a:pt x="17376" y="3211"/>
                  <a:pt x="17136" y="2984"/>
                </a:cubicBezTo>
                <a:cubicBezTo>
                  <a:pt x="16898" y="2756"/>
                  <a:pt x="16603" y="2922"/>
                  <a:pt x="16478" y="3358"/>
                </a:cubicBezTo>
                <a:cubicBezTo>
                  <a:pt x="16354" y="3795"/>
                  <a:pt x="16445" y="4331"/>
                  <a:pt x="16685" y="4563"/>
                </a:cubicBezTo>
                <a:cubicBezTo>
                  <a:pt x="16923" y="4796"/>
                  <a:pt x="17218" y="4625"/>
                  <a:pt x="17343" y="4189"/>
                </a:cubicBezTo>
                <a:close/>
                <a:moveTo>
                  <a:pt x="18015" y="612"/>
                </a:moveTo>
                <a:cubicBezTo>
                  <a:pt x="17720" y="322"/>
                  <a:pt x="17352" y="526"/>
                  <a:pt x="17194" y="1067"/>
                </a:cubicBezTo>
                <a:cubicBezTo>
                  <a:pt x="17035" y="1608"/>
                  <a:pt x="17148" y="2282"/>
                  <a:pt x="17443" y="2571"/>
                </a:cubicBezTo>
                <a:cubicBezTo>
                  <a:pt x="17738" y="2860"/>
                  <a:pt x="18107" y="2656"/>
                  <a:pt x="18265" y="2116"/>
                </a:cubicBezTo>
                <a:cubicBezTo>
                  <a:pt x="18423" y="1575"/>
                  <a:pt x="18310" y="901"/>
                  <a:pt x="18015" y="612"/>
                </a:cubicBezTo>
                <a:close/>
                <a:moveTo>
                  <a:pt x="16987" y="6978"/>
                </a:moveTo>
                <a:cubicBezTo>
                  <a:pt x="17175" y="7182"/>
                  <a:pt x="17419" y="7068"/>
                  <a:pt x="17531" y="6722"/>
                </a:cubicBezTo>
                <a:cubicBezTo>
                  <a:pt x="17644" y="6376"/>
                  <a:pt x="17580" y="5930"/>
                  <a:pt x="17391" y="5726"/>
                </a:cubicBezTo>
                <a:cubicBezTo>
                  <a:pt x="17203" y="5522"/>
                  <a:pt x="16959" y="5636"/>
                  <a:pt x="16847" y="5982"/>
                </a:cubicBezTo>
                <a:cubicBezTo>
                  <a:pt x="16734" y="6328"/>
                  <a:pt x="16795" y="6774"/>
                  <a:pt x="16987" y="6978"/>
                </a:cubicBezTo>
                <a:close/>
                <a:moveTo>
                  <a:pt x="10620" y="4051"/>
                </a:moveTo>
                <a:cubicBezTo>
                  <a:pt x="10642" y="3743"/>
                  <a:pt x="10526" y="3458"/>
                  <a:pt x="10356" y="3420"/>
                </a:cubicBezTo>
                <a:cubicBezTo>
                  <a:pt x="10188" y="3377"/>
                  <a:pt x="10033" y="3596"/>
                  <a:pt x="10009" y="3904"/>
                </a:cubicBezTo>
                <a:cubicBezTo>
                  <a:pt x="9987" y="4212"/>
                  <a:pt x="10103" y="4497"/>
                  <a:pt x="10274" y="4535"/>
                </a:cubicBezTo>
                <a:cubicBezTo>
                  <a:pt x="10444" y="4578"/>
                  <a:pt x="10599" y="4359"/>
                  <a:pt x="10620" y="4051"/>
                </a:cubicBezTo>
                <a:close/>
                <a:moveTo>
                  <a:pt x="2361" y="1788"/>
                </a:moveTo>
                <a:cubicBezTo>
                  <a:pt x="2136" y="1921"/>
                  <a:pt x="2011" y="2357"/>
                  <a:pt x="2085" y="2770"/>
                </a:cubicBezTo>
                <a:cubicBezTo>
                  <a:pt x="2155" y="3183"/>
                  <a:pt x="2395" y="3411"/>
                  <a:pt x="2620" y="3278"/>
                </a:cubicBezTo>
                <a:cubicBezTo>
                  <a:pt x="2845" y="3145"/>
                  <a:pt x="2970" y="2709"/>
                  <a:pt x="2897" y="2296"/>
                </a:cubicBezTo>
                <a:cubicBezTo>
                  <a:pt x="2827" y="1888"/>
                  <a:pt x="2587" y="1660"/>
                  <a:pt x="2361" y="1788"/>
                </a:cubicBezTo>
                <a:close/>
                <a:moveTo>
                  <a:pt x="3177" y="8036"/>
                </a:moveTo>
                <a:cubicBezTo>
                  <a:pt x="3274" y="7975"/>
                  <a:pt x="3329" y="7780"/>
                  <a:pt x="3296" y="7600"/>
                </a:cubicBezTo>
                <a:cubicBezTo>
                  <a:pt x="3262" y="7419"/>
                  <a:pt x="3156" y="7325"/>
                  <a:pt x="3058" y="7381"/>
                </a:cubicBezTo>
                <a:cubicBezTo>
                  <a:pt x="2961" y="7443"/>
                  <a:pt x="2906" y="7638"/>
                  <a:pt x="2940" y="7818"/>
                </a:cubicBezTo>
                <a:cubicBezTo>
                  <a:pt x="2973" y="7998"/>
                  <a:pt x="3080" y="8098"/>
                  <a:pt x="3177" y="8036"/>
                </a:cubicBezTo>
                <a:close/>
                <a:moveTo>
                  <a:pt x="1795" y="10328"/>
                </a:moveTo>
                <a:cubicBezTo>
                  <a:pt x="1859" y="10271"/>
                  <a:pt x="1887" y="10133"/>
                  <a:pt x="1856" y="10014"/>
                </a:cubicBezTo>
                <a:cubicBezTo>
                  <a:pt x="1826" y="9896"/>
                  <a:pt x="1750" y="9848"/>
                  <a:pt x="1686" y="9901"/>
                </a:cubicBezTo>
                <a:cubicBezTo>
                  <a:pt x="1622" y="9958"/>
                  <a:pt x="1595" y="10095"/>
                  <a:pt x="1625" y="10214"/>
                </a:cubicBezTo>
                <a:cubicBezTo>
                  <a:pt x="1655" y="10332"/>
                  <a:pt x="1732" y="10385"/>
                  <a:pt x="1795" y="10328"/>
                </a:cubicBezTo>
                <a:close/>
                <a:moveTo>
                  <a:pt x="4635" y="3591"/>
                </a:moveTo>
                <a:cubicBezTo>
                  <a:pt x="4832" y="3520"/>
                  <a:pt x="4963" y="3164"/>
                  <a:pt x="4921" y="2799"/>
                </a:cubicBezTo>
                <a:cubicBezTo>
                  <a:pt x="4881" y="2433"/>
                  <a:pt x="4686" y="2201"/>
                  <a:pt x="4489" y="2272"/>
                </a:cubicBezTo>
                <a:cubicBezTo>
                  <a:pt x="4291" y="2348"/>
                  <a:pt x="4160" y="2699"/>
                  <a:pt x="4203" y="3064"/>
                </a:cubicBezTo>
                <a:cubicBezTo>
                  <a:pt x="4242" y="3430"/>
                  <a:pt x="4437" y="3662"/>
                  <a:pt x="4635" y="3591"/>
                </a:cubicBezTo>
                <a:close/>
                <a:moveTo>
                  <a:pt x="3548" y="2187"/>
                </a:moveTo>
                <a:cubicBezTo>
                  <a:pt x="3792" y="2073"/>
                  <a:pt x="3941" y="1617"/>
                  <a:pt x="3880" y="1171"/>
                </a:cubicBezTo>
                <a:cubicBezTo>
                  <a:pt x="3819" y="726"/>
                  <a:pt x="3570" y="455"/>
                  <a:pt x="3323" y="569"/>
                </a:cubicBezTo>
                <a:cubicBezTo>
                  <a:pt x="3080" y="683"/>
                  <a:pt x="2931" y="1138"/>
                  <a:pt x="2991" y="1584"/>
                </a:cubicBezTo>
                <a:cubicBezTo>
                  <a:pt x="3055" y="2030"/>
                  <a:pt x="3305" y="2301"/>
                  <a:pt x="3548" y="2187"/>
                </a:cubicBezTo>
                <a:close/>
                <a:moveTo>
                  <a:pt x="4184" y="9421"/>
                </a:moveTo>
                <a:cubicBezTo>
                  <a:pt x="4236" y="9393"/>
                  <a:pt x="4266" y="9293"/>
                  <a:pt x="4251" y="9198"/>
                </a:cubicBezTo>
                <a:cubicBezTo>
                  <a:pt x="4236" y="9104"/>
                  <a:pt x="4181" y="9047"/>
                  <a:pt x="4130" y="9075"/>
                </a:cubicBezTo>
                <a:cubicBezTo>
                  <a:pt x="4078" y="9104"/>
                  <a:pt x="4047" y="9203"/>
                  <a:pt x="4063" y="9298"/>
                </a:cubicBezTo>
                <a:cubicBezTo>
                  <a:pt x="4081" y="9393"/>
                  <a:pt x="4133" y="9450"/>
                  <a:pt x="4184" y="9421"/>
                </a:cubicBezTo>
                <a:close/>
                <a:moveTo>
                  <a:pt x="1744" y="4459"/>
                </a:moveTo>
                <a:cubicBezTo>
                  <a:pt x="1948" y="4317"/>
                  <a:pt x="2051" y="3895"/>
                  <a:pt x="1972" y="3520"/>
                </a:cubicBezTo>
                <a:cubicBezTo>
                  <a:pt x="1893" y="3145"/>
                  <a:pt x="1665" y="2955"/>
                  <a:pt x="1458" y="3102"/>
                </a:cubicBezTo>
                <a:cubicBezTo>
                  <a:pt x="1254" y="3245"/>
                  <a:pt x="1150" y="3667"/>
                  <a:pt x="1229" y="4042"/>
                </a:cubicBezTo>
                <a:cubicBezTo>
                  <a:pt x="1312" y="4416"/>
                  <a:pt x="1540" y="4601"/>
                  <a:pt x="1744" y="4459"/>
                </a:cubicBezTo>
                <a:close/>
                <a:moveTo>
                  <a:pt x="3947" y="6988"/>
                </a:moveTo>
                <a:cubicBezTo>
                  <a:pt x="4063" y="6931"/>
                  <a:pt x="4133" y="6713"/>
                  <a:pt x="4099" y="6499"/>
                </a:cubicBezTo>
                <a:cubicBezTo>
                  <a:pt x="4069" y="6286"/>
                  <a:pt x="3947" y="6162"/>
                  <a:pt x="3831" y="6219"/>
                </a:cubicBezTo>
                <a:cubicBezTo>
                  <a:pt x="3716" y="6276"/>
                  <a:pt x="3646" y="6494"/>
                  <a:pt x="3679" y="6708"/>
                </a:cubicBezTo>
                <a:cubicBezTo>
                  <a:pt x="3713" y="6921"/>
                  <a:pt x="3831" y="7045"/>
                  <a:pt x="3947" y="6988"/>
                </a:cubicBezTo>
                <a:close/>
                <a:moveTo>
                  <a:pt x="2264" y="12629"/>
                </a:moveTo>
                <a:cubicBezTo>
                  <a:pt x="2261" y="12633"/>
                  <a:pt x="2258" y="12643"/>
                  <a:pt x="2261" y="12647"/>
                </a:cubicBezTo>
                <a:cubicBezTo>
                  <a:pt x="2264" y="12657"/>
                  <a:pt x="2267" y="12657"/>
                  <a:pt x="2273" y="12652"/>
                </a:cubicBezTo>
                <a:cubicBezTo>
                  <a:pt x="2276" y="12647"/>
                  <a:pt x="2279" y="12638"/>
                  <a:pt x="2276" y="12633"/>
                </a:cubicBezTo>
                <a:cubicBezTo>
                  <a:pt x="2273" y="12624"/>
                  <a:pt x="2267" y="12624"/>
                  <a:pt x="2264" y="12629"/>
                </a:cubicBezTo>
                <a:close/>
                <a:moveTo>
                  <a:pt x="2459" y="9151"/>
                </a:moveTo>
                <a:cubicBezTo>
                  <a:pt x="2541" y="9089"/>
                  <a:pt x="2578" y="8923"/>
                  <a:pt x="2547" y="8776"/>
                </a:cubicBezTo>
                <a:cubicBezTo>
                  <a:pt x="2514" y="8629"/>
                  <a:pt x="2422" y="8558"/>
                  <a:pt x="2343" y="8615"/>
                </a:cubicBezTo>
                <a:cubicBezTo>
                  <a:pt x="2261" y="8672"/>
                  <a:pt x="2221" y="8843"/>
                  <a:pt x="2255" y="8990"/>
                </a:cubicBezTo>
                <a:cubicBezTo>
                  <a:pt x="2285" y="9142"/>
                  <a:pt x="2377" y="9213"/>
                  <a:pt x="2459" y="9151"/>
                </a:cubicBezTo>
                <a:close/>
                <a:moveTo>
                  <a:pt x="8862" y="9877"/>
                </a:moveTo>
                <a:cubicBezTo>
                  <a:pt x="8883" y="9877"/>
                  <a:pt x="8901" y="9848"/>
                  <a:pt x="8901" y="9810"/>
                </a:cubicBezTo>
                <a:cubicBezTo>
                  <a:pt x="8901" y="9773"/>
                  <a:pt x="8886" y="9739"/>
                  <a:pt x="8865" y="9735"/>
                </a:cubicBezTo>
                <a:cubicBezTo>
                  <a:pt x="8843" y="9735"/>
                  <a:pt x="8825" y="9763"/>
                  <a:pt x="8825" y="9801"/>
                </a:cubicBezTo>
                <a:cubicBezTo>
                  <a:pt x="8825" y="9839"/>
                  <a:pt x="8840" y="9872"/>
                  <a:pt x="8862" y="9877"/>
                </a:cubicBezTo>
                <a:close/>
                <a:moveTo>
                  <a:pt x="925" y="5716"/>
                </a:moveTo>
                <a:cubicBezTo>
                  <a:pt x="1111" y="5565"/>
                  <a:pt x="1193" y="5166"/>
                  <a:pt x="1108" y="4824"/>
                </a:cubicBezTo>
                <a:cubicBezTo>
                  <a:pt x="1026" y="4488"/>
                  <a:pt x="806" y="4336"/>
                  <a:pt x="621" y="4488"/>
                </a:cubicBezTo>
                <a:cubicBezTo>
                  <a:pt x="435" y="4639"/>
                  <a:pt x="353" y="5038"/>
                  <a:pt x="438" y="5375"/>
                </a:cubicBezTo>
                <a:cubicBezTo>
                  <a:pt x="523" y="5716"/>
                  <a:pt x="743" y="5868"/>
                  <a:pt x="925" y="5716"/>
                </a:cubicBezTo>
                <a:close/>
                <a:moveTo>
                  <a:pt x="560" y="12619"/>
                </a:moveTo>
                <a:cubicBezTo>
                  <a:pt x="530" y="12657"/>
                  <a:pt x="517" y="12733"/>
                  <a:pt x="539" y="12790"/>
                </a:cubicBezTo>
                <a:cubicBezTo>
                  <a:pt x="560" y="12847"/>
                  <a:pt x="599" y="12866"/>
                  <a:pt x="633" y="12828"/>
                </a:cubicBezTo>
                <a:cubicBezTo>
                  <a:pt x="666" y="12790"/>
                  <a:pt x="676" y="12714"/>
                  <a:pt x="654" y="12657"/>
                </a:cubicBezTo>
                <a:cubicBezTo>
                  <a:pt x="636" y="12605"/>
                  <a:pt x="593" y="12586"/>
                  <a:pt x="560" y="12619"/>
                </a:cubicBezTo>
                <a:close/>
                <a:moveTo>
                  <a:pt x="1092" y="11243"/>
                </a:moveTo>
                <a:cubicBezTo>
                  <a:pt x="1044" y="11291"/>
                  <a:pt x="1029" y="11400"/>
                  <a:pt x="1053" y="11485"/>
                </a:cubicBezTo>
                <a:cubicBezTo>
                  <a:pt x="1077" y="11571"/>
                  <a:pt x="1138" y="11604"/>
                  <a:pt x="1187" y="11556"/>
                </a:cubicBezTo>
                <a:cubicBezTo>
                  <a:pt x="1236" y="11509"/>
                  <a:pt x="1251" y="11400"/>
                  <a:pt x="1226" y="11314"/>
                </a:cubicBezTo>
                <a:cubicBezTo>
                  <a:pt x="1199" y="11229"/>
                  <a:pt x="1138" y="11196"/>
                  <a:pt x="1092" y="11243"/>
                </a:cubicBezTo>
                <a:close/>
                <a:moveTo>
                  <a:pt x="752" y="8757"/>
                </a:moveTo>
                <a:cubicBezTo>
                  <a:pt x="694" y="8563"/>
                  <a:pt x="563" y="8492"/>
                  <a:pt x="456" y="8591"/>
                </a:cubicBezTo>
                <a:cubicBezTo>
                  <a:pt x="350" y="8696"/>
                  <a:pt x="310" y="8938"/>
                  <a:pt x="368" y="9132"/>
                </a:cubicBezTo>
                <a:cubicBezTo>
                  <a:pt x="426" y="9327"/>
                  <a:pt x="557" y="9398"/>
                  <a:pt x="663" y="9298"/>
                </a:cubicBezTo>
                <a:cubicBezTo>
                  <a:pt x="767" y="9194"/>
                  <a:pt x="806" y="8952"/>
                  <a:pt x="752" y="8757"/>
                </a:cubicBezTo>
                <a:close/>
                <a:moveTo>
                  <a:pt x="1348" y="8017"/>
                </a:moveTo>
                <a:cubicBezTo>
                  <a:pt x="1473" y="7913"/>
                  <a:pt x="1528" y="7642"/>
                  <a:pt x="1470" y="7415"/>
                </a:cubicBezTo>
                <a:cubicBezTo>
                  <a:pt x="1412" y="7187"/>
                  <a:pt x="1266" y="7087"/>
                  <a:pt x="1141" y="7192"/>
                </a:cubicBezTo>
                <a:cubicBezTo>
                  <a:pt x="1016" y="7296"/>
                  <a:pt x="962" y="7567"/>
                  <a:pt x="1019" y="7794"/>
                </a:cubicBezTo>
                <a:cubicBezTo>
                  <a:pt x="1074" y="8022"/>
                  <a:pt x="1223" y="8122"/>
                  <a:pt x="1348" y="8017"/>
                </a:cubicBezTo>
                <a:close/>
                <a:moveTo>
                  <a:pt x="5109" y="10944"/>
                </a:moveTo>
                <a:cubicBezTo>
                  <a:pt x="5112" y="10944"/>
                  <a:pt x="5115" y="10935"/>
                  <a:pt x="5115" y="10925"/>
                </a:cubicBezTo>
                <a:cubicBezTo>
                  <a:pt x="5115" y="10916"/>
                  <a:pt x="5109" y="10911"/>
                  <a:pt x="5106" y="10916"/>
                </a:cubicBezTo>
                <a:cubicBezTo>
                  <a:pt x="5103" y="10916"/>
                  <a:pt x="5100" y="10925"/>
                  <a:pt x="5100" y="10935"/>
                </a:cubicBezTo>
                <a:cubicBezTo>
                  <a:pt x="5100" y="10940"/>
                  <a:pt x="5103" y="10944"/>
                  <a:pt x="5109" y="10944"/>
                </a:cubicBezTo>
                <a:close/>
                <a:moveTo>
                  <a:pt x="8070" y="10437"/>
                </a:moveTo>
                <a:cubicBezTo>
                  <a:pt x="8073" y="10437"/>
                  <a:pt x="8079" y="10432"/>
                  <a:pt x="8079" y="10422"/>
                </a:cubicBezTo>
                <a:cubicBezTo>
                  <a:pt x="8079" y="10413"/>
                  <a:pt x="8076" y="10408"/>
                  <a:pt x="8070" y="10408"/>
                </a:cubicBezTo>
                <a:cubicBezTo>
                  <a:pt x="8064" y="10408"/>
                  <a:pt x="8061" y="10413"/>
                  <a:pt x="8061" y="10422"/>
                </a:cubicBezTo>
                <a:cubicBezTo>
                  <a:pt x="8064" y="10432"/>
                  <a:pt x="8067" y="10437"/>
                  <a:pt x="8070" y="10437"/>
                </a:cubicBezTo>
                <a:close/>
                <a:moveTo>
                  <a:pt x="12811" y="1774"/>
                </a:moveTo>
                <a:cubicBezTo>
                  <a:pt x="13070" y="1897"/>
                  <a:pt x="13338" y="1617"/>
                  <a:pt x="13408" y="1138"/>
                </a:cubicBezTo>
                <a:cubicBezTo>
                  <a:pt x="13475" y="664"/>
                  <a:pt x="13320" y="175"/>
                  <a:pt x="13061" y="47"/>
                </a:cubicBezTo>
                <a:cubicBezTo>
                  <a:pt x="12799" y="-81"/>
                  <a:pt x="12535" y="204"/>
                  <a:pt x="12465" y="683"/>
                </a:cubicBezTo>
                <a:cubicBezTo>
                  <a:pt x="12398" y="1162"/>
                  <a:pt x="12553" y="1646"/>
                  <a:pt x="12811" y="1774"/>
                </a:cubicBezTo>
                <a:close/>
                <a:moveTo>
                  <a:pt x="13402" y="3989"/>
                </a:moveTo>
                <a:cubicBezTo>
                  <a:pt x="13612" y="4113"/>
                  <a:pt x="13834" y="3899"/>
                  <a:pt x="13901" y="3515"/>
                </a:cubicBezTo>
                <a:cubicBezTo>
                  <a:pt x="13968" y="3131"/>
                  <a:pt x="13852" y="2723"/>
                  <a:pt x="13642" y="2599"/>
                </a:cubicBezTo>
                <a:cubicBezTo>
                  <a:pt x="13432" y="2476"/>
                  <a:pt x="13210" y="2690"/>
                  <a:pt x="13143" y="3074"/>
                </a:cubicBezTo>
                <a:cubicBezTo>
                  <a:pt x="13076" y="3463"/>
                  <a:pt x="13192" y="3871"/>
                  <a:pt x="13402" y="3989"/>
                </a:cubicBezTo>
                <a:close/>
                <a:moveTo>
                  <a:pt x="8880" y="2372"/>
                </a:moveTo>
                <a:cubicBezTo>
                  <a:pt x="8886" y="2002"/>
                  <a:pt x="8725" y="1693"/>
                  <a:pt x="8521" y="1684"/>
                </a:cubicBezTo>
                <a:cubicBezTo>
                  <a:pt x="8317" y="1674"/>
                  <a:pt x="8149" y="1968"/>
                  <a:pt x="8143" y="2339"/>
                </a:cubicBezTo>
                <a:cubicBezTo>
                  <a:pt x="8137" y="2709"/>
                  <a:pt x="8299" y="3017"/>
                  <a:pt x="8502" y="3026"/>
                </a:cubicBezTo>
                <a:cubicBezTo>
                  <a:pt x="8706" y="3036"/>
                  <a:pt x="8874" y="2742"/>
                  <a:pt x="8880" y="2372"/>
                </a:cubicBezTo>
                <a:close/>
                <a:moveTo>
                  <a:pt x="8192" y="7932"/>
                </a:moveTo>
                <a:cubicBezTo>
                  <a:pt x="8262" y="7932"/>
                  <a:pt x="8320" y="7827"/>
                  <a:pt x="8320" y="7699"/>
                </a:cubicBezTo>
                <a:cubicBezTo>
                  <a:pt x="8320" y="7571"/>
                  <a:pt x="8265" y="7462"/>
                  <a:pt x="8192" y="7462"/>
                </a:cubicBezTo>
                <a:cubicBezTo>
                  <a:pt x="8122" y="7462"/>
                  <a:pt x="8064" y="7567"/>
                  <a:pt x="8064" y="7695"/>
                </a:cubicBezTo>
                <a:cubicBezTo>
                  <a:pt x="8067" y="7827"/>
                  <a:pt x="8122" y="7932"/>
                  <a:pt x="8192" y="7932"/>
                </a:cubicBezTo>
                <a:close/>
                <a:moveTo>
                  <a:pt x="8588" y="5019"/>
                </a:moveTo>
                <a:cubicBezTo>
                  <a:pt x="8591" y="4767"/>
                  <a:pt x="8481" y="4563"/>
                  <a:pt x="8344" y="4559"/>
                </a:cubicBezTo>
                <a:cubicBezTo>
                  <a:pt x="8207" y="4554"/>
                  <a:pt x="8095" y="4753"/>
                  <a:pt x="8092" y="5005"/>
                </a:cubicBezTo>
                <a:cubicBezTo>
                  <a:pt x="8089" y="5256"/>
                  <a:pt x="8198" y="5460"/>
                  <a:pt x="8335" y="5465"/>
                </a:cubicBezTo>
                <a:cubicBezTo>
                  <a:pt x="8475" y="5470"/>
                  <a:pt x="8588" y="5270"/>
                  <a:pt x="8588" y="5019"/>
                </a:cubicBezTo>
                <a:close/>
                <a:moveTo>
                  <a:pt x="13621" y="578"/>
                </a:moveTo>
                <a:cubicBezTo>
                  <a:pt x="13533" y="1077"/>
                  <a:pt x="13682" y="1608"/>
                  <a:pt x="13953" y="1774"/>
                </a:cubicBezTo>
                <a:cubicBezTo>
                  <a:pt x="14223" y="1935"/>
                  <a:pt x="14516" y="1665"/>
                  <a:pt x="14604" y="1167"/>
                </a:cubicBezTo>
                <a:cubicBezTo>
                  <a:pt x="14689" y="697"/>
                  <a:pt x="14561" y="194"/>
                  <a:pt x="14318" y="4"/>
                </a:cubicBezTo>
                <a:lnTo>
                  <a:pt x="13907" y="4"/>
                </a:lnTo>
                <a:cubicBezTo>
                  <a:pt x="13776" y="104"/>
                  <a:pt x="13667" y="308"/>
                  <a:pt x="13621" y="578"/>
                </a:cubicBezTo>
                <a:close/>
                <a:moveTo>
                  <a:pt x="3956" y="479"/>
                </a:moveTo>
                <a:cubicBezTo>
                  <a:pt x="4008" y="963"/>
                  <a:pt x="4263" y="1276"/>
                  <a:pt x="4528" y="1186"/>
                </a:cubicBezTo>
                <a:cubicBezTo>
                  <a:pt x="4793" y="1091"/>
                  <a:pt x="4966" y="626"/>
                  <a:pt x="4915" y="142"/>
                </a:cubicBezTo>
                <a:cubicBezTo>
                  <a:pt x="4909" y="95"/>
                  <a:pt x="4902" y="47"/>
                  <a:pt x="4893" y="4"/>
                </a:cubicBezTo>
                <a:lnTo>
                  <a:pt x="3980" y="4"/>
                </a:lnTo>
                <a:cubicBezTo>
                  <a:pt x="3950" y="151"/>
                  <a:pt x="3941" y="313"/>
                  <a:pt x="3956" y="479"/>
                </a:cubicBezTo>
                <a:close/>
                <a:moveTo>
                  <a:pt x="4927" y="8468"/>
                </a:moveTo>
                <a:cubicBezTo>
                  <a:pt x="4997" y="8439"/>
                  <a:pt x="5039" y="8316"/>
                  <a:pt x="5024" y="8188"/>
                </a:cubicBezTo>
                <a:cubicBezTo>
                  <a:pt x="5009" y="8060"/>
                  <a:pt x="4942" y="7979"/>
                  <a:pt x="4872" y="8008"/>
                </a:cubicBezTo>
                <a:cubicBezTo>
                  <a:pt x="4802" y="8036"/>
                  <a:pt x="4759" y="8160"/>
                  <a:pt x="4775" y="8288"/>
                </a:cubicBezTo>
                <a:cubicBezTo>
                  <a:pt x="4787" y="8416"/>
                  <a:pt x="4857" y="8496"/>
                  <a:pt x="4927" y="8468"/>
                </a:cubicBezTo>
                <a:close/>
                <a:moveTo>
                  <a:pt x="15988" y="763"/>
                </a:moveTo>
                <a:cubicBezTo>
                  <a:pt x="15855" y="1295"/>
                  <a:pt x="15982" y="1921"/>
                  <a:pt x="16272" y="2163"/>
                </a:cubicBezTo>
                <a:cubicBezTo>
                  <a:pt x="16561" y="2405"/>
                  <a:pt x="16904" y="2177"/>
                  <a:pt x="17038" y="1646"/>
                </a:cubicBezTo>
                <a:cubicBezTo>
                  <a:pt x="17172" y="1115"/>
                  <a:pt x="17044" y="488"/>
                  <a:pt x="16755" y="246"/>
                </a:cubicBezTo>
                <a:cubicBezTo>
                  <a:pt x="16463" y="4"/>
                  <a:pt x="16122" y="237"/>
                  <a:pt x="15988" y="763"/>
                </a:cubicBezTo>
                <a:close/>
                <a:moveTo>
                  <a:pt x="10140" y="0"/>
                </a:moveTo>
                <a:lnTo>
                  <a:pt x="9555" y="0"/>
                </a:lnTo>
                <a:cubicBezTo>
                  <a:pt x="9625" y="90"/>
                  <a:pt x="9708" y="147"/>
                  <a:pt x="9799" y="161"/>
                </a:cubicBezTo>
                <a:cubicBezTo>
                  <a:pt x="9927" y="185"/>
                  <a:pt x="10045" y="123"/>
                  <a:pt x="10140" y="0"/>
                </a:cubicBezTo>
                <a:close/>
                <a:moveTo>
                  <a:pt x="14796" y="602"/>
                </a:moveTo>
                <a:cubicBezTo>
                  <a:pt x="14686" y="1115"/>
                  <a:pt x="14823" y="1698"/>
                  <a:pt x="15106" y="1902"/>
                </a:cubicBezTo>
                <a:cubicBezTo>
                  <a:pt x="15386" y="2101"/>
                  <a:pt x="15705" y="1850"/>
                  <a:pt x="15815" y="1337"/>
                </a:cubicBezTo>
                <a:cubicBezTo>
                  <a:pt x="15925" y="825"/>
                  <a:pt x="15788" y="242"/>
                  <a:pt x="15505" y="42"/>
                </a:cubicBezTo>
                <a:cubicBezTo>
                  <a:pt x="15486" y="28"/>
                  <a:pt x="15465" y="19"/>
                  <a:pt x="15447" y="9"/>
                </a:cubicBezTo>
                <a:lnTo>
                  <a:pt x="15161" y="9"/>
                </a:lnTo>
                <a:cubicBezTo>
                  <a:pt x="14999" y="80"/>
                  <a:pt x="14863" y="294"/>
                  <a:pt x="14796" y="602"/>
                </a:cubicBezTo>
                <a:close/>
                <a:moveTo>
                  <a:pt x="11336" y="920"/>
                </a:moveTo>
                <a:cubicBezTo>
                  <a:pt x="11287" y="1375"/>
                  <a:pt x="11445" y="1817"/>
                  <a:pt x="11692" y="1907"/>
                </a:cubicBezTo>
                <a:cubicBezTo>
                  <a:pt x="11938" y="1997"/>
                  <a:pt x="12182" y="1703"/>
                  <a:pt x="12230" y="1252"/>
                </a:cubicBezTo>
                <a:cubicBezTo>
                  <a:pt x="12279" y="797"/>
                  <a:pt x="12121" y="355"/>
                  <a:pt x="11874" y="265"/>
                </a:cubicBezTo>
                <a:cubicBezTo>
                  <a:pt x="11628" y="175"/>
                  <a:pt x="11387" y="465"/>
                  <a:pt x="11336" y="920"/>
                </a:cubicBezTo>
                <a:close/>
                <a:moveTo>
                  <a:pt x="4769" y="6020"/>
                </a:moveTo>
                <a:cubicBezTo>
                  <a:pt x="4902" y="5968"/>
                  <a:pt x="4988" y="5726"/>
                  <a:pt x="4960" y="5484"/>
                </a:cubicBezTo>
                <a:cubicBezTo>
                  <a:pt x="4933" y="5237"/>
                  <a:pt x="4802" y="5081"/>
                  <a:pt x="4668" y="5133"/>
                </a:cubicBezTo>
                <a:cubicBezTo>
                  <a:pt x="4534" y="5185"/>
                  <a:pt x="4449" y="5427"/>
                  <a:pt x="4476" y="5669"/>
                </a:cubicBezTo>
                <a:cubicBezTo>
                  <a:pt x="4504" y="5911"/>
                  <a:pt x="4635" y="6067"/>
                  <a:pt x="4769" y="6020"/>
                </a:cubicBezTo>
                <a:close/>
              </a:path>
            </a:pathLst>
          </a:custGeom>
          <a:gradFill>
            <a:gsLst>
              <a:gs pos="0">
                <a:schemeClr val="accent3">
                  <a:lumMod val="20000"/>
                  <a:lumOff val="80000"/>
                </a:schemeClr>
              </a:gs>
              <a:gs pos="72000">
                <a:schemeClr val="accent3">
                  <a:lumMod val="75000"/>
                </a:schemeClr>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gradFill>
          <a:gsLst>
            <a:gs pos="0">
              <a:schemeClr val="accent3">
                <a:lumMod val="20000"/>
                <a:lumOff val="80000"/>
              </a:schemeClr>
            </a:gs>
            <a:gs pos="72000">
              <a:schemeClr val="accent3">
                <a:lumMod val="75000"/>
              </a:schemeClr>
            </a:gs>
          </a:gsLst>
          <a:lin ang="0" scaled="0"/>
        </a:gra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3429000"/>
            <a:ext cx="6411912" cy="1870075"/>
          </a:xfrm>
          <a:prstGeom prst="rect">
            <a:avLst/>
          </a:prstGeom>
        </p:spPr>
        <p:txBody>
          <a:bodyPr anchor="b"/>
          <a:lstStyle>
            <a:lvl1pPr>
              <a:defRPr sz="6000">
                <a:solidFill>
                  <a:schemeClr val="bg1"/>
                </a:solidFill>
              </a:defRPr>
            </a:lvl1pPr>
          </a:lstStyle>
          <a:p>
            <a:r>
              <a:rPr lang="en-US" dirty="0"/>
              <a:t>Click to edit Master title style</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2"/>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2"/>
                </a:solidFill>
              </a:defRPr>
            </a:lvl1pPr>
          </a:lstStyle>
          <a:p>
            <a:fld id="{9319E888-69DF-4A19-BF5D-F6CF70DE7D06}" type="slidenum">
              <a:rPr lang="en-US" smtClean="0"/>
              <a:pPr/>
              <a:t>‹#›</a:t>
            </a:fld>
            <a:endParaRPr lang="en-US"/>
          </a:p>
        </p:txBody>
      </p:sp>
      <p:sp>
        <p:nvSpPr>
          <p:cNvPr id="16" name="Shape">
            <a:extLst>
              <a:ext uri="{FF2B5EF4-FFF2-40B4-BE49-F238E27FC236}">
                <a16:creationId xmlns:a16="http://schemas.microsoft.com/office/drawing/2014/main" id="{E820EF36-0162-434F-A0F5-0E26A4602A25}"/>
              </a:ext>
            </a:extLst>
          </p:cNvPr>
          <p:cNvSpPr/>
          <p:nvPr userDrawn="1"/>
        </p:nvSpPr>
        <p:spPr>
          <a:xfrm>
            <a:off x="0" y="0"/>
            <a:ext cx="9144000" cy="5473700"/>
          </a:xfrm>
          <a:custGeom>
            <a:avLst/>
            <a:gdLst/>
            <a:ahLst/>
            <a:cxnLst>
              <a:cxn ang="0">
                <a:pos x="wd2" y="hd2"/>
              </a:cxn>
              <a:cxn ang="5400000">
                <a:pos x="wd2" y="hd2"/>
              </a:cxn>
              <a:cxn ang="10800000">
                <a:pos x="wd2" y="hd2"/>
              </a:cxn>
              <a:cxn ang="16200000">
                <a:pos x="wd2" y="hd2"/>
              </a:cxn>
            </a:cxnLst>
            <a:rect l="0" t="0" r="r" b="b"/>
            <a:pathLst>
              <a:path w="21600" h="21501" extrusionOk="0">
                <a:moveTo>
                  <a:pt x="11491" y="8283"/>
                </a:moveTo>
                <a:cubicBezTo>
                  <a:pt x="11561" y="8311"/>
                  <a:pt x="11603" y="8439"/>
                  <a:pt x="11585" y="8563"/>
                </a:cubicBezTo>
                <a:cubicBezTo>
                  <a:pt x="11570" y="8691"/>
                  <a:pt x="11500" y="8767"/>
                  <a:pt x="11430" y="8738"/>
                </a:cubicBezTo>
                <a:cubicBezTo>
                  <a:pt x="11360" y="8710"/>
                  <a:pt x="11317" y="8582"/>
                  <a:pt x="11336" y="8458"/>
                </a:cubicBezTo>
                <a:cubicBezTo>
                  <a:pt x="11354" y="8335"/>
                  <a:pt x="11424" y="8254"/>
                  <a:pt x="11491" y="8283"/>
                </a:cubicBezTo>
                <a:close/>
                <a:moveTo>
                  <a:pt x="11689" y="3748"/>
                </a:moveTo>
                <a:cubicBezTo>
                  <a:pt x="11725" y="3411"/>
                  <a:pt x="11603" y="3088"/>
                  <a:pt x="11421" y="3022"/>
                </a:cubicBezTo>
                <a:cubicBezTo>
                  <a:pt x="11238" y="2955"/>
                  <a:pt x="11062" y="3173"/>
                  <a:pt x="11025" y="3510"/>
                </a:cubicBezTo>
                <a:cubicBezTo>
                  <a:pt x="10989" y="3847"/>
                  <a:pt x="11110" y="4170"/>
                  <a:pt x="11293" y="4236"/>
                </a:cubicBezTo>
                <a:cubicBezTo>
                  <a:pt x="11476" y="4303"/>
                  <a:pt x="11652" y="4084"/>
                  <a:pt x="11689" y="3748"/>
                </a:cubicBezTo>
                <a:close/>
                <a:moveTo>
                  <a:pt x="11819" y="10830"/>
                </a:moveTo>
                <a:cubicBezTo>
                  <a:pt x="11813" y="10868"/>
                  <a:pt x="11826" y="10906"/>
                  <a:pt x="11847" y="10916"/>
                </a:cubicBezTo>
                <a:cubicBezTo>
                  <a:pt x="11868" y="10925"/>
                  <a:pt x="11889" y="10906"/>
                  <a:pt x="11892" y="10868"/>
                </a:cubicBezTo>
                <a:cubicBezTo>
                  <a:pt x="11899" y="10830"/>
                  <a:pt x="11886" y="10793"/>
                  <a:pt x="11868" y="10783"/>
                </a:cubicBezTo>
                <a:cubicBezTo>
                  <a:pt x="11847" y="10769"/>
                  <a:pt x="11826" y="10793"/>
                  <a:pt x="11819" y="10830"/>
                </a:cubicBezTo>
                <a:close/>
                <a:moveTo>
                  <a:pt x="12175" y="6044"/>
                </a:moveTo>
                <a:cubicBezTo>
                  <a:pt x="12209" y="5802"/>
                  <a:pt x="12127" y="5555"/>
                  <a:pt x="11993" y="5493"/>
                </a:cubicBezTo>
                <a:cubicBezTo>
                  <a:pt x="11859" y="5432"/>
                  <a:pt x="11725" y="5583"/>
                  <a:pt x="11692" y="5825"/>
                </a:cubicBezTo>
                <a:cubicBezTo>
                  <a:pt x="11658" y="6067"/>
                  <a:pt x="11740" y="6314"/>
                  <a:pt x="11874" y="6376"/>
                </a:cubicBezTo>
                <a:cubicBezTo>
                  <a:pt x="12008" y="6437"/>
                  <a:pt x="12142" y="6286"/>
                  <a:pt x="12175" y="6044"/>
                </a:cubicBezTo>
                <a:close/>
                <a:moveTo>
                  <a:pt x="9963" y="1874"/>
                </a:moveTo>
                <a:cubicBezTo>
                  <a:pt x="9981" y="1475"/>
                  <a:pt x="9820" y="1124"/>
                  <a:pt x="9601" y="1091"/>
                </a:cubicBezTo>
                <a:cubicBezTo>
                  <a:pt x="9382" y="1058"/>
                  <a:pt x="9190" y="1356"/>
                  <a:pt x="9172" y="1755"/>
                </a:cubicBezTo>
                <a:cubicBezTo>
                  <a:pt x="9154" y="2153"/>
                  <a:pt x="9315" y="2505"/>
                  <a:pt x="9534" y="2538"/>
                </a:cubicBezTo>
                <a:cubicBezTo>
                  <a:pt x="9753" y="2571"/>
                  <a:pt x="9945" y="2272"/>
                  <a:pt x="9963" y="1874"/>
                </a:cubicBezTo>
                <a:close/>
                <a:moveTo>
                  <a:pt x="11162" y="6290"/>
                </a:moveTo>
                <a:cubicBezTo>
                  <a:pt x="11183" y="6072"/>
                  <a:pt x="11104" y="5868"/>
                  <a:pt x="10989" y="5825"/>
                </a:cubicBezTo>
                <a:cubicBezTo>
                  <a:pt x="10870" y="5787"/>
                  <a:pt x="10757" y="5930"/>
                  <a:pt x="10736" y="6143"/>
                </a:cubicBezTo>
                <a:cubicBezTo>
                  <a:pt x="10715" y="6362"/>
                  <a:pt x="10791" y="6565"/>
                  <a:pt x="10910" y="6608"/>
                </a:cubicBezTo>
                <a:cubicBezTo>
                  <a:pt x="11028" y="6651"/>
                  <a:pt x="11141" y="6504"/>
                  <a:pt x="11162" y="6290"/>
                </a:cubicBezTo>
                <a:close/>
                <a:moveTo>
                  <a:pt x="11001" y="11129"/>
                </a:moveTo>
                <a:cubicBezTo>
                  <a:pt x="11001" y="11139"/>
                  <a:pt x="11004" y="11144"/>
                  <a:pt x="11007" y="11148"/>
                </a:cubicBezTo>
                <a:cubicBezTo>
                  <a:pt x="11010" y="11148"/>
                  <a:pt x="11016" y="11144"/>
                  <a:pt x="11016" y="11139"/>
                </a:cubicBezTo>
                <a:cubicBezTo>
                  <a:pt x="11016" y="11129"/>
                  <a:pt x="11013" y="11125"/>
                  <a:pt x="11010" y="11120"/>
                </a:cubicBezTo>
                <a:cubicBezTo>
                  <a:pt x="11007" y="11115"/>
                  <a:pt x="11004" y="11120"/>
                  <a:pt x="11001" y="11129"/>
                </a:cubicBezTo>
                <a:close/>
                <a:moveTo>
                  <a:pt x="9628" y="9265"/>
                </a:moveTo>
                <a:cubicBezTo>
                  <a:pt x="9625" y="9331"/>
                  <a:pt x="9650" y="9393"/>
                  <a:pt x="9689" y="9402"/>
                </a:cubicBezTo>
                <a:cubicBezTo>
                  <a:pt x="9726" y="9412"/>
                  <a:pt x="9759" y="9360"/>
                  <a:pt x="9765" y="9293"/>
                </a:cubicBezTo>
                <a:cubicBezTo>
                  <a:pt x="9768" y="9227"/>
                  <a:pt x="9744" y="9165"/>
                  <a:pt x="9704" y="9156"/>
                </a:cubicBezTo>
                <a:cubicBezTo>
                  <a:pt x="9665" y="9146"/>
                  <a:pt x="9631" y="9194"/>
                  <a:pt x="9628" y="9265"/>
                </a:cubicBezTo>
                <a:close/>
                <a:moveTo>
                  <a:pt x="16573" y="11238"/>
                </a:moveTo>
                <a:cubicBezTo>
                  <a:pt x="16628" y="11077"/>
                  <a:pt x="16603" y="10868"/>
                  <a:pt x="16518" y="10764"/>
                </a:cubicBezTo>
                <a:cubicBezTo>
                  <a:pt x="16430" y="10660"/>
                  <a:pt x="16314" y="10707"/>
                  <a:pt x="16259" y="10864"/>
                </a:cubicBezTo>
                <a:cubicBezTo>
                  <a:pt x="16202" y="11025"/>
                  <a:pt x="16229" y="11234"/>
                  <a:pt x="16314" y="11338"/>
                </a:cubicBezTo>
                <a:cubicBezTo>
                  <a:pt x="16399" y="11447"/>
                  <a:pt x="16518" y="11400"/>
                  <a:pt x="16573" y="11238"/>
                </a:cubicBezTo>
                <a:close/>
                <a:moveTo>
                  <a:pt x="15447" y="13179"/>
                </a:moveTo>
                <a:cubicBezTo>
                  <a:pt x="15426" y="13236"/>
                  <a:pt x="15435" y="13312"/>
                  <a:pt x="15468" y="13350"/>
                </a:cubicBezTo>
                <a:cubicBezTo>
                  <a:pt x="15499" y="13388"/>
                  <a:pt x="15541" y="13369"/>
                  <a:pt x="15562" y="13312"/>
                </a:cubicBezTo>
                <a:cubicBezTo>
                  <a:pt x="15584" y="13255"/>
                  <a:pt x="15575" y="13174"/>
                  <a:pt x="15541" y="13141"/>
                </a:cubicBezTo>
                <a:cubicBezTo>
                  <a:pt x="15508" y="13108"/>
                  <a:pt x="15468" y="13122"/>
                  <a:pt x="15447" y="13179"/>
                </a:cubicBezTo>
                <a:close/>
                <a:moveTo>
                  <a:pt x="12239" y="8202"/>
                </a:moveTo>
                <a:cubicBezTo>
                  <a:pt x="12215" y="8354"/>
                  <a:pt x="12261" y="8515"/>
                  <a:pt x="12346" y="8563"/>
                </a:cubicBezTo>
                <a:cubicBezTo>
                  <a:pt x="12428" y="8610"/>
                  <a:pt x="12516" y="8520"/>
                  <a:pt x="12544" y="8368"/>
                </a:cubicBezTo>
                <a:cubicBezTo>
                  <a:pt x="12568" y="8216"/>
                  <a:pt x="12522" y="8055"/>
                  <a:pt x="12437" y="8008"/>
                </a:cubicBezTo>
                <a:cubicBezTo>
                  <a:pt x="12352" y="7965"/>
                  <a:pt x="12267" y="8050"/>
                  <a:pt x="12239" y="8202"/>
                </a:cubicBezTo>
                <a:close/>
                <a:moveTo>
                  <a:pt x="16305" y="13430"/>
                </a:moveTo>
                <a:cubicBezTo>
                  <a:pt x="16275" y="13511"/>
                  <a:pt x="16284" y="13625"/>
                  <a:pt x="16326" y="13682"/>
                </a:cubicBezTo>
                <a:cubicBezTo>
                  <a:pt x="16369" y="13739"/>
                  <a:pt x="16433" y="13720"/>
                  <a:pt x="16463" y="13639"/>
                </a:cubicBezTo>
                <a:cubicBezTo>
                  <a:pt x="16494" y="13558"/>
                  <a:pt x="16485" y="13444"/>
                  <a:pt x="16442" y="13388"/>
                </a:cubicBezTo>
                <a:cubicBezTo>
                  <a:pt x="16399" y="13331"/>
                  <a:pt x="16338" y="13350"/>
                  <a:pt x="16305" y="13430"/>
                </a:cubicBezTo>
                <a:close/>
                <a:moveTo>
                  <a:pt x="12781" y="3567"/>
                </a:moveTo>
                <a:cubicBezTo>
                  <a:pt x="12830" y="3207"/>
                  <a:pt x="12711" y="2841"/>
                  <a:pt x="12516" y="2751"/>
                </a:cubicBezTo>
                <a:cubicBezTo>
                  <a:pt x="12319" y="2661"/>
                  <a:pt x="12121" y="2879"/>
                  <a:pt x="12069" y="3235"/>
                </a:cubicBezTo>
                <a:cubicBezTo>
                  <a:pt x="12020" y="3596"/>
                  <a:pt x="12139" y="3961"/>
                  <a:pt x="12334" y="4051"/>
                </a:cubicBezTo>
                <a:cubicBezTo>
                  <a:pt x="12532" y="4146"/>
                  <a:pt x="12732" y="3928"/>
                  <a:pt x="12781" y="3567"/>
                </a:cubicBezTo>
                <a:close/>
                <a:moveTo>
                  <a:pt x="14272" y="5920"/>
                </a:moveTo>
                <a:cubicBezTo>
                  <a:pt x="14330" y="5631"/>
                  <a:pt x="14251" y="5304"/>
                  <a:pt x="14093" y="5194"/>
                </a:cubicBezTo>
                <a:cubicBezTo>
                  <a:pt x="13934" y="5085"/>
                  <a:pt x="13755" y="5232"/>
                  <a:pt x="13697" y="5527"/>
                </a:cubicBezTo>
                <a:cubicBezTo>
                  <a:pt x="13636" y="5816"/>
                  <a:pt x="13718" y="6143"/>
                  <a:pt x="13877" y="6252"/>
                </a:cubicBezTo>
                <a:cubicBezTo>
                  <a:pt x="14035" y="6362"/>
                  <a:pt x="14211" y="6214"/>
                  <a:pt x="14272" y="5920"/>
                </a:cubicBezTo>
                <a:close/>
                <a:moveTo>
                  <a:pt x="13770" y="13008"/>
                </a:moveTo>
                <a:cubicBezTo>
                  <a:pt x="13767" y="13013"/>
                  <a:pt x="13770" y="13022"/>
                  <a:pt x="13773" y="13027"/>
                </a:cubicBezTo>
                <a:cubicBezTo>
                  <a:pt x="13776" y="13032"/>
                  <a:pt x="13782" y="13027"/>
                  <a:pt x="13785" y="13022"/>
                </a:cubicBezTo>
                <a:cubicBezTo>
                  <a:pt x="13788" y="13013"/>
                  <a:pt x="13785" y="13008"/>
                  <a:pt x="13782" y="13003"/>
                </a:cubicBezTo>
                <a:cubicBezTo>
                  <a:pt x="13776" y="12999"/>
                  <a:pt x="13773" y="12999"/>
                  <a:pt x="13770" y="13008"/>
                </a:cubicBezTo>
                <a:close/>
                <a:moveTo>
                  <a:pt x="15608" y="10925"/>
                </a:moveTo>
                <a:cubicBezTo>
                  <a:pt x="15651" y="10788"/>
                  <a:pt x="15623" y="10612"/>
                  <a:pt x="15547" y="10532"/>
                </a:cubicBezTo>
                <a:cubicBezTo>
                  <a:pt x="15471" y="10451"/>
                  <a:pt x="15374" y="10503"/>
                  <a:pt x="15331" y="10641"/>
                </a:cubicBezTo>
                <a:cubicBezTo>
                  <a:pt x="15289" y="10778"/>
                  <a:pt x="15316" y="10954"/>
                  <a:pt x="15392" y="11034"/>
                </a:cubicBezTo>
                <a:cubicBezTo>
                  <a:pt x="15471" y="11110"/>
                  <a:pt x="15566" y="11063"/>
                  <a:pt x="15608" y="10925"/>
                </a:cubicBezTo>
                <a:close/>
                <a:moveTo>
                  <a:pt x="5870" y="4549"/>
                </a:moveTo>
                <a:cubicBezTo>
                  <a:pt x="5849" y="4269"/>
                  <a:pt x="5706" y="4080"/>
                  <a:pt x="5554" y="4122"/>
                </a:cubicBezTo>
                <a:cubicBezTo>
                  <a:pt x="5402" y="4165"/>
                  <a:pt x="5298" y="4421"/>
                  <a:pt x="5319" y="4701"/>
                </a:cubicBezTo>
                <a:cubicBezTo>
                  <a:pt x="5344" y="4976"/>
                  <a:pt x="5484" y="5171"/>
                  <a:pt x="5636" y="5128"/>
                </a:cubicBezTo>
                <a:cubicBezTo>
                  <a:pt x="5788" y="5085"/>
                  <a:pt x="5891" y="4829"/>
                  <a:pt x="5870" y="4549"/>
                </a:cubicBezTo>
                <a:close/>
                <a:moveTo>
                  <a:pt x="5922" y="1874"/>
                </a:moveTo>
                <a:cubicBezTo>
                  <a:pt x="5891" y="1475"/>
                  <a:pt x="5691" y="1200"/>
                  <a:pt x="5472" y="1257"/>
                </a:cubicBezTo>
                <a:cubicBezTo>
                  <a:pt x="5255" y="1314"/>
                  <a:pt x="5103" y="1679"/>
                  <a:pt x="5134" y="2078"/>
                </a:cubicBezTo>
                <a:cubicBezTo>
                  <a:pt x="5164" y="2476"/>
                  <a:pt x="5365" y="2751"/>
                  <a:pt x="5584" y="2694"/>
                </a:cubicBezTo>
                <a:cubicBezTo>
                  <a:pt x="5800" y="2637"/>
                  <a:pt x="5952" y="2267"/>
                  <a:pt x="5922" y="1874"/>
                </a:cubicBezTo>
                <a:close/>
                <a:moveTo>
                  <a:pt x="5843" y="7258"/>
                </a:moveTo>
                <a:cubicBezTo>
                  <a:pt x="5828" y="7102"/>
                  <a:pt x="5748" y="6992"/>
                  <a:pt x="5663" y="7016"/>
                </a:cubicBezTo>
                <a:cubicBezTo>
                  <a:pt x="5578" y="7040"/>
                  <a:pt x="5517" y="7192"/>
                  <a:pt x="5532" y="7348"/>
                </a:cubicBezTo>
                <a:cubicBezTo>
                  <a:pt x="5545" y="7505"/>
                  <a:pt x="5627" y="7614"/>
                  <a:pt x="5712" y="7590"/>
                </a:cubicBezTo>
                <a:cubicBezTo>
                  <a:pt x="5797" y="7567"/>
                  <a:pt x="5858" y="7419"/>
                  <a:pt x="5843" y="7258"/>
                </a:cubicBezTo>
                <a:close/>
                <a:moveTo>
                  <a:pt x="5812" y="10076"/>
                </a:moveTo>
                <a:cubicBezTo>
                  <a:pt x="5834" y="10071"/>
                  <a:pt x="5846" y="10033"/>
                  <a:pt x="5843" y="9996"/>
                </a:cubicBezTo>
                <a:cubicBezTo>
                  <a:pt x="5840" y="9958"/>
                  <a:pt x="5818" y="9934"/>
                  <a:pt x="5800" y="9939"/>
                </a:cubicBezTo>
                <a:cubicBezTo>
                  <a:pt x="5779" y="9943"/>
                  <a:pt x="5767" y="9981"/>
                  <a:pt x="5770" y="10019"/>
                </a:cubicBezTo>
                <a:cubicBezTo>
                  <a:pt x="5773" y="10057"/>
                  <a:pt x="5794" y="10081"/>
                  <a:pt x="5812" y="10076"/>
                </a:cubicBezTo>
                <a:close/>
                <a:moveTo>
                  <a:pt x="5557" y="284"/>
                </a:moveTo>
                <a:cubicBezTo>
                  <a:pt x="5678" y="256"/>
                  <a:pt x="5785" y="151"/>
                  <a:pt x="5861" y="0"/>
                </a:cubicBezTo>
                <a:lnTo>
                  <a:pt x="5112" y="0"/>
                </a:lnTo>
                <a:cubicBezTo>
                  <a:pt x="5225" y="213"/>
                  <a:pt x="5386" y="327"/>
                  <a:pt x="5557" y="284"/>
                </a:cubicBezTo>
                <a:close/>
                <a:moveTo>
                  <a:pt x="3451" y="10209"/>
                </a:moveTo>
                <a:cubicBezTo>
                  <a:pt x="3414" y="10233"/>
                  <a:pt x="3396" y="10304"/>
                  <a:pt x="3408" y="10366"/>
                </a:cubicBezTo>
                <a:cubicBezTo>
                  <a:pt x="3420" y="10432"/>
                  <a:pt x="3460" y="10465"/>
                  <a:pt x="3493" y="10441"/>
                </a:cubicBezTo>
                <a:cubicBezTo>
                  <a:pt x="3530" y="10418"/>
                  <a:pt x="3548" y="10347"/>
                  <a:pt x="3536" y="10285"/>
                </a:cubicBezTo>
                <a:cubicBezTo>
                  <a:pt x="3524" y="10218"/>
                  <a:pt x="3487" y="10185"/>
                  <a:pt x="3451" y="10209"/>
                </a:cubicBezTo>
                <a:close/>
                <a:moveTo>
                  <a:pt x="3734" y="4578"/>
                </a:moveTo>
                <a:cubicBezTo>
                  <a:pt x="3913" y="4492"/>
                  <a:pt x="4023" y="4151"/>
                  <a:pt x="3974" y="3823"/>
                </a:cubicBezTo>
                <a:cubicBezTo>
                  <a:pt x="3926" y="3491"/>
                  <a:pt x="3743" y="3297"/>
                  <a:pt x="3560" y="3382"/>
                </a:cubicBezTo>
                <a:cubicBezTo>
                  <a:pt x="3381" y="3468"/>
                  <a:pt x="3271" y="3809"/>
                  <a:pt x="3320" y="4137"/>
                </a:cubicBezTo>
                <a:cubicBezTo>
                  <a:pt x="3369" y="4469"/>
                  <a:pt x="3554" y="4663"/>
                  <a:pt x="3734" y="4578"/>
                </a:cubicBezTo>
                <a:close/>
                <a:moveTo>
                  <a:pt x="7629" y="5669"/>
                </a:moveTo>
                <a:cubicBezTo>
                  <a:pt x="7623" y="5451"/>
                  <a:pt x="7523" y="5280"/>
                  <a:pt x="7404" y="5289"/>
                </a:cubicBezTo>
                <a:cubicBezTo>
                  <a:pt x="7285" y="5299"/>
                  <a:pt x="7191" y="5484"/>
                  <a:pt x="7194" y="5702"/>
                </a:cubicBezTo>
                <a:cubicBezTo>
                  <a:pt x="7200" y="5920"/>
                  <a:pt x="7300" y="6091"/>
                  <a:pt x="7419" y="6082"/>
                </a:cubicBezTo>
                <a:cubicBezTo>
                  <a:pt x="7541" y="6072"/>
                  <a:pt x="7635" y="5887"/>
                  <a:pt x="7629" y="5669"/>
                </a:cubicBezTo>
                <a:close/>
                <a:moveTo>
                  <a:pt x="7349" y="8207"/>
                </a:moveTo>
                <a:cubicBezTo>
                  <a:pt x="7294" y="8212"/>
                  <a:pt x="7255" y="8297"/>
                  <a:pt x="7255" y="8397"/>
                </a:cubicBezTo>
                <a:cubicBezTo>
                  <a:pt x="7258" y="8496"/>
                  <a:pt x="7303" y="8572"/>
                  <a:pt x="7358" y="8568"/>
                </a:cubicBezTo>
                <a:cubicBezTo>
                  <a:pt x="7413" y="8563"/>
                  <a:pt x="7453" y="8477"/>
                  <a:pt x="7453" y="8378"/>
                </a:cubicBezTo>
                <a:cubicBezTo>
                  <a:pt x="7450" y="8278"/>
                  <a:pt x="7404" y="8202"/>
                  <a:pt x="7349" y="8207"/>
                </a:cubicBezTo>
                <a:close/>
                <a:moveTo>
                  <a:pt x="7833" y="2988"/>
                </a:moveTo>
                <a:cubicBezTo>
                  <a:pt x="7827" y="2647"/>
                  <a:pt x="7672" y="2381"/>
                  <a:pt x="7483" y="2391"/>
                </a:cubicBezTo>
                <a:cubicBezTo>
                  <a:pt x="7297" y="2400"/>
                  <a:pt x="7151" y="2690"/>
                  <a:pt x="7157" y="3026"/>
                </a:cubicBezTo>
                <a:cubicBezTo>
                  <a:pt x="7163" y="3368"/>
                  <a:pt x="7319" y="3634"/>
                  <a:pt x="7504" y="3624"/>
                </a:cubicBezTo>
                <a:cubicBezTo>
                  <a:pt x="7693" y="3615"/>
                  <a:pt x="7839" y="3330"/>
                  <a:pt x="7833" y="2988"/>
                </a:cubicBezTo>
                <a:close/>
                <a:moveTo>
                  <a:pt x="7145" y="389"/>
                </a:moveTo>
                <a:cubicBezTo>
                  <a:pt x="7151" y="849"/>
                  <a:pt x="7361" y="1214"/>
                  <a:pt x="7614" y="1205"/>
                </a:cubicBezTo>
                <a:cubicBezTo>
                  <a:pt x="7866" y="1190"/>
                  <a:pt x="8067" y="811"/>
                  <a:pt x="8058" y="346"/>
                </a:cubicBezTo>
                <a:cubicBezTo>
                  <a:pt x="8055" y="223"/>
                  <a:pt x="8040" y="104"/>
                  <a:pt x="8013" y="0"/>
                </a:cubicBezTo>
                <a:lnTo>
                  <a:pt x="7191" y="0"/>
                </a:lnTo>
                <a:cubicBezTo>
                  <a:pt x="7160" y="118"/>
                  <a:pt x="7145" y="251"/>
                  <a:pt x="7145" y="389"/>
                </a:cubicBezTo>
                <a:close/>
                <a:moveTo>
                  <a:pt x="6713" y="6414"/>
                </a:moveTo>
                <a:cubicBezTo>
                  <a:pt x="6704" y="6224"/>
                  <a:pt x="6610" y="6086"/>
                  <a:pt x="6506" y="6105"/>
                </a:cubicBezTo>
                <a:cubicBezTo>
                  <a:pt x="6403" y="6124"/>
                  <a:pt x="6327" y="6290"/>
                  <a:pt x="6339" y="6480"/>
                </a:cubicBezTo>
                <a:cubicBezTo>
                  <a:pt x="6348" y="6670"/>
                  <a:pt x="6442" y="6807"/>
                  <a:pt x="6546" y="6788"/>
                </a:cubicBezTo>
                <a:cubicBezTo>
                  <a:pt x="6649" y="6774"/>
                  <a:pt x="6722" y="6603"/>
                  <a:pt x="6713" y="6414"/>
                </a:cubicBezTo>
                <a:close/>
                <a:moveTo>
                  <a:pt x="6829" y="3719"/>
                </a:moveTo>
                <a:cubicBezTo>
                  <a:pt x="6814" y="3411"/>
                  <a:pt x="6664" y="3183"/>
                  <a:pt x="6494" y="3211"/>
                </a:cubicBezTo>
                <a:cubicBezTo>
                  <a:pt x="6324" y="3240"/>
                  <a:pt x="6199" y="3515"/>
                  <a:pt x="6217" y="3823"/>
                </a:cubicBezTo>
                <a:cubicBezTo>
                  <a:pt x="6232" y="4132"/>
                  <a:pt x="6381" y="4359"/>
                  <a:pt x="6552" y="4331"/>
                </a:cubicBezTo>
                <a:cubicBezTo>
                  <a:pt x="6719" y="4303"/>
                  <a:pt x="6844" y="4027"/>
                  <a:pt x="6829" y="3719"/>
                </a:cubicBezTo>
                <a:close/>
                <a:moveTo>
                  <a:pt x="3083" y="4938"/>
                </a:moveTo>
                <a:cubicBezTo>
                  <a:pt x="3031" y="4644"/>
                  <a:pt x="2857" y="4483"/>
                  <a:pt x="2696" y="4578"/>
                </a:cubicBezTo>
                <a:cubicBezTo>
                  <a:pt x="2535" y="4673"/>
                  <a:pt x="2447" y="4990"/>
                  <a:pt x="2498" y="5289"/>
                </a:cubicBezTo>
                <a:cubicBezTo>
                  <a:pt x="2550" y="5583"/>
                  <a:pt x="2724" y="5745"/>
                  <a:pt x="2885" y="5650"/>
                </a:cubicBezTo>
                <a:cubicBezTo>
                  <a:pt x="3046" y="5550"/>
                  <a:pt x="3134" y="5232"/>
                  <a:pt x="3083" y="4938"/>
                </a:cubicBezTo>
                <a:close/>
                <a:moveTo>
                  <a:pt x="6549" y="9032"/>
                </a:moveTo>
                <a:cubicBezTo>
                  <a:pt x="6512" y="9042"/>
                  <a:pt x="6485" y="9104"/>
                  <a:pt x="6488" y="9170"/>
                </a:cubicBezTo>
                <a:cubicBezTo>
                  <a:pt x="6491" y="9236"/>
                  <a:pt x="6524" y="9289"/>
                  <a:pt x="6564" y="9279"/>
                </a:cubicBezTo>
                <a:cubicBezTo>
                  <a:pt x="6601" y="9270"/>
                  <a:pt x="6628" y="9208"/>
                  <a:pt x="6625" y="9142"/>
                </a:cubicBezTo>
                <a:cubicBezTo>
                  <a:pt x="6622" y="9075"/>
                  <a:pt x="6588" y="9028"/>
                  <a:pt x="6549" y="9032"/>
                </a:cubicBezTo>
                <a:close/>
                <a:moveTo>
                  <a:pt x="6969" y="1053"/>
                </a:moveTo>
                <a:cubicBezTo>
                  <a:pt x="6950" y="621"/>
                  <a:pt x="6744" y="303"/>
                  <a:pt x="6506" y="336"/>
                </a:cubicBezTo>
                <a:cubicBezTo>
                  <a:pt x="6272" y="374"/>
                  <a:pt x="6095" y="749"/>
                  <a:pt x="6117" y="1181"/>
                </a:cubicBezTo>
                <a:cubicBezTo>
                  <a:pt x="6135" y="1613"/>
                  <a:pt x="6342" y="1931"/>
                  <a:pt x="6579" y="1897"/>
                </a:cubicBezTo>
                <a:cubicBezTo>
                  <a:pt x="6814" y="1859"/>
                  <a:pt x="6987" y="1485"/>
                  <a:pt x="6969" y="1053"/>
                </a:cubicBezTo>
                <a:close/>
                <a:moveTo>
                  <a:pt x="20946" y="17112"/>
                </a:moveTo>
                <a:cubicBezTo>
                  <a:pt x="21055" y="16960"/>
                  <a:pt x="21074" y="16675"/>
                  <a:pt x="20991" y="16476"/>
                </a:cubicBezTo>
                <a:cubicBezTo>
                  <a:pt x="20909" y="16277"/>
                  <a:pt x="20751" y="16239"/>
                  <a:pt x="20644" y="16395"/>
                </a:cubicBezTo>
                <a:cubicBezTo>
                  <a:pt x="20535" y="16547"/>
                  <a:pt x="20517" y="16832"/>
                  <a:pt x="20599" y="17031"/>
                </a:cubicBezTo>
                <a:cubicBezTo>
                  <a:pt x="20681" y="17230"/>
                  <a:pt x="20839" y="17268"/>
                  <a:pt x="20946" y="17112"/>
                </a:cubicBezTo>
                <a:close/>
                <a:moveTo>
                  <a:pt x="20072" y="16168"/>
                </a:moveTo>
                <a:cubicBezTo>
                  <a:pt x="20164" y="16025"/>
                  <a:pt x="20173" y="15774"/>
                  <a:pt x="20094" y="15608"/>
                </a:cubicBezTo>
                <a:cubicBezTo>
                  <a:pt x="20015" y="15442"/>
                  <a:pt x="19878" y="15423"/>
                  <a:pt x="19786" y="15570"/>
                </a:cubicBezTo>
                <a:cubicBezTo>
                  <a:pt x="19695" y="15712"/>
                  <a:pt x="19686" y="15964"/>
                  <a:pt x="19765" y="16130"/>
                </a:cubicBezTo>
                <a:cubicBezTo>
                  <a:pt x="19844" y="16296"/>
                  <a:pt x="19981" y="16315"/>
                  <a:pt x="20072" y="16168"/>
                </a:cubicBezTo>
                <a:close/>
                <a:moveTo>
                  <a:pt x="20118" y="8862"/>
                </a:moveTo>
                <a:cubicBezTo>
                  <a:pt x="20322" y="9180"/>
                  <a:pt x="20629" y="9137"/>
                  <a:pt x="20806" y="8762"/>
                </a:cubicBezTo>
                <a:cubicBezTo>
                  <a:pt x="20979" y="8387"/>
                  <a:pt x="20955" y="7823"/>
                  <a:pt x="20751" y="7505"/>
                </a:cubicBezTo>
                <a:cubicBezTo>
                  <a:pt x="20547" y="7187"/>
                  <a:pt x="20240" y="7230"/>
                  <a:pt x="20063" y="7604"/>
                </a:cubicBezTo>
                <a:cubicBezTo>
                  <a:pt x="19890" y="7979"/>
                  <a:pt x="19914" y="8544"/>
                  <a:pt x="20118" y="8862"/>
                </a:cubicBezTo>
                <a:close/>
                <a:moveTo>
                  <a:pt x="19728" y="21272"/>
                </a:moveTo>
                <a:cubicBezTo>
                  <a:pt x="19698" y="21310"/>
                  <a:pt x="19686" y="21386"/>
                  <a:pt x="19707" y="21443"/>
                </a:cubicBezTo>
                <a:cubicBezTo>
                  <a:pt x="19728" y="21500"/>
                  <a:pt x="19768" y="21519"/>
                  <a:pt x="19802" y="21481"/>
                </a:cubicBezTo>
                <a:cubicBezTo>
                  <a:pt x="19832" y="21443"/>
                  <a:pt x="19844" y="21367"/>
                  <a:pt x="19823" y="21310"/>
                </a:cubicBezTo>
                <a:cubicBezTo>
                  <a:pt x="19802" y="21253"/>
                  <a:pt x="19762" y="21234"/>
                  <a:pt x="19728" y="21272"/>
                </a:cubicBezTo>
                <a:close/>
                <a:moveTo>
                  <a:pt x="20657" y="10285"/>
                </a:moveTo>
                <a:cubicBezTo>
                  <a:pt x="20498" y="10010"/>
                  <a:pt x="20246" y="10024"/>
                  <a:pt x="20097" y="10313"/>
                </a:cubicBezTo>
                <a:cubicBezTo>
                  <a:pt x="19945" y="10608"/>
                  <a:pt x="19954" y="11068"/>
                  <a:pt x="20112" y="11343"/>
                </a:cubicBezTo>
                <a:cubicBezTo>
                  <a:pt x="20270" y="11618"/>
                  <a:pt x="20523" y="11604"/>
                  <a:pt x="20675" y="11314"/>
                </a:cubicBezTo>
                <a:cubicBezTo>
                  <a:pt x="20824" y="11020"/>
                  <a:pt x="20818" y="10560"/>
                  <a:pt x="20657" y="10285"/>
                </a:cubicBezTo>
                <a:close/>
                <a:moveTo>
                  <a:pt x="21217" y="20399"/>
                </a:moveTo>
                <a:cubicBezTo>
                  <a:pt x="21305" y="20300"/>
                  <a:pt x="21332" y="20091"/>
                  <a:pt x="21280" y="19925"/>
                </a:cubicBezTo>
                <a:cubicBezTo>
                  <a:pt x="21226" y="19764"/>
                  <a:pt x="21110" y="19711"/>
                  <a:pt x="21022" y="19811"/>
                </a:cubicBezTo>
                <a:cubicBezTo>
                  <a:pt x="20934" y="19911"/>
                  <a:pt x="20906" y="20119"/>
                  <a:pt x="20961" y="20286"/>
                </a:cubicBezTo>
                <a:cubicBezTo>
                  <a:pt x="21013" y="20447"/>
                  <a:pt x="21128" y="20499"/>
                  <a:pt x="21217" y="20399"/>
                </a:cubicBezTo>
                <a:close/>
                <a:moveTo>
                  <a:pt x="21600" y="18265"/>
                </a:moveTo>
                <a:lnTo>
                  <a:pt x="21600" y="17264"/>
                </a:lnTo>
                <a:cubicBezTo>
                  <a:pt x="21560" y="17273"/>
                  <a:pt x="21524" y="17301"/>
                  <a:pt x="21487" y="17344"/>
                </a:cubicBezTo>
                <a:cubicBezTo>
                  <a:pt x="21360" y="17501"/>
                  <a:pt x="21329" y="17819"/>
                  <a:pt x="21414" y="18051"/>
                </a:cubicBezTo>
                <a:cubicBezTo>
                  <a:pt x="21460" y="18170"/>
                  <a:pt x="21527" y="18241"/>
                  <a:pt x="21600" y="18265"/>
                </a:cubicBezTo>
                <a:close/>
                <a:moveTo>
                  <a:pt x="17507" y="8444"/>
                </a:moveTo>
                <a:cubicBezTo>
                  <a:pt x="17364" y="8273"/>
                  <a:pt x="17175" y="8345"/>
                  <a:pt x="17081" y="8605"/>
                </a:cubicBezTo>
                <a:cubicBezTo>
                  <a:pt x="16987" y="8866"/>
                  <a:pt x="17026" y="9213"/>
                  <a:pt x="17169" y="9384"/>
                </a:cubicBezTo>
                <a:cubicBezTo>
                  <a:pt x="17312" y="9554"/>
                  <a:pt x="17501" y="9483"/>
                  <a:pt x="17595" y="9222"/>
                </a:cubicBezTo>
                <a:cubicBezTo>
                  <a:pt x="17687" y="8961"/>
                  <a:pt x="17650" y="8615"/>
                  <a:pt x="17507" y="8444"/>
                </a:cubicBezTo>
                <a:close/>
                <a:moveTo>
                  <a:pt x="19184" y="14863"/>
                </a:moveTo>
                <a:cubicBezTo>
                  <a:pt x="19111" y="14725"/>
                  <a:pt x="18992" y="14725"/>
                  <a:pt x="18919" y="14858"/>
                </a:cubicBezTo>
                <a:cubicBezTo>
                  <a:pt x="18846" y="14991"/>
                  <a:pt x="18843" y="15209"/>
                  <a:pt x="18916" y="15347"/>
                </a:cubicBezTo>
                <a:cubicBezTo>
                  <a:pt x="18989" y="15484"/>
                  <a:pt x="19108" y="15484"/>
                  <a:pt x="19181" y="15352"/>
                </a:cubicBezTo>
                <a:cubicBezTo>
                  <a:pt x="19254" y="15214"/>
                  <a:pt x="19257" y="15001"/>
                  <a:pt x="19184" y="14863"/>
                </a:cubicBezTo>
                <a:close/>
                <a:moveTo>
                  <a:pt x="19610" y="9531"/>
                </a:moveTo>
                <a:cubicBezTo>
                  <a:pt x="19455" y="9293"/>
                  <a:pt x="19223" y="9331"/>
                  <a:pt x="19092" y="9616"/>
                </a:cubicBezTo>
                <a:cubicBezTo>
                  <a:pt x="18962" y="9901"/>
                  <a:pt x="18983" y="10323"/>
                  <a:pt x="19138" y="10565"/>
                </a:cubicBezTo>
                <a:cubicBezTo>
                  <a:pt x="19293" y="10802"/>
                  <a:pt x="19525" y="10769"/>
                  <a:pt x="19655" y="10484"/>
                </a:cubicBezTo>
                <a:cubicBezTo>
                  <a:pt x="19786" y="10195"/>
                  <a:pt x="19765" y="9773"/>
                  <a:pt x="19610" y="9531"/>
                </a:cubicBezTo>
                <a:close/>
                <a:moveTo>
                  <a:pt x="21600" y="11039"/>
                </a:moveTo>
                <a:cubicBezTo>
                  <a:pt x="21442" y="10868"/>
                  <a:pt x="21232" y="10902"/>
                  <a:pt x="21092" y="11148"/>
                </a:cubicBezTo>
                <a:cubicBezTo>
                  <a:pt x="20921" y="11442"/>
                  <a:pt x="20912" y="11941"/>
                  <a:pt x="21074" y="12254"/>
                </a:cubicBezTo>
                <a:cubicBezTo>
                  <a:pt x="21214" y="12524"/>
                  <a:pt x="21433" y="12572"/>
                  <a:pt x="21600" y="12391"/>
                </a:cubicBezTo>
                <a:lnTo>
                  <a:pt x="21600" y="11039"/>
                </a:lnTo>
                <a:close/>
                <a:moveTo>
                  <a:pt x="20438" y="12989"/>
                </a:moveTo>
                <a:cubicBezTo>
                  <a:pt x="20319" y="12766"/>
                  <a:pt x="20124" y="12757"/>
                  <a:pt x="20002" y="12975"/>
                </a:cubicBezTo>
                <a:cubicBezTo>
                  <a:pt x="19881" y="13188"/>
                  <a:pt x="19875" y="13544"/>
                  <a:pt x="19993" y="13772"/>
                </a:cubicBezTo>
                <a:cubicBezTo>
                  <a:pt x="20112" y="13995"/>
                  <a:pt x="20307" y="14004"/>
                  <a:pt x="20428" y="13786"/>
                </a:cubicBezTo>
                <a:cubicBezTo>
                  <a:pt x="20550" y="13573"/>
                  <a:pt x="20553" y="13212"/>
                  <a:pt x="20438" y="12989"/>
                </a:cubicBezTo>
                <a:close/>
                <a:moveTo>
                  <a:pt x="20243" y="18886"/>
                </a:moveTo>
                <a:cubicBezTo>
                  <a:pt x="20173" y="18976"/>
                  <a:pt x="20155" y="19156"/>
                  <a:pt x="20203" y="19289"/>
                </a:cubicBezTo>
                <a:cubicBezTo>
                  <a:pt x="20252" y="19422"/>
                  <a:pt x="20352" y="19455"/>
                  <a:pt x="20422" y="19360"/>
                </a:cubicBezTo>
                <a:cubicBezTo>
                  <a:pt x="20492" y="19270"/>
                  <a:pt x="20511" y="19090"/>
                  <a:pt x="20462" y="18957"/>
                </a:cubicBezTo>
                <a:cubicBezTo>
                  <a:pt x="20413" y="18829"/>
                  <a:pt x="20316" y="18796"/>
                  <a:pt x="20243" y="18886"/>
                </a:cubicBezTo>
                <a:close/>
                <a:moveTo>
                  <a:pt x="19610" y="18445"/>
                </a:moveTo>
                <a:cubicBezTo>
                  <a:pt x="19665" y="18364"/>
                  <a:pt x="19674" y="18217"/>
                  <a:pt x="19631" y="18117"/>
                </a:cubicBezTo>
                <a:cubicBezTo>
                  <a:pt x="19589" y="18018"/>
                  <a:pt x="19506" y="17999"/>
                  <a:pt x="19452" y="18080"/>
                </a:cubicBezTo>
                <a:cubicBezTo>
                  <a:pt x="19397" y="18160"/>
                  <a:pt x="19388" y="18307"/>
                  <a:pt x="19430" y="18407"/>
                </a:cubicBezTo>
                <a:cubicBezTo>
                  <a:pt x="19473" y="18506"/>
                  <a:pt x="19552" y="18525"/>
                  <a:pt x="19610" y="18445"/>
                </a:cubicBezTo>
                <a:close/>
                <a:moveTo>
                  <a:pt x="18998" y="20485"/>
                </a:moveTo>
                <a:cubicBezTo>
                  <a:pt x="18980" y="20508"/>
                  <a:pt x="18977" y="20551"/>
                  <a:pt x="18989" y="20580"/>
                </a:cubicBezTo>
                <a:cubicBezTo>
                  <a:pt x="19001" y="20613"/>
                  <a:pt x="19026" y="20618"/>
                  <a:pt x="19041" y="20599"/>
                </a:cubicBezTo>
                <a:cubicBezTo>
                  <a:pt x="19059" y="20575"/>
                  <a:pt x="19062" y="20532"/>
                  <a:pt x="19050" y="20499"/>
                </a:cubicBezTo>
                <a:cubicBezTo>
                  <a:pt x="19041" y="20471"/>
                  <a:pt x="19016" y="20466"/>
                  <a:pt x="18998" y="20485"/>
                </a:cubicBezTo>
                <a:close/>
                <a:moveTo>
                  <a:pt x="19476" y="12956"/>
                </a:moveTo>
                <a:cubicBezTo>
                  <a:pt x="19579" y="12752"/>
                  <a:pt x="19573" y="12429"/>
                  <a:pt x="19461" y="12239"/>
                </a:cubicBezTo>
                <a:cubicBezTo>
                  <a:pt x="19348" y="12050"/>
                  <a:pt x="19172" y="12059"/>
                  <a:pt x="19068" y="12268"/>
                </a:cubicBezTo>
                <a:cubicBezTo>
                  <a:pt x="18965" y="12472"/>
                  <a:pt x="18971" y="12795"/>
                  <a:pt x="19083" y="12984"/>
                </a:cubicBezTo>
                <a:cubicBezTo>
                  <a:pt x="19193" y="13174"/>
                  <a:pt x="19369" y="13160"/>
                  <a:pt x="19476" y="12956"/>
                </a:cubicBezTo>
                <a:close/>
                <a:moveTo>
                  <a:pt x="21405" y="13876"/>
                </a:moveTo>
                <a:cubicBezTo>
                  <a:pt x="21284" y="13615"/>
                  <a:pt x="21071" y="13587"/>
                  <a:pt x="20931" y="13805"/>
                </a:cubicBezTo>
                <a:cubicBezTo>
                  <a:pt x="20787" y="14028"/>
                  <a:pt x="20772" y="14417"/>
                  <a:pt x="20894" y="14678"/>
                </a:cubicBezTo>
                <a:cubicBezTo>
                  <a:pt x="21016" y="14939"/>
                  <a:pt x="21229" y="14967"/>
                  <a:pt x="21369" y="14749"/>
                </a:cubicBezTo>
                <a:cubicBezTo>
                  <a:pt x="21509" y="14526"/>
                  <a:pt x="21524" y="14137"/>
                  <a:pt x="21405" y="13876"/>
                </a:cubicBezTo>
                <a:close/>
                <a:moveTo>
                  <a:pt x="17842" y="16794"/>
                </a:moveTo>
                <a:cubicBezTo>
                  <a:pt x="17814" y="16841"/>
                  <a:pt x="17814" y="16922"/>
                  <a:pt x="17842" y="16969"/>
                </a:cubicBezTo>
                <a:cubicBezTo>
                  <a:pt x="17869" y="17017"/>
                  <a:pt x="17912" y="17017"/>
                  <a:pt x="17939" y="16969"/>
                </a:cubicBezTo>
                <a:cubicBezTo>
                  <a:pt x="17967" y="16922"/>
                  <a:pt x="17967" y="16841"/>
                  <a:pt x="17939" y="16794"/>
                </a:cubicBezTo>
                <a:cubicBezTo>
                  <a:pt x="17912" y="16742"/>
                  <a:pt x="17869" y="16742"/>
                  <a:pt x="17842" y="16794"/>
                </a:cubicBezTo>
                <a:close/>
                <a:moveTo>
                  <a:pt x="18508" y="6176"/>
                </a:moveTo>
                <a:cubicBezTo>
                  <a:pt x="18313" y="5935"/>
                  <a:pt x="18046" y="6034"/>
                  <a:pt x="17915" y="6390"/>
                </a:cubicBezTo>
                <a:cubicBezTo>
                  <a:pt x="17784" y="6751"/>
                  <a:pt x="17836" y="7234"/>
                  <a:pt x="18033" y="7476"/>
                </a:cubicBezTo>
                <a:cubicBezTo>
                  <a:pt x="18228" y="7718"/>
                  <a:pt x="18496" y="7619"/>
                  <a:pt x="18627" y="7263"/>
                </a:cubicBezTo>
                <a:cubicBezTo>
                  <a:pt x="18758" y="6902"/>
                  <a:pt x="18706" y="6414"/>
                  <a:pt x="18508" y="6176"/>
                </a:cubicBezTo>
                <a:close/>
                <a:moveTo>
                  <a:pt x="18627" y="9782"/>
                </a:moveTo>
                <a:cubicBezTo>
                  <a:pt x="18739" y="9507"/>
                  <a:pt x="18706" y="9123"/>
                  <a:pt x="18557" y="8919"/>
                </a:cubicBezTo>
                <a:cubicBezTo>
                  <a:pt x="18408" y="8715"/>
                  <a:pt x="18195" y="8772"/>
                  <a:pt x="18085" y="9047"/>
                </a:cubicBezTo>
                <a:cubicBezTo>
                  <a:pt x="17973" y="9322"/>
                  <a:pt x="18006" y="9706"/>
                  <a:pt x="18155" y="9910"/>
                </a:cubicBezTo>
                <a:cubicBezTo>
                  <a:pt x="18304" y="10114"/>
                  <a:pt x="18514" y="10057"/>
                  <a:pt x="18627" y="9782"/>
                </a:cubicBezTo>
                <a:close/>
                <a:moveTo>
                  <a:pt x="21600" y="8141"/>
                </a:moveTo>
                <a:cubicBezTo>
                  <a:pt x="21433" y="8084"/>
                  <a:pt x="21256" y="8174"/>
                  <a:pt x="21131" y="8416"/>
                </a:cubicBezTo>
                <a:cubicBezTo>
                  <a:pt x="20934" y="8795"/>
                  <a:pt x="20940" y="9393"/>
                  <a:pt x="21147" y="9754"/>
                </a:cubicBezTo>
                <a:cubicBezTo>
                  <a:pt x="21271" y="9972"/>
                  <a:pt x="21442" y="10057"/>
                  <a:pt x="21600" y="10000"/>
                </a:cubicBezTo>
                <a:lnTo>
                  <a:pt x="21600" y="8141"/>
                </a:lnTo>
                <a:close/>
                <a:moveTo>
                  <a:pt x="17175" y="13791"/>
                </a:moveTo>
                <a:cubicBezTo>
                  <a:pt x="17130" y="13890"/>
                  <a:pt x="17139" y="14038"/>
                  <a:pt x="17194" y="14118"/>
                </a:cubicBezTo>
                <a:cubicBezTo>
                  <a:pt x="17248" y="14199"/>
                  <a:pt x="17331" y="14185"/>
                  <a:pt x="17373" y="14085"/>
                </a:cubicBezTo>
                <a:cubicBezTo>
                  <a:pt x="17419" y="13985"/>
                  <a:pt x="17410" y="13838"/>
                  <a:pt x="17355" y="13758"/>
                </a:cubicBezTo>
                <a:cubicBezTo>
                  <a:pt x="17300" y="13672"/>
                  <a:pt x="17218" y="13691"/>
                  <a:pt x="17175" y="13791"/>
                </a:cubicBezTo>
                <a:close/>
                <a:moveTo>
                  <a:pt x="18329" y="3401"/>
                </a:moveTo>
                <a:cubicBezTo>
                  <a:pt x="18082" y="3131"/>
                  <a:pt x="17766" y="3278"/>
                  <a:pt x="17620" y="3724"/>
                </a:cubicBezTo>
                <a:cubicBezTo>
                  <a:pt x="17474" y="4170"/>
                  <a:pt x="17553" y="4753"/>
                  <a:pt x="17796" y="5024"/>
                </a:cubicBezTo>
                <a:cubicBezTo>
                  <a:pt x="18040" y="5294"/>
                  <a:pt x="18359" y="5147"/>
                  <a:pt x="18505" y="4701"/>
                </a:cubicBezTo>
                <a:cubicBezTo>
                  <a:pt x="18651" y="4250"/>
                  <a:pt x="18572" y="3667"/>
                  <a:pt x="18329" y="3401"/>
                </a:cubicBezTo>
                <a:close/>
                <a:moveTo>
                  <a:pt x="17544" y="11684"/>
                </a:moveTo>
                <a:cubicBezTo>
                  <a:pt x="17614" y="11509"/>
                  <a:pt x="17592" y="11257"/>
                  <a:pt x="17495" y="11129"/>
                </a:cubicBezTo>
                <a:cubicBezTo>
                  <a:pt x="17397" y="11001"/>
                  <a:pt x="17261" y="11039"/>
                  <a:pt x="17191" y="11215"/>
                </a:cubicBezTo>
                <a:cubicBezTo>
                  <a:pt x="17121" y="11390"/>
                  <a:pt x="17142" y="11642"/>
                  <a:pt x="17239" y="11770"/>
                </a:cubicBezTo>
                <a:cubicBezTo>
                  <a:pt x="17334" y="11898"/>
                  <a:pt x="17470" y="11860"/>
                  <a:pt x="17544" y="11684"/>
                </a:cubicBezTo>
                <a:close/>
                <a:moveTo>
                  <a:pt x="18779" y="17648"/>
                </a:moveTo>
                <a:cubicBezTo>
                  <a:pt x="18819" y="17581"/>
                  <a:pt x="18825" y="17468"/>
                  <a:pt x="18788" y="17396"/>
                </a:cubicBezTo>
                <a:cubicBezTo>
                  <a:pt x="18752" y="17320"/>
                  <a:pt x="18691" y="17316"/>
                  <a:pt x="18651" y="17382"/>
                </a:cubicBezTo>
                <a:cubicBezTo>
                  <a:pt x="18612" y="17449"/>
                  <a:pt x="18606" y="17562"/>
                  <a:pt x="18642" y="17634"/>
                </a:cubicBezTo>
                <a:cubicBezTo>
                  <a:pt x="18676" y="17705"/>
                  <a:pt x="18736" y="17709"/>
                  <a:pt x="18779" y="17648"/>
                </a:cubicBezTo>
                <a:close/>
                <a:moveTo>
                  <a:pt x="18511" y="12254"/>
                </a:moveTo>
                <a:cubicBezTo>
                  <a:pt x="18599" y="12059"/>
                  <a:pt x="18584" y="11775"/>
                  <a:pt x="18478" y="11618"/>
                </a:cubicBezTo>
                <a:cubicBezTo>
                  <a:pt x="18371" y="11457"/>
                  <a:pt x="18216" y="11485"/>
                  <a:pt x="18128" y="11680"/>
                </a:cubicBezTo>
                <a:cubicBezTo>
                  <a:pt x="18040" y="11874"/>
                  <a:pt x="18055" y="12159"/>
                  <a:pt x="18161" y="12320"/>
                </a:cubicBezTo>
                <a:cubicBezTo>
                  <a:pt x="18268" y="12477"/>
                  <a:pt x="18423" y="12448"/>
                  <a:pt x="18511" y="12254"/>
                </a:cubicBezTo>
                <a:close/>
                <a:moveTo>
                  <a:pt x="19631" y="6770"/>
                </a:moveTo>
                <a:cubicBezTo>
                  <a:pt x="19430" y="6490"/>
                  <a:pt x="19144" y="6561"/>
                  <a:pt x="18992" y="6931"/>
                </a:cubicBezTo>
                <a:cubicBezTo>
                  <a:pt x="18840" y="7301"/>
                  <a:pt x="18879" y="7823"/>
                  <a:pt x="19080" y="8103"/>
                </a:cubicBezTo>
                <a:cubicBezTo>
                  <a:pt x="19281" y="8383"/>
                  <a:pt x="19567" y="8311"/>
                  <a:pt x="19719" y="7941"/>
                </a:cubicBezTo>
                <a:cubicBezTo>
                  <a:pt x="19872" y="7571"/>
                  <a:pt x="19832" y="7049"/>
                  <a:pt x="19631" y="6770"/>
                </a:cubicBezTo>
                <a:close/>
                <a:moveTo>
                  <a:pt x="21600" y="5280"/>
                </a:moveTo>
                <a:cubicBezTo>
                  <a:pt x="21399" y="5218"/>
                  <a:pt x="21186" y="5346"/>
                  <a:pt x="21043" y="5650"/>
                </a:cubicBezTo>
                <a:cubicBezTo>
                  <a:pt x="20824" y="6115"/>
                  <a:pt x="20851" y="6817"/>
                  <a:pt x="21104" y="7215"/>
                </a:cubicBezTo>
                <a:cubicBezTo>
                  <a:pt x="21247" y="7438"/>
                  <a:pt x="21430" y="7524"/>
                  <a:pt x="21600" y="7472"/>
                </a:cubicBezTo>
                <a:lnTo>
                  <a:pt x="21600" y="5280"/>
                </a:lnTo>
                <a:close/>
                <a:moveTo>
                  <a:pt x="20714" y="4673"/>
                </a:moveTo>
                <a:cubicBezTo>
                  <a:pt x="20462" y="4317"/>
                  <a:pt x="20100" y="4402"/>
                  <a:pt x="19905" y="4862"/>
                </a:cubicBezTo>
                <a:cubicBezTo>
                  <a:pt x="19710" y="5323"/>
                  <a:pt x="19759" y="5987"/>
                  <a:pt x="20008" y="6343"/>
                </a:cubicBezTo>
                <a:cubicBezTo>
                  <a:pt x="20261" y="6698"/>
                  <a:pt x="20623" y="6613"/>
                  <a:pt x="20818" y="6153"/>
                </a:cubicBezTo>
                <a:cubicBezTo>
                  <a:pt x="21013" y="5693"/>
                  <a:pt x="20967" y="5028"/>
                  <a:pt x="20714" y="4673"/>
                </a:cubicBezTo>
                <a:close/>
                <a:moveTo>
                  <a:pt x="18259" y="19811"/>
                </a:moveTo>
                <a:cubicBezTo>
                  <a:pt x="18256" y="19816"/>
                  <a:pt x="18256" y="19825"/>
                  <a:pt x="18259" y="19830"/>
                </a:cubicBezTo>
                <a:cubicBezTo>
                  <a:pt x="18262" y="19835"/>
                  <a:pt x="18268" y="19840"/>
                  <a:pt x="18271" y="19830"/>
                </a:cubicBezTo>
                <a:cubicBezTo>
                  <a:pt x="18274" y="19825"/>
                  <a:pt x="18274" y="19816"/>
                  <a:pt x="18271" y="19811"/>
                </a:cubicBezTo>
                <a:cubicBezTo>
                  <a:pt x="18268" y="19806"/>
                  <a:pt x="18265" y="19806"/>
                  <a:pt x="18259" y="19811"/>
                </a:cubicBezTo>
                <a:close/>
                <a:moveTo>
                  <a:pt x="18271" y="14246"/>
                </a:moveTo>
                <a:cubicBezTo>
                  <a:pt x="18207" y="14137"/>
                  <a:pt x="18107" y="14147"/>
                  <a:pt x="18049" y="14265"/>
                </a:cubicBezTo>
                <a:cubicBezTo>
                  <a:pt x="17991" y="14384"/>
                  <a:pt x="17994" y="14564"/>
                  <a:pt x="18058" y="14673"/>
                </a:cubicBezTo>
                <a:cubicBezTo>
                  <a:pt x="18122" y="14782"/>
                  <a:pt x="18222" y="14773"/>
                  <a:pt x="18280" y="14654"/>
                </a:cubicBezTo>
                <a:cubicBezTo>
                  <a:pt x="18338" y="14536"/>
                  <a:pt x="18335" y="14355"/>
                  <a:pt x="18271" y="14246"/>
                </a:cubicBezTo>
                <a:close/>
                <a:moveTo>
                  <a:pt x="19522" y="3961"/>
                </a:moveTo>
                <a:cubicBezTo>
                  <a:pt x="19272" y="3648"/>
                  <a:pt x="18931" y="3766"/>
                  <a:pt x="18761" y="4222"/>
                </a:cubicBezTo>
                <a:cubicBezTo>
                  <a:pt x="18590" y="4677"/>
                  <a:pt x="18654" y="5304"/>
                  <a:pt x="18904" y="5612"/>
                </a:cubicBezTo>
                <a:cubicBezTo>
                  <a:pt x="19153" y="5925"/>
                  <a:pt x="19494" y="5806"/>
                  <a:pt x="19665" y="5351"/>
                </a:cubicBezTo>
                <a:cubicBezTo>
                  <a:pt x="19835" y="4896"/>
                  <a:pt x="19771" y="4274"/>
                  <a:pt x="19522" y="3961"/>
                </a:cubicBezTo>
                <a:close/>
                <a:moveTo>
                  <a:pt x="2088" y="6798"/>
                </a:moveTo>
                <a:cubicBezTo>
                  <a:pt x="2231" y="6694"/>
                  <a:pt x="2301" y="6399"/>
                  <a:pt x="2246" y="6139"/>
                </a:cubicBezTo>
                <a:cubicBezTo>
                  <a:pt x="2191" y="5878"/>
                  <a:pt x="2030" y="5750"/>
                  <a:pt x="1887" y="5849"/>
                </a:cubicBezTo>
                <a:cubicBezTo>
                  <a:pt x="1744" y="5954"/>
                  <a:pt x="1674" y="6248"/>
                  <a:pt x="1728" y="6509"/>
                </a:cubicBezTo>
                <a:cubicBezTo>
                  <a:pt x="1783" y="6770"/>
                  <a:pt x="1945" y="6902"/>
                  <a:pt x="2088" y="6798"/>
                </a:cubicBezTo>
                <a:close/>
                <a:moveTo>
                  <a:pt x="14236" y="8539"/>
                </a:moveTo>
                <a:cubicBezTo>
                  <a:pt x="14345" y="8624"/>
                  <a:pt x="14473" y="8534"/>
                  <a:pt x="14522" y="8330"/>
                </a:cubicBezTo>
                <a:cubicBezTo>
                  <a:pt x="14570" y="8126"/>
                  <a:pt x="14519" y="7894"/>
                  <a:pt x="14409" y="7808"/>
                </a:cubicBezTo>
                <a:cubicBezTo>
                  <a:pt x="14300" y="7723"/>
                  <a:pt x="14172" y="7813"/>
                  <a:pt x="14123" y="8017"/>
                </a:cubicBezTo>
                <a:cubicBezTo>
                  <a:pt x="14074" y="8216"/>
                  <a:pt x="14126" y="8454"/>
                  <a:pt x="14236" y="8539"/>
                </a:cubicBezTo>
                <a:close/>
                <a:moveTo>
                  <a:pt x="13213" y="5920"/>
                </a:moveTo>
                <a:cubicBezTo>
                  <a:pt x="13259" y="5650"/>
                  <a:pt x="13177" y="5365"/>
                  <a:pt x="13031" y="5285"/>
                </a:cubicBezTo>
                <a:cubicBezTo>
                  <a:pt x="12885" y="5204"/>
                  <a:pt x="12729" y="5351"/>
                  <a:pt x="12684" y="5621"/>
                </a:cubicBezTo>
                <a:cubicBezTo>
                  <a:pt x="12638" y="5887"/>
                  <a:pt x="12720" y="6172"/>
                  <a:pt x="12866" y="6257"/>
                </a:cubicBezTo>
                <a:cubicBezTo>
                  <a:pt x="13012" y="6338"/>
                  <a:pt x="13168" y="6186"/>
                  <a:pt x="13213" y="5920"/>
                </a:cubicBezTo>
                <a:close/>
                <a:moveTo>
                  <a:pt x="14482" y="10840"/>
                </a:moveTo>
                <a:cubicBezTo>
                  <a:pt x="14546" y="10897"/>
                  <a:pt x="14622" y="10849"/>
                  <a:pt x="14653" y="10731"/>
                </a:cubicBezTo>
                <a:cubicBezTo>
                  <a:pt x="14683" y="10617"/>
                  <a:pt x="14659" y="10475"/>
                  <a:pt x="14595" y="10418"/>
                </a:cubicBezTo>
                <a:cubicBezTo>
                  <a:pt x="14531" y="10361"/>
                  <a:pt x="14455" y="10408"/>
                  <a:pt x="14424" y="10527"/>
                </a:cubicBezTo>
                <a:cubicBezTo>
                  <a:pt x="14394" y="10641"/>
                  <a:pt x="14421" y="10783"/>
                  <a:pt x="14482" y="10840"/>
                </a:cubicBezTo>
                <a:close/>
                <a:moveTo>
                  <a:pt x="13283" y="8496"/>
                </a:moveTo>
                <a:cubicBezTo>
                  <a:pt x="13381" y="8563"/>
                  <a:pt x="13487" y="8468"/>
                  <a:pt x="13524" y="8292"/>
                </a:cubicBezTo>
                <a:cubicBezTo>
                  <a:pt x="13560" y="8112"/>
                  <a:pt x="13508" y="7918"/>
                  <a:pt x="13411" y="7851"/>
                </a:cubicBezTo>
                <a:cubicBezTo>
                  <a:pt x="13314" y="7785"/>
                  <a:pt x="13207" y="7880"/>
                  <a:pt x="13171" y="8055"/>
                </a:cubicBezTo>
                <a:cubicBezTo>
                  <a:pt x="13134" y="8235"/>
                  <a:pt x="13186" y="8430"/>
                  <a:pt x="13283" y="8496"/>
                </a:cubicBezTo>
                <a:close/>
                <a:moveTo>
                  <a:pt x="13584" y="10759"/>
                </a:moveTo>
                <a:cubicBezTo>
                  <a:pt x="13633" y="10797"/>
                  <a:pt x="13691" y="10755"/>
                  <a:pt x="13712" y="10664"/>
                </a:cubicBezTo>
                <a:cubicBezTo>
                  <a:pt x="13734" y="10574"/>
                  <a:pt x="13709" y="10470"/>
                  <a:pt x="13661" y="10427"/>
                </a:cubicBezTo>
                <a:cubicBezTo>
                  <a:pt x="13612" y="10389"/>
                  <a:pt x="13554" y="10432"/>
                  <a:pt x="13533" y="10522"/>
                </a:cubicBezTo>
                <a:cubicBezTo>
                  <a:pt x="13511" y="10617"/>
                  <a:pt x="13536" y="10721"/>
                  <a:pt x="13584" y="10759"/>
                </a:cubicBezTo>
                <a:close/>
                <a:moveTo>
                  <a:pt x="15206" y="8700"/>
                </a:moveTo>
                <a:cubicBezTo>
                  <a:pt x="15328" y="8814"/>
                  <a:pt x="15477" y="8724"/>
                  <a:pt x="15538" y="8501"/>
                </a:cubicBezTo>
                <a:cubicBezTo>
                  <a:pt x="15599" y="8278"/>
                  <a:pt x="15550" y="8003"/>
                  <a:pt x="15429" y="7894"/>
                </a:cubicBezTo>
                <a:cubicBezTo>
                  <a:pt x="15307" y="7780"/>
                  <a:pt x="15158" y="7870"/>
                  <a:pt x="15097" y="8093"/>
                </a:cubicBezTo>
                <a:cubicBezTo>
                  <a:pt x="15033" y="8316"/>
                  <a:pt x="15085" y="8587"/>
                  <a:pt x="15206" y="8700"/>
                </a:cubicBezTo>
                <a:close/>
                <a:moveTo>
                  <a:pt x="14902" y="6371"/>
                </a:moveTo>
                <a:cubicBezTo>
                  <a:pt x="15073" y="6509"/>
                  <a:pt x="15270" y="6366"/>
                  <a:pt x="15346" y="6053"/>
                </a:cubicBezTo>
                <a:cubicBezTo>
                  <a:pt x="15422" y="5740"/>
                  <a:pt x="15343" y="5375"/>
                  <a:pt x="15173" y="5237"/>
                </a:cubicBezTo>
                <a:cubicBezTo>
                  <a:pt x="15003" y="5100"/>
                  <a:pt x="14805" y="5242"/>
                  <a:pt x="14729" y="5555"/>
                </a:cubicBezTo>
                <a:cubicBezTo>
                  <a:pt x="14653" y="5868"/>
                  <a:pt x="14732" y="6233"/>
                  <a:pt x="14902" y="6371"/>
                </a:cubicBezTo>
                <a:close/>
                <a:moveTo>
                  <a:pt x="9172" y="0"/>
                </a:moveTo>
                <a:lnTo>
                  <a:pt x="8244" y="0"/>
                </a:lnTo>
                <a:cubicBezTo>
                  <a:pt x="8305" y="351"/>
                  <a:pt x="8481" y="612"/>
                  <a:pt x="8691" y="621"/>
                </a:cubicBezTo>
                <a:cubicBezTo>
                  <a:pt x="8913" y="640"/>
                  <a:pt x="9108" y="374"/>
                  <a:pt x="9172" y="0"/>
                </a:cubicBezTo>
                <a:close/>
                <a:moveTo>
                  <a:pt x="14616" y="13136"/>
                </a:moveTo>
                <a:cubicBezTo>
                  <a:pt x="14634" y="13155"/>
                  <a:pt x="14659" y="13141"/>
                  <a:pt x="14668" y="13108"/>
                </a:cubicBezTo>
                <a:cubicBezTo>
                  <a:pt x="14677" y="13074"/>
                  <a:pt x="14671" y="13032"/>
                  <a:pt x="14653" y="13013"/>
                </a:cubicBezTo>
                <a:cubicBezTo>
                  <a:pt x="14634" y="12994"/>
                  <a:pt x="14610" y="13008"/>
                  <a:pt x="14601" y="13041"/>
                </a:cubicBezTo>
                <a:cubicBezTo>
                  <a:pt x="14589" y="13074"/>
                  <a:pt x="14598" y="13117"/>
                  <a:pt x="14616" y="13136"/>
                </a:cubicBezTo>
                <a:close/>
                <a:moveTo>
                  <a:pt x="9586" y="4478"/>
                </a:moveTo>
                <a:cubicBezTo>
                  <a:pt x="9598" y="4198"/>
                  <a:pt x="9482" y="3956"/>
                  <a:pt x="9330" y="3933"/>
                </a:cubicBezTo>
                <a:cubicBezTo>
                  <a:pt x="9178" y="3909"/>
                  <a:pt x="9044" y="4122"/>
                  <a:pt x="9032" y="4402"/>
                </a:cubicBezTo>
                <a:cubicBezTo>
                  <a:pt x="9020" y="4682"/>
                  <a:pt x="9135" y="4924"/>
                  <a:pt x="9288" y="4948"/>
                </a:cubicBezTo>
                <a:cubicBezTo>
                  <a:pt x="9443" y="4967"/>
                  <a:pt x="9577" y="4758"/>
                  <a:pt x="9586" y="4478"/>
                </a:cubicBezTo>
                <a:close/>
                <a:moveTo>
                  <a:pt x="12705" y="10783"/>
                </a:moveTo>
                <a:cubicBezTo>
                  <a:pt x="12742" y="10807"/>
                  <a:pt x="12778" y="10774"/>
                  <a:pt x="12793" y="10707"/>
                </a:cubicBezTo>
                <a:cubicBezTo>
                  <a:pt x="12805" y="10641"/>
                  <a:pt x="12787" y="10570"/>
                  <a:pt x="12751" y="10551"/>
                </a:cubicBezTo>
                <a:cubicBezTo>
                  <a:pt x="12714" y="10527"/>
                  <a:pt x="12678" y="10560"/>
                  <a:pt x="12662" y="10626"/>
                </a:cubicBezTo>
                <a:cubicBezTo>
                  <a:pt x="12650" y="10688"/>
                  <a:pt x="12668" y="10759"/>
                  <a:pt x="12705" y="10783"/>
                </a:cubicBezTo>
                <a:close/>
                <a:moveTo>
                  <a:pt x="9065" y="7391"/>
                </a:moveTo>
                <a:cubicBezTo>
                  <a:pt x="9154" y="7400"/>
                  <a:pt x="9227" y="7282"/>
                  <a:pt x="9233" y="7121"/>
                </a:cubicBezTo>
                <a:cubicBezTo>
                  <a:pt x="9239" y="6959"/>
                  <a:pt x="9172" y="6822"/>
                  <a:pt x="9087" y="6812"/>
                </a:cubicBezTo>
                <a:cubicBezTo>
                  <a:pt x="8998" y="6803"/>
                  <a:pt x="8925" y="6921"/>
                  <a:pt x="8919" y="7083"/>
                </a:cubicBezTo>
                <a:cubicBezTo>
                  <a:pt x="8910" y="7244"/>
                  <a:pt x="8977" y="7381"/>
                  <a:pt x="9065" y="7391"/>
                </a:cubicBezTo>
                <a:close/>
                <a:moveTo>
                  <a:pt x="9972" y="6950"/>
                </a:moveTo>
                <a:cubicBezTo>
                  <a:pt x="10076" y="6974"/>
                  <a:pt x="10170" y="6841"/>
                  <a:pt x="10182" y="6651"/>
                </a:cubicBezTo>
                <a:cubicBezTo>
                  <a:pt x="10194" y="6461"/>
                  <a:pt x="10121" y="6290"/>
                  <a:pt x="10018" y="6267"/>
                </a:cubicBezTo>
                <a:cubicBezTo>
                  <a:pt x="9914" y="6243"/>
                  <a:pt x="9820" y="6376"/>
                  <a:pt x="9808" y="6566"/>
                </a:cubicBezTo>
                <a:cubicBezTo>
                  <a:pt x="9796" y="6755"/>
                  <a:pt x="9869" y="6926"/>
                  <a:pt x="9972" y="6950"/>
                </a:cubicBezTo>
                <a:close/>
                <a:moveTo>
                  <a:pt x="11083" y="1499"/>
                </a:moveTo>
                <a:cubicBezTo>
                  <a:pt x="11116" y="1072"/>
                  <a:pt x="10955" y="673"/>
                  <a:pt x="10721" y="616"/>
                </a:cubicBezTo>
                <a:cubicBezTo>
                  <a:pt x="10487" y="555"/>
                  <a:pt x="10271" y="854"/>
                  <a:pt x="10237" y="1281"/>
                </a:cubicBezTo>
                <a:cubicBezTo>
                  <a:pt x="10204" y="1708"/>
                  <a:pt x="10368" y="2106"/>
                  <a:pt x="10599" y="2163"/>
                </a:cubicBezTo>
                <a:cubicBezTo>
                  <a:pt x="10833" y="2220"/>
                  <a:pt x="11050" y="1926"/>
                  <a:pt x="11083" y="1499"/>
                </a:cubicBezTo>
                <a:close/>
                <a:moveTo>
                  <a:pt x="2827" y="11390"/>
                </a:moveTo>
                <a:cubicBezTo>
                  <a:pt x="2809" y="11405"/>
                  <a:pt x="2800" y="11447"/>
                  <a:pt x="2806" y="11480"/>
                </a:cubicBezTo>
                <a:cubicBezTo>
                  <a:pt x="2815" y="11518"/>
                  <a:pt x="2836" y="11533"/>
                  <a:pt x="2854" y="11518"/>
                </a:cubicBezTo>
                <a:cubicBezTo>
                  <a:pt x="2873" y="11504"/>
                  <a:pt x="2882" y="11461"/>
                  <a:pt x="2876" y="11428"/>
                </a:cubicBezTo>
                <a:cubicBezTo>
                  <a:pt x="2870" y="11395"/>
                  <a:pt x="2845" y="11376"/>
                  <a:pt x="2827" y="11390"/>
                </a:cubicBezTo>
                <a:close/>
                <a:moveTo>
                  <a:pt x="10544" y="9023"/>
                </a:moveTo>
                <a:cubicBezTo>
                  <a:pt x="10599" y="9042"/>
                  <a:pt x="10648" y="8976"/>
                  <a:pt x="10657" y="8876"/>
                </a:cubicBezTo>
                <a:cubicBezTo>
                  <a:pt x="10666" y="8776"/>
                  <a:pt x="10630" y="8686"/>
                  <a:pt x="10578" y="8667"/>
                </a:cubicBezTo>
                <a:cubicBezTo>
                  <a:pt x="10523" y="8648"/>
                  <a:pt x="10474" y="8715"/>
                  <a:pt x="10465" y="8814"/>
                </a:cubicBezTo>
                <a:cubicBezTo>
                  <a:pt x="10456" y="8909"/>
                  <a:pt x="10493" y="9004"/>
                  <a:pt x="10544" y="9023"/>
                </a:cubicBezTo>
                <a:close/>
                <a:moveTo>
                  <a:pt x="15036" y="3605"/>
                </a:moveTo>
                <a:cubicBezTo>
                  <a:pt x="15121" y="3202"/>
                  <a:pt x="15012" y="2751"/>
                  <a:pt x="14790" y="2595"/>
                </a:cubicBezTo>
                <a:cubicBezTo>
                  <a:pt x="14570" y="2438"/>
                  <a:pt x="14321" y="2642"/>
                  <a:pt x="14239" y="3045"/>
                </a:cubicBezTo>
                <a:cubicBezTo>
                  <a:pt x="14154" y="3449"/>
                  <a:pt x="14266" y="3899"/>
                  <a:pt x="14485" y="4056"/>
                </a:cubicBezTo>
                <a:cubicBezTo>
                  <a:pt x="14704" y="4208"/>
                  <a:pt x="14951" y="4008"/>
                  <a:pt x="15036" y="3605"/>
                </a:cubicBezTo>
                <a:close/>
                <a:moveTo>
                  <a:pt x="237" y="3800"/>
                </a:moveTo>
                <a:cubicBezTo>
                  <a:pt x="183" y="3600"/>
                  <a:pt x="100" y="3449"/>
                  <a:pt x="0" y="3354"/>
                </a:cubicBezTo>
                <a:lnTo>
                  <a:pt x="0" y="5199"/>
                </a:lnTo>
                <a:cubicBezTo>
                  <a:pt x="271" y="4924"/>
                  <a:pt x="377" y="4307"/>
                  <a:pt x="237" y="3800"/>
                </a:cubicBezTo>
                <a:close/>
                <a:moveTo>
                  <a:pt x="16183" y="3823"/>
                </a:moveTo>
                <a:cubicBezTo>
                  <a:pt x="16287" y="3401"/>
                  <a:pt x="16183" y="2908"/>
                  <a:pt x="15955" y="2718"/>
                </a:cubicBezTo>
                <a:cubicBezTo>
                  <a:pt x="15724" y="2528"/>
                  <a:pt x="15453" y="2713"/>
                  <a:pt x="15349" y="3136"/>
                </a:cubicBezTo>
                <a:cubicBezTo>
                  <a:pt x="15246" y="3558"/>
                  <a:pt x="15349" y="4051"/>
                  <a:pt x="15578" y="4241"/>
                </a:cubicBezTo>
                <a:cubicBezTo>
                  <a:pt x="15809" y="4435"/>
                  <a:pt x="16080" y="4246"/>
                  <a:pt x="16183" y="3823"/>
                </a:cubicBezTo>
                <a:close/>
                <a:moveTo>
                  <a:pt x="164" y="7045"/>
                </a:moveTo>
                <a:cubicBezTo>
                  <a:pt x="329" y="6888"/>
                  <a:pt x="393" y="6513"/>
                  <a:pt x="307" y="6210"/>
                </a:cubicBezTo>
                <a:cubicBezTo>
                  <a:pt x="247" y="5996"/>
                  <a:pt x="125" y="5873"/>
                  <a:pt x="0" y="5878"/>
                </a:cubicBezTo>
                <a:lnTo>
                  <a:pt x="0" y="7111"/>
                </a:lnTo>
                <a:cubicBezTo>
                  <a:pt x="58" y="7116"/>
                  <a:pt x="113" y="7092"/>
                  <a:pt x="164" y="7045"/>
                </a:cubicBezTo>
                <a:close/>
                <a:moveTo>
                  <a:pt x="21594" y="2030"/>
                </a:moveTo>
                <a:cubicBezTo>
                  <a:pt x="21597" y="2054"/>
                  <a:pt x="21597" y="2082"/>
                  <a:pt x="21600" y="2106"/>
                </a:cubicBezTo>
                <a:lnTo>
                  <a:pt x="21600" y="0"/>
                </a:lnTo>
                <a:lnTo>
                  <a:pt x="17897" y="0"/>
                </a:lnTo>
                <a:cubicBezTo>
                  <a:pt x="17960" y="256"/>
                  <a:pt x="18067" y="479"/>
                  <a:pt x="18210" y="621"/>
                </a:cubicBezTo>
                <a:cubicBezTo>
                  <a:pt x="18514" y="925"/>
                  <a:pt x="18882" y="787"/>
                  <a:pt x="19102" y="332"/>
                </a:cubicBezTo>
                <a:cubicBezTo>
                  <a:pt x="19138" y="702"/>
                  <a:pt x="19257" y="1043"/>
                  <a:pt x="19445" y="1257"/>
                </a:cubicBezTo>
                <a:cubicBezTo>
                  <a:pt x="19738" y="1589"/>
                  <a:pt x="20109" y="1513"/>
                  <a:pt x="20352" y="1110"/>
                </a:cubicBezTo>
                <a:cubicBezTo>
                  <a:pt x="20374" y="1347"/>
                  <a:pt x="20428" y="1570"/>
                  <a:pt x="20514" y="1764"/>
                </a:cubicBezTo>
                <a:cubicBezTo>
                  <a:pt x="20215" y="1432"/>
                  <a:pt x="19823" y="1570"/>
                  <a:pt x="19619" y="2106"/>
                </a:cubicBezTo>
                <a:cubicBezTo>
                  <a:pt x="19604" y="2149"/>
                  <a:pt x="19592" y="2191"/>
                  <a:pt x="19579" y="2234"/>
                </a:cubicBezTo>
                <a:cubicBezTo>
                  <a:pt x="19604" y="1802"/>
                  <a:pt x="19494" y="1366"/>
                  <a:pt x="19281" y="1124"/>
                </a:cubicBezTo>
                <a:cubicBezTo>
                  <a:pt x="18980" y="787"/>
                  <a:pt x="18590" y="963"/>
                  <a:pt x="18405" y="1513"/>
                </a:cubicBezTo>
                <a:cubicBezTo>
                  <a:pt x="18222" y="2063"/>
                  <a:pt x="18316" y="2780"/>
                  <a:pt x="18615" y="3117"/>
                </a:cubicBezTo>
                <a:cubicBezTo>
                  <a:pt x="18916" y="3453"/>
                  <a:pt x="19305" y="3278"/>
                  <a:pt x="19491" y="2728"/>
                </a:cubicBezTo>
                <a:cubicBezTo>
                  <a:pt x="19497" y="2709"/>
                  <a:pt x="19500" y="2690"/>
                  <a:pt x="19506" y="2671"/>
                </a:cubicBezTo>
                <a:cubicBezTo>
                  <a:pt x="19482" y="3102"/>
                  <a:pt x="19579" y="3539"/>
                  <a:pt x="19786" y="3804"/>
                </a:cubicBezTo>
                <a:cubicBezTo>
                  <a:pt x="20075" y="4170"/>
                  <a:pt x="20465" y="4056"/>
                  <a:pt x="20684" y="3562"/>
                </a:cubicBezTo>
                <a:cubicBezTo>
                  <a:pt x="20672" y="3966"/>
                  <a:pt x="20763" y="4369"/>
                  <a:pt x="20949" y="4635"/>
                </a:cubicBezTo>
                <a:cubicBezTo>
                  <a:pt x="21140" y="4910"/>
                  <a:pt x="21387" y="4972"/>
                  <a:pt x="21600" y="4834"/>
                </a:cubicBezTo>
                <a:lnTo>
                  <a:pt x="21600" y="2429"/>
                </a:lnTo>
                <a:cubicBezTo>
                  <a:pt x="21329" y="2263"/>
                  <a:pt x="21019" y="2410"/>
                  <a:pt x="20833" y="2841"/>
                </a:cubicBezTo>
                <a:cubicBezTo>
                  <a:pt x="20839" y="2566"/>
                  <a:pt x="20791" y="2296"/>
                  <a:pt x="20702" y="2073"/>
                </a:cubicBezTo>
                <a:cubicBezTo>
                  <a:pt x="20979" y="2410"/>
                  <a:pt x="21335" y="2376"/>
                  <a:pt x="21594" y="2030"/>
                </a:cubicBezTo>
                <a:close/>
                <a:moveTo>
                  <a:pt x="16974" y="137"/>
                </a:moveTo>
                <a:cubicBezTo>
                  <a:pt x="17215" y="346"/>
                  <a:pt x="17489" y="275"/>
                  <a:pt x="17690" y="4"/>
                </a:cubicBezTo>
                <a:lnTo>
                  <a:pt x="16856" y="4"/>
                </a:lnTo>
                <a:cubicBezTo>
                  <a:pt x="16889" y="52"/>
                  <a:pt x="16929" y="99"/>
                  <a:pt x="16974" y="137"/>
                </a:cubicBezTo>
                <a:close/>
                <a:moveTo>
                  <a:pt x="33" y="10631"/>
                </a:moveTo>
                <a:cubicBezTo>
                  <a:pt x="122" y="10532"/>
                  <a:pt x="149" y="10323"/>
                  <a:pt x="94" y="10157"/>
                </a:cubicBezTo>
                <a:cubicBezTo>
                  <a:pt x="70" y="10090"/>
                  <a:pt x="37" y="10038"/>
                  <a:pt x="0" y="10014"/>
                </a:cubicBezTo>
                <a:lnTo>
                  <a:pt x="0" y="10660"/>
                </a:lnTo>
                <a:cubicBezTo>
                  <a:pt x="12" y="10650"/>
                  <a:pt x="24" y="10641"/>
                  <a:pt x="33" y="10631"/>
                </a:cubicBezTo>
                <a:close/>
                <a:moveTo>
                  <a:pt x="94" y="14033"/>
                </a:moveTo>
                <a:cubicBezTo>
                  <a:pt x="76" y="14056"/>
                  <a:pt x="73" y="14099"/>
                  <a:pt x="85" y="14128"/>
                </a:cubicBezTo>
                <a:cubicBezTo>
                  <a:pt x="97" y="14161"/>
                  <a:pt x="122" y="14166"/>
                  <a:pt x="137" y="14142"/>
                </a:cubicBezTo>
                <a:cubicBezTo>
                  <a:pt x="155" y="14118"/>
                  <a:pt x="158" y="14075"/>
                  <a:pt x="146" y="14047"/>
                </a:cubicBezTo>
                <a:cubicBezTo>
                  <a:pt x="134" y="14019"/>
                  <a:pt x="110" y="14009"/>
                  <a:pt x="94" y="14033"/>
                </a:cubicBezTo>
                <a:close/>
                <a:moveTo>
                  <a:pt x="146" y="3434"/>
                </a:moveTo>
                <a:cubicBezTo>
                  <a:pt x="313" y="3643"/>
                  <a:pt x="530" y="3695"/>
                  <a:pt x="727" y="3539"/>
                </a:cubicBezTo>
                <a:cubicBezTo>
                  <a:pt x="1026" y="3302"/>
                  <a:pt x="1169" y="2675"/>
                  <a:pt x="1053" y="2125"/>
                </a:cubicBezTo>
                <a:cubicBezTo>
                  <a:pt x="1169" y="2210"/>
                  <a:pt x="1302" y="2225"/>
                  <a:pt x="1430" y="2139"/>
                </a:cubicBezTo>
                <a:cubicBezTo>
                  <a:pt x="1525" y="2078"/>
                  <a:pt x="1601" y="1964"/>
                  <a:pt x="1659" y="1831"/>
                </a:cubicBezTo>
                <a:cubicBezTo>
                  <a:pt x="1850" y="1627"/>
                  <a:pt x="1966" y="1262"/>
                  <a:pt x="1975" y="868"/>
                </a:cubicBezTo>
                <a:cubicBezTo>
                  <a:pt x="2097" y="982"/>
                  <a:pt x="2243" y="1015"/>
                  <a:pt x="2386" y="934"/>
                </a:cubicBezTo>
                <a:cubicBezTo>
                  <a:pt x="2614" y="806"/>
                  <a:pt x="2760" y="431"/>
                  <a:pt x="2769" y="19"/>
                </a:cubicBezTo>
                <a:cubicBezTo>
                  <a:pt x="2772" y="14"/>
                  <a:pt x="2772" y="9"/>
                  <a:pt x="2775" y="9"/>
                </a:cubicBezTo>
                <a:lnTo>
                  <a:pt x="889" y="9"/>
                </a:lnTo>
                <a:cubicBezTo>
                  <a:pt x="724" y="313"/>
                  <a:pt x="660" y="768"/>
                  <a:pt x="736" y="1200"/>
                </a:cubicBezTo>
                <a:cubicBezTo>
                  <a:pt x="733" y="1309"/>
                  <a:pt x="739" y="1423"/>
                  <a:pt x="761" y="1537"/>
                </a:cubicBezTo>
                <a:cubicBezTo>
                  <a:pt x="606" y="1399"/>
                  <a:pt x="423" y="1375"/>
                  <a:pt x="253" y="1508"/>
                </a:cubicBezTo>
                <a:cubicBezTo>
                  <a:pt x="152" y="1589"/>
                  <a:pt x="70" y="1712"/>
                  <a:pt x="9" y="1864"/>
                </a:cubicBezTo>
                <a:lnTo>
                  <a:pt x="9" y="3273"/>
                </a:lnTo>
                <a:cubicBezTo>
                  <a:pt x="43" y="3335"/>
                  <a:pt x="91" y="3392"/>
                  <a:pt x="146" y="3434"/>
                </a:cubicBezTo>
                <a:close/>
                <a:moveTo>
                  <a:pt x="16229" y="15954"/>
                </a:moveTo>
                <a:cubicBezTo>
                  <a:pt x="16226" y="15959"/>
                  <a:pt x="16226" y="15968"/>
                  <a:pt x="16229" y="15973"/>
                </a:cubicBezTo>
                <a:cubicBezTo>
                  <a:pt x="16232" y="15978"/>
                  <a:pt x="16238" y="15978"/>
                  <a:pt x="16241" y="15973"/>
                </a:cubicBezTo>
                <a:cubicBezTo>
                  <a:pt x="16244" y="15968"/>
                  <a:pt x="16244" y="15959"/>
                  <a:pt x="16241" y="15949"/>
                </a:cubicBezTo>
                <a:cubicBezTo>
                  <a:pt x="16238" y="15945"/>
                  <a:pt x="16232" y="15945"/>
                  <a:pt x="16229" y="15954"/>
                </a:cubicBezTo>
                <a:close/>
                <a:moveTo>
                  <a:pt x="16183" y="8980"/>
                </a:moveTo>
                <a:cubicBezTo>
                  <a:pt x="16317" y="9123"/>
                  <a:pt x="16485" y="9037"/>
                  <a:pt x="16564" y="8795"/>
                </a:cubicBezTo>
                <a:cubicBezTo>
                  <a:pt x="16640" y="8553"/>
                  <a:pt x="16594" y="8240"/>
                  <a:pt x="16463" y="8103"/>
                </a:cubicBezTo>
                <a:cubicBezTo>
                  <a:pt x="16329" y="7960"/>
                  <a:pt x="16162" y="8046"/>
                  <a:pt x="16083" y="8288"/>
                </a:cubicBezTo>
                <a:cubicBezTo>
                  <a:pt x="16007" y="8530"/>
                  <a:pt x="16052" y="8843"/>
                  <a:pt x="16183" y="8980"/>
                </a:cubicBezTo>
                <a:close/>
                <a:moveTo>
                  <a:pt x="15940" y="6608"/>
                </a:moveTo>
                <a:cubicBezTo>
                  <a:pt x="16119" y="6779"/>
                  <a:pt x="16342" y="6646"/>
                  <a:pt x="16436" y="6314"/>
                </a:cubicBezTo>
                <a:cubicBezTo>
                  <a:pt x="16527" y="5982"/>
                  <a:pt x="16457" y="5579"/>
                  <a:pt x="16278" y="5408"/>
                </a:cubicBezTo>
                <a:cubicBezTo>
                  <a:pt x="16098" y="5237"/>
                  <a:pt x="15876" y="5370"/>
                  <a:pt x="15785" y="5697"/>
                </a:cubicBezTo>
                <a:cubicBezTo>
                  <a:pt x="15687" y="6034"/>
                  <a:pt x="15760" y="6442"/>
                  <a:pt x="15940" y="6608"/>
                </a:cubicBezTo>
                <a:close/>
                <a:moveTo>
                  <a:pt x="17032" y="16319"/>
                </a:moveTo>
                <a:cubicBezTo>
                  <a:pt x="17017" y="16348"/>
                  <a:pt x="17020" y="16391"/>
                  <a:pt x="17035" y="16419"/>
                </a:cubicBezTo>
                <a:cubicBezTo>
                  <a:pt x="17051" y="16443"/>
                  <a:pt x="17075" y="16443"/>
                  <a:pt x="17090" y="16414"/>
                </a:cubicBezTo>
                <a:cubicBezTo>
                  <a:pt x="17105" y="16386"/>
                  <a:pt x="17102" y="16343"/>
                  <a:pt x="17087" y="16315"/>
                </a:cubicBezTo>
                <a:cubicBezTo>
                  <a:pt x="17072" y="16286"/>
                  <a:pt x="17048" y="16291"/>
                  <a:pt x="17032" y="16319"/>
                </a:cubicBezTo>
                <a:close/>
                <a:moveTo>
                  <a:pt x="17343" y="4189"/>
                </a:moveTo>
                <a:cubicBezTo>
                  <a:pt x="17467" y="3752"/>
                  <a:pt x="17376" y="3211"/>
                  <a:pt x="17136" y="2984"/>
                </a:cubicBezTo>
                <a:cubicBezTo>
                  <a:pt x="16898" y="2756"/>
                  <a:pt x="16603" y="2922"/>
                  <a:pt x="16478" y="3358"/>
                </a:cubicBezTo>
                <a:cubicBezTo>
                  <a:pt x="16354" y="3795"/>
                  <a:pt x="16445" y="4331"/>
                  <a:pt x="16685" y="4563"/>
                </a:cubicBezTo>
                <a:cubicBezTo>
                  <a:pt x="16923" y="4796"/>
                  <a:pt x="17218" y="4625"/>
                  <a:pt x="17343" y="4189"/>
                </a:cubicBezTo>
                <a:close/>
                <a:moveTo>
                  <a:pt x="18015" y="612"/>
                </a:moveTo>
                <a:cubicBezTo>
                  <a:pt x="17720" y="322"/>
                  <a:pt x="17352" y="526"/>
                  <a:pt x="17194" y="1067"/>
                </a:cubicBezTo>
                <a:cubicBezTo>
                  <a:pt x="17035" y="1608"/>
                  <a:pt x="17148" y="2282"/>
                  <a:pt x="17443" y="2571"/>
                </a:cubicBezTo>
                <a:cubicBezTo>
                  <a:pt x="17738" y="2860"/>
                  <a:pt x="18107" y="2656"/>
                  <a:pt x="18265" y="2116"/>
                </a:cubicBezTo>
                <a:cubicBezTo>
                  <a:pt x="18420" y="1575"/>
                  <a:pt x="18310" y="901"/>
                  <a:pt x="18015" y="612"/>
                </a:cubicBezTo>
                <a:close/>
                <a:moveTo>
                  <a:pt x="16984" y="6978"/>
                </a:moveTo>
                <a:cubicBezTo>
                  <a:pt x="17172" y="7182"/>
                  <a:pt x="17416" y="7068"/>
                  <a:pt x="17528" y="6722"/>
                </a:cubicBezTo>
                <a:cubicBezTo>
                  <a:pt x="17641" y="6376"/>
                  <a:pt x="17577" y="5930"/>
                  <a:pt x="17388" y="5726"/>
                </a:cubicBezTo>
                <a:cubicBezTo>
                  <a:pt x="17200" y="5522"/>
                  <a:pt x="16956" y="5636"/>
                  <a:pt x="16844" y="5982"/>
                </a:cubicBezTo>
                <a:cubicBezTo>
                  <a:pt x="16734" y="6328"/>
                  <a:pt x="16795" y="6774"/>
                  <a:pt x="16984" y="6978"/>
                </a:cubicBezTo>
                <a:close/>
                <a:moveTo>
                  <a:pt x="10620" y="4051"/>
                </a:moveTo>
                <a:cubicBezTo>
                  <a:pt x="10642" y="3743"/>
                  <a:pt x="10526" y="3458"/>
                  <a:pt x="10356" y="3420"/>
                </a:cubicBezTo>
                <a:cubicBezTo>
                  <a:pt x="10188" y="3377"/>
                  <a:pt x="10033" y="3596"/>
                  <a:pt x="10009" y="3904"/>
                </a:cubicBezTo>
                <a:cubicBezTo>
                  <a:pt x="9987" y="4212"/>
                  <a:pt x="10103" y="4497"/>
                  <a:pt x="10274" y="4535"/>
                </a:cubicBezTo>
                <a:cubicBezTo>
                  <a:pt x="10444" y="4578"/>
                  <a:pt x="10599" y="4359"/>
                  <a:pt x="10620" y="4051"/>
                </a:cubicBezTo>
                <a:close/>
                <a:moveTo>
                  <a:pt x="2361" y="1788"/>
                </a:moveTo>
                <a:cubicBezTo>
                  <a:pt x="2136" y="1921"/>
                  <a:pt x="2011" y="2357"/>
                  <a:pt x="2085" y="2770"/>
                </a:cubicBezTo>
                <a:cubicBezTo>
                  <a:pt x="2155" y="3183"/>
                  <a:pt x="2395" y="3411"/>
                  <a:pt x="2620" y="3278"/>
                </a:cubicBezTo>
                <a:cubicBezTo>
                  <a:pt x="2845" y="3145"/>
                  <a:pt x="2970" y="2709"/>
                  <a:pt x="2897" y="2296"/>
                </a:cubicBezTo>
                <a:cubicBezTo>
                  <a:pt x="2824" y="1888"/>
                  <a:pt x="2587" y="1660"/>
                  <a:pt x="2361" y="1788"/>
                </a:cubicBezTo>
                <a:close/>
                <a:moveTo>
                  <a:pt x="3177" y="8036"/>
                </a:moveTo>
                <a:cubicBezTo>
                  <a:pt x="3274" y="7975"/>
                  <a:pt x="3329" y="7780"/>
                  <a:pt x="3296" y="7600"/>
                </a:cubicBezTo>
                <a:cubicBezTo>
                  <a:pt x="3262" y="7419"/>
                  <a:pt x="3156" y="7325"/>
                  <a:pt x="3058" y="7381"/>
                </a:cubicBezTo>
                <a:cubicBezTo>
                  <a:pt x="2961" y="7443"/>
                  <a:pt x="2906" y="7638"/>
                  <a:pt x="2940" y="7818"/>
                </a:cubicBezTo>
                <a:cubicBezTo>
                  <a:pt x="2970" y="7998"/>
                  <a:pt x="3077" y="8098"/>
                  <a:pt x="3177" y="8036"/>
                </a:cubicBezTo>
                <a:close/>
                <a:moveTo>
                  <a:pt x="1795" y="10328"/>
                </a:moveTo>
                <a:cubicBezTo>
                  <a:pt x="1859" y="10271"/>
                  <a:pt x="1887" y="10133"/>
                  <a:pt x="1856" y="10014"/>
                </a:cubicBezTo>
                <a:cubicBezTo>
                  <a:pt x="1826" y="9896"/>
                  <a:pt x="1750" y="9848"/>
                  <a:pt x="1686" y="9901"/>
                </a:cubicBezTo>
                <a:cubicBezTo>
                  <a:pt x="1622" y="9958"/>
                  <a:pt x="1595" y="10095"/>
                  <a:pt x="1625" y="10214"/>
                </a:cubicBezTo>
                <a:cubicBezTo>
                  <a:pt x="1655" y="10332"/>
                  <a:pt x="1732" y="10385"/>
                  <a:pt x="1795" y="10328"/>
                </a:cubicBezTo>
                <a:close/>
                <a:moveTo>
                  <a:pt x="4635" y="3591"/>
                </a:moveTo>
                <a:cubicBezTo>
                  <a:pt x="4832" y="3520"/>
                  <a:pt x="4963" y="3164"/>
                  <a:pt x="4921" y="2799"/>
                </a:cubicBezTo>
                <a:cubicBezTo>
                  <a:pt x="4881" y="2433"/>
                  <a:pt x="4686" y="2201"/>
                  <a:pt x="4489" y="2272"/>
                </a:cubicBezTo>
                <a:cubicBezTo>
                  <a:pt x="4291" y="2348"/>
                  <a:pt x="4160" y="2699"/>
                  <a:pt x="4203" y="3064"/>
                </a:cubicBezTo>
                <a:cubicBezTo>
                  <a:pt x="4242" y="3430"/>
                  <a:pt x="4437" y="3662"/>
                  <a:pt x="4635" y="3591"/>
                </a:cubicBezTo>
                <a:close/>
                <a:moveTo>
                  <a:pt x="3548" y="2187"/>
                </a:moveTo>
                <a:cubicBezTo>
                  <a:pt x="3792" y="2073"/>
                  <a:pt x="3941" y="1617"/>
                  <a:pt x="3880" y="1171"/>
                </a:cubicBezTo>
                <a:cubicBezTo>
                  <a:pt x="3819" y="726"/>
                  <a:pt x="3570" y="455"/>
                  <a:pt x="3323" y="569"/>
                </a:cubicBezTo>
                <a:cubicBezTo>
                  <a:pt x="3080" y="683"/>
                  <a:pt x="2931" y="1138"/>
                  <a:pt x="2991" y="1584"/>
                </a:cubicBezTo>
                <a:cubicBezTo>
                  <a:pt x="3055" y="2030"/>
                  <a:pt x="3302" y="2301"/>
                  <a:pt x="3548" y="2187"/>
                </a:cubicBezTo>
                <a:close/>
                <a:moveTo>
                  <a:pt x="4184" y="9421"/>
                </a:moveTo>
                <a:cubicBezTo>
                  <a:pt x="4236" y="9393"/>
                  <a:pt x="4266" y="9293"/>
                  <a:pt x="4251" y="9198"/>
                </a:cubicBezTo>
                <a:cubicBezTo>
                  <a:pt x="4236" y="9104"/>
                  <a:pt x="4181" y="9047"/>
                  <a:pt x="4130" y="9075"/>
                </a:cubicBezTo>
                <a:cubicBezTo>
                  <a:pt x="4078" y="9104"/>
                  <a:pt x="4047" y="9203"/>
                  <a:pt x="4063" y="9298"/>
                </a:cubicBezTo>
                <a:cubicBezTo>
                  <a:pt x="4078" y="9393"/>
                  <a:pt x="4133" y="9450"/>
                  <a:pt x="4184" y="9421"/>
                </a:cubicBezTo>
                <a:close/>
                <a:moveTo>
                  <a:pt x="1744" y="4459"/>
                </a:moveTo>
                <a:cubicBezTo>
                  <a:pt x="1948" y="4317"/>
                  <a:pt x="2051" y="3895"/>
                  <a:pt x="1972" y="3520"/>
                </a:cubicBezTo>
                <a:cubicBezTo>
                  <a:pt x="1893" y="3145"/>
                  <a:pt x="1665" y="2955"/>
                  <a:pt x="1458" y="3102"/>
                </a:cubicBezTo>
                <a:cubicBezTo>
                  <a:pt x="1254" y="3245"/>
                  <a:pt x="1150" y="3667"/>
                  <a:pt x="1229" y="4042"/>
                </a:cubicBezTo>
                <a:cubicBezTo>
                  <a:pt x="1309" y="4416"/>
                  <a:pt x="1540" y="4601"/>
                  <a:pt x="1744" y="4459"/>
                </a:cubicBezTo>
                <a:close/>
                <a:moveTo>
                  <a:pt x="3947" y="6988"/>
                </a:moveTo>
                <a:cubicBezTo>
                  <a:pt x="4063" y="6931"/>
                  <a:pt x="4133" y="6713"/>
                  <a:pt x="4099" y="6499"/>
                </a:cubicBezTo>
                <a:cubicBezTo>
                  <a:pt x="4069" y="6286"/>
                  <a:pt x="3947" y="6162"/>
                  <a:pt x="3831" y="6219"/>
                </a:cubicBezTo>
                <a:cubicBezTo>
                  <a:pt x="3716" y="6276"/>
                  <a:pt x="3646" y="6494"/>
                  <a:pt x="3679" y="6708"/>
                </a:cubicBezTo>
                <a:cubicBezTo>
                  <a:pt x="3710" y="6921"/>
                  <a:pt x="3831" y="7045"/>
                  <a:pt x="3947" y="6988"/>
                </a:cubicBezTo>
                <a:close/>
                <a:moveTo>
                  <a:pt x="2264" y="12629"/>
                </a:moveTo>
                <a:cubicBezTo>
                  <a:pt x="2261" y="12633"/>
                  <a:pt x="2258" y="12643"/>
                  <a:pt x="2261" y="12647"/>
                </a:cubicBezTo>
                <a:cubicBezTo>
                  <a:pt x="2264" y="12657"/>
                  <a:pt x="2267" y="12657"/>
                  <a:pt x="2273" y="12652"/>
                </a:cubicBezTo>
                <a:cubicBezTo>
                  <a:pt x="2276" y="12647"/>
                  <a:pt x="2279" y="12638"/>
                  <a:pt x="2276" y="12633"/>
                </a:cubicBezTo>
                <a:cubicBezTo>
                  <a:pt x="2273" y="12624"/>
                  <a:pt x="2267" y="12624"/>
                  <a:pt x="2264" y="12629"/>
                </a:cubicBezTo>
                <a:close/>
                <a:moveTo>
                  <a:pt x="2459" y="9151"/>
                </a:moveTo>
                <a:cubicBezTo>
                  <a:pt x="2541" y="9089"/>
                  <a:pt x="2578" y="8923"/>
                  <a:pt x="2547" y="8776"/>
                </a:cubicBezTo>
                <a:cubicBezTo>
                  <a:pt x="2514" y="8629"/>
                  <a:pt x="2422" y="8558"/>
                  <a:pt x="2343" y="8615"/>
                </a:cubicBezTo>
                <a:cubicBezTo>
                  <a:pt x="2261" y="8672"/>
                  <a:pt x="2221" y="8843"/>
                  <a:pt x="2255" y="8990"/>
                </a:cubicBezTo>
                <a:cubicBezTo>
                  <a:pt x="2285" y="9142"/>
                  <a:pt x="2377" y="9213"/>
                  <a:pt x="2459" y="9151"/>
                </a:cubicBezTo>
                <a:close/>
                <a:moveTo>
                  <a:pt x="8862" y="9877"/>
                </a:moveTo>
                <a:cubicBezTo>
                  <a:pt x="8883" y="9877"/>
                  <a:pt x="8901" y="9848"/>
                  <a:pt x="8901" y="9810"/>
                </a:cubicBezTo>
                <a:cubicBezTo>
                  <a:pt x="8901" y="9773"/>
                  <a:pt x="8886" y="9739"/>
                  <a:pt x="8865" y="9735"/>
                </a:cubicBezTo>
                <a:cubicBezTo>
                  <a:pt x="8843" y="9735"/>
                  <a:pt x="8825" y="9763"/>
                  <a:pt x="8825" y="9801"/>
                </a:cubicBezTo>
                <a:cubicBezTo>
                  <a:pt x="8825" y="9839"/>
                  <a:pt x="8840" y="9872"/>
                  <a:pt x="8862" y="9877"/>
                </a:cubicBezTo>
                <a:close/>
                <a:moveTo>
                  <a:pt x="925" y="5716"/>
                </a:moveTo>
                <a:cubicBezTo>
                  <a:pt x="1111" y="5565"/>
                  <a:pt x="1193" y="5166"/>
                  <a:pt x="1108" y="4824"/>
                </a:cubicBezTo>
                <a:cubicBezTo>
                  <a:pt x="1026" y="4488"/>
                  <a:pt x="806" y="4336"/>
                  <a:pt x="621" y="4488"/>
                </a:cubicBezTo>
                <a:cubicBezTo>
                  <a:pt x="435" y="4639"/>
                  <a:pt x="353" y="5038"/>
                  <a:pt x="438" y="5375"/>
                </a:cubicBezTo>
                <a:cubicBezTo>
                  <a:pt x="523" y="5716"/>
                  <a:pt x="739" y="5868"/>
                  <a:pt x="925" y="5716"/>
                </a:cubicBezTo>
                <a:close/>
                <a:moveTo>
                  <a:pt x="560" y="12619"/>
                </a:moveTo>
                <a:cubicBezTo>
                  <a:pt x="530" y="12657"/>
                  <a:pt x="517" y="12733"/>
                  <a:pt x="539" y="12790"/>
                </a:cubicBezTo>
                <a:cubicBezTo>
                  <a:pt x="560" y="12847"/>
                  <a:pt x="599" y="12866"/>
                  <a:pt x="633" y="12828"/>
                </a:cubicBezTo>
                <a:cubicBezTo>
                  <a:pt x="663" y="12790"/>
                  <a:pt x="676" y="12714"/>
                  <a:pt x="654" y="12657"/>
                </a:cubicBezTo>
                <a:cubicBezTo>
                  <a:pt x="636" y="12605"/>
                  <a:pt x="593" y="12586"/>
                  <a:pt x="560" y="12619"/>
                </a:cubicBezTo>
                <a:close/>
                <a:moveTo>
                  <a:pt x="1092" y="11243"/>
                </a:moveTo>
                <a:cubicBezTo>
                  <a:pt x="1044" y="11291"/>
                  <a:pt x="1029" y="11400"/>
                  <a:pt x="1053" y="11485"/>
                </a:cubicBezTo>
                <a:cubicBezTo>
                  <a:pt x="1077" y="11571"/>
                  <a:pt x="1138" y="11604"/>
                  <a:pt x="1187" y="11556"/>
                </a:cubicBezTo>
                <a:cubicBezTo>
                  <a:pt x="1236" y="11509"/>
                  <a:pt x="1251" y="11400"/>
                  <a:pt x="1226" y="11314"/>
                </a:cubicBezTo>
                <a:cubicBezTo>
                  <a:pt x="1199" y="11229"/>
                  <a:pt x="1138" y="11196"/>
                  <a:pt x="1092" y="11243"/>
                </a:cubicBezTo>
                <a:close/>
                <a:moveTo>
                  <a:pt x="752" y="8757"/>
                </a:moveTo>
                <a:cubicBezTo>
                  <a:pt x="694" y="8563"/>
                  <a:pt x="563" y="8492"/>
                  <a:pt x="456" y="8591"/>
                </a:cubicBezTo>
                <a:cubicBezTo>
                  <a:pt x="350" y="8696"/>
                  <a:pt x="310" y="8938"/>
                  <a:pt x="368" y="9132"/>
                </a:cubicBezTo>
                <a:cubicBezTo>
                  <a:pt x="426" y="9327"/>
                  <a:pt x="557" y="9398"/>
                  <a:pt x="663" y="9298"/>
                </a:cubicBezTo>
                <a:cubicBezTo>
                  <a:pt x="767" y="9194"/>
                  <a:pt x="806" y="8952"/>
                  <a:pt x="752" y="8757"/>
                </a:cubicBezTo>
                <a:close/>
                <a:moveTo>
                  <a:pt x="1345" y="8017"/>
                </a:moveTo>
                <a:cubicBezTo>
                  <a:pt x="1470" y="7913"/>
                  <a:pt x="1525" y="7642"/>
                  <a:pt x="1467" y="7415"/>
                </a:cubicBezTo>
                <a:cubicBezTo>
                  <a:pt x="1409" y="7187"/>
                  <a:pt x="1263" y="7087"/>
                  <a:pt x="1138" y="7192"/>
                </a:cubicBezTo>
                <a:cubicBezTo>
                  <a:pt x="1013" y="7296"/>
                  <a:pt x="959" y="7567"/>
                  <a:pt x="1016" y="7794"/>
                </a:cubicBezTo>
                <a:cubicBezTo>
                  <a:pt x="1074" y="8022"/>
                  <a:pt x="1220" y="8122"/>
                  <a:pt x="1345" y="8017"/>
                </a:cubicBezTo>
                <a:close/>
                <a:moveTo>
                  <a:pt x="5109" y="10944"/>
                </a:moveTo>
                <a:cubicBezTo>
                  <a:pt x="5112" y="10944"/>
                  <a:pt x="5115" y="10935"/>
                  <a:pt x="5115" y="10925"/>
                </a:cubicBezTo>
                <a:cubicBezTo>
                  <a:pt x="5115" y="10916"/>
                  <a:pt x="5109" y="10911"/>
                  <a:pt x="5106" y="10916"/>
                </a:cubicBezTo>
                <a:cubicBezTo>
                  <a:pt x="5103" y="10916"/>
                  <a:pt x="5100" y="10925"/>
                  <a:pt x="5100" y="10935"/>
                </a:cubicBezTo>
                <a:cubicBezTo>
                  <a:pt x="5100" y="10940"/>
                  <a:pt x="5103" y="10944"/>
                  <a:pt x="5109" y="10944"/>
                </a:cubicBezTo>
                <a:close/>
                <a:moveTo>
                  <a:pt x="8070" y="10437"/>
                </a:moveTo>
                <a:cubicBezTo>
                  <a:pt x="8073" y="10437"/>
                  <a:pt x="8079" y="10432"/>
                  <a:pt x="8079" y="10422"/>
                </a:cubicBezTo>
                <a:cubicBezTo>
                  <a:pt x="8079" y="10413"/>
                  <a:pt x="8076" y="10408"/>
                  <a:pt x="8070" y="10408"/>
                </a:cubicBezTo>
                <a:cubicBezTo>
                  <a:pt x="8064" y="10408"/>
                  <a:pt x="8061" y="10413"/>
                  <a:pt x="8061" y="10422"/>
                </a:cubicBezTo>
                <a:cubicBezTo>
                  <a:pt x="8064" y="10432"/>
                  <a:pt x="8067" y="10437"/>
                  <a:pt x="8070" y="10437"/>
                </a:cubicBezTo>
                <a:close/>
                <a:moveTo>
                  <a:pt x="12812" y="1774"/>
                </a:moveTo>
                <a:cubicBezTo>
                  <a:pt x="13070" y="1897"/>
                  <a:pt x="13338" y="1617"/>
                  <a:pt x="13408" y="1138"/>
                </a:cubicBezTo>
                <a:cubicBezTo>
                  <a:pt x="13475" y="664"/>
                  <a:pt x="13320" y="175"/>
                  <a:pt x="13061" y="47"/>
                </a:cubicBezTo>
                <a:cubicBezTo>
                  <a:pt x="12799" y="-81"/>
                  <a:pt x="12535" y="204"/>
                  <a:pt x="12465" y="683"/>
                </a:cubicBezTo>
                <a:cubicBezTo>
                  <a:pt x="12398" y="1162"/>
                  <a:pt x="12553" y="1646"/>
                  <a:pt x="12812" y="1774"/>
                </a:cubicBezTo>
                <a:close/>
                <a:moveTo>
                  <a:pt x="13399" y="3989"/>
                </a:moveTo>
                <a:cubicBezTo>
                  <a:pt x="13609" y="4113"/>
                  <a:pt x="13831" y="3899"/>
                  <a:pt x="13898" y="3515"/>
                </a:cubicBezTo>
                <a:cubicBezTo>
                  <a:pt x="13965" y="3131"/>
                  <a:pt x="13849" y="2723"/>
                  <a:pt x="13639" y="2599"/>
                </a:cubicBezTo>
                <a:cubicBezTo>
                  <a:pt x="13429" y="2476"/>
                  <a:pt x="13207" y="2690"/>
                  <a:pt x="13140" y="3074"/>
                </a:cubicBezTo>
                <a:cubicBezTo>
                  <a:pt x="13076" y="3463"/>
                  <a:pt x="13192" y="3871"/>
                  <a:pt x="13399" y="3989"/>
                </a:cubicBezTo>
                <a:close/>
                <a:moveTo>
                  <a:pt x="8880" y="2372"/>
                </a:moveTo>
                <a:cubicBezTo>
                  <a:pt x="8886" y="2002"/>
                  <a:pt x="8725" y="1693"/>
                  <a:pt x="8521" y="1684"/>
                </a:cubicBezTo>
                <a:cubicBezTo>
                  <a:pt x="8317" y="1674"/>
                  <a:pt x="8149" y="1968"/>
                  <a:pt x="8143" y="2339"/>
                </a:cubicBezTo>
                <a:cubicBezTo>
                  <a:pt x="8137" y="2709"/>
                  <a:pt x="8299" y="3017"/>
                  <a:pt x="8502" y="3026"/>
                </a:cubicBezTo>
                <a:cubicBezTo>
                  <a:pt x="8706" y="3036"/>
                  <a:pt x="8874" y="2742"/>
                  <a:pt x="8880" y="2372"/>
                </a:cubicBezTo>
                <a:close/>
                <a:moveTo>
                  <a:pt x="8192" y="7932"/>
                </a:moveTo>
                <a:cubicBezTo>
                  <a:pt x="8262" y="7932"/>
                  <a:pt x="8320" y="7827"/>
                  <a:pt x="8320" y="7699"/>
                </a:cubicBezTo>
                <a:cubicBezTo>
                  <a:pt x="8320" y="7571"/>
                  <a:pt x="8265" y="7462"/>
                  <a:pt x="8192" y="7462"/>
                </a:cubicBezTo>
                <a:cubicBezTo>
                  <a:pt x="8122" y="7462"/>
                  <a:pt x="8064" y="7567"/>
                  <a:pt x="8064" y="7695"/>
                </a:cubicBezTo>
                <a:cubicBezTo>
                  <a:pt x="8064" y="7827"/>
                  <a:pt x="8122" y="7932"/>
                  <a:pt x="8192" y="7932"/>
                </a:cubicBezTo>
                <a:close/>
                <a:moveTo>
                  <a:pt x="8588" y="5019"/>
                </a:moveTo>
                <a:cubicBezTo>
                  <a:pt x="8591" y="4767"/>
                  <a:pt x="8481" y="4563"/>
                  <a:pt x="8344" y="4559"/>
                </a:cubicBezTo>
                <a:cubicBezTo>
                  <a:pt x="8207" y="4554"/>
                  <a:pt x="8095" y="4753"/>
                  <a:pt x="8092" y="5005"/>
                </a:cubicBezTo>
                <a:cubicBezTo>
                  <a:pt x="8089" y="5256"/>
                  <a:pt x="8198" y="5460"/>
                  <a:pt x="8335" y="5465"/>
                </a:cubicBezTo>
                <a:cubicBezTo>
                  <a:pt x="8472" y="5470"/>
                  <a:pt x="8585" y="5270"/>
                  <a:pt x="8588" y="5019"/>
                </a:cubicBezTo>
                <a:close/>
                <a:moveTo>
                  <a:pt x="13618" y="578"/>
                </a:moveTo>
                <a:cubicBezTo>
                  <a:pt x="13530" y="1077"/>
                  <a:pt x="13679" y="1608"/>
                  <a:pt x="13950" y="1774"/>
                </a:cubicBezTo>
                <a:cubicBezTo>
                  <a:pt x="14220" y="1935"/>
                  <a:pt x="14513" y="1665"/>
                  <a:pt x="14601" y="1167"/>
                </a:cubicBezTo>
                <a:cubicBezTo>
                  <a:pt x="14686" y="697"/>
                  <a:pt x="14558" y="194"/>
                  <a:pt x="14315" y="4"/>
                </a:cubicBezTo>
                <a:lnTo>
                  <a:pt x="13904" y="4"/>
                </a:lnTo>
                <a:cubicBezTo>
                  <a:pt x="13773" y="104"/>
                  <a:pt x="13667" y="308"/>
                  <a:pt x="13618" y="578"/>
                </a:cubicBezTo>
                <a:close/>
                <a:moveTo>
                  <a:pt x="3956" y="479"/>
                </a:moveTo>
                <a:cubicBezTo>
                  <a:pt x="4008" y="963"/>
                  <a:pt x="4263" y="1276"/>
                  <a:pt x="4528" y="1186"/>
                </a:cubicBezTo>
                <a:cubicBezTo>
                  <a:pt x="4793" y="1091"/>
                  <a:pt x="4966" y="626"/>
                  <a:pt x="4915" y="142"/>
                </a:cubicBezTo>
                <a:cubicBezTo>
                  <a:pt x="4909" y="95"/>
                  <a:pt x="4902" y="47"/>
                  <a:pt x="4893" y="4"/>
                </a:cubicBezTo>
                <a:lnTo>
                  <a:pt x="3980" y="4"/>
                </a:lnTo>
                <a:cubicBezTo>
                  <a:pt x="3947" y="151"/>
                  <a:pt x="3938" y="313"/>
                  <a:pt x="3956" y="479"/>
                </a:cubicBezTo>
                <a:close/>
                <a:moveTo>
                  <a:pt x="4924" y="8468"/>
                </a:moveTo>
                <a:cubicBezTo>
                  <a:pt x="4994" y="8439"/>
                  <a:pt x="5036" y="8316"/>
                  <a:pt x="5021" y="8188"/>
                </a:cubicBezTo>
                <a:cubicBezTo>
                  <a:pt x="5006" y="8060"/>
                  <a:pt x="4939" y="7979"/>
                  <a:pt x="4869" y="8008"/>
                </a:cubicBezTo>
                <a:cubicBezTo>
                  <a:pt x="4799" y="8036"/>
                  <a:pt x="4756" y="8160"/>
                  <a:pt x="4772" y="8288"/>
                </a:cubicBezTo>
                <a:cubicBezTo>
                  <a:pt x="4787" y="8416"/>
                  <a:pt x="4857" y="8496"/>
                  <a:pt x="4924" y="8468"/>
                </a:cubicBezTo>
                <a:close/>
                <a:moveTo>
                  <a:pt x="15989" y="763"/>
                </a:moveTo>
                <a:cubicBezTo>
                  <a:pt x="15855" y="1295"/>
                  <a:pt x="15982" y="1921"/>
                  <a:pt x="16272" y="2163"/>
                </a:cubicBezTo>
                <a:cubicBezTo>
                  <a:pt x="16561" y="2405"/>
                  <a:pt x="16904" y="2177"/>
                  <a:pt x="17038" y="1646"/>
                </a:cubicBezTo>
                <a:cubicBezTo>
                  <a:pt x="17172" y="1115"/>
                  <a:pt x="17044" y="488"/>
                  <a:pt x="16755" y="246"/>
                </a:cubicBezTo>
                <a:cubicBezTo>
                  <a:pt x="16463" y="4"/>
                  <a:pt x="16122" y="237"/>
                  <a:pt x="15989" y="763"/>
                </a:cubicBezTo>
                <a:close/>
                <a:moveTo>
                  <a:pt x="10140" y="0"/>
                </a:moveTo>
                <a:lnTo>
                  <a:pt x="9555" y="0"/>
                </a:lnTo>
                <a:cubicBezTo>
                  <a:pt x="9625" y="90"/>
                  <a:pt x="9708" y="147"/>
                  <a:pt x="9799" y="161"/>
                </a:cubicBezTo>
                <a:cubicBezTo>
                  <a:pt x="9927" y="185"/>
                  <a:pt x="10045" y="123"/>
                  <a:pt x="10140" y="0"/>
                </a:cubicBezTo>
                <a:close/>
                <a:moveTo>
                  <a:pt x="14796" y="602"/>
                </a:moveTo>
                <a:cubicBezTo>
                  <a:pt x="14686" y="1115"/>
                  <a:pt x="14823" y="1698"/>
                  <a:pt x="15106" y="1902"/>
                </a:cubicBezTo>
                <a:cubicBezTo>
                  <a:pt x="15386" y="2101"/>
                  <a:pt x="15706" y="1850"/>
                  <a:pt x="15815" y="1337"/>
                </a:cubicBezTo>
                <a:cubicBezTo>
                  <a:pt x="15925" y="825"/>
                  <a:pt x="15788" y="242"/>
                  <a:pt x="15505" y="42"/>
                </a:cubicBezTo>
                <a:cubicBezTo>
                  <a:pt x="15486" y="28"/>
                  <a:pt x="15465" y="19"/>
                  <a:pt x="15447" y="9"/>
                </a:cubicBezTo>
                <a:lnTo>
                  <a:pt x="15161" y="9"/>
                </a:lnTo>
                <a:cubicBezTo>
                  <a:pt x="14999" y="80"/>
                  <a:pt x="14863" y="294"/>
                  <a:pt x="14796" y="602"/>
                </a:cubicBezTo>
                <a:close/>
                <a:moveTo>
                  <a:pt x="11336" y="920"/>
                </a:moveTo>
                <a:cubicBezTo>
                  <a:pt x="11287" y="1375"/>
                  <a:pt x="11445" y="1817"/>
                  <a:pt x="11692" y="1907"/>
                </a:cubicBezTo>
                <a:cubicBezTo>
                  <a:pt x="11938" y="1997"/>
                  <a:pt x="12182" y="1703"/>
                  <a:pt x="12230" y="1252"/>
                </a:cubicBezTo>
                <a:cubicBezTo>
                  <a:pt x="12279" y="797"/>
                  <a:pt x="12121" y="355"/>
                  <a:pt x="11874" y="265"/>
                </a:cubicBezTo>
                <a:cubicBezTo>
                  <a:pt x="11628" y="175"/>
                  <a:pt x="11387" y="465"/>
                  <a:pt x="11336" y="920"/>
                </a:cubicBezTo>
                <a:close/>
                <a:moveTo>
                  <a:pt x="4769" y="6020"/>
                </a:moveTo>
                <a:cubicBezTo>
                  <a:pt x="4902" y="5968"/>
                  <a:pt x="4988" y="5726"/>
                  <a:pt x="4960" y="5484"/>
                </a:cubicBezTo>
                <a:cubicBezTo>
                  <a:pt x="4933" y="5237"/>
                  <a:pt x="4802" y="5081"/>
                  <a:pt x="4668" y="5133"/>
                </a:cubicBezTo>
                <a:cubicBezTo>
                  <a:pt x="4534" y="5185"/>
                  <a:pt x="4449" y="5427"/>
                  <a:pt x="4476" y="5669"/>
                </a:cubicBezTo>
                <a:cubicBezTo>
                  <a:pt x="4501" y="5911"/>
                  <a:pt x="4635" y="6067"/>
                  <a:pt x="4769" y="6020"/>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Text Placeholder 2">
            <a:extLst>
              <a:ext uri="{FF2B5EF4-FFF2-40B4-BE49-F238E27FC236}">
                <a16:creationId xmlns:a16="http://schemas.microsoft.com/office/drawing/2014/main" id="{2FF30587-D341-410D-8398-B7A38DD2E6C3}"/>
              </a:ext>
            </a:extLst>
          </p:cNvPr>
          <p:cNvSpPr>
            <a:spLocks noGrp="1"/>
          </p:cNvSpPr>
          <p:nvPr>
            <p:ph type="body" idx="1"/>
          </p:nvPr>
        </p:nvSpPr>
        <p:spPr>
          <a:xfrm>
            <a:off x="623888" y="5295900"/>
            <a:ext cx="7886700" cy="793750"/>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66569"/>
            <a:ext cx="5491162" cy="2043241"/>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3836798"/>
            <a:ext cx="5491162" cy="54433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002462" y="433069"/>
            <a:ext cx="1333500" cy="1333500"/>
          </a:xfrm>
          <a:prstGeom prst="ellipse">
            <a:avLst/>
          </a:prstGeom>
          <a:solidFill>
            <a:srgbClr val="00B0F0"/>
          </a:solidFill>
        </p:spPr>
        <p:txBody>
          <a:bodyPr anchor="ctr">
            <a:normAutofit/>
          </a:bodyPr>
          <a:lstStyle>
            <a:lvl1pPr marL="0" indent="0" algn="ctr">
              <a:buNone/>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5183186" y="736576"/>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5183186" y="966644"/>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5183186" y="1196712"/>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5" name="Shape">
            <a:extLst>
              <a:ext uri="{FF2B5EF4-FFF2-40B4-BE49-F238E27FC236}">
                <a16:creationId xmlns:a16="http://schemas.microsoft.com/office/drawing/2014/main" id="{D7517EA3-ADC1-284C-9936-D76BC4C59E19}"/>
              </a:ext>
            </a:extLst>
          </p:cNvPr>
          <p:cNvSpPr/>
          <p:nvPr userDrawn="1"/>
        </p:nvSpPr>
        <p:spPr>
          <a:xfrm>
            <a:off x="1" y="716784"/>
            <a:ext cx="9144000" cy="6141216"/>
          </a:xfrm>
          <a:custGeom>
            <a:avLst/>
            <a:gdLst/>
            <a:ahLst/>
            <a:cxnLst>
              <a:cxn ang="0">
                <a:pos x="wd2" y="hd2"/>
              </a:cxn>
              <a:cxn ang="5400000">
                <a:pos x="wd2" y="hd2"/>
              </a:cxn>
              <a:cxn ang="10800000">
                <a:pos x="wd2" y="hd2"/>
              </a:cxn>
              <a:cxn ang="16200000">
                <a:pos x="wd2" y="hd2"/>
              </a:cxn>
            </a:cxnLst>
            <a:rect l="0" t="0" r="r" b="b"/>
            <a:pathLst>
              <a:path w="21600" h="21585" extrusionOk="0">
                <a:moveTo>
                  <a:pt x="21597" y="21581"/>
                </a:moveTo>
                <a:cubicBezTo>
                  <a:pt x="21597" y="21206"/>
                  <a:pt x="21597" y="20920"/>
                  <a:pt x="21597" y="20920"/>
                </a:cubicBezTo>
                <a:cubicBezTo>
                  <a:pt x="21448" y="20924"/>
                  <a:pt x="21299" y="21014"/>
                  <a:pt x="21174" y="21201"/>
                </a:cubicBezTo>
                <a:cubicBezTo>
                  <a:pt x="21101" y="21308"/>
                  <a:pt x="21044" y="21438"/>
                  <a:pt x="21001" y="21581"/>
                </a:cubicBezTo>
                <a:lnTo>
                  <a:pt x="21597" y="21581"/>
                </a:lnTo>
                <a:close/>
                <a:moveTo>
                  <a:pt x="462" y="9332"/>
                </a:moveTo>
                <a:cubicBezTo>
                  <a:pt x="459" y="9337"/>
                  <a:pt x="459" y="9350"/>
                  <a:pt x="462" y="9354"/>
                </a:cubicBezTo>
                <a:cubicBezTo>
                  <a:pt x="465" y="9359"/>
                  <a:pt x="471" y="9359"/>
                  <a:pt x="474" y="9354"/>
                </a:cubicBezTo>
                <a:cubicBezTo>
                  <a:pt x="477" y="9350"/>
                  <a:pt x="477" y="9337"/>
                  <a:pt x="474" y="9332"/>
                </a:cubicBezTo>
                <a:cubicBezTo>
                  <a:pt x="471" y="9323"/>
                  <a:pt x="465" y="9328"/>
                  <a:pt x="462" y="9332"/>
                </a:cubicBezTo>
                <a:close/>
                <a:moveTo>
                  <a:pt x="295" y="11689"/>
                </a:moveTo>
                <a:cubicBezTo>
                  <a:pt x="252" y="11631"/>
                  <a:pt x="192" y="11649"/>
                  <a:pt x="158" y="11729"/>
                </a:cubicBezTo>
                <a:cubicBezTo>
                  <a:pt x="128" y="11809"/>
                  <a:pt x="137" y="11921"/>
                  <a:pt x="179" y="11979"/>
                </a:cubicBezTo>
                <a:cubicBezTo>
                  <a:pt x="222" y="12037"/>
                  <a:pt x="283" y="12019"/>
                  <a:pt x="316" y="11939"/>
                </a:cubicBezTo>
                <a:cubicBezTo>
                  <a:pt x="347" y="11859"/>
                  <a:pt x="338" y="11747"/>
                  <a:pt x="295" y="11689"/>
                </a:cubicBezTo>
                <a:close/>
                <a:moveTo>
                  <a:pt x="1910" y="12082"/>
                </a:moveTo>
                <a:cubicBezTo>
                  <a:pt x="1901" y="12113"/>
                  <a:pt x="1907" y="12158"/>
                  <a:pt x="1925" y="12175"/>
                </a:cubicBezTo>
                <a:cubicBezTo>
                  <a:pt x="1943" y="12193"/>
                  <a:pt x="1968" y="12180"/>
                  <a:pt x="1977" y="12149"/>
                </a:cubicBezTo>
                <a:cubicBezTo>
                  <a:pt x="1986" y="12117"/>
                  <a:pt x="1980" y="12073"/>
                  <a:pt x="1961" y="12055"/>
                </a:cubicBezTo>
                <a:cubicBezTo>
                  <a:pt x="1943" y="12037"/>
                  <a:pt x="1919" y="12050"/>
                  <a:pt x="1910" y="12082"/>
                </a:cubicBezTo>
                <a:close/>
                <a:moveTo>
                  <a:pt x="2776" y="12100"/>
                </a:moveTo>
                <a:cubicBezTo>
                  <a:pt x="2779" y="12091"/>
                  <a:pt x="2776" y="12082"/>
                  <a:pt x="2773" y="12082"/>
                </a:cubicBezTo>
                <a:cubicBezTo>
                  <a:pt x="2770" y="12077"/>
                  <a:pt x="2764" y="12082"/>
                  <a:pt x="2761" y="12091"/>
                </a:cubicBezTo>
                <a:cubicBezTo>
                  <a:pt x="2758" y="12100"/>
                  <a:pt x="2761" y="12108"/>
                  <a:pt x="2764" y="12108"/>
                </a:cubicBezTo>
                <a:cubicBezTo>
                  <a:pt x="2770" y="12108"/>
                  <a:pt x="2773" y="12104"/>
                  <a:pt x="2776" y="12100"/>
                </a:cubicBezTo>
                <a:close/>
                <a:moveTo>
                  <a:pt x="1134" y="11930"/>
                </a:moveTo>
                <a:cubicBezTo>
                  <a:pt x="1104" y="11894"/>
                  <a:pt x="1061" y="11912"/>
                  <a:pt x="1040" y="11970"/>
                </a:cubicBezTo>
                <a:cubicBezTo>
                  <a:pt x="1019" y="12028"/>
                  <a:pt x="1028" y="12104"/>
                  <a:pt x="1061" y="12140"/>
                </a:cubicBezTo>
                <a:cubicBezTo>
                  <a:pt x="1092" y="12175"/>
                  <a:pt x="1134" y="12158"/>
                  <a:pt x="1156" y="12100"/>
                </a:cubicBezTo>
                <a:cubicBezTo>
                  <a:pt x="1174" y="12042"/>
                  <a:pt x="1165" y="11966"/>
                  <a:pt x="1134" y="11930"/>
                </a:cubicBezTo>
                <a:close/>
                <a:moveTo>
                  <a:pt x="4564" y="14135"/>
                </a:moveTo>
                <a:cubicBezTo>
                  <a:pt x="4543" y="14126"/>
                  <a:pt x="4522" y="14144"/>
                  <a:pt x="4519" y="14184"/>
                </a:cubicBezTo>
                <a:cubicBezTo>
                  <a:pt x="4513" y="14220"/>
                  <a:pt x="4525" y="14260"/>
                  <a:pt x="4543" y="14269"/>
                </a:cubicBezTo>
                <a:cubicBezTo>
                  <a:pt x="4564" y="14278"/>
                  <a:pt x="4586" y="14260"/>
                  <a:pt x="4589" y="14220"/>
                </a:cubicBezTo>
                <a:cubicBezTo>
                  <a:pt x="4598" y="14184"/>
                  <a:pt x="4586" y="14148"/>
                  <a:pt x="4564" y="14135"/>
                </a:cubicBezTo>
                <a:close/>
                <a:moveTo>
                  <a:pt x="2077" y="14751"/>
                </a:moveTo>
                <a:cubicBezTo>
                  <a:pt x="2107" y="14635"/>
                  <a:pt x="2083" y="14497"/>
                  <a:pt x="2019" y="14439"/>
                </a:cubicBezTo>
                <a:cubicBezTo>
                  <a:pt x="1955" y="14381"/>
                  <a:pt x="1879" y="14430"/>
                  <a:pt x="1849" y="14546"/>
                </a:cubicBezTo>
                <a:cubicBezTo>
                  <a:pt x="1819" y="14662"/>
                  <a:pt x="1843" y="14800"/>
                  <a:pt x="1907" y="14858"/>
                </a:cubicBezTo>
                <a:cubicBezTo>
                  <a:pt x="1971" y="14916"/>
                  <a:pt x="2047" y="14867"/>
                  <a:pt x="2077" y="14751"/>
                </a:cubicBezTo>
                <a:close/>
                <a:moveTo>
                  <a:pt x="5352" y="13845"/>
                </a:moveTo>
                <a:cubicBezTo>
                  <a:pt x="5352" y="13854"/>
                  <a:pt x="5355" y="13863"/>
                  <a:pt x="5358" y="13863"/>
                </a:cubicBezTo>
                <a:cubicBezTo>
                  <a:pt x="5361" y="13863"/>
                  <a:pt x="5367" y="13858"/>
                  <a:pt x="5367" y="13849"/>
                </a:cubicBezTo>
                <a:cubicBezTo>
                  <a:pt x="5367" y="13840"/>
                  <a:pt x="5364" y="13831"/>
                  <a:pt x="5361" y="13831"/>
                </a:cubicBezTo>
                <a:cubicBezTo>
                  <a:pt x="5358" y="13836"/>
                  <a:pt x="5352" y="13840"/>
                  <a:pt x="5352" y="13845"/>
                </a:cubicBezTo>
                <a:close/>
                <a:moveTo>
                  <a:pt x="0" y="14635"/>
                </a:moveTo>
                <a:cubicBezTo>
                  <a:pt x="9" y="14648"/>
                  <a:pt x="18" y="14662"/>
                  <a:pt x="27" y="14675"/>
                </a:cubicBezTo>
                <a:cubicBezTo>
                  <a:pt x="116" y="14778"/>
                  <a:pt x="231" y="14733"/>
                  <a:pt x="286" y="14572"/>
                </a:cubicBezTo>
                <a:cubicBezTo>
                  <a:pt x="341" y="14416"/>
                  <a:pt x="316" y="14202"/>
                  <a:pt x="231" y="14104"/>
                </a:cubicBezTo>
                <a:cubicBezTo>
                  <a:pt x="158" y="14015"/>
                  <a:pt x="61" y="14037"/>
                  <a:pt x="0" y="14144"/>
                </a:cubicBezTo>
                <a:lnTo>
                  <a:pt x="0" y="14635"/>
                </a:lnTo>
                <a:close/>
                <a:moveTo>
                  <a:pt x="918" y="14439"/>
                </a:moveTo>
                <a:cubicBezTo>
                  <a:pt x="876" y="14577"/>
                  <a:pt x="903" y="14751"/>
                  <a:pt x="979" y="14827"/>
                </a:cubicBezTo>
                <a:cubicBezTo>
                  <a:pt x="1055" y="14903"/>
                  <a:pt x="1149" y="14858"/>
                  <a:pt x="1192" y="14720"/>
                </a:cubicBezTo>
                <a:cubicBezTo>
                  <a:pt x="1235" y="14581"/>
                  <a:pt x="1207" y="14407"/>
                  <a:pt x="1131" y="14331"/>
                </a:cubicBezTo>
                <a:cubicBezTo>
                  <a:pt x="1055" y="14251"/>
                  <a:pt x="961" y="14300"/>
                  <a:pt x="918" y="14439"/>
                </a:cubicBezTo>
                <a:close/>
                <a:moveTo>
                  <a:pt x="2889" y="14447"/>
                </a:moveTo>
                <a:cubicBezTo>
                  <a:pt x="2840" y="14407"/>
                  <a:pt x="2782" y="14452"/>
                  <a:pt x="2761" y="14541"/>
                </a:cubicBezTo>
                <a:cubicBezTo>
                  <a:pt x="2740" y="14631"/>
                  <a:pt x="2764" y="14738"/>
                  <a:pt x="2813" y="14773"/>
                </a:cubicBezTo>
                <a:cubicBezTo>
                  <a:pt x="2862" y="14814"/>
                  <a:pt x="2919" y="14769"/>
                  <a:pt x="2941" y="14680"/>
                </a:cubicBezTo>
                <a:cubicBezTo>
                  <a:pt x="2962" y="14586"/>
                  <a:pt x="2941" y="14483"/>
                  <a:pt x="2889" y="14447"/>
                </a:cubicBezTo>
                <a:close/>
                <a:moveTo>
                  <a:pt x="3740" y="14340"/>
                </a:moveTo>
                <a:cubicBezTo>
                  <a:pt x="3704" y="14318"/>
                  <a:pt x="3667" y="14349"/>
                  <a:pt x="3655" y="14416"/>
                </a:cubicBezTo>
                <a:cubicBezTo>
                  <a:pt x="3643" y="14479"/>
                  <a:pt x="3661" y="14550"/>
                  <a:pt x="3698" y="14572"/>
                </a:cubicBezTo>
                <a:cubicBezTo>
                  <a:pt x="3734" y="14595"/>
                  <a:pt x="3771" y="14564"/>
                  <a:pt x="3783" y="14497"/>
                </a:cubicBezTo>
                <a:cubicBezTo>
                  <a:pt x="3795" y="14434"/>
                  <a:pt x="3774" y="14363"/>
                  <a:pt x="3740" y="14340"/>
                </a:cubicBezTo>
                <a:close/>
                <a:moveTo>
                  <a:pt x="3841" y="16867"/>
                </a:moveTo>
                <a:cubicBezTo>
                  <a:pt x="3816" y="17019"/>
                  <a:pt x="3862" y="17179"/>
                  <a:pt x="3947" y="17224"/>
                </a:cubicBezTo>
                <a:cubicBezTo>
                  <a:pt x="4029" y="17269"/>
                  <a:pt x="4117" y="17184"/>
                  <a:pt x="4142" y="17032"/>
                </a:cubicBezTo>
                <a:cubicBezTo>
                  <a:pt x="4166" y="16880"/>
                  <a:pt x="4121" y="16720"/>
                  <a:pt x="4035" y="16675"/>
                </a:cubicBezTo>
                <a:cubicBezTo>
                  <a:pt x="3953" y="16630"/>
                  <a:pt x="3865" y="16715"/>
                  <a:pt x="3841" y="16867"/>
                </a:cubicBezTo>
                <a:close/>
                <a:moveTo>
                  <a:pt x="2889" y="17019"/>
                </a:moveTo>
                <a:cubicBezTo>
                  <a:pt x="2852" y="17197"/>
                  <a:pt x="2904" y="17389"/>
                  <a:pt x="3001" y="17456"/>
                </a:cubicBezTo>
                <a:cubicBezTo>
                  <a:pt x="3099" y="17519"/>
                  <a:pt x="3205" y="17429"/>
                  <a:pt x="3242" y="17251"/>
                </a:cubicBezTo>
                <a:cubicBezTo>
                  <a:pt x="3278" y="17072"/>
                  <a:pt x="3226" y="16880"/>
                  <a:pt x="3129" y="16813"/>
                </a:cubicBezTo>
                <a:cubicBezTo>
                  <a:pt x="3032" y="16751"/>
                  <a:pt x="2925" y="16840"/>
                  <a:pt x="2889" y="17019"/>
                </a:cubicBezTo>
                <a:close/>
                <a:moveTo>
                  <a:pt x="1362" y="17358"/>
                </a:moveTo>
                <a:cubicBezTo>
                  <a:pt x="1423" y="17135"/>
                  <a:pt x="1375" y="16867"/>
                  <a:pt x="1253" y="16755"/>
                </a:cubicBezTo>
                <a:cubicBezTo>
                  <a:pt x="1131" y="16644"/>
                  <a:pt x="982" y="16733"/>
                  <a:pt x="921" y="16956"/>
                </a:cubicBezTo>
                <a:cubicBezTo>
                  <a:pt x="861" y="17179"/>
                  <a:pt x="909" y="17447"/>
                  <a:pt x="1031" y="17559"/>
                </a:cubicBezTo>
                <a:cubicBezTo>
                  <a:pt x="1153" y="17670"/>
                  <a:pt x="1302" y="17581"/>
                  <a:pt x="1362" y="17358"/>
                </a:cubicBezTo>
                <a:close/>
                <a:moveTo>
                  <a:pt x="0" y="17411"/>
                </a:moveTo>
                <a:cubicBezTo>
                  <a:pt x="3" y="17416"/>
                  <a:pt x="9" y="17420"/>
                  <a:pt x="12" y="17425"/>
                </a:cubicBezTo>
                <a:cubicBezTo>
                  <a:pt x="146" y="17563"/>
                  <a:pt x="313" y="17483"/>
                  <a:pt x="389" y="17242"/>
                </a:cubicBezTo>
                <a:cubicBezTo>
                  <a:pt x="465" y="17001"/>
                  <a:pt x="420" y="16693"/>
                  <a:pt x="289" y="16554"/>
                </a:cubicBezTo>
                <a:cubicBezTo>
                  <a:pt x="195" y="16456"/>
                  <a:pt x="82" y="16470"/>
                  <a:pt x="0" y="16568"/>
                </a:cubicBezTo>
                <a:lnTo>
                  <a:pt x="0" y="17411"/>
                </a:lnTo>
                <a:close/>
                <a:moveTo>
                  <a:pt x="4765" y="16603"/>
                </a:moveTo>
                <a:cubicBezTo>
                  <a:pt x="4750" y="16728"/>
                  <a:pt x="4793" y="16853"/>
                  <a:pt x="4859" y="16885"/>
                </a:cubicBezTo>
                <a:cubicBezTo>
                  <a:pt x="4929" y="16916"/>
                  <a:pt x="4996" y="16836"/>
                  <a:pt x="5012" y="16711"/>
                </a:cubicBezTo>
                <a:cubicBezTo>
                  <a:pt x="5027" y="16586"/>
                  <a:pt x="4984" y="16461"/>
                  <a:pt x="4917" y="16429"/>
                </a:cubicBezTo>
                <a:cubicBezTo>
                  <a:pt x="4850" y="16398"/>
                  <a:pt x="4780" y="16478"/>
                  <a:pt x="4765" y="16603"/>
                </a:cubicBezTo>
                <a:close/>
                <a:moveTo>
                  <a:pt x="6587" y="15644"/>
                </a:moveTo>
                <a:cubicBezTo>
                  <a:pt x="6550" y="15635"/>
                  <a:pt x="6517" y="15684"/>
                  <a:pt x="6511" y="15751"/>
                </a:cubicBezTo>
                <a:cubicBezTo>
                  <a:pt x="6508" y="15818"/>
                  <a:pt x="6532" y="15880"/>
                  <a:pt x="6572" y="15889"/>
                </a:cubicBezTo>
                <a:cubicBezTo>
                  <a:pt x="6608" y="15898"/>
                  <a:pt x="6641" y="15849"/>
                  <a:pt x="6648" y="15782"/>
                </a:cubicBezTo>
                <a:cubicBezTo>
                  <a:pt x="6651" y="15715"/>
                  <a:pt x="6626" y="15653"/>
                  <a:pt x="6587" y="15644"/>
                </a:cubicBezTo>
                <a:close/>
                <a:moveTo>
                  <a:pt x="1916" y="17050"/>
                </a:moveTo>
                <a:cubicBezTo>
                  <a:pt x="1867" y="17251"/>
                  <a:pt x="1919" y="17483"/>
                  <a:pt x="2028" y="17568"/>
                </a:cubicBezTo>
                <a:cubicBezTo>
                  <a:pt x="2138" y="17652"/>
                  <a:pt x="2266" y="17563"/>
                  <a:pt x="2314" y="17362"/>
                </a:cubicBezTo>
                <a:cubicBezTo>
                  <a:pt x="2363" y="17161"/>
                  <a:pt x="2311" y="16929"/>
                  <a:pt x="2202" y="16845"/>
                </a:cubicBezTo>
                <a:cubicBezTo>
                  <a:pt x="2089" y="16755"/>
                  <a:pt x="1961" y="16849"/>
                  <a:pt x="1916" y="17050"/>
                </a:cubicBezTo>
                <a:close/>
                <a:moveTo>
                  <a:pt x="7405" y="15188"/>
                </a:moveTo>
                <a:cubicBezTo>
                  <a:pt x="7405" y="15153"/>
                  <a:pt x="7390" y="15117"/>
                  <a:pt x="7368" y="15117"/>
                </a:cubicBezTo>
                <a:cubicBezTo>
                  <a:pt x="7347" y="15117"/>
                  <a:pt x="7329" y="15144"/>
                  <a:pt x="7329" y="15184"/>
                </a:cubicBezTo>
                <a:cubicBezTo>
                  <a:pt x="7329" y="15220"/>
                  <a:pt x="7344" y="15255"/>
                  <a:pt x="7365" y="15255"/>
                </a:cubicBezTo>
                <a:cubicBezTo>
                  <a:pt x="7387" y="15255"/>
                  <a:pt x="7405" y="15224"/>
                  <a:pt x="7405" y="15188"/>
                </a:cubicBezTo>
                <a:close/>
                <a:moveTo>
                  <a:pt x="8122" y="14519"/>
                </a:moveTo>
                <a:cubicBezTo>
                  <a:pt x="8122" y="14510"/>
                  <a:pt x="8119" y="14506"/>
                  <a:pt x="8113" y="14506"/>
                </a:cubicBezTo>
                <a:cubicBezTo>
                  <a:pt x="8107" y="14506"/>
                  <a:pt x="8104" y="14510"/>
                  <a:pt x="8104" y="14519"/>
                </a:cubicBezTo>
                <a:cubicBezTo>
                  <a:pt x="8104" y="14528"/>
                  <a:pt x="8107" y="14532"/>
                  <a:pt x="8113" y="14532"/>
                </a:cubicBezTo>
                <a:cubicBezTo>
                  <a:pt x="8116" y="14532"/>
                  <a:pt x="8122" y="14523"/>
                  <a:pt x="8122" y="14519"/>
                </a:cubicBezTo>
                <a:close/>
                <a:moveTo>
                  <a:pt x="5656" y="16229"/>
                </a:moveTo>
                <a:cubicBezTo>
                  <a:pt x="5647" y="16327"/>
                  <a:pt x="5684" y="16416"/>
                  <a:pt x="5735" y="16434"/>
                </a:cubicBezTo>
                <a:cubicBezTo>
                  <a:pt x="5787" y="16452"/>
                  <a:pt x="5839" y="16385"/>
                  <a:pt x="5848" y="16291"/>
                </a:cubicBezTo>
                <a:cubicBezTo>
                  <a:pt x="5857" y="16193"/>
                  <a:pt x="5820" y="16104"/>
                  <a:pt x="5769" y="16086"/>
                </a:cubicBezTo>
                <a:cubicBezTo>
                  <a:pt x="5717" y="16068"/>
                  <a:pt x="5665" y="16130"/>
                  <a:pt x="5656" y="16229"/>
                </a:cubicBezTo>
                <a:close/>
                <a:moveTo>
                  <a:pt x="7314" y="18090"/>
                </a:moveTo>
                <a:cubicBezTo>
                  <a:pt x="7320" y="17934"/>
                  <a:pt x="7253" y="17795"/>
                  <a:pt x="7168" y="17786"/>
                </a:cubicBezTo>
                <a:cubicBezTo>
                  <a:pt x="7079" y="17777"/>
                  <a:pt x="7006" y="17893"/>
                  <a:pt x="7000" y="18054"/>
                </a:cubicBezTo>
                <a:cubicBezTo>
                  <a:pt x="6994" y="18210"/>
                  <a:pt x="7061" y="18349"/>
                  <a:pt x="7146" y="18358"/>
                </a:cubicBezTo>
                <a:cubicBezTo>
                  <a:pt x="7231" y="18371"/>
                  <a:pt x="7307" y="18251"/>
                  <a:pt x="7314" y="18090"/>
                </a:cubicBezTo>
                <a:close/>
                <a:moveTo>
                  <a:pt x="5139" y="19005"/>
                </a:moveTo>
                <a:cubicBezTo>
                  <a:pt x="5118" y="19219"/>
                  <a:pt x="5194" y="19425"/>
                  <a:pt x="5313" y="19465"/>
                </a:cubicBezTo>
                <a:cubicBezTo>
                  <a:pt x="5431" y="19505"/>
                  <a:pt x="5544" y="19362"/>
                  <a:pt x="5565" y="19148"/>
                </a:cubicBezTo>
                <a:cubicBezTo>
                  <a:pt x="5586" y="18934"/>
                  <a:pt x="5510" y="18728"/>
                  <a:pt x="5392" y="18688"/>
                </a:cubicBezTo>
                <a:cubicBezTo>
                  <a:pt x="5273" y="18648"/>
                  <a:pt x="5161" y="18786"/>
                  <a:pt x="5139" y="19005"/>
                </a:cubicBezTo>
                <a:close/>
                <a:moveTo>
                  <a:pt x="6295" y="18286"/>
                </a:moveTo>
                <a:cubicBezTo>
                  <a:pt x="6191" y="18264"/>
                  <a:pt x="6097" y="18393"/>
                  <a:pt x="6085" y="18581"/>
                </a:cubicBezTo>
                <a:cubicBezTo>
                  <a:pt x="6073" y="18768"/>
                  <a:pt x="6146" y="18938"/>
                  <a:pt x="6246" y="18960"/>
                </a:cubicBezTo>
                <a:cubicBezTo>
                  <a:pt x="6350" y="18983"/>
                  <a:pt x="6444" y="18853"/>
                  <a:pt x="6456" y="18666"/>
                </a:cubicBezTo>
                <a:cubicBezTo>
                  <a:pt x="6471" y="18478"/>
                  <a:pt x="6398" y="18309"/>
                  <a:pt x="6295" y="18286"/>
                </a:cubicBezTo>
                <a:close/>
                <a:moveTo>
                  <a:pt x="4634" y="19527"/>
                </a:moveTo>
                <a:cubicBezTo>
                  <a:pt x="4668" y="19286"/>
                  <a:pt x="4586" y="19045"/>
                  <a:pt x="4455" y="18983"/>
                </a:cubicBezTo>
                <a:cubicBezTo>
                  <a:pt x="4321" y="18925"/>
                  <a:pt x="4187" y="19072"/>
                  <a:pt x="4157" y="19313"/>
                </a:cubicBezTo>
                <a:cubicBezTo>
                  <a:pt x="4124" y="19554"/>
                  <a:pt x="4206" y="19795"/>
                  <a:pt x="4336" y="19858"/>
                </a:cubicBezTo>
                <a:cubicBezTo>
                  <a:pt x="4470" y="19916"/>
                  <a:pt x="4604" y="19768"/>
                  <a:pt x="4634" y="19527"/>
                </a:cubicBezTo>
                <a:close/>
                <a:moveTo>
                  <a:pt x="8788" y="16519"/>
                </a:moveTo>
                <a:cubicBezTo>
                  <a:pt x="8734" y="16523"/>
                  <a:pt x="8694" y="16608"/>
                  <a:pt x="8697" y="16706"/>
                </a:cubicBezTo>
                <a:cubicBezTo>
                  <a:pt x="8700" y="16804"/>
                  <a:pt x="8746" y="16880"/>
                  <a:pt x="8801" y="16876"/>
                </a:cubicBezTo>
                <a:cubicBezTo>
                  <a:pt x="8855" y="16871"/>
                  <a:pt x="8895" y="16786"/>
                  <a:pt x="8892" y="16688"/>
                </a:cubicBezTo>
                <a:cubicBezTo>
                  <a:pt x="8889" y="16590"/>
                  <a:pt x="8843" y="16514"/>
                  <a:pt x="8788" y="16519"/>
                </a:cubicBezTo>
                <a:close/>
                <a:moveTo>
                  <a:pt x="8125" y="17429"/>
                </a:moveTo>
                <a:cubicBezTo>
                  <a:pt x="8125" y="17300"/>
                  <a:pt x="8071" y="17197"/>
                  <a:pt x="7998" y="17197"/>
                </a:cubicBezTo>
                <a:cubicBezTo>
                  <a:pt x="7928" y="17197"/>
                  <a:pt x="7870" y="17300"/>
                  <a:pt x="7870" y="17429"/>
                </a:cubicBezTo>
                <a:cubicBezTo>
                  <a:pt x="7870" y="17559"/>
                  <a:pt x="7925" y="17661"/>
                  <a:pt x="7998" y="17661"/>
                </a:cubicBezTo>
                <a:cubicBezTo>
                  <a:pt x="8065" y="17661"/>
                  <a:pt x="8122" y="17559"/>
                  <a:pt x="8125" y="17429"/>
                </a:cubicBezTo>
                <a:close/>
                <a:moveTo>
                  <a:pt x="2503" y="19242"/>
                </a:moveTo>
                <a:cubicBezTo>
                  <a:pt x="2345" y="19134"/>
                  <a:pt x="2168" y="19282"/>
                  <a:pt x="2107" y="19567"/>
                </a:cubicBezTo>
                <a:cubicBezTo>
                  <a:pt x="2050" y="19858"/>
                  <a:pt x="2129" y="20179"/>
                  <a:pt x="2287" y="20286"/>
                </a:cubicBezTo>
                <a:cubicBezTo>
                  <a:pt x="2445" y="20393"/>
                  <a:pt x="2621" y="20246"/>
                  <a:pt x="2682" y="19960"/>
                </a:cubicBezTo>
                <a:cubicBezTo>
                  <a:pt x="2743" y="19670"/>
                  <a:pt x="2661" y="19349"/>
                  <a:pt x="2503" y="19242"/>
                </a:cubicBezTo>
                <a:close/>
                <a:moveTo>
                  <a:pt x="10236" y="14930"/>
                </a:moveTo>
                <a:cubicBezTo>
                  <a:pt x="10215" y="14934"/>
                  <a:pt x="10202" y="14970"/>
                  <a:pt x="10205" y="15010"/>
                </a:cubicBezTo>
                <a:cubicBezTo>
                  <a:pt x="10209" y="15046"/>
                  <a:pt x="10230" y="15072"/>
                  <a:pt x="10248" y="15068"/>
                </a:cubicBezTo>
                <a:cubicBezTo>
                  <a:pt x="10269" y="15063"/>
                  <a:pt x="10282" y="15028"/>
                  <a:pt x="10278" y="14988"/>
                </a:cubicBezTo>
                <a:cubicBezTo>
                  <a:pt x="10278" y="14952"/>
                  <a:pt x="10257" y="14925"/>
                  <a:pt x="10236" y="14930"/>
                </a:cubicBezTo>
                <a:close/>
                <a:moveTo>
                  <a:pt x="3673" y="19800"/>
                </a:moveTo>
                <a:cubicBezTo>
                  <a:pt x="3719" y="19536"/>
                  <a:pt x="3637" y="19250"/>
                  <a:pt x="3491" y="19170"/>
                </a:cubicBezTo>
                <a:cubicBezTo>
                  <a:pt x="3345" y="19090"/>
                  <a:pt x="3190" y="19237"/>
                  <a:pt x="3144" y="19505"/>
                </a:cubicBezTo>
                <a:cubicBezTo>
                  <a:pt x="3099" y="19773"/>
                  <a:pt x="3181" y="20054"/>
                  <a:pt x="3327" y="20134"/>
                </a:cubicBezTo>
                <a:cubicBezTo>
                  <a:pt x="3473" y="20210"/>
                  <a:pt x="3628" y="20063"/>
                  <a:pt x="3673" y="19800"/>
                </a:cubicBezTo>
                <a:close/>
                <a:moveTo>
                  <a:pt x="10890" y="14037"/>
                </a:moveTo>
                <a:cubicBezTo>
                  <a:pt x="10887" y="14037"/>
                  <a:pt x="10884" y="14046"/>
                  <a:pt x="10884" y="14055"/>
                </a:cubicBezTo>
                <a:cubicBezTo>
                  <a:pt x="10884" y="14064"/>
                  <a:pt x="10890" y="14068"/>
                  <a:pt x="10893" y="14068"/>
                </a:cubicBezTo>
                <a:cubicBezTo>
                  <a:pt x="10896" y="14068"/>
                  <a:pt x="10899" y="14059"/>
                  <a:pt x="10899" y="14050"/>
                </a:cubicBezTo>
                <a:cubicBezTo>
                  <a:pt x="10899" y="14041"/>
                  <a:pt x="10893" y="14032"/>
                  <a:pt x="10890" y="14037"/>
                </a:cubicBezTo>
                <a:close/>
                <a:moveTo>
                  <a:pt x="0" y="19987"/>
                </a:moveTo>
                <a:cubicBezTo>
                  <a:pt x="33" y="20076"/>
                  <a:pt x="79" y="20152"/>
                  <a:pt x="137" y="20206"/>
                </a:cubicBezTo>
                <a:cubicBezTo>
                  <a:pt x="316" y="20375"/>
                  <a:pt x="538" y="20246"/>
                  <a:pt x="629" y="19916"/>
                </a:cubicBezTo>
                <a:cubicBezTo>
                  <a:pt x="721" y="19590"/>
                  <a:pt x="651" y="19188"/>
                  <a:pt x="471" y="19018"/>
                </a:cubicBezTo>
                <a:cubicBezTo>
                  <a:pt x="304" y="18862"/>
                  <a:pt x="103" y="18960"/>
                  <a:pt x="0" y="19237"/>
                </a:cubicBezTo>
                <a:lnTo>
                  <a:pt x="0" y="19987"/>
                </a:lnTo>
                <a:close/>
                <a:moveTo>
                  <a:pt x="9549" y="16005"/>
                </a:moveTo>
                <a:cubicBezTo>
                  <a:pt x="9585" y="15996"/>
                  <a:pt x="9613" y="15938"/>
                  <a:pt x="9609" y="15871"/>
                </a:cubicBezTo>
                <a:cubicBezTo>
                  <a:pt x="9606" y="15804"/>
                  <a:pt x="9573" y="15755"/>
                  <a:pt x="9533" y="15764"/>
                </a:cubicBezTo>
                <a:cubicBezTo>
                  <a:pt x="9497" y="15773"/>
                  <a:pt x="9470" y="15831"/>
                  <a:pt x="9473" y="15898"/>
                </a:cubicBezTo>
                <a:cubicBezTo>
                  <a:pt x="9479" y="15965"/>
                  <a:pt x="9512" y="16014"/>
                  <a:pt x="9549" y="16005"/>
                </a:cubicBezTo>
                <a:close/>
                <a:moveTo>
                  <a:pt x="1666" y="20000"/>
                </a:moveTo>
                <a:cubicBezTo>
                  <a:pt x="1742" y="19692"/>
                  <a:pt x="1663" y="19331"/>
                  <a:pt x="1493" y="19192"/>
                </a:cubicBezTo>
                <a:cubicBezTo>
                  <a:pt x="1323" y="19054"/>
                  <a:pt x="1125" y="19197"/>
                  <a:pt x="1049" y="19505"/>
                </a:cubicBezTo>
                <a:cubicBezTo>
                  <a:pt x="973" y="19813"/>
                  <a:pt x="1052" y="20174"/>
                  <a:pt x="1222" y="20313"/>
                </a:cubicBezTo>
                <a:cubicBezTo>
                  <a:pt x="1393" y="20447"/>
                  <a:pt x="1590" y="20308"/>
                  <a:pt x="1666" y="20000"/>
                </a:cubicBezTo>
                <a:close/>
                <a:moveTo>
                  <a:pt x="9777" y="18746"/>
                </a:moveTo>
                <a:cubicBezTo>
                  <a:pt x="9768" y="18559"/>
                  <a:pt x="9673" y="18425"/>
                  <a:pt x="9573" y="18443"/>
                </a:cubicBezTo>
                <a:cubicBezTo>
                  <a:pt x="9470" y="18460"/>
                  <a:pt x="9397" y="18630"/>
                  <a:pt x="9406" y="18817"/>
                </a:cubicBezTo>
                <a:cubicBezTo>
                  <a:pt x="9415" y="19005"/>
                  <a:pt x="9509" y="19139"/>
                  <a:pt x="9609" y="19121"/>
                </a:cubicBezTo>
                <a:cubicBezTo>
                  <a:pt x="9713" y="19099"/>
                  <a:pt x="9789" y="18934"/>
                  <a:pt x="9777" y="18746"/>
                </a:cubicBezTo>
                <a:close/>
                <a:moveTo>
                  <a:pt x="7849" y="20755"/>
                </a:moveTo>
                <a:cubicBezTo>
                  <a:pt x="7986" y="20759"/>
                  <a:pt x="8098" y="20563"/>
                  <a:pt x="8098" y="20313"/>
                </a:cubicBezTo>
                <a:cubicBezTo>
                  <a:pt x="8101" y="20063"/>
                  <a:pt x="7992" y="19862"/>
                  <a:pt x="7855" y="19858"/>
                </a:cubicBezTo>
                <a:cubicBezTo>
                  <a:pt x="7718" y="19853"/>
                  <a:pt x="7605" y="20049"/>
                  <a:pt x="7605" y="20299"/>
                </a:cubicBezTo>
                <a:cubicBezTo>
                  <a:pt x="7605" y="20545"/>
                  <a:pt x="7712" y="20750"/>
                  <a:pt x="7849" y="20755"/>
                </a:cubicBezTo>
                <a:close/>
                <a:moveTo>
                  <a:pt x="13563" y="12457"/>
                </a:moveTo>
                <a:cubicBezTo>
                  <a:pt x="13560" y="12448"/>
                  <a:pt x="13557" y="12448"/>
                  <a:pt x="13551" y="12448"/>
                </a:cubicBezTo>
                <a:cubicBezTo>
                  <a:pt x="13548" y="12452"/>
                  <a:pt x="13544" y="12461"/>
                  <a:pt x="13548" y="12466"/>
                </a:cubicBezTo>
                <a:cubicBezTo>
                  <a:pt x="13551" y="12475"/>
                  <a:pt x="13554" y="12475"/>
                  <a:pt x="13560" y="12475"/>
                </a:cubicBezTo>
                <a:cubicBezTo>
                  <a:pt x="13563" y="12475"/>
                  <a:pt x="13566" y="12466"/>
                  <a:pt x="13563" y="12457"/>
                </a:cubicBezTo>
                <a:close/>
                <a:moveTo>
                  <a:pt x="8755" y="19983"/>
                </a:moveTo>
                <a:cubicBezTo>
                  <a:pt x="8874" y="19974"/>
                  <a:pt x="8968" y="19791"/>
                  <a:pt x="8962" y="19572"/>
                </a:cubicBezTo>
                <a:cubicBezTo>
                  <a:pt x="8956" y="19353"/>
                  <a:pt x="8855" y="19184"/>
                  <a:pt x="8737" y="19192"/>
                </a:cubicBezTo>
                <a:cubicBezTo>
                  <a:pt x="8618" y="19201"/>
                  <a:pt x="8524" y="19384"/>
                  <a:pt x="8530" y="19603"/>
                </a:cubicBezTo>
                <a:cubicBezTo>
                  <a:pt x="8533" y="19822"/>
                  <a:pt x="8636" y="19991"/>
                  <a:pt x="8755" y="19983"/>
                </a:cubicBezTo>
                <a:close/>
                <a:moveTo>
                  <a:pt x="6641" y="20889"/>
                </a:moveTo>
                <a:cubicBezTo>
                  <a:pt x="6629" y="21165"/>
                  <a:pt x="6745" y="21406"/>
                  <a:pt x="6897" y="21429"/>
                </a:cubicBezTo>
                <a:cubicBezTo>
                  <a:pt x="7049" y="21451"/>
                  <a:pt x="7183" y="21241"/>
                  <a:pt x="7192" y="20965"/>
                </a:cubicBezTo>
                <a:cubicBezTo>
                  <a:pt x="7204" y="20688"/>
                  <a:pt x="7089" y="20447"/>
                  <a:pt x="6936" y="20424"/>
                </a:cubicBezTo>
                <a:cubicBezTo>
                  <a:pt x="6787" y="20402"/>
                  <a:pt x="6654" y="20612"/>
                  <a:pt x="6641" y="20889"/>
                </a:cubicBezTo>
                <a:close/>
                <a:moveTo>
                  <a:pt x="12480" y="14912"/>
                </a:moveTo>
                <a:cubicBezTo>
                  <a:pt x="12517" y="14889"/>
                  <a:pt x="12535" y="14818"/>
                  <a:pt x="12523" y="14755"/>
                </a:cubicBezTo>
                <a:cubicBezTo>
                  <a:pt x="12511" y="14693"/>
                  <a:pt x="12471" y="14657"/>
                  <a:pt x="12438" y="14680"/>
                </a:cubicBezTo>
                <a:cubicBezTo>
                  <a:pt x="12401" y="14702"/>
                  <a:pt x="12383" y="14773"/>
                  <a:pt x="12395" y="14836"/>
                </a:cubicBezTo>
                <a:cubicBezTo>
                  <a:pt x="12404" y="14898"/>
                  <a:pt x="12444" y="14934"/>
                  <a:pt x="12480" y="14912"/>
                </a:cubicBezTo>
                <a:close/>
                <a:moveTo>
                  <a:pt x="855" y="21581"/>
                </a:moveTo>
                <a:cubicBezTo>
                  <a:pt x="830" y="21549"/>
                  <a:pt x="803" y="21518"/>
                  <a:pt x="772" y="21496"/>
                </a:cubicBezTo>
                <a:cubicBezTo>
                  <a:pt x="617" y="21371"/>
                  <a:pt x="444" y="21411"/>
                  <a:pt x="316" y="21581"/>
                </a:cubicBezTo>
                <a:lnTo>
                  <a:pt x="855" y="21581"/>
                </a:lnTo>
                <a:close/>
                <a:moveTo>
                  <a:pt x="13070" y="13622"/>
                </a:moveTo>
                <a:cubicBezTo>
                  <a:pt x="13061" y="13586"/>
                  <a:pt x="13040" y="13568"/>
                  <a:pt x="13021" y="13586"/>
                </a:cubicBezTo>
                <a:cubicBezTo>
                  <a:pt x="13003" y="13599"/>
                  <a:pt x="12994" y="13640"/>
                  <a:pt x="13000" y="13675"/>
                </a:cubicBezTo>
                <a:cubicBezTo>
                  <a:pt x="13009" y="13711"/>
                  <a:pt x="13031" y="13729"/>
                  <a:pt x="13049" y="13711"/>
                </a:cubicBezTo>
                <a:cubicBezTo>
                  <a:pt x="13070" y="13698"/>
                  <a:pt x="13079" y="13657"/>
                  <a:pt x="13070" y="13622"/>
                </a:cubicBezTo>
                <a:close/>
                <a:moveTo>
                  <a:pt x="6237" y="21581"/>
                </a:moveTo>
                <a:cubicBezTo>
                  <a:pt x="6240" y="21558"/>
                  <a:pt x="6243" y="21540"/>
                  <a:pt x="6243" y="21518"/>
                </a:cubicBezTo>
                <a:cubicBezTo>
                  <a:pt x="6264" y="21215"/>
                  <a:pt x="6149" y="20933"/>
                  <a:pt x="5979" y="20893"/>
                </a:cubicBezTo>
                <a:cubicBezTo>
                  <a:pt x="5811" y="20853"/>
                  <a:pt x="5656" y="21067"/>
                  <a:pt x="5635" y="21371"/>
                </a:cubicBezTo>
                <a:cubicBezTo>
                  <a:pt x="5629" y="21442"/>
                  <a:pt x="5632" y="21514"/>
                  <a:pt x="5641" y="21581"/>
                </a:cubicBezTo>
                <a:lnTo>
                  <a:pt x="6237" y="21581"/>
                </a:lnTo>
                <a:close/>
                <a:moveTo>
                  <a:pt x="4084" y="21581"/>
                </a:moveTo>
                <a:cubicBezTo>
                  <a:pt x="4051" y="21540"/>
                  <a:pt x="4014" y="21509"/>
                  <a:pt x="3975" y="21491"/>
                </a:cubicBezTo>
                <a:cubicBezTo>
                  <a:pt x="3871" y="21442"/>
                  <a:pt x="3768" y="21482"/>
                  <a:pt x="3683" y="21581"/>
                </a:cubicBezTo>
                <a:lnTo>
                  <a:pt x="4084" y="21581"/>
                </a:lnTo>
                <a:close/>
                <a:moveTo>
                  <a:pt x="5230" y="21581"/>
                </a:moveTo>
                <a:cubicBezTo>
                  <a:pt x="5185" y="21415"/>
                  <a:pt x="5100" y="21286"/>
                  <a:pt x="4993" y="21246"/>
                </a:cubicBezTo>
                <a:cubicBezTo>
                  <a:pt x="4841" y="21192"/>
                  <a:pt x="4692" y="21335"/>
                  <a:pt x="4628" y="21581"/>
                </a:cubicBezTo>
                <a:lnTo>
                  <a:pt x="5230" y="21581"/>
                </a:lnTo>
                <a:close/>
                <a:moveTo>
                  <a:pt x="11255" y="16871"/>
                </a:moveTo>
                <a:cubicBezTo>
                  <a:pt x="11239" y="16746"/>
                  <a:pt x="11173" y="16666"/>
                  <a:pt x="11103" y="16693"/>
                </a:cubicBezTo>
                <a:cubicBezTo>
                  <a:pt x="11033" y="16720"/>
                  <a:pt x="10990" y="16845"/>
                  <a:pt x="11005" y="16969"/>
                </a:cubicBezTo>
                <a:cubicBezTo>
                  <a:pt x="11020" y="17094"/>
                  <a:pt x="11087" y="17175"/>
                  <a:pt x="11157" y="17148"/>
                </a:cubicBezTo>
                <a:cubicBezTo>
                  <a:pt x="11227" y="17121"/>
                  <a:pt x="11270" y="16996"/>
                  <a:pt x="11255" y="16871"/>
                </a:cubicBezTo>
                <a:close/>
                <a:moveTo>
                  <a:pt x="1782" y="21581"/>
                </a:moveTo>
                <a:cubicBezTo>
                  <a:pt x="1733" y="21563"/>
                  <a:pt x="1682" y="21567"/>
                  <a:pt x="1633" y="21581"/>
                </a:cubicBezTo>
                <a:lnTo>
                  <a:pt x="1782" y="21581"/>
                </a:lnTo>
                <a:close/>
                <a:moveTo>
                  <a:pt x="10233" y="17934"/>
                </a:moveTo>
                <a:cubicBezTo>
                  <a:pt x="10248" y="18090"/>
                  <a:pt x="10327" y="18197"/>
                  <a:pt x="10412" y="18170"/>
                </a:cubicBezTo>
                <a:cubicBezTo>
                  <a:pt x="10497" y="18143"/>
                  <a:pt x="10555" y="18001"/>
                  <a:pt x="10543" y="17844"/>
                </a:cubicBezTo>
                <a:cubicBezTo>
                  <a:pt x="10531" y="17688"/>
                  <a:pt x="10449" y="17581"/>
                  <a:pt x="10364" y="17608"/>
                </a:cubicBezTo>
                <a:cubicBezTo>
                  <a:pt x="10275" y="17630"/>
                  <a:pt x="10218" y="17777"/>
                  <a:pt x="10233" y="17934"/>
                </a:cubicBezTo>
                <a:close/>
                <a:moveTo>
                  <a:pt x="11848" y="16059"/>
                </a:moveTo>
                <a:cubicBezTo>
                  <a:pt x="11899" y="16032"/>
                  <a:pt x="11930" y="15934"/>
                  <a:pt x="11915" y="15840"/>
                </a:cubicBezTo>
                <a:cubicBezTo>
                  <a:pt x="11899" y="15746"/>
                  <a:pt x="11848" y="15693"/>
                  <a:pt x="11793" y="15715"/>
                </a:cubicBezTo>
                <a:cubicBezTo>
                  <a:pt x="11741" y="15742"/>
                  <a:pt x="11711" y="15840"/>
                  <a:pt x="11726" y="15934"/>
                </a:cubicBezTo>
                <a:cubicBezTo>
                  <a:pt x="11744" y="16028"/>
                  <a:pt x="11796" y="16086"/>
                  <a:pt x="11848" y="16059"/>
                </a:cubicBezTo>
                <a:close/>
                <a:moveTo>
                  <a:pt x="12678" y="17693"/>
                </a:moveTo>
                <a:cubicBezTo>
                  <a:pt x="12711" y="17871"/>
                  <a:pt x="12818" y="17965"/>
                  <a:pt x="12915" y="17907"/>
                </a:cubicBezTo>
                <a:cubicBezTo>
                  <a:pt x="13012" y="17849"/>
                  <a:pt x="13064" y="17652"/>
                  <a:pt x="13034" y="17474"/>
                </a:cubicBezTo>
                <a:cubicBezTo>
                  <a:pt x="13000" y="17295"/>
                  <a:pt x="12894" y="17202"/>
                  <a:pt x="12796" y="17260"/>
                </a:cubicBezTo>
                <a:cubicBezTo>
                  <a:pt x="12696" y="17318"/>
                  <a:pt x="12644" y="17514"/>
                  <a:pt x="12678" y="17693"/>
                </a:cubicBezTo>
                <a:close/>
                <a:moveTo>
                  <a:pt x="14773" y="13778"/>
                </a:moveTo>
                <a:cubicBezTo>
                  <a:pt x="14746" y="13693"/>
                  <a:pt x="14688" y="13662"/>
                  <a:pt x="14639" y="13707"/>
                </a:cubicBezTo>
                <a:cubicBezTo>
                  <a:pt x="14591" y="13756"/>
                  <a:pt x="14575" y="13863"/>
                  <a:pt x="14600" y="13948"/>
                </a:cubicBezTo>
                <a:cubicBezTo>
                  <a:pt x="14624" y="14032"/>
                  <a:pt x="14685" y="14064"/>
                  <a:pt x="14734" y="14019"/>
                </a:cubicBezTo>
                <a:cubicBezTo>
                  <a:pt x="14779" y="13974"/>
                  <a:pt x="14797" y="13867"/>
                  <a:pt x="14773" y="13778"/>
                </a:cubicBezTo>
                <a:close/>
                <a:moveTo>
                  <a:pt x="14192" y="15363"/>
                </a:moveTo>
                <a:cubicBezTo>
                  <a:pt x="14256" y="15309"/>
                  <a:pt x="14283" y="15171"/>
                  <a:pt x="14253" y="15055"/>
                </a:cubicBezTo>
                <a:cubicBezTo>
                  <a:pt x="14223" y="14938"/>
                  <a:pt x="14147" y="14889"/>
                  <a:pt x="14083" y="14943"/>
                </a:cubicBezTo>
                <a:cubicBezTo>
                  <a:pt x="14019" y="14997"/>
                  <a:pt x="13991" y="15135"/>
                  <a:pt x="14022" y="15251"/>
                </a:cubicBezTo>
                <a:cubicBezTo>
                  <a:pt x="14052" y="15367"/>
                  <a:pt x="14128" y="15416"/>
                  <a:pt x="14192" y="15363"/>
                </a:cubicBezTo>
                <a:close/>
                <a:moveTo>
                  <a:pt x="15634" y="11153"/>
                </a:moveTo>
                <a:cubicBezTo>
                  <a:pt x="15621" y="11122"/>
                  <a:pt x="15597" y="11113"/>
                  <a:pt x="15582" y="11135"/>
                </a:cubicBezTo>
                <a:cubicBezTo>
                  <a:pt x="15564" y="11158"/>
                  <a:pt x="15561" y="11202"/>
                  <a:pt x="15573" y="11234"/>
                </a:cubicBezTo>
                <a:cubicBezTo>
                  <a:pt x="15585" y="11265"/>
                  <a:pt x="15609" y="11274"/>
                  <a:pt x="15624" y="11251"/>
                </a:cubicBezTo>
                <a:cubicBezTo>
                  <a:pt x="15643" y="11225"/>
                  <a:pt x="15646" y="11185"/>
                  <a:pt x="15634" y="11153"/>
                </a:cubicBezTo>
                <a:close/>
                <a:moveTo>
                  <a:pt x="12070" y="18331"/>
                </a:moveTo>
                <a:cubicBezTo>
                  <a:pt x="11954" y="18389"/>
                  <a:pt x="11887" y="18603"/>
                  <a:pt x="11918" y="18817"/>
                </a:cubicBezTo>
                <a:cubicBezTo>
                  <a:pt x="11948" y="19027"/>
                  <a:pt x="12070" y="19152"/>
                  <a:pt x="12185" y="19094"/>
                </a:cubicBezTo>
                <a:cubicBezTo>
                  <a:pt x="12301" y="19036"/>
                  <a:pt x="12368" y="18822"/>
                  <a:pt x="12337" y="18608"/>
                </a:cubicBezTo>
                <a:cubicBezTo>
                  <a:pt x="12304" y="18398"/>
                  <a:pt x="12185" y="18273"/>
                  <a:pt x="12070" y="18331"/>
                </a:cubicBezTo>
                <a:close/>
                <a:moveTo>
                  <a:pt x="13672" y="16287"/>
                </a:moveTo>
                <a:cubicBezTo>
                  <a:pt x="13639" y="16139"/>
                  <a:pt x="13548" y="16068"/>
                  <a:pt x="13468" y="16126"/>
                </a:cubicBezTo>
                <a:cubicBezTo>
                  <a:pt x="13386" y="16184"/>
                  <a:pt x="13350" y="16354"/>
                  <a:pt x="13380" y="16496"/>
                </a:cubicBezTo>
                <a:cubicBezTo>
                  <a:pt x="13414" y="16644"/>
                  <a:pt x="13505" y="16715"/>
                  <a:pt x="13584" y="16657"/>
                </a:cubicBezTo>
                <a:cubicBezTo>
                  <a:pt x="13666" y="16599"/>
                  <a:pt x="13703" y="16434"/>
                  <a:pt x="13672" y="16287"/>
                </a:cubicBezTo>
                <a:close/>
                <a:moveTo>
                  <a:pt x="15965" y="9814"/>
                </a:moveTo>
                <a:cubicBezTo>
                  <a:pt x="15962" y="9819"/>
                  <a:pt x="15962" y="9828"/>
                  <a:pt x="15965" y="9836"/>
                </a:cubicBezTo>
                <a:cubicBezTo>
                  <a:pt x="15968" y="9841"/>
                  <a:pt x="15974" y="9845"/>
                  <a:pt x="15977" y="9841"/>
                </a:cubicBezTo>
                <a:cubicBezTo>
                  <a:pt x="15980" y="9836"/>
                  <a:pt x="15980" y="9828"/>
                  <a:pt x="15977" y="9819"/>
                </a:cubicBezTo>
                <a:cubicBezTo>
                  <a:pt x="15971" y="9810"/>
                  <a:pt x="15968" y="9810"/>
                  <a:pt x="15965" y="9814"/>
                </a:cubicBezTo>
                <a:close/>
                <a:moveTo>
                  <a:pt x="15232" y="12475"/>
                </a:moveTo>
                <a:cubicBezTo>
                  <a:pt x="15214" y="12416"/>
                  <a:pt x="15171" y="12399"/>
                  <a:pt x="15138" y="12434"/>
                </a:cubicBezTo>
                <a:cubicBezTo>
                  <a:pt x="15108" y="12470"/>
                  <a:pt x="15095" y="12546"/>
                  <a:pt x="15117" y="12604"/>
                </a:cubicBezTo>
                <a:cubicBezTo>
                  <a:pt x="15138" y="12662"/>
                  <a:pt x="15177" y="12680"/>
                  <a:pt x="15211" y="12644"/>
                </a:cubicBezTo>
                <a:cubicBezTo>
                  <a:pt x="15244" y="12608"/>
                  <a:pt x="15253" y="12533"/>
                  <a:pt x="15232" y="12475"/>
                </a:cubicBezTo>
                <a:close/>
                <a:moveTo>
                  <a:pt x="9917" y="21581"/>
                </a:moveTo>
                <a:cubicBezTo>
                  <a:pt x="9898" y="21281"/>
                  <a:pt x="9749" y="21063"/>
                  <a:pt x="9585" y="21090"/>
                </a:cubicBezTo>
                <a:cubicBezTo>
                  <a:pt x="9439" y="21112"/>
                  <a:pt x="9324" y="21322"/>
                  <a:pt x="9308" y="21581"/>
                </a:cubicBezTo>
                <a:lnTo>
                  <a:pt x="9917" y="21581"/>
                </a:lnTo>
                <a:close/>
                <a:moveTo>
                  <a:pt x="11391" y="20210"/>
                </a:moveTo>
                <a:cubicBezTo>
                  <a:pt x="11525" y="20161"/>
                  <a:pt x="11610" y="19920"/>
                  <a:pt x="11583" y="19679"/>
                </a:cubicBezTo>
                <a:cubicBezTo>
                  <a:pt x="11556" y="19438"/>
                  <a:pt x="11425" y="19282"/>
                  <a:pt x="11291" y="19331"/>
                </a:cubicBezTo>
                <a:cubicBezTo>
                  <a:pt x="11157" y="19384"/>
                  <a:pt x="11072" y="19621"/>
                  <a:pt x="11100" y="19862"/>
                </a:cubicBezTo>
                <a:cubicBezTo>
                  <a:pt x="11130" y="20103"/>
                  <a:pt x="11261" y="20259"/>
                  <a:pt x="11391" y="20210"/>
                </a:cubicBezTo>
                <a:close/>
                <a:moveTo>
                  <a:pt x="10230" y="20826"/>
                </a:moveTo>
                <a:cubicBezTo>
                  <a:pt x="10251" y="21103"/>
                  <a:pt x="10394" y="21290"/>
                  <a:pt x="10546" y="21250"/>
                </a:cubicBezTo>
                <a:cubicBezTo>
                  <a:pt x="10698" y="21210"/>
                  <a:pt x="10802" y="20951"/>
                  <a:pt x="10777" y="20679"/>
                </a:cubicBezTo>
                <a:cubicBezTo>
                  <a:pt x="10753" y="20402"/>
                  <a:pt x="10613" y="20215"/>
                  <a:pt x="10461" y="20255"/>
                </a:cubicBezTo>
                <a:cubicBezTo>
                  <a:pt x="10312" y="20295"/>
                  <a:pt x="10205" y="20549"/>
                  <a:pt x="10230" y="20826"/>
                </a:cubicBezTo>
                <a:close/>
                <a:moveTo>
                  <a:pt x="16938" y="12381"/>
                </a:moveTo>
                <a:cubicBezTo>
                  <a:pt x="16993" y="12300"/>
                  <a:pt x="17002" y="12158"/>
                  <a:pt x="16959" y="12055"/>
                </a:cubicBezTo>
                <a:cubicBezTo>
                  <a:pt x="16917" y="11952"/>
                  <a:pt x="16835" y="11934"/>
                  <a:pt x="16780" y="12015"/>
                </a:cubicBezTo>
                <a:cubicBezTo>
                  <a:pt x="16725" y="12095"/>
                  <a:pt x="16716" y="12238"/>
                  <a:pt x="16759" y="12341"/>
                </a:cubicBezTo>
                <a:cubicBezTo>
                  <a:pt x="16801" y="12439"/>
                  <a:pt x="16880" y="12457"/>
                  <a:pt x="16938" y="12381"/>
                </a:cubicBezTo>
                <a:close/>
                <a:moveTo>
                  <a:pt x="17790" y="7792"/>
                </a:moveTo>
                <a:cubicBezTo>
                  <a:pt x="17805" y="7819"/>
                  <a:pt x="17829" y="7814"/>
                  <a:pt x="17844" y="7788"/>
                </a:cubicBezTo>
                <a:cubicBezTo>
                  <a:pt x="17860" y="7761"/>
                  <a:pt x="17857" y="7716"/>
                  <a:pt x="17841" y="7689"/>
                </a:cubicBezTo>
                <a:cubicBezTo>
                  <a:pt x="17826" y="7663"/>
                  <a:pt x="17802" y="7667"/>
                  <a:pt x="17787" y="7694"/>
                </a:cubicBezTo>
                <a:cubicBezTo>
                  <a:pt x="17771" y="7725"/>
                  <a:pt x="17774" y="7765"/>
                  <a:pt x="17790" y="7792"/>
                </a:cubicBezTo>
                <a:close/>
                <a:moveTo>
                  <a:pt x="17607" y="9319"/>
                </a:moveTo>
                <a:cubicBezTo>
                  <a:pt x="17635" y="9270"/>
                  <a:pt x="17635" y="9194"/>
                  <a:pt x="17607" y="9145"/>
                </a:cubicBezTo>
                <a:cubicBezTo>
                  <a:pt x="17580" y="9095"/>
                  <a:pt x="17537" y="9095"/>
                  <a:pt x="17510" y="9145"/>
                </a:cubicBezTo>
                <a:cubicBezTo>
                  <a:pt x="17483" y="9194"/>
                  <a:pt x="17483" y="9270"/>
                  <a:pt x="17510" y="9319"/>
                </a:cubicBezTo>
                <a:cubicBezTo>
                  <a:pt x="17537" y="9368"/>
                  <a:pt x="17580" y="9368"/>
                  <a:pt x="17607" y="9319"/>
                </a:cubicBezTo>
                <a:close/>
                <a:moveTo>
                  <a:pt x="18003" y="6248"/>
                </a:moveTo>
                <a:cubicBezTo>
                  <a:pt x="17999" y="6252"/>
                  <a:pt x="17999" y="6265"/>
                  <a:pt x="18003" y="6270"/>
                </a:cubicBezTo>
                <a:cubicBezTo>
                  <a:pt x="18006" y="6274"/>
                  <a:pt x="18012" y="6274"/>
                  <a:pt x="18015" y="6265"/>
                </a:cubicBezTo>
                <a:cubicBezTo>
                  <a:pt x="18018" y="6261"/>
                  <a:pt x="18018" y="6248"/>
                  <a:pt x="18015" y="6243"/>
                </a:cubicBezTo>
                <a:cubicBezTo>
                  <a:pt x="18009" y="6239"/>
                  <a:pt x="18006" y="6243"/>
                  <a:pt x="18003" y="6248"/>
                </a:cubicBezTo>
                <a:close/>
                <a:moveTo>
                  <a:pt x="14910" y="17639"/>
                </a:moveTo>
                <a:cubicBezTo>
                  <a:pt x="14852" y="17416"/>
                  <a:pt x="14706" y="17313"/>
                  <a:pt x="14581" y="17420"/>
                </a:cubicBezTo>
                <a:cubicBezTo>
                  <a:pt x="14457" y="17523"/>
                  <a:pt x="14405" y="17791"/>
                  <a:pt x="14460" y="18018"/>
                </a:cubicBezTo>
                <a:cubicBezTo>
                  <a:pt x="14518" y="18242"/>
                  <a:pt x="14664" y="18340"/>
                  <a:pt x="14788" y="18237"/>
                </a:cubicBezTo>
                <a:cubicBezTo>
                  <a:pt x="14913" y="18135"/>
                  <a:pt x="14968" y="17867"/>
                  <a:pt x="14910" y="17639"/>
                </a:cubicBezTo>
                <a:close/>
                <a:moveTo>
                  <a:pt x="15515" y="16295"/>
                </a:moveTo>
                <a:cubicBezTo>
                  <a:pt x="15457" y="16104"/>
                  <a:pt x="15326" y="16032"/>
                  <a:pt x="15223" y="16135"/>
                </a:cubicBezTo>
                <a:cubicBezTo>
                  <a:pt x="15117" y="16237"/>
                  <a:pt x="15077" y="16478"/>
                  <a:pt x="15135" y="16670"/>
                </a:cubicBezTo>
                <a:cubicBezTo>
                  <a:pt x="15190" y="16862"/>
                  <a:pt x="15323" y="16934"/>
                  <a:pt x="15430" y="16831"/>
                </a:cubicBezTo>
                <a:cubicBezTo>
                  <a:pt x="15533" y="16724"/>
                  <a:pt x="15573" y="16487"/>
                  <a:pt x="15515" y="16295"/>
                </a:cubicBezTo>
                <a:close/>
                <a:moveTo>
                  <a:pt x="14086" y="19590"/>
                </a:moveTo>
                <a:cubicBezTo>
                  <a:pt x="14229" y="19487"/>
                  <a:pt x="14299" y="19197"/>
                  <a:pt x="14241" y="18938"/>
                </a:cubicBezTo>
                <a:cubicBezTo>
                  <a:pt x="14186" y="18679"/>
                  <a:pt x="14025" y="18550"/>
                  <a:pt x="13882" y="18652"/>
                </a:cubicBezTo>
                <a:cubicBezTo>
                  <a:pt x="13739" y="18755"/>
                  <a:pt x="13669" y="19045"/>
                  <a:pt x="13727" y="19304"/>
                </a:cubicBezTo>
                <a:cubicBezTo>
                  <a:pt x="13782" y="19567"/>
                  <a:pt x="13943" y="19692"/>
                  <a:pt x="14086" y="19590"/>
                </a:cubicBezTo>
                <a:close/>
                <a:moveTo>
                  <a:pt x="17306" y="10854"/>
                </a:moveTo>
                <a:cubicBezTo>
                  <a:pt x="17346" y="10787"/>
                  <a:pt x="17349" y="10676"/>
                  <a:pt x="17315" y="10604"/>
                </a:cubicBezTo>
                <a:cubicBezTo>
                  <a:pt x="17279" y="10533"/>
                  <a:pt x="17218" y="10524"/>
                  <a:pt x="17178" y="10586"/>
                </a:cubicBezTo>
                <a:cubicBezTo>
                  <a:pt x="17139" y="10653"/>
                  <a:pt x="17133" y="10765"/>
                  <a:pt x="17169" y="10836"/>
                </a:cubicBezTo>
                <a:cubicBezTo>
                  <a:pt x="17203" y="10912"/>
                  <a:pt x="17264" y="10917"/>
                  <a:pt x="17306" y="10854"/>
                </a:cubicBezTo>
                <a:close/>
                <a:moveTo>
                  <a:pt x="12930" y="20527"/>
                </a:moveTo>
                <a:cubicBezTo>
                  <a:pt x="12982" y="20822"/>
                  <a:pt x="13155" y="20978"/>
                  <a:pt x="13316" y="20884"/>
                </a:cubicBezTo>
                <a:cubicBezTo>
                  <a:pt x="13478" y="20790"/>
                  <a:pt x="13566" y="20474"/>
                  <a:pt x="13511" y="20179"/>
                </a:cubicBezTo>
                <a:cubicBezTo>
                  <a:pt x="13459" y="19884"/>
                  <a:pt x="13286" y="19728"/>
                  <a:pt x="13125" y="19822"/>
                </a:cubicBezTo>
                <a:cubicBezTo>
                  <a:pt x="12967" y="19920"/>
                  <a:pt x="12878" y="20237"/>
                  <a:pt x="12930" y="20527"/>
                </a:cubicBezTo>
                <a:close/>
                <a:moveTo>
                  <a:pt x="16321" y="13421"/>
                </a:moveTo>
                <a:cubicBezTo>
                  <a:pt x="16248" y="13510"/>
                  <a:pt x="16233" y="13689"/>
                  <a:pt x="16281" y="13818"/>
                </a:cubicBezTo>
                <a:cubicBezTo>
                  <a:pt x="16330" y="13948"/>
                  <a:pt x="16430" y="13979"/>
                  <a:pt x="16500" y="13890"/>
                </a:cubicBezTo>
                <a:cubicBezTo>
                  <a:pt x="16573" y="13800"/>
                  <a:pt x="16588" y="13622"/>
                  <a:pt x="16540" y="13492"/>
                </a:cubicBezTo>
                <a:cubicBezTo>
                  <a:pt x="16491" y="13363"/>
                  <a:pt x="16394" y="13332"/>
                  <a:pt x="16321" y="13421"/>
                </a:cubicBezTo>
                <a:close/>
                <a:moveTo>
                  <a:pt x="12736" y="21581"/>
                </a:moveTo>
                <a:cubicBezTo>
                  <a:pt x="12739" y="21509"/>
                  <a:pt x="12736" y="21433"/>
                  <a:pt x="12726" y="21357"/>
                </a:cubicBezTo>
                <a:cubicBezTo>
                  <a:pt x="12678" y="21031"/>
                  <a:pt x="12495" y="20835"/>
                  <a:pt x="12316" y="20920"/>
                </a:cubicBezTo>
                <a:cubicBezTo>
                  <a:pt x="12152" y="20996"/>
                  <a:pt x="12048" y="21281"/>
                  <a:pt x="12067" y="21576"/>
                </a:cubicBezTo>
                <a:lnTo>
                  <a:pt x="12736" y="21576"/>
                </a:lnTo>
                <a:close/>
                <a:moveTo>
                  <a:pt x="15999" y="15376"/>
                </a:moveTo>
                <a:cubicBezTo>
                  <a:pt x="16087" y="15278"/>
                  <a:pt x="16114" y="15068"/>
                  <a:pt x="16059" y="14907"/>
                </a:cubicBezTo>
                <a:cubicBezTo>
                  <a:pt x="16005" y="14747"/>
                  <a:pt x="15889" y="14697"/>
                  <a:pt x="15801" y="14796"/>
                </a:cubicBezTo>
                <a:cubicBezTo>
                  <a:pt x="15713" y="14894"/>
                  <a:pt x="15685" y="15104"/>
                  <a:pt x="15740" y="15264"/>
                </a:cubicBezTo>
                <a:cubicBezTo>
                  <a:pt x="15795" y="15425"/>
                  <a:pt x="15910" y="15474"/>
                  <a:pt x="15999" y="15376"/>
                </a:cubicBezTo>
                <a:close/>
                <a:moveTo>
                  <a:pt x="19538" y="3525"/>
                </a:moveTo>
                <a:cubicBezTo>
                  <a:pt x="19556" y="3543"/>
                  <a:pt x="19581" y="3529"/>
                  <a:pt x="19590" y="3498"/>
                </a:cubicBezTo>
                <a:cubicBezTo>
                  <a:pt x="19599" y="3462"/>
                  <a:pt x="19593" y="3422"/>
                  <a:pt x="19575" y="3404"/>
                </a:cubicBezTo>
                <a:cubicBezTo>
                  <a:pt x="19556" y="3386"/>
                  <a:pt x="19532" y="3400"/>
                  <a:pt x="19523" y="3431"/>
                </a:cubicBezTo>
                <a:cubicBezTo>
                  <a:pt x="19514" y="3462"/>
                  <a:pt x="19520" y="3507"/>
                  <a:pt x="19538" y="3525"/>
                </a:cubicBezTo>
                <a:close/>
                <a:moveTo>
                  <a:pt x="18036" y="12702"/>
                </a:moveTo>
                <a:cubicBezTo>
                  <a:pt x="17945" y="12845"/>
                  <a:pt x="17936" y="13095"/>
                  <a:pt x="18015" y="13260"/>
                </a:cubicBezTo>
                <a:cubicBezTo>
                  <a:pt x="18094" y="13425"/>
                  <a:pt x="18231" y="13443"/>
                  <a:pt x="18322" y="13300"/>
                </a:cubicBezTo>
                <a:cubicBezTo>
                  <a:pt x="18413" y="13157"/>
                  <a:pt x="18422" y="12908"/>
                  <a:pt x="18343" y="12742"/>
                </a:cubicBezTo>
                <a:cubicBezTo>
                  <a:pt x="18261" y="12577"/>
                  <a:pt x="18124" y="12559"/>
                  <a:pt x="18036" y="12702"/>
                </a:cubicBezTo>
                <a:close/>
                <a:moveTo>
                  <a:pt x="19575" y="1940"/>
                </a:moveTo>
                <a:cubicBezTo>
                  <a:pt x="19578" y="1931"/>
                  <a:pt x="19575" y="1922"/>
                  <a:pt x="19572" y="1922"/>
                </a:cubicBezTo>
                <a:cubicBezTo>
                  <a:pt x="19569" y="1918"/>
                  <a:pt x="19563" y="1922"/>
                  <a:pt x="19560" y="1931"/>
                </a:cubicBezTo>
                <a:cubicBezTo>
                  <a:pt x="19556" y="1940"/>
                  <a:pt x="19560" y="1949"/>
                  <a:pt x="19563" y="1949"/>
                </a:cubicBezTo>
                <a:cubicBezTo>
                  <a:pt x="19566" y="1954"/>
                  <a:pt x="19572" y="1949"/>
                  <a:pt x="19575" y="1940"/>
                </a:cubicBezTo>
                <a:close/>
                <a:moveTo>
                  <a:pt x="19544" y="5087"/>
                </a:moveTo>
                <a:cubicBezTo>
                  <a:pt x="19566" y="5029"/>
                  <a:pt x="19556" y="4953"/>
                  <a:pt x="19523" y="4917"/>
                </a:cubicBezTo>
                <a:cubicBezTo>
                  <a:pt x="19493" y="4882"/>
                  <a:pt x="19450" y="4900"/>
                  <a:pt x="19429" y="4958"/>
                </a:cubicBezTo>
                <a:cubicBezTo>
                  <a:pt x="19407" y="5016"/>
                  <a:pt x="19417" y="5092"/>
                  <a:pt x="19450" y="5127"/>
                </a:cubicBezTo>
                <a:cubicBezTo>
                  <a:pt x="19480" y="5163"/>
                  <a:pt x="19523" y="5145"/>
                  <a:pt x="19544" y="5087"/>
                </a:cubicBezTo>
                <a:close/>
                <a:moveTo>
                  <a:pt x="19411" y="6462"/>
                </a:moveTo>
                <a:cubicBezTo>
                  <a:pt x="19368" y="6404"/>
                  <a:pt x="19304" y="6422"/>
                  <a:pt x="19274" y="6502"/>
                </a:cubicBezTo>
                <a:cubicBezTo>
                  <a:pt x="19243" y="6582"/>
                  <a:pt x="19252" y="6694"/>
                  <a:pt x="19295" y="6752"/>
                </a:cubicBezTo>
                <a:cubicBezTo>
                  <a:pt x="19338" y="6810"/>
                  <a:pt x="19398" y="6792"/>
                  <a:pt x="19432" y="6712"/>
                </a:cubicBezTo>
                <a:cubicBezTo>
                  <a:pt x="19465" y="6627"/>
                  <a:pt x="19456" y="6520"/>
                  <a:pt x="19411" y="6462"/>
                </a:cubicBezTo>
                <a:close/>
                <a:moveTo>
                  <a:pt x="19061" y="8055"/>
                </a:moveTo>
                <a:cubicBezTo>
                  <a:pt x="19015" y="8154"/>
                  <a:pt x="19024" y="8301"/>
                  <a:pt x="19079" y="8381"/>
                </a:cubicBezTo>
                <a:cubicBezTo>
                  <a:pt x="19134" y="8462"/>
                  <a:pt x="19213" y="8448"/>
                  <a:pt x="19258" y="8346"/>
                </a:cubicBezTo>
                <a:cubicBezTo>
                  <a:pt x="19304" y="8247"/>
                  <a:pt x="19295" y="8100"/>
                  <a:pt x="19240" y="8020"/>
                </a:cubicBezTo>
                <a:cubicBezTo>
                  <a:pt x="19185" y="7939"/>
                  <a:pt x="19103" y="7957"/>
                  <a:pt x="19061" y="8055"/>
                </a:cubicBezTo>
                <a:close/>
                <a:moveTo>
                  <a:pt x="18781" y="9613"/>
                </a:moveTo>
                <a:cubicBezTo>
                  <a:pt x="18723" y="9729"/>
                  <a:pt x="18726" y="9912"/>
                  <a:pt x="18790" y="10019"/>
                </a:cubicBezTo>
                <a:cubicBezTo>
                  <a:pt x="18854" y="10127"/>
                  <a:pt x="18954" y="10118"/>
                  <a:pt x="19012" y="10002"/>
                </a:cubicBezTo>
                <a:cubicBezTo>
                  <a:pt x="19070" y="9886"/>
                  <a:pt x="19067" y="9703"/>
                  <a:pt x="19003" y="9595"/>
                </a:cubicBezTo>
                <a:cubicBezTo>
                  <a:pt x="18939" y="9488"/>
                  <a:pt x="18839" y="9497"/>
                  <a:pt x="18781" y="9613"/>
                </a:cubicBezTo>
                <a:close/>
                <a:moveTo>
                  <a:pt x="16856" y="17340"/>
                </a:moveTo>
                <a:cubicBezTo>
                  <a:pt x="16768" y="17077"/>
                  <a:pt x="16582" y="16992"/>
                  <a:pt x="16436" y="17148"/>
                </a:cubicBezTo>
                <a:cubicBezTo>
                  <a:pt x="16290" y="17304"/>
                  <a:pt x="16245" y="17648"/>
                  <a:pt x="16330" y="17911"/>
                </a:cubicBezTo>
                <a:cubicBezTo>
                  <a:pt x="16418" y="18175"/>
                  <a:pt x="16607" y="18260"/>
                  <a:pt x="16750" y="18103"/>
                </a:cubicBezTo>
                <a:cubicBezTo>
                  <a:pt x="16896" y="17947"/>
                  <a:pt x="16941" y="17603"/>
                  <a:pt x="16856" y="17340"/>
                </a:cubicBezTo>
                <a:close/>
                <a:moveTo>
                  <a:pt x="14782" y="21581"/>
                </a:moveTo>
                <a:cubicBezTo>
                  <a:pt x="14703" y="21210"/>
                  <a:pt x="14475" y="21027"/>
                  <a:pt x="14271" y="21170"/>
                </a:cubicBezTo>
                <a:cubicBezTo>
                  <a:pt x="14162" y="21246"/>
                  <a:pt x="14083" y="21398"/>
                  <a:pt x="14043" y="21581"/>
                </a:cubicBezTo>
                <a:lnTo>
                  <a:pt x="14782" y="21581"/>
                </a:lnTo>
                <a:close/>
                <a:moveTo>
                  <a:pt x="17416" y="15836"/>
                </a:moveTo>
                <a:cubicBezTo>
                  <a:pt x="17330" y="15608"/>
                  <a:pt x="17157" y="15546"/>
                  <a:pt x="17032" y="15702"/>
                </a:cubicBezTo>
                <a:cubicBezTo>
                  <a:pt x="16905" y="15858"/>
                  <a:pt x="16874" y="16170"/>
                  <a:pt x="16959" y="16403"/>
                </a:cubicBezTo>
                <a:cubicBezTo>
                  <a:pt x="17045" y="16630"/>
                  <a:pt x="17218" y="16693"/>
                  <a:pt x="17343" y="16537"/>
                </a:cubicBezTo>
                <a:cubicBezTo>
                  <a:pt x="17470" y="16380"/>
                  <a:pt x="17504" y="16068"/>
                  <a:pt x="17416" y="15836"/>
                </a:cubicBezTo>
                <a:close/>
                <a:moveTo>
                  <a:pt x="15539" y="20224"/>
                </a:moveTo>
                <a:cubicBezTo>
                  <a:pt x="15457" y="19889"/>
                  <a:pt x="15238" y="19737"/>
                  <a:pt x="15056" y="19889"/>
                </a:cubicBezTo>
                <a:cubicBezTo>
                  <a:pt x="14870" y="20041"/>
                  <a:pt x="14788" y="20433"/>
                  <a:pt x="14873" y="20768"/>
                </a:cubicBezTo>
                <a:cubicBezTo>
                  <a:pt x="14955" y="21103"/>
                  <a:pt x="15174" y="21255"/>
                  <a:pt x="15357" y="21103"/>
                </a:cubicBezTo>
                <a:cubicBezTo>
                  <a:pt x="15539" y="20956"/>
                  <a:pt x="15621" y="20558"/>
                  <a:pt x="15539" y="20224"/>
                </a:cubicBezTo>
                <a:close/>
                <a:moveTo>
                  <a:pt x="17565" y="14220"/>
                </a:moveTo>
                <a:cubicBezTo>
                  <a:pt x="17455" y="14372"/>
                  <a:pt x="17437" y="14653"/>
                  <a:pt x="17519" y="14849"/>
                </a:cubicBezTo>
                <a:cubicBezTo>
                  <a:pt x="17601" y="15046"/>
                  <a:pt x="17756" y="15081"/>
                  <a:pt x="17866" y="14930"/>
                </a:cubicBezTo>
                <a:cubicBezTo>
                  <a:pt x="17972" y="14778"/>
                  <a:pt x="17993" y="14497"/>
                  <a:pt x="17911" y="14300"/>
                </a:cubicBezTo>
                <a:cubicBezTo>
                  <a:pt x="17829" y="14104"/>
                  <a:pt x="17674" y="14068"/>
                  <a:pt x="17565" y="14220"/>
                </a:cubicBezTo>
                <a:close/>
                <a:moveTo>
                  <a:pt x="18437" y="11649"/>
                </a:moveTo>
                <a:cubicBezTo>
                  <a:pt x="18510" y="11783"/>
                  <a:pt x="18629" y="11787"/>
                  <a:pt x="18702" y="11653"/>
                </a:cubicBezTo>
                <a:cubicBezTo>
                  <a:pt x="18775" y="11524"/>
                  <a:pt x="18778" y="11305"/>
                  <a:pt x="18705" y="11171"/>
                </a:cubicBezTo>
                <a:cubicBezTo>
                  <a:pt x="18632" y="11037"/>
                  <a:pt x="18513" y="11033"/>
                  <a:pt x="18440" y="11167"/>
                </a:cubicBezTo>
                <a:cubicBezTo>
                  <a:pt x="18367" y="11296"/>
                  <a:pt x="18364" y="11510"/>
                  <a:pt x="18437" y="11649"/>
                </a:cubicBezTo>
                <a:close/>
                <a:moveTo>
                  <a:pt x="16230" y="18809"/>
                </a:moveTo>
                <a:cubicBezTo>
                  <a:pt x="16145" y="18509"/>
                  <a:pt x="15941" y="18393"/>
                  <a:pt x="15777" y="18550"/>
                </a:cubicBezTo>
                <a:cubicBezTo>
                  <a:pt x="15612" y="18706"/>
                  <a:pt x="15548" y="19076"/>
                  <a:pt x="15634" y="19375"/>
                </a:cubicBezTo>
                <a:cubicBezTo>
                  <a:pt x="15719" y="19675"/>
                  <a:pt x="15923" y="19791"/>
                  <a:pt x="16087" y="19634"/>
                </a:cubicBezTo>
                <a:cubicBezTo>
                  <a:pt x="16251" y="19478"/>
                  <a:pt x="16315" y="19108"/>
                  <a:pt x="16230" y="18809"/>
                </a:cubicBezTo>
                <a:close/>
                <a:moveTo>
                  <a:pt x="20995" y="5172"/>
                </a:moveTo>
                <a:cubicBezTo>
                  <a:pt x="21037" y="5033"/>
                  <a:pt x="21010" y="4859"/>
                  <a:pt x="20934" y="4784"/>
                </a:cubicBezTo>
                <a:cubicBezTo>
                  <a:pt x="20858" y="4708"/>
                  <a:pt x="20764" y="4752"/>
                  <a:pt x="20718" y="4891"/>
                </a:cubicBezTo>
                <a:cubicBezTo>
                  <a:pt x="20676" y="5029"/>
                  <a:pt x="20703" y="5203"/>
                  <a:pt x="20779" y="5279"/>
                </a:cubicBezTo>
                <a:cubicBezTo>
                  <a:pt x="20855" y="5359"/>
                  <a:pt x="20952" y="5310"/>
                  <a:pt x="20995" y="5172"/>
                </a:cubicBezTo>
                <a:close/>
                <a:moveTo>
                  <a:pt x="21031" y="3462"/>
                </a:moveTo>
                <a:cubicBezTo>
                  <a:pt x="21062" y="3346"/>
                  <a:pt x="21037" y="3208"/>
                  <a:pt x="20974" y="3150"/>
                </a:cubicBezTo>
                <a:cubicBezTo>
                  <a:pt x="20910" y="3092"/>
                  <a:pt x="20834" y="3141"/>
                  <a:pt x="20803" y="3257"/>
                </a:cubicBezTo>
                <a:cubicBezTo>
                  <a:pt x="20773" y="3373"/>
                  <a:pt x="20797" y="3511"/>
                  <a:pt x="20861" y="3569"/>
                </a:cubicBezTo>
                <a:cubicBezTo>
                  <a:pt x="20925" y="3623"/>
                  <a:pt x="21001" y="3578"/>
                  <a:pt x="21031" y="3462"/>
                </a:cubicBezTo>
                <a:close/>
                <a:moveTo>
                  <a:pt x="20879" y="1882"/>
                </a:moveTo>
                <a:cubicBezTo>
                  <a:pt x="20928" y="1918"/>
                  <a:pt x="20986" y="1878"/>
                  <a:pt x="21007" y="1788"/>
                </a:cubicBezTo>
                <a:cubicBezTo>
                  <a:pt x="21028" y="1699"/>
                  <a:pt x="21004" y="1592"/>
                  <a:pt x="20955" y="1556"/>
                </a:cubicBezTo>
                <a:cubicBezTo>
                  <a:pt x="20907" y="1516"/>
                  <a:pt x="20849" y="1561"/>
                  <a:pt x="20828" y="1650"/>
                </a:cubicBezTo>
                <a:cubicBezTo>
                  <a:pt x="20806" y="1739"/>
                  <a:pt x="20831" y="1846"/>
                  <a:pt x="20879" y="1882"/>
                </a:cubicBezTo>
                <a:close/>
                <a:moveTo>
                  <a:pt x="20919" y="164"/>
                </a:moveTo>
                <a:cubicBezTo>
                  <a:pt x="20931" y="101"/>
                  <a:pt x="20913" y="30"/>
                  <a:pt x="20876" y="7"/>
                </a:cubicBezTo>
                <a:cubicBezTo>
                  <a:pt x="20840" y="-15"/>
                  <a:pt x="20803" y="16"/>
                  <a:pt x="20791" y="83"/>
                </a:cubicBezTo>
                <a:cubicBezTo>
                  <a:pt x="20779" y="146"/>
                  <a:pt x="20797" y="217"/>
                  <a:pt x="20834" y="239"/>
                </a:cubicBezTo>
                <a:cubicBezTo>
                  <a:pt x="20867" y="262"/>
                  <a:pt x="20907" y="226"/>
                  <a:pt x="20919" y="164"/>
                </a:cubicBezTo>
                <a:close/>
                <a:moveTo>
                  <a:pt x="19338" y="13193"/>
                </a:moveTo>
                <a:cubicBezTo>
                  <a:pt x="19216" y="13407"/>
                  <a:pt x="19213" y="13760"/>
                  <a:pt x="19328" y="13983"/>
                </a:cubicBezTo>
                <a:cubicBezTo>
                  <a:pt x="19447" y="14206"/>
                  <a:pt x="19639" y="14211"/>
                  <a:pt x="19760" y="14001"/>
                </a:cubicBezTo>
                <a:cubicBezTo>
                  <a:pt x="19882" y="13787"/>
                  <a:pt x="19888" y="13434"/>
                  <a:pt x="19769" y="13211"/>
                </a:cubicBezTo>
                <a:cubicBezTo>
                  <a:pt x="19654" y="12988"/>
                  <a:pt x="19462" y="12979"/>
                  <a:pt x="19338" y="13193"/>
                </a:cubicBezTo>
                <a:close/>
                <a:moveTo>
                  <a:pt x="19748" y="11542"/>
                </a:moveTo>
                <a:cubicBezTo>
                  <a:pt x="19645" y="11747"/>
                  <a:pt x="19651" y="12064"/>
                  <a:pt x="19763" y="12251"/>
                </a:cubicBezTo>
                <a:cubicBezTo>
                  <a:pt x="19876" y="12439"/>
                  <a:pt x="20049" y="12430"/>
                  <a:pt x="20156" y="12225"/>
                </a:cubicBezTo>
                <a:cubicBezTo>
                  <a:pt x="20259" y="12019"/>
                  <a:pt x="20253" y="11702"/>
                  <a:pt x="20140" y="11515"/>
                </a:cubicBezTo>
                <a:cubicBezTo>
                  <a:pt x="20025" y="11327"/>
                  <a:pt x="19851" y="11336"/>
                  <a:pt x="19748" y="11542"/>
                </a:cubicBezTo>
                <a:close/>
                <a:moveTo>
                  <a:pt x="20715" y="8676"/>
                </a:moveTo>
                <a:cubicBezTo>
                  <a:pt x="20785" y="8502"/>
                  <a:pt x="20764" y="8252"/>
                  <a:pt x="20669" y="8122"/>
                </a:cubicBezTo>
                <a:cubicBezTo>
                  <a:pt x="20572" y="7993"/>
                  <a:pt x="20438" y="8033"/>
                  <a:pt x="20365" y="8207"/>
                </a:cubicBezTo>
                <a:cubicBezTo>
                  <a:pt x="20295" y="8381"/>
                  <a:pt x="20317" y="8631"/>
                  <a:pt x="20411" y="8761"/>
                </a:cubicBezTo>
                <a:cubicBezTo>
                  <a:pt x="20508" y="8890"/>
                  <a:pt x="20642" y="8850"/>
                  <a:pt x="20715" y="8676"/>
                </a:cubicBezTo>
                <a:close/>
                <a:moveTo>
                  <a:pt x="18863" y="14822"/>
                </a:moveTo>
                <a:cubicBezTo>
                  <a:pt x="18723" y="15041"/>
                  <a:pt x="18705" y="15430"/>
                  <a:pt x="18827" y="15684"/>
                </a:cubicBezTo>
                <a:cubicBezTo>
                  <a:pt x="18948" y="15943"/>
                  <a:pt x="19161" y="15970"/>
                  <a:pt x="19301" y="15751"/>
                </a:cubicBezTo>
                <a:cubicBezTo>
                  <a:pt x="19441" y="15532"/>
                  <a:pt x="19459" y="15144"/>
                  <a:pt x="19338" y="14889"/>
                </a:cubicBezTo>
                <a:cubicBezTo>
                  <a:pt x="19219" y="14635"/>
                  <a:pt x="19006" y="14604"/>
                  <a:pt x="18863" y="14822"/>
                </a:cubicBezTo>
                <a:close/>
                <a:moveTo>
                  <a:pt x="18322" y="16425"/>
                </a:moveTo>
                <a:cubicBezTo>
                  <a:pt x="18161" y="16648"/>
                  <a:pt x="18130" y="17063"/>
                  <a:pt x="18252" y="17358"/>
                </a:cubicBezTo>
                <a:cubicBezTo>
                  <a:pt x="18374" y="17652"/>
                  <a:pt x="18605" y="17710"/>
                  <a:pt x="18766" y="17487"/>
                </a:cubicBezTo>
                <a:cubicBezTo>
                  <a:pt x="18927" y="17264"/>
                  <a:pt x="18957" y="16849"/>
                  <a:pt x="18836" y="16554"/>
                </a:cubicBezTo>
                <a:cubicBezTo>
                  <a:pt x="18714" y="16260"/>
                  <a:pt x="18483" y="16202"/>
                  <a:pt x="18322" y="16425"/>
                </a:cubicBezTo>
                <a:close/>
                <a:moveTo>
                  <a:pt x="17714" y="17983"/>
                </a:moveTo>
                <a:cubicBezTo>
                  <a:pt x="17531" y="18206"/>
                  <a:pt x="17483" y="18652"/>
                  <a:pt x="17604" y="18983"/>
                </a:cubicBezTo>
                <a:cubicBezTo>
                  <a:pt x="17726" y="19313"/>
                  <a:pt x="17972" y="19402"/>
                  <a:pt x="18155" y="19179"/>
                </a:cubicBezTo>
                <a:cubicBezTo>
                  <a:pt x="18337" y="18956"/>
                  <a:pt x="18386" y="18509"/>
                  <a:pt x="18264" y="18179"/>
                </a:cubicBezTo>
                <a:cubicBezTo>
                  <a:pt x="18139" y="17853"/>
                  <a:pt x="17896" y="17764"/>
                  <a:pt x="17714" y="17983"/>
                </a:cubicBezTo>
                <a:close/>
                <a:moveTo>
                  <a:pt x="16959" y="21581"/>
                </a:moveTo>
                <a:cubicBezTo>
                  <a:pt x="16953" y="21491"/>
                  <a:pt x="16938" y="21402"/>
                  <a:pt x="16914" y="21313"/>
                </a:cubicBezTo>
                <a:cubicBezTo>
                  <a:pt x="16798" y="20907"/>
                  <a:pt x="16525" y="20746"/>
                  <a:pt x="16300" y="20951"/>
                </a:cubicBezTo>
                <a:cubicBezTo>
                  <a:pt x="16163" y="21081"/>
                  <a:pt x="16075" y="21317"/>
                  <a:pt x="16056" y="21576"/>
                </a:cubicBezTo>
                <a:lnTo>
                  <a:pt x="16959" y="21576"/>
                </a:lnTo>
                <a:close/>
                <a:moveTo>
                  <a:pt x="20630" y="7015"/>
                </a:moveTo>
                <a:cubicBezTo>
                  <a:pt x="20715" y="7118"/>
                  <a:pt x="20834" y="7073"/>
                  <a:pt x="20888" y="6913"/>
                </a:cubicBezTo>
                <a:cubicBezTo>
                  <a:pt x="20943" y="6756"/>
                  <a:pt x="20919" y="6542"/>
                  <a:pt x="20834" y="6440"/>
                </a:cubicBezTo>
                <a:cubicBezTo>
                  <a:pt x="20746" y="6337"/>
                  <a:pt x="20630" y="6382"/>
                  <a:pt x="20575" y="6542"/>
                </a:cubicBezTo>
                <a:cubicBezTo>
                  <a:pt x="20517" y="6703"/>
                  <a:pt x="20542" y="6913"/>
                  <a:pt x="20630" y="7015"/>
                </a:cubicBezTo>
                <a:close/>
                <a:moveTo>
                  <a:pt x="20469" y="10448"/>
                </a:moveTo>
                <a:cubicBezTo>
                  <a:pt x="20557" y="10256"/>
                  <a:pt x="20542" y="9975"/>
                  <a:pt x="20435" y="9814"/>
                </a:cubicBezTo>
                <a:cubicBezTo>
                  <a:pt x="20329" y="9658"/>
                  <a:pt x="20174" y="9685"/>
                  <a:pt x="20089" y="9877"/>
                </a:cubicBezTo>
                <a:cubicBezTo>
                  <a:pt x="20003" y="10069"/>
                  <a:pt x="20016" y="10350"/>
                  <a:pt x="20122" y="10510"/>
                </a:cubicBezTo>
                <a:cubicBezTo>
                  <a:pt x="20229" y="10667"/>
                  <a:pt x="20384" y="10640"/>
                  <a:pt x="20469" y="10448"/>
                </a:cubicBezTo>
                <a:close/>
                <a:moveTo>
                  <a:pt x="17470" y="20835"/>
                </a:moveTo>
                <a:cubicBezTo>
                  <a:pt x="17674" y="20616"/>
                  <a:pt x="17741" y="20143"/>
                  <a:pt x="17622" y="19773"/>
                </a:cubicBezTo>
                <a:cubicBezTo>
                  <a:pt x="17504" y="19402"/>
                  <a:pt x="17242" y="19282"/>
                  <a:pt x="17039" y="19496"/>
                </a:cubicBezTo>
                <a:cubicBezTo>
                  <a:pt x="16835" y="19715"/>
                  <a:pt x="16768" y="20188"/>
                  <a:pt x="16886" y="20558"/>
                </a:cubicBezTo>
                <a:cubicBezTo>
                  <a:pt x="17008" y="20929"/>
                  <a:pt x="17267" y="21049"/>
                  <a:pt x="17470" y="20835"/>
                </a:cubicBezTo>
                <a:close/>
                <a:moveTo>
                  <a:pt x="21597" y="9711"/>
                </a:moveTo>
                <a:cubicBezTo>
                  <a:pt x="21530" y="9747"/>
                  <a:pt x="21469" y="9823"/>
                  <a:pt x="21424" y="9930"/>
                </a:cubicBezTo>
                <a:cubicBezTo>
                  <a:pt x="21314" y="10202"/>
                  <a:pt x="21345" y="10586"/>
                  <a:pt x="21494" y="10787"/>
                </a:cubicBezTo>
                <a:cubicBezTo>
                  <a:pt x="21527" y="10832"/>
                  <a:pt x="21560" y="10863"/>
                  <a:pt x="21597" y="10881"/>
                </a:cubicBezTo>
                <a:lnTo>
                  <a:pt x="21597" y="9711"/>
                </a:lnTo>
                <a:close/>
                <a:moveTo>
                  <a:pt x="21259" y="14470"/>
                </a:moveTo>
                <a:cubicBezTo>
                  <a:pt x="21408" y="14180"/>
                  <a:pt x="21402" y="13724"/>
                  <a:pt x="21244" y="13452"/>
                </a:cubicBezTo>
                <a:cubicBezTo>
                  <a:pt x="21086" y="13180"/>
                  <a:pt x="20834" y="13193"/>
                  <a:pt x="20685" y="13483"/>
                </a:cubicBezTo>
                <a:cubicBezTo>
                  <a:pt x="20536" y="13773"/>
                  <a:pt x="20542" y="14229"/>
                  <a:pt x="20700" y="14501"/>
                </a:cubicBezTo>
                <a:cubicBezTo>
                  <a:pt x="20858" y="14773"/>
                  <a:pt x="21110" y="14760"/>
                  <a:pt x="21259" y="14470"/>
                </a:cubicBezTo>
                <a:close/>
                <a:moveTo>
                  <a:pt x="20305" y="17050"/>
                </a:moveTo>
                <a:cubicBezTo>
                  <a:pt x="20143" y="16697"/>
                  <a:pt x="19854" y="16653"/>
                  <a:pt x="19663" y="16947"/>
                </a:cubicBezTo>
                <a:cubicBezTo>
                  <a:pt x="19471" y="17242"/>
                  <a:pt x="19444" y="17764"/>
                  <a:pt x="19608" y="18117"/>
                </a:cubicBezTo>
                <a:cubicBezTo>
                  <a:pt x="19769" y="18469"/>
                  <a:pt x="20058" y="18514"/>
                  <a:pt x="20250" y="18219"/>
                </a:cubicBezTo>
                <a:cubicBezTo>
                  <a:pt x="20441" y="17925"/>
                  <a:pt x="20466" y="17402"/>
                  <a:pt x="20305" y="17050"/>
                </a:cubicBezTo>
                <a:close/>
                <a:moveTo>
                  <a:pt x="20809" y="15260"/>
                </a:moveTo>
                <a:cubicBezTo>
                  <a:pt x="20648" y="14947"/>
                  <a:pt x="20378" y="14934"/>
                  <a:pt x="20207" y="15229"/>
                </a:cubicBezTo>
                <a:cubicBezTo>
                  <a:pt x="20037" y="15523"/>
                  <a:pt x="20028" y="16014"/>
                  <a:pt x="20189" y="16322"/>
                </a:cubicBezTo>
                <a:cubicBezTo>
                  <a:pt x="20350" y="16635"/>
                  <a:pt x="20621" y="16648"/>
                  <a:pt x="20791" y="16354"/>
                </a:cubicBezTo>
                <a:cubicBezTo>
                  <a:pt x="20964" y="16063"/>
                  <a:pt x="20974" y="15572"/>
                  <a:pt x="20809" y="15260"/>
                </a:cubicBezTo>
                <a:close/>
                <a:moveTo>
                  <a:pt x="19727" y="18809"/>
                </a:moveTo>
                <a:cubicBezTo>
                  <a:pt x="19566" y="18416"/>
                  <a:pt x="19261" y="18335"/>
                  <a:pt x="19049" y="18626"/>
                </a:cubicBezTo>
                <a:cubicBezTo>
                  <a:pt x="18833" y="18916"/>
                  <a:pt x="18790" y="19469"/>
                  <a:pt x="18948" y="19862"/>
                </a:cubicBezTo>
                <a:cubicBezTo>
                  <a:pt x="19109" y="20255"/>
                  <a:pt x="19414" y="20335"/>
                  <a:pt x="19626" y="20045"/>
                </a:cubicBezTo>
                <a:cubicBezTo>
                  <a:pt x="19842" y="19755"/>
                  <a:pt x="19888" y="19201"/>
                  <a:pt x="19727" y="18809"/>
                </a:cubicBezTo>
                <a:close/>
                <a:moveTo>
                  <a:pt x="21597" y="11617"/>
                </a:moveTo>
                <a:cubicBezTo>
                  <a:pt x="21442" y="11394"/>
                  <a:pt x="21217" y="11434"/>
                  <a:pt x="21089" y="11711"/>
                </a:cubicBezTo>
                <a:cubicBezTo>
                  <a:pt x="20958" y="11992"/>
                  <a:pt x="20980" y="12412"/>
                  <a:pt x="21135" y="12649"/>
                </a:cubicBezTo>
                <a:cubicBezTo>
                  <a:pt x="21272" y="12854"/>
                  <a:pt x="21463" y="12854"/>
                  <a:pt x="21597" y="12662"/>
                </a:cubicBezTo>
                <a:lnTo>
                  <a:pt x="21597" y="11617"/>
                </a:lnTo>
                <a:close/>
                <a:moveTo>
                  <a:pt x="19070" y="21581"/>
                </a:moveTo>
                <a:cubicBezTo>
                  <a:pt x="19185" y="21277"/>
                  <a:pt x="19198" y="20862"/>
                  <a:pt x="19076" y="20532"/>
                </a:cubicBezTo>
                <a:cubicBezTo>
                  <a:pt x="18921" y="20099"/>
                  <a:pt x="18599" y="19978"/>
                  <a:pt x="18361" y="20264"/>
                </a:cubicBezTo>
                <a:cubicBezTo>
                  <a:pt x="18124" y="20549"/>
                  <a:pt x="18057" y="21130"/>
                  <a:pt x="18212" y="21563"/>
                </a:cubicBezTo>
                <a:cubicBezTo>
                  <a:pt x="18215" y="21567"/>
                  <a:pt x="18218" y="21576"/>
                  <a:pt x="18218" y="21581"/>
                </a:cubicBezTo>
                <a:lnTo>
                  <a:pt x="19070" y="21581"/>
                </a:lnTo>
                <a:close/>
                <a:moveTo>
                  <a:pt x="20703" y="21581"/>
                </a:moveTo>
                <a:cubicBezTo>
                  <a:pt x="20691" y="21402"/>
                  <a:pt x="20654" y="21228"/>
                  <a:pt x="20590" y="21072"/>
                </a:cubicBezTo>
                <a:cubicBezTo>
                  <a:pt x="20393" y="20581"/>
                  <a:pt x="20016" y="20474"/>
                  <a:pt x="19745" y="20835"/>
                </a:cubicBezTo>
                <a:cubicBezTo>
                  <a:pt x="19605" y="21023"/>
                  <a:pt x="19523" y="21295"/>
                  <a:pt x="19502" y="21585"/>
                </a:cubicBezTo>
                <a:lnTo>
                  <a:pt x="20703" y="21585"/>
                </a:lnTo>
                <a:close/>
                <a:moveTo>
                  <a:pt x="21244" y="19215"/>
                </a:moveTo>
                <a:cubicBezTo>
                  <a:pt x="21043" y="18768"/>
                  <a:pt x="20679" y="18706"/>
                  <a:pt x="20435" y="19072"/>
                </a:cubicBezTo>
                <a:cubicBezTo>
                  <a:pt x="20192" y="19438"/>
                  <a:pt x="20156" y="20099"/>
                  <a:pt x="20359" y="20545"/>
                </a:cubicBezTo>
                <a:cubicBezTo>
                  <a:pt x="20560" y="20991"/>
                  <a:pt x="20925" y="21054"/>
                  <a:pt x="21168" y="20688"/>
                </a:cubicBezTo>
                <a:cubicBezTo>
                  <a:pt x="21411" y="20317"/>
                  <a:pt x="21445" y="19661"/>
                  <a:pt x="21244" y="19215"/>
                </a:cubicBezTo>
                <a:close/>
                <a:moveTo>
                  <a:pt x="21597" y="17059"/>
                </a:moveTo>
                <a:cubicBezTo>
                  <a:pt x="21414" y="16943"/>
                  <a:pt x="21202" y="17014"/>
                  <a:pt x="21050" y="17269"/>
                </a:cubicBezTo>
                <a:cubicBezTo>
                  <a:pt x="20828" y="17644"/>
                  <a:pt x="20815" y="18268"/>
                  <a:pt x="21022" y="18670"/>
                </a:cubicBezTo>
                <a:cubicBezTo>
                  <a:pt x="21174" y="18965"/>
                  <a:pt x="21402" y="19059"/>
                  <a:pt x="21600" y="18934"/>
                </a:cubicBezTo>
                <a:lnTo>
                  <a:pt x="21600" y="17059"/>
                </a:lnTo>
                <a:close/>
                <a:moveTo>
                  <a:pt x="21597" y="15416"/>
                </a:moveTo>
                <a:cubicBezTo>
                  <a:pt x="21594" y="15421"/>
                  <a:pt x="21594" y="15421"/>
                  <a:pt x="21591" y="15425"/>
                </a:cubicBezTo>
                <a:cubicBezTo>
                  <a:pt x="21396" y="15791"/>
                  <a:pt x="21399" y="16371"/>
                  <a:pt x="21597" y="16733"/>
                </a:cubicBezTo>
                <a:lnTo>
                  <a:pt x="21597" y="15416"/>
                </a:lnTo>
                <a:close/>
              </a:path>
            </a:pathLst>
          </a:custGeom>
          <a:solidFill>
            <a:srgbClr val="848689"/>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000" b="1"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1752600" y="1122363"/>
            <a:ext cx="5638800"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1752600" y="3602038"/>
            <a:ext cx="5638800" cy="1655762"/>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927100" y="365125"/>
            <a:ext cx="60706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927100" y="1825625"/>
            <a:ext cx="6070600" cy="4351338"/>
          </a:xfrm>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977900" y="365125"/>
            <a:ext cx="548005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977900" y="1825625"/>
            <a:ext cx="5480050" cy="4351338"/>
          </a:xfrm>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 proident, sunt in culpa qui officia deserunt mollit.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3429000"/>
            <a:ext cx="6361112" cy="1831975"/>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295900"/>
            <a:ext cx="7886700" cy="793750"/>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1766569"/>
            <a:ext cx="5491162" cy="2043241"/>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3836798"/>
            <a:ext cx="5491162" cy="544337"/>
          </a:xfrm>
        </p:spPr>
        <p:txBody>
          <a:bodyPr>
            <a:normAutofit fontScale="850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19" name="Picture Placeholder 18">
            <a:extLst>
              <a:ext uri="{FF2B5EF4-FFF2-40B4-BE49-F238E27FC236}">
                <a16:creationId xmlns:a16="http://schemas.microsoft.com/office/drawing/2014/main" id="{C75FFA70-244A-AA46-80EF-587FFDF63712}"/>
              </a:ext>
            </a:extLst>
          </p:cNvPr>
          <p:cNvSpPr>
            <a:spLocks noGrp="1"/>
          </p:cNvSpPr>
          <p:nvPr>
            <p:ph type="pic" sz="quarter" idx="13"/>
          </p:nvPr>
        </p:nvSpPr>
        <p:spPr>
          <a:solidFill>
            <a:srgbClr val="00B0F0"/>
          </a:solidFill>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5183186" y="736576"/>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5183186" y="966644"/>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5183186" y="1196712"/>
            <a:ext cx="1701800" cy="228600"/>
          </a:xfrm>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0_T_PGO_Astract-Swirl-4x3.pptx" id="{73866CFC-9603-432C-9AA7-F4FF6BD43524}" vid="{C97976A6-5673-4DBE-95BA-FEAABCC054C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0_T_PGO_Astract-Swirl-4x3.pptx" id="{73866CFC-9603-432C-9AA7-F4FF6BD43524}" vid="{FF74767A-C840-4576-80AB-E84C884A325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605</TotalTime>
  <Words>339</Words>
  <PresentationFormat>On-screen Show (4:3)</PresentationFormat>
  <Paragraphs>51</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Swirl</dc:title>
  <dc:creator>PresentationGO.com</dc:creator>
  <dc:description>© Copyright PresentationGo.com</dc:description>
  <dcterms:created xsi:type="dcterms:W3CDTF">2019-11-21T05:08:20Z</dcterms:created>
  <dcterms:modified xsi:type="dcterms:W3CDTF">2021-12-06T18:53:07Z</dcterms:modified>
  <cp:category>Templates</cp:category>
</cp:coreProperties>
</file>