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F5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varScale="1">
        <p:scale>
          <a:sx n="146" d="100"/>
          <a:sy n="146" d="100"/>
        </p:scale>
        <p:origin x="43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895600" y="1122363"/>
            <a:ext cx="6400800" cy="2387600"/>
          </a:xfr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895600" y="3602038"/>
            <a:ext cx="64008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Shape">
            <a:extLst>
              <a:ext uri="{FF2B5EF4-FFF2-40B4-BE49-F238E27FC236}">
                <a16:creationId xmlns:a16="http://schemas.microsoft.com/office/drawing/2014/main" id="{6D51082C-613A-CF41-95CA-F5625966A5F9}"/>
              </a:ext>
            </a:extLst>
          </p:cNvPr>
          <p:cNvSpPr/>
          <p:nvPr userDrawn="1"/>
        </p:nvSpPr>
        <p:spPr>
          <a:xfrm>
            <a:off x="1" y="1"/>
            <a:ext cx="12192000" cy="6858000"/>
          </a:xfrm>
          <a:custGeom>
            <a:avLst/>
            <a:gdLst/>
            <a:ahLst/>
            <a:cxnLst>
              <a:cxn ang="0">
                <a:pos x="wd2" y="hd2"/>
              </a:cxn>
              <a:cxn ang="5400000">
                <a:pos x="wd2" y="hd2"/>
              </a:cxn>
              <a:cxn ang="10800000">
                <a:pos x="wd2" y="hd2"/>
              </a:cxn>
              <a:cxn ang="16200000">
                <a:pos x="wd2" y="hd2"/>
              </a:cxn>
            </a:cxnLst>
            <a:rect l="0" t="0" r="r" b="b"/>
            <a:pathLst>
              <a:path w="21591" h="21600" extrusionOk="0">
                <a:moveTo>
                  <a:pt x="18320" y="4"/>
                </a:moveTo>
                <a:cubicBezTo>
                  <a:pt x="18324" y="20"/>
                  <a:pt x="18327" y="36"/>
                  <a:pt x="18333" y="52"/>
                </a:cubicBezTo>
                <a:cubicBezTo>
                  <a:pt x="18414" y="334"/>
                  <a:pt x="18609" y="449"/>
                  <a:pt x="18770" y="306"/>
                </a:cubicBezTo>
                <a:cubicBezTo>
                  <a:pt x="18844" y="238"/>
                  <a:pt x="18900" y="127"/>
                  <a:pt x="18927" y="0"/>
                </a:cubicBezTo>
                <a:lnTo>
                  <a:pt x="18320" y="0"/>
                </a:lnTo>
                <a:close/>
                <a:moveTo>
                  <a:pt x="20028" y="21600"/>
                </a:moveTo>
                <a:cubicBezTo>
                  <a:pt x="20030" y="21592"/>
                  <a:pt x="20033" y="21588"/>
                  <a:pt x="20035" y="21580"/>
                </a:cubicBezTo>
                <a:cubicBezTo>
                  <a:pt x="20158" y="21270"/>
                  <a:pt x="20138" y="20853"/>
                  <a:pt x="19995" y="20591"/>
                </a:cubicBezTo>
                <a:cubicBezTo>
                  <a:pt x="20107" y="20551"/>
                  <a:pt x="20212" y="20436"/>
                  <a:pt x="20277" y="20250"/>
                </a:cubicBezTo>
                <a:cubicBezTo>
                  <a:pt x="20391" y="19928"/>
                  <a:pt x="20348" y="19515"/>
                  <a:pt x="20189" y="19276"/>
                </a:cubicBezTo>
                <a:cubicBezTo>
                  <a:pt x="20304" y="19237"/>
                  <a:pt x="20407" y="19110"/>
                  <a:pt x="20467" y="18915"/>
                </a:cubicBezTo>
                <a:cubicBezTo>
                  <a:pt x="20521" y="18740"/>
                  <a:pt x="20530" y="18542"/>
                  <a:pt x="20498" y="18363"/>
                </a:cubicBezTo>
                <a:cubicBezTo>
                  <a:pt x="20541" y="18542"/>
                  <a:pt x="20617" y="18696"/>
                  <a:pt x="20725" y="18788"/>
                </a:cubicBezTo>
                <a:cubicBezTo>
                  <a:pt x="20953" y="18982"/>
                  <a:pt x="21228" y="18812"/>
                  <a:pt x="21340" y="18406"/>
                </a:cubicBezTo>
                <a:cubicBezTo>
                  <a:pt x="21434" y="18065"/>
                  <a:pt x="21378" y="17660"/>
                  <a:pt x="21219" y="17429"/>
                </a:cubicBezTo>
                <a:cubicBezTo>
                  <a:pt x="21325" y="17354"/>
                  <a:pt x="21414" y="17203"/>
                  <a:pt x="21461" y="17004"/>
                </a:cubicBezTo>
                <a:cubicBezTo>
                  <a:pt x="21544" y="16655"/>
                  <a:pt x="21470" y="16258"/>
                  <a:pt x="21298" y="16055"/>
                </a:cubicBezTo>
                <a:cubicBezTo>
                  <a:pt x="21403" y="15972"/>
                  <a:pt x="21490" y="15817"/>
                  <a:pt x="21531" y="15610"/>
                </a:cubicBezTo>
                <a:cubicBezTo>
                  <a:pt x="21600" y="15253"/>
                  <a:pt x="21508" y="14867"/>
                  <a:pt x="21325" y="14697"/>
                </a:cubicBezTo>
                <a:cubicBezTo>
                  <a:pt x="21432" y="14613"/>
                  <a:pt x="21517" y="14446"/>
                  <a:pt x="21551" y="14232"/>
                </a:cubicBezTo>
                <a:cubicBezTo>
                  <a:pt x="21580" y="14053"/>
                  <a:pt x="21566" y="13870"/>
                  <a:pt x="21524" y="13715"/>
                </a:cubicBezTo>
                <a:cubicBezTo>
                  <a:pt x="21544" y="13759"/>
                  <a:pt x="21566" y="13799"/>
                  <a:pt x="21591" y="13839"/>
                </a:cubicBezTo>
                <a:lnTo>
                  <a:pt x="21591" y="12587"/>
                </a:lnTo>
                <a:cubicBezTo>
                  <a:pt x="21569" y="12619"/>
                  <a:pt x="21551" y="12655"/>
                  <a:pt x="21531" y="12691"/>
                </a:cubicBezTo>
                <a:cubicBezTo>
                  <a:pt x="21522" y="12389"/>
                  <a:pt x="21401" y="12119"/>
                  <a:pt x="21226" y="12051"/>
                </a:cubicBezTo>
                <a:cubicBezTo>
                  <a:pt x="21295" y="11996"/>
                  <a:pt x="21356" y="11904"/>
                  <a:pt x="21396" y="11789"/>
                </a:cubicBezTo>
                <a:cubicBezTo>
                  <a:pt x="21383" y="12075"/>
                  <a:pt x="21461" y="12345"/>
                  <a:pt x="21589" y="12500"/>
                </a:cubicBezTo>
                <a:lnTo>
                  <a:pt x="21589" y="4846"/>
                </a:lnTo>
                <a:cubicBezTo>
                  <a:pt x="21546" y="4830"/>
                  <a:pt x="21504" y="4830"/>
                  <a:pt x="21459" y="4838"/>
                </a:cubicBezTo>
                <a:cubicBezTo>
                  <a:pt x="21450" y="4838"/>
                  <a:pt x="21443" y="4842"/>
                  <a:pt x="21434" y="4846"/>
                </a:cubicBezTo>
                <a:cubicBezTo>
                  <a:pt x="21495" y="4695"/>
                  <a:pt x="21524" y="4500"/>
                  <a:pt x="21504" y="4302"/>
                </a:cubicBezTo>
                <a:cubicBezTo>
                  <a:pt x="21463" y="3909"/>
                  <a:pt x="21251" y="3646"/>
                  <a:pt x="21029" y="3714"/>
                </a:cubicBezTo>
                <a:cubicBezTo>
                  <a:pt x="21013" y="3718"/>
                  <a:pt x="20998" y="3726"/>
                  <a:pt x="20982" y="3734"/>
                </a:cubicBezTo>
                <a:cubicBezTo>
                  <a:pt x="21042" y="3579"/>
                  <a:pt x="21067" y="3380"/>
                  <a:pt x="21040" y="3182"/>
                </a:cubicBezTo>
                <a:cubicBezTo>
                  <a:pt x="20991" y="2808"/>
                  <a:pt x="20778" y="2578"/>
                  <a:pt x="20568" y="2665"/>
                </a:cubicBezTo>
                <a:cubicBezTo>
                  <a:pt x="20543" y="2677"/>
                  <a:pt x="20519" y="2689"/>
                  <a:pt x="20496" y="2709"/>
                </a:cubicBezTo>
                <a:cubicBezTo>
                  <a:pt x="20559" y="2550"/>
                  <a:pt x="20581" y="2344"/>
                  <a:pt x="20548" y="2141"/>
                </a:cubicBezTo>
                <a:cubicBezTo>
                  <a:pt x="20487" y="1787"/>
                  <a:pt x="20279" y="1589"/>
                  <a:pt x="20080" y="1696"/>
                </a:cubicBezTo>
                <a:cubicBezTo>
                  <a:pt x="20053" y="1712"/>
                  <a:pt x="20028" y="1732"/>
                  <a:pt x="20006" y="1752"/>
                </a:cubicBezTo>
                <a:cubicBezTo>
                  <a:pt x="20001" y="1752"/>
                  <a:pt x="19995" y="1748"/>
                  <a:pt x="19990" y="1748"/>
                </a:cubicBezTo>
                <a:cubicBezTo>
                  <a:pt x="20048" y="1585"/>
                  <a:pt x="20066" y="1382"/>
                  <a:pt x="20026" y="1188"/>
                </a:cubicBezTo>
                <a:cubicBezTo>
                  <a:pt x="19959" y="862"/>
                  <a:pt x="19760" y="695"/>
                  <a:pt x="19576" y="802"/>
                </a:cubicBezTo>
                <a:cubicBezTo>
                  <a:pt x="19542" y="798"/>
                  <a:pt x="19507" y="806"/>
                  <a:pt x="19473" y="826"/>
                </a:cubicBezTo>
                <a:cubicBezTo>
                  <a:pt x="19515" y="671"/>
                  <a:pt x="19524" y="489"/>
                  <a:pt x="19482" y="318"/>
                </a:cubicBezTo>
                <a:cubicBezTo>
                  <a:pt x="19446" y="171"/>
                  <a:pt x="19381" y="64"/>
                  <a:pt x="19303" y="4"/>
                </a:cubicBezTo>
                <a:lnTo>
                  <a:pt x="18983" y="4"/>
                </a:lnTo>
                <a:cubicBezTo>
                  <a:pt x="18938" y="56"/>
                  <a:pt x="18904" y="131"/>
                  <a:pt x="18884" y="214"/>
                </a:cubicBezTo>
                <a:cubicBezTo>
                  <a:pt x="18821" y="381"/>
                  <a:pt x="18803" y="596"/>
                  <a:pt x="18853" y="794"/>
                </a:cubicBezTo>
                <a:cubicBezTo>
                  <a:pt x="18927" y="1092"/>
                  <a:pt x="19119" y="1231"/>
                  <a:pt x="19289" y="1120"/>
                </a:cubicBezTo>
                <a:cubicBezTo>
                  <a:pt x="19262" y="1235"/>
                  <a:pt x="19258" y="1370"/>
                  <a:pt x="19285" y="1493"/>
                </a:cubicBezTo>
                <a:cubicBezTo>
                  <a:pt x="19305" y="1585"/>
                  <a:pt x="19339" y="1664"/>
                  <a:pt x="19381" y="1720"/>
                </a:cubicBezTo>
                <a:cubicBezTo>
                  <a:pt x="19444" y="1911"/>
                  <a:pt x="19558" y="2026"/>
                  <a:pt x="19679" y="2034"/>
                </a:cubicBezTo>
                <a:cubicBezTo>
                  <a:pt x="19643" y="2157"/>
                  <a:pt x="19634" y="2300"/>
                  <a:pt x="19659" y="2443"/>
                </a:cubicBezTo>
                <a:cubicBezTo>
                  <a:pt x="19699" y="2669"/>
                  <a:pt x="19815" y="2816"/>
                  <a:pt x="19941" y="2824"/>
                </a:cubicBezTo>
                <a:cubicBezTo>
                  <a:pt x="19977" y="2880"/>
                  <a:pt x="20019" y="2923"/>
                  <a:pt x="20064" y="2951"/>
                </a:cubicBezTo>
                <a:cubicBezTo>
                  <a:pt x="20004" y="3086"/>
                  <a:pt x="19977" y="3265"/>
                  <a:pt x="20001" y="3444"/>
                </a:cubicBezTo>
                <a:cubicBezTo>
                  <a:pt x="20044" y="3754"/>
                  <a:pt x="20221" y="3940"/>
                  <a:pt x="20395" y="3865"/>
                </a:cubicBezTo>
                <a:cubicBezTo>
                  <a:pt x="20400" y="3865"/>
                  <a:pt x="20402" y="3861"/>
                  <a:pt x="20407" y="3857"/>
                </a:cubicBezTo>
                <a:cubicBezTo>
                  <a:pt x="20418" y="3877"/>
                  <a:pt x="20431" y="3893"/>
                  <a:pt x="20445" y="3909"/>
                </a:cubicBezTo>
                <a:cubicBezTo>
                  <a:pt x="20346" y="4044"/>
                  <a:pt x="20290" y="4266"/>
                  <a:pt x="20315" y="4500"/>
                </a:cubicBezTo>
                <a:cubicBezTo>
                  <a:pt x="20348" y="4830"/>
                  <a:pt x="20528" y="5045"/>
                  <a:pt x="20713" y="4985"/>
                </a:cubicBezTo>
                <a:cubicBezTo>
                  <a:pt x="20749" y="4973"/>
                  <a:pt x="20781" y="4949"/>
                  <a:pt x="20810" y="4921"/>
                </a:cubicBezTo>
                <a:cubicBezTo>
                  <a:pt x="20812" y="4925"/>
                  <a:pt x="20814" y="4929"/>
                  <a:pt x="20819" y="4933"/>
                </a:cubicBezTo>
                <a:cubicBezTo>
                  <a:pt x="20669" y="5037"/>
                  <a:pt x="20572" y="5307"/>
                  <a:pt x="20592" y="5601"/>
                </a:cubicBezTo>
                <a:cubicBezTo>
                  <a:pt x="20617" y="5950"/>
                  <a:pt x="20796" y="6196"/>
                  <a:pt x="20993" y="6153"/>
                </a:cubicBezTo>
                <a:cubicBezTo>
                  <a:pt x="20998" y="6153"/>
                  <a:pt x="21002" y="6149"/>
                  <a:pt x="21007" y="6149"/>
                </a:cubicBezTo>
                <a:cubicBezTo>
                  <a:pt x="20895" y="6276"/>
                  <a:pt x="20825" y="6502"/>
                  <a:pt x="20834" y="6752"/>
                </a:cubicBezTo>
                <a:cubicBezTo>
                  <a:pt x="20848" y="7098"/>
                  <a:pt x="21009" y="7368"/>
                  <a:pt x="21204" y="7372"/>
                </a:cubicBezTo>
                <a:cubicBezTo>
                  <a:pt x="21103" y="7499"/>
                  <a:pt x="21038" y="7706"/>
                  <a:pt x="21040" y="7940"/>
                </a:cubicBezTo>
                <a:cubicBezTo>
                  <a:pt x="21042" y="8286"/>
                  <a:pt x="21186" y="8568"/>
                  <a:pt x="21372" y="8619"/>
                </a:cubicBezTo>
                <a:cubicBezTo>
                  <a:pt x="21275" y="8742"/>
                  <a:pt x="21210" y="8941"/>
                  <a:pt x="21204" y="9167"/>
                </a:cubicBezTo>
                <a:cubicBezTo>
                  <a:pt x="21195" y="9509"/>
                  <a:pt x="21322" y="9811"/>
                  <a:pt x="21501" y="9898"/>
                </a:cubicBezTo>
                <a:cubicBezTo>
                  <a:pt x="21407" y="10018"/>
                  <a:pt x="21340" y="10204"/>
                  <a:pt x="21327" y="10427"/>
                </a:cubicBezTo>
                <a:cubicBezTo>
                  <a:pt x="21307" y="10768"/>
                  <a:pt x="21419" y="11082"/>
                  <a:pt x="21589" y="11205"/>
                </a:cubicBezTo>
                <a:cubicBezTo>
                  <a:pt x="21535" y="11273"/>
                  <a:pt x="21490" y="11360"/>
                  <a:pt x="21457" y="11463"/>
                </a:cubicBezTo>
                <a:cubicBezTo>
                  <a:pt x="21463" y="11134"/>
                  <a:pt x="21329" y="10840"/>
                  <a:pt x="21141" y="10784"/>
                </a:cubicBezTo>
                <a:cubicBezTo>
                  <a:pt x="21128" y="10780"/>
                  <a:pt x="21114" y="10776"/>
                  <a:pt x="21101" y="10776"/>
                </a:cubicBezTo>
                <a:cubicBezTo>
                  <a:pt x="21224" y="10693"/>
                  <a:pt x="21318" y="10494"/>
                  <a:pt x="21334" y="10248"/>
                </a:cubicBezTo>
                <a:cubicBezTo>
                  <a:pt x="21354" y="9898"/>
                  <a:pt x="21208" y="9589"/>
                  <a:pt x="21011" y="9553"/>
                </a:cubicBezTo>
                <a:cubicBezTo>
                  <a:pt x="20814" y="9517"/>
                  <a:pt x="20637" y="9771"/>
                  <a:pt x="20617" y="10121"/>
                </a:cubicBezTo>
                <a:cubicBezTo>
                  <a:pt x="20597" y="10470"/>
                  <a:pt x="20742" y="10780"/>
                  <a:pt x="20939" y="10816"/>
                </a:cubicBezTo>
                <a:cubicBezTo>
                  <a:pt x="20944" y="10816"/>
                  <a:pt x="20948" y="10816"/>
                  <a:pt x="20953" y="10816"/>
                </a:cubicBezTo>
                <a:cubicBezTo>
                  <a:pt x="20830" y="10895"/>
                  <a:pt x="20733" y="11090"/>
                  <a:pt x="20711" y="11336"/>
                </a:cubicBezTo>
                <a:cubicBezTo>
                  <a:pt x="20680" y="11682"/>
                  <a:pt x="20805" y="12004"/>
                  <a:pt x="20993" y="12087"/>
                </a:cubicBezTo>
                <a:cubicBezTo>
                  <a:pt x="20879" y="12170"/>
                  <a:pt x="20789" y="12349"/>
                  <a:pt x="20763" y="12576"/>
                </a:cubicBezTo>
                <a:cubicBezTo>
                  <a:pt x="20720" y="12913"/>
                  <a:pt x="20825" y="13247"/>
                  <a:pt x="21002" y="13370"/>
                </a:cubicBezTo>
                <a:cubicBezTo>
                  <a:pt x="20892" y="13453"/>
                  <a:pt x="20805" y="13620"/>
                  <a:pt x="20772" y="13839"/>
                </a:cubicBezTo>
                <a:cubicBezTo>
                  <a:pt x="20718" y="14168"/>
                  <a:pt x="20805" y="14510"/>
                  <a:pt x="20969" y="14669"/>
                </a:cubicBezTo>
                <a:cubicBezTo>
                  <a:pt x="20861" y="14748"/>
                  <a:pt x="20774" y="14907"/>
                  <a:pt x="20733" y="15114"/>
                </a:cubicBezTo>
                <a:cubicBezTo>
                  <a:pt x="20671" y="15439"/>
                  <a:pt x="20740" y="15789"/>
                  <a:pt x="20892" y="15976"/>
                </a:cubicBezTo>
                <a:cubicBezTo>
                  <a:pt x="20828" y="16023"/>
                  <a:pt x="20772" y="16099"/>
                  <a:pt x="20725" y="16198"/>
                </a:cubicBezTo>
                <a:cubicBezTo>
                  <a:pt x="20781" y="15872"/>
                  <a:pt x="20689" y="15519"/>
                  <a:pt x="20505" y="15388"/>
                </a:cubicBezTo>
                <a:cubicBezTo>
                  <a:pt x="20492" y="15380"/>
                  <a:pt x="20478" y="15372"/>
                  <a:pt x="20467" y="15364"/>
                </a:cubicBezTo>
                <a:cubicBezTo>
                  <a:pt x="20597" y="15332"/>
                  <a:pt x="20713" y="15177"/>
                  <a:pt x="20758" y="14939"/>
                </a:cubicBezTo>
                <a:cubicBezTo>
                  <a:pt x="20821" y="14605"/>
                  <a:pt x="20720" y="14248"/>
                  <a:pt x="20532" y="14137"/>
                </a:cubicBezTo>
                <a:cubicBezTo>
                  <a:pt x="20344" y="14025"/>
                  <a:pt x="20140" y="14204"/>
                  <a:pt x="20077" y="14538"/>
                </a:cubicBezTo>
                <a:cubicBezTo>
                  <a:pt x="20015" y="14871"/>
                  <a:pt x="20116" y="15229"/>
                  <a:pt x="20304" y="15340"/>
                </a:cubicBezTo>
                <a:cubicBezTo>
                  <a:pt x="20308" y="15344"/>
                  <a:pt x="20313" y="15344"/>
                  <a:pt x="20317" y="15344"/>
                </a:cubicBezTo>
                <a:cubicBezTo>
                  <a:pt x="20187" y="15372"/>
                  <a:pt x="20068" y="15523"/>
                  <a:pt x="20015" y="15753"/>
                </a:cubicBezTo>
                <a:cubicBezTo>
                  <a:pt x="19941" y="16079"/>
                  <a:pt x="20021" y="16444"/>
                  <a:pt x="20196" y="16595"/>
                </a:cubicBezTo>
                <a:cubicBezTo>
                  <a:pt x="20075" y="16635"/>
                  <a:pt x="19966" y="16770"/>
                  <a:pt x="19910" y="16981"/>
                </a:cubicBezTo>
                <a:cubicBezTo>
                  <a:pt x="19827" y="17294"/>
                  <a:pt x="19887" y="17660"/>
                  <a:pt x="20042" y="17846"/>
                </a:cubicBezTo>
                <a:cubicBezTo>
                  <a:pt x="19925" y="17886"/>
                  <a:pt x="19820" y="18013"/>
                  <a:pt x="19757" y="18212"/>
                </a:cubicBezTo>
                <a:cubicBezTo>
                  <a:pt x="19663" y="18514"/>
                  <a:pt x="19706" y="18883"/>
                  <a:pt x="19847" y="19102"/>
                </a:cubicBezTo>
                <a:cubicBezTo>
                  <a:pt x="19733" y="19137"/>
                  <a:pt x="19627" y="19256"/>
                  <a:pt x="19560" y="19443"/>
                </a:cubicBezTo>
                <a:cubicBezTo>
                  <a:pt x="19457" y="19737"/>
                  <a:pt x="19482" y="20103"/>
                  <a:pt x="19607" y="20349"/>
                </a:cubicBezTo>
                <a:cubicBezTo>
                  <a:pt x="19533" y="20369"/>
                  <a:pt x="19464" y="20424"/>
                  <a:pt x="19406" y="20508"/>
                </a:cubicBezTo>
                <a:cubicBezTo>
                  <a:pt x="19509" y="20210"/>
                  <a:pt x="19464" y="19821"/>
                  <a:pt x="19301" y="19618"/>
                </a:cubicBezTo>
                <a:cubicBezTo>
                  <a:pt x="19287" y="19602"/>
                  <a:pt x="19274" y="19590"/>
                  <a:pt x="19260" y="19578"/>
                </a:cubicBezTo>
                <a:cubicBezTo>
                  <a:pt x="19392" y="19602"/>
                  <a:pt x="19527" y="19495"/>
                  <a:pt x="19603" y="19280"/>
                </a:cubicBezTo>
                <a:cubicBezTo>
                  <a:pt x="19706" y="18982"/>
                  <a:pt x="19652" y="18589"/>
                  <a:pt x="19484" y="18406"/>
                </a:cubicBezTo>
                <a:cubicBezTo>
                  <a:pt x="19314" y="18224"/>
                  <a:pt x="19095" y="18319"/>
                  <a:pt x="18989" y="18617"/>
                </a:cubicBezTo>
                <a:cubicBezTo>
                  <a:pt x="18886" y="18915"/>
                  <a:pt x="18940" y="19308"/>
                  <a:pt x="19108" y="19491"/>
                </a:cubicBezTo>
                <a:cubicBezTo>
                  <a:pt x="19115" y="19499"/>
                  <a:pt x="19119" y="19499"/>
                  <a:pt x="19126" y="19507"/>
                </a:cubicBezTo>
                <a:cubicBezTo>
                  <a:pt x="18994" y="19483"/>
                  <a:pt x="18857" y="19578"/>
                  <a:pt x="18777" y="19785"/>
                </a:cubicBezTo>
                <a:cubicBezTo>
                  <a:pt x="18662" y="20075"/>
                  <a:pt x="18698" y="20460"/>
                  <a:pt x="18850" y="20678"/>
                </a:cubicBezTo>
                <a:cubicBezTo>
                  <a:pt x="18727" y="20667"/>
                  <a:pt x="18602" y="20758"/>
                  <a:pt x="18519" y="20941"/>
                </a:cubicBezTo>
                <a:cubicBezTo>
                  <a:pt x="18434" y="21131"/>
                  <a:pt x="18416" y="21378"/>
                  <a:pt x="18456" y="21592"/>
                </a:cubicBezTo>
                <a:lnTo>
                  <a:pt x="19200" y="21592"/>
                </a:lnTo>
                <a:cubicBezTo>
                  <a:pt x="19251" y="21322"/>
                  <a:pt x="19206" y="21012"/>
                  <a:pt x="19072" y="20825"/>
                </a:cubicBezTo>
                <a:cubicBezTo>
                  <a:pt x="19157" y="20829"/>
                  <a:pt x="19240" y="20786"/>
                  <a:pt x="19309" y="20694"/>
                </a:cubicBezTo>
                <a:cubicBezTo>
                  <a:pt x="19206" y="20972"/>
                  <a:pt x="19215" y="21330"/>
                  <a:pt x="19323" y="21584"/>
                </a:cubicBezTo>
                <a:cubicBezTo>
                  <a:pt x="19316" y="21588"/>
                  <a:pt x="19307" y="21588"/>
                  <a:pt x="19301" y="21592"/>
                </a:cubicBezTo>
                <a:lnTo>
                  <a:pt x="20028" y="21592"/>
                </a:lnTo>
                <a:close/>
                <a:moveTo>
                  <a:pt x="2" y="21600"/>
                </a:moveTo>
                <a:cubicBezTo>
                  <a:pt x="119" y="21600"/>
                  <a:pt x="208" y="21600"/>
                  <a:pt x="208" y="21600"/>
                </a:cubicBezTo>
                <a:cubicBezTo>
                  <a:pt x="206" y="21453"/>
                  <a:pt x="179" y="21302"/>
                  <a:pt x="121" y="21179"/>
                </a:cubicBezTo>
                <a:cubicBezTo>
                  <a:pt x="87" y="21103"/>
                  <a:pt x="47" y="21048"/>
                  <a:pt x="2" y="21004"/>
                </a:cubicBezTo>
                <a:lnTo>
                  <a:pt x="2" y="21600"/>
                </a:lnTo>
                <a:close/>
                <a:moveTo>
                  <a:pt x="21141" y="6057"/>
                </a:moveTo>
                <a:cubicBezTo>
                  <a:pt x="21150" y="6049"/>
                  <a:pt x="21157" y="6038"/>
                  <a:pt x="21163" y="6026"/>
                </a:cubicBezTo>
                <a:cubicBezTo>
                  <a:pt x="21166" y="6034"/>
                  <a:pt x="21170" y="6041"/>
                  <a:pt x="21175" y="6049"/>
                </a:cubicBezTo>
                <a:cubicBezTo>
                  <a:pt x="21163" y="6053"/>
                  <a:pt x="21152" y="6053"/>
                  <a:pt x="21141" y="6057"/>
                </a:cubicBezTo>
                <a:close/>
                <a:moveTo>
                  <a:pt x="21430" y="7245"/>
                </a:moveTo>
                <a:cubicBezTo>
                  <a:pt x="21450" y="7221"/>
                  <a:pt x="21468" y="7189"/>
                  <a:pt x="21484" y="7158"/>
                </a:cubicBezTo>
                <a:cubicBezTo>
                  <a:pt x="21493" y="7193"/>
                  <a:pt x="21504" y="7229"/>
                  <a:pt x="21517" y="7265"/>
                </a:cubicBezTo>
                <a:cubicBezTo>
                  <a:pt x="21488" y="7253"/>
                  <a:pt x="21459" y="7245"/>
                  <a:pt x="21430" y="7245"/>
                </a:cubicBezTo>
                <a:close/>
                <a:moveTo>
                  <a:pt x="21524" y="6359"/>
                </a:moveTo>
                <a:cubicBezTo>
                  <a:pt x="21522" y="6351"/>
                  <a:pt x="21519" y="6347"/>
                  <a:pt x="21517" y="6339"/>
                </a:cubicBezTo>
                <a:cubicBezTo>
                  <a:pt x="21522" y="6339"/>
                  <a:pt x="21526" y="6339"/>
                  <a:pt x="21533" y="6339"/>
                </a:cubicBezTo>
                <a:cubicBezTo>
                  <a:pt x="21528" y="6343"/>
                  <a:pt x="21526" y="6351"/>
                  <a:pt x="21524" y="6359"/>
                </a:cubicBezTo>
                <a:close/>
                <a:moveTo>
                  <a:pt x="20335" y="17966"/>
                </a:moveTo>
                <a:cubicBezTo>
                  <a:pt x="20386" y="17946"/>
                  <a:pt x="20436" y="17906"/>
                  <a:pt x="20480" y="17854"/>
                </a:cubicBezTo>
                <a:cubicBezTo>
                  <a:pt x="20460" y="17997"/>
                  <a:pt x="20463" y="18148"/>
                  <a:pt x="20485" y="18283"/>
                </a:cubicBezTo>
                <a:cubicBezTo>
                  <a:pt x="20456" y="18160"/>
                  <a:pt x="20404" y="18045"/>
                  <a:pt x="20335" y="17966"/>
                </a:cubicBezTo>
                <a:close/>
                <a:moveTo>
                  <a:pt x="20642" y="17421"/>
                </a:moveTo>
                <a:cubicBezTo>
                  <a:pt x="20675" y="17120"/>
                  <a:pt x="20592" y="16802"/>
                  <a:pt x="20427" y="16659"/>
                </a:cubicBezTo>
                <a:cubicBezTo>
                  <a:pt x="20505" y="16631"/>
                  <a:pt x="20579" y="16559"/>
                  <a:pt x="20633" y="16452"/>
                </a:cubicBezTo>
                <a:cubicBezTo>
                  <a:pt x="20575" y="16758"/>
                  <a:pt x="20628" y="17092"/>
                  <a:pt x="20760" y="17294"/>
                </a:cubicBezTo>
                <a:cubicBezTo>
                  <a:pt x="20718" y="17326"/>
                  <a:pt x="20678" y="17370"/>
                  <a:pt x="20642" y="17421"/>
                </a:cubicBezTo>
                <a:close/>
                <a:moveTo>
                  <a:pt x="21302" y="13362"/>
                </a:moveTo>
                <a:cubicBezTo>
                  <a:pt x="21349" y="13326"/>
                  <a:pt x="21390" y="13271"/>
                  <a:pt x="21425" y="13203"/>
                </a:cubicBezTo>
                <a:cubicBezTo>
                  <a:pt x="21425" y="13338"/>
                  <a:pt x="21443" y="13469"/>
                  <a:pt x="21477" y="13584"/>
                </a:cubicBezTo>
                <a:cubicBezTo>
                  <a:pt x="21432" y="13489"/>
                  <a:pt x="21374" y="13410"/>
                  <a:pt x="21302" y="13362"/>
                </a:cubicBezTo>
                <a:close/>
                <a:moveTo>
                  <a:pt x="21591" y="1084"/>
                </a:moveTo>
                <a:cubicBezTo>
                  <a:pt x="21537" y="1061"/>
                  <a:pt x="21479" y="1053"/>
                  <a:pt x="21419" y="1065"/>
                </a:cubicBezTo>
                <a:cubicBezTo>
                  <a:pt x="21468" y="890"/>
                  <a:pt x="21479" y="675"/>
                  <a:pt x="21439" y="477"/>
                </a:cubicBezTo>
                <a:cubicBezTo>
                  <a:pt x="21392" y="238"/>
                  <a:pt x="21282" y="68"/>
                  <a:pt x="21152" y="4"/>
                </a:cubicBezTo>
                <a:lnTo>
                  <a:pt x="20194" y="4"/>
                </a:lnTo>
                <a:cubicBezTo>
                  <a:pt x="20279" y="310"/>
                  <a:pt x="20469" y="465"/>
                  <a:pt x="20653" y="393"/>
                </a:cubicBezTo>
                <a:cubicBezTo>
                  <a:pt x="20604" y="572"/>
                  <a:pt x="20592" y="783"/>
                  <a:pt x="20633" y="981"/>
                </a:cubicBezTo>
                <a:cubicBezTo>
                  <a:pt x="20700" y="1319"/>
                  <a:pt x="20890" y="1517"/>
                  <a:pt x="21083" y="1478"/>
                </a:cubicBezTo>
                <a:cubicBezTo>
                  <a:pt x="21031" y="1652"/>
                  <a:pt x="21016" y="1859"/>
                  <a:pt x="21049" y="2061"/>
                </a:cubicBezTo>
                <a:cubicBezTo>
                  <a:pt x="21105" y="2407"/>
                  <a:pt x="21287" y="2630"/>
                  <a:pt x="21481" y="2626"/>
                </a:cubicBezTo>
                <a:cubicBezTo>
                  <a:pt x="21428" y="2796"/>
                  <a:pt x="21407" y="2999"/>
                  <a:pt x="21434" y="3201"/>
                </a:cubicBezTo>
                <a:cubicBezTo>
                  <a:pt x="21457" y="3384"/>
                  <a:pt x="21513" y="3535"/>
                  <a:pt x="21589" y="3646"/>
                </a:cubicBezTo>
                <a:lnTo>
                  <a:pt x="21589" y="1084"/>
                </a:lnTo>
                <a:close/>
                <a:moveTo>
                  <a:pt x="3813" y="469"/>
                </a:moveTo>
                <a:cubicBezTo>
                  <a:pt x="3811" y="465"/>
                  <a:pt x="3809" y="465"/>
                  <a:pt x="3806" y="469"/>
                </a:cubicBezTo>
                <a:cubicBezTo>
                  <a:pt x="3804" y="473"/>
                  <a:pt x="3804" y="477"/>
                  <a:pt x="3806" y="481"/>
                </a:cubicBezTo>
                <a:cubicBezTo>
                  <a:pt x="3809" y="485"/>
                  <a:pt x="3811" y="485"/>
                  <a:pt x="3813" y="481"/>
                </a:cubicBezTo>
                <a:cubicBezTo>
                  <a:pt x="3815" y="477"/>
                  <a:pt x="3815" y="469"/>
                  <a:pt x="3813" y="469"/>
                </a:cubicBezTo>
                <a:close/>
                <a:moveTo>
                  <a:pt x="3079" y="298"/>
                </a:moveTo>
                <a:cubicBezTo>
                  <a:pt x="3097" y="254"/>
                  <a:pt x="3090" y="195"/>
                  <a:pt x="3065" y="163"/>
                </a:cubicBezTo>
                <a:cubicBezTo>
                  <a:pt x="3041" y="131"/>
                  <a:pt x="3005" y="143"/>
                  <a:pt x="2989" y="187"/>
                </a:cubicBezTo>
                <a:cubicBezTo>
                  <a:pt x="2971" y="230"/>
                  <a:pt x="2978" y="290"/>
                  <a:pt x="3003" y="322"/>
                </a:cubicBezTo>
                <a:cubicBezTo>
                  <a:pt x="3027" y="354"/>
                  <a:pt x="3061" y="342"/>
                  <a:pt x="3079" y="298"/>
                </a:cubicBezTo>
                <a:close/>
                <a:moveTo>
                  <a:pt x="2958" y="1915"/>
                </a:moveTo>
                <a:cubicBezTo>
                  <a:pt x="2947" y="1903"/>
                  <a:pt x="2935" y="1911"/>
                  <a:pt x="2929" y="1930"/>
                </a:cubicBezTo>
                <a:cubicBezTo>
                  <a:pt x="2922" y="1950"/>
                  <a:pt x="2926" y="1970"/>
                  <a:pt x="2938" y="1982"/>
                </a:cubicBezTo>
                <a:cubicBezTo>
                  <a:pt x="2949" y="1994"/>
                  <a:pt x="2962" y="1986"/>
                  <a:pt x="2967" y="1966"/>
                </a:cubicBezTo>
                <a:cubicBezTo>
                  <a:pt x="2971" y="1946"/>
                  <a:pt x="2969" y="1926"/>
                  <a:pt x="2958" y="1915"/>
                </a:cubicBezTo>
                <a:close/>
                <a:moveTo>
                  <a:pt x="2953" y="2780"/>
                </a:moveTo>
                <a:cubicBezTo>
                  <a:pt x="2956" y="2784"/>
                  <a:pt x="2958" y="2780"/>
                  <a:pt x="2960" y="2776"/>
                </a:cubicBezTo>
                <a:cubicBezTo>
                  <a:pt x="2960" y="2772"/>
                  <a:pt x="2960" y="2769"/>
                  <a:pt x="2958" y="2765"/>
                </a:cubicBezTo>
                <a:cubicBezTo>
                  <a:pt x="2956" y="2765"/>
                  <a:pt x="2953" y="2765"/>
                  <a:pt x="2951" y="2769"/>
                </a:cubicBezTo>
                <a:cubicBezTo>
                  <a:pt x="2949" y="2776"/>
                  <a:pt x="2951" y="2780"/>
                  <a:pt x="2953" y="2780"/>
                </a:cubicBezTo>
                <a:close/>
                <a:moveTo>
                  <a:pt x="3005" y="1140"/>
                </a:moveTo>
                <a:cubicBezTo>
                  <a:pt x="3016" y="1108"/>
                  <a:pt x="3012" y="1068"/>
                  <a:pt x="2994" y="1045"/>
                </a:cubicBezTo>
                <a:cubicBezTo>
                  <a:pt x="2976" y="1025"/>
                  <a:pt x="2951" y="1033"/>
                  <a:pt x="2940" y="1065"/>
                </a:cubicBezTo>
                <a:cubicBezTo>
                  <a:pt x="2929" y="1096"/>
                  <a:pt x="2933" y="1136"/>
                  <a:pt x="2951" y="1160"/>
                </a:cubicBezTo>
                <a:cubicBezTo>
                  <a:pt x="2971" y="1180"/>
                  <a:pt x="2994" y="1172"/>
                  <a:pt x="3005" y="1140"/>
                </a:cubicBezTo>
                <a:close/>
                <a:moveTo>
                  <a:pt x="2317" y="4572"/>
                </a:moveTo>
                <a:cubicBezTo>
                  <a:pt x="2320" y="4552"/>
                  <a:pt x="2315" y="4532"/>
                  <a:pt x="2302" y="4524"/>
                </a:cubicBezTo>
                <a:cubicBezTo>
                  <a:pt x="2291" y="4520"/>
                  <a:pt x="2279" y="4528"/>
                  <a:pt x="2275" y="4552"/>
                </a:cubicBezTo>
                <a:cubicBezTo>
                  <a:pt x="2273" y="4572"/>
                  <a:pt x="2277" y="4592"/>
                  <a:pt x="2291" y="4600"/>
                </a:cubicBezTo>
                <a:cubicBezTo>
                  <a:pt x="2304" y="4604"/>
                  <a:pt x="2315" y="4592"/>
                  <a:pt x="2317" y="4572"/>
                </a:cubicBezTo>
                <a:close/>
                <a:moveTo>
                  <a:pt x="2127" y="2081"/>
                </a:moveTo>
                <a:cubicBezTo>
                  <a:pt x="2163" y="2113"/>
                  <a:pt x="2205" y="2085"/>
                  <a:pt x="2223" y="2022"/>
                </a:cubicBezTo>
                <a:cubicBezTo>
                  <a:pt x="2241" y="1958"/>
                  <a:pt x="2226" y="1883"/>
                  <a:pt x="2190" y="1851"/>
                </a:cubicBezTo>
                <a:cubicBezTo>
                  <a:pt x="2154" y="1819"/>
                  <a:pt x="2111" y="1847"/>
                  <a:pt x="2093" y="1911"/>
                </a:cubicBezTo>
                <a:cubicBezTo>
                  <a:pt x="2076" y="1974"/>
                  <a:pt x="2091" y="2054"/>
                  <a:pt x="2127" y="2081"/>
                </a:cubicBezTo>
                <a:close/>
                <a:moveTo>
                  <a:pt x="2409" y="5358"/>
                </a:moveTo>
                <a:cubicBezTo>
                  <a:pt x="2407" y="5358"/>
                  <a:pt x="2405" y="5358"/>
                  <a:pt x="2405" y="5366"/>
                </a:cubicBezTo>
                <a:cubicBezTo>
                  <a:pt x="2405" y="5370"/>
                  <a:pt x="2405" y="5374"/>
                  <a:pt x="2409" y="5374"/>
                </a:cubicBezTo>
                <a:cubicBezTo>
                  <a:pt x="2411" y="5374"/>
                  <a:pt x="2414" y="5374"/>
                  <a:pt x="2414" y="5366"/>
                </a:cubicBezTo>
                <a:cubicBezTo>
                  <a:pt x="2411" y="5362"/>
                  <a:pt x="2411" y="5358"/>
                  <a:pt x="2409" y="5358"/>
                </a:cubicBezTo>
                <a:close/>
                <a:moveTo>
                  <a:pt x="2163" y="4"/>
                </a:moveTo>
                <a:cubicBezTo>
                  <a:pt x="2158" y="12"/>
                  <a:pt x="2154" y="20"/>
                  <a:pt x="2149" y="32"/>
                </a:cubicBezTo>
                <a:cubicBezTo>
                  <a:pt x="2118" y="119"/>
                  <a:pt x="2132" y="234"/>
                  <a:pt x="2181" y="290"/>
                </a:cubicBezTo>
                <a:cubicBezTo>
                  <a:pt x="2230" y="346"/>
                  <a:pt x="2295" y="322"/>
                  <a:pt x="2326" y="234"/>
                </a:cubicBezTo>
                <a:cubicBezTo>
                  <a:pt x="2353" y="159"/>
                  <a:pt x="2347" y="64"/>
                  <a:pt x="2313" y="4"/>
                </a:cubicBezTo>
                <a:lnTo>
                  <a:pt x="2163" y="4"/>
                </a:lnTo>
                <a:close/>
                <a:moveTo>
                  <a:pt x="2223" y="922"/>
                </a:moveTo>
                <a:cubicBezTo>
                  <a:pt x="2181" y="878"/>
                  <a:pt x="2127" y="906"/>
                  <a:pt x="2102" y="981"/>
                </a:cubicBezTo>
                <a:cubicBezTo>
                  <a:pt x="2078" y="1057"/>
                  <a:pt x="2093" y="1152"/>
                  <a:pt x="2136" y="1196"/>
                </a:cubicBezTo>
                <a:cubicBezTo>
                  <a:pt x="2179" y="1239"/>
                  <a:pt x="2232" y="1211"/>
                  <a:pt x="2257" y="1136"/>
                </a:cubicBezTo>
                <a:cubicBezTo>
                  <a:pt x="2282" y="1061"/>
                  <a:pt x="2268" y="965"/>
                  <a:pt x="2223" y="922"/>
                </a:cubicBezTo>
                <a:close/>
                <a:moveTo>
                  <a:pt x="2221" y="2896"/>
                </a:moveTo>
                <a:cubicBezTo>
                  <a:pt x="2232" y="2844"/>
                  <a:pt x="2219" y="2788"/>
                  <a:pt x="2192" y="2769"/>
                </a:cubicBezTo>
                <a:cubicBezTo>
                  <a:pt x="2163" y="2749"/>
                  <a:pt x="2132" y="2773"/>
                  <a:pt x="2120" y="2820"/>
                </a:cubicBezTo>
                <a:cubicBezTo>
                  <a:pt x="2109" y="2872"/>
                  <a:pt x="2123" y="2927"/>
                  <a:pt x="2149" y="2947"/>
                </a:cubicBezTo>
                <a:cubicBezTo>
                  <a:pt x="2179" y="2967"/>
                  <a:pt x="2210" y="2943"/>
                  <a:pt x="2221" y="2896"/>
                </a:cubicBezTo>
                <a:close/>
                <a:moveTo>
                  <a:pt x="2255" y="3746"/>
                </a:moveTo>
                <a:cubicBezTo>
                  <a:pt x="2261" y="3710"/>
                  <a:pt x="2250" y="3670"/>
                  <a:pt x="2232" y="3658"/>
                </a:cubicBezTo>
                <a:cubicBezTo>
                  <a:pt x="2212" y="3646"/>
                  <a:pt x="2190" y="3662"/>
                  <a:pt x="2183" y="3698"/>
                </a:cubicBezTo>
                <a:cubicBezTo>
                  <a:pt x="2176" y="3734"/>
                  <a:pt x="2188" y="3773"/>
                  <a:pt x="2205" y="3785"/>
                </a:cubicBezTo>
                <a:cubicBezTo>
                  <a:pt x="2226" y="3797"/>
                  <a:pt x="2248" y="3781"/>
                  <a:pt x="2255" y="3746"/>
                </a:cubicBezTo>
                <a:close/>
                <a:moveTo>
                  <a:pt x="1469" y="3845"/>
                </a:moveTo>
                <a:cubicBezTo>
                  <a:pt x="1422" y="3821"/>
                  <a:pt x="1373" y="3869"/>
                  <a:pt x="1357" y="3952"/>
                </a:cubicBezTo>
                <a:cubicBezTo>
                  <a:pt x="1343" y="4036"/>
                  <a:pt x="1370" y="4123"/>
                  <a:pt x="1417" y="4147"/>
                </a:cubicBezTo>
                <a:cubicBezTo>
                  <a:pt x="1464" y="4171"/>
                  <a:pt x="1514" y="4123"/>
                  <a:pt x="1529" y="4040"/>
                </a:cubicBezTo>
                <a:cubicBezTo>
                  <a:pt x="1543" y="3960"/>
                  <a:pt x="1516" y="3873"/>
                  <a:pt x="1469" y="3845"/>
                </a:cubicBezTo>
                <a:close/>
                <a:moveTo>
                  <a:pt x="1422" y="2896"/>
                </a:moveTo>
                <a:cubicBezTo>
                  <a:pt x="1366" y="2860"/>
                  <a:pt x="1305" y="2912"/>
                  <a:pt x="1285" y="3007"/>
                </a:cubicBezTo>
                <a:cubicBezTo>
                  <a:pt x="1265" y="3102"/>
                  <a:pt x="1294" y="3209"/>
                  <a:pt x="1348" y="3245"/>
                </a:cubicBezTo>
                <a:cubicBezTo>
                  <a:pt x="1404" y="3281"/>
                  <a:pt x="1464" y="3229"/>
                  <a:pt x="1484" y="3134"/>
                </a:cubicBezTo>
                <a:cubicBezTo>
                  <a:pt x="1505" y="3039"/>
                  <a:pt x="1478" y="2931"/>
                  <a:pt x="1422" y="2896"/>
                </a:cubicBezTo>
                <a:close/>
                <a:moveTo>
                  <a:pt x="1314" y="1366"/>
                </a:moveTo>
                <a:cubicBezTo>
                  <a:pt x="1384" y="1426"/>
                  <a:pt x="1467" y="1378"/>
                  <a:pt x="1502" y="1255"/>
                </a:cubicBezTo>
                <a:cubicBezTo>
                  <a:pt x="1538" y="1132"/>
                  <a:pt x="1509" y="985"/>
                  <a:pt x="1440" y="925"/>
                </a:cubicBezTo>
                <a:cubicBezTo>
                  <a:pt x="1370" y="866"/>
                  <a:pt x="1287" y="914"/>
                  <a:pt x="1252" y="1037"/>
                </a:cubicBezTo>
                <a:cubicBezTo>
                  <a:pt x="1218" y="1156"/>
                  <a:pt x="1247" y="1307"/>
                  <a:pt x="1314" y="1366"/>
                </a:cubicBezTo>
                <a:close/>
                <a:moveTo>
                  <a:pt x="1299" y="4"/>
                </a:moveTo>
                <a:cubicBezTo>
                  <a:pt x="1296" y="8"/>
                  <a:pt x="1296" y="12"/>
                  <a:pt x="1294" y="16"/>
                </a:cubicBezTo>
                <a:cubicBezTo>
                  <a:pt x="1252" y="147"/>
                  <a:pt x="1276" y="318"/>
                  <a:pt x="1352" y="393"/>
                </a:cubicBezTo>
                <a:cubicBezTo>
                  <a:pt x="1426" y="469"/>
                  <a:pt x="1523" y="425"/>
                  <a:pt x="1567" y="294"/>
                </a:cubicBezTo>
                <a:cubicBezTo>
                  <a:pt x="1599" y="199"/>
                  <a:pt x="1594" y="87"/>
                  <a:pt x="1563" y="4"/>
                </a:cubicBezTo>
                <a:lnTo>
                  <a:pt x="1299" y="4"/>
                </a:lnTo>
                <a:close/>
                <a:moveTo>
                  <a:pt x="1552" y="4770"/>
                </a:moveTo>
                <a:cubicBezTo>
                  <a:pt x="1514" y="4755"/>
                  <a:pt x="1473" y="4798"/>
                  <a:pt x="1464" y="4866"/>
                </a:cubicBezTo>
                <a:cubicBezTo>
                  <a:pt x="1455" y="4933"/>
                  <a:pt x="1480" y="5005"/>
                  <a:pt x="1518" y="5021"/>
                </a:cubicBezTo>
                <a:cubicBezTo>
                  <a:pt x="1556" y="5037"/>
                  <a:pt x="1596" y="4993"/>
                  <a:pt x="1605" y="4925"/>
                </a:cubicBezTo>
                <a:cubicBezTo>
                  <a:pt x="1614" y="4854"/>
                  <a:pt x="1590" y="4786"/>
                  <a:pt x="1552" y="4770"/>
                </a:cubicBezTo>
                <a:close/>
                <a:moveTo>
                  <a:pt x="1849" y="6594"/>
                </a:moveTo>
                <a:cubicBezTo>
                  <a:pt x="1852" y="6558"/>
                  <a:pt x="1836" y="6522"/>
                  <a:pt x="1816" y="6518"/>
                </a:cubicBezTo>
                <a:cubicBezTo>
                  <a:pt x="1796" y="6514"/>
                  <a:pt x="1776" y="6542"/>
                  <a:pt x="1773" y="6578"/>
                </a:cubicBezTo>
                <a:cubicBezTo>
                  <a:pt x="1771" y="6613"/>
                  <a:pt x="1787" y="6649"/>
                  <a:pt x="1807" y="6653"/>
                </a:cubicBezTo>
                <a:cubicBezTo>
                  <a:pt x="1827" y="6657"/>
                  <a:pt x="1847" y="6629"/>
                  <a:pt x="1849" y="6594"/>
                </a:cubicBezTo>
                <a:close/>
                <a:moveTo>
                  <a:pt x="1413" y="1919"/>
                </a:moveTo>
                <a:cubicBezTo>
                  <a:pt x="1350" y="1871"/>
                  <a:pt x="1278" y="1922"/>
                  <a:pt x="1252" y="2034"/>
                </a:cubicBezTo>
                <a:cubicBezTo>
                  <a:pt x="1225" y="2145"/>
                  <a:pt x="1254" y="2272"/>
                  <a:pt x="1317" y="2320"/>
                </a:cubicBezTo>
                <a:cubicBezTo>
                  <a:pt x="1379" y="2367"/>
                  <a:pt x="1451" y="2316"/>
                  <a:pt x="1478" y="2204"/>
                </a:cubicBezTo>
                <a:cubicBezTo>
                  <a:pt x="1502" y="2097"/>
                  <a:pt x="1473" y="1966"/>
                  <a:pt x="1413" y="1919"/>
                </a:cubicBezTo>
                <a:close/>
                <a:moveTo>
                  <a:pt x="1991" y="7412"/>
                </a:moveTo>
                <a:cubicBezTo>
                  <a:pt x="2002" y="7412"/>
                  <a:pt x="2013" y="7396"/>
                  <a:pt x="2013" y="7376"/>
                </a:cubicBezTo>
                <a:cubicBezTo>
                  <a:pt x="2013" y="7356"/>
                  <a:pt x="2004" y="7336"/>
                  <a:pt x="1993" y="7336"/>
                </a:cubicBezTo>
                <a:cubicBezTo>
                  <a:pt x="1982" y="7336"/>
                  <a:pt x="1970" y="7352"/>
                  <a:pt x="1970" y="7372"/>
                </a:cubicBezTo>
                <a:cubicBezTo>
                  <a:pt x="1970" y="7392"/>
                  <a:pt x="1979" y="7408"/>
                  <a:pt x="1991" y="7412"/>
                </a:cubicBezTo>
                <a:close/>
                <a:moveTo>
                  <a:pt x="2201" y="8127"/>
                </a:moveTo>
                <a:cubicBezTo>
                  <a:pt x="2203" y="8127"/>
                  <a:pt x="2205" y="8123"/>
                  <a:pt x="2205" y="8119"/>
                </a:cubicBezTo>
                <a:cubicBezTo>
                  <a:pt x="2205" y="8115"/>
                  <a:pt x="2203" y="8111"/>
                  <a:pt x="2201" y="8111"/>
                </a:cubicBezTo>
                <a:cubicBezTo>
                  <a:pt x="2199" y="8111"/>
                  <a:pt x="2196" y="8115"/>
                  <a:pt x="2196" y="8119"/>
                </a:cubicBezTo>
                <a:cubicBezTo>
                  <a:pt x="2194" y="8123"/>
                  <a:pt x="2196" y="8127"/>
                  <a:pt x="2201" y="8127"/>
                </a:cubicBezTo>
                <a:close/>
                <a:moveTo>
                  <a:pt x="1668" y="5660"/>
                </a:moveTo>
                <a:cubicBezTo>
                  <a:pt x="1639" y="5652"/>
                  <a:pt x="1610" y="5688"/>
                  <a:pt x="1603" y="5740"/>
                </a:cubicBezTo>
                <a:cubicBezTo>
                  <a:pt x="1599" y="5791"/>
                  <a:pt x="1619" y="5843"/>
                  <a:pt x="1648" y="5851"/>
                </a:cubicBezTo>
                <a:cubicBezTo>
                  <a:pt x="1677" y="5859"/>
                  <a:pt x="1706" y="5823"/>
                  <a:pt x="1713" y="5771"/>
                </a:cubicBezTo>
                <a:cubicBezTo>
                  <a:pt x="1717" y="5720"/>
                  <a:pt x="1697" y="5672"/>
                  <a:pt x="1668" y="5660"/>
                </a:cubicBezTo>
                <a:close/>
                <a:moveTo>
                  <a:pt x="1088" y="7317"/>
                </a:moveTo>
                <a:cubicBezTo>
                  <a:pt x="1137" y="7320"/>
                  <a:pt x="1180" y="7257"/>
                  <a:pt x="1182" y="7170"/>
                </a:cubicBezTo>
                <a:cubicBezTo>
                  <a:pt x="1184" y="7082"/>
                  <a:pt x="1149" y="7007"/>
                  <a:pt x="1099" y="7003"/>
                </a:cubicBezTo>
                <a:cubicBezTo>
                  <a:pt x="1050" y="6999"/>
                  <a:pt x="1008" y="7062"/>
                  <a:pt x="1005" y="7150"/>
                </a:cubicBezTo>
                <a:cubicBezTo>
                  <a:pt x="1001" y="7237"/>
                  <a:pt x="1039" y="7313"/>
                  <a:pt x="1088" y="7317"/>
                </a:cubicBezTo>
                <a:close/>
                <a:moveTo>
                  <a:pt x="804" y="5144"/>
                </a:moveTo>
                <a:cubicBezTo>
                  <a:pt x="737" y="5124"/>
                  <a:pt x="674" y="5199"/>
                  <a:pt x="661" y="5319"/>
                </a:cubicBezTo>
                <a:cubicBezTo>
                  <a:pt x="647" y="5438"/>
                  <a:pt x="692" y="5549"/>
                  <a:pt x="759" y="5573"/>
                </a:cubicBezTo>
                <a:cubicBezTo>
                  <a:pt x="826" y="5593"/>
                  <a:pt x="889" y="5517"/>
                  <a:pt x="902" y="5398"/>
                </a:cubicBezTo>
                <a:cubicBezTo>
                  <a:pt x="916" y="5279"/>
                  <a:pt x="871" y="5164"/>
                  <a:pt x="804" y="5144"/>
                </a:cubicBezTo>
                <a:close/>
                <a:moveTo>
                  <a:pt x="1028" y="6300"/>
                </a:moveTo>
                <a:cubicBezTo>
                  <a:pt x="1034" y="6196"/>
                  <a:pt x="994" y="6105"/>
                  <a:pt x="936" y="6089"/>
                </a:cubicBezTo>
                <a:cubicBezTo>
                  <a:pt x="878" y="6077"/>
                  <a:pt x="824" y="6149"/>
                  <a:pt x="817" y="6252"/>
                </a:cubicBezTo>
                <a:cubicBezTo>
                  <a:pt x="811" y="6355"/>
                  <a:pt x="851" y="6447"/>
                  <a:pt x="909" y="6463"/>
                </a:cubicBezTo>
                <a:cubicBezTo>
                  <a:pt x="967" y="6474"/>
                  <a:pt x="1019" y="6403"/>
                  <a:pt x="1028" y="6300"/>
                </a:cubicBezTo>
                <a:close/>
                <a:moveTo>
                  <a:pt x="640" y="4639"/>
                </a:moveTo>
                <a:cubicBezTo>
                  <a:pt x="714" y="4671"/>
                  <a:pt x="790" y="4592"/>
                  <a:pt x="811" y="4461"/>
                </a:cubicBezTo>
                <a:cubicBezTo>
                  <a:pt x="828" y="4330"/>
                  <a:pt x="784" y="4194"/>
                  <a:pt x="708" y="4163"/>
                </a:cubicBezTo>
                <a:cubicBezTo>
                  <a:pt x="634" y="4131"/>
                  <a:pt x="558" y="4210"/>
                  <a:pt x="537" y="4345"/>
                </a:cubicBezTo>
                <a:cubicBezTo>
                  <a:pt x="519" y="4476"/>
                  <a:pt x="566" y="4608"/>
                  <a:pt x="640" y="4639"/>
                </a:cubicBezTo>
                <a:close/>
                <a:moveTo>
                  <a:pt x="1576" y="8794"/>
                </a:moveTo>
                <a:cubicBezTo>
                  <a:pt x="1574" y="8739"/>
                  <a:pt x="1549" y="8699"/>
                  <a:pt x="1518" y="8703"/>
                </a:cubicBezTo>
                <a:cubicBezTo>
                  <a:pt x="1487" y="8707"/>
                  <a:pt x="1464" y="8750"/>
                  <a:pt x="1467" y="8806"/>
                </a:cubicBezTo>
                <a:cubicBezTo>
                  <a:pt x="1469" y="8862"/>
                  <a:pt x="1493" y="8901"/>
                  <a:pt x="1525" y="8897"/>
                </a:cubicBezTo>
                <a:cubicBezTo>
                  <a:pt x="1556" y="8893"/>
                  <a:pt x="1579" y="8846"/>
                  <a:pt x="1576" y="8794"/>
                </a:cubicBezTo>
                <a:close/>
                <a:moveTo>
                  <a:pt x="1294" y="8131"/>
                </a:moveTo>
                <a:cubicBezTo>
                  <a:pt x="1334" y="8131"/>
                  <a:pt x="1366" y="8075"/>
                  <a:pt x="1368" y="8004"/>
                </a:cubicBezTo>
                <a:cubicBezTo>
                  <a:pt x="1368" y="7932"/>
                  <a:pt x="1337" y="7877"/>
                  <a:pt x="1296" y="7877"/>
                </a:cubicBezTo>
                <a:cubicBezTo>
                  <a:pt x="1256" y="7877"/>
                  <a:pt x="1225" y="7932"/>
                  <a:pt x="1223" y="8004"/>
                </a:cubicBezTo>
                <a:cubicBezTo>
                  <a:pt x="1223" y="8071"/>
                  <a:pt x="1254" y="8127"/>
                  <a:pt x="1294" y="8131"/>
                </a:cubicBezTo>
                <a:close/>
                <a:moveTo>
                  <a:pt x="730" y="2506"/>
                </a:moveTo>
                <a:cubicBezTo>
                  <a:pt x="764" y="2347"/>
                  <a:pt x="719" y="2173"/>
                  <a:pt x="629" y="2113"/>
                </a:cubicBezTo>
                <a:cubicBezTo>
                  <a:pt x="540" y="2054"/>
                  <a:pt x="439" y="2133"/>
                  <a:pt x="405" y="2292"/>
                </a:cubicBezTo>
                <a:cubicBezTo>
                  <a:pt x="372" y="2451"/>
                  <a:pt x="416" y="2626"/>
                  <a:pt x="506" y="2685"/>
                </a:cubicBezTo>
                <a:cubicBezTo>
                  <a:pt x="596" y="2749"/>
                  <a:pt x="696" y="2665"/>
                  <a:pt x="730" y="2506"/>
                </a:cubicBezTo>
                <a:close/>
                <a:moveTo>
                  <a:pt x="2071" y="10240"/>
                </a:moveTo>
                <a:cubicBezTo>
                  <a:pt x="2069" y="10220"/>
                  <a:pt x="2058" y="10204"/>
                  <a:pt x="2046" y="10208"/>
                </a:cubicBezTo>
                <a:cubicBezTo>
                  <a:pt x="2035" y="10212"/>
                  <a:pt x="2026" y="10232"/>
                  <a:pt x="2029" y="10252"/>
                </a:cubicBezTo>
                <a:cubicBezTo>
                  <a:pt x="2031" y="10272"/>
                  <a:pt x="2042" y="10288"/>
                  <a:pt x="2053" y="10284"/>
                </a:cubicBezTo>
                <a:cubicBezTo>
                  <a:pt x="2064" y="10284"/>
                  <a:pt x="2073" y="10264"/>
                  <a:pt x="2071" y="10240"/>
                </a:cubicBezTo>
                <a:close/>
                <a:moveTo>
                  <a:pt x="558" y="3678"/>
                </a:moveTo>
                <a:cubicBezTo>
                  <a:pt x="640" y="3722"/>
                  <a:pt x="728" y="3642"/>
                  <a:pt x="752" y="3495"/>
                </a:cubicBezTo>
                <a:cubicBezTo>
                  <a:pt x="777" y="3348"/>
                  <a:pt x="732" y="3194"/>
                  <a:pt x="649" y="3150"/>
                </a:cubicBezTo>
                <a:cubicBezTo>
                  <a:pt x="566" y="3106"/>
                  <a:pt x="479" y="3186"/>
                  <a:pt x="452" y="3333"/>
                </a:cubicBezTo>
                <a:cubicBezTo>
                  <a:pt x="428" y="3480"/>
                  <a:pt x="475" y="3634"/>
                  <a:pt x="558" y="3678"/>
                </a:cubicBezTo>
                <a:close/>
                <a:moveTo>
                  <a:pt x="2349" y="10895"/>
                </a:moveTo>
                <a:cubicBezTo>
                  <a:pt x="2349" y="10891"/>
                  <a:pt x="2347" y="10887"/>
                  <a:pt x="2344" y="10887"/>
                </a:cubicBezTo>
                <a:cubicBezTo>
                  <a:pt x="2342" y="10887"/>
                  <a:pt x="2340" y="10891"/>
                  <a:pt x="2340" y="10895"/>
                </a:cubicBezTo>
                <a:cubicBezTo>
                  <a:pt x="2340" y="10899"/>
                  <a:pt x="2342" y="10903"/>
                  <a:pt x="2344" y="10903"/>
                </a:cubicBezTo>
                <a:cubicBezTo>
                  <a:pt x="2349" y="10903"/>
                  <a:pt x="2351" y="10899"/>
                  <a:pt x="2349" y="10895"/>
                </a:cubicBezTo>
                <a:close/>
                <a:moveTo>
                  <a:pt x="497" y="4"/>
                </a:moveTo>
                <a:cubicBezTo>
                  <a:pt x="468" y="36"/>
                  <a:pt x="446" y="83"/>
                  <a:pt x="428" y="139"/>
                </a:cubicBezTo>
                <a:cubicBezTo>
                  <a:pt x="376" y="318"/>
                  <a:pt x="416" y="540"/>
                  <a:pt x="517" y="632"/>
                </a:cubicBezTo>
                <a:cubicBezTo>
                  <a:pt x="618" y="723"/>
                  <a:pt x="743" y="651"/>
                  <a:pt x="797" y="473"/>
                </a:cubicBezTo>
                <a:cubicBezTo>
                  <a:pt x="846" y="306"/>
                  <a:pt x="815" y="103"/>
                  <a:pt x="728" y="4"/>
                </a:cubicBezTo>
                <a:lnTo>
                  <a:pt x="497" y="4"/>
                </a:lnTo>
                <a:close/>
                <a:moveTo>
                  <a:pt x="1735" y="9557"/>
                </a:moveTo>
                <a:cubicBezTo>
                  <a:pt x="1737" y="9592"/>
                  <a:pt x="1758" y="9620"/>
                  <a:pt x="1778" y="9616"/>
                </a:cubicBezTo>
                <a:cubicBezTo>
                  <a:pt x="1798" y="9612"/>
                  <a:pt x="1814" y="9581"/>
                  <a:pt x="1811" y="9541"/>
                </a:cubicBezTo>
                <a:cubicBezTo>
                  <a:pt x="1809" y="9505"/>
                  <a:pt x="1791" y="9477"/>
                  <a:pt x="1769" y="9481"/>
                </a:cubicBezTo>
                <a:cubicBezTo>
                  <a:pt x="1749" y="9485"/>
                  <a:pt x="1733" y="9517"/>
                  <a:pt x="1735" y="9557"/>
                </a:cubicBezTo>
                <a:close/>
                <a:moveTo>
                  <a:pt x="493" y="1672"/>
                </a:moveTo>
                <a:cubicBezTo>
                  <a:pt x="589" y="1748"/>
                  <a:pt x="701" y="1668"/>
                  <a:pt x="743" y="1501"/>
                </a:cubicBezTo>
                <a:cubicBezTo>
                  <a:pt x="786" y="1331"/>
                  <a:pt x="743" y="1132"/>
                  <a:pt x="647" y="1057"/>
                </a:cubicBezTo>
                <a:cubicBezTo>
                  <a:pt x="551" y="981"/>
                  <a:pt x="439" y="1061"/>
                  <a:pt x="396" y="1227"/>
                </a:cubicBezTo>
                <a:cubicBezTo>
                  <a:pt x="354" y="1398"/>
                  <a:pt x="396" y="1597"/>
                  <a:pt x="493" y="1672"/>
                </a:cubicBezTo>
                <a:close/>
                <a:moveTo>
                  <a:pt x="884" y="9783"/>
                </a:moveTo>
                <a:cubicBezTo>
                  <a:pt x="943" y="9771"/>
                  <a:pt x="985" y="9680"/>
                  <a:pt x="978" y="9577"/>
                </a:cubicBezTo>
                <a:cubicBezTo>
                  <a:pt x="972" y="9473"/>
                  <a:pt x="920" y="9398"/>
                  <a:pt x="862" y="9410"/>
                </a:cubicBezTo>
                <a:cubicBezTo>
                  <a:pt x="804" y="9422"/>
                  <a:pt x="761" y="9513"/>
                  <a:pt x="768" y="9616"/>
                </a:cubicBezTo>
                <a:cubicBezTo>
                  <a:pt x="775" y="9720"/>
                  <a:pt x="826" y="9791"/>
                  <a:pt x="884" y="9783"/>
                </a:cubicBezTo>
                <a:close/>
                <a:moveTo>
                  <a:pt x="257" y="7853"/>
                </a:moveTo>
                <a:cubicBezTo>
                  <a:pt x="255" y="7988"/>
                  <a:pt x="318" y="8103"/>
                  <a:pt x="394" y="8103"/>
                </a:cubicBezTo>
                <a:cubicBezTo>
                  <a:pt x="470" y="8107"/>
                  <a:pt x="535" y="7996"/>
                  <a:pt x="535" y="7861"/>
                </a:cubicBezTo>
                <a:cubicBezTo>
                  <a:pt x="537" y="7726"/>
                  <a:pt x="475" y="7610"/>
                  <a:pt x="399" y="7610"/>
                </a:cubicBezTo>
                <a:cubicBezTo>
                  <a:pt x="322" y="7610"/>
                  <a:pt x="260" y="7718"/>
                  <a:pt x="257" y="7853"/>
                </a:cubicBezTo>
                <a:close/>
                <a:moveTo>
                  <a:pt x="2841" y="13569"/>
                </a:moveTo>
                <a:cubicBezTo>
                  <a:pt x="2844" y="13565"/>
                  <a:pt x="2844" y="13561"/>
                  <a:pt x="2844" y="13557"/>
                </a:cubicBezTo>
                <a:cubicBezTo>
                  <a:pt x="2844" y="13553"/>
                  <a:pt x="2839" y="13553"/>
                  <a:pt x="2837" y="13553"/>
                </a:cubicBezTo>
                <a:cubicBezTo>
                  <a:pt x="2835" y="13553"/>
                  <a:pt x="2835" y="13561"/>
                  <a:pt x="2835" y="13565"/>
                </a:cubicBezTo>
                <a:cubicBezTo>
                  <a:pt x="2837" y="13569"/>
                  <a:pt x="2839" y="13569"/>
                  <a:pt x="2841" y="13569"/>
                </a:cubicBezTo>
                <a:close/>
                <a:moveTo>
                  <a:pt x="499" y="8758"/>
                </a:moveTo>
                <a:cubicBezTo>
                  <a:pt x="502" y="8878"/>
                  <a:pt x="560" y="8973"/>
                  <a:pt x="627" y="8965"/>
                </a:cubicBezTo>
                <a:cubicBezTo>
                  <a:pt x="694" y="8961"/>
                  <a:pt x="748" y="8858"/>
                  <a:pt x="746" y="8739"/>
                </a:cubicBezTo>
                <a:cubicBezTo>
                  <a:pt x="743" y="8619"/>
                  <a:pt x="685" y="8524"/>
                  <a:pt x="618" y="8532"/>
                </a:cubicBezTo>
                <a:cubicBezTo>
                  <a:pt x="549" y="8540"/>
                  <a:pt x="497" y="8639"/>
                  <a:pt x="499" y="8758"/>
                </a:cubicBezTo>
                <a:close/>
                <a:moveTo>
                  <a:pt x="217" y="6645"/>
                </a:moveTo>
                <a:cubicBezTo>
                  <a:pt x="130" y="6633"/>
                  <a:pt x="56" y="6749"/>
                  <a:pt x="49" y="6899"/>
                </a:cubicBezTo>
                <a:cubicBezTo>
                  <a:pt x="43" y="7050"/>
                  <a:pt x="107" y="7185"/>
                  <a:pt x="195" y="7197"/>
                </a:cubicBezTo>
                <a:cubicBezTo>
                  <a:pt x="282" y="7209"/>
                  <a:pt x="356" y="7094"/>
                  <a:pt x="363" y="6943"/>
                </a:cubicBezTo>
                <a:cubicBezTo>
                  <a:pt x="367" y="6792"/>
                  <a:pt x="302" y="6657"/>
                  <a:pt x="217" y="6645"/>
                </a:cubicBezTo>
                <a:close/>
                <a:moveTo>
                  <a:pt x="2078" y="12484"/>
                </a:moveTo>
                <a:cubicBezTo>
                  <a:pt x="2085" y="12520"/>
                  <a:pt x="2107" y="12540"/>
                  <a:pt x="2127" y="12528"/>
                </a:cubicBezTo>
                <a:cubicBezTo>
                  <a:pt x="2147" y="12516"/>
                  <a:pt x="2158" y="12476"/>
                  <a:pt x="2152" y="12440"/>
                </a:cubicBezTo>
                <a:cubicBezTo>
                  <a:pt x="2145" y="12405"/>
                  <a:pt x="2123" y="12385"/>
                  <a:pt x="2102" y="12397"/>
                </a:cubicBezTo>
                <a:cubicBezTo>
                  <a:pt x="2082" y="12409"/>
                  <a:pt x="2071" y="12448"/>
                  <a:pt x="2078" y="12484"/>
                </a:cubicBezTo>
                <a:close/>
                <a:moveTo>
                  <a:pt x="2" y="862"/>
                </a:moveTo>
                <a:cubicBezTo>
                  <a:pt x="13" y="838"/>
                  <a:pt x="22" y="810"/>
                  <a:pt x="29" y="782"/>
                </a:cubicBezTo>
                <a:cubicBezTo>
                  <a:pt x="69" y="628"/>
                  <a:pt x="56" y="453"/>
                  <a:pt x="2" y="326"/>
                </a:cubicBezTo>
                <a:lnTo>
                  <a:pt x="2" y="862"/>
                </a:lnTo>
                <a:close/>
                <a:moveTo>
                  <a:pt x="2479" y="13076"/>
                </a:moveTo>
                <a:cubicBezTo>
                  <a:pt x="2490" y="13068"/>
                  <a:pt x="2494" y="13044"/>
                  <a:pt x="2490" y="13024"/>
                </a:cubicBezTo>
                <a:cubicBezTo>
                  <a:pt x="2485" y="13004"/>
                  <a:pt x="2472" y="12997"/>
                  <a:pt x="2461" y="13004"/>
                </a:cubicBezTo>
                <a:cubicBezTo>
                  <a:pt x="2450" y="13012"/>
                  <a:pt x="2445" y="13036"/>
                  <a:pt x="2450" y="13052"/>
                </a:cubicBezTo>
                <a:cubicBezTo>
                  <a:pt x="2454" y="13076"/>
                  <a:pt x="2467" y="13084"/>
                  <a:pt x="2479" y="13076"/>
                </a:cubicBezTo>
                <a:close/>
                <a:moveTo>
                  <a:pt x="2" y="6244"/>
                </a:moveTo>
                <a:cubicBezTo>
                  <a:pt x="9" y="6248"/>
                  <a:pt x="16" y="6248"/>
                  <a:pt x="22" y="6252"/>
                </a:cubicBezTo>
                <a:cubicBezTo>
                  <a:pt x="116" y="6276"/>
                  <a:pt x="204" y="6157"/>
                  <a:pt x="217" y="5990"/>
                </a:cubicBezTo>
                <a:cubicBezTo>
                  <a:pt x="231" y="5823"/>
                  <a:pt x="163" y="5668"/>
                  <a:pt x="67" y="5644"/>
                </a:cubicBezTo>
                <a:cubicBezTo>
                  <a:pt x="45" y="5640"/>
                  <a:pt x="22" y="5640"/>
                  <a:pt x="2" y="5652"/>
                </a:cubicBezTo>
                <a:lnTo>
                  <a:pt x="2" y="6244"/>
                </a:lnTo>
                <a:close/>
                <a:moveTo>
                  <a:pt x="2" y="4087"/>
                </a:moveTo>
                <a:cubicBezTo>
                  <a:pt x="13" y="4055"/>
                  <a:pt x="25" y="4016"/>
                  <a:pt x="29" y="3976"/>
                </a:cubicBezTo>
                <a:cubicBezTo>
                  <a:pt x="45" y="3873"/>
                  <a:pt x="31" y="3769"/>
                  <a:pt x="2" y="3686"/>
                </a:cubicBezTo>
                <a:lnTo>
                  <a:pt x="2" y="4087"/>
                </a:lnTo>
                <a:close/>
                <a:moveTo>
                  <a:pt x="2" y="5235"/>
                </a:moveTo>
                <a:cubicBezTo>
                  <a:pt x="54" y="5191"/>
                  <a:pt x="94" y="5104"/>
                  <a:pt x="105" y="4997"/>
                </a:cubicBezTo>
                <a:cubicBezTo>
                  <a:pt x="121" y="4846"/>
                  <a:pt x="78" y="4695"/>
                  <a:pt x="2" y="4631"/>
                </a:cubicBezTo>
                <a:lnTo>
                  <a:pt x="2" y="5235"/>
                </a:lnTo>
                <a:close/>
                <a:moveTo>
                  <a:pt x="1467" y="11261"/>
                </a:moveTo>
                <a:cubicBezTo>
                  <a:pt x="1505" y="11245"/>
                  <a:pt x="1529" y="11177"/>
                  <a:pt x="1523" y="11110"/>
                </a:cubicBezTo>
                <a:cubicBezTo>
                  <a:pt x="1514" y="11042"/>
                  <a:pt x="1476" y="10999"/>
                  <a:pt x="1437" y="11014"/>
                </a:cubicBezTo>
                <a:cubicBezTo>
                  <a:pt x="1399" y="11030"/>
                  <a:pt x="1375" y="11098"/>
                  <a:pt x="1381" y="11165"/>
                </a:cubicBezTo>
                <a:cubicBezTo>
                  <a:pt x="1390" y="11233"/>
                  <a:pt x="1429" y="11277"/>
                  <a:pt x="1467" y="11261"/>
                </a:cubicBezTo>
                <a:close/>
                <a:moveTo>
                  <a:pt x="2" y="1787"/>
                </a:moveTo>
                <a:cubicBezTo>
                  <a:pt x="7" y="1736"/>
                  <a:pt x="7" y="1688"/>
                  <a:pt x="2" y="1640"/>
                </a:cubicBezTo>
                <a:lnTo>
                  <a:pt x="2" y="1787"/>
                </a:lnTo>
                <a:close/>
                <a:moveTo>
                  <a:pt x="1137" y="10236"/>
                </a:moveTo>
                <a:cubicBezTo>
                  <a:pt x="1088" y="10248"/>
                  <a:pt x="1057" y="10331"/>
                  <a:pt x="1064" y="10415"/>
                </a:cubicBezTo>
                <a:cubicBezTo>
                  <a:pt x="1070" y="10502"/>
                  <a:pt x="1117" y="10558"/>
                  <a:pt x="1167" y="10546"/>
                </a:cubicBezTo>
                <a:cubicBezTo>
                  <a:pt x="1216" y="10534"/>
                  <a:pt x="1247" y="10450"/>
                  <a:pt x="1240" y="10367"/>
                </a:cubicBezTo>
                <a:cubicBezTo>
                  <a:pt x="1231" y="10284"/>
                  <a:pt x="1184" y="10224"/>
                  <a:pt x="1137" y="10236"/>
                </a:cubicBezTo>
                <a:close/>
                <a:moveTo>
                  <a:pt x="1720" y="11853"/>
                </a:moveTo>
                <a:cubicBezTo>
                  <a:pt x="1729" y="11904"/>
                  <a:pt x="1758" y="11936"/>
                  <a:pt x="1787" y="11920"/>
                </a:cubicBezTo>
                <a:cubicBezTo>
                  <a:pt x="1816" y="11904"/>
                  <a:pt x="1834" y="11853"/>
                  <a:pt x="1825" y="11801"/>
                </a:cubicBezTo>
                <a:cubicBezTo>
                  <a:pt x="1816" y="11749"/>
                  <a:pt x="1787" y="11718"/>
                  <a:pt x="1758" y="11733"/>
                </a:cubicBezTo>
                <a:cubicBezTo>
                  <a:pt x="1729" y="11749"/>
                  <a:pt x="1713" y="11801"/>
                  <a:pt x="1720" y="11853"/>
                </a:cubicBezTo>
                <a:close/>
                <a:moveTo>
                  <a:pt x="1211" y="12683"/>
                </a:moveTo>
                <a:cubicBezTo>
                  <a:pt x="1155" y="12715"/>
                  <a:pt x="1126" y="12822"/>
                  <a:pt x="1144" y="12921"/>
                </a:cubicBezTo>
                <a:cubicBezTo>
                  <a:pt x="1162" y="13020"/>
                  <a:pt x="1223" y="13072"/>
                  <a:pt x="1278" y="13040"/>
                </a:cubicBezTo>
                <a:cubicBezTo>
                  <a:pt x="1334" y="13008"/>
                  <a:pt x="1364" y="12901"/>
                  <a:pt x="1346" y="12802"/>
                </a:cubicBezTo>
                <a:cubicBezTo>
                  <a:pt x="1328" y="12703"/>
                  <a:pt x="1267" y="12651"/>
                  <a:pt x="1211" y="12683"/>
                </a:cubicBezTo>
                <a:close/>
                <a:moveTo>
                  <a:pt x="2429" y="14776"/>
                </a:moveTo>
                <a:cubicBezTo>
                  <a:pt x="2456" y="14748"/>
                  <a:pt x="2465" y="14693"/>
                  <a:pt x="2452" y="14645"/>
                </a:cubicBezTo>
                <a:cubicBezTo>
                  <a:pt x="2436" y="14597"/>
                  <a:pt x="2402" y="14581"/>
                  <a:pt x="2376" y="14605"/>
                </a:cubicBezTo>
                <a:cubicBezTo>
                  <a:pt x="2349" y="14629"/>
                  <a:pt x="2340" y="14689"/>
                  <a:pt x="2353" y="14736"/>
                </a:cubicBezTo>
                <a:cubicBezTo>
                  <a:pt x="2369" y="14784"/>
                  <a:pt x="2402" y="14804"/>
                  <a:pt x="2429" y="14776"/>
                </a:cubicBezTo>
                <a:close/>
                <a:moveTo>
                  <a:pt x="1937" y="14196"/>
                </a:moveTo>
                <a:cubicBezTo>
                  <a:pt x="1955" y="14260"/>
                  <a:pt x="1997" y="14287"/>
                  <a:pt x="2033" y="14256"/>
                </a:cubicBezTo>
                <a:cubicBezTo>
                  <a:pt x="2069" y="14224"/>
                  <a:pt x="2085" y="14148"/>
                  <a:pt x="2067" y="14085"/>
                </a:cubicBezTo>
                <a:cubicBezTo>
                  <a:pt x="2049" y="14021"/>
                  <a:pt x="2006" y="13994"/>
                  <a:pt x="1970" y="14025"/>
                </a:cubicBezTo>
                <a:cubicBezTo>
                  <a:pt x="1937" y="14057"/>
                  <a:pt x="1921" y="14133"/>
                  <a:pt x="1937" y="14196"/>
                </a:cubicBezTo>
                <a:close/>
                <a:moveTo>
                  <a:pt x="3247" y="15638"/>
                </a:moveTo>
                <a:cubicBezTo>
                  <a:pt x="3256" y="15626"/>
                  <a:pt x="3258" y="15602"/>
                  <a:pt x="3251" y="15586"/>
                </a:cubicBezTo>
                <a:cubicBezTo>
                  <a:pt x="3244" y="15570"/>
                  <a:pt x="3231" y="15566"/>
                  <a:pt x="3222" y="15578"/>
                </a:cubicBezTo>
                <a:cubicBezTo>
                  <a:pt x="3213" y="15590"/>
                  <a:pt x="3211" y="15614"/>
                  <a:pt x="3217" y="15630"/>
                </a:cubicBezTo>
                <a:cubicBezTo>
                  <a:pt x="3224" y="15646"/>
                  <a:pt x="3238" y="15650"/>
                  <a:pt x="3247" y="15638"/>
                </a:cubicBezTo>
                <a:close/>
                <a:moveTo>
                  <a:pt x="1014" y="12075"/>
                </a:moveTo>
                <a:cubicBezTo>
                  <a:pt x="996" y="11960"/>
                  <a:pt x="929" y="11892"/>
                  <a:pt x="864" y="11924"/>
                </a:cubicBezTo>
                <a:cubicBezTo>
                  <a:pt x="799" y="11956"/>
                  <a:pt x="759" y="12075"/>
                  <a:pt x="777" y="12190"/>
                </a:cubicBezTo>
                <a:cubicBezTo>
                  <a:pt x="795" y="12305"/>
                  <a:pt x="862" y="12373"/>
                  <a:pt x="927" y="12341"/>
                </a:cubicBezTo>
                <a:cubicBezTo>
                  <a:pt x="992" y="12309"/>
                  <a:pt x="1030" y="12190"/>
                  <a:pt x="1014" y="12075"/>
                </a:cubicBezTo>
                <a:close/>
                <a:moveTo>
                  <a:pt x="1650" y="13676"/>
                </a:moveTo>
                <a:cubicBezTo>
                  <a:pt x="1695" y="13644"/>
                  <a:pt x="1717" y="13553"/>
                  <a:pt x="1699" y="13469"/>
                </a:cubicBezTo>
                <a:cubicBezTo>
                  <a:pt x="1682" y="13390"/>
                  <a:pt x="1630" y="13350"/>
                  <a:pt x="1583" y="13382"/>
                </a:cubicBezTo>
                <a:cubicBezTo>
                  <a:pt x="1538" y="13414"/>
                  <a:pt x="1516" y="13505"/>
                  <a:pt x="1534" y="13588"/>
                </a:cubicBezTo>
                <a:cubicBezTo>
                  <a:pt x="1552" y="13672"/>
                  <a:pt x="1603" y="13708"/>
                  <a:pt x="1650" y="13676"/>
                </a:cubicBezTo>
                <a:close/>
                <a:moveTo>
                  <a:pt x="3663" y="15968"/>
                </a:moveTo>
                <a:cubicBezTo>
                  <a:pt x="3661" y="15964"/>
                  <a:pt x="3659" y="15964"/>
                  <a:pt x="3656" y="15968"/>
                </a:cubicBezTo>
                <a:cubicBezTo>
                  <a:pt x="3654" y="15972"/>
                  <a:pt x="3654" y="15976"/>
                  <a:pt x="3656" y="15980"/>
                </a:cubicBezTo>
                <a:cubicBezTo>
                  <a:pt x="3659" y="15984"/>
                  <a:pt x="3661" y="15984"/>
                  <a:pt x="3663" y="15980"/>
                </a:cubicBezTo>
                <a:cubicBezTo>
                  <a:pt x="3665" y="15980"/>
                  <a:pt x="3665" y="15972"/>
                  <a:pt x="3663" y="15968"/>
                </a:cubicBezTo>
                <a:close/>
                <a:moveTo>
                  <a:pt x="2835" y="15237"/>
                </a:moveTo>
                <a:cubicBezTo>
                  <a:pt x="2853" y="15217"/>
                  <a:pt x="2859" y="15177"/>
                  <a:pt x="2848" y="15145"/>
                </a:cubicBezTo>
                <a:cubicBezTo>
                  <a:pt x="2837" y="15114"/>
                  <a:pt x="2812" y="15106"/>
                  <a:pt x="2794" y="15126"/>
                </a:cubicBezTo>
                <a:cubicBezTo>
                  <a:pt x="2776" y="15145"/>
                  <a:pt x="2770" y="15189"/>
                  <a:pt x="2783" y="15221"/>
                </a:cubicBezTo>
                <a:cubicBezTo>
                  <a:pt x="2794" y="15249"/>
                  <a:pt x="2817" y="15257"/>
                  <a:pt x="2835" y="15237"/>
                </a:cubicBezTo>
                <a:close/>
                <a:moveTo>
                  <a:pt x="2" y="9922"/>
                </a:moveTo>
                <a:cubicBezTo>
                  <a:pt x="96" y="9902"/>
                  <a:pt x="163" y="9755"/>
                  <a:pt x="154" y="9589"/>
                </a:cubicBezTo>
                <a:cubicBezTo>
                  <a:pt x="148" y="9442"/>
                  <a:pt x="83" y="9330"/>
                  <a:pt x="2" y="9310"/>
                </a:cubicBezTo>
                <a:lnTo>
                  <a:pt x="2" y="9922"/>
                </a:lnTo>
                <a:close/>
                <a:moveTo>
                  <a:pt x="428" y="11400"/>
                </a:moveTo>
                <a:cubicBezTo>
                  <a:pt x="443" y="11535"/>
                  <a:pt x="517" y="11618"/>
                  <a:pt x="593" y="11590"/>
                </a:cubicBezTo>
                <a:cubicBezTo>
                  <a:pt x="669" y="11563"/>
                  <a:pt x="716" y="11432"/>
                  <a:pt x="701" y="11297"/>
                </a:cubicBezTo>
                <a:cubicBezTo>
                  <a:pt x="685" y="11161"/>
                  <a:pt x="611" y="11078"/>
                  <a:pt x="535" y="11106"/>
                </a:cubicBezTo>
                <a:cubicBezTo>
                  <a:pt x="461" y="11134"/>
                  <a:pt x="412" y="11265"/>
                  <a:pt x="428" y="11400"/>
                </a:cubicBezTo>
                <a:close/>
                <a:moveTo>
                  <a:pt x="237" y="10236"/>
                </a:moveTo>
                <a:cubicBezTo>
                  <a:pt x="152" y="10260"/>
                  <a:pt x="92" y="10399"/>
                  <a:pt x="105" y="10550"/>
                </a:cubicBezTo>
                <a:cubicBezTo>
                  <a:pt x="119" y="10701"/>
                  <a:pt x="197" y="10804"/>
                  <a:pt x="284" y="10780"/>
                </a:cubicBezTo>
                <a:cubicBezTo>
                  <a:pt x="369" y="10756"/>
                  <a:pt x="430" y="10617"/>
                  <a:pt x="416" y="10466"/>
                </a:cubicBezTo>
                <a:cubicBezTo>
                  <a:pt x="401" y="10315"/>
                  <a:pt x="322" y="10212"/>
                  <a:pt x="237" y="10236"/>
                </a:cubicBezTo>
                <a:close/>
                <a:moveTo>
                  <a:pt x="2866" y="16941"/>
                </a:moveTo>
                <a:cubicBezTo>
                  <a:pt x="2891" y="16996"/>
                  <a:pt x="2935" y="17004"/>
                  <a:pt x="2967" y="16961"/>
                </a:cubicBezTo>
                <a:cubicBezTo>
                  <a:pt x="2998" y="16917"/>
                  <a:pt x="3003" y="16838"/>
                  <a:pt x="2978" y="16782"/>
                </a:cubicBezTo>
                <a:cubicBezTo>
                  <a:pt x="2953" y="16726"/>
                  <a:pt x="2909" y="16718"/>
                  <a:pt x="2877" y="16762"/>
                </a:cubicBezTo>
                <a:cubicBezTo>
                  <a:pt x="2846" y="16806"/>
                  <a:pt x="2841" y="16885"/>
                  <a:pt x="2866" y="16941"/>
                </a:cubicBezTo>
                <a:close/>
                <a:moveTo>
                  <a:pt x="4292" y="17795"/>
                </a:moveTo>
                <a:cubicBezTo>
                  <a:pt x="4283" y="17811"/>
                  <a:pt x="4286" y="17834"/>
                  <a:pt x="4294" y="17846"/>
                </a:cubicBezTo>
                <a:cubicBezTo>
                  <a:pt x="4303" y="17862"/>
                  <a:pt x="4317" y="17858"/>
                  <a:pt x="4326" y="17842"/>
                </a:cubicBezTo>
                <a:cubicBezTo>
                  <a:pt x="4335" y="17827"/>
                  <a:pt x="4333" y="17803"/>
                  <a:pt x="4324" y="17791"/>
                </a:cubicBezTo>
                <a:cubicBezTo>
                  <a:pt x="4315" y="17779"/>
                  <a:pt x="4301" y="17779"/>
                  <a:pt x="4292" y="17795"/>
                </a:cubicBezTo>
                <a:close/>
                <a:moveTo>
                  <a:pt x="3818" y="17612"/>
                </a:moveTo>
                <a:cubicBezTo>
                  <a:pt x="3833" y="17640"/>
                  <a:pt x="3858" y="17640"/>
                  <a:pt x="3871" y="17612"/>
                </a:cubicBezTo>
                <a:cubicBezTo>
                  <a:pt x="3887" y="17584"/>
                  <a:pt x="3887" y="17545"/>
                  <a:pt x="3871" y="17517"/>
                </a:cubicBezTo>
                <a:cubicBezTo>
                  <a:pt x="3856" y="17489"/>
                  <a:pt x="3831" y="17489"/>
                  <a:pt x="3818" y="17517"/>
                </a:cubicBezTo>
                <a:cubicBezTo>
                  <a:pt x="3802" y="17545"/>
                  <a:pt x="3802" y="17584"/>
                  <a:pt x="3818" y="17612"/>
                </a:cubicBezTo>
                <a:close/>
                <a:moveTo>
                  <a:pt x="4774" y="18005"/>
                </a:moveTo>
                <a:cubicBezTo>
                  <a:pt x="4771" y="18001"/>
                  <a:pt x="4769" y="18001"/>
                  <a:pt x="4767" y="18005"/>
                </a:cubicBezTo>
                <a:cubicBezTo>
                  <a:pt x="4765" y="18009"/>
                  <a:pt x="4765" y="18013"/>
                  <a:pt x="4767" y="18017"/>
                </a:cubicBezTo>
                <a:cubicBezTo>
                  <a:pt x="4769" y="18021"/>
                  <a:pt x="4771" y="18017"/>
                  <a:pt x="4774" y="18017"/>
                </a:cubicBezTo>
                <a:cubicBezTo>
                  <a:pt x="4776" y="18013"/>
                  <a:pt x="4776" y="18009"/>
                  <a:pt x="4774" y="18005"/>
                </a:cubicBezTo>
                <a:close/>
                <a:moveTo>
                  <a:pt x="1227" y="14915"/>
                </a:moveTo>
                <a:cubicBezTo>
                  <a:pt x="1296" y="14859"/>
                  <a:pt x="1328" y="14712"/>
                  <a:pt x="1296" y="14589"/>
                </a:cubicBezTo>
                <a:cubicBezTo>
                  <a:pt x="1265" y="14466"/>
                  <a:pt x="1180" y="14411"/>
                  <a:pt x="1111" y="14470"/>
                </a:cubicBezTo>
                <a:cubicBezTo>
                  <a:pt x="1041" y="14526"/>
                  <a:pt x="1010" y="14673"/>
                  <a:pt x="1041" y="14796"/>
                </a:cubicBezTo>
                <a:cubicBezTo>
                  <a:pt x="1075" y="14919"/>
                  <a:pt x="1158" y="14971"/>
                  <a:pt x="1227" y="14915"/>
                </a:cubicBezTo>
                <a:close/>
                <a:moveTo>
                  <a:pt x="1648" y="15523"/>
                </a:moveTo>
                <a:cubicBezTo>
                  <a:pt x="1708" y="15467"/>
                  <a:pt x="1731" y="15336"/>
                  <a:pt x="1699" y="15229"/>
                </a:cubicBezTo>
                <a:cubicBezTo>
                  <a:pt x="1668" y="15122"/>
                  <a:pt x="1592" y="15082"/>
                  <a:pt x="1534" y="15141"/>
                </a:cubicBezTo>
                <a:cubicBezTo>
                  <a:pt x="1473" y="15197"/>
                  <a:pt x="1451" y="15328"/>
                  <a:pt x="1482" y="15435"/>
                </a:cubicBezTo>
                <a:cubicBezTo>
                  <a:pt x="1511" y="15539"/>
                  <a:pt x="1587" y="15578"/>
                  <a:pt x="1648" y="15523"/>
                </a:cubicBezTo>
                <a:close/>
                <a:moveTo>
                  <a:pt x="620" y="14093"/>
                </a:moveTo>
                <a:cubicBezTo>
                  <a:pt x="652" y="14236"/>
                  <a:pt x="743" y="14303"/>
                  <a:pt x="824" y="14248"/>
                </a:cubicBezTo>
                <a:cubicBezTo>
                  <a:pt x="905" y="14192"/>
                  <a:pt x="945" y="14033"/>
                  <a:pt x="914" y="13890"/>
                </a:cubicBezTo>
                <a:cubicBezTo>
                  <a:pt x="882" y="13747"/>
                  <a:pt x="790" y="13680"/>
                  <a:pt x="710" y="13735"/>
                </a:cubicBezTo>
                <a:cubicBezTo>
                  <a:pt x="629" y="13787"/>
                  <a:pt x="589" y="13950"/>
                  <a:pt x="620" y="14093"/>
                </a:cubicBezTo>
                <a:close/>
                <a:moveTo>
                  <a:pt x="3341" y="17310"/>
                </a:moveTo>
                <a:cubicBezTo>
                  <a:pt x="3361" y="17350"/>
                  <a:pt x="3397" y="17354"/>
                  <a:pt x="3419" y="17318"/>
                </a:cubicBezTo>
                <a:cubicBezTo>
                  <a:pt x="3441" y="17282"/>
                  <a:pt x="3444" y="17219"/>
                  <a:pt x="3423" y="17179"/>
                </a:cubicBezTo>
                <a:cubicBezTo>
                  <a:pt x="3403" y="17139"/>
                  <a:pt x="3368" y="17135"/>
                  <a:pt x="3345" y="17171"/>
                </a:cubicBezTo>
                <a:cubicBezTo>
                  <a:pt x="3323" y="17207"/>
                  <a:pt x="3320" y="17270"/>
                  <a:pt x="3341" y="17310"/>
                </a:cubicBezTo>
                <a:close/>
                <a:moveTo>
                  <a:pt x="329" y="12937"/>
                </a:moveTo>
                <a:cubicBezTo>
                  <a:pt x="237" y="12989"/>
                  <a:pt x="188" y="13163"/>
                  <a:pt x="217" y="13322"/>
                </a:cubicBezTo>
                <a:cubicBezTo>
                  <a:pt x="246" y="13481"/>
                  <a:pt x="345" y="13572"/>
                  <a:pt x="437" y="13517"/>
                </a:cubicBezTo>
                <a:cubicBezTo>
                  <a:pt x="528" y="13465"/>
                  <a:pt x="578" y="13290"/>
                  <a:pt x="549" y="13132"/>
                </a:cubicBezTo>
                <a:cubicBezTo>
                  <a:pt x="517" y="12973"/>
                  <a:pt x="421" y="12885"/>
                  <a:pt x="329" y="12937"/>
                </a:cubicBezTo>
                <a:close/>
                <a:moveTo>
                  <a:pt x="2541" y="16325"/>
                </a:moveTo>
                <a:cubicBezTo>
                  <a:pt x="2512" y="16254"/>
                  <a:pt x="2458" y="16238"/>
                  <a:pt x="2418" y="16285"/>
                </a:cubicBezTo>
                <a:cubicBezTo>
                  <a:pt x="2378" y="16333"/>
                  <a:pt x="2367" y="16432"/>
                  <a:pt x="2396" y="16504"/>
                </a:cubicBezTo>
                <a:cubicBezTo>
                  <a:pt x="2425" y="16575"/>
                  <a:pt x="2479" y="16591"/>
                  <a:pt x="2519" y="16544"/>
                </a:cubicBezTo>
                <a:cubicBezTo>
                  <a:pt x="2559" y="16496"/>
                  <a:pt x="2570" y="16397"/>
                  <a:pt x="2541" y="16325"/>
                </a:cubicBezTo>
                <a:close/>
                <a:moveTo>
                  <a:pt x="2" y="12742"/>
                </a:moveTo>
                <a:cubicBezTo>
                  <a:pt x="25" y="12746"/>
                  <a:pt x="47" y="12742"/>
                  <a:pt x="72" y="12734"/>
                </a:cubicBezTo>
                <a:cubicBezTo>
                  <a:pt x="172" y="12687"/>
                  <a:pt x="235" y="12504"/>
                  <a:pt x="208" y="12325"/>
                </a:cubicBezTo>
                <a:cubicBezTo>
                  <a:pt x="184" y="12162"/>
                  <a:pt x="96" y="12059"/>
                  <a:pt x="4" y="12075"/>
                </a:cubicBezTo>
                <a:lnTo>
                  <a:pt x="4" y="12742"/>
                </a:lnTo>
                <a:close/>
                <a:moveTo>
                  <a:pt x="1932" y="16003"/>
                </a:moveTo>
                <a:cubicBezTo>
                  <a:pt x="1964" y="16091"/>
                  <a:pt x="2029" y="16119"/>
                  <a:pt x="2078" y="16067"/>
                </a:cubicBezTo>
                <a:cubicBezTo>
                  <a:pt x="2127" y="16011"/>
                  <a:pt x="2143" y="15896"/>
                  <a:pt x="2114" y="15809"/>
                </a:cubicBezTo>
                <a:cubicBezTo>
                  <a:pt x="2082" y="15721"/>
                  <a:pt x="2017" y="15694"/>
                  <a:pt x="1968" y="15745"/>
                </a:cubicBezTo>
                <a:cubicBezTo>
                  <a:pt x="1917" y="15801"/>
                  <a:pt x="1901" y="15916"/>
                  <a:pt x="1932" y="16003"/>
                </a:cubicBezTo>
                <a:close/>
                <a:moveTo>
                  <a:pt x="5622" y="19542"/>
                </a:moveTo>
                <a:cubicBezTo>
                  <a:pt x="5616" y="19562"/>
                  <a:pt x="5620" y="19582"/>
                  <a:pt x="5631" y="19594"/>
                </a:cubicBezTo>
                <a:cubicBezTo>
                  <a:pt x="5642" y="19606"/>
                  <a:pt x="5654" y="19598"/>
                  <a:pt x="5660" y="19578"/>
                </a:cubicBezTo>
                <a:cubicBezTo>
                  <a:pt x="5667" y="19558"/>
                  <a:pt x="5663" y="19539"/>
                  <a:pt x="5651" y="19527"/>
                </a:cubicBezTo>
                <a:cubicBezTo>
                  <a:pt x="5640" y="19519"/>
                  <a:pt x="5627" y="19527"/>
                  <a:pt x="5622" y="19542"/>
                </a:cubicBezTo>
                <a:close/>
                <a:moveTo>
                  <a:pt x="2765" y="18041"/>
                </a:moveTo>
                <a:cubicBezTo>
                  <a:pt x="2720" y="17950"/>
                  <a:pt x="2642" y="17942"/>
                  <a:pt x="2593" y="18021"/>
                </a:cubicBezTo>
                <a:cubicBezTo>
                  <a:pt x="2541" y="18101"/>
                  <a:pt x="2537" y="18236"/>
                  <a:pt x="2582" y="18327"/>
                </a:cubicBezTo>
                <a:cubicBezTo>
                  <a:pt x="2626" y="18418"/>
                  <a:pt x="2705" y="18426"/>
                  <a:pt x="2754" y="18347"/>
                </a:cubicBezTo>
                <a:cubicBezTo>
                  <a:pt x="2803" y="18267"/>
                  <a:pt x="2810" y="18132"/>
                  <a:pt x="2765" y="18041"/>
                </a:cubicBezTo>
                <a:close/>
                <a:moveTo>
                  <a:pt x="6115" y="19578"/>
                </a:moveTo>
                <a:cubicBezTo>
                  <a:pt x="6117" y="19578"/>
                  <a:pt x="6119" y="19578"/>
                  <a:pt x="6122" y="19574"/>
                </a:cubicBezTo>
                <a:cubicBezTo>
                  <a:pt x="6122" y="19570"/>
                  <a:pt x="6122" y="19566"/>
                  <a:pt x="6119" y="19562"/>
                </a:cubicBezTo>
                <a:cubicBezTo>
                  <a:pt x="6117" y="19562"/>
                  <a:pt x="6115" y="19562"/>
                  <a:pt x="6113" y="19566"/>
                </a:cubicBezTo>
                <a:cubicBezTo>
                  <a:pt x="6110" y="19574"/>
                  <a:pt x="6110" y="19578"/>
                  <a:pt x="6115" y="19578"/>
                </a:cubicBezTo>
                <a:close/>
                <a:moveTo>
                  <a:pt x="5134" y="19550"/>
                </a:moveTo>
                <a:cubicBezTo>
                  <a:pt x="5152" y="19570"/>
                  <a:pt x="5177" y="19562"/>
                  <a:pt x="5188" y="19531"/>
                </a:cubicBezTo>
                <a:cubicBezTo>
                  <a:pt x="5199" y="19499"/>
                  <a:pt x="5195" y="19459"/>
                  <a:pt x="5177" y="19435"/>
                </a:cubicBezTo>
                <a:cubicBezTo>
                  <a:pt x="5159" y="19415"/>
                  <a:pt x="5134" y="19423"/>
                  <a:pt x="5123" y="19455"/>
                </a:cubicBezTo>
                <a:cubicBezTo>
                  <a:pt x="5112" y="19487"/>
                  <a:pt x="5116" y="19531"/>
                  <a:pt x="5134" y="19550"/>
                </a:cubicBezTo>
                <a:close/>
                <a:moveTo>
                  <a:pt x="4706" y="19415"/>
                </a:moveTo>
                <a:cubicBezTo>
                  <a:pt x="4724" y="19372"/>
                  <a:pt x="4718" y="19312"/>
                  <a:pt x="4693" y="19280"/>
                </a:cubicBezTo>
                <a:cubicBezTo>
                  <a:pt x="4668" y="19249"/>
                  <a:pt x="4633" y="19260"/>
                  <a:pt x="4615" y="19304"/>
                </a:cubicBezTo>
                <a:cubicBezTo>
                  <a:pt x="4597" y="19348"/>
                  <a:pt x="4603" y="19407"/>
                  <a:pt x="4628" y="19439"/>
                </a:cubicBezTo>
                <a:cubicBezTo>
                  <a:pt x="4655" y="19471"/>
                  <a:pt x="4689" y="19459"/>
                  <a:pt x="4706" y="19415"/>
                </a:cubicBezTo>
                <a:close/>
                <a:moveTo>
                  <a:pt x="4212" y="19066"/>
                </a:moveTo>
                <a:cubicBezTo>
                  <a:pt x="4180" y="19022"/>
                  <a:pt x="4136" y="19030"/>
                  <a:pt x="4111" y="19086"/>
                </a:cubicBezTo>
                <a:cubicBezTo>
                  <a:pt x="4086" y="19141"/>
                  <a:pt x="4091" y="19221"/>
                  <a:pt x="4122" y="19264"/>
                </a:cubicBezTo>
                <a:cubicBezTo>
                  <a:pt x="4153" y="19308"/>
                  <a:pt x="4198" y="19300"/>
                  <a:pt x="4223" y="19245"/>
                </a:cubicBezTo>
                <a:cubicBezTo>
                  <a:pt x="4247" y="19189"/>
                  <a:pt x="4241" y="19110"/>
                  <a:pt x="4212" y="19066"/>
                </a:cubicBezTo>
                <a:close/>
                <a:moveTo>
                  <a:pt x="3726" y="18788"/>
                </a:moveTo>
                <a:cubicBezTo>
                  <a:pt x="3690" y="18728"/>
                  <a:pt x="3634" y="18732"/>
                  <a:pt x="3600" y="18796"/>
                </a:cubicBezTo>
                <a:cubicBezTo>
                  <a:pt x="3567" y="18859"/>
                  <a:pt x="3569" y="18959"/>
                  <a:pt x="3607" y="19018"/>
                </a:cubicBezTo>
                <a:cubicBezTo>
                  <a:pt x="3643" y="19078"/>
                  <a:pt x="3699" y="19074"/>
                  <a:pt x="3732" y="19010"/>
                </a:cubicBezTo>
                <a:cubicBezTo>
                  <a:pt x="3766" y="18947"/>
                  <a:pt x="3762" y="18843"/>
                  <a:pt x="3726" y="18788"/>
                </a:cubicBezTo>
                <a:close/>
                <a:moveTo>
                  <a:pt x="1321" y="16861"/>
                </a:moveTo>
                <a:cubicBezTo>
                  <a:pt x="1404" y="16774"/>
                  <a:pt x="1431" y="16587"/>
                  <a:pt x="1381" y="16440"/>
                </a:cubicBezTo>
                <a:cubicBezTo>
                  <a:pt x="1332" y="16293"/>
                  <a:pt x="1225" y="16250"/>
                  <a:pt x="1144" y="16337"/>
                </a:cubicBezTo>
                <a:cubicBezTo>
                  <a:pt x="1061" y="16424"/>
                  <a:pt x="1034" y="16611"/>
                  <a:pt x="1084" y="16758"/>
                </a:cubicBezTo>
                <a:cubicBezTo>
                  <a:pt x="1133" y="16901"/>
                  <a:pt x="1238" y="16949"/>
                  <a:pt x="1321" y="16861"/>
                </a:cubicBezTo>
                <a:close/>
                <a:moveTo>
                  <a:pt x="2" y="14788"/>
                </a:moveTo>
                <a:cubicBezTo>
                  <a:pt x="116" y="14708"/>
                  <a:pt x="175" y="14482"/>
                  <a:pt x="130" y="14276"/>
                </a:cubicBezTo>
                <a:cubicBezTo>
                  <a:pt x="105" y="14168"/>
                  <a:pt x="58" y="14089"/>
                  <a:pt x="2" y="14049"/>
                </a:cubicBezTo>
                <a:lnTo>
                  <a:pt x="2" y="14788"/>
                </a:lnTo>
                <a:close/>
                <a:moveTo>
                  <a:pt x="1789" y="17421"/>
                </a:moveTo>
                <a:cubicBezTo>
                  <a:pt x="1861" y="17334"/>
                  <a:pt x="1879" y="17163"/>
                  <a:pt x="1829" y="17036"/>
                </a:cubicBezTo>
                <a:cubicBezTo>
                  <a:pt x="1780" y="16909"/>
                  <a:pt x="1684" y="16877"/>
                  <a:pt x="1612" y="16965"/>
                </a:cubicBezTo>
                <a:cubicBezTo>
                  <a:pt x="1540" y="17052"/>
                  <a:pt x="1523" y="17223"/>
                  <a:pt x="1572" y="17350"/>
                </a:cubicBezTo>
                <a:cubicBezTo>
                  <a:pt x="1621" y="17477"/>
                  <a:pt x="1717" y="17509"/>
                  <a:pt x="1789" y="17421"/>
                </a:cubicBezTo>
                <a:close/>
                <a:moveTo>
                  <a:pt x="423" y="15543"/>
                </a:moveTo>
                <a:cubicBezTo>
                  <a:pt x="528" y="15459"/>
                  <a:pt x="573" y="15241"/>
                  <a:pt x="526" y="15058"/>
                </a:cubicBezTo>
                <a:cubicBezTo>
                  <a:pt x="479" y="14875"/>
                  <a:pt x="356" y="14792"/>
                  <a:pt x="251" y="14875"/>
                </a:cubicBezTo>
                <a:cubicBezTo>
                  <a:pt x="146" y="14959"/>
                  <a:pt x="101" y="15173"/>
                  <a:pt x="148" y="15360"/>
                </a:cubicBezTo>
                <a:cubicBezTo>
                  <a:pt x="197" y="15547"/>
                  <a:pt x="320" y="15626"/>
                  <a:pt x="423" y="15543"/>
                </a:cubicBezTo>
                <a:close/>
                <a:moveTo>
                  <a:pt x="2293" y="17572"/>
                </a:moveTo>
                <a:cubicBezTo>
                  <a:pt x="2246" y="17465"/>
                  <a:pt x="2158" y="17445"/>
                  <a:pt x="2096" y="17529"/>
                </a:cubicBezTo>
                <a:cubicBezTo>
                  <a:pt x="2035" y="17612"/>
                  <a:pt x="2024" y="17767"/>
                  <a:pt x="2071" y="17874"/>
                </a:cubicBezTo>
                <a:cubicBezTo>
                  <a:pt x="2118" y="17981"/>
                  <a:pt x="2205" y="18001"/>
                  <a:pt x="2268" y="17918"/>
                </a:cubicBezTo>
                <a:cubicBezTo>
                  <a:pt x="2329" y="17834"/>
                  <a:pt x="2340" y="17680"/>
                  <a:pt x="2293" y="17572"/>
                </a:cubicBezTo>
                <a:close/>
                <a:moveTo>
                  <a:pt x="3094" y="18442"/>
                </a:moveTo>
                <a:cubicBezTo>
                  <a:pt x="3052" y="18514"/>
                  <a:pt x="3052" y="18633"/>
                  <a:pt x="3092" y="18708"/>
                </a:cubicBezTo>
                <a:cubicBezTo>
                  <a:pt x="3132" y="18784"/>
                  <a:pt x="3200" y="18784"/>
                  <a:pt x="3242" y="18712"/>
                </a:cubicBezTo>
                <a:cubicBezTo>
                  <a:pt x="3285" y="18641"/>
                  <a:pt x="3285" y="18522"/>
                  <a:pt x="3244" y="18446"/>
                </a:cubicBezTo>
                <a:cubicBezTo>
                  <a:pt x="3202" y="18371"/>
                  <a:pt x="3135" y="18371"/>
                  <a:pt x="3094" y="18442"/>
                </a:cubicBezTo>
                <a:close/>
                <a:moveTo>
                  <a:pt x="864" y="16234"/>
                </a:moveTo>
                <a:cubicBezTo>
                  <a:pt x="958" y="16146"/>
                  <a:pt x="994" y="15944"/>
                  <a:pt x="945" y="15781"/>
                </a:cubicBezTo>
                <a:cubicBezTo>
                  <a:pt x="896" y="15618"/>
                  <a:pt x="781" y="15555"/>
                  <a:pt x="687" y="15638"/>
                </a:cubicBezTo>
                <a:cubicBezTo>
                  <a:pt x="593" y="15725"/>
                  <a:pt x="558" y="15928"/>
                  <a:pt x="607" y="16091"/>
                </a:cubicBezTo>
                <a:cubicBezTo>
                  <a:pt x="656" y="16258"/>
                  <a:pt x="772" y="16321"/>
                  <a:pt x="864" y="16234"/>
                </a:cubicBezTo>
                <a:close/>
                <a:moveTo>
                  <a:pt x="5107" y="21000"/>
                </a:moveTo>
                <a:cubicBezTo>
                  <a:pt x="5150" y="21044"/>
                  <a:pt x="5204" y="21016"/>
                  <a:pt x="5228" y="20941"/>
                </a:cubicBezTo>
                <a:cubicBezTo>
                  <a:pt x="5253" y="20865"/>
                  <a:pt x="5237" y="20770"/>
                  <a:pt x="5195" y="20726"/>
                </a:cubicBezTo>
                <a:cubicBezTo>
                  <a:pt x="5152" y="20682"/>
                  <a:pt x="5098" y="20710"/>
                  <a:pt x="5074" y="20786"/>
                </a:cubicBezTo>
                <a:cubicBezTo>
                  <a:pt x="5051" y="20861"/>
                  <a:pt x="5065" y="20957"/>
                  <a:pt x="5107" y="21000"/>
                </a:cubicBezTo>
                <a:close/>
                <a:moveTo>
                  <a:pt x="5640" y="21040"/>
                </a:moveTo>
                <a:cubicBezTo>
                  <a:pt x="5676" y="21072"/>
                  <a:pt x="5719" y="21044"/>
                  <a:pt x="5736" y="20980"/>
                </a:cubicBezTo>
                <a:cubicBezTo>
                  <a:pt x="5754" y="20917"/>
                  <a:pt x="5739" y="20841"/>
                  <a:pt x="5703" y="20810"/>
                </a:cubicBezTo>
                <a:cubicBezTo>
                  <a:pt x="5667" y="20778"/>
                  <a:pt x="5624" y="20806"/>
                  <a:pt x="5607" y="20869"/>
                </a:cubicBezTo>
                <a:cubicBezTo>
                  <a:pt x="5591" y="20929"/>
                  <a:pt x="5604" y="21008"/>
                  <a:pt x="5640" y="21040"/>
                </a:cubicBezTo>
                <a:close/>
                <a:moveTo>
                  <a:pt x="6133" y="20885"/>
                </a:moveTo>
                <a:cubicBezTo>
                  <a:pt x="6122" y="20937"/>
                  <a:pt x="6135" y="20992"/>
                  <a:pt x="6162" y="21012"/>
                </a:cubicBezTo>
                <a:cubicBezTo>
                  <a:pt x="6191" y="21032"/>
                  <a:pt x="6222" y="21008"/>
                  <a:pt x="6233" y="20960"/>
                </a:cubicBezTo>
                <a:cubicBezTo>
                  <a:pt x="6245" y="20909"/>
                  <a:pt x="6231" y="20853"/>
                  <a:pt x="6204" y="20833"/>
                </a:cubicBezTo>
                <a:cubicBezTo>
                  <a:pt x="6175" y="20810"/>
                  <a:pt x="6144" y="20833"/>
                  <a:pt x="6133" y="20885"/>
                </a:cubicBezTo>
                <a:close/>
                <a:moveTo>
                  <a:pt x="6668" y="20925"/>
                </a:moveTo>
                <a:cubicBezTo>
                  <a:pt x="6688" y="20937"/>
                  <a:pt x="6710" y="20921"/>
                  <a:pt x="6717" y="20885"/>
                </a:cubicBezTo>
                <a:cubicBezTo>
                  <a:pt x="6724" y="20849"/>
                  <a:pt x="6715" y="20810"/>
                  <a:pt x="6695" y="20798"/>
                </a:cubicBezTo>
                <a:cubicBezTo>
                  <a:pt x="6675" y="20786"/>
                  <a:pt x="6652" y="20802"/>
                  <a:pt x="6645" y="20837"/>
                </a:cubicBezTo>
                <a:cubicBezTo>
                  <a:pt x="6637" y="20873"/>
                  <a:pt x="6648" y="20913"/>
                  <a:pt x="6668" y="20925"/>
                </a:cubicBezTo>
                <a:close/>
                <a:moveTo>
                  <a:pt x="7143" y="20730"/>
                </a:moveTo>
                <a:cubicBezTo>
                  <a:pt x="7140" y="20750"/>
                  <a:pt x="7145" y="20770"/>
                  <a:pt x="7158" y="20778"/>
                </a:cubicBezTo>
                <a:cubicBezTo>
                  <a:pt x="7169" y="20782"/>
                  <a:pt x="7181" y="20774"/>
                  <a:pt x="7185" y="20750"/>
                </a:cubicBezTo>
                <a:cubicBezTo>
                  <a:pt x="7187" y="20730"/>
                  <a:pt x="7183" y="20710"/>
                  <a:pt x="7172" y="20702"/>
                </a:cubicBezTo>
                <a:cubicBezTo>
                  <a:pt x="7158" y="20698"/>
                  <a:pt x="7147" y="20710"/>
                  <a:pt x="7143" y="20730"/>
                </a:cubicBezTo>
                <a:close/>
                <a:moveTo>
                  <a:pt x="2611" y="19344"/>
                </a:moveTo>
                <a:cubicBezTo>
                  <a:pt x="2544" y="19221"/>
                  <a:pt x="2434" y="19217"/>
                  <a:pt x="2364" y="19336"/>
                </a:cubicBezTo>
                <a:cubicBezTo>
                  <a:pt x="2295" y="19455"/>
                  <a:pt x="2293" y="19646"/>
                  <a:pt x="2360" y="19769"/>
                </a:cubicBezTo>
                <a:cubicBezTo>
                  <a:pt x="2427" y="19892"/>
                  <a:pt x="2537" y="19896"/>
                  <a:pt x="2606" y="19777"/>
                </a:cubicBezTo>
                <a:cubicBezTo>
                  <a:pt x="2676" y="19662"/>
                  <a:pt x="2678" y="19467"/>
                  <a:pt x="2611" y="19344"/>
                </a:cubicBezTo>
                <a:close/>
                <a:moveTo>
                  <a:pt x="3126" y="19753"/>
                </a:moveTo>
                <a:cubicBezTo>
                  <a:pt x="3063" y="19650"/>
                  <a:pt x="2962" y="19654"/>
                  <a:pt x="2904" y="19769"/>
                </a:cubicBezTo>
                <a:cubicBezTo>
                  <a:pt x="2846" y="19880"/>
                  <a:pt x="2848" y="20055"/>
                  <a:pt x="2913" y="20158"/>
                </a:cubicBezTo>
                <a:cubicBezTo>
                  <a:pt x="2976" y="20261"/>
                  <a:pt x="3076" y="20257"/>
                  <a:pt x="3135" y="20142"/>
                </a:cubicBezTo>
                <a:cubicBezTo>
                  <a:pt x="3193" y="20031"/>
                  <a:pt x="3188" y="19856"/>
                  <a:pt x="3126" y="19753"/>
                </a:cubicBezTo>
                <a:close/>
                <a:moveTo>
                  <a:pt x="4019" y="20718"/>
                </a:moveTo>
                <a:cubicBezTo>
                  <a:pt x="4073" y="20790"/>
                  <a:pt x="4151" y="20770"/>
                  <a:pt x="4191" y="20671"/>
                </a:cubicBezTo>
                <a:cubicBezTo>
                  <a:pt x="4232" y="20575"/>
                  <a:pt x="4221" y="20436"/>
                  <a:pt x="4165" y="20369"/>
                </a:cubicBezTo>
                <a:cubicBezTo>
                  <a:pt x="4111" y="20297"/>
                  <a:pt x="4033" y="20321"/>
                  <a:pt x="3992" y="20416"/>
                </a:cubicBezTo>
                <a:cubicBezTo>
                  <a:pt x="3952" y="20512"/>
                  <a:pt x="3963" y="20651"/>
                  <a:pt x="4019" y="20718"/>
                </a:cubicBezTo>
                <a:close/>
                <a:moveTo>
                  <a:pt x="2105" y="18867"/>
                </a:moveTo>
                <a:cubicBezTo>
                  <a:pt x="2035" y="18724"/>
                  <a:pt x="1917" y="18708"/>
                  <a:pt x="1836" y="18831"/>
                </a:cubicBezTo>
                <a:cubicBezTo>
                  <a:pt x="1755" y="18951"/>
                  <a:pt x="1746" y="19165"/>
                  <a:pt x="1816" y="19304"/>
                </a:cubicBezTo>
                <a:cubicBezTo>
                  <a:pt x="1883" y="19447"/>
                  <a:pt x="2004" y="19463"/>
                  <a:pt x="2085" y="19340"/>
                </a:cubicBezTo>
                <a:cubicBezTo>
                  <a:pt x="2163" y="19225"/>
                  <a:pt x="2172" y="19010"/>
                  <a:pt x="2105" y="18867"/>
                </a:cubicBezTo>
                <a:close/>
                <a:moveTo>
                  <a:pt x="1605" y="18327"/>
                </a:moveTo>
                <a:cubicBezTo>
                  <a:pt x="1536" y="18164"/>
                  <a:pt x="1406" y="18132"/>
                  <a:pt x="1314" y="18256"/>
                </a:cubicBezTo>
                <a:cubicBezTo>
                  <a:pt x="1223" y="18379"/>
                  <a:pt x="1205" y="18609"/>
                  <a:pt x="1274" y="18768"/>
                </a:cubicBezTo>
                <a:cubicBezTo>
                  <a:pt x="1343" y="18931"/>
                  <a:pt x="1473" y="18963"/>
                  <a:pt x="1565" y="18839"/>
                </a:cubicBezTo>
                <a:cubicBezTo>
                  <a:pt x="1657" y="18716"/>
                  <a:pt x="1675" y="18490"/>
                  <a:pt x="1605" y="18327"/>
                </a:cubicBezTo>
                <a:close/>
                <a:moveTo>
                  <a:pt x="1120" y="17719"/>
                </a:moveTo>
                <a:cubicBezTo>
                  <a:pt x="1050" y="17537"/>
                  <a:pt x="911" y="17489"/>
                  <a:pt x="808" y="17612"/>
                </a:cubicBezTo>
                <a:cubicBezTo>
                  <a:pt x="705" y="17735"/>
                  <a:pt x="678" y="17981"/>
                  <a:pt x="748" y="18160"/>
                </a:cubicBezTo>
                <a:cubicBezTo>
                  <a:pt x="817" y="18343"/>
                  <a:pt x="956" y="18391"/>
                  <a:pt x="1059" y="18267"/>
                </a:cubicBezTo>
                <a:cubicBezTo>
                  <a:pt x="1162" y="18144"/>
                  <a:pt x="1189" y="17902"/>
                  <a:pt x="1120" y="17719"/>
                </a:cubicBezTo>
                <a:close/>
                <a:moveTo>
                  <a:pt x="2" y="16965"/>
                </a:moveTo>
                <a:cubicBezTo>
                  <a:pt x="31" y="16957"/>
                  <a:pt x="58" y="16941"/>
                  <a:pt x="85" y="16917"/>
                </a:cubicBezTo>
                <a:cubicBezTo>
                  <a:pt x="213" y="16802"/>
                  <a:pt x="262" y="16528"/>
                  <a:pt x="197" y="16305"/>
                </a:cubicBezTo>
                <a:cubicBezTo>
                  <a:pt x="157" y="16166"/>
                  <a:pt x="83" y="16083"/>
                  <a:pt x="2" y="16063"/>
                </a:cubicBezTo>
                <a:lnTo>
                  <a:pt x="2" y="16965"/>
                </a:lnTo>
                <a:close/>
                <a:moveTo>
                  <a:pt x="4534" y="20635"/>
                </a:moveTo>
                <a:cubicBezTo>
                  <a:pt x="4503" y="20722"/>
                  <a:pt x="4516" y="20837"/>
                  <a:pt x="4565" y="20893"/>
                </a:cubicBezTo>
                <a:cubicBezTo>
                  <a:pt x="4615" y="20949"/>
                  <a:pt x="4680" y="20925"/>
                  <a:pt x="4711" y="20837"/>
                </a:cubicBezTo>
                <a:cubicBezTo>
                  <a:pt x="4742" y="20750"/>
                  <a:pt x="4729" y="20635"/>
                  <a:pt x="4680" y="20579"/>
                </a:cubicBezTo>
                <a:cubicBezTo>
                  <a:pt x="4633" y="20524"/>
                  <a:pt x="4568" y="20547"/>
                  <a:pt x="4534" y="20635"/>
                </a:cubicBezTo>
                <a:close/>
                <a:moveTo>
                  <a:pt x="3466" y="20476"/>
                </a:moveTo>
                <a:cubicBezTo>
                  <a:pt x="3526" y="20563"/>
                  <a:pt x="3614" y="20547"/>
                  <a:pt x="3663" y="20444"/>
                </a:cubicBezTo>
                <a:cubicBezTo>
                  <a:pt x="3712" y="20341"/>
                  <a:pt x="3703" y="20182"/>
                  <a:pt x="3645" y="20095"/>
                </a:cubicBezTo>
                <a:cubicBezTo>
                  <a:pt x="3585" y="20007"/>
                  <a:pt x="3497" y="20023"/>
                  <a:pt x="3448" y="20126"/>
                </a:cubicBezTo>
                <a:cubicBezTo>
                  <a:pt x="3399" y="20234"/>
                  <a:pt x="3406" y="20389"/>
                  <a:pt x="3466" y="20476"/>
                </a:cubicBezTo>
                <a:close/>
                <a:moveTo>
                  <a:pt x="233" y="17477"/>
                </a:moveTo>
                <a:cubicBezTo>
                  <a:pt x="300" y="17680"/>
                  <a:pt x="448" y="17747"/>
                  <a:pt x="562" y="17628"/>
                </a:cubicBezTo>
                <a:cubicBezTo>
                  <a:pt x="676" y="17509"/>
                  <a:pt x="714" y="17247"/>
                  <a:pt x="647" y="17044"/>
                </a:cubicBezTo>
                <a:cubicBezTo>
                  <a:pt x="580" y="16841"/>
                  <a:pt x="432" y="16774"/>
                  <a:pt x="318" y="16893"/>
                </a:cubicBezTo>
                <a:cubicBezTo>
                  <a:pt x="204" y="17012"/>
                  <a:pt x="166" y="17274"/>
                  <a:pt x="233" y="17477"/>
                </a:cubicBezTo>
                <a:close/>
                <a:moveTo>
                  <a:pt x="7628" y="20575"/>
                </a:moveTo>
                <a:cubicBezTo>
                  <a:pt x="7631" y="20575"/>
                  <a:pt x="7633" y="20575"/>
                  <a:pt x="7633" y="20567"/>
                </a:cubicBezTo>
                <a:cubicBezTo>
                  <a:pt x="7633" y="20563"/>
                  <a:pt x="7633" y="20559"/>
                  <a:pt x="7628" y="20559"/>
                </a:cubicBezTo>
                <a:cubicBezTo>
                  <a:pt x="7626" y="20559"/>
                  <a:pt x="7624" y="20559"/>
                  <a:pt x="7624" y="20567"/>
                </a:cubicBezTo>
                <a:cubicBezTo>
                  <a:pt x="7626" y="20571"/>
                  <a:pt x="7626" y="20575"/>
                  <a:pt x="7628" y="20575"/>
                </a:cubicBezTo>
                <a:close/>
                <a:moveTo>
                  <a:pt x="3694" y="21600"/>
                </a:moveTo>
                <a:cubicBezTo>
                  <a:pt x="3683" y="21532"/>
                  <a:pt x="3661" y="21473"/>
                  <a:pt x="3625" y="21429"/>
                </a:cubicBezTo>
                <a:cubicBezTo>
                  <a:pt x="3540" y="21318"/>
                  <a:pt x="3421" y="21350"/>
                  <a:pt x="3359" y="21497"/>
                </a:cubicBezTo>
                <a:cubicBezTo>
                  <a:pt x="3345" y="21529"/>
                  <a:pt x="3336" y="21564"/>
                  <a:pt x="3329" y="21600"/>
                </a:cubicBezTo>
                <a:lnTo>
                  <a:pt x="3694" y="21600"/>
                </a:lnTo>
                <a:close/>
                <a:moveTo>
                  <a:pt x="9241" y="20937"/>
                </a:moveTo>
                <a:cubicBezTo>
                  <a:pt x="9238" y="20937"/>
                  <a:pt x="9236" y="20941"/>
                  <a:pt x="9236" y="20945"/>
                </a:cubicBezTo>
                <a:cubicBezTo>
                  <a:pt x="9236" y="20949"/>
                  <a:pt x="9238" y="20953"/>
                  <a:pt x="9241" y="20953"/>
                </a:cubicBezTo>
                <a:cubicBezTo>
                  <a:pt x="9243" y="20953"/>
                  <a:pt x="9245" y="20949"/>
                  <a:pt x="9245" y="20945"/>
                </a:cubicBezTo>
                <a:cubicBezTo>
                  <a:pt x="9245" y="20941"/>
                  <a:pt x="9243" y="20937"/>
                  <a:pt x="9241" y="20937"/>
                </a:cubicBezTo>
                <a:close/>
                <a:moveTo>
                  <a:pt x="8784" y="21294"/>
                </a:moveTo>
                <a:cubicBezTo>
                  <a:pt x="8784" y="21314"/>
                  <a:pt x="8793" y="21334"/>
                  <a:pt x="8804" y="21334"/>
                </a:cubicBezTo>
                <a:cubicBezTo>
                  <a:pt x="8815" y="21334"/>
                  <a:pt x="8826" y="21318"/>
                  <a:pt x="8826" y="21298"/>
                </a:cubicBezTo>
                <a:cubicBezTo>
                  <a:pt x="8826" y="21278"/>
                  <a:pt x="8817" y="21258"/>
                  <a:pt x="8806" y="21258"/>
                </a:cubicBezTo>
                <a:cubicBezTo>
                  <a:pt x="8795" y="21254"/>
                  <a:pt x="8784" y="21270"/>
                  <a:pt x="8784" y="21294"/>
                </a:cubicBezTo>
                <a:close/>
                <a:moveTo>
                  <a:pt x="2214" y="21266"/>
                </a:moveTo>
                <a:cubicBezTo>
                  <a:pt x="2304" y="21417"/>
                  <a:pt x="2447" y="21409"/>
                  <a:pt x="2532" y="21250"/>
                </a:cubicBezTo>
                <a:cubicBezTo>
                  <a:pt x="2617" y="21092"/>
                  <a:pt x="2613" y="20841"/>
                  <a:pt x="2523" y="20690"/>
                </a:cubicBezTo>
                <a:cubicBezTo>
                  <a:pt x="2434" y="20539"/>
                  <a:pt x="2291" y="20547"/>
                  <a:pt x="2205" y="20706"/>
                </a:cubicBezTo>
                <a:cubicBezTo>
                  <a:pt x="2120" y="20865"/>
                  <a:pt x="2125" y="21115"/>
                  <a:pt x="2214" y="21266"/>
                </a:cubicBezTo>
                <a:close/>
                <a:moveTo>
                  <a:pt x="1411" y="20309"/>
                </a:moveTo>
                <a:cubicBezTo>
                  <a:pt x="1520" y="20146"/>
                  <a:pt x="1534" y="19860"/>
                  <a:pt x="1442" y="19666"/>
                </a:cubicBezTo>
                <a:cubicBezTo>
                  <a:pt x="1350" y="19471"/>
                  <a:pt x="1187" y="19447"/>
                  <a:pt x="1079" y="19610"/>
                </a:cubicBezTo>
                <a:cubicBezTo>
                  <a:pt x="970" y="19773"/>
                  <a:pt x="956" y="20059"/>
                  <a:pt x="1048" y="20253"/>
                </a:cubicBezTo>
                <a:cubicBezTo>
                  <a:pt x="1140" y="20448"/>
                  <a:pt x="1303" y="20472"/>
                  <a:pt x="1411" y="20309"/>
                </a:cubicBezTo>
                <a:close/>
                <a:moveTo>
                  <a:pt x="1968" y="20818"/>
                </a:moveTo>
                <a:cubicBezTo>
                  <a:pt x="2064" y="20655"/>
                  <a:pt x="2069" y="20389"/>
                  <a:pt x="1977" y="20218"/>
                </a:cubicBezTo>
                <a:cubicBezTo>
                  <a:pt x="1885" y="20047"/>
                  <a:pt x="1733" y="20039"/>
                  <a:pt x="1637" y="20202"/>
                </a:cubicBezTo>
                <a:cubicBezTo>
                  <a:pt x="1540" y="20365"/>
                  <a:pt x="1536" y="20631"/>
                  <a:pt x="1628" y="20806"/>
                </a:cubicBezTo>
                <a:cubicBezTo>
                  <a:pt x="1720" y="20968"/>
                  <a:pt x="1872" y="20976"/>
                  <a:pt x="1968" y="20818"/>
                </a:cubicBezTo>
                <a:close/>
                <a:moveTo>
                  <a:pt x="864" y="19733"/>
                </a:moveTo>
                <a:cubicBezTo>
                  <a:pt x="985" y="19574"/>
                  <a:pt x="1012" y="19268"/>
                  <a:pt x="920" y="19054"/>
                </a:cubicBezTo>
                <a:cubicBezTo>
                  <a:pt x="831" y="18839"/>
                  <a:pt x="658" y="18796"/>
                  <a:pt x="535" y="18955"/>
                </a:cubicBezTo>
                <a:cubicBezTo>
                  <a:pt x="414" y="19113"/>
                  <a:pt x="387" y="19419"/>
                  <a:pt x="479" y="19634"/>
                </a:cubicBezTo>
                <a:cubicBezTo>
                  <a:pt x="569" y="19848"/>
                  <a:pt x="741" y="19892"/>
                  <a:pt x="864" y="19733"/>
                </a:cubicBezTo>
                <a:close/>
                <a:moveTo>
                  <a:pt x="3103" y="21600"/>
                </a:moveTo>
                <a:cubicBezTo>
                  <a:pt x="3173" y="21445"/>
                  <a:pt x="3159" y="21219"/>
                  <a:pt x="3074" y="21092"/>
                </a:cubicBezTo>
                <a:cubicBezTo>
                  <a:pt x="2987" y="20960"/>
                  <a:pt x="2855" y="20980"/>
                  <a:pt x="2783" y="21135"/>
                </a:cubicBezTo>
                <a:cubicBezTo>
                  <a:pt x="2718" y="21270"/>
                  <a:pt x="2720" y="21465"/>
                  <a:pt x="2779" y="21596"/>
                </a:cubicBezTo>
                <a:lnTo>
                  <a:pt x="3103" y="21596"/>
                </a:lnTo>
                <a:close/>
                <a:moveTo>
                  <a:pt x="2" y="19078"/>
                </a:moveTo>
                <a:cubicBezTo>
                  <a:pt x="96" y="19193"/>
                  <a:pt x="226" y="19205"/>
                  <a:pt x="329" y="19086"/>
                </a:cubicBezTo>
                <a:cubicBezTo>
                  <a:pt x="463" y="18931"/>
                  <a:pt x="502" y="18609"/>
                  <a:pt x="412" y="18371"/>
                </a:cubicBezTo>
                <a:cubicBezTo>
                  <a:pt x="322" y="18132"/>
                  <a:pt x="143" y="18065"/>
                  <a:pt x="7" y="18224"/>
                </a:cubicBezTo>
                <a:cubicBezTo>
                  <a:pt x="4" y="18228"/>
                  <a:pt x="2" y="18228"/>
                  <a:pt x="0" y="18232"/>
                </a:cubicBezTo>
                <a:lnTo>
                  <a:pt x="0" y="19078"/>
                </a:lnTo>
                <a:close/>
                <a:moveTo>
                  <a:pt x="8385" y="21600"/>
                </a:moveTo>
                <a:cubicBezTo>
                  <a:pt x="8385" y="21564"/>
                  <a:pt x="8372" y="21532"/>
                  <a:pt x="8352" y="21529"/>
                </a:cubicBezTo>
                <a:cubicBezTo>
                  <a:pt x="8331" y="21525"/>
                  <a:pt x="8311" y="21552"/>
                  <a:pt x="8309" y="21588"/>
                </a:cubicBezTo>
                <a:cubicBezTo>
                  <a:pt x="8309" y="21592"/>
                  <a:pt x="8309" y="21596"/>
                  <a:pt x="8309" y="21600"/>
                </a:cubicBezTo>
                <a:lnTo>
                  <a:pt x="8385" y="21600"/>
                </a:lnTo>
                <a:close/>
                <a:moveTo>
                  <a:pt x="10089" y="21600"/>
                </a:moveTo>
                <a:cubicBezTo>
                  <a:pt x="10082" y="21596"/>
                  <a:pt x="10076" y="21592"/>
                  <a:pt x="10069" y="21592"/>
                </a:cubicBezTo>
                <a:cubicBezTo>
                  <a:pt x="10064" y="21592"/>
                  <a:pt x="10060" y="21596"/>
                  <a:pt x="10056" y="21600"/>
                </a:cubicBezTo>
                <a:lnTo>
                  <a:pt x="10089" y="21600"/>
                </a:lnTo>
                <a:close/>
                <a:moveTo>
                  <a:pt x="2" y="20710"/>
                </a:moveTo>
                <a:cubicBezTo>
                  <a:pt x="58" y="20698"/>
                  <a:pt x="112" y="20663"/>
                  <a:pt x="161" y="20599"/>
                </a:cubicBezTo>
                <a:cubicBezTo>
                  <a:pt x="313" y="20400"/>
                  <a:pt x="347" y="20023"/>
                  <a:pt x="235" y="19753"/>
                </a:cubicBezTo>
                <a:cubicBezTo>
                  <a:pt x="177" y="19614"/>
                  <a:pt x="92" y="19531"/>
                  <a:pt x="2" y="19511"/>
                </a:cubicBezTo>
                <a:lnTo>
                  <a:pt x="2" y="20710"/>
                </a:lnTo>
                <a:close/>
                <a:moveTo>
                  <a:pt x="739" y="21246"/>
                </a:moveTo>
                <a:cubicBezTo>
                  <a:pt x="878" y="21044"/>
                  <a:pt x="898" y="20682"/>
                  <a:pt x="784" y="20436"/>
                </a:cubicBezTo>
                <a:cubicBezTo>
                  <a:pt x="669" y="20190"/>
                  <a:pt x="463" y="20158"/>
                  <a:pt x="325" y="20357"/>
                </a:cubicBezTo>
                <a:cubicBezTo>
                  <a:pt x="186" y="20559"/>
                  <a:pt x="166" y="20921"/>
                  <a:pt x="280" y="21167"/>
                </a:cubicBezTo>
                <a:cubicBezTo>
                  <a:pt x="394" y="21417"/>
                  <a:pt x="600" y="21449"/>
                  <a:pt x="739" y="21246"/>
                </a:cubicBezTo>
                <a:close/>
                <a:moveTo>
                  <a:pt x="1408" y="21600"/>
                </a:moveTo>
                <a:cubicBezTo>
                  <a:pt x="1444" y="21417"/>
                  <a:pt x="1422" y="21203"/>
                  <a:pt x="1343" y="21052"/>
                </a:cubicBezTo>
                <a:cubicBezTo>
                  <a:pt x="1227" y="20829"/>
                  <a:pt x="1032" y="20818"/>
                  <a:pt x="907" y="21024"/>
                </a:cubicBezTo>
                <a:cubicBezTo>
                  <a:pt x="815" y="21175"/>
                  <a:pt x="786" y="21401"/>
                  <a:pt x="824" y="21600"/>
                </a:cubicBezTo>
                <a:lnTo>
                  <a:pt x="1408" y="21600"/>
                </a:lnTo>
                <a:close/>
                <a:moveTo>
                  <a:pt x="1919" y="21600"/>
                </a:moveTo>
                <a:cubicBezTo>
                  <a:pt x="1919" y="21600"/>
                  <a:pt x="1917" y="21596"/>
                  <a:pt x="1917" y="21596"/>
                </a:cubicBezTo>
                <a:cubicBezTo>
                  <a:pt x="1802" y="21401"/>
                  <a:pt x="1621" y="21405"/>
                  <a:pt x="1509" y="21600"/>
                </a:cubicBezTo>
                <a:lnTo>
                  <a:pt x="1919" y="21600"/>
                </a:lnTo>
                <a:close/>
                <a:moveTo>
                  <a:pt x="10862" y="20671"/>
                </a:moveTo>
                <a:cubicBezTo>
                  <a:pt x="10859" y="20671"/>
                  <a:pt x="10857" y="20675"/>
                  <a:pt x="10857" y="20678"/>
                </a:cubicBezTo>
                <a:cubicBezTo>
                  <a:pt x="10857" y="20682"/>
                  <a:pt x="10859" y="20686"/>
                  <a:pt x="10862" y="20686"/>
                </a:cubicBezTo>
                <a:cubicBezTo>
                  <a:pt x="10864" y="20686"/>
                  <a:pt x="10866" y="20682"/>
                  <a:pt x="10866" y="20678"/>
                </a:cubicBezTo>
                <a:cubicBezTo>
                  <a:pt x="10866" y="20671"/>
                  <a:pt x="10864" y="20667"/>
                  <a:pt x="10862" y="20671"/>
                </a:cubicBezTo>
                <a:close/>
                <a:moveTo>
                  <a:pt x="10479" y="21151"/>
                </a:moveTo>
                <a:cubicBezTo>
                  <a:pt x="10468" y="21155"/>
                  <a:pt x="10459" y="21175"/>
                  <a:pt x="10461" y="21195"/>
                </a:cubicBezTo>
                <a:cubicBezTo>
                  <a:pt x="10463" y="21215"/>
                  <a:pt x="10474" y="21231"/>
                  <a:pt x="10485" y="21227"/>
                </a:cubicBezTo>
                <a:cubicBezTo>
                  <a:pt x="10497" y="21223"/>
                  <a:pt x="10506" y="21203"/>
                  <a:pt x="10503" y="21183"/>
                </a:cubicBezTo>
                <a:cubicBezTo>
                  <a:pt x="10501" y="21163"/>
                  <a:pt x="10490" y="21147"/>
                  <a:pt x="10479" y="21151"/>
                </a:cubicBezTo>
                <a:close/>
                <a:moveTo>
                  <a:pt x="11446" y="21600"/>
                </a:moveTo>
                <a:cubicBezTo>
                  <a:pt x="11435" y="21556"/>
                  <a:pt x="11408" y="21529"/>
                  <a:pt x="11379" y="21544"/>
                </a:cubicBezTo>
                <a:cubicBezTo>
                  <a:pt x="11361" y="21552"/>
                  <a:pt x="11350" y="21576"/>
                  <a:pt x="11343" y="21600"/>
                </a:cubicBezTo>
                <a:lnTo>
                  <a:pt x="11446" y="21600"/>
                </a:lnTo>
                <a:close/>
                <a:moveTo>
                  <a:pt x="12418" y="19769"/>
                </a:moveTo>
                <a:cubicBezTo>
                  <a:pt x="12415" y="19769"/>
                  <a:pt x="12415" y="19777"/>
                  <a:pt x="12415" y="19781"/>
                </a:cubicBezTo>
                <a:cubicBezTo>
                  <a:pt x="12418" y="19785"/>
                  <a:pt x="12420" y="19785"/>
                  <a:pt x="12422" y="19785"/>
                </a:cubicBezTo>
                <a:cubicBezTo>
                  <a:pt x="12424" y="19785"/>
                  <a:pt x="12424" y="19777"/>
                  <a:pt x="12424" y="19773"/>
                </a:cubicBezTo>
                <a:cubicBezTo>
                  <a:pt x="12422" y="19769"/>
                  <a:pt x="12420" y="19765"/>
                  <a:pt x="12418" y="19769"/>
                </a:cubicBezTo>
                <a:close/>
                <a:moveTo>
                  <a:pt x="11755" y="20980"/>
                </a:moveTo>
                <a:cubicBezTo>
                  <a:pt x="11735" y="20992"/>
                  <a:pt x="11724" y="21032"/>
                  <a:pt x="11730" y="21068"/>
                </a:cubicBezTo>
                <a:cubicBezTo>
                  <a:pt x="11737" y="21103"/>
                  <a:pt x="11759" y="21123"/>
                  <a:pt x="11780" y="21111"/>
                </a:cubicBezTo>
                <a:cubicBezTo>
                  <a:pt x="11800" y="21100"/>
                  <a:pt x="11811" y="21060"/>
                  <a:pt x="11804" y="21024"/>
                </a:cubicBezTo>
                <a:cubicBezTo>
                  <a:pt x="11797" y="20988"/>
                  <a:pt x="11775" y="20968"/>
                  <a:pt x="11755" y="20980"/>
                </a:cubicBezTo>
                <a:close/>
                <a:moveTo>
                  <a:pt x="12089" y="20436"/>
                </a:moveTo>
                <a:cubicBezTo>
                  <a:pt x="12093" y="20456"/>
                  <a:pt x="12106" y="20464"/>
                  <a:pt x="12118" y="20456"/>
                </a:cubicBezTo>
                <a:cubicBezTo>
                  <a:pt x="12129" y="20448"/>
                  <a:pt x="12133" y="20424"/>
                  <a:pt x="12129" y="20408"/>
                </a:cubicBezTo>
                <a:cubicBezTo>
                  <a:pt x="12124" y="20389"/>
                  <a:pt x="12111" y="20381"/>
                  <a:pt x="12100" y="20389"/>
                </a:cubicBezTo>
                <a:cubicBezTo>
                  <a:pt x="12091" y="20396"/>
                  <a:pt x="12086" y="20420"/>
                  <a:pt x="12089" y="20436"/>
                </a:cubicBezTo>
                <a:close/>
                <a:moveTo>
                  <a:pt x="13593" y="19002"/>
                </a:moveTo>
                <a:cubicBezTo>
                  <a:pt x="13584" y="19014"/>
                  <a:pt x="13582" y="19038"/>
                  <a:pt x="13589" y="19054"/>
                </a:cubicBezTo>
                <a:cubicBezTo>
                  <a:pt x="13595" y="19070"/>
                  <a:pt x="13609" y="19074"/>
                  <a:pt x="13618" y="19062"/>
                </a:cubicBezTo>
                <a:cubicBezTo>
                  <a:pt x="13627" y="19050"/>
                  <a:pt x="13629" y="19026"/>
                  <a:pt x="13622" y="19010"/>
                </a:cubicBezTo>
                <a:cubicBezTo>
                  <a:pt x="13618" y="18994"/>
                  <a:pt x="13604" y="18990"/>
                  <a:pt x="13593" y="19002"/>
                </a:cubicBezTo>
                <a:close/>
                <a:moveTo>
                  <a:pt x="13833" y="18271"/>
                </a:moveTo>
                <a:cubicBezTo>
                  <a:pt x="13831" y="18267"/>
                  <a:pt x="13828" y="18267"/>
                  <a:pt x="13826" y="18271"/>
                </a:cubicBezTo>
                <a:cubicBezTo>
                  <a:pt x="13824" y="18275"/>
                  <a:pt x="13824" y="18279"/>
                  <a:pt x="13826" y="18283"/>
                </a:cubicBezTo>
                <a:cubicBezTo>
                  <a:pt x="13828" y="18287"/>
                  <a:pt x="13831" y="18287"/>
                  <a:pt x="13833" y="18283"/>
                </a:cubicBezTo>
                <a:cubicBezTo>
                  <a:pt x="13833" y="18283"/>
                  <a:pt x="13833" y="18275"/>
                  <a:pt x="13833" y="18271"/>
                </a:cubicBezTo>
                <a:close/>
                <a:moveTo>
                  <a:pt x="13031" y="20412"/>
                </a:moveTo>
                <a:cubicBezTo>
                  <a:pt x="13004" y="20440"/>
                  <a:pt x="12995" y="20496"/>
                  <a:pt x="13009" y="20543"/>
                </a:cubicBezTo>
                <a:cubicBezTo>
                  <a:pt x="13022" y="20591"/>
                  <a:pt x="13058" y="20607"/>
                  <a:pt x="13083" y="20583"/>
                </a:cubicBezTo>
                <a:cubicBezTo>
                  <a:pt x="13110" y="20559"/>
                  <a:pt x="13119" y="20500"/>
                  <a:pt x="13105" y="20452"/>
                </a:cubicBezTo>
                <a:cubicBezTo>
                  <a:pt x="13092" y="20404"/>
                  <a:pt x="13058" y="20385"/>
                  <a:pt x="13031" y="20412"/>
                </a:cubicBezTo>
                <a:close/>
                <a:moveTo>
                  <a:pt x="12702" y="21088"/>
                </a:moveTo>
                <a:cubicBezTo>
                  <a:pt x="12666" y="21119"/>
                  <a:pt x="12651" y="21195"/>
                  <a:pt x="12668" y="21258"/>
                </a:cubicBezTo>
                <a:cubicBezTo>
                  <a:pt x="12686" y="21322"/>
                  <a:pt x="12729" y="21350"/>
                  <a:pt x="12765" y="21318"/>
                </a:cubicBezTo>
                <a:cubicBezTo>
                  <a:pt x="12801" y="21286"/>
                  <a:pt x="12816" y="21211"/>
                  <a:pt x="12798" y="21147"/>
                </a:cubicBezTo>
                <a:cubicBezTo>
                  <a:pt x="12780" y="21084"/>
                  <a:pt x="12738" y="21056"/>
                  <a:pt x="12702" y="21088"/>
                </a:cubicBezTo>
                <a:close/>
                <a:moveTo>
                  <a:pt x="13369" y="19832"/>
                </a:moveTo>
                <a:cubicBezTo>
                  <a:pt x="13387" y="19813"/>
                  <a:pt x="13394" y="19769"/>
                  <a:pt x="13383" y="19741"/>
                </a:cubicBezTo>
                <a:cubicBezTo>
                  <a:pt x="13372" y="19709"/>
                  <a:pt x="13347" y="19701"/>
                  <a:pt x="13329" y="19721"/>
                </a:cubicBezTo>
                <a:cubicBezTo>
                  <a:pt x="13311" y="19741"/>
                  <a:pt x="13307" y="19781"/>
                  <a:pt x="13318" y="19817"/>
                </a:cubicBezTo>
                <a:cubicBezTo>
                  <a:pt x="13327" y="19840"/>
                  <a:pt x="13351" y="19852"/>
                  <a:pt x="13369" y="19832"/>
                </a:cubicBezTo>
                <a:close/>
                <a:moveTo>
                  <a:pt x="14578" y="18800"/>
                </a:moveTo>
                <a:cubicBezTo>
                  <a:pt x="14601" y="18764"/>
                  <a:pt x="14603" y="18700"/>
                  <a:pt x="14583" y="18661"/>
                </a:cubicBezTo>
                <a:cubicBezTo>
                  <a:pt x="14563" y="18621"/>
                  <a:pt x="14527" y="18617"/>
                  <a:pt x="14504" y="18653"/>
                </a:cubicBezTo>
                <a:cubicBezTo>
                  <a:pt x="14482" y="18688"/>
                  <a:pt x="14480" y="18752"/>
                  <a:pt x="14500" y="18792"/>
                </a:cubicBezTo>
                <a:cubicBezTo>
                  <a:pt x="14520" y="18831"/>
                  <a:pt x="14556" y="18835"/>
                  <a:pt x="14578" y="18800"/>
                </a:cubicBezTo>
                <a:close/>
                <a:moveTo>
                  <a:pt x="14881" y="17108"/>
                </a:moveTo>
                <a:cubicBezTo>
                  <a:pt x="14890" y="17123"/>
                  <a:pt x="14903" y="17120"/>
                  <a:pt x="14912" y="17104"/>
                </a:cubicBezTo>
                <a:cubicBezTo>
                  <a:pt x="14921" y="17088"/>
                  <a:pt x="14919" y="17064"/>
                  <a:pt x="14910" y="17052"/>
                </a:cubicBezTo>
                <a:cubicBezTo>
                  <a:pt x="14901" y="17036"/>
                  <a:pt x="14887" y="17040"/>
                  <a:pt x="14878" y="17056"/>
                </a:cubicBezTo>
                <a:cubicBezTo>
                  <a:pt x="14872" y="17068"/>
                  <a:pt x="14872" y="17092"/>
                  <a:pt x="14881" y="17108"/>
                </a:cubicBezTo>
                <a:close/>
                <a:moveTo>
                  <a:pt x="15022" y="16250"/>
                </a:moveTo>
                <a:cubicBezTo>
                  <a:pt x="15019" y="16246"/>
                  <a:pt x="15017" y="16246"/>
                  <a:pt x="15015" y="16250"/>
                </a:cubicBezTo>
                <a:cubicBezTo>
                  <a:pt x="15013" y="16254"/>
                  <a:pt x="15013" y="16258"/>
                  <a:pt x="15015" y="16262"/>
                </a:cubicBezTo>
                <a:cubicBezTo>
                  <a:pt x="15017" y="16266"/>
                  <a:pt x="15019" y="16266"/>
                  <a:pt x="15022" y="16262"/>
                </a:cubicBezTo>
                <a:cubicBezTo>
                  <a:pt x="15024" y="16258"/>
                  <a:pt x="15024" y="16254"/>
                  <a:pt x="15022" y="16250"/>
                </a:cubicBezTo>
                <a:close/>
                <a:moveTo>
                  <a:pt x="14354" y="19638"/>
                </a:moveTo>
                <a:cubicBezTo>
                  <a:pt x="14386" y="19594"/>
                  <a:pt x="14390" y="19515"/>
                  <a:pt x="14366" y="19459"/>
                </a:cubicBezTo>
                <a:cubicBezTo>
                  <a:pt x="14341" y="19403"/>
                  <a:pt x="14296" y="19396"/>
                  <a:pt x="14265" y="19439"/>
                </a:cubicBezTo>
                <a:cubicBezTo>
                  <a:pt x="14234" y="19483"/>
                  <a:pt x="14229" y="19562"/>
                  <a:pt x="14254" y="19618"/>
                </a:cubicBezTo>
                <a:cubicBezTo>
                  <a:pt x="14278" y="19674"/>
                  <a:pt x="14323" y="19681"/>
                  <a:pt x="14354" y="19638"/>
                </a:cubicBezTo>
                <a:close/>
                <a:moveTo>
                  <a:pt x="13685" y="20964"/>
                </a:moveTo>
                <a:cubicBezTo>
                  <a:pt x="13636" y="21020"/>
                  <a:pt x="13620" y="21135"/>
                  <a:pt x="13649" y="21223"/>
                </a:cubicBezTo>
                <a:cubicBezTo>
                  <a:pt x="13681" y="21310"/>
                  <a:pt x="13745" y="21338"/>
                  <a:pt x="13795" y="21286"/>
                </a:cubicBezTo>
                <a:cubicBezTo>
                  <a:pt x="13844" y="21231"/>
                  <a:pt x="13860" y="21115"/>
                  <a:pt x="13831" y="21028"/>
                </a:cubicBezTo>
                <a:cubicBezTo>
                  <a:pt x="13801" y="20937"/>
                  <a:pt x="13736" y="20909"/>
                  <a:pt x="13685" y="20964"/>
                </a:cubicBezTo>
                <a:close/>
                <a:moveTo>
                  <a:pt x="13972" y="20428"/>
                </a:moveTo>
                <a:cubicBezTo>
                  <a:pt x="13998" y="20500"/>
                  <a:pt x="14054" y="20516"/>
                  <a:pt x="14095" y="20468"/>
                </a:cubicBezTo>
                <a:cubicBezTo>
                  <a:pt x="14135" y="20416"/>
                  <a:pt x="14146" y="20321"/>
                  <a:pt x="14117" y="20250"/>
                </a:cubicBezTo>
                <a:cubicBezTo>
                  <a:pt x="14088" y="20178"/>
                  <a:pt x="14034" y="20162"/>
                  <a:pt x="13994" y="20210"/>
                </a:cubicBezTo>
                <a:cubicBezTo>
                  <a:pt x="13951" y="20261"/>
                  <a:pt x="13942" y="20357"/>
                  <a:pt x="13972" y="20428"/>
                </a:cubicBezTo>
                <a:close/>
                <a:moveTo>
                  <a:pt x="14764" y="17954"/>
                </a:moveTo>
                <a:cubicBezTo>
                  <a:pt x="14780" y="17926"/>
                  <a:pt x="14780" y="17886"/>
                  <a:pt x="14764" y="17858"/>
                </a:cubicBezTo>
                <a:cubicBezTo>
                  <a:pt x="14749" y="17831"/>
                  <a:pt x="14724" y="17831"/>
                  <a:pt x="14710" y="17858"/>
                </a:cubicBezTo>
                <a:cubicBezTo>
                  <a:pt x="14695" y="17886"/>
                  <a:pt x="14695" y="17926"/>
                  <a:pt x="14710" y="17954"/>
                </a:cubicBezTo>
                <a:cubicBezTo>
                  <a:pt x="14724" y="17977"/>
                  <a:pt x="14749" y="17977"/>
                  <a:pt x="14764" y="17954"/>
                </a:cubicBezTo>
                <a:close/>
                <a:moveTo>
                  <a:pt x="15548" y="18283"/>
                </a:moveTo>
                <a:cubicBezTo>
                  <a:pt x="15581" y="18220"/>
                  <a:pt x="15579" y="18120"/>
                  <a:pt x="15541" y="18061"/>
                </a:cubicBezTo>
                <a:cubicBezTo>
                  <a:pt x="15505" y="18001"/>
                  <a:pt x="15449" y="18005"/>
                  <a:pt x="15416" y="18073"/>
                </a:cubicBezTo>
                <a:cubicBezTo>
                  <a:pt x="15382" y="18136"/>
                  <a:pt x="15384" y="18236"/>
                  <a:pt x="15422" y="18295"/>
                </a:cubicBezTo>
                <a:cubicBezTo>
                  <a:pt x="15458" y="18351"/>
                  <a:pt x="15514" y="18347"/>
                  <a:pt x="15548" y="18283"/>
                </a:cubicBezTo>
                <a:close/>
                <a:moveTo>
                  <a:pt x="14690" y="20603"/>
                </a:moveTo>
                <a:cubicBezTo>
                  <a:pt x="14630" y="20686"/>
                  <a:pt x="14619" y="20841"/>
                  <a:pt x="14666" y="20949"/>
                </a:cubicBezTo>
                <a:cubicBezTo>
                  <a:pt x="14713" y="21056"/>
                  <a:pt x="14800" y="21076"/>
                  <a:pt x="14863" y="20992"/>
                </a:cubicBezTo>
                <a:cubicBezTo>
                  <a:pt x="14923" y="20909"/>
                  <a:pt x="14934" y="20754"/>
                  <a:pt x="14887" y="20647"/>
                </a:cubicBezTo>
                <a:cubicBezTo>
                  <a:pt x="14838" y="20543"/>
                  <a:pt x="14751" y="20524"/>
                  <a:pt x="14690" y="20603"/>
                </a:cubicBezTo>
                <a:close/>
                <a:moveTo>
                  <a:pt x="14957" y="20079"/>
                </a:moveTo>
                <a:cubicBezTo>
                  <a:pt x="15002" y="20170"/>
                  <a:pt x="15080" y="20178"/>
                  <a:pt x="15129" y="20099"/>
                </a:cubicBezTo>
                <a:cubicBezTo>
                  <a:pt x="15181" y="20019"/>
                  <a:pt x="15185" y="19884"/>
                  <a:pt x="15140" y="19793"/>
                </a:cubicBezTo>
                <a:cubicBezTo>
                  <a:pt x="15096" y="19701"/>
                  <a:pt x="15017" y="19693"/>
                  <a:pt x="14968" y="19773"/>
                </a:cubicBezTo>
                <a:cubicBezTo>
                  <a:pt x="14916" y="19852"/>
                  <a:pt x="14912" y="19987"/>
                  <a:pt x="14957" y="20079"/>
                </a:cubicBezTo>
                <a:close/>
                <a:moveTo>
                  <a:pt x="14619" y="21600"/>
                </a:moveTo>
                <a:cubicBezTo>
                  <a:pt x="14614" y="21560"/>
                  <a:pt x="14607" y="21525"/>
                  <a:pt x="14594" y="21489"/>
                </a:cubicBezTo>
                <a:cubicBezTo>
                  <a:pt x="14545" y="21362"/>
                  <a:pt x="14449" y="21330"/>
                  <a:pt x="14377" y="21417"/>
                </a:cubicBezTo>
                <a:cubicBezTo>
                  <a:pt x="14341" y="21461"/>
                  <a:pt x="14316" y="21529"/>
                  <a:pt x="14310" y="21600"/>
                </a:cubicBezTo>
                <a:lnTo>
                  <a:pt x="14619" y="21600"/>
                </a:lnTo>
                <a:close/>
                <a:moveTo>
                  <a:pt x="15210" y="18927"/>
                </a:moveTo>
                <a:cubicBezTo>
                  <a:pt x="15167" y="18998"/>
                  <a:pt x="15167" y="19117"/>
                  <a:pt x="15208" y="19193"/>
                </a:cubicBezTo>
                <a:cubicBezTo>
                  <a:pt x="15248" y="19268"/>
                  <a:pt x="15315" y="19268"/>
                  <a:pt x="15358" y="19197"/>
                </a:cubicBezTo>
                <a:cubicBezTo>
                  <a:pt x="15400" y="19125"/>
                  <a:pt x="15400" y="19006"/>
                  <a:pt x="15360" y="18931"/>
                </a:cubicBezTo>
                <a:cubicBezTo>
                  <a:pt x="15319" y="18855"/>
                  <a:pt x="15252" y="18855"/>
                  <a:pt x="15210" y="18927"/>
                </a:cubicBezTo>
                <a:close/>
                <a:moveTo>
                  <a:pt x="15599" y="17390"/>
                </a:moveTo>
                <a:cubicBezTo>
                  <a:pt x="15631" y="17433"/>
                  <a:pt x="15676" y="17425"/>
                  <a:pt x="15700" y="17370"/>
                </a:cubicBezTo>
                <a:cubicBezTo>
                  <a:pt x="15725" y="17314"/>
                  <a:pt x="15720" y="17235"/>
                  <a:pt x="15689" y="17191"/>
                </a:cubicBezTo>
                <a:cubicBezTo>
                  <a:pt x="15658" y="17147"/>
                  <a:pt x="15613" y="17155"/>
                  <a:pt x="15588" y="17211"/>
                </a:cubicBezTo>
                <a:cubicBezTo>
                  <a:pt x="15564" y="17266"/>
                  <a:pt x="15568" y="17346"/>
                  <a:pt x="15599" y="17390"/>
                </a:cubicBezTo>
                <a:close/>
                <a:moveTo>
                  <a:pt x="15812" y="16464"/>
                </a:moveTo>
                <a:cubicBezTo>
                  <a:pt x="15830" y="16420"/>
                  <a:pt x="15823" y="16361"/>
                  <a:pt x="15799" y="16329"/>
                </a:cubicBezTo>
                <a:cubicBezTo>
                  <a:pt x="15774" y="16297"/>
                  <a:pt x="15740" y="16309"/>
                  <a:pt x="15723" y="16353"/>
                </a:cubicBezTo>
                <a:cubicBezTo>
                  <a:pt x="15705" y="16397"/>
                  <a:pt x="15711" y="16456"/>
                  <a:pt x="15736" y="16488"/>
                </a:cubicBezTo>
                <a:cubicBezTo>
                  <a:pt x="15761" y="16516"/>
                  <a:pt x="15794" y="16508"/>
                  <a:pt x="15812" y="16464"/>
                </a:cubicBezTo>
                <a:close/>
                <a:moveTo>
                  <a:pt x="15837" y="15582"/>
                </a:moveTo>
                <a:cubicBezTo>
                  <a:pt x="15855" y="15602"/>
                  <a:pt x="15879" y="15594"/>
                  <a:pt x="15890" y="15562"/>
                </a:cubicBezTo>
                <a:cubicBezTo>
                  <a:pt x="15902" y="15531"/>
                  <a:pt x="15897" y="15487"/>
                  <a:pt x="15879" y="15467"/>
                </a:cubicBezTo>
                <a:cubicBezTo>
                  <a:pt x="15861" y="15447"/>
                  <a:pt x="15837" y="15455"/>
                  <a:pt x="15826" y="15487"/>
                </a:cubicBezTo>
                <a:cubicBezTo>
                  <a:pt x="15812" y="15523"/>
                  <a:pt x="15819" y="15562"/>
                  <a:pt x="15837" y="15582"/>
                </a:cubicBezTo>
                <a:close/>
                <a:moveTo>
                  <a:pt x="15933" y="13811"/>
                </a:moveTo>
                <a:cubicBezTo>
                  <a:pt x="15933" y="13807"/>
                  <a:pt x="15933" y="13803"/>
                  <a:pt x="15931" y="13799"/>
                </a:cubicBezTo>
                <a:cubicBezTo>
                  <a:pt x="15929" y="13799"/>
                  <a:pt x="15926" y="13799"/>
                  <a:pt x="15924" y="13803"/>
                </a:cubicBezTo>
                <a:cubicBezTo>
                  <a:pt x="15922" y="13807"/>
                  <a:pt x="15924" y="13811"/>
                  <a:pt x="15926" y="13815"/>
                </a:cubicBezTo>
                <a:cubicBezTo>
                  <a:pt x="15929" y="13815"/>
                  <a:pt x="15931" y="13815"/>
                  <a:pt x="15933" y="13811"/>
                </a:cubicBezTo>
                <a:close/>
                <a:moveTo>
                  <a:pt x="15929" y="14677"/>
                </a:moveTo>
                <a:cubicBezTo>
                  <a:pt x="15935" y="14657"/>
                  <a:pt x="15931" y="14637"/>
                  <a:pt x="15920" y="14625"/>
                </a:cubicBezTo>
                <a:cubicBezTo>
                  <a:pt x="15908" y="14613"/>
                  <a:pt x="15895" y="14621"/>
                  <a:pt x="15890" y="14641"/>
                </a:cubicBezTo>
                <a:cubicBezTo>
                  <a:pt x="15884" y="14661"/>
                  <a:pt x="15888" y="14681"/>
                  <a:pt x="15899" y="14693"/>
                </a:cubicBezTo>
                <a:cubicBezTo>
                  <a:pt x="15911" y="14701"/>
                  <a:pt x="15922" y="14697"/>
                  <a:pt x="15929" y="14677"/>
                </a:cubicBezTo>
                <a:close/>
                <a:moveTo>
                  <a:pt x="16511" y="17513"/>
                </a:moveTo>
                <a:cubicBezTo>
                  <a:pt x="16551" y="17417"/>
                  <a:pt x="16538" y="17278"/>
                  <a:pt x="16484" y="17211"/>
                </a:cubicBezTo>
                <a:cubicBezTo>
                  <a:pt x="16430" y="17139"/>
                  <a:pt x="16352" y="17159"/>
                  <a:pt x="16311" y="17259"/>
                </a:cubicBezTo>
                <a:cubicBezTo>
                  <a:pt x="16271" y="17354"/>
                  <a:pt x="16282" y="17493"/>
                  <a:pt x="16338" y="17560"/>
                </a:cubicBezTo>
                <a:cubicBezTo>
                  <a:pt x="16394" y="17628"/>
                  <a:pt x="16470" y="17608"/>
                  <a:pt x="16511" y="17513"/>
                </a:cubicBezTo>
                <a:close/>
                <a:moveTo>
                  <a:pt x="16697" y="13561"/>
                </a:moveTo>
                <a:cubicBezTo>
                  <a:pt x="16667" y="13541"/>
                  <a:pt x="16636" y="13565"/>
                  <a:pt x="16625" y="13612"/>
                </a:cubicBezTo>
                <a:cubicBezTo>
                  <a:pt x="16614" y="13664"/>
                  <a:pt x="16627" y="13719"/>
                  <a:pt x="16654" y="13739"/>
                </a:cubicBezTo>
                <a:cubicBezTo>
                  <a:pt x="16683" y="13759"/>
                  <a:pt x="16714" y="13735"/>
                  <a:pt x="16726" y="13688"/>
                </a:cubicBezTo>
                <a:cubicBezTo>
                  <a:pt x="16739" y="13640"/>
                  <a:pt x="16726" y="13584"/>
                  <a:pt x="16697" y="13561"/>
                </a:cubicBezTo>
                <a:close/>
                <a:moveTo>
                  <a:pt x="16511" y="11038"/>
                </a:moveTo>
                <a:cubicBezTo>
                  <a:pt x="16508" y="11038"/>
                  <a:pt x="16506" y="11038"/>
                  <a:pt x="16506" y="11046"/>
                </a:cubicBezTo>
                <a:cubicBezTo>
                  <a:pt x="16506" y="11050"/>
                  <a:pt x="16506" y="11054"/>
                  <a:pt x="16511" y="11054"/>
                </a:cubicBezTo>
                <a:cubicBezTo>
                  <a:pt x="16513" y="11054"/>
                  <a:pt x="16515" y="11054"/>
                  <a:pt x="16515" y="11046"/>
                </a:cubicBezTo>
                <a:cubicBezTo>
                  <a:pt x="16513" y="11046"/>
                  <a:pt x="16513" y="11042"/>
                  <a:pt x="16511" y="11038"/>
                </a:cubicBezTo>
                <a:close/>
                <a:moveTo>
                  <a:pt x="16694" y="15570"/>
                </a:moveTo>
                <a:cubicBezTo>
                  <a:pt x="16719" y="15495"/>
                  <a:pt x="16703" y="15400"/>
                  <a:pt x="16661" y="15356"/>
                </a:cubicBezTo>
                <a:cubicBezTo>
                  <a:pt x="16618" y="15312"/>
                  <a:pt x="16564" y="15340"/>
                  <a:pt x="16540" y="15416"/>
                </a:cubicBezTo>
                <a:cubicBezTo>
                  <a:pt x="16515" y="15491"/>
                  <a:pt x="16531" y="15586"/>
                  <a:pt x="16573" y="15630"/>
                </a:cubicBezTo>
                <a:cubicBezTo>
                  <a:pt x="16616" y="15674"/>
                  <a:pt x="16670" y="15646"/>
                  <a:pt x="16694" y="15570"/>
                </a:cubicBezTo>
                <a:close/>
                <a:moveTo>
                  <a:pt x="16616" y="12738"/>
                </a:moveTo>
                <a:cubicBezTo>
                  <a:pt x="16609" y="12774"/>
                  <a:pt x="16620" y="12814"/>
                  <a:pt x="16638" y="12826"/>
                </a:cubicBezTo>
                <a:cubicBezTo>
                  <a:pt x="16658" y="12838"/>
                  <a:pt x="16681" y="12822"/>
                  <a:pt x="16688" y="12786"/>
                </a:cubicBezTo>
                <a:cubicBezTo>
                  <a:pt x="16694" y="12750"/>
                  <a:pt x="16685" y="12711"/>
                  <a:pt x="16665" y="12699"/>
                </a:cubicBezTo>
                <a:cubicBezTo>
                  <a:pt x="16645" y="12683"/>
                  <a:pt x="16623" y="12703"/>
                  <a:pt x="16616" y="12738"/>
                </a:cubicBezTo>
                <a:close/>
                <a:moveTo>
                  <a:pt x="16168" y="19471"/>
                </a:moveTo>
                <a:cubicBezTo>
                  <a:pt x="16226" y="19360"/>
                  <a:pt x="16224" y="19185"/>
                  <a:pt x="16159" y="19082"/>
                </a:cubicBezTo>
                <a:cubicBezTo>
                  <a:pt x="16096" y="18978"/>
                  <a:pt x="15996" y="18982"/>
                  <a:pt x="15937" y="19098"/>
                </a:cubicBezTo>
                <a:cubicBezTo>
                  <a:pt x="15879" y="19209"/>
                  <a:pt x="15881" y="19384"/>
                  <a:pt x="15946" y="19487"/>
                </a:cubicBezTo>
                <a:cubicBezTo>
                  <a:pt x="16011" y="19586"/>
                  <a:pt x="16110" y="19582"/>
                  <a:pt x="16168" y="19471"/>
                </a:cubicBezTo>
                <a:close/>
                <a:moveTo>
                  <a:pt x="16623" y="16536"/>
                </a:moveTo>
                <a:cubicBezTo>
                  <a:pt x="16654" y="16448"/>
                  <a:pt x="16641" y="16333"/>
                  <a:pt x="16591" y="16277"/>
                </a:cubicBezTo>
                <a:cubicBezTo>
                  <a:pt x="16542" y="16222"/>
                  <a:pt x="16477" y="16246"/>
                  <a:pt x="16446" y="16333"/>
                </a:cubicBezTo>
                <a:cubicBezTo>
                  <a:pt x="16414" y="16420"/>
                  <a:pt x="16428" y="16536"/>
                  <a:pt x="16477" y="16591"/>
                </a:cubicBezTo>
                <a:cubicBezTo>
                  <a:pt x="16524" y="16647"/>
                  <a:pt x="16589" y="16623"/>
                  <a:pt x="16623" y="16536"/>
                </a:cubicBezTo>
                <a:close/>
                <a:moveTo>
                  <a:pt x="16361" y="18490"/>
                </a:moveTo>
                <a:cubicBezTo>
                  <a:pt x="16410" y="18387"/>
                  <a:pt x="16401" y="18228"/>
                  <a:pt x="16343" y="18144"/>
                </a:cubicBezTo>
                <a:cubicBezTo>
                  <a:pt x="16282" y="18057"/>
                  <a:pt x="16195" y="18073"/>
                  <a:pt x="16146" y="18176"/>
                </a:cubicBezTo>
                <a:cubicBezTo>
                  <a:pt x="16096" y="18279"/>
                  <a:pt x="16105" y="18438"/>
                  <a:pt x="16164" y="18522"/>
                </a:cubicBezTo>
                <a:cubicBezTo>
                  <a:pt x="16222" y="18609"/>
                  <a:pt x="16311" y="18593"/>
                  <a:pt x="16361" y="18490"/>
                </a:cubicBezTo>
                <a:close/>
                <a:moveTo>
                  <a:pt x="16602" y="11853"/>
                </a:moveTo>
                <a:cubicBezTo>
                  <a:pt x="16591" y="11849"/>
                  <a:pt x="16580" y="11857"/>
                  <a:pt x="16576" y="11880"/>
                </a:cubicBezTo>
                <a:cubicBezTo>
                  <a:pt x="16573" y="11900"/>
                  <a:pt x="16578" y="11920"/>
                  <a:pt x="16591" y="11928"/>
                </a:cubicBezTo>
                <a:cubicBezTo>
                  <a:pt x="16602" y="11932"/>
                  <a:pt x="16614" y="11924"/>
                  <a:pt x="16618" y="11904"/>
                </a:cubicBezTo>
                <a:cubicBezTo>
                  <a:pt x="16620" y="11880"/>
                  <a:pt x="16614" y="11861"/>
                  <a:pt x="16602" y="11853"/>
                </a:cubicBezTo>
                <a:close/>
                <a:moveTo>
                  <a:pt x="16728" y="14621"/>
                </a:moveTo>
                <a:cubicBezTo>
                  <a:pt x="16746" y="14558"/>
                  <a:pt x="16730" y="14482"/>
                  <a:pt x="16694" y="14450"/>
                </a:cubicBezTo>
                <a:cubicBezTo>
                  <a:pt x="16658" y="14419"/>
                  <a:pt x="16616" y="14446"/>
                  <a:pt x="16598" y="14510"/>
                </a:cubicBezTo>
                <a:cubicBezTo>
                  <a:pt x="16580" y="14573"/>
                  <a:pt x="16596" y="14649"/>
                  <a:pt x="16632" y="14681"/>
                </a:cubicBezTo>
                <a:cubicBezTo>
                  <a:pt x="16667" y="14712"/>
                  <a:pt x="16710" y="14685"/>
                  <a:pt x="16728" y="14621"/>
                </a:cubicBezTo>
                <a:close/>
                <a:moveTo>
                  <a:pt x="15935" y="20444"/>
                </a:moveTo>
                <a:cubicBezTo>
                  <a:pt x="16005" y="20329"/>
                  <a:pt x="16007" y="20134"/>
                  <a:pt x="15940" y="20011"/>
                </a:cubicBezTo>
                <a:cubicBezTo>
                  <a:pt x="15873" y="19888"/>
                  <a:pt x="15763" y="19884"/>
                  <a:pt x="15693" y="20003"/>
                </a:cubicBezTo>
                <a:cubicBezTo>
                  <a:pt x="15624" y="20122"/>
                  <a:pt x="15622" y="20313"/>
                  <a:pt x="15689" y="20436"/>
                </a:cubicBezTo>
                <a:cubicBezTo>
                  <a:pt x="15756" y="20555"/>
                  <a:pt x="15866" y="20559"/>
                  <a:pt x="15935" y="20444"/>
                </a:cubicBezTo>
                <a:close/>
                <a:moveTo>
                  <a:pt x="15662" y="21405"/>
                </a:moveTo>
                <a:cubicBezTo>
                  <a:pt x="15743" y="21286"/>
                  <a:pt x="15752" y="21072"/>
                  <a:pt x="15684" y="20933"/>
                </a:cubicBezTo>
                <a:cubicBezTo>
                  <a:pt x="15617" y="20790"/>
                  <a:pt x="15496" y="20774"/>
                  <a:pt x="15416" y="20897"/>
                </a:cubicBezTo>
                <a:cubicBezTo>
                  <a:pt x="15335" y="21016"/>
                  <a:pt x="15326" y="21231"/>
                  <a:pt x="15393" y="21370"/>
                </a:cubicBezTo>
                <a:cubicBezTo>
                  <a:pt x="15463" y="21509"/>
                  <a:pt x="15581" y="21529"/>
                  <a:pt x="15662" y="21405"/>
                </a:cubicBezTo>
                <a:close/>
                <a:moveTo>
                  <a:pt x="17386" y="13553"/>
                </a:moveTo>
                <a:cubicBezTo>
                  <a:pt x="17442" y="13588"/>
                  <a:pt x="17503" y="13537"/>
                  <a:pt x="17523" y="13441"/>
                </a:cubicBezTo>
                <a:cubicBezTo>
                  <a:pt x="17543" y="13346"/>
                  <a:pt x="17514" y="13239"/>
                  <a:pt x="17460" y="13203"/>
                </a:cubicBezTo>
                <a:cubicBezTo>
                  <a:pt x="17404" y="13167"/>
                  <a:pt x="17344" y="13219"/>
                  <a:pt x="17323" y="13314"/>
                </a:cubicBezTo>
                <a:cubicBezTo>
                  <a:pt x="17301" y="13410"/>
                  <a:pt x="17330" y="13517"/>
                  <a:pt x="17386" y="13553"/>
                </a:cubicBezTo>
                <a:close/>
                <a:moveTo>
                  <a:pt x="17321" y="15559"/>
                </a:moveTo>
                <a:cubicBezTo>
                  <a:pt x="17391" y="15618"/>
                  <a:pt x="17473" y="15570"/>
                  <a:pt x="17509" y="15447"/>
                </a:cubicBezTo>
                <a:cubicBezTo>
                  <a:pt x="17545" y="15324"/>
                  <a:pt x="17516" y="15177"/>
                  <a:pt x="17447" y="15118"/>
                </a:cubicBezTo>
                <a:cubicBezTo>
                  <a:pt x="17377" y="15058"/>
                  <a:pt x="17294" y="15106"/>
                  <a:pt x="17259" y="15229"/>
                </a:cubicBezTo>
                <a:cubicBezTo>
                  <a:pt x="17225" y="15352"/>
                  <a:pt x="17252" y="15499"/>
                  <a:pt x="17321" y="15559"/>
                </a:cubicBezTo>
                <a:close/>
                <a:moveTo>
                  <a:pt x="17077" y="9803"/>
                </a:moveTo>
                <a:cubicBezTo>
                  <a:pt x="17097" y="9807"/>
                  <a:pt x="17117" y="9779"/>
                  <a:pt x="17120" y="9743"/>
                </a:cubicBezTo>
                <a:cubicBezTo>
                  <a:pt x="17122" y="9708"/>
                  <a:pt x="17106" y="9672"/>
                  <a:pt x="17086" y="9668"/>
                </a:cubicBezTo>
                <a:cubicBezTo>
                  <a:pt x="17066" y="9664"/>
                  <a:pt x="17046" y="9692"/>
                  <a:pt x="17044" y="9728"/>
                </a:cubicBezTo>
                <a:cubicBezTo>
                  <a:pt x="17039" y="9767"/>
                  <a:pt x="17055" y="9799"/>
                  <a:pt x="17077" y="9803"/>
                </a:cubicBezTo>
                <a:close/>
                <a:moveTo>
                  <a:pt x="17469" y="14148"/>
                </a:moveTo>
                <a:cubicBezTo>
                  <a:pt x="17406" y="14101"/>
                  <a:pt x="17335" y="14152"/>
                  <a:pt x="17308" y="14264"/>
                </a:cubicBezTo>
                <a:cubicBezTo>
                  <a:pt x="17281" y="14375"/>
                  <a:pt x="17310" y="14502"/>
                  <a:pt x="17373" y="14550"/>
                </a:cubicBezTo>
                <a:cubicBezTo>
                  <a:pt x="17435" y="14597"/>
                  <a:pt x="17507" y="14546"/>
                  <a:pt x="17534" y="14434"/>
                </a:cubicBezTo>
                <a:cubicBezTo>
                  <a:pt x="17561" y="14327"/>
                  <a:pt x="17532" y="14196"/>
                  <a:pt x="17469" y="14148"/>
                </a:cubicBezTo>
                <a:close/>
                <a:moveTo>
                  <a:pt x="17205" y="10697"/>
                </a:moveTo>
                <a:cubicBezTo>
                  <a:pt x="17234" y="10705"/>
                  <a:pt x="17263" y="10669"/>
                  <a:pt x="17270" y="10617"/>
                </a:cubicBezTo>
                <a:cubicBezTo>
                  <a:pt x="17274" y="10566"/>
                  <a:pt x="17254" y="10514"/>
                  <a:pt x="17225" y="10506"/>
                </a:cubicBezTo>
                <a:cubicBezTo>
                  <a:pt x="17196" y="10498"/>
                  <a:pt x="17167" y="10534"/>
                  <a:pt x="17160" y="10586"/>
                </a:cubicBezTo>
                <a:cubicBezTo>
                  <a:pt x="17156" y="10637"/>
                  <a:pt x="17173" y="10689"/>
                  <a:pt x="17205" y="10697"/>
                </a:cubicBezTo>
                <a:close/>
                <a:moveTo>
                  <a:pt x="16728" y="8111"/>
                </a:moveTo>
                <a:cubicBezTo>
                  <a:pt x="16726" y="8111"/>
                  <a:pt x="16723" y="8115"/>
                  <a:pt x="16723" y="8119"/>
                </a:cubicBezTo>
                <a:cubicBezTo>
                  <a:pt x="16723" y="8123"/>
                  <a:pt x="16726" y="8127"/>
                  <a:pt x="16728" y="8127"/>
                </a:cubicBezTo>
                <a:cubicBezTo>
                  <a:pt x="16730" y="8127"/>
                  <a:pt x="16732" y="8123"/>
                  <a:pt x="16732" y="8119"/>
                </a:cubicBezTo>
                <a:cubicBezTo>
                  <a:pt x="16732" y="8115"/>
                  <a:pt x="16730" y="8111"/>
                  <a:pt x="16728" y="8111"/>
                </a:cubicBezTo>
                <a:close/>
                <a:moveTo>
                  <a:pt x="16896" y="8905"/>
                </a:moveTo>
                <a:cubicBezTo>
                  <a:pt x="16896" y="8925"/>
                  <a:pt x="16905" y="8945"/>
                  <a:pt x="16916" y="8945"/>
                </a:cubicBezTo>
                <a:cubicBezTo>
                  <a:pt x="16927" y="8945"/>
                  <a:pt x="16938" y="8929"/>
                  <a:pt x="16938" y="8909"/>
                </a:cubicBezTo>
                <a:cubicBezTo>
                  <a:pt x="16938" y="8889"/>
                  <a:pt x="16929" y="8870"/>
                  <a:pt x="16918" y="8870"/>
                </a:cubicBezTo>
                <a:cubicBezTo>
                  <a:pt x="16907" y="8870"/>
                  <a:pt x="16898" y="8885"/>
                  <a:pt x="16896" y="8905"/>
                </a:cubicBezTo>
                <a:close/>
                <a:moveTo>
                  <a:pt x="17001" y="19618"/>
                </a:moveTo>
                <a:cubicBezTo>
                  <a:pt x="17075" y="19463"/>
                  <a:pt x="17064" y="19233"/>
                  <a:pt x="16976" y="19102"/>
                </a:cubicBezTo>
                <a:cubicBezTo>
                  <a:pt x="16889" y="18971"/>
                  <a:pt x="16757" y="18990"/>
                  <a:pt x="16685" y="19145"/>
                </a:cubicBezTo>
                <a:cubicBezTo>
                  <a:pt x="16611" y="19300"/>
                  <a:pt x="16623" y="19531"/>
                  <a:pt x="16710" y="19662"/>
                </a:cubicBezTo>
                <a:cubicBezTo>
                  <a:pt x="16797" y="19793"/>
                  <a:pt x="16929" y="19773"/>
                  <a:pt x="17001" y="19618"/>
                </a:cubicBezTo>
                <a:close/>
                <a:moveTo>
                  <a:pt x="17362" y="12576"/>
                </a:moveTo>
                <a:cubicBezTo>
                  <a:pt x="17409" y="12599"/>
                  <a:pt x="17458" y="12552"/>
                  <a:pt x="17473" y="12468"/>
                </a:cubicBezTo>
                <a:cubicBezTo>
                  <a:pt x="17487" y="12385"/>
                  <a:pt x="17460" y="12297"/>
                  <a:pt x="17413" y="12274"/>
                </a:cubicBezTo>
                <a:cubicBezTo>
                  <a:pt x="17366" y="12250"/>
                  <a:pt x="17317" y="12297"/>
                  <a:pt x="17301" y="12381"/>
                </a:cubicBezTo>
                <a:cubicBezTo>
                  <a:pt x="17288" y="12464"/>
                  <a:pt x="17314" y="12552"/>
                  <a:pt x="17362" y="12576"/>
                </a:cubicBezTo>
                <a:close/>
                <a:moveTo>
                  <a:pt x="17191" y="18569"/>
                </a:moveTo>
                <a:cubicBezTo>
                  <a:pt x="17254" y="18418"/>
                  <a:pt x="17236" y="18208"/>
                  <a:pt x="17153" y="18097"/>
                </a:cubicBezTo>
                <a:cubicBezTo>
                  <a:pt x="17068" y="17985"/>
                  <a:pt x="16950" y="18017"/>
                  <a:pt x="16887" y="18164"/>
                </a:cubicBezTo>
                <a:cubicBezTo>
                  <a:pt x="16824" y="18315"/>
                  <a:pt x="16842" y="18526"/>
                  <a:pt x="16925" y="18633"/>
                </a:cubicBezTo>
                <a:cubicBezTo>
                  <a:pt x="17010" y="18748"/>
                  <a:pt x="17129" y="18720"/>
                  <a:pt x="17191" y="18569"/>
                </a:cubicBezTo>
                <a:close/>
                <a:moveTo>
                  <a:pt x="16538" y="21600"/>
                </a:moveTo>
                <a:cubicBezTo>
                  <a:pt x="16589" y="21441"/>
                  <a:pt x="16580" y="21235"/>
                  <a:pt x="16504" y="21092"/>
                </a:cubicBezTo>
                <a:cubicBezTo>
                  <a:pt x="16412" y="20921"/>
                  <a:pt x="16260" y="20913"/>
                  <a:pt x="16164" y="21076"/>
                </a:cubicBezTo>
                <a:cubicBezTo>
                  <a:pt x="16081" y="21215"/>
                  <a:pt x="16065" y="21433"/>
                  <a:pt x="16121" y="21600"/>
                </a:cubicBezTo>
                <a:lnTo>
                  <a:pt x="16538" y="21600"/>
                </a:lnTo>
                <a:close/>
                <a:moveTo>
                  <a:pt x="17339" y="17521"/>
                </a:moveTo>
                <a:cubicBezTo>
                  <a:pt x="17393" y="17378"/>
                  <a:pt x="17370" y="17191"/>
                  <a:pt x="17290" y="17096"/>
                </a:cubicBezTo>
                <a:cubicBezTo>
                  <a:pt x="17209" y="17004"/>
                  <a:pt x="17102" y="17040"/>
                  <a:pt x="17050" y="17183"/>
                </a:cubicBezTo>
                <a:cubicBezTo>
                  <a:pt x="16997" y="17326"/>
                  <a:pt x="17019" y="17513"/>
                  <a:pt x="17100" y="17608"/>
                </a:cubicBezTo>
                <a:cubicBezTo>
                  <a:pt x="17178" y="17703"/>
                  <a:pt x="17285" y="17664"/>
                  <a:pt x="17339" y="17521"/>
                </a:cubicBezTo>
                <a:close/>
                <a:moveTo>
                  <a:pt x="17444" y="16480"/>
                </a:moveTo>
                <a:cubicBezTo>
                  <a:pt x="17487" y="16349"/>
                  <a:pt x="17462" y="16178"/>
                  <a:pt x="17386" y="16103"/>
                </a:cubicBezTo>
                <a:cubicBezTo>
                  <a:pt x="17312" y="16027"/>
                  <a:pt x="17216" y="16071"/>
                  <a:pt x="17171" y="16206"/>
                </a:cubicBezTo>
                <a:cubicBezTo>
                  <a:pt x="17129" y="16337"/>
                  <a:pt x="17153" y="16508"/>
                  <a:pt x="17229" y="16583"/>
                </a:cubicBezTo>
                <a:cubicBezTo>
                  <a:pt x="17306" y="16659"/>
                  <a:pt x="17400" y="16615"/>
                  <a:pt x="17444" y="16480"/>
                </a:cubicBezTo>
                <a:close/>
                <a:moveTo>
                  <a:pt x="16770" y="20663"/>
                </a:moveTo>
                <a:cubicBezTo>
                  <a:pt x="16855" y="20504"/>
                  <a:pt x="16851" y="20253"/>
                  <a:pt x="16761" y="20103"/>
                </a:cubicBezTo>
                <a:cubicBezTo>
                  <a:pt x="16672" y="19952"/>
                  <a:pt x="16529" y="19960"/>
                  <a:pt x="16443" y="20118"/>
                </a:cubicBezTo>
                <a:cubicBezTo>
                  <a:pt x="16358" y="20277"/>
                  <a:pt x="16363" y="20528"/>
                  <a:pt x="16452" y="20678"/>
                </a:cubicBezTo>
                <a:cubicBezTo>
                  <a:pt x="16544" y="20829"/>
                  <a:pt x="16685" y="20821"/>
                  <a:pt x="16770" y="20663"/>
                </a:cubicBezTo>
                <a:close/>
                <a:moveTo>
                  <a:pt x="17386" y="11527"/>
                </a:moveTo>
                <a:cubicBezTo>
                  <a:pt x="17395" y="11459"/>
                  <a:pt x="17370" y="11388"/>
                  <a:pt x="17332" y="11372"/>
                </a:cubicBezTo>
                <a:cubicBezTo>
                  <a:pt x="17294" y="11356"/>
                  <a:pt x="17254" y="11400"/>
                  <a:pt x="17245" y="11467"/>
                </a:cubicBezTo>
                <a:cubicBezTo>
                  <a:pt x="17236" y="11535"/>
                  <a:pt x="17261" y="11606"/>
                  <a:pt x="17299" y="11622"/>
                </a:cubicBezTo>
                <a:cubicBezTo>
                  <a:pt x="17339" y="11638"/>
                  <a:pt x="17377" y="11594"/>
                  <a:pt x="17386" y="11527"/>
                </a:cubicBezTo>
                <a:close/>
                <a:moveTo>
                  <a:pt x="18002" y="11201"/>
                </a:moveTo>
                <a:cubicBezTo>
                  <a:pt x="18069" y="11221"/>
                  <a:pt x="18132" y="11146"/>
                  <a:pt x="18145" y="11026"/>
                </a:cubicBezTo>
                <a:cubicBezTo>
                  <a:pt x="18159" y="10907"/>
                  <a:pt x="18114" y="10796"/>
                  <a:pt x="18047" y="10772"/>
                </a:cubicBezTo>
                <a:cubicBezTo>
                  <a:pt x="17979" y="10752"/>
                  <a:pt x="17917" y="10828"/>
                  <a:pt x="17903" y="10947"/>
                </a:cubicBezTo>
                <a:cubicBezTo>
                  <a:pt x="17892" y="11066"/>
                  <a:pt x="17935" y="11177"/>
                  <a:pt x="18002" y="11201"/>
                </a:cubicBezTo>
                <a:close/>
                <a:moveTo>
                  <a:pt x="17890" y="10220"/>
                </a:moveTo>
                <a:cubicBezTo>
                  <a:pt x="17948" y="10232"/>
                  <a:pt x="18002" y="10161"/>
                  <a:pt x="18009" y="10057"/>
                </a:cubicBezTo>
                <a:cubicBezTo>
                  <a:pt x="18015" y="9954"/>
                  <a:pt x="17975" y="9863"/>
                  <a:pt x="17917" y="9847"/>
                </a:cubicBezTo>
                <a:cubicBezTo>
                  <a:pt x="17859" y="9835"/>
                  <a:pt x="17805" y="9906"/>
                  <a:pt x="17798" y="10010"/>
                </a:cubicBezTo>
                <a:cubicBezTo>
                  <a:pt x="17791" y="10113"/>
                  <a:pt x="17832" y="10208"/>
                  <a:pt x="17890" y="10220"/>
                </a:cubicBezTo>
                <a:close/>
                <a:moveTo>
                  <a:pt x="17494" y="19729"/>
                </a:moveTo>
                <a:cubicBezTo>
                  <a:pt x="17608" y="19880"/>
                  <a:pt x="17769" y="19840"/>
                  <a:pt x="17854" y="19642"/>
                </a:cubicBezTo>
                <a:cubicBezTo>
                  <a:pt x="17939" y="19443"/>
                  <a:pt x="17917" y="19157"/>
                  <a:pt x="17805" y="19002"/>
                </a:cubicBezTo>
                <a:cubicBezTo>
                  <a:pt x="17691" y="18851"/>
                  <a:pt x="17529" y="18891"/>
                  <a:pt x="17444" y="19090"/>
                </a:cubicBezTo>
                <a:cubicBezTo>
                  <a:pt x="17357" y="19288"/>
                  <a:pt x="17379" y="19574"/>
                  <a:pt x="17494" y="19729"/>
                </a:cubicBezTo>
                <a:close/>
                <a:moveTo>
                  <a:pt x="17628" y="20754"/>
                </a:moveTo>
                <a:cubicBezTo>
                  <a:pt x="17726" y="20551"/>
                  <a:pt x="17713" y="20246"/>
                  <a:pt x="17597" y="20071"/>
                </a:cubicBezTo>
                <a:cubicBezTo>
                  <a:pt x="17480" y="19896"/>
                  <a:pt x="17308" y="19920"/>
                  <a:pt x="17209" y="20126"/>
                </a:cubicBezTo>
                <a:cubicBezTo>
                  <a:pt x="17111" y="20329"/>
                  <a:pt x="17124" y="20639"/>
                  <a:pt x="17241" y="20810"/>
                </a:cubicBezTo>
                <a:cubicBezTo>
                  <a:pt x="17355" y="20984"/>
                  <a:pt x="17529" y="20960"/>
                  <a:pt x="17628" y="20754"/>
                </a:cubicBezTo>
                <a:close/>
                <a:moveTo>
                  <a:pt x="18038" y="18522"/>
                </a:moveTo>
                <a:cubicBezTo>
                  <a:pt x="18112" y="18327"/>
                  <a:pt x="18082" y="18061"/>
                  <a:pt x="17971" y="17930"/>
                </a:cubicBezTo>
                <a:cubicBezTo>
                  <a:pt x="17861" y="17799"/>
                  <a:pt x="17711" y="17850"/>
                  <a:pt x="17637" y="18045"/>
                </a:cubicBezTo>
                <a:cubicBezTo>
                  <a:pt x="17563" y="18240"/>
                  <a:pt x="17592" y="18506"/>
                  <a:pt x="17704" y="18637"/>
                </a:cubicBezTo>
                <a:cubicBezTo>
                  <a:pt x="17814" y="18768"/>
                  <a:pt x="17964" y="18716"/>
                  <a:pt x="18038" y="18522"/>
                </a:cubicBezTo>
                <a:close/>
                <a:moveTo>
                  <a:pt x="17639" y="8242"/>
                </a:moveTo>
                <a:cubicBezTo>
                  <a:pt x="17639" y="8171"/>
                  <a:pt x="17608" y="8115"/>
                  <a:pt x="17567" y="8115"/>
                </a:cubicBezTo>
                <a:cubicBezTo>
                  <a:pt x="17527" y="8115"/>
                  <a:pt x="17496" y="8171"/>
                  <a:pt x="17494" y="8242"/>
                </a:cubicBezTo>
                <a:cubicBezTo>
                  <a:pt x="17494" y="8313"/>
                  <a:pt x="17525" y="8369"/>
                  <a:pt x="17565" y="8369"/>
                </a:cubicBezTo>
                <a:cubicBezTo>
                  <a:pt x="17608" y="8369"/>
                  <a:pt x="17639" y="8313"/>
                  <a:pt x="17639" y="8242"/>
                </a:cubicBezTo>
                <a:close/>
                <a:moveTo>
                  <a:pt x="16851" y="5823"/>
                </a:moveTo>
                <a:cubicBezTo>
                  <a:pt x="16840" y="5827"/>
                  <a:pt x="16831" y="5847"/>
                  <a:pt x="16833" y="5867"/>
                </a:cubicBezTo>
                <a:cubicBezTo>
                  <a:pt x="16835" y="5887"/>
                  <a:pt x="16847" y="5902"/>
                  <a:pt x="16858" y="5899"/>
                </a:cubicBezTo>
                <a:cubicBezTo>
                  <a:pt x="16869" y="5895"/>
                  <a:pt x="16878" y="5875"/>
                  <a:pt x="16876" y="5855"/>
                </a:cubicBezTo>
                <a:cubicBezTo>
                  <a:pt x="16876" y="5835"/>
                  <a:pt x="16864" y="5823"/>
                  <a:pt x="16851" y="5823"/>
                </a:cubicBezTo>
                <a:close/>
                <a:moveTo>
                  <a:pt x="17431" y="21600"/>
                </a:moveTo>
                <a:cubicBezTo>
                  <a:pt x="17449" y="21433"/>
                  <a:pt x="17420" y="21258"/>
                  <a:pt x="17346" y="21131"/>
                </a:cubicBezTo>
                <a:cubicBezTo>
                  <a:pt x="17229" y="20933"/>
                  <a:pt x="17046" y="20941"/>
                  <a:pt x="16934" y="21147"/>
                </a:cubicBezTo>
                <a:cubicBezTo>
                  <a:pt x="16867" y="21270"/>
                  <a:pt x="16840" y="21441"/>
                  <a:pt x="16858" y="21600"/>
                </a:cubicBezTo>
                <a:lnTo>
                  <a:pt x="17431" y="21600"/>
                </a:lnTo>
                <a:close/>
                <a:moveTo>
                  <a:pt x="17744" y="9275"/>
                </a:moveTo>
                <a:cubicBezTo>
                  <a:pt x="17794" y="9279"/>
                  <a:pt x="17836" y="9215"/>
                  <a:pt x="17838" y="9128"/>
                </a:cubicBezTo>
                <a:cubicBezTo>
                  <a:pt x="17841" y="9040"/>
                  <a:pt x="17805" y="8965"/>
                  <a:pt x="17756" y="8961"/>
                </a:cubicBezTo>
                <a:cubicBezTo>
                  <a:pt x="17706" y="8957"/>
                  <a:pt x="17664" y="9021"/>
                  <a:pt x="17662" y="9108"/>
                </a:cubicBezTo>
                <a:cubicBezTo>
                  <a:pt x="17659" y="9195"/>
                  <a:pt x="17695" y="9271"/>
                  <a:pt x="17744" y="9275"/>
                </a:cubicBezTo>
                <a:close/>
                <a:moveTo>
                  <a:pt x="18273" y="16293"/>
                </a:moveTo>
                <a:cubicBezTo>
                  <a:pt x="18324" y="16115"/>
                  <a:pt x="18284" y="15892"/>
                  <a:pt x="18183" y="15801"/>
                </a:cubicBezTo>
                <a:cubicBezTo>
                  <a:pt x="18082" y="15709"/>
                  <a:pt x="17957" y="15781"/>
                  <a:pt x="17903" y="15960"/>
                </a:cubicBezTo>
                <a:cubicBezTo>
                  <a:pt x="17852" y="16138"/>
                  <a:pt x="17892" y="16361"/>
                  <a:pt x="17993" y="16452"/>
                </a:cubicBezTo>
                <a:cubicBezTo>
                  <a:pt x="18096" y="16548"/>
                  <a:pt x="18221" y="16476"/>
                  <a:pt x="18273" y="16293"/>
                </a:cubicBezTo>
                <a:close/>
                <a:moveTo>
                  <a:pt x="18013" y="12897"/>
                </a:moveTo>
                <a:cubicBezTo>
                  <a:pt x="17988" y="13044"/>
                  <a:pt x="18033" y="13199"/>
                  <a:pt x="18116" y="13243"/>
                </a:cubicBezTo>
                <a:cubicBezTo>
                  <a:pt x="18199" y="13287"/>
                  <a:pt x="18286" y="13207"/>
                  <a:pt x="18313" y="13060"/>
                </a:cubicBezTo>
                <a:cubicBezTo>
                  <a:pt x="18338" y="12913"/>
                  <a:pt x="18293" y="12758"/>
                  <a:pt x="18210" y="12715"/>
                </a:cubicBezTo>
                <a:cubicBezTo>
                  <a:pt x="18125" y="12667"/>
                  <a:pt x="18038" y="12750"/>
                  <a:pt x="18013" y="12897"/>
                </a:cubicBezTo>
                <a:close/>
                <a:moveTo>
                  <a:pt x="18237" y="13723"/>
                </a:moveTo>
                <a:cubicBezTo>
                  <a:pt x="18147" y="13664"/>
                  <a:pt x="18047" y="13743"/>
                  <a:pt x="18013" y="13902"/>
                </a:cubicBezTo>
                <a:cubicBezTo>
                  <a:pt x="17979" y="14061"/>
                  <a:pt x="18024" y="14236"/>
                  <a:pt x="18116" y="14295"/>
                </a:cubicBezTo>
                <a:cubicBezTo>
                  <a:pt x="18206" y="14355"/>
                  <a:pt x="18306" y="14276"/>
                  <a:pt x="18340" y="14117"/>
                </a:cubicBezTo>
                <a:cubicBezTo>
                  <a:pt x="18374" y="13958"/>
                  <a:pt x="18327" y="13783"/>
                  <a:pt x="18237" y="13723"/>
                </a:cubicBezTo>
                <a:close/>
                <a:moveTo>
                  <a:pt x="18228" y="14752"/>
                </a:moveTo>
                <a:cubicBezTo>
                  <a:pt x="18132" y="14677"/>
                  <a:pt x="18020" y="14756"/>
                  <a:pt x="17977" y="14923"/>
                </a:cubicBezTo>
                <a:cubicBezTo>
                  <a:pt x="17935" y="15094"/>
                  <a:pt x="17977" y="15292"/>
                  <a:pt x="18074" y="15368"/>
                </a:cubicBezTo>
                <a:cubicBezTo>
                  <a:pt x="18170" y="15443"/>
                  <a:pt x="18282" y="15364"/>
                  <a:pt x="18324" y="15197"/>
                </a:cubicBezTo>
                <a:cubicBezTo>
                  <a:pt x="18369" y="15026"/>
                  <a:pt x="18324" y="14828"/>
                  <a:pt x="18228" y="14752"/>
                </a:cubicBezTo>
                <a:close/>
                <a:moveTo>
                  <a:pt x="18177" y="17406"/>
                </a:moveTo>
                <a:cubicBezTo>
                  <a:pt x="18239" y="17219"/>
                  <a:pt x="18203" y="16973"/>
                  <a:pt x="18098" y="16865"/>
                </a:cubicBezTo>
                <a:cubicBezTo>
                  <a:pt x="17991" y="16754"/>
                  <a:pt x="17854" y="16818"/>
                  <a:pt x="17791" y="17004"/>
                </a:cubicBezTo>
                <a:cubicBezTo>
                  <a:pt x="17729" y="17191"/>
                  <a:pt x="17765" y="17437"/>
                  <a:pt x="17872" y="17545"/>
                </a:cubicBezTo>
                <a:cubicBezTo>
                  <a:pt x="17977" y="17656"/>
                  <a:pt x="18114" y="17592"/>
                  <a:pt x="18177" y="17406"/>
                </a:cubicBezTo>
                <a:close/>
                <a:moveTo>
                  <a:pt x="17156" y="6602"/>
                </a:moveTo>
                <a:cubicBezTo>
                  <a:pt x="17153" y="6566"/>
                  <a:pt x="17133" y="6538"/>
                  <a:pt x="17113" y="6542"/>
                </a:cubicBezTo>
                <a:cubicBezTo>
                  <a:pt x="17093" y="6546"/>
                  <a:pt x="17077" y="6578"/>
                  <a:pt x="17079" y="6617"/>
                </a:cubicBezTo>
                <a:cubicBezTo>
                  <a:pt x="17082" y="6653"/>
                  <a:pt x="17102" y="6681"/>
                  <a:pt x="17122" y="6677"/>
                </a:cubicBezTo>
                <a:cubicBezTo>
                  <a:pt x="17142" y="6673"/>
                  <a:pt x="17158" y="6641"/>
                  <a:pt x="17156" y="6602"/>
                </a:cubicBezTo>
                <a:close/>
                <a:moveTo>
                  <a:pt x="18145" y="11729"/>
                </a:moveTo>
                <a:cubicBezTo>
                  <a:pt x="18071" y="11698"/>
                  <a:pt x="17995" y="11777"/>
                  <a:pt x="17975" y="11912"/>
                </a:cubicBezTo>
                <a:cubicBezTo>
                  <a:pt x="17957" y="12043"/>
                  <a:pt x="18002" y="12178"/>
                  <a:pt x="18078" y="12210"/>
                </a:cubicBezTo>
                <a:cubicBezTo>
                  <a:pt x="18152" y="12242"/>
                  <a:pt x="18228" y="12162"/>
                  <a:pt x="18248" y="12031"/>
                </a:cubicBezTo>
                <a:cubicBezTo>
                  <a:pt x="18266" y="11896"/>
                  <a:pt x="18219" y="11761"/>
                  <a:pt x="18145" y="11729"/>
                </a:cubicBezTo>
                <a:close/>
                <a:moveTo>
                  <a:pt x="16567" y="5164"/>
                </a:moveTo>
                <a:cubicBezTo>
                  <a:pt x="16567" y="5168"/>
                  <a:pt x="16569" y="5172"/>
                  <a:pt x="16571" y="5172"/>
                </a:cubicBezTo>
                <a:cubicBezTo>
                  <a:pt x="16573" y="5172"/>
                  <a:pt x="16576" y="5168"/>
                  <a:pt x="16576" y="5164"/>
                </a:cubicBezTo>
                <a:cubicBezTo>
                  <a:pt x="16576" y="5160"/>
                  <a:pt x="16573" y="5156"/>
                  <a:pt x="16571" y="5156"/>
                </a:cubicBezTo>
                <a:cubicBezTo>
                  <a:pt x="16569" y="5156"/>
                  <a:pt x="16567" y="5160"/>
                  <a:pt x="16567" y="5164"/>
                </a:cubicBezTo>
                <a:close/>
                <a:moveTo>
                  <a:pt x="17301" y="7408"/>
                </a:moveTo>
                <a:cubicBezTo>
                  <a:pt x="17303" y="7463"/>
                  <a:pt x="17328" y="7503"/>
                  <a:pt x="17359" y="7499"/>
                </a:cubicBezTo>
                <a:cubicBezTo>
                  <a:pt x="17391" y="7495"/>
                  <a:pt x="17413" y="7452"/>
                  <a:pt x="17411" y="7396"/>
                </a:cubicBezTo>
                <a:cubicBezTo>
                  <a:pt x="17409" y="7340"/>
                  <a:pt x="17384" y="7301"/>
                  <a:pt x="17353" y="7305"/>
                </a:cubicBezTo>
                <a:cubicBezTo>
                  <a:pt x="17323" y="7309"/>
                  <a:pt x="17299" y="7352"/>
                  <a:pt x="17301" y="7408"/>
                </a:cubicBezTo>
                <a:close/>
                <a:moveTo>
                  <a:pt x="17847" y="6598"/>
                </a:moveTo>
                <a:cubicBezTo>
                  <a:pt x="17854" y="6701"/>
                  <a:pt x="17906" y="6776"/>
                  <a:pt x="17964" y="6764"/>
                </a:cubicBezTo>
                <a:cubicBezTo>
                  <a:pt x="18022" y="6752"/>
                  <a:pt x="18065" y="6661"/>
                  <a:pt x="18058" y="6558"/>
                </a:cubicBezTo>
                <a:cubicBezTo>
                  <a:pt x="18051" y="6455"/>
                  <a:pt x="18000" y="6379"/>
                  <a:pt x="17941" y="6391"/>
                </a:cubicBezTo>
                <a:cubicBezTo>
                  <a:pt x="17883" y="6403"/>
                  <a:pt x="17841" y="6494"/>
                  <a:pt x="17847" y="6598"/>
                </a:cubicBezTo>
                <a:close/>
                <a:moveTo>
                  <a:pt x="17037" y="4246"/>
                </a:moveTo>
                <a:cubicBezTo>
                  <a:pt x="17046" y="4298"/>
                  <a:pt x="17075" y="4330"/>
                  <a:pt x="17104" y="4314"/>
                </a:cubicBezTo>
                <a:cubicBezTo>
                  <a:pt x="17133" y="4298"/>
                  <a:pt x="17151" y="4246"/>
                  <a:pt x="17142" y="4194"/>
                </a:cubicBezTo>
                <a:cubicBezTo>
                  <a:pt x="17133" y="4143"/>
                  <a:pt x="17104" y="4111"/>
                  <a:pt x="17075" y="4127"/>
                </a:cubicBezTo>
                <a:cubicBezTo>
                  <a:pt x="17046" y="4139"/>
                  <a:pt x="17028" y="4194"/>
                  <a:pt x="17037" y="4246"/>
                </a:cubicBezTo>
                <a:close/>
                <a:moveTo>
                  <a:pt x="17778" y="5720"/>
                </a:moveTo>
                <a:cubicBezTo>
                  <a:pt x="17771" y="5632"/>
                  <a:pt x="17724" y="5577"/>
                  <a:pt x="17675" y="5589"/>
                </a:cubicBezTo>
                <a:cubicBezTo>
                  <a:pt x="17626" y="5601"/>
                  <a:pt x="17594" y="5684"/>
                  <a:pt x="17601" y="5767"/>
                </a:cubicBezTo>
                <a:cubicBezTo>
                  <a:pt x="17608" y="5855"/>
                  <a:pt x="17655" y="5910"/>
                  <a:pt x="17704" y="5898"/>
                </a:cubicBezTo>
                <a:cubicBezTo>
                  <a:pt x="17751" y="5883"/>
                  <a:pt x="17785" y="5803"/>
                  <a:pt x="17778" y="5720"/>
                </a:cubicBezTo>
                <a:close/>
                <a:moveTo>
                  <a:pt x="17471" y="4929"/>
                </a:moveTo>
                <a:cubicBezTo>
                  <a:pt x="17462" y="4862"/>
                  <a:pt x="17424" y="4818"/>
                  <a:pt x="17386" y="4834"/>
                </a:cubicBezTo>
                <a:cubicBezTo>
                  <a:pt x="17348" y="4850"/>
                  <a:pt x="17323" y="4917"/>
                  <a:pt x="17330" y="4985"/>
                </a:cubicBezTo>
                <a:cubicBezTo>
                  <a:pt x="17339" y="5052"/>
                  <a:pt x="17377" y="5096"/>
                  <a:pt x="17415" y="5080"/>
                </a:cubicBezTo>
                <a:cubicBezTo>
                  <a:pt x="17456" y="5064"/>
                  <a:pt x="17480" y="4997"/>
                  <a:pt x="17471" y="4929"/>
                </a:cubicBezTo>
                <a:close/>
                <a:moveTo>
                  <a:pt x="18313" y="21600"/>
                </a:moveTo>
                <a:cubicBezTo>
                  <a:pt x="18331" y="21401"/>
                  <a:pt x="18293" y="21187"/>
                  <a:pt x="18199" y="21044"/>
                </a:cubicBezTo>
                <a:cubicBezTo>
                  <a:pt x="18056" y="20825"/>
                  <a:pt x="17841" y="20853"/>
                  <a:pt x="17715" y="21103"/>
                </a:cubicBezTo>
                <a:cubicBezTo>
                  <a:pt x="17646" y="21246"/>
                  <a:pt x="17619" y="21425"/>
                  <a:pt x="17637" y="21596"/>
                </a:cubicBezTo>
                <a:lnTo>
                  <a:pt x="18313" y="21596"/>
                </a:lnTo>
                <a:close/>
                <a:moveTo>
                  <a:pt x="18721" y="19531"/>
                </a:moveTo>
                <a:cubicBezTo>
                  <a:pt x="18817" y="19280"/>
                  <a:pt x="18781" y="18943"/>
                  <a:pt x="18640" y="18772"/>
                </a:cubicBezTo>
                <a:cubicBezTo>
                  <a:pt x="18499" y="18601"/>
                  <a:pt x="18306" y="18665"/>
                  <a:pt x="18210" y="18915"/>
                </a:cubicBezTo>
                <a:cubicBezTo>
                  <a:pt x="18114" y="19165"/>
                  <a:pt x="18150" y="19503"/>
                  <a:pt x="18291" y="19674"/>
                </a:cubicBezTo>
                <a:cubicBezTo>
                  <a:pt x="18432" y="19844"/>
                  <a:pt x="18624" y="19781"/>
                  <a:pt x="18721" y="19531"/>
                </a:cubicBezTo>
                <a:close/>
                <a:moveTo>
                  <a:pt x="18501" y="20718"/>
                </a:moveTo>
                <a:cubicBezTo>
                  <a:pt x="18611" y="20468"/>
                  <a:pt x="18584" y="20107"/>
                  <a:pt x="18443" y="19912"/>
                </a:cubicBezTo>
                <a:cubicBezTo>
                  <a:pt x="18300" y="19717"/>
                  <a:pt x="18096" y="19765"/>
                  <a:pt x="17986" y="20015"/>
                </a:cubicBezTo>
                <a:cubicBezTo>
                  <a:pt x="17876" y="20265"/>
                  <a:pt x="17903" y="20627"/>
                  <a:pt x="18044" y="20821"/>
                </a:cubicBezTo>
                <a:cubicBezTo>
                  <a:pt x="18185" y="21016"/>
                  <a:pt x="18391" y="20972"/>
                  <a:pt x="18501" y="20718"/>
                </a:cubicBezTo>
                <a:close/>
                <a:moveTo>
                  <a:pt x="18893" y="18339"/>
                </a:moveTo>
                <a:cubicBezTo>
                  <a:pt x="18976" y="18093"/>
                  <a:pt x="18931" y="17779"/>
                  <a:pt x="18792" y="17632"/>
                </a:cubicBezTo>
                <a:cubicBezTo>
                  <a:pt x="18653" y="17485"/>
                  <a:pt x="18474" y="17564"/>
                  <a:pt x="18391" y="17811"/>
                </a:cubicBezTo>
                <a:cubicBezTo>
                  <a:pt x="18309" y="18053"/>
                  <a:pt x="18353" y="18371"/>
                  <a:pt x="18492" y="18518"/>
                </a:cubicBezTo>
                <a:cubicBezTo>
                  <a:pt x="18631" y="18665"/>
                  <a:pt x="18810" y="18585"/>
                  <a:pt x="18893" y="18339"/>
                </a:cubicBezTo>
                <a:close/>
                <a:moveTo>
                  <a:pt x="18537" y="8393"/>
                </a:moveTo>
                <a:cubicBezTo>
                  <a:pt x="18539" y="8258"/>
                  <a:pt x="18477" y="8143"/>
                  <a:pt x="18400" y="8143"/>
                </a:cubicBezTo>
                <a:cubicBezTo>
                  <a:pt x="18324" y="8139"/>
                  <a:pt x="18259" y="8250"/>
                  <a:pt x="18259" y="8385"/>
                </a:cubicBezTo>
                <a:cubicBezTo>
                  <a:pt x="18257" y="8520"/>
                  <a:pt x="18320" y="8635"/>
                  <a:pt x="18396" y="8635"/>
                </a:cubicBezTo>
                <a:cubicBezTo>
                  <a:pt x="18472" y="8635"/>
                  <a:pt x="18535" y="8528"/>
                  <a:pt x="18537" y="8393"/>
                </a:cubicBezTo>
                <a:close/>
                <a:moveTo>
                  <a:pt x="16770" y="3599"/>
                </a:moveTo>
                <a:cubicBezTo>
                  <a:pt x="16791" y="3587"/>
                  <a:pt x="16802" y="3547"/>
                  <a:pt x="16795" y="3511"/>
                </a:cubicBezTo>
                <a:cubicBezTo>
                  <a:pt x="16788" y="3476"/>
                  <a:pt x="16766" y="3456"/>
                  <a:pt x="16746" y="3468"/>
                </a:cubicBezTo>
                <a:cubicBezTo>
                  <a:pt x="16726" y="3480"/>
                  <a:pt x="16714" y="3519"/>
                  <a:pt x="16721" y="3555"/>
                </a:cubicBezTo>
                <a:cubicBezTo>
                  <a:pt x="16728" y="3595"/>
                  <a:pt x="16750" y="3611"/>
                  <a:pt x="16770" y="3599"/>
                </a:cubicBezTo>
                <a:close/>
                <a:moveTo>
                  <a:pt x="18974" y="15376"/>
                </a:moveTo>
                <a:cubicBezTo>
                  <a:pt x="18844" y="15273"/>
                  <a:pt x="18691" y="15376"/>
                  <a:pt x="18633" y="15602"/>
                </a:cubicBezTo>
                <a:cubicBezTo>
                  <a:pt x="18575" y="15833"/>
                  <a:pt x="18633" y="16103"/>
                  <a:pt x="18763" y="16206"/>
                </a:cubicBezTo>
                <a:cubicBezTo>
                  <a:pt x="18893" y="16309"/>
                  <a:pt x="19045" y="16206"/>
                  <a:pt x="19103" y="15980"/>
                </a:cubicBezTo>
                <a:cubicBezTo>
                  <a:pt x="19162" y="15749"/>
                  <a:pt x="19103" y="15479"/>
                  <a:pt x="18974" y="15376"/>
                </a:cubicBezTo>
                <a:close/>
                <a:moveTo>
                  <a:pt x="19021" y="17155"/>
                </a:moveTo>
                <a:cubicBezTo>
                  <a:pt x="19090" y="16917"/>
                  <a:pt x="19039" y="16623"/>
                  <a:pt x="18904" y="16500"/>
                </a:cubicBezTo>
                <a:cubicBezTo>
                  <a:pt x="18770" y="16377"/>
                  <a:pt x="18604" y="16468"/>
                  <a:pt x="18533" y="16706"/>
                </a:cubicBezTo>
                <a:cubicBezTo>
                  <a:pt x="18463" y="16945"/>
                  <a:pt x="18515" y="17239"/>
                  <a:pt x="18649" y="17362"/>
                </a:cubicBezTo>
                <a:cubicBezTo>
                  <a:pt x="18783" y="17485"/>
                  <a:pt x="18951" y="17390"/>
                  <a:pt x="19021" y="17155"/>
                </a:cubicBezTo>
                <a:close/>
                <a:moveTo>
                  <a:pt x="18994" y="13171"/>
                </a:moveTo>
                <a:cubicBezTo>
                  <a:pt x="18875" y="13104"/>
                  <a:pt x="18750" y="13219"/>
                  <a:pt x="18712" y="13429"/>
                </a:cubicBezTo>
                <a:cubicBezTo>
                  <a:pt x="18674" y="13636"/>
                  <a:pt x="18739" y="13862"/>
                  <a:pt x="18857" y="13926"/>
                </a:cubicBezTo>
                <a:cubicBezTo>
                  <a:pt x="18976" y="13994"/>
                  <a:pt x="19101" y="13878"/>
                  <a:pt x="19139" y="13668"/>
                </a:cubicBezTo>
                <a:cubicBezTo>
                  <a:pt x="19175" y="13461"/>
                  <a:pt x="19110" y="13239"/>
                  <a:pt x="18994" y="13171"/>
                </a:cubicBezTo>
                <a:close/>
                <a:moveTo>
                  <a:pt x="18830" y="15058"/>
                </a:moveTo>
                <a:cubicBezTo>
                  <a:pt x="18956" y="15141"/>
                  <a:pt x="19095" y="15034"/>
                  <a:pt x="19142" y="14812"/>
                </a:cubicBezTo>
                <a:cubicBezTo>
                  <a:pt x="19189" y="14593"/>
                  <a:pt x="19126" y="14347"/>
                  <a:pt x="19003" y="14264"/>
                </a:cubicBezTo>
                <a:cubicBezTo>
                  <a:pt x="18877" y="14180"/>
                  <a:pt x="18739" y="14291"/>
                  <a:pt x="18691" y="14510"/>
                </a:cubicBezTo>
                <a:cubicBezTo>
                  <a:pt x="18644" y="14728"/>
                  <a:pt x="18707" y="14975"/>
                  <a:pt x="18830" y="15058"/>
                </a:cubicBezTo>
                <a:close/>
                <a:moveTo>
                  <a:pt x="18945" y="12103"/>
                </a:moveTo>
                <a:cubicBezTo>
                  <a:pt x="18833" y="12051"/>
                  <a:pt x="18721" y="12170"/>
                  <a:pt x="18691" y="12369"/>
                </a:cubicBezTo>
                <a:cubicBezTo>
                  <a:pt x="18662" y="12564"/>
                  <a:pt x="18730" y="12766"/>
                  <a:pt x="18842" y="12814"/>
                </a:cubicBezTo>
                <a:cubicBezTo>
                  <a:pt x="18953" y="12865"/>
                  <a:pt x="19065" y="12746"/>
                  <a:pt x="19095" y="12548"/>
                </a:cubicBezTo>
                <a:cubicBezTo>
                  <a:pt x="19121" y="12353"/>
                  <a:pt x="19054" y="12154"/>
                  <a:pt x="18945" y="12103"/>
                </a:cubicBezTo>
                <a:close/>
                <a:moveTo>
                  <a:pt x="18691" y="10661"/>
                </a:moveTo>
                <a:cubicBezTo>
                  <a:pt x="18786" y="10685"/>
                  <a:pt x="18873" y="10566"/>
                  <a:pt x="18886" y="10399"/>
                </a:cubicBezTo>
                <a:cubicBezTo>
                  <a:pt x="18900" y="10232"/>
                  <a:pt x="18833" y="10077"/>
                  <a:pt x="18736" y="10053"/>
                </a:cubicBezTo>
                <a:cubicBezTo>
                  <a:pt x="18642" y="10029"/>
                  <a:pt x="18555" y="10149"/>
                  <a:pt x="18541" y="10315"/>
                </a:cubicBezTo>
                <a:cubicBezTo>
                  <a:pt x="18530" y="10482"/>
                  <a:pt x="18597" y="10637"/>
                  <a:pt x="18691" y="10661"/>
                </a:cubicBezTo>
                <a:close/>
                <a:moveTo>
                  <a:pt x="18786" y="11722"/>
                </a:moveTo>
                <a:cubicBezTo>
                  <a:pt x="18889" y="11757"/>
                  <a:pt x="18989" y="11638"/>
                  <a:pt x="19009" y="11455"/>
                </a:cubicBezTo>
                <a:cubicBezTo>
                  <a:pt x="19030" y="11273"/>
                  <a:pt x="18962" y="11098"/>
                  <a:pt x="18859" y="11062"/>
                </a:cubicBezTo>
                <a:cubicBezTo>
                  <a:pt x="18756" y="11026"/>
                  <a:pt x="18656" y="11146"/>
                  <a:pt x="18636" y="11328"/>
                </a:cubicBezTo>
                <a:cubicBezTo>
                  <a:pt x="18615" y="11511"/>
                  <a:pt x="18683" y="11686"/>
                  <a:pt x="18786" y="11722"/>
                </a:cubicBezTo>
                <a:close/>
                <a:moveTo>
                  <a:pt x="18562" y="9628"/>
                </a:moveTo>
                <a:cubicBezTo>
                  <a:pt x="18649" y="9640"/>
                  <a:pt x="18723" y="9525"/>
                  <a:pt x="18730" y="9374"/>
                </a:cubicBezTo>
                <a:cubicBezTo>
                  <a:pt x="18736" y="9223"/>
                  <a:pt x="18671" y="9088"/>
                  <a:pt x="18584" y="9076"/>
                </a:cubicBezTo>
                <a:cubicBezTo>
                  <a:pt x="18499" y="9064"/>
                  <a:pt x="18423" y="9179"/>
                  <a:pt x="18416" y="9330"/>
                </a:cubicBezTo>
                <a:cubicBezTo>
                  <a:pt x="18409" y="9485"/>
                  <a:pt x="18474" y="9616"/>
                  <a:pt x="18562" y="9628"/>
                </a:cubicBezTo>
                <a:close/>
                <a:moveTo>
                  <a:pt x="18313" y="7452"/>
                </a:moveTo>
                <a:cubicBezTo>
                  <a:pt x="18311" y="7332"/>
                  <a:pt x="18253" y="7237"/>
                  <a:pt x="18185" y="7245"/>
                </a:cubicBezTo>
                <a:cubicBezTo>
                  <a:pt x="18118" y="7249"/>
                  <a:pt x="18065" y="7352"/>
                  <a:pt x="18067" y="7471"/>
                </a:cubicBezTo>
                <a:cubicBezTo>
                  <a:pt x="18069" y="7591"/>
                  <a:pt x="18127" y="7686"/>
                  <a:pt x="18194" y="7678"/>
                </a:cubicBezTo>
                <a:cubicBezTo>
                  <a:pt x="18262" y="7674"/>
                  <a:pt x="18315" y="7571"/>
                  <a:pt x="18313" y="7452"/>
                </a:cubicBezTo>
                <a:close/>
                <a:moveTo>
                  <a:pt x="16390" y="2919"/>
                </a:moveTo>
                <a:cubicBezTo>
                  <a:pt x="16394" y="2939"/>
                  <a:pt x="16408" y="2947"/>
                  <a:pt x="16419" y="2939"/>
                </a:cubicBezTo>
                <a:cubicBezTo>
                  <a:pt x="16430" y="2931"/>
                  <a:pt x="16435" y="2908"/>
                  <a:pt x="16430" y="2892"/>
                </a:cubicBezTo>
                <a:cubicBezTo>
                  <a:pt x="16426" y="2872"/>
                  <a:pt x="16412" y="2864"/>
                  <a:pt x="16401" y="2872"/>
                </a:cubicBezTo>
                <a:cubicBezTo>
                  <a:pt x="16390" y="2880"/>
                  <a:pt x="16383" y="2900"/>
                  <a:pt x="16390" y="2919"/>
                </a:cubicBezTo>
                <a:close/>
                <a:moveTo>
                  <a:pt x="16045" y="2340"/>
                </a:moveTo>
                <a:cubicBezTo>
                  <a:pt x="16047" y="2336"/>
                  <a:pt x="16047" y="2332"/>
                  <a:pt x="16047" y="2328"/>
                </a:cubicBezTo>
                <a:cubicBezTo>
                  <a:pt x="16047" y="2324"/>
                  <a:pt x="16043" y="2324"/>
                  <a:pt x="16040" y="2324"/>
                </a:cubicBezTo>
                <a:cubicBezTo>
                  <a:pt x="16038" y="2324"/>
                  <a:pt x="16038" y="2332"/>
                  <a:pt x="16038" y="2336"/>
                </a:cubicBezTo>
                <a:cubicBezTo>
                  <a:pt x="16040" y="2340"/>
                  <a:pt x="16043" y="2344"/>
                  <a:pt x="16045" y="2340"/>
                </a:cubicBezTo>
                <a:close/>
                <a:moveTo>
                  <a:pt x="15611" y="218"/>
                </a:moveTo>
                <a:cubicBezTo>
                  <a:pt x="15620" y="207"/>
                  <a:pt x="15622" y="183"/>
                  <a:pt x="15615" y="167"/>
                </a:cubicBezTo>
                <a:cubicBezTo>
                  <a:pt x="15608" y="151"/>
                  <a:pt x="15595" y="147"/>
                  <a:pt x="15586" y="159"/>
                </a:cubicBezTo>
                <a:cubicBezTo>
                  <a:pt x="15577" y="171"/>
                  <a:pt x="15575" y="195"/>
                  <a:pt x="15581" y="211"/>
                </a:cubicBezTo>
                <a:cubicBezTo>
                  <a:pt x="15586" y="226"/>
                  <a:pt x="15599" y="230"/>
                  <a:pt x="15611" y="218"/>
                </a:cubicBezTo>
                <a:close/>
                <a:moveTo>
                  <a:pt x="17236" y="2610"/>
                </a:moveTo>
                <a:cubicBezTo>
                  <a:pt x="17281" y="2578"/>
                  <a:pt x="17303" y="2486"/>
                  <a:pt x="17285" y="2407"/>
                </a:cubicBezTo>
                <a:cubicBezTo>
                  <a:pt x="17267" y="2328"/>
                  <a:pt x="17216" y="2288"/>
                  <a:pt x="17169" y="2320"/>
                </a:cubicBezTo>
                <a:cubicBezTo>
                  <a:pt x="17124" y="2351"/>
                  <a:pt x="17102" y="2443"/>
                  <a:pt x="17120" y="2526"/>
                </a:cubicBezTo>
                <a:cubicBezTo>
                  <a:pt x="17138" y="2606"/>
                  <a:pt x="17189" y="2645"/>
                  <a:pt x="17236" y="2610"/>
                </a:cubicBezTo>
                <a:close/>
                <a:moveTo>
                  <a:pt x="17872" y="3742"/>
                </a:moveTo>
                <a:cubicBezTo>
                  <a:pt x="17807" y="3773"/>
                  <a:pt x="17769" y="3893"/>
                  <a:pt x="17785" y="4008"/>
                </a:cubicBezTo>
                <a:cubicBezTo>
                  <a:pt x="17803" y="4123"/>
                  <a:pt x="17870" y="4191"/>
                  <a:pt x="17935" y="4159"/>
                </a:cubicBezTo>
                <a:cubicBezTo>
                  <a:pt x="18000" y="4127"/>
                  <a:pt x="18038" y="4008"/>
                  <a:pt x="18022" y="3893"/>
                </a:cubicBezTo>
                <a:cubicBezTo>
                  <a:pt x="18006" y="3777"/>
                  <a:pt x="17939" y="3710"/>
                  <a:pt x="17872" y="3742"/>
                </a:cubicBezTo>
                <a:close/>
                <a:moveTo>
                  <a:pt x="16049" y="632"/>
                </a:moveTo>
                <a:cubicBezTo>
                  <a:pt x="16038" y="600"/>
                  <a:pt x="16014" y="592"/>
                  <a:pt x="15996" y="612"/>
                </a:cubicBezTo>
                <a:cubicBezTo>
                  <a:pt x="15978" y="632"/>
                  <a:pt x="15973" y="675"/>
                  <a:pt x="15982" y="707"/>
                </a:cubicBezTo>
                <a:cubicBezTo>
                  <a:pt x="15993" y="739"/>
                  <a:pt x="16018" y="747"/>
                  <a:pt x="16036" y="727"/>
                </a:cubicBezTo>
                <a:cubicBezTo>
                  <a:pt x="16056" y="707"/>
                  <a:pt x="16061" y="663"/>
                  <a:pt x="16049" y="632"/>
                </a:cubicBezTo>
                <a:close/>
                <a:moveTo>
                  <a:pt x="16887" y="1752"/>
                </a:moveTo>
                <a:cubicBezTo>
                  <a:pt x="16869" y="1688"/>
                  <a:pt x="16826" y="1660"/>
                  <a:pt x="16791" y="1692"/>
                </a:cubicBezTo>
                <a:cubicBezTo>
                  <a:pt x="16755" y="1724"/>
                  <a:pt x="16739" y="1799"/>
                  <a:pt x="16757" y="1863"/>
                </a:cubicBezTo>
                <a:cubicBezTo>
                  <a:pt x="16775" y="1926"/>
                  <a:pt x="16817" y="1954"/>
                  <a:pt x="16853" y="1922"/>
                </a:cubicBezTo>
                <a:cubicBezTo>
                  <a:pt x="16889" y="1895"/>
                  <a:pt x="16905" y="1815"/>
                  <a:pt x="16887" y="1752"/>
                </a:cubicBezTo>
                <a:close/>
                <a:moveTo>
                  <a:pt x="19365" y="10006"/>
                </a:moveTo>
                <a:cubicBezTo>
                  <a:pt x="19489" y="10025"/>
                  <a:pt x="19596" y="9863"/>
                  <a:pt x="19607" y="9644"/>
                </a:cubicBezTo>
                <a:cubicBezTo>
                  <a:pt x="19618" y="9426"/>
                  <a:pt x="19527" y="9235"/>
                  <a:pt x="19404" y="9215"/>
                </a:cubicBezTo>
                <a:cubicBezTo>
                  <a:pt x="19280" y="9195"/>
                  <a:pt x="19171" y="9358"/>
                  <a:pt x="19162" y="9577"/>
                </a:cubicBezTo>
                <a:cubicBezTo>
                  <a:pt x="19148" y="9795"/>
                  <a:pt x="19240" y="9986"/>
                  <a:pt x="19365" y="10006"/>
                </a:cubicBezTo>
                <a:close/>
                <a:moveTo>
                  <a:pt x="19424" y="8568"/>
                </a:moveTo>
                <a:cubicBezTo>
                  <a:pt x="19426" y="8365"/>
                  <a:pt x="19336" y="8198"/>
                  <a:pt x="19222" y="8194"/>
                </a:cubicBezTo>
                <a:cubicBezTo>
                  <a:pt x="19108" y="8190"/>
                  <a:pt x="19012" y="8349"/>
                  <a:pt x="19009" y="8552"/>
                </a:cubicBezTo>
                <a:cubicBezTo>
                  <a:pt x="19007" y="8754"/>
                  <a:pt x="19097" y="8921"/>
                  <a:pt x="19211" y="8925"/>
                </a:cubicBezTo>
                <a:cubicBezTo>
                  <a:pt x="19325" y="8929"/>
                  <a:pt x="19419" y="8770"/>
                  <a:pt x="19424" y="8568"/>
                </a:cubicBezTo>
                <a:close/>
                <a:moveTo>
                  <a:pt x="19757" y="14820"/>
                </a:moveTo>
                <a:cubicBezTo>
                  <a:pt x="19598" y="14708"/>
                  <a:pt x="19419" y="14848"/>
                  <a:pt x="19356" y="15130"/>
                </a:cubicBezTo>
                <a:cubicBezTo>
                  <a:pt x="19294" y="15412"/>
                  <a:pt x="19372" y="15725"/>
                  <a:pt x="19531" y="15837"/>
                </a:cubicBezTo>
                <a:cubicBezTo>
                  <a:pt x="19690" y="15948"/>
                  <a:pt x="19869" y="15809"/>
                  <a:pt x="19932" y="15527"/>
                </a:cubicBezTo>
                <a:cubicBezTo>
                  <a:pt x="19992" y="15245"/>
                  <a:pt x="19914" y="14931"/>
                  <a:pt x="19757" y="14820"/>
                </a:cubicBezTo>
                <a:close/>
                <a:moveTo>
                  <a:pt x="19556" y="12266"/>
                </a:moveTo>
                <a:cubicBezTo>
                  <a:pt x="19695" y="12317"/>
                  <a:pt x="19831" y="12154"/>
                  <a:pt x="19860" y="11908"/>
                </a:cubicBezTo>
                <a:cubicBezTo>
                  <a:pt x="19889" y="11662"/>
                  <a:pt x="19798" y="11420"/>
                  <a:pt x="19659" y="11372"/>
                </a:cubicBezTo>
                <a:cubicBezTo>
                  <a:pt x="19520" y="11320"/>
                  <a:pt x="19383" y="11483"/>
                  <a:pt x="19354" y="11729"/>
                </a:cubicBezTo>
                <a:cubicBezTo>
                  <a:pt x="19327" y="11976"/>
                  <a:pt x="19417" y="12214"/>
                  <a:pt x="19556" y="12266"/>
                </a:cubicBezTo>
                <a:close/>
                <a:moveTo>
                  <a:pt x="19480" y="11122"/>
                </a:moveTo>
                <a:cubicBezTo>
                  <a:pt x="19612" y="11154"/>
                  <a:pt x="19733" y="10995"/>
                  <a:pt x="19753" y="10760"/>
                </a:cubicBezTo>
                <a:cubicBezTo>
                  <a:pt x="19771" y="10526"/>
                  <a:pt x="19679" y="10311"/>
                  <a:pt x="19549" y="10280"/>
                </a:cubicBezTo>
                <a:cubicBezTo>
                  <a:pt x="19417" y="10248"/>
                  <a:pt x="19296" y="10407"/>
                  <a:pt x="19276" y="10641"/>
                </a:cubicBezTo>
                <a:cubicBezTo>
                  <a:pt x="19258" y="10871"/>
                  <a:pt x="19348" y="11086"/>
                  <a:pt x="19480" y="11122"/>
                </a:cubicBezTo>
                <a:close/>
                <a:moveTo>
                  <a:pt x="19592" y="13437"/>
                </a:moveTo>
                <a:cubicBezTo>
                  <a:pt x="19739" y="13505"/>
                  <a:pt x="19889" y="13350"/>
                  <a:pt x="19927" y="13092"/>
                </a:cubicBezTo>
                <a:cubicBezTo>
                  <a:pt x="19966" y="12834"/>
                  <a:pt x="19878" y="12568"/>
                  <a:pt x="19733" y="12500"/>
                </a:cubicBezTo>
                <a:cubicBezTo>
                  <a:pt x="19585" y="12433"/>
                  <a:pt x="19435" y="12587"/>
                  <a:pt x="19397" y="12846"/>
                </a:cubicBezTo>
                <a:cubicBezTo>
                  <a:pt x="19356" y="13104"/>
                  <a:pt x="19444" y="13370"/>
                  <a:pt x="19592" y="13437"/>
                </a:cubicBezTo>
                <a:close/>
                <a:moveTo>
                  <a:pt x="16452" y="1295"/>
                </a:moveTo>
                <a:cubicBezTo>
                  <a:pt x="16479" y="1271"/>
                  <a:pt x="16488" y="1211"/>
                  <a:pt x="16475" y="1164"/>
                </a:cubicBezTo>
                <a:cubicBezTo>
                  <a:pt x="16461" y="1116"/>
                  <a:pt x="16426" y="1100"/>
                  <a:pt x="16401" y="1124"/>
                </a:cubicBezTo>
                <a:cubicBezTo>
                  <a:pt x="16374" y="1148"/>
                  <a:pt x="16365" y="1208"/>
                  <a:pt x="16379" y="1255"/>
                </a:cubicBezTo>
                <a:cubicBezTo>
                  <a:pt x="16392" y="1303"/>
                  <a:pt x="16426" y="1319"/>
                  <a:pt x="16452" y="1295"/>
                </a:cubicBezTo>
                <a:close/>
                <a:moveTo>
                  <a:pt x="19764" y="13648"/>
                </a:moveTo>
                <a:cubicBezTo>
                  <a:pt x="19612" y="13561"/>
                  <a:pt x="19446" y="13708"/>
                  <a:pt x="19397" y="13978"/>
                </a:cubicBezTo>
                <a:cubicBezTo>
                  <a:pt x="19348" y="14248"/>
                  <a:pt x="19430" y="14538"/>
                  <a:pt x="19583" y="14629"/>
                </a:cubicBezTo>
                <a:cubicBezTo>
                  <a:pt x="19735" y="14716"/>
                  <a:pt x="19901" y="14569"/>
                  <a:pt x="19950" y="14299"/>
                </a:cubicBezTo>
                <a:cubicBezTo>
                  <a:pt x="20001" y="14029"/>
                  <a:pt x="19918" y="13735"/>
                  <a:pt x="19764" y="13648"/>
                </a:cubicBezTo>
                <a:close/>
                <a:moveTo>
                  <a:pt x="18194" y="4532"/>
                </a:moveTo>
                <a:cubicBezTo>
                  <a:pt x="18118" y="4560"/>
                  <a:pt x="18071" y="4691"/>
                  <a:pt x="18087" y="4826"/>
                </a:cubicBezTo>
                <a:cubicBezTo>
                  <a:pt x="18103" y="4961"/>
                  <a:pt x="18177" y="5045"/>
                  <a:pt x="18253" y="5017"/>
                </a:cubicBezTo>
                <a:cubicBezTo>
                  <a:pt x="18329" y="4989"/>
                  <a:pt x="18376" y="4858"/>
                  <a:pt x="18360" y="4723"/>
                </a:cubicBezTo>
                <a:cubicBezTo>
                  <a:pt x="18344" y="4592"/>
                  <a:pt x="18271" y="4504"/>
                  <a:pt x="18194" y="4532"/>
                </a:cubicBezTo>
                <a:close/>
                <a:moveTo>
                  <a:pt x="17597" y="3356"/>
                </a:moveTo>
                <a:cubicBezTo>
                  <a:pt x="17653" y="3325"/>
                  <a:pt x="17682" y="3217"/>
                  <a:pt x="17664" y="3118"/>
                </a:cubicBezTo>
                <a:cubicBezTo>
                  <a:pt x="17646" y="3019"/>
                  <a:pt x="17585" y="2967"/>
                  <a:pt x="17529" y="2999"/>
                </a:cubicBezTo>
                <a:cubicBezTo>
                  <a:pt x="17473" y="3031"/>
                  <a:pt x="17444" y="3138"/>
                  <a:pt x="17462" y="3237"/>
                </a:cubicBezTo>
                <a:cubicBezTo>
                  <a:pt x="17482" y="3337"/>
                  <a:pt x="17543" y="3392"/>
                  <a:pt x="17597" y="3356"/>
                </a:cubicBezTo>
                <a:close/>
                <a:moveTo>
                  <a:pt x="19289" y="18275"/>
                </a:moveTo>
                <a:cubicBezTo>
                  <a:pt x="19457" y="18434"/>
                  <a:pt x="19663" y="18323"/>
                  <a:pt x="19753" y="18025"/>
                </a:cubicBezTo>
                <a:cubicBezTo>
                  <a:pt x="19842" y="17731"/>
                  <a:pt x="19780" y="17366"/>
                  <a:pt x="19612" y="17207"/>
                </a:cubicBezTo>
                <a:cubicBezTo>
                  <a:pt x="19444" y="17048"/>
                  <a:pt x="19238" y="17159"/>
                  <a:pt x="19148" y="17457"/>
                </a:cubicBezTo>
                <a:cubicBezTo>
                  <a:pt x="19061" y="17755"/>
                  <a:pt x="19124" y="18120"/>
                  <a:pt x="19289" y="18275"/>
                </a:cubicBezTo>
                <a:close/>
                <a:moveTo>
                  <a:pt x="18492" y="5378"/>
                </a:moveTo>
                <a:cubicBezTo>
                  <a:pt x="18407" y="5402"/>
                  <a:pt x="18347" y="5541"/>
                  <a:pt x="18360" y="5692"/>
                </a:cubicBezTo>
                <a:cubicBezTo>
                  <a:pt x="18374" y="5843"/>
                  <a:pt x="18452" y="5946"/>
                  <a:pt x="18539" y="5922"/>
                </a:cubicBezTo>
                <a:cubicBezTo>
                  <a:pt x="18624" y="5898"/>
                  <a:pt x="18685" y="5759"/>
                  <a:pt x="18671" y="5609"/>
                </a:cubicBezTo>
                <a:cubicBezTo>
                  <a:pt x="18658" y="5458"/>
                  <a:pt x="18577" y="5354"/>
                  <a:pt x="18492" y="5378"/>
                </a:cubicBezTo>
                <a:close/>
                <a:moveTo>
                  <a:pt x="18763" y="6268"/>
                </a:moveTo>
                <a:cubicBezTo>
                  <a:pt x="18667" y="6284"/>
                  <a:pt x="18597" y="6431"/>
                  <a:pt x="18606" y="6602"/>
                </a:cubicBezTo>
                <a:cubicBezTo>
                  <a:pt x="18615" y="6768"/>
                  <a:pt x="18700" y="6895"/>
                  <a:pt x="18794" y="6880"/>
                </a:cubicBezTo>
                <a:cubicBezTo>
                  <a:pt x="18891" y="6864"/>
                  <a:pt x="18960" y="6717"/>
                  <a:pt x="18951" y="6546"/>
                </a:cubicBezTo>
                <a:cubicBezTo>
                  <a:pt x="18945" y="6379"/>
                  <a:pt x="18859" y="6252"/>
                  <a:pt x="18763" y="6268"/>
                </a:cubicBezTo>
                <a:close/>
                <a:moveTo>
                  <a:pt x="19706" y="16007"/>
                </a:moveTo>
                <a:cubicBezTo>
                  <a:pt x="19542" y="15876"/>
                  <a:pt x="19350" y="15999"/>
                  <a:pt x="19274" y="16289"/>
                </a:cubicBezTo>
                <a:cubicBezTo>
                  <a:pt x="19198" y="16579"/>
                  <a:pt x="19269" y="16921"/>
                  <a:pt x="19433" y="17052"/>
                </a:cubicBezTo>
                <a:cubicBezTo>
                  <a:pt x="19596" y="17183"/>
                  <a:pt x="19789" y="17060"/>
                  <a:pt x="19865" y="16770"/>
                </a:cubicBezTo>
                <a:cubicBezTo>
                  <a:pt x="19941" y="16484"/>
                  <a:pt x="19869" y="16142"/>
                  <a:pt x="19706" y="16007"/>
                </a:cubicBezTo>
                <a:close/>
                <a:moveTo>
                  <a:pt x="18824" y="7555"/>
                </a:moveTo>
                <a:cubicBezTo>
                  <a:pt x="18828" y="7742"/>
                  <a:pt x="18915" y="7885"/>
                  <a:pt x="19021" y="7881"/>
                </a:cubicBezTo>
                <a:cubicBezTo>
                  <a:pt x="19126" y="7873"/>
                  <a:pt x="19209" y="7718"/>
                  <a:pt x="19204" y="7535"/>
                </a:cubicBezTo>
                <a:cubicBezTo>
                  <a:pt x="19200" y="7348"/>
                  <a:pt x="19112" y="7205"/>
                  <a:pt x="19007" y="7209"/>
                </a:cubicBezTo>
                <a:cubicBezTo>
                  <a:pt x="18902" y="7213"/>
                  <a:pt x="18819" y="7368"/>
                  <a:pt x="18824" y="7555"/>
                </a:cubicBezTo>
                <a:close/>
                <a:moveTo>
                  <a:pt x="18998" y="4262"/>
                </a:moveTo>
                <a:cubicBezTo>
                  <a:pt x="18886" y="4302"/>
                  <a:pt x="18812" y="4496"/>
                  <a:pt x="18837" y="4695"/>
                </a:cubicBezTo>
                <a:cubicBezTo>
                  <a:pt x="18859" y="4894"/>
                  <a:pt x="18969" y="5021"/>
                  <a:pt x="19081" y="4981"/>
                </a:cubicBezTo>
                <a:cubicBezTo>
                  <a:pt x="19193" y="4941"/>
                  <a:pt x="19267" y="4747"/>
                  <a:pt x="19242" y="4548"/>
                </a:cubicBezTo>
                <a:cubicBezTo>
                  <a:pt x="19218" y="4349"/>
                  <a:pt x="19110" y="4222"/>
                  <a:pt x="18998" y="4262"/>
                </a:cubicBezTo>
                <a:close/>
                <a:moveTo>
                  <a:pt x="20447" y="11702"/>
                </a:moveTo>
                <a:cubicBezTo>
                  <a:pt x="20270" y="11638"/>
                  <a:pt x="20098" y="11837"/>
                  <a:pt x="20062" y="12147"/>
                </a:cubicBezTo>
                <a:cubicBezTo>
                  <a:pt x="20024" y="12456"/>
                  <a:pt x="20138" y="12762"/>
                  <a:pt x="20313" y="12830"/>
                </a:cubicBezTo>
                <a:cubicBezTo>
                  <a:pt x="20489" y="12893"/>
                  <a:pt x="20662" y="12695"/>
                  <a:pt x="20698" y="12385"/>
                </a:cubicBezTo>
                <a:cubicBezTo>
                  <a:pt x="20736" y="12075"/>
                  <a:pt x="20624" y="11769"/>
                  <a:pt x="20447" y="11702"/>
                </a:cubicBezTo>
                <a:close/>
                <a:moveTo>
                  <a:pt x="18667" y="3384"/>
                </a:moveTo>
                <a:cubicBezTo>
                  <a:pt x="18566" y="3432"/>
                  <a:pt x="18503" y="3615"/>
                  <a:pt x="18530" y="3793"/>
                </a:cubicBezTo>
                <a:cubicBezTo>
                  <a:pt x="18557" y="3972"/>
                  <a:pt x="18660" y="4079"/>
                  <a:pt x="18763" y="4032"/>
                </a:cubicBezTo>
                <a:cubicBezTo>
                  <a:pt x="18864" y="3984"/>
                  <a:pt x="18927" y="3801"/>
                  <a:pt x="18900" y="3623"/>
                </a:cubicBezTo>
                <a:cubicBezTo>
                  <a:pt x="18873" y="3444"/>
                  <a:pt x="18768" y="3337"/>
                  <a:pt x="18667" y="3384"/>
                </a:cubicBezTo>
                <a:close/>
                <a:moveTo>
                  <a:pt x="18311" y="2562"/>
                </a:moveTo>
                <a:cubicBezTo>
                  <a:pt x="18219" y="2614"/>
                  <a:pt x="18170" y="2788"/>
                  <a:pt x="18199" y="2947"/>
                </a:cubicBezTo>
                <a:cubicBezTo>
                  <a:pt x="18228" y="3110"/>
                  <a:pt x="18327" y="3197"/>
                  <a:pt x="18418" y="3142"/>
                </a:cubicBezTo>
                <a:cubicBezTo>
                  <a:pt x="18510" y="3090"/>
                  <a:pt x="18559" y="2915"/>
                  <a:pt x="18530" y="2757"/>
                </a:cubicBezTo>
                <a:cubicBezTo>
                  <a:pt x="18501" y="2598"/>
                  <a:pt x="18403" y="2510"/>
                  <a:pt x="18311" y="2562"/>
                </a:cubicBezTo>
                <a:close/>
                <a:moveTo>
                  <a:pt x="20507" y="12909"/>
                </a:moveTo>
                <a:cubicBezTo>
                  <a:pt x="20324" y="12822"/>
                  <a:pt x="20136" y="13012"/>
                  <a:pt x="20086" y="13334"/>
                </a:cubicBezTo>
                <a:cubicBezTo>
                  <a:pt x="20037" y="13656"/>
                  <a:pt x="20145" y="13990"/>
                  <a:pt x="20326" y="14077"/>
                </a:cubicBezTo>
                <a:cubicBezTo>
                  <a:pt x="20510" y="14164"/>
                  <a:pt x="20698" y="13974"/>
                  <a:pt x="20747" y="13652"/>
                </a:cubicBezTo>
                <a:cubicBezTo>
                  <a:pt x="20796" y="13330"/>
                  <a:pt x="20689" y="12997"/>
                  <a:pt x="20507" y="12909"/>
                </a:cubicBezTo>
                <a:close/>
                <a:moveTo>
                  <a:pt x="19822" y="7197"/>
                </a:moveTo>
                <a:cubicBezTo>
                  <a:pt x="19679" y="7205"/>
                  <a:pt x="19567" y="7412"/>
                  <a:pt x="19571" y="7666"/>
                </a:cubicBezTo>
                <a:cubicBezTo>
                  <a:pt x="19576" y="7916"/>
                  <a:pt x="19692" y="8115"/>
                  <a:pt x="19836" y="8111"/>
                </a:cubicBezTo>
                <a:cubicBezTo>
                  <a:pt x="19979" y="8103"/>
                  <a:pt x="20091" y="7896"/>
                  <a:pt x="20086" y="7642"/>
                </a:cubicBezTo>
                <a:cubicBezTo>
                  <a:pt x="20082" y="7388"/>
                  <a:pt x="19966" y="7189"/>
                  <a:pt x="19822" y="7197"/>
                </a:cubicBezTo>
                <a:close/>
                <a:moveTo>
                  <a:pt x="19578" y="6169"/>
                </a:moveTo>
                <a:cubicBezTo>
                  <a:pt x="19446" y="6188"/>
                  <a:pt x="19348" y="6395"/>
                  <a:pt x="19359" y="6629"/>
                </a:cubicBezTo>
                <a:cubicBezTo>
                  <a:pt x="19370" y="6864"/>
                  <a:pt x="19486" y="7038"/>
                  <a:pt x="19618" y="7019"/>
                </a:cubicBezTo>
                <a:cubicBezTo>
                  <a:pt x="19751" y="6999"/>
                  <a:pt x="19849" y="6792"/>
                  <a:pt x="19838" y="6558"/>
                </a:cubicBezTo>
                <a:cubicBezTo>
                  <a:pt x="19827" y="6323"/>
                  <a:pt x="19710" y="6153"/>
                  <a:pt x="19578" y="6169"/>
                </a:cubicBezTo>
                <a:close/>
                <a:moveTo>
                  <a:pt x="19303" y="5191"/>
                </a:moveTo>
                <a:cubicBezTo>
                  <a:pt x="19180" y="5223"/>
                  <a:pt x="19095" y="5422"/>
                  <a:pt x="19112" y="5640"/>
                </a:cubicBezTo>
                <a:cubicBezTo>
                  <a:pt x="19130" y="5859"/>
                  <a:pt x="19242" y="6006"/>
                  <a:pt x="19365" y="5978"/>
                </a:cubicBezTo>
                <a:cubicBezTo>
                  <a:pt x="19489" y="5946"/>
                  <a:pt x="19574" y="5748"/>
                  <a:pt x="19556" y="5529"/>
                </a:cubicBezTo>
                <a:cubicBezTo>
                  <a:pt x="19538" y="5311"/>
                  <a:pt x="19424" y="5160"/>
                  <a:pt x="19303" y="5191"/>
                </a:cubicBezTo>
                <a:close/>
                <a:moveTo>
                  <a:pt x="20348" y="10522"/>
                </a:moveTo>
                <a:cubicBezTo>
                  <a:pt x="20180" y="10478"/>
                  <a:pt x="20021" y="10681"/>
                  <a:pt x="19997" y="10979"/>
                </a:cubicBezTo>
                <a:cubicBezTo>
                  <a:pt x="19972" y="11277"/>
                  <a:pt x="20089" y="11555"/>
                  <a:pt x="20257" y="11598"/>
                </a:cubicBezTo>
                <a:cubicBezTo>
                  <a:pt x="20425" y="11642"/>
                  <a:pt x="20583" y="11440"/>
                  <a:pt x="20608" y="11142"/>
                </a:cubicBezTo>
                <a:cubicBezTo>
                  <a:pt x="20633" y="10848"/>
                  <a:pt x="20516" y="10570"/>
                  <a:pt x="20348" y="10522"/>
                </a:cubicBezTo>
                <a:close/>
                <a:moveTo>
                  <a:pt x="20474" y="9938"/>
                </a:moveTo>
                <a:cubicBezTo>
                  <a:pt x="20489" y="9656"/>
                  <a:pt x="20371" y="9402"/>
                  <a:pt x="20210" y="9378"/>
                </a:cubicBezTo>
                <a:cubicBezTo>
                  <a:pt x="20048" y="9350"/>
                  <a:pt x="19907" y="9561"/>
                  <a:pt x="19892" y="9843"/>
                </a:cubicBezTo>
                <a:cubicBezTo>
                  <a:pt x="19876" y="10125"/>
                  <a:pt x="19995" y="10375"/>
                  <a:pt x="20156" y="10403"/>
                </a:cubicBezTo>
                <a:cubicBezTo>
                  <a:pt x="20317" y="10431"/>
                  <a:pt x="20458" y="10220"/>
                  <a:pt x="20474" y="9938"/>
                </a:cubicBezTo>
                <a:close/>
                <a:moveTo>
                  <a:pt x="20299" y="8766"/>
                </a:moveTo>
                <a:cubicBezTo>
                  <a:pt x="20304" y="8500"/>
                  <a:pt x="20185" y="8274"/>
                  <a:pt x="20033" y="8266"/>
                </a:cubicBezTo>
                <a:cubicBezTo>
                  <a:pt x="19880" y="8258"/>
                  <a:pt x="19753" y="8468"/>
                  <a:pt x="19748" y="8735"/>
                </a:cubicBezTo>
                <a:cubicBezTo>
                  <a:pt x="19744" y="9001"/>
                  <a:pt x="19863" y="9227"/>
                  <a:pt x="20015" y="9235"/>
                </a:cubicBezTo>
                <a:cubicBezTo>
                  <a:pt x="20167" y="9247"/>
                  <a:pt x="20295" y="9036"/>
                  <a:pt x="20299" y="8766"/>
                </a:cubicBezTo>
                <a:close/>
                <a:moveTo>
                  <a:pt x="16647" y="4"/>
                </a:moveTo>
                <a:cubicBezTo>
                  <a:pt x="16647" y="40"/>
                  <a:pt x="16652" y="75"/>
                  <a:pt x="16663" y="107"/>
                </a:cubicBezTo>
                <a:cubicBezTo>
                  <a:pt x="16694" y="195"/>
                  <a:pt x="16759" y="222"/>
                  <a:pt x="16808" y="171"/>
                </a:cubicBezTo>
                <a:cubicBezTo>
                  <a:pt x="16842" y="135"/>
                  <a:pt x="16860" y="72"/>
                  <a:pt x="16860" y="8"/>
                </a:cubicBezTo>
                <a:lnTo>
                  <a:pt x="16647" y="8"/>
                </a:lnTo>
                <a:close/>
                <a:moveTo>
                  <a:pt x="17724" y="1208"/>
                </a:moveTo>
                <a:cubicBezTo>
                  <a:pt x="17693" y="1084"/>
                  <a:pt x="17610" y="1029"/>
                  <a:pt x="17538" y="1088"/>
                </a:cubicBezTo>
                <a:cubicBezTo>
                  <a:pt x="17469" y="1144"/>
                  <a:pt x="17438" y="1291"/>
                  <a:pt x="17469" y="1414"/>
                </a:cubicBezTo>
                <a:cubicBezTo>
                  <a:pt x="17500" y="1537"/>
                  <a:pt x="17585" y="1593"/>
                  <a:pt x="17655" y="1533"/>
                </a:cubicBezTo>
                <a:cubicBezTo>
                  <a:pt x="17726" y="1478"/>
                  <a:pt x="17756" y="1335"/>
                  <a:pt x="17724" y="1208"/>
                </a:cubicBezTo>
                <a:close/>
                <a:moveTo>
                  <a:pt x="17126" y="441"/>
                </a:moveTo>
                <a:cubicBezTo>
                  <a:pt x="17066" y="497"/>
                  <a:pt x="17044" y="628"/>
                  <a:pt x="17075" y="735"/>
                </a:cubicBezTo>
                <a:cubicBezTo>
                  <a:pt x="17106" y="842"/>
                  <a:pt x="17182" y="882"/>
                  <a:pt x="17241" y="822"/>
                </a:cubicBezTo>
                <a:cubicBezTo>
                  <a:pt x="17301" y="767"/>
                  <a:pt x="17323" y="636"/>
                  <a:pt x="17292" y="528"/>
                </a:cubicBezTo>
                <a:cubicBezTo>
                  <a:pt x="17261" y="421"/>
                  <a:pt x="17185" y="381"/>
                  <a:pt x="17126" y="441"/>
                </a:cubicBezTo>
                <a:close/>
                <a:moveTo>
                  <a:pt x="17935" y="1795"/>
                </a:moveTo>
                <a:cubicBezTo>
                  <a:pt x="17854" y="1851"/>
                  <a:pt x="17814" y="2010"/>
                  <a:pt x="17845" y="2153"/>
                </a:cubicBezTo>
                <a:cubicBezTo>
                  <a:pt x="17876" y="2296"/>
                  <a:pt x="17968" y="2363"/>
                  <a:pt x="18049" y="2308"/>
                </a:cubicBezTo>
                <a:cubicBezTo>
                  <a:pt x="18129" y="2252"/>
                  <a:pt x="18170" y="2093"/>
                  <a:pt x="18138" y="1950"/>
                </a:cubicBezTo>
                <a:cubicBezTo>
                  <a:pt x="18105" y="1811"/>
                  <a:pt x="18015" y="1740"/>
                  <a:pt x="17935" y="1795"/>
                </a:cubicBezTo>
                <a:close/>
                <a:moveTo>
                  <a:pt x="17753" y="4"/>
                </a:moveTo>
                <a:cubicBezTo>
                  <a:pt x="17744" y="79"/>
                  <a:pt x="17749" y="163"/>
                  <a:pt x="17769" y="238"/>
                </a:cubicBezTo>
                <a:cubicBezTo>
                  <a:pt x="17818" y="401"/>
                  <a:pt x="17932" y="465"/>
                  <a:pt x="18026" y="381"/>
                </a:cubicBezTo>
                <a:cubicBezTo>
                  <a:pt x="18105" y="310"/>
                  <a:pt x="18143" y="151"/>
                  <a:pt x="18123" y="8"/>
                </a:cubicBezTo>
                <a:lnTo>
                  <a:pt x="17753" y="8"/>
                </a:lnTo>
                <a:close/>
                <a:moveTo>
                  <a:pt x="20384" y="6097"/>
                </a:moveTo>
                <a:cubicBezTo>
                  <a:pt x="20214" y="6121"/>
                  <a:pt x="20086" y="6383"/>
                  <a:pt x="20100" y="6681"/>
                </a:cubicBezTo>
                <a:cubicBezTo>
                  <a:pt x="20113" y="6983"/>
                  <a:pt x="20261" y="7205"/>
                  <a:pt x="20431" y="7185"/>
                </a:cubicBezTo>
                <a:cubicBezTo>
                  <a:pt x="20601" y="7162"/>
                  <a:pt x="20729" y="6899"/>
                  <a:pt x="20716" y="6602"/>
                </a:cubicBezTo>
                <a:cubicBezTo>
                  <a:pt x="20702" y="6300"/>
                  <a:pt x="20552" y="6073"/>
                  <a:pt x="20384" y="6097"/>
                </a:cubicBezTo>
                <a:close/>
                <a:moveTo>
                  <a:pt x="20104" y="5033"/>
                </a:moveTo>
                <a:cubicBezTo>
                  <a:pt x="19945" y="5072"/>
                  <a:pt x="19833" y="5330"/>
                  <a:pt x="19854" y="5613"/>
                </a:cubicBezTo>
                <a:cubicBezTo>
                  <a:pt x="19876" y="5895"/>
                  <a:pt x="20021" y="6093"/>
                  <a:pt x="20183" y="6053"/>
                </a:cubicBezTo>
                <a:cubicBezTo>
                  <a:pt x="20342" y="6018"/>
                  <a:pt x="20454" y="5756"/>
                  <a:pt x="20433" y="5473"/>
                </a:cubicBezTo>
                <a:cubicBezTo>
                  <a:pt x="20411" y="5191"/>
                  <a:pt x="20263" y="4993"/>
                  <a:pt x="20104" y="5033"/>
                </a:cubicBezTo>
                <a:close/>
                <a:moveTo>
                  <a:pt x="21163" y="8993"/>
                </a:moveTo>
                <a:cubicBezTo>
                  <a:pt x="21170" y="8659"/>
                  <a:pt x="21025" y="8377"/>
                  <a:pt x="20834" y="8365"/>
                </a:cubicBezTo>
                <a:cubicBezTo>
                  <a:pt x="20646" y="8349"/>
                  <a:pt x="20485" y="8611"/>
                  <a:pt x="20478" y="8945"/>
                </a:cubicBezTo>
                <a:cubicBezTo>
                  <a:pt x="20469" y="9279"/>
                  <a:pt x="20617" y="9561"/>
                  <a:pt x="20805" y="9573"/>
                </a:cubicBezTo>
                <a:cubicBezTo>
                  <a:pt x="20998" y="9589"/>
                  <a:pt x="21157" y="9326"/>
                  <a:pt x="21163" y="8993"/>
                </a:cubicBezTo>
                <a:close/>
                <a:moveTo>
                  <a:pt x="20628" y="7209"/>
                </a:moveTo>
                <a:cubicBezTo>
                  <a:pt x="20449" y="7213"/>
                  <a:pt x="20306" y="7475"/>
                  <a:pt x="20308" y="7793"/>
                </a:cubicBezTo>
                <a:cubicBezTo>
                  <a:pt x="20310" y="8111"/>
                  <a:pt x="20460" y="8365"/>
                  <a:pt x="20639" y="8357"/>
                </a:cubicBezTo>
                <a:cubicBezTo>
                  <a:pt x="20819" y="8353"/>
                  <a:pt x="20962" y="8091"/>
                  <a:pt x="20960" y="7773"/>
                </a:cubicBezTo>
                <a:cubicBezTo>
                  <a:pt x="20955" y="7456"/>
                  <a:pt x="20807" y="7205"/>
                  <a:pt x="20628" y="7209"/>
                </a:cubicBezTo>
                <a:close/>
                <a:moveTo>
                  <a:pt x="18696" y="1303"/>
                </a:moveTo>
                <a:cubicBezTo>
                  <a:pt x="18580" y="1382"/>
                  <a:pt x="18521" y="1609"/>
                  <a:pt x="18566" y="1815"/>
                </a:cubicBezTo>
                <a:cubicBezTo>
                  <a:pt x="18611" y="2018"/>
                  <a:pt x="18741" y="2121"/>
                  <a:pt x="18855" y="2042"/>
                </a:cubicBezTo>
                <a:cubicBezTo>
                  <a:pt x="18971" y="1962"/>
                  <a:pt x="19027" y="1736"/>
                  <a:pt x="18985" y="1529"/>
                </a:cubicBezTo>
                <a:cubicBezTo>
                  <a:pt x="18942" y="1327"/>
                  <a:pt x="18812" y="1223"/>
                  <a:pt x="18696" y="1303"/>
                </a:cubicBezTo>
                <a:close/>
                <a:moveTo>
                  <a:pt x="18557" y="695"/>
                </a:moveTo>
                <a:cubicBezTo>
                  <a:pt x="18510" y="512"/>
                  <a:pt x="18387" y="429"/>
                  <a:pt x="18284" y="512"/>
                </a:cubicBezTo>
                <a:cubicBezTo>
                  <a:pt x="18179" y="596"/>
                  <a:pt x="18134" y="814"/>
                  <a:pt x="18181" y="997"/>
                </a:cubicBezTo>
                <a:cubicBezTo>
                  <a:pt x="18228" y="1180"/>
                  <a:pt x="18351" y="1263"/>
                  <a:pt x="18456" y="1180"/>
                </a:cubicBezTo>
                <a:cubicBezTo>
                  <a:pt x="18557" y="1096"/>
                  <a:pt x="18604" y="878"/>
                  <a:pt x="18557" y="695"/>
                </a:cubicBezTo>
                <a:close/>
                <a:moveTo>
                  <a:pt x="19088" y="2149"/>
                </a:moveTo>
                <a:cubicBezTo>
                  <a:pt x="18960" y="2220"/>
                  <a:pt x="18891" y="2459"/>
                  <a:pt x="18931" y="2685"/>
                </a:cubicBezTo>
                <a:cubicBezTo>
                  <a:pt x="18971" y="2908"/>
                  <a:pt x="19108" y="3035"/>
                  <a:pt x="19233" y="2963"/>
                </a:cubicBezTo>
                <a:cubicBezTo>
                  <a:pt x="19361" y="2892"/>
                  <a:pt x="19430" y="2653"/>
                  <a:pt x="19390" y="2427"/>
                </a:cubicBezTo>
                <a:cubicBezTo>
                  <a:pt x="19350" y="2201"/>
                  <a:pt x="19215" y="2077"/>
                  <a:pt x="19088" y="2149"/>
                </a:cubicBezTo>
                <a:close/>
                <a:moveTo>
                  <a:pt x="19455" y="3055"/>
                </a:moveTo>
                <a:cubicBezTo>
                  <a:pt x="19316" y="3118"/>
                  <a:pt x="19233" y="3364"/>
                  <a:pt x="19269" y="3607"/>
                </a:cubicBezTo>
                <a:cubicBezTo>
                  <a:pt x="19305" y="3849"/>
                  <a:pt x="19444" y="3996"/>
                  <a:pt x="19583" y="3936"/>
                </a:cubicBezTo>
                <a:cubicBezTo>
                  <a:pt x="19721" y="3873"/>
                  <a:pt x="19804" y="3626"/>
                  <a:pt x="19768" y="3384"/>
                </a:cubicBezTo>
                <a:cubicBezTo>
                  <a:pt x="19733" y="3142"/>
                  <a:pt x="19592" y="2995"/>
                  <a:pt x="19455" y="3055"/>
                </a:cubicBezTo>
                <a:close/>
                <a:moveTo>
                  <a:pt x="19793" y="4016"/>
                </a:moveTo>
                <a:cubicBezTo>
                  <a:pt x="19643" y="4067"/>
                  <a:pt x="19547" y="4322"/>
                  <a:pt x="19576" y="4584"/>
                </a:cubicBezTo>
                <a:cubicBezTo>
                  <a:pt x="19605" y="4846"/>
                  <a:pt x="19748" y="5021"/>
                  <a:pt x="19898" y="4969"/>
                </a:cubicBezTo>
                <a:cubicBezTo>
                  <a:pt x="20048" y="4917"/>
                  <a:pt x="20145" y="4663"/>
                  <a:pt x="20116" y="4401"/>
                </a:cubicBezTo>
                <a:cubicBezTo>
                  <a:pt x="20086" y="4139"/>
                  <a:pt x="19943" y="3968"/>
                  <a:pt x="19793" y="4016"/>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49153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49153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hape">
            <a:extLst>
              <a:ext uri="{FF2B5EF4-FFF2-40B4-BE49-F238E27FC236}">
                <a16:creationId xmlns:a16="http://schemas.microsoft.com/office/drawing/2014/main" id="{15782F4E-0585-D345-9944-9DDE49CCDF3E}"/>
              </a:ext>
            </a:extLst>
          </p:cNvPr>
          <p:cNvSpPr/>
          <p:nvPr userDrawn="1"/>
        </p:nvSpPr>
        <p:spPr>
          <a:xfrm>
            <a:off x="1" y="0"/>
            <a:ext cx="12191999" cy="6858000"/>
          </a:xfrm>
          <a:custGeom>
            <a:avLst/>
            <a:gdLst/>
            <a:ahLst/>
            <a:cxnLst>
              <a:cxn ang="0">
                <a:pos x="wd2" y="hd2"/>
              </a:cxn>
              <a:cxn ang="5400000">
                <a:pos x="wd2" y="hd2"/>
              </a:cxn>
              <a:cxn ang="10800000">
                <a:pos x="wd2" y="hd2"/>
              </a:cxn>
              <a:cxn ang="16200000">
                <a:pos x="wd2" y="hd2"/>
              </a:cxn>
            </a:cxnLst>
            <a:rect l="0" t="0" r="r" b="b"/>
            <a:pathLst>
              <a:path w="21591" h="21600" extrusionOk="0">
                <a:moveTo>
                  <a:pt x="18320" y="4"/>
                </a:moveTo>
                <a:cubicBezTo>
                  <a:pt x="18325" y="20"/>
                  <a:pt x="18327" y="36"/>
                  <a:pt x="18334" y="52"/>
                </a:cubicBezTo>
                <a:cubicBezTo>
                  <a:pt x="18414" y="334"/>
                  <a:pt x="18609" y="449"/>
                  <a:pt x="18770" y="306"/>
                </a:cubicBezTo>
                <a:cubicBezTo>
                  <a:pt x="18844" y="238"/>
                  <a:pt x="18900" y="127"/>
                  <a:pt x="18927" y="0"/>
                </a:cubicBezTo>
                <a:lnTo>
                  <a:pt x="18320" y="0"/>
                </a:lnTo>
                <a:close/>
                <a:moveTo>
                  <a:pt x="20028" y="21600"/>
                </a:moveTo>
                <a:cubicBezTo>
                  <a:pt x="20031" y="21592"/>
                  <a:pt x="20033" y="21588"/>
                  <a:pt x="20035" y="21580"/>
                </a:cubicBezTo>
                <a:cubicBezTo>
                  <a:pt x="20158" y="21270"/>
                  <a:pt x="20138" y="20853"/>
                  <a:pt x="19995" y="20591"/>
                </a:cubicBezTo>
                <a:cubicBezTo>
                  <a:pt x="20107" y="20551"/>
                  <a:pt x="20212" y="20436"/>
                  <a:pt x="20277" y="20250"/>
                </a:cubicBezTo>
                <a:cubicBezTo>
                  <a:pt x="20391" y="19928"/>
                  <a:pt x="20349" y="19515"/>
                  <a:pt x="20190" y="19276"/>
                </a:cubicBezTo>
                <a:cubicBezTo>
                  <a:pt x="20304" y="19237"/>
                  <a:pt x="20407" y="19110"/>
                  <a:pt x="20467" y="18915"/>
                </a:cubicBezTo>
                <a:cubicBezTo>
                  <a:pt x="20521" y="18740"/>
                  <a:pt x="20530" y="18542"/>
                  <a:pt x="20499" y="18363"/>
                </a:cubicBezTo>
                <a:cubicBezTo>
                  <a:pt x="20541" y="18542"/>
                  <a:pt x="20617" y="18696"/>
                  <a:pt x="20725" y="18788"/>
                </a:cubicBezTo>
                <a:cubicBezTo>
                  <a:pt x="20953" y="18982"/>
                  <a:pt x="21228" y="18812"/>
                  <a:pt x="21340" y="18406"/>
                </a:cubicBezTo>
                <a:cubicBezTo>
                  <a:pt x="21434" y="18065"/>
                  <a:pt x="21378" y="17660"/>
                  <a:pt x="21219" y="17429"/>
                </a:cubicBezTo>
                <a:cubicBezTo>
                  <a:pt x="21325" y="17354"/>
                  <a:pt x="21414" y="17203"/>
                  <a:pt x="21461" y="17004"/>
                </a:cubicBezTo>
                <a:cubicBezTo>
                  <a:pt x="21544" y="16655"/>
                  <a:pt x="21470" y="16258"/>
                  <a:pt x="21298" y="16055"/>
                </a:cubicBezTo>
                <a:cubicBezTo>
                  <a:pt x="21403" y="15972"/>
                  <a:pt x="21490" y="15817"/>
                  <a:pt x="21531" y="15610"/>
                </a:cubicBezTo>
                <a:cubicBezTo>
                  <a:pt x="21600" y="15253"/>
                  <a:pt x="21508" y="14867"/>
                  <a:pt x="21325" y="14697"/>
                </a:cubicBezTo>
                <a:cubicBezTo>
                  <a:pt x="21432" y="14613"/>
                  <a:pt x="21517" y="14446"/>
                  <a:pt x="21551" y="14232"/>
                </a:cubicBezTo>
                <a:cubicBezTo>
                  <a:pt x="21580" y="14053"/>
                  <a:pt x="21566" y="13870"/>
                  <a:pt x="21524" y="13715"/>
                </a:cubicBezTo>
                <a:cubicBezTo>
                  <a:pt x="21544" y="13759"/>
                  <a:pt x="21566" y="13799"/>
                  <a:pt x="21591" y="13839"/>
                </a:cubicBezTo>
                <a:lnTo>
                  <a:pt x="21591" y="12587"/>
                </a:lnTo>
                <a:cubicBezTo>
                  <a:pt x="21569" y="12619"/>
                  <a:pt x="21551" y="12655"/>
                  <a:pt x="21531" y="12691"/>
                </a:cubicBezTo>
                <a:cubicBezTo>
                  <a:pt x="21522" y="12389"/>
                  <a:pt x="21401" y="12119"/>
                  <a:pt x="21226" y="12051"/>
                </a:cubicBezTo>
                <a:cubicBezTo>
                  <a:pt x="21296" y="11996"/>
                  <a:pt x="21356" y="11904"/>
                  <a:pt x="21396" y="11789"/>
                </a:cubicBezTo>
                <a:cubicBezTo>
                  <a:pt x="21383" y="12075"/>
                  <a:pt x="21461" y="12345"/>
                  <a:pt x="21589" y="12500"/>
                </a:cubicBezTo>
                <a:lnTo>
                  <a:pt x="21589" y="4846"/>
                </a:lnTo>
                <a:cubicBezTo>
                  <a:pt x="21546" y="4830"/>
                  <a:pt x="21504" y="4830"/>
                  <a:pt x="21459" y="4838"/>
                </a:cubicBezTo>
                <a:cubicBezTo>
                  <a:pt x="21450" y="4838"/>
                  <a:pt x="21443" y="4842"/>
                  <a:pt x="21434" y="4846"/>
                </a:cubicBezTo>
                <a:cubicBezTo>
                  <a:pt x="21495" y="4695"/>
                  <a:pt x="21524" y="4500"/>
                  <a:pt x="21504" y="4302"/>
                </a:cubicBezTo>
                <a:cubicBezTo>
                  <a:pt x="21463" y="3909"/>
                  <a:pt x="21251" y="3646"/>
                  <a:pt x="21029" y="3714"/>
                </a:cubicBezTo>
                <a:cubicBezTo>
                  <a:pt x="21013" y="3718"/>
                  <a:pt x="20998" y="3726"/>
                  <a:pt x="20982" y="3734"/>
                </a:cubicBezTo>
                <a:cubicBezTo>
                  <a:pt x="21043" y="3579"/>
                  <a:pt x="21067" y="3380"/>
                  <a:pt x="21040" y="3182"/>
                </a:cubicBezTo>
                <a:cubicBezTo>
                  <a:pt x="20991" y="2808"/>
                  <a:pt x="20778" y="2578"/>
                  <a:pt x="20568" y="2665"/>
                </a:cubicBezTo>
                <a:cubicBezTo>
                  <a:pt x="20543" y="2677"/>
                  <a:pt x="20519" y="2689"/>
                  <a:pt x="20496" y="2709"/>
                </a:cubicBezTo>
                <a:cubicBezTo>
                  <a:pt x="20559" y="2550"/>
                  <a:pt x="20581" y="2344"/>
                  <a:pt x="20548" y="2141"/>
                </a:cubicBezTo>
                <a:cubicBezTo>
                  <a:pt x="20487" y="1787"/>
                  <a:pt x="20279" y="1589"/>
                  <a:pt x="20080" y="1696"/>
                </a:cubicBezTo>
                <a:cubicBezTo>
                  <a:pt x="20053" y="1712"/>
                  <a:pt x="20028" y="1732"/>
                  <a:pt x="20006" y="1752"/>
                </a:cubicBezTo>
                <a:cubicBezTo>
                  <a:pt x="20002" y="1752"/>
                  <a:pt x="19995" y="1748"/>
                  <a:pt x="19990" y="1748"/>
                </a:cubicBezTo>
                <a:cubicBezTo>
                  <a:pt x="20049" y="1585"/>
                  <a:pt x="20066" y="1382"/>
                  <a:pt x="20026" y="1188"/>
                </a:cubicBezTo>
                <a:cubicBezTo>
                  <a:pt x="19959" y="862"/>
                  <a:pt x="19760" y="695"/>
                  <a:pt x="19576" y="802"/>
                </a:cubicBezTo>
                <a:cubicBezTo>
                  <a:pt x="19543" y="798"/>
                  <a:pt x="19507" y="806"/>
                  <a:pt x="19473" y="826"/>
                </a:cubicBezTo>
                <a:cubicBezTo>
                  <a:pt x="19516" y="671"/>
                  <a:pt x="19525" y="489"/>
                  <a:pt x="19482" y="318"/>
                </a:cubicBezTo>
                <a:cubicBezTo>
                  <a:pt x="19446" y="171"/>
                  <a:pt x="19381" y="64"/>
                  <a:pt x="19303" y="4"/>
                </a:cubicBezTo>
                <a:lnTo>
                  <a:pt x="18983" y="4"/>
                </a:lnTo>
                <a:cubicBezTo>
                  <a:pt x="18938" y="56"/>
                  <a:pt x="18904" y="131"/>
                  <a:pt x="18884" y="214"/>
                </a:cubicBezTo>
                <a:cubicBezTo>
                  <a:pt x="18822" y="381"/>
                  <a:pt x="18804" y="596"/>
                  <a:pt x="18853" y="794"/>
                </a:cubicBezTo>
                <a:cubicBezTo>
                  <a:pt x="18927" y="1092"/>
                  <a:pt x="19119" y="1231"/>
                  <a:pt x="19290" y="1120"/>
                </a:cubicBezTo>
                <a:cubicBezTo>
                  <a:pt x="19263" y="1235"/>
                  <a:pt x="19258" y="1370"/>
                  <a:pt x="19285" y="1493"/>
                </a:cubicBezTo>
                <a:cubicBezTo>
                  <a:pt x="19305" y="1585"/>
                  <a:pt x="19339" y="1664"/>
                  <a:pt x="19381" y="1720"/>
                </a:cubicBezTo>
                <a:cubicBezTo>
                  <a:pt x="19444" y="1911"/>
                  <a:pt x="19558" y="2026"/>
                  <a:pt x="19679" y="2034"/>
                </a:cubicBezTo>
                <a:cubicBezTo>
                  <a:pt x="19643" y="2157"/>
                  <a:pt x="19634" y="2300"/>
                  <a:pt x="19659" y="2443"/>
                </a:cubicBezTo>
                <a:cubicBezTo>
                  <a:pt x="19699" y="2669"/>
                  <a:pt x="19816" y="2816"/>
                  <a:pt x="19941" y="2824"/>
                </a:cubicBezTo>
                <a:cubicBezTo>
                  <a:pt x="19977" y="2880"/>
                  <a:pt x="20019" y="2923"/>
                  <a:pt x="20064" y="2951"/>
                </a:cubicBezTo>
                <a:cubicBezTo>
                  <a:pt x="20004" y="3086"/>
                  <a:pt x="19977" y="3265"/>
                  <a:pt x="20002" y="3444"/>
                </a:cubicBezTo>
                <a:cubicBezTo>
                  <a:pt x="20044" y="3754"/>
                  <a:pt x="20221" y="3940"/>
                  <a:pt x="20396" y="3865"/>
                </a:cubicBezTo>
                <a:cubicBezTo>
                  <a:pt x="20400" y="3865"/>
                  <a:pt x="20402" y="3861"/>
                  <a:pt x="20407" y="3857"/>
                </a:cubicBezTo>
                <a:cubicBezTo>
                  <a:pt x="20418" y="3877"/>
                  <a:pt x="20431" y="3893"/>
                  <a:pt x="20445" y="3909"/>
                </a:cubicBezTo>
                <a:cubicBezTo>
                  <a:pt x="20346" y="4044"/>
                  <a:pt x="20290" y="4266"/>
                  <a:pt x="20315" y="4500"/>
                </a:cubicBezTo>
                <a:cubicBezTo>
                  <a:pt x="20349" y="4830"/>
                  <a:pt x="20528" y="5045"/>
                  <a:pt x="20713" y="4985"/>
                </a:cubicBezTo>
                <a:cubicBezTo>
                  <a:pt x="20749" y="4973"/>
                  <a:pt x="20781" y="4949"/>
                  <a:pt x="20810" y="4921"/>
                </a:cubicBezTo>
                <a:cubicBezTo>
                  <a:pt x="20812" y="4925"/>
                  <a:pt x="20814" y="4929"/>
                  <a:pt x="20819" y="4933"/>
                </a:cubicBezTo>
                <a:cubicBezTo>
                  <a:pt x="20669" y="5037"/>
                  <a:pt x="20572" y="5307"/>
                  <a:pt x="20593" y="5601"/>
                </a:cubicBezTo>
                <a:cubicBezTo>
                  <a:pt x="20617" y="5950"/>
                  <a:pt x="20796" y="6196"/>
                  <a:pt x="20993" y="6153"/>
                </a:cubicBezTo>
                <a:cubicBezTo>
                  <a:pt x="20998" y="6153"/>
                  <a:pt x="21002" y="6149"/>
                  <a:pt x="21007" y="6149"/>
                </a:cubicBezTo>
                <a:cubicBezTo>
                  <a:pt x="20895" y="6276"/>
                  <a:pt x="20825" y="6502"/>
                  <a:pt x="20834" y="6752"/>
                </a:cubicBezTo>
                <a:cubicBezTo>
                  <a:pt x="20848" y="7098"/>
                  <a:pt x="21009" y="7368"/>
                  <a:pt x="21204" y="7372"/>
                </a:cubicBezTo>
                <a:cubicBezTo>
                  <a:pt x="21103" y="7499"/>
                  <a:pt x="21038" y="7706"/>
                  <a:pt x="21040" y="7940"/>
                </a:cubicBezTo>
                <a:cubicBezTo>
                  <a:pt x="21043" y="8286"/>
                  <a:pt x="21186" y="8568"/>
                  <a:pt x="21372" y="8619"/>
                </a:cubicBezTo>
                <a:cubicBezTo>
                  <a:pt x="21275" y="8742"/>
                  <a:pt x="21210" y="8941"/>
                  <a:pt x="21204" y="9167"/>
                </a:cubicBezTo>
                <a:cubicBezTo>
                  <a:pt x="21195" y="9509"/>
                  <a:pt x="21322" y="9811"/>
                  <a:pt x="21502" y="9898"/>
                </a:cubicBezTo>
                <a:cubicBezTo>
                  <a:pt x="21407" y="10018"/>
                  <a:pt x="21340" y="10204"/>
                  <a:pt x="21327" y="10427"/>
                </a:cubicBezTo>
                <a:cubicBezTo>
                  <a:pt x="21307" y="10768"/>
                  <a:pt x="21419" y="11082"/>
                  <a:pt x="21589" y="11205"/>
                </a:cubicBezTo>
                <a:cubicBezTo>
                  <a:pt x="21535" y="11273"/>
                  <a:pt x="21490" y="11360"/>
                  <a:pt x="21457" y="11463"/>
                </a:cubicBezTo>
                <a:cubicBezTo>
                  <a:pt x="21463" y="11134"/>
                  <a:pt x="21329" y="10840"/>
                  <a:pt x="21141" y="10784"/>
                </a:cubicBezTo>
                <a:cubicBezTo>
                  <a:pt x="21128" y="10780"/>
                  <a:pt x="21114" y="10776"/>
                  <a:pt x="21101" y="10776"/>
                </a:cubicBezTo>
                <a:cubicBezTo>
                  <a:pt x="21224" y="10693"/>
                  <a:pt x="21318" y="10494"/>
                  <a:pt x="21334" y="10248"/>
                </a:cubicBezTo>
                <a:cubicBezTo>
                  <a:pt x="21354" y="9898"/>
                  <a:pt x="21208" y="9589"/>
                  <a:pt x="21011" y="9553"/>
                </a:cubicBezTo>
                <a:cubicBezTo>
                  <a:pt x="20814" y="9517"/>
                  <a:pt x="20637" y="9771"/>
                  <a:pt x="20617" y="10121"/>
                </a:cubicBezTo>
                <a:cubicBezTo>
                  <a:pt x="20597" y="10470"/>
                  <a:pt x="20743" y="10780"/>
                  <a:pt x="20940" y="10816"/>
                </a:cubicBezTo>
                <a:cubicBezTo>
                  <a:pt x="20944" y="10816"/>
                  <a:pt x="20949" y="10816"/>
                  <a:pt x="20953" y="10816"/>
                </a:cubicBezTo>
                <a:cubicBezTo>
                  <a:pt x="20830" y="10895"/>
                  <a:pt x="20734" y="11090"/>
                  <a:pt x="20711" y="11336"/>
                </a:cubicBezTo>
                <a:cubicBezTo>
                  <a:pt x="20680" y="11682"/>
                  <a:pt x="20805" y="12004"/>
                  <a:pt x="20993" y="12087"/>
                </a:cubicBezTo>
                <a:cubicBezTo>
                  <a:pt x="20879" y="12170"/>
                  <a:pt x="20790" y="12349"/>
                  <a:pt x="20763" y="12576"/>
                </a:cubicBezTo>
                <a:cubicBezTo>
                  <a:pt x="20720" y="12913"/>
                  <a:pt x="20825" y="13247"/>
                  <a:pt x="21002" y="13370"/>
                </a:cubicBezTo>
                <a:cubicBezTo>
                  <a:pt x="20893" y="13453"/>
                  <a:pt x="20805" y="13620"/>
                  <a:pt x="20772" y="13839"/>
                </a:cubicBezTo>
                <a:cubicBezTo>
                  <a:pt x="20718" y="14168"/>
                  <a:pt x="20805" y="14510"/>
                  <a:pt x="20969" y="14669"/>
                </a:cubicBezTo>
                <a:cubicBezTo>
                  <a:pt x="20861" y="14748"/>
                  <a:pt x="20774" y="14907"/>
                  <a:pt x="20734" y="15114"/>
                </a:cubicBezTo>
                <a:cubicBezTo>
                  <a:pt x="20671" y="15439"/>
                  <a:pt x="20740" y="15789"/>
                  <a:pt x="20893" y="15976"/>
                </a:cubicBezTo>
                <a:cubicBezTo>
                  <a:pt x="20828" y="16023"/>
                  <a:pt x="20772" y="16099"/>
                  <a:pt x="20725" y="16198"/>
                </a:cubicBezTo>
                <a:cubicBezTo>
                  <a:pt x="20781" y="15872"/>
                  <a:pt x="20689" y="15519"/>
                  <a:pt x="20505" y="15388"/>
                </a:cubicBezTo>
                <a:cubicBezTo>
                  <a:pt x="20492" y="15380"/>
                  <a:pt x="20478" y="15372"/>
                  <a:pt x="20467" y="15364"/>
                </a:cubicBezTo>
                <a:cubicBezTo>
                  <a:pt x="20597" y="15332"/>
                  <a:pt x="20713" y="15177"/>
                  <a:pt x="20758" y="14939"/>
                </a:cubicBezTo>
                <a:cubicBezTo>
                  <a:pt x="20821" y="14605"/>
                  <a:pt x="20720" y="14248"/>
                  <a:pt x="20532" y="14137"/>
                </a:cubicBezTo>
                <a:cubicBezTo>
                  <a:pt x="20344" y="14025"/>
                  <a:pt x="20140" y="14204"/>
                  <a:pt x="20078" y="14538"/>
                </a:cubicBezTo>
                <a:cubicBezTo>
                  <a:pt x="20015" y="14871"/>
                  <a:pt x="20116" y="15229"/>
                  <a:pt x="20304" y="15340"/>
                </a:cubicBezTo>
                <a:cubicBezTo>
                  <a:pt x="20308" y="15344"/>
                  <a:pt x="20313" y="15344"/>
                  <a:pt x="20317" y="15344"/>
                </a:cubicBezTo>
                <a:cubicBezTo>
                  <a:pt x="20187" y="15372"/>
                  <a:pt x="20069" y="15523"/>
                  <a:pt x="20015" y="15753"/>
                </a:cubicBezTo>
                <a:cubicBezTo>
                  <a:pt x="19941" y="16079"/>
                  <a:pt x="20022" y="16444"/>
                  <a:pt x="20196" y="16595"/>
                </a:cubicBezTo>
                <a:cubicBezTo>
                  <a:pt x="20075" y="16635"/>
                  <a:pt x="19966" y="16770"/>
                  <a:pt x="19910" y="16981"/>
                </a:cubicBezTo>
                <a:cubicBezTo>
                  <a:pt x="19827" y="17294"/>
                  <a:pt x="19887" y="17660"/>
                  <a:pt x="20042" y="17846"/>
                </a:cubicBezTo>
                <a:cubicBezTo>
                  <a:pt x="19925" y="17886"/>
                  <a:pt x="19820" y="18013"/>
                  <a:pt x="19757" y="18212"/>
                </a:cubicBezTo>
                <a:cubicBezTo>
                  <a:pt x="19663" y="18514"/>
                  <a:pt x="19706" y="18883"/>
                  <a:pt x="19847" y="19102"/>
                </a:cubicBezTo>
                <a:cubicBezTo>
                  <a:pt x="19733" y="19137"/>
                  <a:pt x="19628" y="19256"/>
                  <a:pt x="19560" y="19443"/>
                </a:cubicBezTo>
                <a:cubicBezTo>
                  <a:pt x="19457" y="19737"/>
                  <a:pt x="19482" y="20103"/>
                  <a:pt x="19607" y="20349"/>
                </a:cubicBezTo>
                <a:cubicBezTo>
                  <a:pt x="19534" y="20369"/>
                  <a:pt x="19464" y="20424"/>
                  <a:pt x="19406" y="20508"/>
                </a:cubicBezTo>
                <a:cubicBezTo>
                  <a:pt x="19509" y="20210"/>
                  <a:pt x="19464" y="19821"/>
                  <a:pt x="19301" y="19618"/>
                </a:cubicBezTo>
                <a:cubicBezTo>
                  <a:pt x="19287" y="19602"/>
                  <a:pt x="19274" y="19590"/>
                  <a:pt x="19260" y="19578"/>
                </a:cubicBezTo>
                <a:cubicBezTo>
                  <a:pt x="19393" y="19602"/>
                  <a:pt x="19527" y="19495"/>
                  <a:pt x="19603" y="19280"/>
                </a:cubicBezTo>
                <a:cubicBezTo>
                  <a:pt x="19706" y="18982"/>
                  <a:pt x="19652" y="18589"/>
                  <a:pt x="19484" y="18406"/>
                </a:cubicBezTo>
                <a:cubicBezTo>
                  <a:pt x="19314" y="18224"/>
                  <a:pt x="19095" y="18319"/>
                  <a:pt x="18990" y="18617"/>
                </a:cubicBezTo>
                <a:cubicBezTo>
                  <a:pt x="18887" y="18915"/>
                  <a:pt x="18940" y="19308"/>
                  <a:pt x="19108" y="19491"/>
                </a:cubicBezTo>
                <a:cubicBezTo>
                  <a:pt x="19115" y="19499"/>
                  <a:pt x="19119" y="19499"/>
                  <a:pt x="19126" y="19507"/>
                </a:cubicBezTo>
                <a:cubicBezTo>
                  <a:pt x="18994" y="19483"/>
                  <a:pt x="18857" y="19578"/>
                  <a:pt x="18777" y="19785"/>
                </a:cubicBezTo>
                <a:cubicBezTo>
                  <a:pt x="18663" y="20075"/>
                  <a:pt x="18699" y="20460"/>
                  <a:pt x="18851" y="20678"/>
                </a:cubicBezTo>
                <a:cubicBezTo>
                  <a:pt x="18728" y="20667"/>
                  <a:pt x="18602" y="20758"/>
                  <a:pt x="18519" y="20941"/>
                </a:cubicBezTo>
                <a:cubicBezTo>
                  <a:pt x="18434" y="21131"/>
                  <a:pt x="18416" y="21378"/>
                  <a:pt x="18457" y="21592"/>
                </a:cubicBezTo>
                <a:lnTo>
                  <a:pt x="19200" y="21592"/>
                </a:lnTo>
                <a:cubicBezTo>
                  <a:pt x="19252" y="21322"/>
                  <a:pt x="19207" y="21012"/>
                  <a:pt x="19072" y="20825"/>
                </a:cubicBezTo>
                <a:cubicBezTo>
                  <a:pt x="19157" y="20829"/>
                  <a:pt x="19240" y="20786"/>
                  <a:pt x="19310" y="20694"/>
                </a:cubicBezTo>
                <a:cubicBezTo>
                  <a:pt x="19207" y="20972"/>
                  <a:pt x="19216" y="21330"/>
                  <a:pt x="19323" y="21584"/>
                </a:cubicBezTo>
                <a:cubicBezTo>
                  <a:pt x="19316" y="21588"/>
                  <a:pt x="19307" y="21588"/>
                  <a:pt x="19301" y="21592"/>
                </a:cubicBezTo>
                <a:lnTo>
                  <a:pt x="20028" y="21592"/>
                </a:lnTo>
                <a:close/>
                <a:moveTo>
                  <a:pt x="2" y="21600"/>
                </a:moveTo>
                <a:cubicBezTo>
                  <a:pt x="119" y="21600"/>
                  <a:pt x="208" y="21600"/>
                  <a:pt x="208" y="21600"/>
                </a:cubicBezTo>
                <a:cubicBezTo>
                  <a:pt x="206" y="21453"/>
                  <a:pt x="179" y="21302"/>
                  <a:pt x="121" y="21179"/>
                </a:cubicBezTo>
                <a:cubicBezTo>
                  <a:pt x="87" y="21103"/>
                  <a:pt x="47" y="21048"/>
                  <a:pt x="2" y="21004"/>
                </a:cubicBezTo>
                <a:lnTo>
                  <a:pt x="2" y="21600"/>
                </a:lnTo>
                <a:close/>
                <a:moveTo>
                  <a:pt x="21141" y="6057"/>
                </a:moveTo>
                <a:cubicBezTo>
                  <a:pt x="21150" y="6049"/>
                  <a:pt x="21157" y="6038"/>
                  <a:pt x="21163" y="6026"/>
                </a:cubicBezTo>
                <a:cubicBezTo>
                  <a:pt x="21166" y="6034"/>
                  <a:pt x="21170" y="6041"/>
                  <a:pt x="21175" y="6049"/>
                </a:cubicBezTo>
                <a:cubicBezTo>
                  <a:pt x="21163" y="6053"/>
                  <a:pt x="21152" y="6053"/>
                  <a:pt x="21141" y="6057"/>
                </a:cubicBezTo>
                <a:close/>
                <a:moveTo>
                  <a:pt x="21428" y="7245"/>
                </a:moveTo>
                <a:cubicBezTo>
                  <a:pt x="21448" y="7221"/>
                  <a:pt x="21466" y="7189"/>
                  <a:pt x="21481" y="7158"/>
                </a:cubicBezTo>
                <a:cubicBezTo>
                  <a:pt x="21490" y="7193"/>
                  <a:pt x="21501" y="7229"/>
                  <a:pt x="21515" y="7265"/>
                </a:cubicBezTo>
                <a:cubicBezTo>
                  <a:pt x="21488" y="7253"/>
                  <a:pt x="21459" y="7245"/>
                  <a:pt x="21428" y="7245"/>
                </a:cubicBezTo>
                <a:close/>
                <a:moveTo>
                  <a:pt x="21524" y="6359"/>
                </a:moveTo>
                <a:cubicBezTo>
                  <a:pt x="21522" y="6351"/>
                  <a:pt x="21519" y="6347"/>
                  <a:pt x="21517" y="6339"/>
                </a:cubicBezTo>
                <a:cubicBezTo>
                  <a:pt x="21522" y="6339"/>
                  <a:pt x="21526" y="6339"/>
                  <a:pt x="21533" y="6339"/>
                </a:cubicBezTo>
                <a:cubicBezTo>
                  <a:pt x="21528" y="6343"/>
                  <a:pt x="21526" y="6351"/>
                  <a:pt x="21524" y="6359"/>
                </a:cubicBezTo>
                <a:close/>
                <a:moveTo>
                  <a:pt x="20335" y="17966"/>
                </a:moveTo>
                <a:cubicBezTo>
                  <a:pt x="20387" y="17946"/>
                  <a:pt x="20436" y="17906"/>
                  <a:pt x="20481" y="17854"/>
                </a:cubicBezTo>
                <a:cubicBezTo>
                  <a:pt x="20460" y="17997"/>
                  <a:pt x="20463" y="18148"/>
                  <a:pt x="20485" y="18283"/>
                </a:cubicBezTo>
                <a:cubicBezTo>
                  <a:pt x="20454" y="18160"/>
                  <a:pt x="20404" y="18045"/>
                  <a:pt x="20335" y="17966"/>
                </a:cubicBezTo>
                <a:close/>
                <a:moveTo>
                  <a:pt x="20642" y="17421"/>
                </a:moveTo>
                <a:cubicBezTo>
                  <a:pt x="20675" y="17120"/>
                  <a:pt x="20593" y="16802"/>
                  <a:pt x="20427" y="16659"/>
                </a:cubicBezTo>
                <a:cubicBezTo>
                  <a:pt x="20505" y="16631"/>
                  <a:pt x="20579" y="16559"/>
                  <a:pt x="20633" y="16452"/>
                </a:cubicBezTo>
                <a:cubicBezTo>
                  <a:pt x="20575" y="16758"/>
                  <a:pt x="20628" y="17092"/>
                  <a:pt x="20760" y="17294"/>
                </a:cubicBezTo>
                <a:cubicBezTo>
                  <a:pt x="20718" y="17326"/>
                  <a:pt x="20678" y="17370"/>
                  <a:pt x="20642" y="17421"/>
                </a:cubicBezTo>
                <a:close/>
                <a:moveTo>
                  <a:pt x="21302" y="13362"/>
                </a:moveTo>
                <a:cubicBezTo>
                  <a:pt x="21349" y="13326"/>
                  <a:pt x="21390" y="13271"/>
                  <a:pt x="21425" y="13203"/>
                </a:cubicBezTo>
                <a:cubicBezTo>
                  <a:pt x="21425" y="13338"/>
                  <a:pt x="21443" y="13469"/>
                  <a:pt x="21477" y="13584"/>
                </a:cubicBezTo>
                <a:cubicBezTo>
                  <a:pt x="21432" y="13489"/>
                  <a:pt x="21374" y="13410"/>
                  <a:pt x="21302" y="13362"/>
                </a:cubicBezTo>
                <a:close/>
                <a:moveTo>
                  <a:pt x="21591" y="1084"/>
                </a:moveTo>
                <a:cubicBezTo>
                  <a:pt x="21537" y="1061"/>
                  <a:pt x="21479" y="1053"/>
                  <a:pt x="21419" y="1065"/>
                </a:cubicBezTo>
                <a:cubicBezTo>
                  <a:pt x="21468" y="890"/>
                  <a:pt x="21479" y="675"/>
                  <a:pt x="21439" y="477"/>
                </a:cubicBezTo>
                <a:cubicBezTo>
                  <a:pt x="21392" y="238"/>
                  <a:pt x="21282" y="68"/>
                  <a:pt x="21152" y="4"/>
                </a:cubicBezTo>
                <a:lnTo>
                  <a:pt x="20194" y="4"/>
                </a:lnTo>
                <a:cubicBezTo>
                  <a:pt x="20279" y="310"/>
                  <a:pt x="20469" y="465"/>
                  <a:pt x="20653" y="393"/>
                </a:cubicBezTo>
                <a:cubicBezTo>
                  <a:pt x="20604" y="572"/>
                  <a:pt x="20593" y="783"/>
                  <a:pt x="20633" y="981"/>
                </a:cubicBezTo>
                <a:cubicBezTo>
                  <a:pt x="20700" y="1319"/>
                  <a:pt x="20890" y="1517"/>
                  <a:pt x="21083" y="1478"/>
                </a:cubicBezTo>
                <a:cubicBezTo>
                  <a:pt x="21031" y="1652"/>
                  <a:pt x="21016" y="1859"/>
                  <a:pt x="21049" y="2061"/>
                </a:cubicBezTo>
                <a:cubicBezTo>
                  <a:pt x="21105" y="2407"/>
                  <a:pt x="21287" y="2630"/>
                  <a:pt x="21481" y="2626"/>
                </a:cubicBezTo>
                <a:cubicBezTo>
                  <a:pt x="21428" y="2796"/>
                  <a:pt x="21407" y="2999"/>
                  <a:pt x="21434" y="3201"/>
                </a:cubicBezTo>
                <a:cubicBezTo>
                  <a:pt x="21457" y="3384"/>
                  <a:pt x="21513" y="3535"/>
                  <a:pt x="21589" y="3646"/>
                </a:cubicBezTo>
                <a:lnTo>
                  <a:pt x="21589" y="1084"/>
                </a:lnTo>
                <a:close/>
                <a:moveTo>
                  <a:pt x="3815" y="469"/>
                </a:moveTo>
                <a:cubicBezTo>
                  <a:pt x="3813" y="465"/>
                  <a:pt x="3810" y="465"/>
                  <a:pt x="3808" y="469"/>
                </a:cubicBezTo>
                <a:cubicBezTo>
                  <a:pt x="3806" y="473"/>
                  <a:pt x="3806" y="477"/>
                  <a:pt x="3808" y="481"/>
                </a:cubicBezTo>
                <a:cubicBezTo>
                  <a:pt x="3810" y="485"/>
                  <a:pt x="3813" y="485"/>
                  <a:pt x="3815" y="481"/>
                </a:cubicBezTo>
                <a:cubicBezTo>
                  <a:pt x="3817" y="477"/>
                  <a:pt x="3817" y="469"/>
                  <a:pt x="3815" y="469"/>
                </a:cubicBezTo>
                <a:close/>
                <a:moveTo>
                  <a:pt x="3081" y="298"/>
                </a:moveTo>
                <a:cubicBezTo>
                  <a:pt x="3099" y="254"/>
                  <a:pt x="3092" y="195"/>
                  <a:pt x="3067" y="163"/>
                </a:cubicBezTo>
                <a:cubicBezTo>
                  <a:pt x="3043" y="131"/>
                  <a:pt x="3007" y="143"/>
                  <a:pt x="2991" y="187"/>
                </a:cubicBezTo>
                <a:cubicBezTo>
                  <a:pt x="2973" y="230"/>
                  <a:pt x="2980" y="290"/>
                  <a:pt x="3004" y="322"/>
                </a:cubicBezTo>
                <a:cubicBezTo>
                  <a:pt x="3029" y="354"/>
                  <a:pt x="3063" y="342"/>
                  <a:pt x="3081" y="298"/>
                </a:cubicBezTo>
                <a:close/>
                <a:moveTo>
                  <a:pt x="2960" y="1915"/>
                </a:moveTo>
                <a:cubicBezTo>
                  <a:pt x="2949" y="1903"/>
                  <a:pt x="2937" y="1911"/>
                  <a:pt x="2931" y="1930"/>
                </a:cubicBezTo>
                <a:cubicBezTo>
                  <a:pt x="2924" y="1950"/>
                  <a:pt x="2928" y="1970"/>
                  <a:pt x="2940" y="1982"/>
                </a:cubicBezTo>
                <a:cubicBezTo>
                  <a:pt x="2951" y="1994"/>
                  <a:pt x="2964" y="1986"/>
                  <a:pt x="2969" y="1966"/>
                </a:cubicBezTo>
                <a:cubicBezTo>
                  <a:pt x="2973" y="1946"/>
                  <a:pt x="2969" y="1926"/>
                  <a:pt x="2960" y="1915"/>
                </a:cubicBezTo>
                <a:close/>
                <a:moveTo>
                  <a:pt x="2953" y="2780"/>
                </a:moveTo>
                <a:cubicBezTo>
                  <a:pt x="2955" y="2784"/>
                  <a:pt x="2957" y="2780"/>
                  <a:pt x="2960" y="2776"/>
                </a:cubicBezTo>
                <a:cubicBezTo>
                  <a:pt x="2960" y="2772"/>
                  <a:pt x="2960" y="2769"/>
                  <a:pt x="2957" y="2765"/>
                </a:cubicBezTo>
                <a:cubicBezTo>
                  <a:pt x="2955" y="2765"/>
                  <a:pt x="2953" y="2765"/>
                  <a:pt x="2951" y="2769"/>
                </a:cubicBezTo>
                <a:cubicBezTo>
                  <a:pt x="2951" y="2776"/>
                  <a:pt x="2951" y="2780"/>
                  <a:pt x="2953" y="2780"/>
                </a:cubicBezTo>
                <a:close/>
                <a:moveTo>
                  <a:pt x="3007" y="1140"/>
                </a:moveTo>
                <a:cubicBezTo>
                  <a:pt x="3018" y="1108"/>
                  <a:pt x="3013" y="1068"/>
                  <a:pt x="2996" y="1045"/>
                </a:cubicBezTo>
                <a:cubicBezTo>
                  <a:pt x="2978" y="1025"/>
                  <a:pt x="2953" y="1033"/>
                  <a:pt x="2942" y="1065"/>
                </a:cubicBezTo>
                <a:cubicBezTo>
                  <a:pt x="2931" y="1096"/>
                  <a:pt x="2935" y="1136"/>
                  <a:pt x="2953" y="1160"/>
                </a:cubicBezTo>
                <a:cubicBezTo>
                  <a:pt x="2971" y="1180"/>
                  <a:pt x="2996" y="1172"/>
                  <a:pt x="3007" y="1140"/>
                </a:cubicBezTo>
                <a:close/>
                <a:moveTo>
                  <a:pt x="2319" y="4572"/>
                </a:moveTo>
                <a:cubicBezTo>
                  <a:pt x="2322" y="4552"/>
                  <a:pt x="2317" y="4532"/>
                  <a:pt x="2304" y="4524"/>
                </a:cubicBezTo>
                <a:cubicBezTo>
                  <a:pt x="2293" y="4520"/>
                  <a:pt x="2281" y="4528"/>
                  <a:pt x="2277" y="4552"/>
                </a:cubicBezTo>
                <a:cubicBezTo>
                  <a:pt x="2275" y="4572"/>
                  <a:pt x="2279" y="4592"/>
                  <a:pt x="2293" y="4600"/>
                </a:cubicBezTo>
                <a:cubicBezTo>
                  <a:pt x="2304" y="4604"/>
                  <a:pt x="2317" y="4592"/>
                  <a:pt x="2319" y="4572"/>
                </a:cubicBezTo>
                <a:close/>
                <a:moveTo>
                  <a:pt x="2127" y="2081"/>
                </a:moveTo>
                <a:cubicBezTo>
                  <a:pt x="2163" y="2113"/>
                  <a:pt x="2205" y="2085"/>
                  <a:pt x="2223" y="2022"/>
                </a:cubicBezTo>
                <a:cubicBezTo>
                  <a:pt x="2241" y="1958"/>
                  <a:pt x="2225" y="1883"/>
                  <a:pt x="2190" y="1851"/>
                </a:cubicBezTo>
                <a:cubicBezTo>
                  <a:pt x="2154" y="1819"/>
                  <a:pt x="2111" y="1847"/>
                  <a:pt x="2093" y="1911"/>
                </a:cubicBezTo>
                <a:cubicBezTo>
                  <a:pt x="2078" y="1974"/>
                  <a:pt x="2091" y="2054"/>
                  <a:pt x="2127" y="2081"/>
                </a:cubicBezTo>
                <a:close/>
                <a:moveTo>
                  <a:pt x="2409" y="5358"/>
                </a:moveTo>
                <a:cubicBezTo>
                  <a:pt x="2407" y="5358"/>
                  <a:pt x="2404" y="5358"/>
                  <a:pt x="2404" y="5366"/>
                </a:cubicBezTo>
                <a:cubicBezTo>
                  <a:pt x="2404" y="5370"/>
                  <a:pt x="2404" y="5374"/>
                  <a:pt x="2409" y="5374"/>
                </a:cubicBezTo>
                <a:cubicBezTo>
                  <a:pt x="2411" y="5374"/>
                  <a:pt x="2413" y="5374"/>
                  <a:pt x="2413" y="5366"/>
                </a:cubicBezTo>
                <a:cubicBezTo>
                  <a:pt x="2413" y="5362"/>
                  <a:pt x="2411" y="5358"/>
                  <a:pt x="2409" y="5358"/>
                </a:cubicBezTo>
                <a:close/>
                <a:moveTo>
                  <a:pt x="2165" y="4"/>
                </a:moveTo>
                <a:cubicBezTo>
                  <a:pt x="2160" y="12"/>
                  <a:pt x="2156" y="20"/>
                  <a:pt x="2151" y="32"/>
                </a:cubicBezTo>
                <a:cubicBezTo>
                  <a:pt x="2120" y="119"/>
                  <a:pt x="2134" y="234"/>
                  <a:pt x="2183" y="290"/>
                </a:cubicBezTo>
                <a:cubicBezTo>
                  <a:pt x="2232" y="346"/>
                  <a:pt x="2297" y="322"/>
                  <a:pt x="2328" y="234"/>
                </a:cubicBezTo>
                <a:cubicBezTo>
                  <a:pt x="2355" y="159"/>
                  <a:pt x="2349" y="64"/>
                  <a:pt x="2315" y="4"/>
                </a:cubicBezTo>
                <a:lnTo>
                  <a:pt x="2165" y="4"/>
                </a:lnTo>
                <a:close/>
                <a:moveTo>
                  <a:pt x="2225" y="922"/>
                </a:moveTo>
                <a:cubicBezTo>
                  <a:pt x="2183" y="878"/>
                  <a:pt x="2129" y="906"/>
                  <a:pt x="2104" y="981"/>
                </a:cubicBezTo>
                <a:cubicBezTo>
                  <a:pt x="2080" y="1057"/>
                  <a:pt x="2096" y="1152"/>
                  <a:pt x="2138" y="1196"/>
                </a:cubicBezTo>
                <a:cubicBezTo>
                  <a:pt x="2181" y="1239"/>
                  <a:pt x="2234" y="1211"/>
                  <a:pt x="2259" y="1136"/>
                </a:cubicBezTo>
                <a:cubicBezTo>
                  <a:pt x="2284" y="1061"/>
                  <a:pt x="2268" y="965"/>
                  <a:pt x="2225" y="922"/>
                </a:cubicBezTo>
                <a:close/>
                <a:moveTo>
                  <a:pt x="2223" y="2896"/>
                </a:moveTo>
                <a:cubicBezTo>
                  <a:pt x="2234" y="2844"/>
                  <a:pt x="2221" y="2788"/>
                  <a:pt x="2194" y="2769"/>
                </a:cubicBezTo>
                <a:cubicBezTo>
                  <a:pt x="2165" y="2749"/>
                  <a:pt x="2134" y="2773"/>
                  <a:pt x="2122" y="2820"/>
                </a:cubicBezTo>
                <a:cubicBezTo>
                  <a:pt x="2111" y="2872"/>
                  <a:pt x="2125" y="2927"/>
                  <a:pt x="2151" y="2947"/>
                </a:cubicBezTo>
                <a:cubicBezTo>
                  <a:pt x="2178" y="2967"/>
                  <a:pt x="2212" y="2943"/>
                  <a:pt x="2223" y="2896"/>
                </a:cubicBezTo>
                <a:close/>
                <a:moveTo>
                  <a:pt x="2257" y="3746"/>
                </a:moveTo>
                <a:cubicBezTo>
                  <a:pt x="2263" y="3710"/>
                  <a:pt x="2252" y="3670"/>
                  <a:pt x="2234" y="3658"/>
                </a:cubicBezTo>
                <a:cubicBezTo>
                  <a:pt x="2214" y="3646"/>
                  <a:pt x="2192" y="3662"/>
                  <a:pt x="2185" y="3698"/>
                </a:cubicBezTo>
                <a:cubicBezTo>
                  <a:pt x="2178" y="3734"/>
                  <a:pt x="2190" y="3773"/>
                  <a:pt x="2207" y="3785"/>
                </a:cubicBezTo>
                <a:cubicBezTo>
                  <a:pt x="2228" y="3797"/>
                  <a:pt x="2248" y="3781"/>
                  <a:pt x="2257" y="3746"/>
                </a:cubicBezTo>
                <a:close/>
                <a:moveTo>
                  <a:pt x="1471" y="3845"/>
                </a:moveTo>
                <a:cubicBezTo>
                  <a:pt x="1424" y="3821"/>
                  <a:pt x="1375" y="3869"/>
                  <a:pt x="1359" y="3952"/>
                </a:cubicBezTo>
                <a:cubicBezTo>
                  <a:pt x="1346" y="4036"/>
                  <a:pt x="1372" y="4123"/>
                  <a:pt x="1419" y="4147"/>
                </a:cubicBezTo>
                <a:cubicBezTo>
                  <a:pt x="1466" y="4171"/>
                  <a:pt x="1516" y="4123"/>
                  <a:pt x="1531" y="4040"/>
                </a:cubicBezTo>
                <a:cubicBezTo>
                  <a:pt x="1545" y="3960"/>
                  <a:pt x="1518" y="3873"/>
                  <a:pt x="1471" y="3845"/>
                </a:cubicBezTo>
                <a:close/>
                <a:moveTo>
                  <a:pt x="1424" y="2896"/>
                </a:moveTo>
                <a:cubicBezTo>
                  <a:pt x="1368" y="2860"/>
                  <a:pt x="1307" y="2912"/>
                  <a:pt x="1287" y="3007"/>
                </a:cubicBezTo>
                <a:cubicBezTo>
                  <a:pt x="1267" y="3102"/>
                  <a:pt x="1296" y="3209"/>
                  <a:pt x="1350" y="3245"/>
                </a:cubicBezTo>
                <a:cubicBezTo>
                  <a:pt x="1406" y="3281"/>
                  <a:pt x="1466" y="3229"/>
                  <a:pt x="1487" y="3134"/>
                </a:cubicBezTo>
                <a:cubicBezTo>
                  <a:pt x="1507" y="3039"/>
                  <a:pt x="1478" y="2931"/>
                  <a:pt x="1424" y="2896"/>
                </a:cubicBezTo>
                <a:close/>
                <a:moveTo>
                  <a:pt x="1316" y="1366"/>
                </a:moveTo>
                <a:cubicBezTo>
                  <a:pt x="1386" y="1426"/>
                  <a:pt x="1469" y="1378"/>
                  <a:pt x="1504" y="1255"/>
                </a:cubicBezTo>
                <a:cubicBezTo>
                  <a:pt x="1540" y="1132"/>
                  <a:pt x="1511" y="985"/>
                  <a:pt x="1442" y="925"/>
                </a:cubicBezTo>
                <a:cubicBezTo>
                  <a:pt x="1372" y="866"/>
                  <a:pt x="1290" y="914"/>
                  <a:pt x="1254" y="1037"/>
                </a:cubicBezTo>
                <a:cubicBezTo>
                  <a:pt x="1220" y="1156"/>
                  <a:pt x="1247" y="1307"/>
                  <a:pt x="1316" y="1366"/>
                </a:cubicBezTo>
                <a:close/>
                <a:moveTo>
                  <a:pt x="1301" y="4"/>
                </a:moveTo>
                <a:cubicBezTo>
                  <a:pt x="1299" y="8"/>
                  <a:pt x="1299" y="12"/>
                  <a:pt x="1296" y="16"/>
                </a:cubicBezTo>
                <a:cubicBezTo>
                  <a:pt x="1254" y="147"/>
                  <a:pt x="1278" y="318"/>
                  <a:pt x="1354" y="393"/>
                </a:cubicBezTo>
                <a:cubicBezTo>
                  <a:pt x="1428" y="469"/>
                  <a:pt x="1525" y="425"/>
                  <a:pt x="1569" y="294"/>
                </a:cubicBezTo>
                <a:cubicBezTo>
                  <a:pt x="1601" y="199"/>
                  <a:pt x="1596" y="87"/>
                  <a:pt x="1565" y="4"/>
                </a:cubicBezTo>
                <a:lnTo>
                  <a:pt x="1301" y="4"/>
                </a:lnTo>
                <a:close/>
                <a:moveTo>
                  <a:pt x="1551" y="4770"/>
                </a:moveTo>
                <a:cubicBezTo>
                  <a:pt x="1513" y="4755"/>
                  <a:pt x="1473" y="4798"/>
                  <a:pt x="1464" y="4866"/>
                </a:cubicBezTo>
                <a:cubicBezTo>
                  <a:pt x="1455" y="4933"/>
                  <a:pt x="1480" y="5005"/>
                  <a:pt x="1518" y="5021"/>
                </a:cubicBezTo>
                <a:cubicBezTo>
                  <a:pt x="1556" y="5037"/>
                  <a:pt x="1596" y="4993"/>
                  <a:pt x="1605" y="4925"/>
                </a:cubicBezTo>
                <a:cubicBezTo>
                  <a:pt x="1614" y="4854"/>
                  <a:pt x="1592" y="4786"/>
                  <a:pt x="1551" y="4770"/>
                </a:cubicBezTo>
                <a:close/>
                <a:moveTo>
                  <a:pt x="1851" y="6594"/>
                </a:moveTo>
                <a:cubicBezTo>
                  <a:pt x="1854" y="6558"/>
                  <a:pt x="1838" y="6522"/>
                  <a:pt x="1818" y="6518"/>
                </a:cubicBezTo>
                <a:cubicBezTo>
                  <a:pt x="1798" y="6514"/>
                  <a:pt x="1778" y="6542"/>
                  <a:pt x="1775" y="6578"/>
                </a:cubicBezTo>
                <a:cubicBezTo>
                  <a:pt x="1773" y="6613"/>
                  <a:pt x="1789" y="6649"/>
                  <a:pt x="1809" y="6653"/>
                </a:cubicBezTo>
                <a:cubicBezTo>
                  <a:pt x="1829" y="6657"/>
                  <a:pt x="1847" y="6629"/>
                  <a:pt x="1851" y="6594"/>
                </a:cubicBezTo>
                <a:close/>
                <a:moveTo>
                  <a:pt x="1413" y="1919"/>
                </a:moveTo>
                <a:cubicBezTo>
                  <a:pt x="1350" y="1871"/>
                  <a:pt x="1278" y="1922"/>
                  <a:pt x="1251" y="2034"/>
                </a:cubicBezTo>
                <a:cubicBezTo>
                  <a:pt x="1225" y="2145"/>
                  <a:pt x="1254" y="2272"/>
                  <a:pt x="1316" y="2320"/>
                </a:cubicBezTo>
                <a:cubicBezTo>
                  <a:pt x="1379" y="2367"/>
                  <a:pt x="1451" y="2316"/>
                  <a:pt x="1478" y="2204"/>
                </a:cubicBezTo>
                <a:cubicBezTo>
                  <a:pt x="1504" y="2097"/>
                  <a:pt x="1475" y="1966"/>
                  <a:pt x="1413" y="1919"/>
                </a:cubicBezTo>
                <a:close/>
                <a:moveTo>
                  <a:pt x="1993" y="7412"/>
                </a:moveTo>
                <a:cubicBezTo>
                  <a:pt x="2004" y="7412"/>
                  <a:pt x="2015" y="7396"/>
                  <a:pt x="2015" y="7376"/>
                </a:cubicBezTo>
                <a:cubicBezTo>
                  <a:pt x="2015" y="7356"/>
                  <a:pt x="2006" y="7336"/>
                  <a:pt x="1995" y="7336"/>
                </a:cubicBezTo>
                <a:cubicBezTo>
                  <a:pt x="1984" y="7336"/>
                  <a:pt x="1972" y="7352"/>
                  <a:pt x="1972" y="7372"/>
                </a:cubicBezTo>
                <a:cubicBezTo>
                  <a:pt x="1972" y="7392"/>
                  <a:pt x="1981" y="7408"/>
                  <a:pt x="1993" y="7412"/>
                </a:cubicBezTo>
                <a:close/>
                <a:moveTo>
                  <a:pt x="2201" y="8127"/>
                </a:moveTo>
                <a:cubicBezTo>
                  <a:pt x="2203" y="8127"/>
                  <a:pt x="2205" y="8123"/>
                  <a:pt x="2205" y="8119"/>
                </a:cubicBezTo>
                <a:cubicBezTo>
                  <a:pt x="2205" y="8115"/>
                  <a:pt x="2203" y="8111"/>
                  <a:pt x="2201" y="8111"/>
                </a:cubicBezTo>
                <a:cubicBezTo>
                  <a:pt x="2199" y="8111"/>
                  <a:pt x="2196" y="8115"/>
                  <a:pt x="2196" y="8119"/>
                </a:cubicBezTo>
                <a:cubicBezTo>
                  <a:pt x="2196" y="8123"/>
                  <a:pt x="2199" y="8127"/>
                  <a:pt x="2201" y="8127"/>
                </a:cubicBezTo>
                <a:close/>
                <a:moveTo>
                  <a:pt x="1668" y="5660"/>
                </a:moveTo>
                <a:cubicBezTo>
                  <a:pt x="1639" y="5652"/>
                  <a:pt x="1610" y="5688"/>
                  <a:pt x="1603" y="5740"/>
                </a:cubicBezTo>
                <a:cubicBezTo>
                  <a:pt x="1599" y="5791"/>
                  <a:pt x="1619" y="5843"/>
                  <a:pt x="1648" y="5851"/>
                </a:cubicBezTo>
                <a:cubicBezTo>
                  <a:pt x="1677" y="5859"/>
                  <a:pt x="1706" y="5823"/>
                  <a:pt x="1713" y="5771"/>
                </a:cubicBezTo>
                <a:cubicBezTo>
                  <a:pt x="1719" y="5720"/>
                  <a:pt x="1699" y="5672"/>
                  <a:pt x="1668" y="5660"/>
                </a:cubicBezTo>
                <a:close/>
                <a:moveTo>
                  <a:pt x="1088" y="7317"/>
                </a:moveTo>
                <a:cubicBezTo>
                  <a:pt x="1137" y="7320"/>
                  <a:pt x="1180" y="7257"/>
                  <a:pt x="1182" y="7170"/>
                </a:cubicBezTo>
                <a:cubicBezTo>
                  <a:pt x="1184" y="7082"/>
                  <a:pt x="1149" y="7007"/>
                  <a:pt x="1099" y="7003"/>
                </a:cubicBezTo>
                <a:cubicBezTo>
                  <a:pt x="1050" y="6999"/>
                  <a:pt x="1007" y="7062"/>
                  <a:pt x="1005" y="7150"/>
                </a:cubicBezTo>
                <a:cubicBezTo>
                  <a:pt x="1003" y="7237"/>
                  <a:pt x="1039" y="7313"/>
                  <a:pt x="1088" y="7317"/>
                </a:cubicBezTo>
                <a:close/>
                <a:moveTo>
                  <a:pt x="806" y="5144"/>
                </a:moveTo>
                <a:cubicBezTo>
                  <a:pt x="739" y="5124"/>
                  <a:pt x="676" y="5199"/>
                  <a:pt x="663" y="5319"/>
                </a:cubicBezTo>
                <a:cubicBezTo>
                  <a:pt x="649" y="5438"/>
                  <a:pt x="694" y="5549"/>
                  <a:pt x="761" y="5573"/>
                </a:cubicBezTo>
                <a:cubicBezTo>
                  <a:pt x="828" y="5593"/>
                  <a:pt x="891" y="5517"/>
                  <a:pt x="904" y="5398"/>
                </a:cubicBezTo>
                <a:cubicBezTo>
                  <a:pt x="916" y="5279"/>
                  <a:pt x="871" y="5164"/>
                  <a:pt x="806" y="5144"/>
                </a:cubicBezTo>
                <a:close/>
                <a:moveTo>
                  <a:pt x="1028" y="6300"/>
                </a:moveTo>
                <a:cubicBezTo>
                  <a:pt x="1034" y="6196"/>
                  <a:pt x="994" y="6105"/>
                  <a:pt x="936" y="6089"/>
                </a:cubicBezTo>
                <a:cubicBezTo>
                  <a:pt x="878" y="6077"/>
                  <a:pt x="824" y="6149"/>
                  <a:pt x="817" y="6252"/>
                </a:cubicBezTo>
                <a:cubicBezTo>
                  <a:pt x="810" y="6355"/>
                  <a:pt x="851" y="6447"/>
                  <a:pt x="909" y="6463"/>
                </a:cubicBezTo>
                <a:cubicBezTo>
                  <a:pt x="967" y="6474"/>
                  <a:pt x="1021" y="6403"/>
                  <a:pt x="1028" y="6300"/>
                </a:cubicBezTo>
                <a:close/>
                <a:moveTo>
                  <a:pt x="643" y="4639"/>
                </a:moveTo>
                <a:cubicBezTo>
                  <a:pt x="716" y="4671"/>
                  <a:pt x="793" y="4592"/>
                  <a:pt x="813" y="4461"/>
                </a:cubicBezTo>
                <a:cubicBezTo>
                  <a:pt x="831" y="4330"/>
                  <a:pt x="786" y="4194"/>
                  <a:pt x="710" y="4163"/>
                </a:cubicBezTo>
                <a:cubicBezTo>
                  <a:pt x="636" y="4131"/>
                  <a:pt x="560" y="4210"/>
                  <a:pt x="540" y="4345"/>
                </a:cubicBezTo>
                <a:cubicBezTo>
                  <a:pt x="522" y="4476"/>
                  <a:pt x="569" y="4608"/>
                  <a:pt x="643" y="4639"/>
                </a:cubicBezTo>
                <a:close/>
                <a:moveTo>
                  <a:pt x="1578" y="8794"/>
                </a:moveTo>
                <a:cubicBezTo>
                  <a:pt x="1576" y="8739"/>
                  <a:pt x="1551" y="8699"/>
                  <a:pt x="1520" y="8703"/>
                </a:cubicBezTo>
                <a:cubicBezTo>
                  <a:pt x="1489" y="8707"/>
                  <a:pt x="1466" y="8750"/>
                  <a:pt x="1469" y="8806"/>
                </a:cubicBezTo>
                <a:cubicBezTo>
                  <a:pt x="1471" y="8862"/>
                  <a:pt x="1496" y="8901"/>
                  <a:pt x="1527" y="8897"/>
                </a:cubicBezTo>
                <a:cubicBezTo>
                  <a:pt x="1556" y="8893"/>
                  <a:pt x="1581" y="8846"/>
                  <a:pt x="1578" y="8794"/>
                </a:cubicBezTo>
                <a:close/>
                <a:moveTo>
                  <a:pt x="1294" y="8131"/>
                </a:moveTo>
                <a:cubicBezTo>
                  <a:pt x="1334" y="8131"/>
                  <a:pt x="1366" y="8075"/>
                  <a:pt x="1368" y="8004"/>
                </a:cubicBezTo>
                <a:cubicBezTo>
                  <a:pt x="1368" y="7932"/>
                  <a:pt x="1337" y="7877"/>
                  <a:pt x="1296" y="7877"/>
                </a:cubicBezTo>
                <a:cubicBezTo>
                  <a:pt x="1256" y="7877"/>
                  <a:pt x="1225" y="7932"/>
                  <a:pt x="1222" y="8004"/>
                </a:cubicBezTo>
                <a:cubicBezTo>
                  <a:pt x="1222" y="8071"/>
                  <a:pt x="1254" y="8127"/>
                  <a:pt x="1294" y="8131"/>
                </a:cubicBezTo>
                <a:close/>
                <a:moveTo>
                  <a:pt x="732" y="2506"/>
                </a:moveTo>
                <a:cubicBezTo>
                  <a:pt x="766" y="2347"/>
                  <a:pt x="721" y="2173"/>
                  <a:pt x="631" y="2113"/>
                </a:cubicBezTo>
                <a:cubicBezTo>
                  <a:pt x="542" y="2054"/>
                  <a:pt x="441" y="2133"/>
                  <a:pt x="407" y="2292"/>
                </a:cubicBezTo>
                <a:cubicBezTo>
                  <a:pt x="374" y="2451"/>
                  <a:pt x="419" y="2626"/>
                  <a:pt x="508" y="2685"/>
                </a:cubicBezTo>
                <a:cubicBezTo>
                  <a:pt x="598" y="2749"/>
                  <a:pt x="699" y="2665"/>
                  <a:pt x="732" y="2506"/>
                </a:cubicBezTo>
                <a:close/>
                <a:moveTo>
                  <a:pt x="2073" y="10240"/>
                </a:moveTo>
                <a:cubicBezTo>
                  <a:pt x="2071" y="10220"/>
                  <a:pt x="2060" y="10204"/>
                  <a:pt x="2049" y="10208"/>
                </a:cubicBezTo>
                <a:cubicBezTo>
                  <a:pt x="2037" y="10212"/>
                  <a:pt x="2028" y="10232"/>
                  <a:pt x="2031" y="10252"/>
                </a:cubicBezTo>
                <a:cubicBezTo>
                  <a:pt x="2033" y="10272"/>
                  <a:pt x="2044" y="10288"/>
                  <a:pt x="2055" y="10284"/>
                </a:cubicBezTo>
                <a:cubicBezTo>
                  <a:pt x="2066" y="10284"/>
                  <a:pt x="2073" y="10264"/>
                  <a:pt x="2073" y="10240"/>
                </a:cubicBezTo>
                <a:close/>
                <a:moveTo>
                  <a:pt x="557" y="3678"/>
                </a:moveTo>
                <a:cubicBezTo>
                  <a:pt x="640" y="3722"/>
                  <a:pt x="728" y="3642"/>
                  <a:pt x="752" y="3495"/>
                </a:cubicBezTo>
                <a:cubicBezTo>
                  <a:pt x="777" y="3348"/>
                  <a:pt x="732" y="3194"/>
                  <a:pt x="649" y="3150"/>
                </a:cubicBezTo>
                <a:cubicBezTo>
                  <a:pt x="566" y="3106"/>
                  <a:pt x="479" y="3186"/>
                  <a:pt x="452" y="3333"/>
                </a:cubicBezTo>
                <a:cubicBezTo>
                  <a:pt x="430" y="3480"/>
                  <a:pt x="475" y="3634"/>
                  <a:pt x="557" y="3678"/>
                </a:cubicBezTo>
                <a:close/>
                <a:moveTo>
                  <a:pt x="2351" y="10895"/>
                </a:moveTo>
                <a:cubicBezTo>
                  <a:pt x="2351" y="10891"/>
                  <a:pt x="2349" y="10887"/>
                  <a:pt x="2346" y="10887"/>
                </a:cubicBezTo>
                <a:cubicBezTo>
                  <a:pt x="2344" y="10887"/>
                  <a:pt x="2342" y="10891"/>
                  <a:pt x="2342" y="10895"/>
                </a:cubicBezTo>
                <a:cubicBezTo>
                  <a:pt x="2342" y="10899"/>
                  <a:pt x="2344" y="10903"/>
                  <a:pt x="2346" y="10903"/>
                </a:cubicBezTo>
                <a:cubicBezTo>
                  <a:pt x="2351" y="10903"/>
                  <a:pt x="2351" y="10899"/>
                  <a:pt x="2351" y="10895"/>
                </a:cubicBezTo>
                <a:close/>
                <a:moveTo>
                  <a:pt x="499" y="4"/>
                </a:moveTo>
                <a:cubicBezTo>
                  <a:pt x="470" y="36"/>
                  <a:pt x="448" y="83"/>
                  <a:pt x="430" y="139"/>
                </a:cubicBezTo>
                <a:cubicBezTo>
                  <a:pt x="378" y="318"/>
                  <a:pt x="419" y="540"/>
                  <a:pt x="519" y="632"/>
                </a:cubicBezTo>
                <a:cubicBezTo>
                  <a:pt x="620" y="723"/>
                  <a:pt x="746" y="651"/>
                  <a:pt x="799" y="473"/>
                </a:cubicBezTo>
                <a:cubicBezTo>
                  <a:pt x="849" y="306"/>
                  <a:pt x="817" y="103"/>
                  <a:pt x="730" y="4"/>
                </a:cubicBezTo>
                <a:lnTo>
                  <a:pt x="499" y="4"/>
                </a:lnTo>
                <a:close/>
                <a:moveTo>
                  <a:pt x="1737" y="9557"/>
                </a:moveTo>
                <a:cubicBezTo>
                  <a:pt x="1740" y="9592"/>
                  <a:pt x="1760" y="9620"/>
                  <a:pt x="1780" y="9616"/>
                </a:cubicBezTo>
                <a:cubicBezTo>
                  <a:pt x="1800" y="9612"/>
                  <a:pt x="1816" y="9581"/>
                  <a:pt x="1813" y="9541"/>
                </a:cubicBezTo>
                <a:cubicBezTo>
                  <a:pt x="1811" y="9505"/>
                  <a:pt x="1793" y="9477"/>
                  <a:pt x="1771" y="9481"/>
                </a:cubicBezTo>
                <a:cubicBezTo>
                  <a:pt x="1751" y="9485"/>
                  <a:pt x="1735" y="9517"/>
                  <a:pt x="1737" y="9557"/>
                </a:cubicBezTo>
                <a:close/>
                <a:moveTo>
                  <a:pt x="495" y="1672"/>
                </a:moveTo>
                <a:cubicBezTo>
                  <a:pt x="591" y="1748"/>
                  <a:pt x="703" y="1668"/>
                  <a:pt x="746" y="1501"/>
                </a:cubicBezTo>
                <a:cubicBezTo>
                  <a:pt x="788" y="1331"/>
                  <a:pt x="746" y="1132"/>
                  <a:pt x="649" y="1057"/>
                </a:cubicBezTo>
                <a:cubicBezTo>
                  <a:pt x="553" y="981"/>
                  <a:pt x="441" y="1061"/>
                  <a:pt x="399" y="1227"/>
                </a:cubicBezTo>
                <a:cubicBezTo>
                  <a:pt x="356" y="1398"/>
                  <a:pt x="399" y="1597"/>
                  <a:pt x="495" y="1672"/>
                </a:cubicBezTo>
                <a:close/>
                <a:moveTo>
                  <a:pt x="884" y="9783"/>
                </a:moveTo>
                <a:cubicBezTo>
                  <a:pt x="943" y="9771"/>
                  <a:pt x="985" y="9680"/>
                  <a:pt x="978" y="9577"/>
                </a:cubicBezTo>
                <a:cubicBezTo>
                  <a:pt x="972" y="9473"/>
                  <a:pt x="920" y="9398"/>
                  <a:pt x="862" y="9410"/>
                </a:cubicBezTo>
                <a:cubicBezTo>
                  <a:pt x="804" y="9422"/>
                  <a:pt x="761" y="9513"/>
                  <a:pt x="768" y="9616"/>
                </a:cubicBezTo>
                <a:cubicBezTo>
                  <a:pt x="775" y="9720"/>
                  <a:pt x="826" y="9791"/>
                  <a:pt x="884" y="9783"/>
                </a:cubicBezTo>
                <a:close/>
                <a:moveTo>
                  <a:pt x="260" y="7853"/>
                </a:moveTo>
                <a:cubicBezTo>
                  <a:pt x="257" y="7988"/>
                  <a:pt x="320" y="8103"/>
                  <a:pt x="396" y="8103"/>
                </a:cubicBezTo>
                <a:cubicBezTo>
                  <a:pt x="472" y="8107"/>
                  <a:pt x="537" y="7996"/>
                  <a:pt x="537" y="7861"/>
                </a:cubicBezTo>
                <a:cubicBezTo>
                  <a:pt x="540" y="7726"/>
                  <a:pt x="477" y="7610"/>
                  <a:pt x="401" y="7610"/>
                </a:cubicBezTo>
                <a:cubicBezTo>
                  <a:pt x="325" y="7610"/>
                  <a:pt x="262" y="7718"/>
                  <a:pt x="260" y="7853"/>
                </a:cubicBezTo>
                <a:close/>
                <a:moveTo>
                  <a:pt x="2843" y="13569"/>
                </a:moveTo>
                <a:cubicBezTo>
                  <a:pt x="2846" y="13565"/>
                  <a:pt x="2846" y="13561"/>
                  <a:pt x="2846" y="13557"/>
                </a:cubicBezTo>
                <a:cubicBezTo>
                  <a:pt x="2846" y="13553"/>
                  <a:pt x="2841" y="13553"/>
                  <a:pt x="2839" y="13553"/>
                </a:cubicBezTo>
                <a:cubicBezTo>
                  <a:pt x="2837" y="13553"/>
                  <a:pt x="2837" y="13561"/>
                  <a:pt x="2837" y="13565"/>
                </a:cubicBezTo>
                <a:cubicBezTo>
                  <a:pt x="2837" y="13569"/>
                  <a:pt x="2841" y="13569"/>
                  <a:pt x="2843" y="13569"/>
                </a:cubicBezTo>
                <a:close/>
                <a:moveTo>
                  <a:pt x="499" y="8758"/>
                </a:moveTo>
                <a:cubicBezTo>
                  <a:pt x="501" y="8878"/>
                  <a:pt x="560" y="8973"/>
                  <a:pt x="627" y="8965"/>
                </a:cubicBezTo>
                <a:cubicBezTo>
                  <a:pt x="694" y="8961"/>
                  <a:pt x="748" y="8858"/>
                  <a:pt x="746" y="8739"/>
                </a:cubicBezTo>
                <a:cubicBezTo>
                  <a:pt x="743" y="8619"/>
                  <a:pt x="685" y="8524"/>
                  <a:pt x="618" y="8532"/>
                </a:cubicBezTo>
                <a:cubicBezTo>
                  <a:pt x="551" y="8540"/>
                  <a:pt x="497" y="8639"/>
                  <a:pt x="499" y="8758"/>
                </a:cubicBezTo>
                <a:close/>
                <a:moveTo>
                  <a:pt x="217" y="6645"/>
                </a:moveTo>
                <a:cubicBezTo>
                  <a:pt x="130" y="6633"/>
                  <a:pt x="56" y="6749"/>
                  <a:pt x="49" y="6899"/>
                </a:cubicBezTo>
                <a:cubicBezTo>
                  <a:pt x="43" y="7050"/>
                  <a:pt x="107" y="7185"/>
                  <a:pt x="195" y="7197"/>
                </a:cubicBezTo>
                <a:cubicBezTo>
                  <a:pt x="282" y="7209"/>
                  <a:pt x="356" y="7094"/>
                  <a:pt x="363" y="6943"/>
                </a:cubicBezTo>
                <a:cubicBezTo>
                  <a:pt x="369" y="6792"/>
                  <a:pt x="304" y="6657"/>
                  <a:pt x="217" y="6645"/>
                </a:cubicBezTo>
                <a:close/>
                <a:moveTo>
                  <a:pt x="2080" y="12484"/>
                </a:moveTo>
                <a:cubicBezTo>
                  <a:pt x="2087" y="12520"/>
                  <a:pt x="2109" y="12540"/>
                  <a:pt x="2129" y="12528"/>
                </a:cubicBezTo>
                <a:cubicBezTo>
                  <a:pt x="2149" y="12516"/>
                  <a:pt x="2160" y="12476"/>
                  <a:pt x="2154" y="12440"/>
                </a:cubicBezTo>
                <a:cubicBezTo>
                  <a:pt x="2147" y="12405"/>
                  <a:pt x="2125" y="12385"/>
                  <a:pt x="2104" y="12397"/>
                </a:cubicBezTo>
                <a:cubicBezTo>
                  <a:pt x="2082" y="12409"/>
                  <a:pt x="2071" y="12448"/>
                  <a:pt x="2080" y="12484"/>
                </a:cubicBezTo>
                <a:close/>
                <a:moveTo>
                  <a:pt x="2" y="862"/>
                </a:moveTo>
                <a:cubicBezTo>
                  <a:pt x="13" y="838"/>
                  <a:pt x="22" y="810"/>
                  <a:pt x="29" y="782"/>
                </a:cubicBezTo>
                <a:cubicBezTo>
                  <a:pt x="69" y="628"/>
                  <a:pt x="56" y="453"/>
                  <a:pt x="2" y="326"/>
                </a:cubicBezTo>
                <a:lnTo>
                  <a:pt x="2" y="862"/>
                </a:lnTo>
                <a:close/>
                <a:moveTo>
                  <a:pt x="2478" y="13076"/>
                </a:moveTo>
                <a:cubicBezTo>
                  <a:pt x="2490" y="13068"/>
                  <a:pt x="2494" y="13044"/>
                  <a:pt x="2490" y="13024"/>
                </a:cubicBezTo>
                <a:cubicBezTo>
                  <a:pt x="2485" y="13004"/>
                  <a:pt x="2472" y="12997"/>
                  <a:pt x="2460" y="13004"/>
                </a:cubicBezTo>
                <a:cubicBezTo>
                  <a:pt x="2449" y="13012"/>
                  <a:pt x="2445" y="13036"/>
                  <a:pt x="2449" y="13052"/>
                </a:cubicBezTo>
                <a:cubicBezTo>
                  <a:pt x="2456" y="13076"/>
                  <a:pt x="2469" y="13084"/>
                  <a:pt x="2478" y="13076"/>
                </a:cubicBezTo>
                <a:close/>
                <a:moveTo>
                  <a:pt x="2" y="6244"/>
                </a:moveTo>
                <a:cubicBezTo>
                  <a:pt x="9" y="6248"/>
                  <a:pt x="16" y="6248"/>
                  <a:pt x="22" y="6252"/>
                </a:cubicBezTo>
                <a:cubicBezTo>
                  <a:pt x="116" y="6276"/>
                  <a:pt x="204" y="6157"/>
                  <a:pt x="217" y="5990"/>
                </a:cubicBezTo>
                <a:cubicBezTo>
                  <a:pt x="231" y="5823"/>
                  <a:pt x="163" y="5668"/>
                  <a:pt x="67" y="5644"/>
                </a:cubicBezTo>
                <a:cubicBezTo>
                  <a:pt x="45" y="5640"/>
                  <a:pt x="22" y="5640"/>
                  <a:pt x="2" y="5652"/>
                </a:cubicBezTo>
                <a:lnTo>
                  <a:pt x="2" y="6244"/>
                </a:lnTo>
                <a:close/>
                <a:moveTo>
                  <a:pt x="2" y="4087"/>
                </a:moveTo>
                <a:cubicBezTo>
                  <a:pt x="13" y="4055"/>
                  <a:pt x="25" y="4016"/>
                  <a:pt x="29" y="3976"/>
                </a:cubicBezTo>
                <a:cubicBezTo>
                  <a:pt x="45" y="3873"/>
                  <a:pt x="31" y="3769"/>
                  <a:pt x="2" y="3686"/>
                </a:cubicBezTo>
                <a:lnTo>
                  <a:pt x="2" y="4087"/>
                </a:lnTo>
                <a:close/>
                <a:moveTo>
                  <a:pt x="2" y="5235"/>
                </a:moveTo>
                <a:cubicBezTo>
                  <a:pt x="54" y="5191"/>
                  <a:pt x="94" y="5104"/>
                  <a:pt x="105" y="4997"/>
                </a:cubicBezTo>
                <a:cubicBezTo>
                  <a:pt x="121" y="4846"/>
                  <a:pt x="78" y="4695"/>
                  <a:pt x="2" y="4631"/>
                </a:cubicBezTo>
                <a:lnTo>
                  <a:pt x="2" y="5235"/>
                </a:lnTo>
                <a:close/>
                <a:moveTo>
                  <a:pt x="1469" y="11261"/>
                </a:moveTo>
                <a:cubicBezTo>
                  <a:pt x="1507" y="11245"/>
                  <a:pt x="1531" y="11177"/>
                  <a:pt x="1525" y="11110"/>
                </a:cubicBezTo>
                <a:cubicBezTo>
                  <a:pt x="1516" y="11042"/>
                  <a:pt x="1478" y="10999"/>
                  <a:pt x="1440" y="11014"/>
                </a:cubicBezTo>
                <a:cubicBezTo>
                  <a:pt x="1401" y="11030"/>
                  <a:pt x="1377" y="11098"/>
                  <a:pt x="1384" y="11165"/>
                </a:cubicBezTo>
                <a:cubicBezTo>
                  <a:pt x="1390" y="11233"/>
                  <a:pt x="1431" y="11277"/>
                  <a:pt x="1469" y="11261"/>
                </a:cubicBezTo>
                <a:close/>
                <a:moveTo>
                  <a:pt x="2" y="1787"/>
                </a:moveTo>
                <a:cubicBezTo>
                  <a:pt x="7" y="1736"/>
                  <a:pt x="7" y="1688"/>
                  <a:pt x="2" y="1640"/>
                </a:cubicBezTo>
                <a:lnTo>
                  <a:pt x="2" y="1787"/>
                </a:lnTo>
                <a:close/>
                <a:moveTo>
                  <a:pt x="1137" y="10236"/>
                </a:moveTo>
                <a:cubicBezTo>
                  <a:pt x="1088" y="10248"/>
                  <a:pt x="1057" y="10331"/>
                  <a:pt x="1063" y="10415"/>
                </a:cubicBezTo>
                <a:cubicBezTo>
                  <a:pt x="1070" y="10502"/>
                  <a:pt x="1117" y="10558"/>
                  <a:pt x="1166" y="10546"/>
                </a:cubicBezTo>
                <a:cubicBezTo>
                  <a:pt x="1216" y="10534"/>
                  <a:pt x="1247" y="10450"/>
                  <a:pt x="1240" y="10367"/>
                </a:cubicBezTo>
                <a:cubicBezTo>
                  <a:pt x="1234" y="10284"/>
                  <a:pt x="1187" y="10224"/>
                  <a:pt x="1137" y="10236"/>
                </a:cubicBezTo>
                <a:close/>
                <a:moveTo>
                  <a:pt x="1722" y="11853"/>
                </a:moveTo>
                <a:cubicBezTo>
                  <a:pt x="1731" y="11904"/>
                  <a:pt x="1760" y="11936"/>
                  <a:pt x="1789" y="11920"/>
                </a:cubicBezTo>
                <a:cubicBezTo>
                  <a:pt x="1818" y="11904"/>
                  <a:pt x="1836" y="11853"/>
                  <a:pt x="1827" y="11801"/>
                </a:cubicBezTo>
                <a:cubicBezTo>
                  <a:pt x="1818" y="11749"/>
                  <a:pt x="1789" y="11718"/>
                  <a:pt x="1760" y="11733"/>
                </a:cubicBezTo>
                <a:cubicBezTo>
                  <a:pt x="1731" y="11749"/>
                  <a:pt x="1713" y="11801"/>
                  <a:pt x="1722" y="11853"/>
                </a:cubicBezTo>
                <a:close/>
                <a:moveTo>
                  <a:pt x="1213" y="12683"/>
                </a:moveTo>
                <a:cubicBezTo>
                  <a:pt x="1157" y="12715"/>
                  <a:pt x="1128" y="12822"/>
                  <a:pt x="1146" y="12921"/>
                </a:cubicBezTo>
                <a:cubicBezTo>
                  <a:pt x="1164" y="13020"/>
                  <a:pt x="1225" y="13072"/>
                  <a:pt x="1281" y="13040"/>
                </a:cubicBezTo>
                <a:cubicBezTo>
                  <a:pt x="1337" y="13008"/>
                  <a:pt x="1366" y="12901"/>
                  <a:pt x="1348" y="12802"/>
                </a:cubicBezTo>
                <a:cubicBezTo>
                  <a:pt x="1330" y="12703"/>
                  <a:pt x="1269" y="12651"/>
                  <a:pt x="1213" y="12683"/>
                </a:cubicBezTo>
                <a:close/>
                <a:moveTo>
                  <a:pt x="2431" y="14776"/>
                </a:moveTo>
                <a:cubicBezTo>
                  <a:pt x="2458" y="14748"/>
                  <a:pt x="2467" y="14693"/>
                  <a:pt x="2454" y="14645"/>
                </a:cubicBezTo>
                <a:cubicBezTo>
                  <a:pt x="2438" y="14597"/>
                  <a:pt x="2404" y="14581"/>
                  <a:pt x="2378" y="14605"/>
                </a:cubicBezTo>
                <a:cubicBezTo>
                  <a:pt x="2351" y="14629"/>
                  <a:pt x="2342" y="14689"/>
                  <a:pt x="2355" y="14736"/>
                </a:cubicBezTo>
                <a:cubicBezTo>
                  <a:pt x="2371" y="14784"/>
                  <a:pt x="2404" y="14804"/>
                  <a:pt x="2431" y="14776"/>
                </a:cubicBezTo>
                <a:close/>
                <a:moveTo>
                  <a:pt x="1939" y="14196"/>
                </a:moveTo>
                <a:cubicBezTo>
                  <a:pt x="1957" y="14260"/>
                  <a:pt x="1999" y="14287"/>
                  <a:pt x="2035" y="14256"/>
                </a:cubicBezTo>
                <a:cubicBezTo>
                  <a:pt x="2071" y="14224"/>
                  <a:pt x="2087" y="14148"/>
                  <a:pt x="2069" y="14085"/>
                </a:cubicBezTo>
                <a:cubicBezTo>
                  <a:pt x="2051" y="14021"/>
                  <a:pt x="2008" y="13994"/>
                  <a:pt x="1972" y="14025"/>
                </a:cubicBezTo>
                <a:cubicBezTo>
                  <a:pt x="1937" y="14057"/>
                  <a:pt x="1921" y="14133"/>
                  <a:pt x="1939" y="14196"/>
                </a:cubicBezTo>
                <a:close/>
                <a:moveTo>
                  <a:pt x="3249" y="15638"/>
                </a:moveTo>
                <a:cubicBezTo>
                  <a:pt x="3257" y="15626"/>
                  <a:pt x="3260" y="15602"/>
                  <a:pt x="3253" y="15586"/>
                </a:cubicBezTo>
                <a:cubicBezTo>
                  <a:pt x="3246" y="15570"/>
                  <a:pt x="3233" y="15566"/>
                  <a:pt x="3224" y="15578"/>
                </a:cubicBezTo>
                <a:cubicBezTo>
                  <a:pt x="3215" y="15590"/>
                  <a:pt x="3213" y="15614"/>
                  <a:pt x="3219" y="15630"/>
                </a:cubicBezTo>
                <a:cubicBezTo>
                  <a:pt x="3226" y="15646"/>
                  <a:pt x="3240" y="15650"/>
                  <a:pt x="3249" y="15638"/>
                </a:cubicBezTo>
                <a:close/>
                <a:moveTo>
                  <a:pt x="1014" y="12075"/>
                </a:moveTo>
                <a:cubicBezTo>
                  <a:pt x="996" y="11960"/>
                  <a:pt x="929" y="11892"/>
                  <a:pt x="864" y="11924"/>
                </a:cubicBezTo>
                <a:cubicBezTo>
                  <a:pt x="799" y="11956"/>
                  <a:pt x="759" y="12075"/>
                  <a:pt x="777" y="12190"/>
                </a:cubicBezTo>
                <a:cubicBezTo>
                  <a:pt x="795" y="12305"/>
                  <a:pt x="862" y="12373"/>
                  <a:pt x="927" y="12341"/>
                </a:cubicBezTo>
                <a:cubicBezTo>
                  <a:pt x="994" y="12309"/>
                  <a:pt x="1032" y="12190"/>
                  <a:pt x="1014" y="12075"/>
                </a:cubicBezTo>
                <a:close/>
                <a:moveTo>
                  <a:pt x="1650" y="13676"/>
                </a:moveTo>
                <a:cubicBezTo>
                  <a:pt x="1695" y="13644"/>
                  <a:pt x="1717" y="13553"/>
                  <a:pt x="1699" y="13469"/>
                </a:cubicBezTo>
                <a:cubicBezTo>
                  <a:pt x="1681" y="13390"/>
                  <a:pt x="1630" y="13350"/>
                  <a:pt x="1583" y="13382"/>
                </a:cubicBezTo>
                <a:cubicBezTo>
                  <a:pt x="1538" y="13414"/>
                  <a:pt x="1516" y="13505"/>
                  <a:pt x="1534" y="13588"/>
                </a:cubicBezTo>
                <a:cubicBezTo>
                  <a:pt x="1554" y="13672"/>
                  <a:pt x="1605" y="13708"/>
                  <a:pt x="1650" y="13676"/>
                </a:cubicBezTo>
                <a:close/>
                <a:moveTo>
                  <a:pt x="3665" y="15968"/>
                </a:moveTo>
                <a:cubicBezTo>
                  <a:pt x="3663" y="15964"/>
                  <a:pt x="3660" y="15964"/>
                  <a:pt x="3658" y="15968"/>
                </a:cubicBezTo>
                <a:cubicBezTo>
                  <a:pt x="3656" y="15972"/>
                  <a:pt x="3656" y="15976"/>
                  <a:pt x="3658" y="15980"/>
                </a:cubicBezTo>
                <a:cubicBezTo>
                  <a:pt x="3660" y="15984"/>
                  <a:pt x="3663" y="15984"/>
                  <a:pt x="3665" y="15980"/>
                </a:cubicBezTo>
                <a:cubicBezTo>
                  <a:pt x="3667" y="15980"/>
                  <a:pt x="3667" y="15972"/>
                  <a:pt x="3665" y="15968"/>
                </a:cubicBezTo>
                <a:close/>
                <a:moveTo>
                  <a:pt x="2837" y="15237"/>
                </a:moveTo>
                <a:cubicBezTo>
                  <a:pt x="2854" y="15217"/>
                  <a:pt x="2861" y="15177"/>
                  <a:pt x="2850" y="15145"/>
                </a:cubicBezTo>
                <a:cubicBezTo>
                  <a:pt x="2839" y="15114"/>
                  <a:pt x="2814" y="15106"/>
                  <a:pt x="2796" y="15126"/>
                </a:cubicBezTo>
                <a:cubicBezTo>
                  <a:pt x="2778" y="15145"/>
                  <a:pt x="2772" y="15189"/>
                  <a:pt x="2785" y="15221"/>
                </a:cubicBezTo>
                <a:cubicBezTo>
                  <a:pt x="2794" y="15249"/>
                  <a:pt x="2819" y="15257"/>
                  <a:pt x="2837" y="15237"/>
                </a:cubicBezTo>
                <a:close/>
                <a:moveTo>
                  <a:pt x="2" y="9922"/>
                </a:moveTo>
                <a:cubicBezTo>
                  <a:pt x="96" y="9902"/>
                  <a:pt x="163" y="9755"/>
                  <a:pt x="154" y="9589"/>
                </a:cubicBezTo>
                <a:cubicBezTo>
                  <a:pt x="148" y="9442"/>
                  <a:pt x="83" y="9330"/>
                  <a:pt x="2" y="9310"/>
                </a:cubicBezTo>
                <a:lnTo>
                  <a:pt x="2" y="9922"/>
                </a:lnTo>
                <a:close/>
                <a:moveTo>
                  <a:pt x="430" y="11400"/>
                </a:moveTo>
                <a:cubicBezTo>
                  <a:pt x="446" y="11535"/>
                  <a:pt x="519" y="11618"/>
                  <a:pt x="596" y="11590"/>
                </a:cubicBezTo>
                <a:cubicBezTo>
                  <a:pt x="672" y="11563"/>
                  <a:pt x="719" y="11432"/>
                  <a:pt x="703" y="11297"/>
                </a:cubicBezTo>
                <a:cubicBezTo>
                  <a:pt x="687" y="11161"/>
                  <a:pt x="613" y="11078"/>
                  <a:pt x="537" y="11106"/>
                </a:cubicBezTo>
                <a:cubicBezTo>
                  <a:pt x="461" y="11134"/>
                  <a:pt x="414" y="11265"/>
                  <a:pt x="430" y="11400"/>
                </a:cubicBezTo>
                <a:close/>
                <a:moveTo>
                  <a:pt x="237" y="10236"/>
                </a:moveTo>
                <a:cubicBezTo>
                  <a:pt x="152" y="10260"/>
                  <a:pt x="92" y="10399"/>
                  <a:pt x="105" y="10550"/>
                </a:cubicBezTo>
                <a:cubicBezTo>
                  <a:pt x="119" y="10701"/>
                  <a:pt x="197" y="10804"/>
                  <a:pt x="284" y="10780"/>
                </a:cubicBezTo>
                <a:cubicBezTo>
                  <a:pt x="369" y="10756"/>
                  <a:pt x="430" y="10617"/>
                  <a:pt x="416" y="10466"/>
                </a:cubicBezTo>
                <a:cubicBezTo>
                  <a:pt x="403" y="10315"/>
                  <a:pt x="322" y="10212"/>
                  <a:pt x="237" y="10236"/>
                </a:cubicBezTo>
                <a:close/>
                <a:moveTo>
                  <a:pt x="2866" y="16941"/>
                </a:moveTo>
                <a:cubicBezTo>
                  <a:pt x="2890" y="16996"/>
                  <a:pt x="2935" y="17004"/>
                  <a:pt x="2966" y="16961"/>
                </a:cubicBezTo>
                <a:cubicBezTo>
                  <a:pt x="2998" y="16917"/>
                  <a:pt x="3002" y="16838"/>
                  <a:pt x="2978" y="16782"/>
                </a:cubicBezTo>
                <a:cubicBezTo>
                  <a:pt x="2953" y="16726"/>
                  <a:pt x="2908" y="16718"/>
                  <a:pt x="2877" y="16762"/>
                </a:cubicBezTo>
                <a:cubicBezTo>
                  <a:pt x="2848" y="16806"/>
                  <a:pt x="2841" y="16885"/>
                  <a:pt x="2866" y="16941"/>
                </a:cubicBezTo>
                <a:close/>
                <a:moveTo>
                  <a:pt x="4294" y="17795"/>
                </a:moveTo>
                <a:cubicBezTo>
                  <a:pt x="4285" y="17811"/>
                  <a:pt x="4287" y="17834"/>
                  <a:pt x="4296" y="17846"/>
                </a:cubicBezTo>
                <a:cubicBezTo>
                  <a:pt x="4305" y="17862"/>
                  <a:pt x="4319" y="17858"/>
                  <a:pt x="4328" y="17842"/>
                </a:cubicBezTo>
                <a:cubicBezTo>
                  <a:pt x="4337" y="17827"/>
                  <a:pt x="4334" y="17803"/>
                  <a:pt x="4325" y="17791"/>
                </a:cubicBezTo>
                <a:cubicBezTo>
                  <a:pt x="4316" y="17779"/>
                  <a:pt x="4301" y="17779"/>
                  <a:pt x="4294" y="17795"/>
                </a:cubicBezTo>
                <a:close/>
                <a:moveTo>
                  <a:pt x="3819" y="17612"/>
                </a:moveTo>
                <a:cubicBezTo>
                  <a:pt x="3835" y="17640"/>
                  <a:pt x="3860" y="17640"/>
                  <a:pt x="3873" y="17612"/>
                </a:cubicBezTo>
                <a:cubicBezTo>
                  <a:pt x="3889" y="17584"/>
                  <a:pt x="3889" y="17545"/>
                  <a:pt x="3873" y="17517"/>
                </a:cubicBezTo>
                <a:cubicBezTo>
                  <a:pt x="3857" y="17489"/>
                  <a:pt x="3833" y="17489"/>
                  <a:pt x="3819" y="17517"/>
                </a:cubicBezTo>
                <a:cubicBezTo>
                  <a:pt x="3804" y="17545"/>
                  <a:pt x="3804" y="17584"/>
                  <a:pt x="3819" y="17612"/>
                </a:cubicBezTo>
                <a:close/>
                <a:moveTo>
                  <a:pt x="4775" y="18005"/>
                </a:moveTo>
                <a:cubicBezTo>
                  <a:pt x="4773" y="18001"/>
                  <a:pt x="4771" y="18001"/>
                  <a:pt x="4769" y="18005"/>
                </a:cubicBezTo>
                <a:cubicBezTo>
                  <a:pt x="4766" y="18009"/>
                  <a:pt x="4766" y="18013"/>
                  <a:pt x="4769" y="18017"/>
                </a:cubicBezTo>
                <a:cubicBezTo>
                  <a:pt x="4771" y="18021"/>
                  <a:pt x="4773" y="18017"/>
                  <a:pt x="4775" y="18017"/>
                </a:cubicBezTo>
                <a:cubicBezTo>
                  <a:pt x="4778" y="18013"/>
                  <a:pt x="4775" y="18009"/>
                  <a:pt x="4775" y="18005"/>
                </a:cubicBezTo>
                <a:close/>
                <a:moveTo>
                  <a:pt x="1229" y="14915"/>
                </a:moveTo>
                <a:cubicBezTo>
                  <a:pt x="1299" y="14859"/>
                  <a:pt x="1330" y="14712"/>
                  <a:pt x="1299" y="14589"/>
                </a:cubicBezTo>
                <a:cubicBezTo>
                  <a:pt x="1267" y="14466"/>
                  <a:pt x="1182" y="14411"/>
                  <a:pt x="1113" y="14470"/>
                </a:cubicBezTo>
                <a:cubicBezTo>
                  <a:pt x="1043" y="14526"/>
                  <a:pt x="1012" y="14673"/>
                  <a:pt x="1043" y="14796"/>
                </a:cubicBezTo>
                <a:cubicBezTo>
                  <a:pt x="1077" y="14919"/>
                  <a:pt x="1160" y="14971"/>
                  <a:pt x="1229" y="14915"/>
                </a:cubicBezTo>
                <a:close/>
                <a:moveTo>
                  <a:pt x="1648" y="15523"/>
                </a:moveTo>
                <a:cubicBezTo>
                  <a:pt x="1708" y="15467"/>
                  <a:pt x="1731" y="15336"/>
                  <a:pt x="1699" y="15229"/>
                </a:cubicBezTo>
                <a:cubicBezTo>
                  <a:pt x="1668" y="15122"/>
                  <a:pt x="1592" y="15082"/>
                  <a:pt x="1534" y="15141"/>
                </a:cubicBezTo>
                <a:cubicBezTo>
                  <a:pt x="1473" y="15197"/>
                  <a:pt x="1451" y="15328"/>
                  <a:pt x="1482" y="15435"/>
                </a:cubicBezTo>
                <a:cubicBezTo>
                  <a:pt x="1513" y="15539"/>
                  <a:pt x="1587" y="15578"/>
                  <a:pt x="1648" y="15523"/>
                </a:cubicBezTo>
                <a:close/>
                <a:moveTo>
                  <a:pt x="622" y="14093"/>
                </a:moveTo>
                <a:cubicBezTo>
                  <a:pt x="654" y="14236"/>
                  <a:pt x="746" y="14303"/>
                  <a:pt x="826" y="14248"/>
                </a:cubicBezTo>
                <a:cubicBezTo>
                  <a:pt x="907" y="14192"/>
                  <a:pt x="947" y="14033"/>
                  <a:pt x="916" y="13890"/>
                </a:cubicBezTo>
                <a:cubicBezTo>
                  <a:pt x="884" y="13747"/>
                  <a:pt x="793" y="13680"/>
                  <a:pt x="712" y="13735"/>
                </a:cubicBezTo>
                <a:cubicBezTo>
                  <a:pt x="629" y="13787"/>
                  <a:pt x="591" y="13950"/>
                  <a:pt x="622" y="14093"/>
                </a:cubicBezTo>
                <a:close/>
                <a:moveTo>
                  <a:pt x="3343" y="17310"/>
                </a:moveTo>
                <a:cubicBezTo>
                  <a:pt x="3363" y="17350"/>
                  <a:pt x="3399" y="17354"/>
                  <a:pt x="3421" y="17318"/>
                </a:cubicBezTo>
                <a:cubicBezTo>
                  <a:pt x="3443" y="17282"/>
                  <a:pt x="3446" y="17219"/>
                  <a:pt x="3425" y="17179"/>
                </a:cubicBezTo>
                <a:cubicBezTo>
                  <a:pt x="3405" y="17139"/>
                  <a:pt x="3369" y="17135"/>
                  <a:pt x="3347" y="17171"/>
                </a:cubicBezTo>
                <a:cubicBezTo>
                  <a:pt x="3325" y="17207"/>
                  <a:pt x="3322" y="17270"/>
                  <a:pt x="3343" y="17310"/>
                </a:cubicBezTo>
                <a:close/>
                <a:moveTo>
                  <a:pt x="331" y="12937"/>
                </a:moveTo>
                <a:cubicBezTo>
                  <a:pt x="240" y="12989"/>
                  <a:pt x="190" y="13163"/>
                  <a:pt x="219" y="13322"/>
                </a:cubicBezTo>
                <a:cubicBezTo>
                  <a:pt x="249" y="13481"/>
                  <a:pt x="347" y="13572"/>
                  <a:pt x="439" y="13517"/>
                </a:cubicBezTo>
                <a:cubicBezTo>
                  <a:pt x="531" y="13465"/>
                  <a:pt x="580" y="13290"/>
                  <a:pt x="551" y="13132"/>
                </a:cubicBezTo>
                <a:cubicBezTo>
                  <a:pt x="519" y="12973"/>
                  <a:pt x="421" y="12885"/>
                  <a:pt x="331" y="12937"/>
                </a:cubicBezTo>
                <a:close/>
                <a:moveTo>
                  <a:pt x="2543" y="16325"/>
                </a:moveTo>
                <a:cubicBezTo>
                  <a:pt x="2516" y="16254"/>
                  <a:pt x="2460" y="16238"/>
                  <a:pt x="2420" y="16285"/>
                </a:cubicBezTo>
                <a:cubicBezTo>
                  <a:pt x="2380" y="16333"/>
                  <a:pt x="2369" y="16432"/>
                  <a:pt x="2398" y="16504"/>
                </a:cubicBezTo>
                <a:cubicBezTo>
                  <a:pt x="2427" y="16575"/>
                  <a:pt x="2481" y="16591"/>
                  <a:pt x="2521" y="16544"/>
                </a:cubicBezTo>
                <a:cubicBezTo>
                  <a:pt x="2561" y="16496"/>
                  <a:pt x="2570" y="16397"/>
                  <a:pt x="2543" y="16325"/>
                </a:cubicBezTo>
                <a:close/>
                <a:moveTo>
                  <a:pt x="2" y="12742"/>
                </a:moveTo>
                <a:cubicBezTo>
                  <a:pt x="25" y="12746"/>
                  <a:pt x="47" y="12742"/>
                  <a:pt x="72" y="12734"/>
                </a:cubicBezTo>
                <a:cubicBezTo>
                  <a:pt x="172" y="12687"/>
                  <a:pt x="235" y="12504"/>
                  <a:pt x="208" y="12325"/>
                </a:cubicBezTo>
                <a:cubicBezTo>
                  <a:pt x="184" y="12162"/>
                  <a:pt x="96" y="12059"/>
                  <a:pt x="4" y="12075"/>
                </a:cubicBezTo>
                <a:lnTo>
                  <a:pt x="4" y="12742"/>
                </a:lnTo>
                <a:close/>
                <a:moveTo>
                  <a:pt x="1934" y="16003"/>
                </a:moveTo>
                <a:cubicBezTo>
                  <a:pt x="1966" y="16091"/>
                  <a:pt x="2031" y="16119"/>
                  <a:pt x="2080" y="16067"/>
                </a:cubicBezTo>
                <a:cubicBezTo>
                  <a:pt x="2129" y="16011"/>
                  <a:pt x="2145" y="15896"/>
                  <a:pt x="2116" y="15809"/>
                </a:cubicBezTo>
                <a:cubicBezTo>
                  <a:pt x="2084" y="15721"/>
                  <a:pt x="2019" y="15694"/>
                  <a:pt x="1970" y="15745"/>
                </a:cubicBezTo>
                <a:cubicBezTo>
                  <a:pt x="1919" y="15801"/>
                  <a:pt x="1903" y="15916"/>
                  <a:pt x="1934" y="16003"/>
                </a:cubicBezTo>
                <a:close/>
                <a:moveTo>
                  <a:pt x="5622" y="19542"/>
                </a:moveTo>
                <a:cubicBezTo>
                  <a:pt x="5615" y="19562"/>
                  <a:pt x="5619" y="19582"/>
                  <a:pt x="5631" y="19594"/>
                </a:cubicBezTo>
                <a:cubicBezTo>
                  <a:pt x="5642" y="19606"/>
                  <a:pt x="5653" y="19598"/>
                  <a:pt x="5660" y="19578"/>
                </a:cubicBezTo>
                <a:cubicBezTo>
                  <a:pt x="5666" y="19558"/>
                  <a:pt x="5662" y="19539"/>
                  <a:pt x="5651" y="19527"/>
                </a:cubicBezTo>
                <a:cubicBezTo>
                  <a:pt x="5642" y="19519"/>
                  <a:pt x="5628" y="19527"/>
                  <a:pt x="5622" y="19542"/>
                </a:cubicBezTo>
                <a:close/>
                <a:moveTo>
                  <a:pt x="2765" y="18041"/>
                </a:moveTo>
                <a:cubicBezTo>
                  <a:pt x="2720" y="17950"/>
                  <a:pt x="2642" y="17942"/>
                  <a:pt x="2593" y="18021"/>
                </a:cubicBezTo>
                <a:cubicBezTo>
                  <a:pt x="2541" y="18101"/>
                  <a:pt x="2537" y="18236"/>
                  <a:pt x="2581" y="18327"/>
                </a:cubicBezTo>
                <a:cubicBezTo>
                  <a:pt x="2626" y="18418"/>
                  <a:pt x="2704" y="18426"/>
                  <a:pt x="2754" y="18347"/>
                </a:cubicBezTo>
                <a:cubicBezTo>
                  <a:pt x="2805" y="18267"/>
                  <a:pt x="2810" y="18132"/>
                  <a:pt x="2765" y="18041"/>
                </a:cubicBezTo>
                <a:close/>
                <a:moveTo>
                  <a:pt x="6114" y="19578"/>
                </a:moveTo>
                <a:cubicBezTo>
                  <a:pt x="6116" y="19578"/>
                  <a:pt x="6119" y="19578"/>
                  <a:pt x="6121" y="19574"/>
                </a:cubicBezTo>
                <a:cubicBezTo>
                  <a:pt x="6121" y="19570"/>
                  <a:pt x="6121" y="19566"/>
                  <a:pt x="6119" y="19562"/>
                </a:cubicBezTo>
                <a:cubicBezTo>
                  <a:pt x="6116" y="19562"/>
                  <a:pt x="6114" y="19562"/>
                  <a:pt x="6112" y="19566"/>
                </a:cubicBezTo>
                <a:cubicBezTo>
                  <a:pt x="6112" y="19574"/>
                  <a:pt x="6112" y="19578"/>
                  <a:pt x="6114" y="19578"/>
                </a:cubicBezTo>
                <a:close/>
                <a:moveTo>
                  <a:pt x="5136" y="19550"/>
                </a:moveTo>
                <a:cubicBezTo>
                  <a:pt x="5154" y="19570"/>
                  <a:pt x="5178" y="19562"/>
                  <a:pt x="5190" y="19531"/>
                </a:cubicBezTo>
                <a:cubicBezTo>
                  <a:pt x="5201" y="19499"/>
                  <a:pt x="5196" y="19459"/>
                  <a:pt x="5178" y="19435"/>
                </a:cubicBezTo>
                <a:cubicBezTo>
                  <a:pt x="5160" y="19415"/>
                  <a:pt x="5136" y="19423"/>
                  <a:pt x="5125" y="19455"/>
                </a:cubicBezTo>
                <a:cubicBezTo>
                  <a:pt x="5111" y="19487"/>
                  <a:pt x="5118" y="19531"/>
                  <a:pt x="5136" y="19550"/>
                </a:cubicBezTo>
                <a:close/>
                <a:moveTo>
                  <a:pt x="4708" y="19415"/>
                </a:moveTo>
                <a:cubicBezTo>
                  <a:pt x="4726" y="19372"/>
                  <a:pt x="4719" y="19312"/>
                  <a:pt x="4695" y="19280"/>
                </a:cubicBezTo>
                <a:cubicBezTo>
                  <a:pt x="4670" y="19249"/>
                  <a:pt x="4634" y="19260"/>
                  <a:pt x="4616" y="19304"/>
                </a:cubicBezTo>
                <a:cubicBezTo>
                  <a:pt x="4599" y="19348"/>
                  <a:pt x="4605" y="19407"/>
                  <a:pt x="4630" y="19439"/>
                </a:cubicBezTo>
                <a:cubicBezTo>
                  <a:pt x="4657" y="19471"/>
                  <a:pt x="4690" y="19459"/>
                  <a:pt x="4708" y="19415"/>
                </a:cubicBezTo>
                <a:close/>
                <a:moveTo>
                  <a:pt x="4211" y="19066"/>
                </a:moveTo>
                <a:cubicBezTo>
                  <a:pt x="4180" y="19022"/>
                  <a:pt x="4135" y="19030"/>
                  <a:pt x="4110" y="19086"/>
                </a:cubicBezTo>
                <a:cubicBezTo>
                  <a:pt x="4086" y="19141"/>
                  <a:pt x="4090" y="19221"/>
                  <a:pt x="4122" y="19264"/>
                </a:cubicBezTo>
                <a:cubicBezTo>
                  <a:pt x="4153" y="19308"/>
                  <a:pt x="4198" y="19300"/>
                  <a:pt x="4222" y="19245"/>
                </a:cubicBezTo>
                <a:cubicBezTo>
                  <a:pt x="4247" y="19189"/>
                  <a:pt x="4243" y="19110"/>
                  <a:pt x="4211" y="19066"/>
                </a:cubicBezTo>
                <a:close/>
                <a:moveTo>
                  <a:pt x="3728" y="18788"/>
                </a:moveTo>
                <a:cubicBezTo>
                  <a:pt x="3692" y="18728"/>
                  <a:pt x="3636" y="18732"/>
                  <a:pt x="3602" y="18796"/>
                </a:cubicBezTo>
                <a:cubicBezTo>
                  <a:pt x="3569" y="18859"/>
                  <a:pt x="3571" y="18959"/>
                  <a:pt x="3609" y="19018"/>
                </a:cubicBezTo>
                <a:cubicBezTo>
                  <a:pt x="3645" y="19078"/>
                  <a:pt x="3701" y="19074"/>
                  <a:pt x="3734" y="19010"/>
                </a:cubicBezTo>
                <a:cubicBezTo>
                  <a:pt x="3766" y="18947"/>
                  <a:pt x="3763" y="18843"/>
                  <a:pt x="3728" y="18788"/>
                </a:cubicBezTo>
                <a:close/>
                <a:moveTo>
                  <a:pt x="1323" y="16861"/>
                </a:moveTo>
                <a:cubicBezTo>
                  <a:pt x="1406" y="16774"/>
                  <a:pt x="1433" y="16587"/>
                  <a:pt x="1384" y="16440"/>
                </a:cubicBezTo>
                <a:cubicBezTo>
                  <a:pt x="1334" y="16293"/>
                  <a:pt x="1227" y="16250"/>
                  <a:pt x="1146" y="16337"/>
                </a:cubicBezTo>
                <a:cubicBezTo>
                  <a:pt x="1063" y="16424"/>
                  <a:pt x="1037" y="16611"/>
                  <a:pt x="1086" y="16758"/>
                </a:cubicBezTo>
                <a:cubicBezTo>
                  <a:pt x="1133" y="16901"/>
                  <a:pt x="1240" y="16949"/>
                  <a:pt x="1323" y="16861"/>
                </a:cubicBezTo>
                <a:close/>
                <a:moveTo>
                  <a:pt x="2" y="14788"/>
                </a:moveTo>
                <a:cubicBezTo>
                  <a:pt x="116" y="14708"/>
                  <a:pt x="175" y="14482"/>
                  <a:pt x="130" y="14276"/>
                </a:cubicBezTo>
                <a:cubicBezTo>
                  <a:pt x="105" y="14168"/>
                  <a:pt x="58" y="14089"/>
                  <a:pt x="2" y="14049"/>
                </a:cubicBezTo>
                <a:lnTo>
                  <a:pt x="2" y="14788"/>
                </a:lnTo>
                <a:close/>
                <a:moveTo>
                  <a:pt x="1791" y="17421"/>
                </a:moveTo>
                <a:cubicBezTo>
                  <a:pt x="1863" y="17334"/>
                  <a:pt x="1881" y="17163"/>
                  <a:pt x="1831" y="17036"/>
                </a:cubicBezTo>
                <a:cubicBezTo>
                  <a:pt x="1782" y="16909"/>
                  <a:pt x="1686" y="16877"/>
                  <a:pt x="1614" y="16965"/>
                </a:cubicBezTo>
                <a:cubicBezTo>
                  <a:pt x="1543" y="17052"/>
                  <a:pt x="1525" y="17223"/>
                  <a:pt x="1574" y="17350"/>
                </a:cubicBezTo>
                <a:cubicBezTo>
                  <a:pt x="1621" y="17477"/>
                  <a:pt x="1719" y="17509"/>
                  <a:pt x="1791" y="17421"/>
                </a:cubicBezTo>
                <a:close/>
                <a:moveTo>
                  <a:pt x="425" y="15543"/>
                </a:moveTo>
                <a:cubicBezTo>
                  <a:pt x="531" y="15459"/>
                  <a:pt x="575" y="15241"/>
                  <a:pt x="528" y="15058"/>
                </a:cubicBezTo>
                <a:cubicBezTo>
                  <a:pt x="481" y="14875"/>
                  <a:pt x="358" y="14792"/>
                  <a:pt x="253" y="14875"/>
                </a:cubicBezTo>
                <a:cubicBezTo>
                  <a:pt x="148" y="14959"/>
                  <a:pt x="103" y="15173"/>
                  <a:pt x="150" y="15360"/>
                </a:cubicBezTo>
                <a:cubicBezTo>
                  <a:pt x="197" y="15547"/>
                  <a:pt x="320" y="15626"/>
                  <a:pt x="425" y="15543"/>
                </a:cubicBezTo>
                <a:close/>
                <a:moveTo>
                  <a:pt x="2295" y="17572"/>
                </a:moveTo>
                <a:cubicBezTo>
                  <a:pt x="2248" y="17465"/>
                  <a:pt x="2160" y="17445"/>
                  <a:pt x="2098" y="17529"/>
                </a:cubicBezTo>
                <a:cubicBezTo>
                  <a:pt x="2037" y="17612"/>
                  <a:pt x="2026" y="17767"/>
                  <a:pt x="2073" y="17874"/>
                </a:cubicBezTo>
                <a:cubicBezTo>
                  <a:pt x="2120" y="17981"/>
                  <a:pt x="2207" y="18001"/>
                  <a:pt x="2270" y="17918"/>
                </a:cubicBezTo>
                <a:cubicBezTo>
                  <a:pt x="2331" y="17834"/>
                  <a:pt x="2342" y="17680"/>
                  <a:pt x="2295" y="17572"/>
                </a:cubicBezTo>
                <a:close/>
                <a:moveTo>
                  <a:pt x="3094" y="18442"/>
                </a:moveTo>
                <a:cubicBezTo>
                  <a:pt x="3051" y="18514"/>
                  <a:pt x="3051" y="18633"/>
                  <a:pt x="3092" y="18708"/>
                </a:cubicBezTo>
                <a:cubicBezTo>
                  <a:pt x="3132" y="18784"/>
                  <a:pt x="3199" y="18784"/>
                  <a:pt x="3242" y="18712"/>
                </a:cubicBezTo>
                <a:cubicBezTo>
                  <a:pt x="3284" y="18641"/>
                  <a:pt x="3284" y="18522"/>
                  <a:pt x="3244" y="18446"/>
                </a:cubicBezTo>
                <a:cubicBezTo>
                  <a:pt x="3204" y="18371"/>
                  <a:pt x="3137" y="18371"/>
                  <a:pt x="3094" y="18442"/>
                </a:cubicBezTo>
                <a:close/>
                <a:moveTo>
                  <a:pt x="866" y="16234"/>
                </a:moveTo>
                <a:cubicBezTo>
                  <a:pt x="960" y="16146"/>
                  <a:pt x="996" y="15944"/>
                  <a:pt x="947" y="15781"/>
                </a:cubicBezTo>
                <a:cubicBezTo>
                  <a:pt x="898" y="15618"/>
                  <a:pt x="784" y="15555"/>
                  <a:pt x="690" y="15638"/>
                </a:cubicBezTo>
                <a:cubicBezTo>
                  <a:pt x="596" y="15725"/>
                  <a:pt x="560" y="15928"/>
                  <a:pt x="609" y="16091"/>
                </a:cubicBezTo>
                <a:cubicBezTo>
                  <a:pt x="658" y="16258"/>
                  <a:pt x="772" y="16321"/>
                  <a:pt x="866" y="16234"/>
                </a:cubicBezTo>
                <a:close/>
                <a:moveTo>
                  <a:pt x="5109" y="21000"/>
                </a:moveTo>
                <a:cubicBezTo>
                  <a:pt x="5151" y="21044"/>
                  <a:pt x="5205" y="21016"/>
                  <a:pt x="5230" y="20941"/>
                </a:cubicBezTo>
                <a:cubicBezTo>
                  <a:pt x="5254" y="20865"/>
                  <a:pt x="5239" y="20770"/>
                  <a:pt x="5196" y="20726"/>
                </a:cubicBezTo>
                <a:cubicBezTo>
                  <a:pt x="5154" y="20682"/>
                  <a:pt x="5100" y="20710"/>
                  <a:pt x="5075" y="20786"/>
                </a:cubicBezTo>
                <a:cubicBezTo>
                  <a:pt x="5051" y="20861"/>
                  <a:pt x="5066" y="20957"/>
                  <a:pt x="5109" y="21000"/>
                </a:cubicBezTo>
                <a:close/>
                <a:moveTo>
                  <a:pt x="5642" y="21040"/>
                </a:moveTo>
                <a:cubicBezTo>
                  <a:pt x="5678" y="21072"/>
                  <a:pt x="5720" y="21044"/>
                  <a:pt x="5738" y="20980"/>
                </a:cubicBezTo>
                <a:cubicBezTo>
                  <a:pt x="5756" y="20917"/>
                  <a:pt x="5740" y="20841"/>
                  <a:pt x="5704" y="20810"/>
                </a:cubicBezTo>
                <a:cubicBezTo>
                  <a:pt x="5669" y="20778"/>
                  <a:pt x="5626" y="20806"/>
                  <a:pt x="5608" y="20869"/>
                </a:cubicBezTo>
                <a:cubicBezTo>
                  <a:pt x="5590" y="20929"/>
                  <a:pt x="5606" y="21008"/>
                  <a:pt x="5642" y="21040"/>
                </a:cubicBezTo>
                <a:close/>
                <a:moveTo>
                  <a:pt x="6132" y="20885"/>
                </a:moveTo>
                <a:cubicBezTo>
                  <a:pt x="6121" y="20937"/>
                  <a:pt x="6134" y="20992"/>
                  <a:pt x="6161" y="21012"/>
                </a:cubicBezTo>
                <a:cubicBezTo>
                  <a:pt x="6190" y="21032"/>
                  <a:pt x="6222" y="21008"/>
                  <a:pt x="6233" y="20960"/>
                </a:cubicBezTo>
                <a:cubicBezTo>
                  <a:pt x="6244" y="20909"/>
                  <a:pt x="6231" y="20853"/>
                  <a:pt x="6204" y="20833"/>
                </a:cubicBezTo>
                <a:cubicBezTo>
                  <a:pt x="6177" y="20810"/>
                  <a:pt x="6146" y="20833"/>
                  <a:pt x="6132" y="20885"/>
                </a:cubicBezTo>
                <a:close/>
                <a:moveTo>
                  <a:pt x="6669" y="20925"/>
                </a:moveTo>
                <a:cubicBezTo>
                  <a:pt x="6690" y="20937"/>
                  <a:pt x="6712" y="20921"/>
                  <a:pt x="6719" y="20885"/>
                </a:cubicBezTo>
                <a:cubicBezTo>
                  <a:pt x="6725" y="20849"/>
                  <a:pt x="6716" y="20810"/>
                  <a:pt x="6696" y="20798"/>
                </a:cubicBezTo>
                <a:cubicBezTo>
                  <a:pt x="6676" y="20786"/>
                  <a:pt x="6654" y="20802"/>
                  <a:pt x="6647" y="20837"/>
                </a:cubicBezTo>
                <a:cubicBezTo>
                  <a:pt x="6638" y="20873"/>
                  <a:pt x="6649" y="20913"/>
                  <a:pt x="6669" y="20925"/>
                </a:cubicBezTo>
                <a:close/>
                <a:moveTo>
                  <a:pt x="7144" y="20730"/>
                </a:moveTo>
                <a:cubicBezTo>
                  <a:pt x="7142" y="20750"/>
                  <a:pt x="7146" y="20770"/>
                  <a:pt x="7160" y="20778"/>
                </a:cubicBezTo>
                <a:cubicBezTo>
                  <a:pt x="7171" y="20782"/>
                  <a:pt x="7182" y="20774"/>
                  <a:pt x="7187" y="20750"/>
                </a:cubicBezTo>
                <a:cubicBezTo>
                  <a:pt x="7189" y="20730"/>
                  <a:pt x="7184" y="20710"/>
                  <a:pt x="7173" y="20702"/>
                </a:cubicBezTo>
                <a:cubicBezTo>
                  <a:pt x="7160" y="20698"/>
                  <a:pt x="7149" y="20710"/>
                  <a:pt x="7144" y="20730"/>
                </a:cubicBezTo>
                <a:close/>
                <a:moveTo>
                  <a:pt x="2613" y="19344"/>
                </a:moveTo>
                <a:cubicBezTo>
                  <a:pt x="2546" y="19221"/>
                  <a:pt x="2436" y="19217"/>
                  <a:pt x="2366" y="19336"/>
                </a:cubicBezTo>
                <a:cubicBezTo>
                  <a:pt x="2297" y="19455"/>
                  <a:pt x="2295" y="19646"/>
                  <a:pt x="2362" y="19769"/>
                </a:cubicBezTo>
                <a:cubicBezTo>
                  <a:pt x="2429" y="19892"/>
                  <a:pt x="2539" y="19896"/>
                  <a:pt x="2608" y="19777"/>
                </a:cubicBezTo>
                <a:cubicBezTo>
                  <a:pt x="2678" y="19662"/>
                  <a:pt x="2680" y="19467"/>
                  <a:pt x="2613" y="19344"/>
                </a:cubicBezTo>
                <a:close/>
                <a:moveTo>
                  <a:pt x="3128" y="19753"/>
                </a:moveTo>
                <a:cubicBezTo>
                  <a:pt x="3065" y="19650"/>
                  <a:pt x="2964" y="19654"/>
                  <a:pt x="2906" y="19769"/>
                </a:cubicBezTo>
                <a:cubicBezTo>
                  <a:pt x="2848" y="19880"/>
                  <a:pt x="2850" y="20055"/>
                  <a:pt x="2915" y="20158"/>
                </a:cubicBezTo>
                <a:cubicBezTo>
                  <a:pt x="2978" y="20261"/>
                  <a:pt x="3078" y="20257"/>
                  <a:pt x="3137" y="20142"/>
                </a:cubicBezTo>
                <a:cubicBezTo>
                  <a:pt x="3195" y="20031"/>
                  <a:pt x="3190" y="19856"/>
                  <a:pt x="3128" y="19753"/>
                </a:cubicBezTo>
                <a:close/>
                <a:moveTo>
                  <a:pt x="4019" y="20718"/>
                </a:moveTo>
                <a:cubicBezTo>
                  <a:pt x="4072" y="20790"/>
                  <a:pt x="4151" y="20770"/>
                  <a:pt x="4191" y="20671"/>
                </a:cubicBezTo>
                <a:cubicBezTo>
                  <a:pt x="4231" y="20575"/>
                  <a:pt x="4220" y="20436"/>
                  <a:pt x="4164" y="20369"/>
                </a:cubicBezTo>
                <a:cubicBezTo>
                  <a:pt x="4110" y="20297"/>
                  <a:pt x="4032" y="20321"/>
                  <a:pt x="3992" y="20416"/>
                </a:cubicBezTo>
                <a:cubicBezTo>
                  <a:pt x="3951" y="20512"/>
                  <a:pt x="3965" y="20651"/>
                  <a:pt x="4019" y="20718"/>
                </a:cubicBezTo>
                <a:close/>
                <a:moveTo>
                  <a:pt x="2107" y="18867"/>
                </a:moveTo>
                <a:cubicBezTo>
                  <a:pt x="2037" y="18724"/>
                  <a:pt x="1919" y="18708"/>
                  <a:pt x="1838" y="18831"/>
                </a:cubicBezTo>
                <a:cubicBezTo>
                  <a:pt x="1757" y="18951"/>
                  <a:pt x="1749" y="19165"/>
                  <a:pt x="1818" y="19304"/>
                </a:cubicBezTo>
                <a:cubicBezTo>
                  <a:pt x="1885" y="19447"/>
                  <a:pt x="2006" y="19463"/>
                  <a:pt x="2087" y="19340"/>
                </a:cubicBezTo>
                <a:cubicBezTo>
                  <a:pt x="2165" y="19225"/>
                  <a:pt x="2174" y="19010"/>
                  <a:pt x="2107" y="18867"/>
                </a:cubicBezTo>
                <a:close/>
                <a:moveTo>
                  <a:pt x="1607" y="18327"/>
                </a:moveTo>
                <a:cubicBezTo>
                  <a:pt x="1538" y="18164"/>
                  <a:pt x="1408" y="18132"/>
                  <a:pt x="1316" y="18256"/>
                </a:cubicBezTo>
                <a:cubicBezTo>
                  <a:pt x="1225" y="18379"/>
                  <a:pt x="1207" y="18609"/>
                  <a:pt x="1276" y="18768"/>
                </a:cubicBezTo>
                <a:cubicBezTo>
                  <a:pt x="1346" y="18931"/>
                  <a:pt x="1475" y="18963"/>
                  <a:pt x="1567" y="18839"/>
                </a:cubicBezTo>
                <a:cubicBezTo>
                  <a:pt x="1659" y="18716"/>
                  <a:pt x="1677" y="18490"/>
                  <a:pt x="1607" y="18327"/>
                </a:cubicBezTo>
                <a:close/>
                <a:moveTo>
                  <a:pt x="1122" y="17719"/>
                </a:moveTo>
                <a:cubicBezTo>
                  <a:pt x="1052" y="17537"/>
                  <a:pt x="913" y="17489"/>
                  <a:pt x="810" y="17612"/>
                </a:cubicBezTo>
                <a:cubicBezTo>
                  <a:pt x="707" y="17735"/>
                  <a:pt x="681" y="17981"/>
                  <a:pt x="750" y="18160"/>
                </a:cubicBezTo>
                <a:cubicBezTo>
                  <a:pt x="819" y="18343"/>
                  <a:pt x="958" y="18391"/>
                  <a:pt x="1061" y="18267"/>
                </a:cubicBezTo>
                <a:cubicBezTo>
                  <a:pt x="1164" y="18144"/>
                  <a:pt x="1191" y="17902"/>
                  <a:pt x="1122" y="17719"/>
                </a:cubicBezTo>
                <a:close/>
                <a:moveTo>
                  <a:pt x="2" y="16965"/>
                </a:moveTo>
                <a:cubicBezTo>
                  <a:pt x="31" y="16957"/>
                  <a:pt x="58" y="16941"/>
                  <a:pt x="85" y="16917"/>
                </a:cubicBezTo>
                <a:cubicBezTo>
                  <a:pt x="213" y="16802"/>
                  <a:pt x="262" y="16528"/>
                  <a:pt x="197" y="16305"/>
                </a:cubicBezTo>
                <a:cubicBezTo>
                  <a:pt x="157" y="16166"/>
                  <a:pt x="83" y="16083"/>
                  <a:pt x="2" y="16063"/>
                </a:cubicBezTo>
                <a:lnTo>
                  <a:pt x="2" y="16965"/>
                </a:lnTo>
                <a:close/>
                <a:moveTo>
                  <a:pt x="4536" y="20635"/>
                </a:moveTo>
                <a:cubicBezTo>
                  <a:pt x="4504" y="20722"/>
                  <a:pt x="4518" y="20837"/>
                  <a:pt x="4567" y="20893"/>
                </a:cubicBezTo>
                <a:cubicBezTo>
                  <a:pt x="4616" y="20949"/>
                  <a:pt x="4681" y="20925"/>
                  <a:pt x="4713" y="20837"/>
                </a:cubicBezTo>
                <a:cubicBezTo>
                  <a:pt x="4744" y="20750"/>
                  <a:pt x="4731" y="20635"/>
                  <a:pt x="4681" y="20579"/>
                </a:cubicBezTo>
                <a:cubicBezTo>
                  <a:pt x="4634" y="20524"/>
                  <a:pt x="4567" y="20547"/>
                  <a:pt x="4536" y="20635"/>
                </a:cubicBezTo>
                <a:close/>
                <a:moveTo>
                  <a:pt x="3468" y="20476"/>
                </a:moveTo>
                <a:cubicBezTo>
                  <a:pt x="3528" y="20563"/>
                  <a:pt x="3616" y="20547"/>
                  <a:pt x="3665" y="20444"/>
                </a:cubicBezTo>
                <a:cubicBezTo>
                  <a:pt x="3714" y="20341"/>
                  <a:pt x="3705" y="20182"/>
                  <a:pt x="3647" y="20095"/>
                </a:cubicBezTo>
                <a:cubicBezTo>
                  <a:pt x="3587" y="20007"/>
                  <a:pt x="3499" y="20023"/>
                  <a:pt x="3450" y="20126"/>
                </a:cubicBezTo>
                <a:cubicBezTo>
                  <a:pt x="3399" y="20234"/>
                  <a:pt x="3407" y="20389"/>
                  <a:pt x="3468" y="20476"/>
                </a:cubicBezTo>
                <a:close/>
                <a:moveTo>
                  <a:pt x="235" y="17477"/>
                </a:moveTo>
                <a:cubicBezTo>
                  <a:pt x="302" y="17680"/>
                  <a:pt x="450" y="17747"/>
                  <a:pt x="564" y="17628"/>
                </a:cubicBezTo>
                <a:cubicBezTo>
                  <a:pt x="678" y="17509"/>
                  <a:pt x="716" y="17247"/>
                  <a:pt x="649" y="17044"/>
                </a:cubicBezTo>
                <a:cubicBezTo>
                  <a:pt x="582" y="16841"/>
                  <a:pt x="434" y="16774"/>
                  <a:pt x="320" y="16893"/>
                </a:cubicBezTo>
                <a:cubicBezTo>
                  <a:pt x="206" y="17012"/>
                  <a:pt x="168" y="17274"/>
                  <a:pt x="235" y="17477"/>
                </a:cubicBezTo>
                <a:close/>
                <a:moveTo>
                  <a:pt x="7630" y="20575"/>
                </a:moveTo>
                <a:cubicBezTo>
                  <a:pt x="7632" y="20575"/>
                  <a:pt x="7634" y="20575"/>
                  <a:pt x="7634" y="20567"/>
                </a:cubicBezTo>
                <a:cubicBezTo>
                  <a:pt x="7634" y="20563"/>
                  <a:pt x="7634" y="20559"/>
                  <a:pt x="7630" y="20559"/>
                </a:cubicBezTo>
                <a:cubicBezTo>
                  <a:pt x="7628" y="20559"/>
                  <a:pt x="7625" y="20559"/>
                  <a:pt x="7625" y="20567"/>
                </a:cubicBezTo>
                <a:cubicBezTo>
                  <a:pt x="7625" y="20571"/>
                  <a:pt x="7628" y="20575"/>
                  <a:pt x="7630" y="20575"/>
                </a:cubicBezTo>
                <a:close/>
                <a:moveTo>
                  <a:pt x="3696" y="21600"/>
                </a:moveTo>
                <a:cubicBezTo>
                  <a:pt x="3685" y="21532"/>
                  <a:pt x="3663" y="21473"/>
                  <a:pt x="3627" y="21429"/>
                </a:cubicBezTo>
                <a:cubicBezTo>
                  <a:pt x="3542" y="21318"/>
                  <a:pt x="3423" y="21350"/>
                  <a:pt x="3360" y="21497"/>
                </a:cubicBezTo>
                <a:cubicBezTo>
                  <a:pt x="3347" y="21529"/>
                  <a:pt x="3338" y="21564"/>
                  <a:pt x="3331" y="21600"/>
                </a:cubicBezTo>
                <a:lnTo>
                  <a:pt x="3696" y="21600"/>
                </a:lnTo>
                <a:close/>
                <a:moveTo>
                  <a:pt x="9240" y="20937"/>
                </a:moveTo>
                <a:cubicBezTo>
                  <a:pt x="9237" y="20937"/>
                  <a:pt x="9235" y="20941"/>
                  <a:pt x="9235" y="20945"/>
                </a:cubicBezTo>
                <a:cubicBezTo>
                  <a:pt x="9235" y="20949"/>
                  <a:pt x="9237" y="20953"/>
                  <a:pt x="9240" y="20953"/>
                </a:cubicBezTo>
                <a:cubicBezTo>
                  <a:pt x="9242" y="20953"/>
                  <a:pt x="9244" y="20949"/>
                  <a:pt x="9244" y="20945"/>
                </a:cubicBezTo>
                <a:cubicBezTo>
                  <a:pt x="9244" y="20941"/>
                  <a:pt x="9242" y="20937"/>
                  <a:pt x="9240" y="20937"/>
                </a:cubicBezTo>
                <a:close/>
                <a:moveTo>
                  <a:pt x="8785" y="21294"/>
                </a:moveTo>
                <a:cubicBezTo>
                  <a:pt x="8785" y="21314"/>
                  <a:pt x="8794" y="21334"/>
                  <a:pt x="8805" y="21334"/>
                </a:cubicBezTo>
                <a:cubicBezTo>
                  <a:pt x="8816" y="21334"/>
                  <a:pt x="8828" y="21318"/>
                  <a:pt x="8828" y="21298"/>
                </a:cubicBezTo>
                <a:cubicBezTo>
                  <a:pt x="8828" y="21278"/>
                  <a:pt x="8819" y="21258"/>
                  <a:pt x="8807" y="21258"/>
                </a:cubicBezTo>
                <a:cubicBezTo>
                  <a:pt x="8794" y="21254"/>
                  <a:pt x="8785" y="21270"/>
                  <a:pt x="8785" y="21294"/>
                </a:cubicBezTo>
                <a:close/>
                <a:moveTo>
                  <a:pt x="2216" y="21266"/>
                </a:moveTo>
                <a:cubicBezTo>
                  <a:pt x="2306" y="21417"/>
                  <a:pt x="2449" y="21409"/>
                  <a:pt x="2534" y="21250"/>
                </a:cubicBezTo>
                <a:cubicBezTo>
                  <a:pt x="2619" y="21092"/>
                  <a:pt x="2615" y="20841"/>
                  <a:pt x="2525" y="20690"/>
                </a:cubicBezTo>
                <a:cubicBezTo>
                  <a:pt x="2436" y="20539"/>
                  <a:pt x="2293" y="20547"/>
                  <a:pt x="2207" y="20706"/>
                </a:cubicBezTo>
                <a:cubicBezTo>
                  <a:pt x="2122" y="20865"/>
                  <a:pt x="2127" y="21115"/>
                  <a:pt x="2216" y="21266"/>
                </a:cubicBezTo>
                <a:close/>
                <a:moveTo>
                  <a:pt x="1413" y="20309"/>
                </a:moveTo>
                <a:cubicBezTo>
                  <a:pt x="1522" y="20146"/>
                  <a:pt x="1536" y="19860"/>
                  <a:pt x="1444" y="19666"/>
                </a:cubicBezTo>
                <a:cubicBezTo>
                  <a:pt x="1352" y="19471"/>
                  <a:pt x="1189" y="19447"/>
                  <a:pt x="1081" y="19610"/>
                </a:cubicBezTo>
                <a:cubicBezTo>
                  <a:pt x="972" y="19773"/>
                  <a:pt x="958" y="20059"/>
                  <a:pt x="1050" y="20253"/>
                </a:cubicBezTo>
                <a:cubicBezTo>
                  <a:pt x="1142" y="20448"/>
                  <a:pt x="1303" y="20472"/>
                  <a:pt x="1413" y="20309"/>
                </a:cubicBezTo>
                <a:close/>
                <a:moveTo>
                  <a:pt x="1970" y="20818"/>
                </a:moveTo>
                <a:cubicBezTo>
                  <a:pt x="2066" y="20655"/>
                  <a:pt x="2071" y="20389"/>
                  <a:pt x="1979" y="20218"/>
                </a:cubicBezTo>
                <a:cubicBezTo>
                  <a:pt x="1887" y="20047"/>
                  <a:pt x="1735" y="20039"/>
                  <a:pt x="1639" y="20202"/>
                </a:cubicBezTo>
                <a:cubicBezTo>
                  <a:pt x="1543" y="20365"/>
                  <a:pt x="1538" y="20631"/>
                  <a:pt x="1630" y="20806"/>
                </a:cubicBezTo>
                <a:cubicBezTo>
                  <a:pt x="1719" y="20968"/>
                  <a:pt x="1874" y="20976"/>
                  <a:pt x="1970" y="20818"/>
                </a:cubicBezTo>
                <a:close/>
                <a:moveTo>
                  <a:pt x="866" y="19733"/>
                </a:moveTo>
                <a:cubicBezTo>
                  <a:pt x="987" y="19574"/>
                  <a:pt x="1014" y="19268"/>
                  <a:pt x="922" y="19054"/>
                </a:cubicBezTo>
                <a:cubicBezTo>
                  <a:pt x="833" y="18839"/>
                  <a:pt x="660" y="18796"/>
                  <a:pt x="537" y="18955"/>
                </a:cubicBezTo>
                <a:cubicBezTo>
                  <a:pt x="416" y="19113"/>
                  <a:pt x="390" y="19419"/>
                  <a:pt x="481" y="19634"/>
                </a:cubicBezTo>
                <a:cubicBezTo>
                  <a:pt x="571" y="19848"/>
                  <a:pt x="743" y="19892"/>
                  <a:pt x="866" y="19733"/>
                </a:cubicBezTo>
                <a:close/>
                <a:moveTo>
                  <a:pt x="3103" y="21600"/>
                </a:moveTo>
                <a:cubicBezTo>
                  <a:pt x="3172" y="21445"/>
                  <a:pt x="3159" y="21219"/>
                  <a:pt x="3074" y="21092"/>
                </a:cubicBezTo>
                <a:cubicBezTo>
                  <a:pt x="2987" y="20960"/>
                  <a:pt x="2854" y="20980"/>
                  <a:pt x="2783" y="21135"/>
                </a:cubicBezTo>
                <a:cubicBezTo>
                  <a:pt x="2718" y="21270"/>
                  <a:pt x="2720" y="21465"/>
                  <a:pt x="2778" y="21596"/>
                </a:cubicBezTo>
                <a:lnTo>
                  <a:pt x="3103" y="21596"/>
                </a:lnTo>
                <a:close/>
                <a:moveTo>
                  <a:pt x="2" y="19078"/>
                </a:moveTo>
                <a:cubicBezTo>
                  <a:pt x="96" y="19193"/>
                  <a:pt x="226" y="19205"/>
                  <a:pt x="329" y="19086"/>
                </a:cubicBezTo>
                <a:cubicBezTo>
                  <a:pt x="463" y="18931"/>
                  <a:pt x="501" y="18609"/>
                  <a:pt x="412" y="18371"/>
                </a:cubicBezTo>
                <a:cubicBezTo>
                  <a:pt x="322" y="18132"/>
                  <a:pt x="143" y="18065"/>
                  <a:pt x="7" y="18224"/>
                </a:cubicBezTo>
                <a:cubicBezTo>
                  <a:pt x="4" y="18228"/>
                  <a:pt x="2" y="18228"/>
                  <a:pt x="0" y="18232"/>
                </a:cubicBezTo>
                <a:lnTo>
                  <a:pt x="0" y="19078"/>
                </a:lnTo>
                <a:close/>
                <a:moveTo>
                  <a:pt x="8387" y="21600"/>
                </a:moveTo>
                <a:cubicBezTo>
                  <a:pt x="8387" y="21564"/>
                  <a:pt x="8373" y="21532"/>
                  <a:pt x="8353" y="21529"/>
                </a:cubicBezTo>
                <a:cubicBezTo>
                  <a:pt x="8333" y="21525"/>
                  <a:pt x="8313" y="21552"/>
                  <a:pt x="8310" y="21588"/>
                </a:cubicBezTo>
                <a:cubicBezTo>
                  <a:pt x="8310" y="21592"/>
                  <a:pt x="8310" y="21596"/>
                  <a:pt x="8310" y="21600"/>
                </a:cubicBezTo>
                <a:lnTo>
                  <a:pt x="8387" y="21600"/>
                </a:lnTo>
                <a:close/>
                <a:moveTo>
                  <a:pt x="10088" y="21600"/>
                </a:moveTo>
                <a:cubicBezTo>
                  <a:pt x="10081" y="21596"/>
                  <a:pt x="10075" y="21592"/>
                  <a:pt x="10068" y="21592"/>
                </a:cubicBezTo>
                <a:cubicBezTo>
                  <a:pt x="10063" y="21592"/>
                  <a:pt x="10059" y="21596"/>
                  <a:pt x="10054" y="21600"/>
                </a:cubicBezTo>
                <a:lnTo>
                  <a:pt x="10088" y="21600"/>
                </a:lnTo>
                <a:close/>
                <a:moveTo>
                  <a:pt x="2" y="20710"/>
                </a:moveTo>
                <a:cubicBezTo>
                  <a:pt x="58" y="20698"/>
                  <a:pt x="112" y="20663"/>
                  <a:pt x="161" y="20599"/>
                </a:cubicBezTo>
                <a:cubicBezTo>
                  <a:pt x="313" y="20400"/>
                  <a:pt x="347" y="20023"/>
                  <a:pt x="235" y="19753"/>
                </a:cubicBezTo>
                <a:cubicBezTo>
                  <a:pt x="177" y="19614"/>
                  <a:pt x="92" y="19531"/>
                  <a:pt x="2" y="19511"/>
                </a:cubicBezTo>
                <a:lnTo>
                  <a:pt x="2" y="20710"/>
                </a:lnTo>
                <a:close/>
                <a:moveTo>
                  <a:pt x="739" y="21246"/>
                </a:moveTo>
                <a:cubicBezTo>
                  <a:pt x="878" y="21044"/>
                  <a:pt x="898" y="20682"/>
                  <a:pt x="784" y="20436"/>
                </a:cubicBezTo>
                <a:cubicBezTo>
                  <a:pt x="669" y="20190"/>
                  <a:pt x="463" y="20158"/>
                  <a:pt x="325" y="20357"/>
                </a:cubicBezTo>
                <a:cubicBezTo>
                  <a:pt x="186" y="20559"/>
                  <a:pt x="166" y="20921"/>
                  <a:pt x="280" y="21167"/>
                </a:cubicBezTo>
                <a:cubicBezTo>
                  <a:pt x="396" y="21417"/>
                  <a:pt x="600" y="21449"/>
                  <a:pt x="739" y="21246"/>
                </a:cubicBezTo>
                <a:close/>
                <a:moveTo>
                  <a:pt x="1410" y="21600"/>
                </a:moveTo>
                <a:cubicBezTo>
                  <a:pt x="1446" y="21417"/>
                  <a:pt x="1424" y="21203"/>
                  <a:pt x="1346" y="21052"/>
                </a:cubicBezTo>
                <a:cubicBezTo>
                  <a:pt x="1229" y="20829"/>
                  <a:pt x="1034" y="20818"/>
                  <a:pt x="909" y="21024"/>
                </a:cubicBezTo>
                <a:cubicBezTo>
                  <a:pt x="817" y="21175"/>
                  <a:pt x="788" y="21401"/>
                  <a:pt x="826" y="21600"/>
                </a:cubicBezTo>
                <a:lnTo>
                  <a:pt x="1410" y="21600"/>
                </a:lnTo>
                <a:close/>
                <a:moveTo>
                  <a:pt x="1921" y="21600"/>
                </a:moveTo>
                <a:cubicBezTo>
                  <a:pt x="1921" y="21600"/>
                  <a:pt x="1919" y="21596"/>
                  <a:pt x="1919" y="21596"/>
                </a:cubicBezTo>
                <a:cubicBezTo>
                  <a:pt x="1804" y="21401"/>
                  <a:pt x="1623" y="21405"/>
                  <a:pt x="1511" y="21600"/>
                </a:cubicBezTo>
                <a:lnTo>
                  <a:pt x="1921" y="21600"/>
                </a:lnTo>
                <a:close/>
                <a:moveTo>
                  <a:pt x="10863" y="20671"/>
                </a:moveTo>
                <a:cubicBezTo>
                  <a:pt x="10860" y="20671"/>
                  <a:pt x="10858" y="20675"/>
                  <a:pt x="10858" y="20678"/>
                </a:cubicBezTo>
                <a:cubicBezTo>
                  <a:pt x="10858" y="20682"/>
                  <a:pt x="10860" y="20686"/>
                  <a:pt x="10863" y="20686"/>
                </a:cubicBezTo>
                <a:cubicBezTo>
                  <a:pt x="10865" y="20686"/>
                  <a:pt x="10867" y="20682"/>
                  <a:pt x="10867" y="20678"/>
                </a:cubicBezTo>
                <a:cubicBezTo>
                  <a:pt x="10867" y="20671"/>
                  <a:pt x="10865" y="20667"/>
                  <a:pt x="10863" y="20671"/>
                </a:cubicBezTo>
                <a:close/>
                <a:moveTo>
                  <a:pt x="10478" y="21151"/>
                </a:moveTo>
                <a:cubicBezTo>
                  <a:pt x="10466" y="21155"/>
                  <a:pt x="10457" y="21175"/>
                  <a:pt x="10460" y="21195"/>
                </a:cubicBezTo>
                <a:cubicBezTo>
                  <a:pt x="10462" y="21215"/>
                  <a:pt x="10473" y="21231"/>
                  <a:pt x="10484" y="21227"/>
                </a:cubicBezTo>
                <a:cubicBezTo>
                  <a:pt x="10496" y="21223"/>
                  <a:pt x="10504" y="21203"/>
                  <a:pt x="10502" y="21183"/>
                </a:cubicBezTo>
                <a:cubicBezTo>
                  <a:pt x="10502" y="21163"/>
                  <a:pt x="10491" y="21147"/>
                  <a:pt x="10478" y="21151"/>
                </a:cubicBezTo>
                <a:close/>
                <a:moveTo>
                  <a:pt x="11445" y="21600"/>
                </a:moveTo>
                <a:cubicBezTo>
                  <a:pt x="11434" y="21556"/>
                  <a:pt x="11407" y="21529"/>
                  <a:pt x="11378" y="21544"/>
                </a:cubicBezTo>
                <a:cubicBezTo>
                  <a:pt x="11360" y="21552"/>
                  <a:pt x="11349" y="21576"/>
                  <a:pt x="11342" y="21600"/>
                </a:cubicBezTo>
                <a:lnTo>
                  <a:pt x="11445" y="21600"/>
                </a:lnTo>
                <a:close/>
                <a:moveTo>
                  <a:pt x="12416" y="19769"/>
                </a:moveTo>
                <a:cubicBezTo>
                  <a:pt x="12414" y="19769"/>
                  <a:pt x="12414" y="19777"/>
                  <a:pt x="12414" y="19781"/>
                </a:cubicBezTo>
                <a:cubicBezTo>
                  <a:pt x="12416" y="19785"/>
                  <a:pt x="12419" y="19785"/>
                  <a:pt x="12421" y="19785"/>
                </a:cubicBezTo>
                <a:cubicBezTo>
                  <a:pt x="12423" y="19785"/>
                  <a:pt x="12423" y="19777"/>
                  <a:pt x="12423" y="19773"/>
                </a:cubicBezTo>
                <a:cubicBezTo>
                  <a:pt x="12423" y="19769"/>
                  <a:pt x="12419" y="19765"/>
                  <a:pt x="12416" y="19769"/>
                </a:cubicBezTo>
                <a:close/>
                <a:moveTo>
                  <a:pt x="11756" y="20980"/>
                </a:moveTo>
                <a:cubicBezTo>
                  <a:pt x="11736" y="20992"/>
                  <a:pt x="11725" y="21032"/>
                  <a:pt x="11731" y="21068"/>
                </a:cubicBezTo>
                <a:cubicBezTo>
                  <a:pt x="11738" y="21103"/>
                  <a:pt x="11760" y="21123"/>
                  <a:pt x="11781" y="21111"/>
                </a:cubicBezTo>
                <a:cubicBezTo>
                  <a:pt x="11801" y="21100"/>
                  <a:pt x="11812" y="21060"/>
                  <a:pt x="11805" y="21024"/>
                </a:cubicBezTo>
                <a:cubicBezTo>
                  <a:pt x="11799" y="20988"/>
                  <a:pt x="11776" y="20968"/>
                  <a:pt x="11756" y="20980"/>
                </a:cubicBezTo>
                <a:close/>
                <a:moveTo>
                  <a:pt x="12090" y="20436"/>
                </a:moveTo>
                <a:cubicBezTo>
                  <a:pt x="12094" y="20456"/>
                  <a:pt x="12107" y="20464"/>
                  <a:pt x="12119" y="20456"/>
                </a:cubicBezTo>
                <a:cubicBezTo>
                  <a:pt x="12130" y="20448"/>
                  <a:pt x="12134" y="20424"/>
                  <a:pt x="12130" y="20408"/>
                </a:cubicBezTo>
                <a:cubicBezTo>
                  <a:pt x="12125" y="20389"/>
                  <a:pt x="12112" y="20381"/>
                  <a:pt x="12101" y="20389"/>
                </a:cubicBezTo>
                <a:cubicBezTo>
                  <a:pt x="12092" y="20396"/>
                  <a:pt x="12085" y="20420"/>
                  <a:pt x="12090" y="20436"/>
                </a:cubicBezTo>
                <a:close/>
                <a:moveTo>
                  <a:pt x="13594" y="19002"/>
                </a:moveTo>
                <a:cubicBezTo>
                  <a:pt x="13585" y="19014"/>
                  <a:pt x="13583" y="19038"/>
                  <a:pt x="13590" y="19054"/>
                </a:cubicBezTo>
                <a:cubicBezTo>
                  <a:pt x="13596" y="19070"/>
                  <a:pt x="13610" y="19074"/>
                  <a:pt x="13619" y="19062"/>
                </a:cubicBezTo>
                <a:cubicBezTo>
                  <a:pt x="13628" y="19050"/>
                  <a:pt x="13630" y="19026"/>
                  <a:pt x="13623" y="19010"/>
                </a:cubicBezTo>
                <a:cubicBezTo>
                  <a:pt x="13616" y="18994"/>
                  <a:pt x="13603" y="18990"/>
                  <a:pt x="13594" y="19002"/>
                </a:cubicBezTo>
                <a:close/>
                <a:moveTo>
                  <a:pt x="13831" y="18271"/>
                </a:moveTo>
                <a:cubicBezTo>
                  <a:pt x="13829" y="18267"/>
                  <a:pt x="13827" y="18267"/>
                  <a:pt x="13825" y="18271"/>
                </a:cubicBezTo>
                <a:cubicBezTo>
                  <a:pt x="13822" y="18275"/>
                  <a:pt x="13822" y="18279"/>
                  <a:pt x="13825" y="18283"/>
                </a:cubicBezTo>
                <a:cubicBezTo>
                  <a:pt x="13827" y="18287"/>
                  <a:pt x="13829" y="18287"/>
                  <a:pt x="13831" y="18283"/>
                </a:cubicBezTo>
                <a:cubicBezTo>
                  <a:pt x="13834" y="18283"/>
                  <a:pt x="13834" y="18275"/>
                  <a:pt x="13831" y="18271"/>
                </a:cubicBezTo>
                <a:close/>
                <a:moveTo>
                  <a:pt x="13032" y="20412"/>
                </a:moveTo>
                <a:cubicBezTo>
                  <a:pt x="13005" y="20440"/>
                  <a:pt x="12996" y="20496"/>
                  <a:pt x="13010" y="20543"/>
                </a:cubicBezTo>
                <a:cubicBezTo>
                  <a:pt x="13023" y="20591"/>
                  <a:pt x="13059" y="20607"/>
                  <a:pt x="13084" y="20583"/>
                </a:cubicBezTo>
                <a:cubicBezTo>
                  <a:pt x="13110" y="20559"/>
                  <a:pt x="13119" y="20500"/>
                  <a:pt x="13106" y="20452"/>
                </a:cubicBezTo>
                <a:cubicBezTo>
                  <a:pt x="13093" y="20404"/>
                  <a:pt x="13059" y="20385"/>
                  <a:pt x="13032" y="20412"/>
                </a:cubicBezTo>
                <a:close/>
                <a:moveTo>
                  <a:pt x="12703" y="21088"/>
                </a:moveTo>
                <a:cubicBezTo>
                  <a:pt x="12667" y="21119"/>
                  <a:pt x="12651" y="21195"/>
                  <a:pt x="12669" y="21258"/>
                </a:cubicBezTo>
                <a:cubicBezTo>
                  <a:pt x="12687" y="21322"/>
                  <a:pt x="12730" y="21350"/>
                  <a:pt x="12766" y="21318"/>
                </a:cubicBezTo>
                <a:cubicBezTo>
                  <a:pt x="12801" y="21286"/>
                  <a:pt x="12817" y="21211"/>
                  <a:pt x="12799" y="21147"/>
                </a:cubicBezTo>
                <a:cubicBezTo>
                  <a:pt x="12781" y="21084"/>
                  <a:pt x="12739" y="21056"/>
                  <a:pt x="12703" y="21088"/>
                </a:cubicBezTo>
                <a:close/>
                <a:moveTo>
                  <a:pt x="13370" y="19832"/>
                </a:moveTo>
                <a:cubicBezTo>
                  <a:pt x="13388" y="19813"/>
                  <a:pt x="13395" y="19769"/>
                  <a:pt x="13384" y="19741"/>
                </a:cubicBezTo>
                <a:cubicBezTo>
                  <a:pt x="13372" y="19709"/>
                  <a:pt x="13348" y="19701"/>
                  <a:pt x="13330" y="19721"/>
                </a:cubicBezTo>
                <a:cubicBezTo>
                  <a:pt x="13312" y="19741"/>
                  <a:pt x="13307" y="19781"/>
                  <a:pt x="13319" y="19817"/>
                </a:cubicBezTo>
                <a:cubicBezTo>
                  <a:pt x="13328" y="19840"/>
                  <a:pt x="13352" y="19852"/>
                  <a:pt x="13370" y="19832"/>
                </a:cubicBezTo>
                <a:close/>
                <a:moveTo>
                  <a:pt x="14577" y="18800"/>
                </a:moveTo>
                <a:cubicBezTo>
                  <a:pt x="14599" y="18764"/>
                  <a:pt x="14601" y="18700"/>
                  <a:pt x="14581" y="18661"/>
                </a:cubicBezTo>
                <a:cubicBezTo>
                  <a:pt x="14561" y="18621"/>
                  <a:pt x="14525" y="18617"/>
                  <a:pt x="14503" y="18653"/>
                </a:cubicBezTo>
                <a:cubicBezTo>
                  <a:pt x="14481" y="18688"/>
                  <a:pt x="14478" y="18752"/>
                  <a:pt x="14499" y="18792"/>
                </a:cubicBezTo>
                <a:cubicBezTo>
                  <a:pt x="14521" y="18831"/>
                  <a:pt x="14554" y="18835"/>
                  <a:pt x="14577" y="18800"/>
                </a:cubicBezTo>
                <a:close/>
                <a:moveTo>
                  <a:pt x="14881" y="17108"/>
                </a:moveTo>
                <a:cubicBezTo>
                  <a:pt x="14890" y="17123"/>
                  <a:pt x="14904" y="17120"/>
                  <a:pt x="14913" y="17104"/>
                </a:cubicBezTo>
                <a:cubicBezTo>
                  <a:pt x="14922" y="17088"/>
                  <a:pt x="14919" y="17064"/>
                  <a:pt x="14910" y="17052"/>
                </a:cubicBezTo>
                <a:cubicBezTo>
                  <a:pt x="14901" y="17036"/>
                  <a:pt x="14888" y="17040"/>
                  <a:pt x="14879" y="17056"/>
                </a:cubicBezTo>
                <a:cubicBezTo>
                  <a:pt x="14870" y="17068"/>
                  <a:pt x="14872" y="17092"/>
                  <a:pt x="14881" y="17108"/>
                </a:cubicBezTo>
                <a:close/>
                <a:moveTo>
                  <a:pt x="15022" y="16250"/>
                </a:moveTo>
                <a:cubicBezTo>
                  <a:pt x="15020" y="16246"/>
                  <a:pt x="15018" y="16246"/>
                  <a:pt x="15016" y="16250"/>
                </a:cubicBezTo>
                <a:cubicBezTo>
                  <a:pt x="15013" y="16254"/>
                  <a:pt x="15013" y="16258"/>
                  <a:pt x="15016" y="16262"/>
                </a:cubicBezTo>
                <a:cubicBezTo>
                  <a:pt x="15018" y="16266"/>
                  <a:pt x="15020" y="16266"/>
                  <a:pt x="15022" y="16262"/>
                </a:cubicBezTo>
                <a:cubicBezTo>
                  <a:pt x="15025" y="16258"/>
                  <a:pt x="15025" y="16254"/>
                  <a:pt x="15022" y="16250"/>
                </a:cubicBezTo>
                <a:close/>
                <a:moveTo>
                  <a:pt x="14355" y="19638"/>
                </a:moveTo>
                <a:cubicBezTo>
                  <a:pt x="14387" y="19594"/>
                  <a:pt x="14391" y="19515"/>
                  <a:pt x="14366" y="19459"/>
                </a:cubicBezTo>
                <a:cubicBezTo>
                  <a:pt x="14342" y="19403"/>
                  <a:pt x="14297" y="19396"/>
                  <a:pt x="14266" y="19439"/>
                </a:cubicBezTo>
                <a:cubicBezTo>
                  <a:pt x="14234" y="19483"/>
                  <a:pt x="14230" y="19562"/>
                  <a:pt x="14254" y="19618"/>
                </a:cubicBezTo>
                <a:cubicBezTo>
                  <a:pt x="14279" y="19674"/>
                  <a:pt x="14324" y="19681"/>
                  <a:pt x="14355" y="19638"/>
                </a:cubicBezTo>
                <a:close/>
                <a:moveTo>
                  <a:pt x="13686" y="20964"/>
                </a:moveTo>
                <a:cubicBezTo>
                  <a:pt x="13637" y="21020"/>
                  <a:pt x="13621" y="21135"/>
                  <a:pt x="13650" y="21223"/>
                </a:cubicBezTo>
                <a:cubicBezTo>
                  <a:pt x="13681" y="21310"/>
                  <a:pt x="13746" y="21338"/>
                  <a:pt x="13796" y="21286"/>
                </a:cubicBezTo>
                <a:cubicBezTo>
                  <a:pt x="13845" y="21231"/>
                  <a:pt x="13860" y="21115"/>
                  <a:pt x="13831" y="21028"/>
                </a:cubicBezTo>
                <a:cubicBezTo>
                  <a:pt x="13800" y="20937"/>
                  <a:pt x="13735" y="20909"/>
                  <a:pt x="13686" y="20964"/>
                </a:cubicBezTo>
                <a:close/>
                <a:moveTo>
                  <a:pt x="13970" y="20428"/>
                </a:moveTo>
                <a:cubicBezTo>
                  <a:pt x="13997" y="20500"/>
                  <a:pt x="14053" y="20516"/>
                  <a:pt x="14093" y="20468"/>
                </a:cubicBezTo>
                <a:cubicBezTo>
                  <a:pt x="14134" y="20416"/>
                  <a:pt x="14145" y="20321"/>
                  <a:pt x="14116" y="20250"/>
                </a:cubicBezTo>
                <a:cubicBezTo>
                  <a:pt x="14087" y="20178"/>
                  <a:pt x="14033" y="20162"/>
                  <a:pt x="13993" y="20210"/>
                </a:cubicBezTo>
                <a:cubicBezTo>
                  <a:pt x="13952" y="20261"/>
                  <a:pt x="13943" y="20357"/>
                  <a:pt x="13970" y="20428"/>
                </a:cubicBezTo>
                <a:close/>
                <a:moveTo>
                  <a:pt x="14763" y="17954"/>
                </a:moveTo>
                <a:cubicBezTo>
                  <a:pt x="14778" y="17926"/>
                  <a:pt x="14778" y="17886"/>
                  <a:pt x="14763" y="17858"/>
                </a:cubicBezTo>
                <a:cubicBezTo>
                  <a:pt x="14747" y="17831"/>
                  <a:pt x="14722" y="17831"/>
                  <a:pt x="14709" y="17858"/>
                </a:cubicBezTo>
                <a:cubicBezTo>
                  <a:pt x="14693" y="17886"/>
                  <a:pt x="14693" y="17926"/>
                  <a:pt x="14709" y="17954"/>
                </a:cubicBezTo>
                <a:cubicBezTo>
                  <a:pt x="14725" y="17977"/>
                  <a:pt x="14747" y="17977"/>
                  <a:pt x="14763" y="17954"/>
                </a:cubicBezTo>
                <a:close/>
                <a:moveTo>
                  <a:pt x="15549" y="18283"/>
                </a:moveTo>
                <a:cubicBezTo>
                  <a:pt x="15582" y="18220"/>
                  <a:pt x="15580" y="18120"/>
                  <a:pt x="15542" y="18061"/>
                </a:cubicBezTo>
                <a:cubicBezTo>
                  <a:pt x="15506" y="18001"/>
                  <a:pt x="15450" y="18005"/>
                  <a:pt x="15416" y="18073"/>
                </a:cubicBezTo>
                <a:cubicBezTo>
                  <a:pt x="15383" y="18136"/>
                  <a:pt x="15385" y="18236"/>
                  <a:pt x="15423" y="18295"/>
                </a:cubicBezTo>
                <a:cubicBezTo>
                  <a:pt x="15459" y="18351"/>
                  <a:pt x="15515" y="18347"/>
                  <a:pt x="15549" y="18283"/>
                </a:cubicBezTo>
                <a:close/>
                <a:moveTo>
                  <a:pt x="14689" y="20603"/>
                </a:moveTo>
                <a:cubicBezTo>
                  <a:pt x="14628" y="20686"/>
                  <a:pt x="14617" y="20841"/>
                  <a:pt x="14664" y="20949"/>
                </a:cubicBezTo>
                <a:cubicBezTo>
                  <a:pt x="14711" y="21056"/>
                  <a:pt x="14799" y="21076"/>
                  <a:pt x="14861" y="20992"/>
                </a:cubicBezTo>
                <a:cubicBezTo>
                  <a:pt x="14922" y="20909"/>
                  <a:pt x="14933" y="20754"/>
                  <a:pt x="14886" y="20647"/>
                </a:cubicBezTo>
                <a:cubicBezTo>
                  <a:pt x="14839" y="20543"/>
                  <a:pt x="14751" y="20524"/>
                  <a:pt x="14689" y="20603"/>
                </a:cubicBezTo>
                <a:close/>
                <a:moveTo>
                  <a:pt x="14955" y="20079"/>
                </a:moveTo>
                <a:cubicBezTo>
                  <a:pt x="15000" y="20170"/>
                  <a:pt x="15078" y="20178"/>
                  <a:pt x="15128" y="20099"/>
                </a:cubicBezTo>
                <a:cubicBezTo>
                  <a:pt x="15179" y="20019"/>
                  <a:pt x="15184" y="19884"/>
                  <a:pt x="15139" y="19793"/>
                </a:cubicBezTo>
                <a:cubicBezTo>
                  <a:pt x="15094" y="19701"/>
                  <a:pt x="15016" y="19693"/>
                  <a:pt x="14966" y="19773"/>
                </a:cubicBezTo>
                <a:cubicBezTo>
                  <a:pt x="14917" y="19852"/>
                  <a:pt x="14910" y="19987"/>
                  <a:pt x="14955" y="20079"/>
                </a:cubicBezTo>
                <a:close/>
                <a:moveTo>
                  <a:pt x="14619" y="21600"/>
                </a:moveTo>
                <a:cubicBezTo>
                  <a:pt x="14615" y="21560"/>
                  <a:pt x="14608" y="21525"/>
                  <a:pt x="14595" y="21489"/>
                </a:cubicBezTo>
                <a:cubicBezTo>
                  <a:pt x="14546" y="21362"/>
                  <a:pt x="14449" y="21330"/>
                  <a:pt x="14378" y="21417"/>
                </a:cubicBezTo>
                <a:cubicBezTo>
                  <a:pt x="14342" y="21461"/>
                  <a:pt x="14317" y="21529"/>
                  <a:pt x="14310" y="21600"/>
                </a:cubicBezTo>
                <a:lnTo>
                  <a:pt x="14619" y="21600"/>
                </a:lnTo>
                <a:close/>
                <a:moveTo>
                  <a:pt x="15210" y="18927"/>
                </a:moveTo>
                <a:cubicBezTo>
                  <a:pt x="15168" y="18998"/>
                  <a:pt x="15168" y="19117"/>
                  <a:pt x="15208" y="19193"/>
                </a:cubicBezTo>
                <a:cubicBezTo>
                  <a:pt x="15249" y="19268"/>
                  <a:pt x="15316" y="19268"/>
                  <a:pt x="15358" y="19197"/>
                </a:cubicBezTo>
                <a:cubicBezTo>
                  <a:pt x="15401" y="19125"/>
                  <a:pt x="15401" y="19006"/>
                  <a:pt x="15360" y="18931"/>
                </a:cubicBezTo>
                <a:cubicBezTo>
                  <a:pt x="15320" y="18855"/>
                  <a:pt x="15253" y="18855"/>
                  <a:pt x="15210" y="18927"/>
                </a:cubicBezTo>
                <a:close/>
                <a:moveTo>
                  <a:pt x="15598" y="17390"/>
                </a:moveTo>
                <a:cubicBezTo>
                  <a:pt x="15629" y="17433"/>
                  <a:pt x="15674" y="17425"/>
                  <a:pt x="15699" y="17370"/>
                </a:cubicBezTo>
                <a:cubicBezTo>
                  <a:pt x="15723" y="17314"/>
                  <a:pt x="15719" y="17235"/>
                  <a:pt x="15687" y="17191"/>
                </a:cubicBezTo>
                <a:cubicBezTo>
                  <a:pt x="15656" y="17147"/>
                  <a:pt x="15611" y="17155"/>
                  <a:pt x="15587" y="17211"/>
                </a:cubicBezTo>
                <a:cubicBezTo>
                  <a:pt x="15562" y="17266"/>
                  <a:pt x="15566" y="17346"/>
                  <a:pt x="15598" y="17390"/>
                </a:cubicBezTo>
                <a:close/>
                <a:moveTo>
                  <a:pt x="15813" y="16464"/>
                </a:moveTo>
                <a:cubicBezTo>
                  <a:pt x="15831" y="16420"/>
                  <a:pt x="15824" y="16361"/>
                  <a:pt x="15799" y="16329"/>
                </a:cubicBezTo>
                <a:cubicBezTo>
                  <a:pt x="15775" y="16297"/>
                  <a:pt x="15741" y="16309"/>
                  <a:pt x="15723" y="16353"/>
                </a:cubicBezTo>
                <a:cubicBezTo>
                  <a:pt x="15705" y="16397"/>
                  <a:pt x="15712" y="16456"/>
                  <a:pt x="15737" y="16488"/>
                </a:cubicBezTo>
                <a:cubicBezTo>
                  <a:pt x="15761" y="16516"/>
                  <a:pt x="15795" y="16508"/>
                  <a:pt x="15813" y="16464"/>
                </a:cubicBezTo>
                <a:close/>
                <a:moveTo>
                  <a:pt x="15835" y="15582"/>
                </a:moveTo>
                <a:cubicBezTo>
                  <a:pt x="15853" y="15602"/>
                  <a:pt x="15878" y="15594"/>
                  <a:pt x="15889" y="15562"/>
                </a:cubicBezTo>
                <a:cubicBezTo>
                  <a:pt x="15900" y="15531"/>
                  <a:pt x="15896" y="15487"/>
                  <a:pt x="15878" y="15467"/>
                </a:cubicBezTo>
                <a:cubicBezTo>
                  <a:pt x="15860" y="15447"/>
                  <a:pt x="15835" y="15455"/>
                  <a:pt x="15824" y="15487"/>
                </a:cubicBezTo>
                <a:cubicBezTo>
                  <a:pt x="15813" y="15523"/>
                  <a:pt x="15817" y="15562"/>
                  <a:pt x="15835" y="15582"/>
                </a:cubicBezTo>
                <a:close/>
                <a:moveTo>
                  <a:pt x="15934" y="13811"/>
                </a:moveTo>
                <a:cubicBezTo>
                  <a:pt x="15934" y="13807"/>
                  <a:pt x="15934" y="13803"/>
                  <a:pt x="15931" y="13799"/>
                </a:cubicBezTo>
                <a:cubicBezTo>
                  <a:pt x="15929" y="13799"/>
                  <a:pt x="15927" y="13799"/>
                  <a:pt x="15925" y="13803"/>
                </a:cubicBezTo>
                <a:cubicBezTo>
                  <a:pt x="15922" y="13807"/>
                  <a:pt x="15925" y="13811"/>
                  <a:pt x="15927" y="13815"/>
                </a:cubicBezTo>
                <a:cubicBezTo>
                  <a:pt x="15929" y="13815"/>
                  <a:pt x="15931" y="13815"/>
                  <a:pt x="15934" y="13811"/>
                </a:cubicBezTo>
                <a:close/>
                <a:moveTo>
                  <a:pt x="15929" y="14677"/>
                </a:moveTo>
                <a:cubicBezTo>
                  <a:pt x="15936" y="14657"/>
                  <a:pt x="15931" y="14637"/>
                  <a:pt x="15920" y="14625"/>
                </a:cubicBezTo>
                <a:cubicBezTo>
                  <a:pt x="15909" y="14613"/>
                  <a:pt x="15896" y="14621"/>
                  <a:pt x="15891" y="14641"/>
                </a:cubicBezTo>
                <a:cubicBezTo>
                  <a:pt x="15884" y="14661"/>
                  <a:pt x="15889" y="14681"/>
                  <a:pt x="15900" y="14693"/>
                </a:cubicBezTo>
                <a:cubicBezTo>
                  <a:pt x="15909" y="14701"/>
                  <a:pt x="15922" y="14697"/>
                  <a:pt x="15929" y="14677"/>
                </a:cubicBezTo>
                <a:close/>
                <a:moveTo>
                  <a:pt x="16511" y="17513"/>
                </a:moveTo>
                <a:cubicBezTo>
                  <a:pt x="16551" y="17417"/>
                  <a:pt x="16538" y="17278"/>
                  <a:pt x="16484" y="17211"/>
                </a:cubicBezTo>
                <a:cubicBezTo>
                  <a:pt x="16431" y="17139"/>
                  <a:pt x="16352" y="17159"/>
                  <a:pt x="16312" y="17259"/>
                </a:cubicBezTo>
                <a:cubicBezTo>
                  <a:pt x="16272" y="17354"/>
                  <a:pt x="16283" y="17493"/>
                  <a:pt x="16339" y="17560"/>
                </a:cubicBezTo>
                <a:cubicBezTo>
                  <a:pt x="16393" y="17628"/>
                  <a:pt x="16471" y="17608"/>
                  <a:pt x="16511" y="17513"/>
                </a:cubicBezTo>
                <a:close/>
                <a:moveTo>
                  <a:pt x="16697" y="13561"/>
                </a:moveTo>
                <a:cubicBezTo>
                  <a:pt x="16668" y="13541"/>
                  <a:pt x="16637" y="13565"/>
                  <a:pt x="16625" y="13612"/>
                </a:cubicBezTo>
                <a:cubicBezTo>
                  <a:pt x="16614" y="13664"/>
                  <a:pt x="16628" y="13719"/>
                  <a:pt x="16654" y="13739"/>
                </a:cubicBezTo>
                <a:cubicBezTo>
                  <a:pt x="16684" y="13759"/>
                  <a:pt x="16715" y="13735"/>
                  <a:pt x="16726" y="13688"/>
                </a:cubicBezTo>
                <a:cubicBezTo>
                  <a:pt x="16737" y="13640"/>
                  <a:pt x="16724" y="13584"/>
                  <a:pt x="16697" y="13561"/>
                </a:cubicBezTo>
                <a:close/>
                <a:moveTo>
                  <a:pt x="16509" y="11038"/>
                </a:moveTo>
                <a:cubicBezTo>
                  <a:pt x="16507" y="11038"/>
                  <a:pt x="16504" y="11038"/>
                  <a:pt x="16504" y="11046"/>
                </a:cubicBezTo>
                <a:cubicBezTo>
                  <a:pt x="16504" y="11050"/>
                  <a:pt x="16504" y="11054"/>
                  <a:pt x="16509" y="11054"/>
                </a:cubicBezTo>
                <a:cubicBezTo>
                  <a:pt x="16511" y="11054"/>
                  <a:pt x="16513" y="11054"/>
                  <a:pt x="16513" y="11046"/>
                </a:cubicBezTo>
                <a:cubicBezTo>
                  <a:pt x="16513" y="11046"/>
                  <a:pt x="16511" y="11042"/>
                  <a:pt x="16509" y="11038"/>
                </a:cubicBezTo>
                <a:close/>
                <a:moveTo>
                  <a:pt x="16695" y="15570"/>
                </a:moveTo>
                <a:cubicBezTo>
                  <a:pt x="16719" y="15495"/>
                  <a:pt x="16704" y="15400"/>
                  <a:pt x="16661" y="15356"/>
                </a:cubicBezTo>
                <a:cubicBezTo>
                  <a:pt x="16619" y="15312"/>
                  <a:pt x="16565" y="15340"/>
                  <a:pt x="16540" y="15416"/>
                </a:cubicBezTo>
                <a:cubicBezTo>
                  <a:pt x="16516" y="15491"/>
                  <a:pt x="16531" y="15586"/>
                  <a:pt x="16574" y="15630"/>
                </a:cubicBezTo>
                <a:cubicBezTo>
                  <a:pt x="16614" y="15674"/>
                  <a:pt x="16670" y="15646"/>
                  <a:pt x="16695" y="15570"/>
                </a:cubicBezTo>
                <a:close/>
                <a:moveTo>
                  <a:pt x="16616" y="12738"/>
                </a:moveTo>
                <a:cubicBezTo>
                  <a:pt x="16610" y="12774"/>
                  <a:pt x="16621" y="12814"/>
                  <a:pt x="16639" y="12826"/>
                </a:cubicBezTo>
                <a:cubicBezTo>
                  <a:pt x="16659" y="12838"/>
                  <a:pt x="16681" y="12822"/>
                  <a:pt x="16688" y="12786"/>
                </a:cubicBezTo>
                <a:cubicBezTo>
                  <a:pt x="16695" y="12750"/>
                  <a:pt x="16686" y="12711"/>
                  <a:pt x="16666" y="12699"/>
                </a:cubicBezTo>
                <a:cubicBezTo>
                  <a:pt x="16646" y="12683"/>
                  <a:pt x="16623" y="12703"/>
                  <a:pt x="16616" y="12738"/>
                </a:cubicBezTo>
                <a:close/>
                <a:moveTo>
                  <a:pt x="16169" y="19471"/>
                </a:moveTo>
                <a:cubicBezTo>
                  <a:pt x="16227" y="19360"/>
                  <a:pt x="16225" y="19185"/>
                  <a:pt x="16160" y="19082"/>
                </a:cubicBezTo>
                <a:cubicBezTo>
                  <a:pt x="16097" y="18978"/>
                  <a:pt x="15996" y="18982"/>
                  <a:pt x="15938" y="19098"/>
                </a:cubicBezTo>
                <a:cubicBezTo>
                  <a:pt x="15880" y="19209"/>
                  <a:pt x="15882" y="19384"/>
                  <a:pt x="15947" y="19487"/>
                </a:cubicBezTo>
                <a:cubicBezTo>
                  <a:pt x="16010" y="19586"/>
                  <a:pt x="16108" y="19582"/>
                  <a:pt x="16169" y="19471"/>
                </a:cubicBezTo>
                <a:close/>
                <a:moveTo>
                  <a:pt x="16621" y="16536"/>
                </a:moveTo>
                <a:cubicBezTo>
                  <a:pt x="16652" y="16448"/>
                  <a:pt x="16639" y="16333"/>
                  <a:pt x="16590" y="16277"/>
                </a:cubicBezTo>
                <a:cubicBezTo>
                  <a:pt x="16540" y="16222"/>
                  <a:pt x="16475" y="16246"/>
                  <a:pt x="16444" y="16333"/>
                </a:cubicBezTo>
                <a:cubicBezTo>
                  <a:pt x="16413" y="16420"/>
                  <a:pt x="16426" y="16536"/>
                  <a:pt x="16475" y="16591"/>
                </a:cubicBezTo>
                <a:cubicBezTo>
                  <a:pt x="16525" y="16647"/>
                  <a:pt x="16590" y="16623"/>
                  <a:pt x="16621" y="16536"/>
                </a:cubicBezTo>
                <a:close/>
                <a:moveTo>
                  <a:pt x="16359" y="18490"/>
                </a:moveTo>
                <a:cubicBezTo>
                  <a:pt x="16408" y="18387"/>
                  <a:pt x="16399" y="18228"/>
                  <a:pt x="16341" y="18144"/>
                </a:cubicBezTo>
                <a:cubicBezTo>
                  <a:pt x="16281" y="18057"/>
                  <a:pt x="16193" y="18073"/>
                  <a:pt x="16144" y="18176"/>
                </a:cubicBezTo>
                <a:cubicBezTo>
                  <a:pt x="16095" y="18279"/>
                  <a:pt x="16104" y="18438"/>
                  <a:pt x="16162" y="18522"/>
                </a:cubicBezTo>
                <a:cubicBezTo>
                  <a:pt x="16222" y="18609"/>
                  <a:pt x="16310" y="18593"/>
                  <a:pt x="16359" y="18490"/>
                </a:cubicBezTo>
                <a:close/>
                <a:moveTo>
                  <a:pt x="16603" y="11853"/>
                </a:moveTo>
                <a:cubicBezTo>
                  <a:pt x="16592" y="11849"/>
                  <a:pt x="16581" y="11857"/>
                  <a:pt x="16576" y="11880"/>
                </a:cubicBezTo>
                <a:cubicBezTo>
                  <a:pt x="16574" y="11900"/>
                  <a:pt x="16578" y="11920"/>
                  <a:pt x="16592" y="11928"/>
                </a:cubicBezTo>
                <a:cubicBezTo>
                  <a:pt x="16603" y="11932"/>
                  <a:pt x="16614" y="11924"/>
                  <a:pt x="16619" y="11904"/>
                </a:cubicBezTo>
                <a:cubicBezTo>
                  <a:pt x="16621" y="11880"/>
                  <a:pt x="16614" y="11861"/>
                  <a:pt x="16603" y="11853"/>
                </a:cubicBezTo>
                <a:close/>
                <a:moveTo>
                  <a:pt x="16728" y="14621"/>
                </a:moveTo>
                <a:cubicBezTo>
                  <a:pt x="16746" y="14558"/>
                  <a:pt x="16731" y="14482"/>
                  <a:pt x="16695" y="14450"/>
                </a:cubicBezTo>
                <a:cubicBezTo>
                  <a:pt x="16659" y="14419"/>
                  <a:pt x="16616" y="14446"/>
                  <a:pt x="16599" y="14510"/>
                </a:cubicBezTo>
                <a:cubicBezTo>
                  <a:pt x="16581" y="14573"/>
                  <a:pt x="16596" y="14649"/>
                  <a:pt x="16632" y="14681"/>
                </a:cubicBezTo>
                <a:cubicBezTo>
                  <a:pt x="16668" y="14712"/>
                  <a:pt x="16710" y="14685"/>
                  <a:pt x="16728" y="14621"/>
                </a:cubicBezTo>
                <a:close/>
                <a:moveTo>
                  <a:pt x="15936" y="20444"/>
                </a:moveTo>
                <a:cubicBezTo>
                  <a:pt x="16005" y="20329"/>
                  <a:pt x="16007" y="20134"/>
                  <a:pt x="15940" y="20011"/>
                </a:cubicBezTo>
                <a:cubicBezTo>
                  <a:pt x="15873" y="19888"/>
                  <a:pt x="15763" y="19884"/>
                  <a:pt x="15694" y="20003"/>
                </a:cubicBezTo>
                <a:cubicBezTo>
                  <a:pt x="15625" y="20122"/>
                  <a:pt x="15622" y="20313"/>
                  <a:pt x="15690" y="20436"/>
                </a:cubicBezTo>
                <a:cubicBezTo>
                  <a:pt x="15757" y="20555"/>
                  <a:pt x="15866" y="20559"/>
                  <a:pt x="15936" y="20444"/>
                </a:cubicBezTo>
                <a:close/>
                <a:moveTo>
                  <a:pt x="15663" y="21405"/>
                </a:moveTo>
                <a:cubicBezTo>
                  <a:pt x="15743" y="21286"/>
                  <a:pt x="15752" y="21072"/>
                  <a:pt x="15685" y="20933"/>
                </a:cubicBezTo>
                <a:cubicBezTo>
                  <a:pt x="15618" y="20790"/>
                  <a:pt x="15497" y="20774"/>
                  <a:pt x="15416" y="20897"/>
                </a:cubicBezTo>
                <a:cubicBezTo>
                  <a:pt x="15336" y="21016"/>
                  <a:pt x="15327" y="21231"/>
                  <a:pt x="15394" y="21370"/>
                </a:cubicBezTo>
                <a:cubicBezTo>
                  <a:pt x="15461" y="21509"/>
                  <a:pt x="15582" y="21529"/>
                  <a:pt x="15663" y="21405"/>
                </a:cubicBezTo>
                <a:close/>
                <a:moveTo>
                  <a:pt x="17384" y="13553"/>
                </a:moveTo>
                <a:cubicBezTo>
                  <a:pt x="17440" y="13588"/>
                  <a:pt x="17501" y="13537"/>
                  <a:pt x="17521" y="13441"/>
                </a:cubicBezTo>
                <a:cubicBezTo>
                  <a:pt x="17541" y="13346"/>
                  <a:pt x="17512" y="13239"/>
                  <a:pt x="17458" y="13203"/>
                </a:cubicBezTo>
                <a:cubicBezTo>
                  <a:pt x="17402" y="13167"/>
                  <a:pt x="17342" y="13219"/>
                  <a:pt x="17322" y="13314"/>
                </a:cubicBezTo>
                <a:cubicBezTo>
                  <a:pt x="17301" y="13410"/>
                  <a:pt x="17331" y="13517"/>
                  <a:pt x="17384" y="13553"/>
                </a:cubicBezTo>
                <a:close/>
                <a:moveTo>
                  <a:pt x="17319" y="15559"/>
                </a:moveTo>
                <a:cubicBezTo>
                  <a:pt x="17389" y="15618"/>
                  <a:pt x="17472" y="15570"/>
                  <a:pt x="17507" y="15447"/>
                </a:cubicBezTo>
                <a:cubicBezTo>
                  <a:pt x="17543" y="15324"/>
                  <a:pt x="17514" y="15177"/>
                  <a:pt x="17445" y="15118"/>
                </a:cubicBezTo>
                <a:cubicBezTo>
                  <a:pt x="17375" y="15058"/>
                  <a:pt x="17293" y="15106"/>
                  <a:pt x="17257" y="15229"/>
                </a:cubicBezTo>
                <a:cubicBezTo>
                  <a:pt x="17223" y="15352"/>
                  <a:pt x="17252" y="15499"/>
                  <a:pt x="17319" y="15559"/>
                </a:cubicBezTo>
                <a:close/>
                <a:moveTo>
                  <a:pt x="17075" y="9803"/>
                </a:moveTo>
                <a:cubicBezTo>
                  <a:pt x="17096" y="9807"/>
                  <a:pt x="17116" y="9779"/>
                  <a:pt x="17118" y="9743"/>
                </a:cubicBezTo>
                <a:cubicBezTo>
                  <a:pt x="17120" y="9708"/>
                  <a:pt x="17104" y="9672"/>
                  <a:pt x="17084" y="9668"/>
                </a:cubicBezTo>
                <a:cubicBezTo>
                  <a:pt x="17064" y="9664"/>
                  <a:pt x="17044" y="9692"/>
                  <a:pt x="17042" y="9728"/>
                </a:cubicBezTo>
                <a:cubicBezTo>
                  <a:pt x="17040" y="9767"/>
                  <a:pt x="17055" y="9799"/>
                  <a:pt x="17075" y="9803"/>
                </a:cubicBezTo>
                <a:close/>
                <a:moveTo>
                  <a:pt x="17469" y="14148"/>
                </a:moveTo>
                <a:cubicBezTo>
                  <a:pt x="17407" y="14101"/>
                  <a:pt x="17335" y="14152"/>
                  <a:pt x="17308" y="14264"/>
                </a:cubicBezTo>
                <a:cubicBezTo>
                  <a:pt x="17281" y="14375"/>
                  <a:pt x="17310" y="14502"/>
                  <a:pt x="17373" y="14550"/>
                </a:cubicBezTo>
                <a:cubicBezTo>
                  <a:pt x="17436" y="14597"/>
                  <a:pt x="17507" y="14546"/>
                  <a:pt x="17534" y="14434"/>
                </a:cubicBezTo>
                <a:cubicBezTo>
                  <a:pt x="17561" y="14327"/>
                  <a:pt x="17532" y="14196"/>
                  <a:pt x="17469" y="14148"/>
                </a:cubicBezTo>
                <a:close/>
                <a:moveTo>
                  <a:pt x="17205" y="10697"/>
                </a:moveTo>
                <a:cubicBezTo>
                  <a:pt x="17234" y="10705"/>
                  <a:pt x="17263" y="10669"/>
                  <a:pt x="17270" y="10617"/>
                </a:cubicBezTo>
                <a:cubicBezTo>
                  <a:pt x="17275" y="10566"/>
                  <a:pt x="17254" y="10514"/>
                  <a:pt x="17225" y="10506"/>
                </a:cubicBezTo>
                <a:cubicBezTo>
                  <a:pt x="17196" y="10498"/>
                  <a:pt x="17167" y="10534"/>
                  <a:pt x="17160" y="10586"/>
                </a:cubicBezTo>
                <a:cubicBezTo>
                  <a:pt x="17154" y="10637"/>
                  <a:pt x="17174" y="10689"/>
                  <a:pt x="17205" y="10697"/>
                </a:cubicBezTo>
                <a:close/>
                <a:moveTo>
                  <a:pt x="16728" y="8111"/>
                </a:moveTo>
                <a:cubicBezTo>
                  <a:pt x="16726" y="8111"/>
                  <a:pt x="16724" y="8115"/>
                  <a:pt x="16724" y="8119"/>
                </a:cubicBezTo>
                <a:cubicBezTo>
                  <a:pt x="16724" y="8123"/>
                  <a:pt x="16726" y="8127"/>
                  <a:pt x="16728" y="8127"/>
                </a:cubicBezTo>
                <a:cubicBezTo>
                  <a:pt x="16731" y="8127"/>
                  <a:pt x="16733" y="8123"/>
                  <a:pt x="16733" y="8119"/>
                </a:cubicBezTo>
                <a:cubicBezTo>
                  <a:pt x="16733" y="8115"/>
                  <a:pt x="16731" y="8111"/>
                  <a:pt x="16728" y="8111"/>
                </a:cubicBezTo>
                <a:close/>
                <a:moveTo>
                  <a:pt x="16896" y="8905"/>
                </a:moveTo>
                <a:cubicBezTo>
                  <a:pt x="16896" y="8925"/>
                  <a:pt x="16905" y="8945"/>
                  <a:pt x="16916" y="8945"/>
                </a:cubicBezTo>
                <a:cubicBezTo>
                  <a:pt x="16928" y="8945"/>
                  <a:pt x="16939" y="8929"/>
                  <a:pt x="16939" y="8909"/>
                </a:cubicBezTo>
                <a:cubicBezTo>
                  <a:pt x="16939" y="8889"/>
                  <a:pt x="16930" y="8870"/>
                  <a:pt x="16919" y="8870"/>
                </a:cubicBezTo>
                <a:cubicBezTo>
                  <a:pt x="16907" y="8870"/>
                  <a:pt x="16896" y="8885"/>
                  <a:pt x="16896" y="8905"/>
                </a:cubicBezTo>
                <a:close/>
                <a:moveTo>
                  <a:pt x="17001" y="19618"/>
                </a:moveTo>
                <a:cubicBezTo>
                  <a:pt x="17075" y="19463"/>
                  <a:pt x="17064" y="19233"/>
                  <a:pt x="16977" y="19102"/>
                </a:cubicBezTo>
                <a:cubicBezTo>
                  <a:pt x="16890" y="18971"/>
                  <a:pt x="16757" y="18990"/>
                  <a:pt x="16686" y="19145"/>
                </a:cubicBezTo>
                <a:cubicBezTo>
                  <a:pt x="16612" y="19300"/>
                  <a:pt x="16623" y="19531"/>
                  <a:pt x="16710" y="19662"/>
                </a:cubicBezTo>
                <a:cubicBezTo>
                  <a:pt x="16798" y="19793"/>
                  <a:pt x="16928" y="19773"/>
                  <a:pt x="17001" y="19618"/>
                </a:cubicBezTo>
                <a:close/>
                <a:moveTo>
                  <a:pt x="17360" y="12576"/>
                </a:moveTo>
                <a:cubicBezTo>
                  <a:pt x="17407" y="12599"/>
                  <a:pt x="17456" y="12552"/>
                  <a:pt x="17472" y="12468"/>
                </a:cubicBezTo>
                <a:cubicBezTo>
                  <a:pt x="17485" y="12385"/>
                  <a:pt x="17458" y="12297"/>
                  <a:pt x="17411" y="12274"/>
                </a:cubicBezTo>
                <a:cubicBezTo>
                  <a:pt x="17364" y="12250"/>
                  <a:pt x="17315" y="12297"/>
                  <a:pt x="17299" y="12381"/>
                </a:cubicBezTo>
                <a:cubicBezTo>
                  <a:pt x="17286" y="12464"/>
                  <a:pt x="17313" y="12552"/>
                  <a:pt x="17360" y="12576"/>
                </a:cubicBezTo>
                <a:close/>
                <a:moveTo>
                  <a:pt x="17192" y="18569"/>
                </a:moveTo>
                <a:cubicBezTo>
                  <a:pt x="17254" y="18418"/>
                  <a:pt x="17237" y="18208"/>
                  <a:pt x="17154" y="18097"/>
                </a:cubicBezTo>
                <a:cubicBezTo>
                  <a:pt x="17069" y="17985"/>
                  <a:pt x="16950" y="18017"/>
                  <a:pt x="16887" y="18164"/>
                </a:cubicBezTo>
                <a:cubicBezTo>
                  <a:pt x="16825" y="18315"/>
                  <a:pt x="16843" y="18526"/>
                  <a:pt x="16925" y="18633"/>
                </a:cubicBezTo>
                <a:cubicBezTo>
                  <a:pt x="17008" y="18748"/>
                  <a:pt x="17129" y="18720"/>
                  <a:pt x="17192" y="18569"/>
                </a:cubicBezTo>
                <a:close/>
                <a:moveTo>
                  <a:pt x="16538" y="21600"/>
                </a:moveTo>
                <a:cubicBezTo>
                  <a:pt x="16590" y="21441"/>
                  <a:pt x="16581" y="21235"/>
                  <a:pt x="16504" y="21092"/>
                </a:cubicBezTo>
                <a:cubicBezTo>
                  <a:pt x="16413" y="20921"/>
                  <a:pt x="16260" y="20913"/>
                  <a:pt x="16164" y="21076"/>
                </a:cubicBezTo>
                <a:cubicBezTo>
                  <a:pt x="16081" y="21215"/>
                  <a:pt x="16066" y="21433"/>
                  <a:pt x="16122" y="21600"/>
                </a:cubicBezTo>
                <a:lnTo>
                  <a:pt x="16538" y="21600"/>
                </a:lnTo>
                <a:close/>
                <a:moveTo>
                  <a:pt x="17337" y="17521"/>
                </a:moveTo>
                <a:cubicBezTo>
                  <a:pt x="17391" y="17378"/>
                  <a:pt x="17369" y="17191"/>
                  <a:pt x="17288" y="17096"/>
                </a:cubicBezTo>
                <a:cubicBezTo>
                  <a:pt x="17207" y="17004"/>
                  <a:pt x="17100" y="17040"/>
                  <a:pt x="17049" y="17183"/>
                </a:cubicBezTo>
                <a:cubicBezTo>
                  <a:pt x="16995" y="17326"/>
                  <a:pt x="17017" y="17513"/>
                  <a:pt x="17098" y="17608"/>
                </a:cubicBezTo>
                <a:cubicBezTo>
                  <a:pt x="17178" y="17703"/>
                  <a:pt x="17286" y="17664"/>
                  <a:pt x="17337" y="17521"/>
                </a:cubicBezTo>
                <a:close/>
                <a:moveTo>
                  <a:pt x="17443" y="16480"/>
                </a:moveTo>
                <a:cubicBezTo>
                  <a:pt x="17485" y="16349"/>
                  <a:pt x="17460" y="16178"/>
                  <a:pt x="17384" y="16103"/>
                </a:cubicBezTo>
                <a:cubicBezTo>
                  <a:pt x="17310" y="16027"/>
                  <a:pt x="17214" y="16071"/>
                  <a:pt x="17169" y="16206"/>
                </a:cubicBezTo>
                <a:cubicBezTo>
                  <a:pt x="17127" y="16337"/>
                  <a:pt x="17151" y="16508"/>
                  <a:pt x="17228" y="16583"/>
                </a:cubicBezTo>
                <a:cubicBezTo>
                  <a:pt x="17304" y="16659"/>
                  <a:pt x="17400" y="16615"/>
                  <a:pt x="17443" y="16480"/>
                </a:cubicBezTo>
                <a:close/>
                <a:moveTo>
                  <a:pt x="16771" y="20663"/>
                </a:moveTo>
                <a:cubicBezTo>
                  <a:pt x="16856" y="20504"/>
                  <a:pt x="16851" y="20253"/>
                  <a:pt x="16762" y="20103"/>
                </a:cubicBezTo>
                <a:cubicBezTo>
                  <a:pt x="16672" y="19952"/>
                  <a:pt x="16529" y="19960"/>
                  <a:pt x="16444" y="20118"/>
                </a:cubicBezTo>
                <a:cubicBezTo>
                  <a:pt x="16359" y="20277"/>
                  <a:pt x="16363" y="20528"/>
                  <a:pt x="16453" y="20678"/>
                </a:cubicBezTo>
                <a:cubicBezTo>
                  <a:pt x="16543" y="20829"/>
                  <a:pt x="16686" y="20821"/>
                  <a:pt x="16771" y="20663"/>
                </a:cubicBezTo>
                <a:close/>
                <a:moveTo>
                  <a:pt x="17387" y="11527"/>
                </a:moveTo>
                <a:cubicBezTo>
                  <a:pt x="17396" y="11459"/>
                  <a:pt x="17371" y="11388"/>
                  <a:pt x="17333" y="11372"/>
                </a:cubicBezTo>
                <a:cubicBezTo>
                  <a:pt x="17295" y="11356"/>
                  <a:pt x="17254" y="11400"/>
                  <a:pt x="17246" y="11467"/>
                </a:cubicBezTo>
                <a:cubicBezTo>
                  <a:pt x="17237" y="11535"/>
                  <a:pt x="17261" y="11606"/>
                  <a:pt x="17299" y="11622"/>
                </a:cubicBezTo>
                <a:cubicBezTo>
                  <a:pt x="17340" y="11638"/>
                  <a:pt x="17378" y="11594"/>
                  <a:pt x="17387" y="11527"/>
                </a:cubicBezTo>
                <a:close/>
                <a:moveTo>
                  <a:pt x="18002" y="11201"/>
                </a:moveTo>
                <a:cubicBezTo>
                  <a:pt x="18069" y="11221"/>
                  <a:pt x="18132" y="11146"/>
                  <a:pt x="18146" y="11026"/>
                </a:cubicBezTo>
                <a:cubicBezTo>
                  <a:pt x="18159" y="10907"/>
                  <a:pt x="18114" y="10796"/>
                  <a:pt x="18047" y="10772"/>
                </a:cubicBezTo>
                <a:cubicBezTo>
                  <a:pt x="17980" y="10752"/>
                  <a:pt x="17917" y="10828"/>
                  <a:pt x="17904" y="10947"/>
                </a:cubicBezTo>
                <a:cubicBezTo>
                  <a:pt x="17890" y="11066"/>
                  <a:pt x="17935" y="11177"/>
                  <a:pt x="18002" y="11201"/>
                </a:cubicBezTo>
                <a:close/>
                <a:moveTo>
                  <a:pt x="17890" y="10220"/>
                </a:moveTo>
                <a:cubicBezTo>
                  <a:pt x="17949" y="10232"/>
                  <a:pt x="18002" y="10161"/>
                  <a:pt x="18009" y="10057"/>
                </a:cubicBezTo>
                <a:cubicBezTo>
                  <a:pt x="18016" y="9954"/>
                  <a:pt x="17975" y="9863"/>
                  <a:pt x="17917" y="9847"/>
                </a:cubicBezTo>
                <a:cubicBezTo>
                  <a:pt x="17859" y="9835"/>
                  <a:pt x="17805" y="9906"/>
                  <a:pt x="17799" y="10010"/>
                </a:cubicBezTo>
                <a:cubicBezTo>
                  <a:pt x="17792" y="10113"/>
                  <a:pt x="17832" y="10208"/>
                  <a:pt x="17890" y="10220"/>
                </a:cubicBezTo>
                <a:close/>
                <a:moveTo>
                  <a:pt x="17492" y="19729"/>
                </a:moveTo>
                <a:cubicBezTo>
                  <a:pt x="17606" y="19880"/>
                  <a:pt x="17767" y="19840"/>
                  <a:pt x="17852" y="19642"/>
                </a:cubicBezTo>
                <a:cubicBezTo>
                  <a:pt x="17937" y="19443"/>
                  <a:pt x="17915" y="19157"/>
                  <a:pt x="17803" y="19002"/>
                </a:cubicBezTo>
                <a:cubicBezTo>
                  <a:pt x="17689" y="18851"/>
                  <a:pt x="17528" y="18891"/>
                  <a:pt x="17443" y="19090"/>
                </a:cubicBezTo>
                <a:cubicBezTo>
                  <a:pt x="17357" y="19288"/>
                  <a:pt x="17380" y="19574"/>
                  <a:pt x="17492" y="19729"/>
                </a:cubicBezTo>
                <a:close/>
                <a:moveTo>
                  <a:pt x="17626" y="20754"/>
                </a:moveTo>
                <a:cubicBezTo>
                  <a:pt x="17725" y="20551"/>
                  <a:pt x="17711" y="20246"/>
                  <a:pt x="17595" y="20071"/>
                </a:cubicBezTo>
                <a:cubicBezTo>
                  <a:pt x="17478" y="19896"/>
                  <a:pt x="17306" y="19920"/>
                  <a:pt x="17207" y="20126"/>
                </a:cubicBezTo>
                <a:cubicBezTo>
                  <a:pt x="17109" y="20329"/>
                  <a:pt x="17122" y="20639"/>
                  <a:pt x="17239" y="20810"/>
                </a:cubicBezTo>
                <a:cubicBezTo>
                  <a:pt x="17355" y="20984"/>
                  <a:pt x="17528" y="20960"/>
                  <a:pt x="17626" y="20754"/>
                </a:cubicBezTo>
                <a:close/>
                <a:moveTo>
                  <a:pt x="18038" y="18522"/>
                </a:moveTo>
                <a:cubicBezTo>
                  <a:pt x="18112" y="18327"/>
                  <a:pt x="18083" y="18061"/>
                  <a:pt x="17971" y="17930"/>
                </a:cubicBezTo>
                <a:cubicBezTo>
                  <a:pt x="17861" y="17799"/>
                  <a:pt x="17711" y="17850"/>
                  <a:pt x="17637" y="18045"/>
                </a:cubicBezTo>
                <a:cubicBezTo>
                  <a:pt x="17563" y="18240"/>
                  <a:pt x="17593" y="18506"/>
                  <a:pt x="17704" y="18637"/>
                </a:cubicBezTo>
                <a:cubicBezTo>
                  <a:pt x="17814" y="18768"/>
                  <a:pt x="17964" y="18716"/>
                  <a:pt x="18038" y="18522"/>
                </a:cubicBezTo>
                <a:close/>
                <a:moveTo>
                  <a:pt x="17640" y="8242"/>
                </a:moveTo>
                <a:cubicBezTo>
                  <a:pt x="17640" y="8171"/>
                  <a:pt x="17608" y="8115"/>
                  <a:pt x="17568" y="8115"/>
                </a:cubicBezTo>
                <a:cubicBezTo>
                  <a:pt x="17528" y="8115"/>
                  <a:pt x="17496" y="8171"/>
                  <a:pt x="17494" y="8242"/>
                </a:cubicBezTo>
                <a:cubicBezTo>
                  <a:pt x="17494" y="8313"/>
                  <a:pt x="17525" y="8369"/>
                  <a:pt x="17566" y="8369"/>
                </a:cubicBezTo>
                <a:cubicBezTo>
                  <a:pt x="17606" y="8369"/>
                  <a:pt x="17640" y="8313"/>
                  <a:pt x="17640" y="8242"/>
                </a:cubicBezTo>
                <a:close/>
                <a:moveTo>
                  <a:pt x="16851" y="5823"/>
                </a:moveTo>
                <a:cubicBezTo>
                  <a:pt x="16840" y="5827"/>
                  <a:pt x="16831" y="5847"/>
                  <a:pt x="16834" y="5867"/>
                </a:cubicBezTo>
                <a:cubicBezTo>
                  <a:pt x="16836" y="5887"/>
                  <a:pt x="16847" y="5902"/>
                  <a:pt x="16858" y="5899"/>
                </a:cubicBezTo>
                <a:cubicBezTo>
                  <a:pt x="16869" y="5895"/>
                  <a:pt x="16878" y="5875"/>
                  <a:pt x="16876" y="5855"/>
                </a:cubicBezTo>
                <a:cubicBezTo>
                  <a:pt x="16874" y="5835"/>
                  <a:pt x="16863" y="5823"/>
                  <a:pt x="16851" y="5823"/>
                </a:cubicBezTo>
                <a:close/>
                <a:moveTo>
                  <a:pt x="17431" y="21600"/>
                </a:moveTo>
                <a:cubicBezTo>
                  <a:pt x="17449" y="21433"/>
                  <a:pt x="17420" y="21258"/>
                  <a:pt x="17346" y="21131"/>
                </a:cubicBezTo>
                <a:cubicBezTo>
                  <a:pt x="17230" y="20933"/>
                  <a:pt x="17046" y="20941"/>
                  <a:pt x="16934" y="21147"/>
                </a:cubicBezTo>
                <a:cubicBezTo>
                  <a:pt x="16867" y="21270"/>
                  <a:pt x="16840" y="21441"/>
                  <a:pt x="16858" y="21600"/>
                </a:cubicBezTo>
                <a:lnTo>
                  <a:pt x="17431" y="21600"/>
                </a:lnTo>
                <a:close/>
                <a:moveTo>
                  <a:pt x="17745" y="9275"/>
                </a:moveTo>
                <a:cubicBezTo>
                  <a:pt x="17794" y="9279"/>
                  <a:pt x="17837" y="9215"/>
                  <a:pt x="17839" y="9128"/>
                </a:cubicBezTo>
                <a:cubicBezTo>
                  <a:pt x="17841" y="9040"/>
                  <a:pt x="17805" y="8965"/>
                  <a:pt x="17756" y="8961"/>
                </a:cubicBezTo>
                <a:cubicBezTo>
                  <a:pt x="17707" y="8957"/>
                  <a:pt x="17664" y="9021"/>
                  <a:pt x="17662" y="9108"/>
                </a:cubicBezTo>
                <a:cubicBezTo>
                  <a:pt x="17657" y="9195"/>
                  <a:pt x="17696" y="9271"/>
                  <a:pt x="17745" y="9275"/>
                </a:cubicBezTo>
                <a:close/>
                <a:moveTo>
                  <a:pt x="18273" y="16293"/>
                </a:moveTo>
                <a:cubicBezTo>
                  <a:pt x="18325" y="16115"/>
                  <a:pt x="18284" y="15892"/>
                  <a:pt x="18184" y="15801"/>
                </a:cubicBezTo>
                <a:cubicBezTo>
                  <a:pt x="18083" y="15709"/>
                  <a:pt x="17957" y="15781"/>
                  <a:pt x="17904" y="15960"/>
                </a:cubicBezTo>
                <a:cubicBezTo>
                  <a:pt x="17852" y="16138"/>
                  <a:pt x="17893" y="16361"/>
                  <a:pt x="17993" y="16452"/>
                </a:cubicBezTo>
                <a:cubicBezTo>
                  <a:pt x="18094" y="16548"/>
                  <a:pt x="18219" y="16476"/>
                  <a:pt x="18273" y="16293"/>
                </a:cubicBezTo>
                <a:close/>
                <a:moveTo>
                  <a:pt x="18013" y="12897"/>
                </a:moveTo>
                <a:cubicBezTo>
                  <a:pt x="17989" y="13044"/>
                  <a:pt x="18034" y="13199"/>
                  <a:pt x="18116" y="13243"/>
                </a:cubicBezTo>
                <a:cubicBezTo>
                  <a:pt x="18199" y="13287"/>
                  <a:pt x="18287" y="13207"/>
                  <a:pt x="18313" y="13060"/>
                </a:cubicBezTo>
                <a:cubicBezTo>
                  <a:pt x="18338" y="12913"/>
                  <a:pt x="18293" y="12758"/>
                  <a:pt x="18210" y="12715"/>
                </a:cubicBezTo>
                <a:cubicBezTo>
                  <a:pt x="18125" y="12667"/>
                  <a:pt x="18038" y="12750"/>
                  <a:pt x="18013" y="12897"/>
                </a:cubicBezTo>
                <a:close/>
                <a:moveTo>
                  <a:pt x="18237" y="13723"/>
                </a:moveTo>
                <a:cubicBezTo>
                  <a:pt x="18148" y="13664"/>
                  <a:pt x="18047" y="13743"/>
                  <a:pt x="18013" y="13902"/>
                </a:cubicBezTo>
                <a:cubicBezTo>
                  <a:pt x="17980" y="14061"/>
                  <a:pt x="18025" y="14236"/>
                  <a:pt x="18116" y="14295"/>
                </a:cubicBezTo>
                <a:cubicBezTo>
                  <a:pt x="18206" y="14355"/>
                  <a:pt x="18307" y="14276"/>
                  <a:pt x="18340" y="14117"/>
                </a:cubicBezTo>
                <a:cubicBezTo>
                  <a:pt x="18372" y="13958"/>
                  <a:pt x="18327" y="13783"/>
                  <a:pt x="18237" y="13723"/>
                </a:cubicBezTo>
                <a:close/>
                <a:moveTo>
                  <a:pt x="18228" y="14752"/>
                </a:moveTo>
                <a:cubicBezTo>
                  <a:pt x="18132" y="14677"/>
                  <a:pt x="18020" y="14756"/>
                  <a:pt x="17978" y="14923"/>
                </a:cubicBezTo>
                <a:cubicBezTo>
                  <a:pt x="17935" y="15094"/>
                  <a:pt x="17978" y="15292"/>
                  <a:pt x="18074" y="15368"/>
                </a:cubicBezTo>
                <a:cubicBezTo>
                  <a:pt x="18170" y="15443"/>
                  <a:pt x="18282" y="15364"/>
                  <a:pt x="18325" y="15197"/>
                </a:cubicBezTo>
                <a:cubicBezTo>
                  <a:pt x="18369" y="15026"/>
                  <a:pt x="18325" y="14828"/>
                  <a:pt x="18228" y="14752"/>
                </a:cubicBezTo>
                <a:close/>
                <a:moveTo>
                  <a:pt x="18177" y="17406"/>
                </a:moveTo>
                <a:cubicBezTo>
                  <a:pt x="18240" y="17219"/>
                  <a:pt x="18204" y="16973"/>
                  <a:pt x="18099" y="16865"/>
                </a:cubicBezTo>
                <a:cubicBezTo>
                  <a:pt x="17991" y="16754"/>
                  <a:pt x="17854" y="16818"/>
                  <a:pt x="17792" y="17004"/>
                </a:cubicBezTo>
                <a:cubicBezTo>
                  <a:pt x="17729" y="17191"/>
                  <a:pt x="17765" y="17437"/>
                  <a:pt x="17872" y="17545"/>
                </a:cubicBezTo>
                <a:cubicBezTo>
                  <a:pt x="17975" y="17656"/>
                  <a:pt x="18114" y="17592"/>
                  <a:pt x="18177" y="17406"/>
                </a:cubicBezTo>
                <a:close/>
                <a:moveTo>
                  <a:pt x="17156" y="6602"/>
                </a:moveTo>
                <a:cubicBezTo>
                  <a:pt x="17154" y="6566"/>
                  <a:pt x="17134" y="6538"/>
                  <a:pt x="17113" y="6542"/>
                </a:cubicBezTo>
                <a:cubicBezTo>
                  <a:pt x="17093" y="6546"/>
                  <a:pt x="17078" y="6578"/>
                  <a:pt x="17080" y="6617"/>
                </a:cubicBezTo>
                <a:cubicBezTo>
                  <a:pt x="17082" y="6653"/>
                  <a:pt x="17102" y="6681"/>
                  <a:pt x="17122" y="6677"/>
                </a:cubicBezTo>
                <a:cubicBezTo>
                  <a:pt x="17143" y="6673"/>
                  <a:pt x="17158" y="6641"/>
                  <a:pt x="17156" y="6602"/>
                </a:cubicBezTo>
                <a:close/>
                <a:moveTo>
                  <a:pt x="18143" y="11729"/>
                </a:moveTo>
                <a:cubicBezTo>
                  <a:pt x="18069" y="11698"/>
                  <a:pt x="17993" y="11777"/>
                  <a:pt x="17973" y="11912"/>
                </a:cubicBezTo>
                <a:cubicBezTo>
                  <a:pt x="17955" y="12043"/>
                  <a:pt x="18000" y="12178"/>
                  <a:pt x="18076" y="12210"/>
                </a:cubicBezTo>
                <a:cubicBezTo>
                  <a:pt x="18150" y="12242"/>
                  <a:pt x="18226" y="12162"/>
                  <a:pt x="18246" y="12031"/>
                </a:cubicBezTo>
                <a:cubicBezTo>
                  <a:pt x="18264" y="11896"/>
                  <a:pt x="18219" y="11761"/>
                  <a:pt x="18143" y="11729"/>
                </a:cubicBezTo>
                <a:close/>
                <a:moveTo>
                  <a:pt x="16567" y="5164"/>
                </a:moveTo>
                <a:cubicBezTo>
                  <a:pt x="16567" y="5168"/>
                  <a:pt x="16569" y="5172"/>
                  <a:pt x="16572" y="5172"/>
                </a:cubicBezTo>
                <a:cubicBezTo>
                  <a:pt x="16574" y="5172"/>
                  <a:pt x="16576" y="5168"/>
                  <a:pt x="16576" y="5164"/>
                </a:cubicBezTo>
                <a:cubicBezTo>
                  <a:pt x="16576" y="5160"/>
                  <a:pt x="16574" y="5156"/>
                  <a:pt x="16572" y="5156"/>
                </a:cubicBezTo>
                <a:cubicBezTo>
                  <a:pt x="16567" y="5156"/>
                  <a:pt x="16567" y="5160"/>
                  <a:pt x="16567" y="5164"/>
                </a:cubicBezTo>
                <a:close/>
                <a:moveTo>
                  <a:pt x="17299" y="7408"/>
                </a:moveTo>
                <a:cubicBezTo>
                  <a:pt x="17301" y="7463"/>
                  <a:pt x="17326" y="7503"/>
                  <a:pt x="17357" y="7499"/>
                </a:cubicBezTo>
                <a:cubicBezTo>
                  <a:pt x="17389" y="7495"/>
                  <a:pt x="17411" y="7452"/>
                  <a:pt x="17409" y="7396"/>
                </a:cubicBezTo>
                <a:cubicBezTo>
                  <a:pt x="17407" y="7340"/>
                  <a:pt x="17382" y="7301"/>
                  <a:pt x="17351" y="7305"/>
                </a:cubicBezTo>
                <a:cubicBezTo>
                  <a:pt x="17322" y="7309"/>
                  <a:pt x="17299" y="7352"/>
                  <a:pt x="17299" y="7408"/>
                </a:cubicBezTo>
                <a:close/>
                <a:moveTo>
                  <a:pt x="17848" y="6598"/>
                </a:moveTo>
                <a:cubicBezTo>
                  <a:pt x="17854" y="6701"/>
                  <a:pt x="17906" y="6776"/>
                  <a:pt x="17964" y="6764"/>
                </a:cubicBezTo>
                <a:cubicBezTo>
                  <a:pt x="18022" y="6752"/>
                  <a:pt x="18065" y="6661"/>
                  <a:pt x="18058" y="6558"/>
                </a:cubicBezTo>
                <a:cubicBezTo>
                  <a:pt x="18051" y="6455"/>
                  <a:pt x="18000" y="6379"/>
                  <a:pt x="17942" y="6391"/>
                </a:cubicBezTo>
                <a:cubicBezTo>
                  <a:pt x="17884" y="6403"/>
                  <a:pt x="17841" y="6494"/>
                  <a:pt x="17848" y="6598"/>
                </a:cubicBezTo>
                <a:close/>
                <a:moveTo>
                  <a:pt x="17035" y="4246"/>
                </a:moveTo>
                <a:cubicBezTo>
                  <a:pt x="17044" y="4298"/>
                  <a:pt x="17073" y="4330"/>
                  <a:pt x="17102" y="4314"/>
                </a:cubicBezTo>
                <a:cubicBezTo>
                  <a:pt x="17131" y="4298"/>
                  <a:pt x="17149" y="4246"/>
                  <a:pt x="17140" y="4194"/>
                </a:cubicBezTo>
                <a:cubicBezTo>
                  <a:pt x="17131" y="4143"/>
                  <a:pt x="17102" y="4111"/>
                  <a:pt x="17073" y="4127"/>
                </a:cubicBezTo>
                <a:cubicBezTo>
                  <a:pt x="17044" y="4139"/>
                  <a:pt x="17028" y="4194"/>
                  <a:pt x="17035" y="4246"/>
                </a:cubicBezTo>
                <a:close/>
                <a:moveTo>
                  <a:pt x="17776" y="5720"/>
                </a:moveTo>
                <a:cubicBezTo>
                  <a:pt x="17769" y="5632"/>
                  <a:pt x="17722" y="5577"/>
                  <a:pt x="17673" y="5589"/>
                </a:cubicBezTo>
                <a:cubicBezTo>
                  <a:pt x="17624" y="5601"/>
                  <a:pt x="17593" y="5684"/>
                  <a:pt x="17599" y="5767"/>
                </a:cubicBezTo>
                <a:cubicBezTo>
                  <a:pt x="17606" y="5855"/>
                  <a:pt x="17653" y="5910"/>
                  <a:pt x="17702" y="5898"/>
                </a:cubicBezTo>
                <a:cubicBezTo>
                  <a:pt x="17751" y="5883"/>
                  <a:pt x="17785" y="5803"/>
                  <a:pt x="17776" y="5720"/>
                </a:cubicBezTo>
                <a:close/>
                <a:moveTo>
                  <a:pt x="17472" y="4929"/>
                </a:moveTo>
                <a:cubicBezTo>
                  <a:pt x="17463" y="4862"/>
                  <a:pt x="17425" y="4818"/>
                  <a:pt x="17387" y="4834"/>
                </a:cubicBezTo>
                <a:cubicBezTo>
                  <a:pt x="17349" y="4850"/>
                  <a:pt x="17324" y="4917"/>
                  <a:pt x="17331" y="4985"/>
                </a:cubicBezTo>
                <a:cubicBezTo>
                  <a:pt x="17340" y="5052"/>
                  <a:pt x="17378" y="5096"/>
                  <a:pt x="17416" y="5080"/>
                </a:cubicBezTo>
                <a:cubicBezTo>
                  <a:pt x="17454" y="5064"/>
                  <a:pt x="17478" y="4997"/>
                  <a:pt x="17472" y="4929"/>
                </a:cubicBezTo>
                <a:close/>
                <a:moveTo>
                  <a:pt x="18313" y="21600"/>
                </a:moveTo>
                <a:cubicBezTo>
                  <a:pt x="18331" y="21401"/>
                  <a:pt x="18293" y="21187"/>
                  <a:pt x="18199" y="21044"/>
                </a:cubicBezTo>
                <a:cubicBezTo>
                  <a:pt x="18056" y="20825"/>
                  <a:pt x="17841" y="20853"/>
                  <a:pt x="17716" y="21103"/>
                </a:cubicBezTo>
                <a:cubicBezTo>
                  <a:pt x="17646" y="21246"/>
                  <a:pt x="17619" y="21425"/>
                  <a:pt x="17637" y="21596"/>
                </a:cubicBezTo>
                <a:lnTo>
                  <a:pt x="18313" y="21596"/>
                </a:lnTo>
                <a:close/>
                <a:moveTo>
                  <a:pt x="18721" y="19531"/>
                </a:moveTo>
                <a:cubicBezTo>
                  <a:pt x="18817" y="19280"/>
                  <a:pt x="18781" y="18943"/>
                  <a:pt x="18640" y="18772"/>
                </a:cubicBezTo>
                <a:cubicBezTo>
                  <a:pt x="18499" y="18601"/>
                  <a:pt x="18307" y="18665"/>
                  <a:pt x="18210" y="18915"/>
                </a:cubicBezTo>
                <a:cubicBezTo>
                  <a:pt x="18114" y="19165"/>
                  <a:pt x="18150" y="19503"/>
                  <a:pt x="18291" y="19674"/>
                </a:cubicBezTo>
                <a:cubicBezTo>
                  <a:pt x="18432" y="19844"/>
                  <a:pt x="18625" y="19781"/>
                  <a:pt x="18721" y="19531"/>
                </a:cubicBezTo>
                <a:close/>
                <a:moveTo>
                  <a:pt x="18501" y="20718"/>
                </a:moveTo>
                <a:cubicBezTo>
                  <a:pt x="18611" y="20468"/>
                  <a:pt x="18584" y="20107"/>
                  <a:pt x="18443" y="19912"/>
                </a:cubicBezTo>
                <a:cubicBezTo>
                  <a:pt x="18300" y="19717"/>
                  <a:pt x="18096" y="19765"/>
                  <a:pt x="17987" y="20015"/>
                </a:cubicBezTo>
                <a:cubicBezTo>
                  <a:pt x="17877" y="20265"/>
                  <a:pt x="17904" y="20627"/>
                  <a:pt x="18045" y="20821"/>
                </a:cubicBezTo>
                <a:cubicBezTo>
                  <a:pt x="18186" y="21016"/>
                  <a:pt x="18392" y="20972"/>
                  <a:pt x="18501" y="20718"/>
                </a:cubicBezTo>
                <a:close/>
                <a:moveTo>
                  <a:pt x="18893" y="18339"/>
                </a:moveTo>
                <a:cubicBezTo>
                  <a:pt x="18976" y="18093"/>
                  <a:pt x="18931" y="17779"/>
                  <a:pt x="18793" y="17632"/>
                </a:cubicBezTo>
                <a:cubicBezTo>
                  <a:pt x="18654" y="17485"/>
                  <a:pt x="18475" y="17564"/>
                  <a:pt x="18392" y="17811"/>
                </a:cubicBezTo>
                <a:cubicBezTo>
                  <a:pt x="18309" y="18053"/>
                  <a:pt x="18354" y="18371"/>
                  <a:pt x="18493" y="18518"/>
                </a:cubicBezTo>
                <a:cubicBezTo>
                  <a:pt x="18631" y="18665"/>
                  <a:pt x="18810" y="18585"/>
                  <a:pt x="18893" y="18339"/>
                </a:cubicBezTo>
                <a:close/>
                <a:moveTo>
                  <a:pt x="18535" y="8393"/>
                </a:moveTo>
                <a:cubicBezTo>
                  <a:pt x="18537" y="8258"/>
                  <a:pt x="18475" y="8143"/>
                  <a:pt x="18399" y="8143"/>
                </a:cubicBezTo>
                <a:cubicBezTo>
                  <a:pt x="18322" y="8139"/>
                  <a:pt x="18257" y="8250"/>
                  <a:pt x="18257" y="8385"/>
                </a:cubicBezTo>
                <a:cubicBezTo>
                  <a:pt x="18255" y="8520"/>
                  <a:pt x="18318" y="8635"/>
                  <a:pt x="18394" y="8635"/>
                </a:cubicBezTo>
                <a:cubicBezTo>
                  <a:pt x="18470" y="8635"/>
                  <a:pt x="18535" y="8528"/>
                  <a:pt x="18535" y="8393"/>
                </a:cubicBezTo>
                <a:close/>
                <a:moveTo>
                  <a:pt x="16771" y="3599"/>
                </a:moveTo>
                <a:cubicBezTo>
                  <a:pt x="16791" y="3587"/>
                  <a:pt x="16802" y="3547"/>
                  <a:pt x="16796" y="3511"/>
                </a:cubicBezTo>
                <a:cubicBezTo>
                  <a:pt x="16789" y="3476"/>
                  <a:pt x="16766" y="3456"/>
                  <a:pt x="16746" y="3468"/>
                </a:cubicBezTo>
                <a:cubicBezTo>
                  <a:pt x="16726" y="3480"/>
                  <a:pt x="16715" y="3519"/>
                  <a:pt x="16722" y="3555"/>
                </a:cubicBezTo>
                <a:cubicBezTo>
                  <a:pt x="16728" y="3595"/>
                  <a:pt x="16751" y="3611"/>
                  <a:pt x="16771" y="3599"/>
                </a:cubicBezTo>
                <a:close/>
                <a:moveTo>
                  <a:pt x="18974" y="15376"/>
                </a:moveTo>
                <a:cubicBezTo>
                  <a:pt x="18844" y="15273"/>
                  <a:pt x="18692" y="15376"/>
                  <a:pt x="18634" y="15602"/>
                </a:cubicBezTo>
                <a:cubicBezTo>
                  <a:pt x="18575" y="15833"/>
                  <a:pt x="18634" y="16103"/>
                  <a:pt x="18763" y="16206"/>
                </a:cubicBezTo>
                <a:cubicBezTo>
                  <a:pt x="18893" y="16309"/>
                  <a:pt x="19046" y="16206"/>
                  <a:pt x="19104" y="15980"/>
                </a:cubicBezTo>
                <a:cubicBezTo>
                  <a:pt x="19162" y="15749"/>
                  <a:pt x="19104" y="15479"/>
                  <a:pt x="18974" y="15376"/>
                </a:cubicBezTo>
                <a:close/>
                <a:moveTo>
                  <a:pt x="19021" y="17155"/>
                </a:moveTo>
                <a:cubicBezTo>
                  <a:pt x="19090" y="16917"/>
                  <a:pt x="19039" y="16623"/>
                  <a:pt x="18904" y="16500"/>
                </a:cubicBezTo>
                <a:cubicBezTo>
                  <a:pt x="18770" y="16377"/>
                  <a:pt x="18604" y="16468"/>
                  <a:pt x="18533" y="16706"/>
                </a:cubicBezTo>
                <a:cubicBezTo>
                  <a:pt x="18463" y="16945"/>
                  <a:pt x="18515" y="17239"/>
                  <a:pt x="18649" y="17362"/>
                </a:cubicBezTo>
                <a:cubicBezTo>
                  <a:pt x="18784" y="17485"/>
                  <a:pt x="18949" y="17390"/>
                  <a:pt x="19021" y="17155"/>
                </a:cubicBezTo>
                <a:close/>
                <a:moveTo>
                  <a:pt x="18992" y="13171"/>
                </a:moveTo>
                <a:cubicBezTo>
                  <a:pt x="18873" y="13104"/>
                  <a:pt x="18748" y="13219"/>
                  <a:pt x="18710" y="13429"/>
                </a:cubicBezTo>
                <a:cubicBezTo>
                  <a:pt x="18672" y="13636"/>
                  <a:pt x="18737" y="13862"/>
                  <a:pt x="18855" y="13926"/>
                </a:cubicBezTo>
                <a:cubicBezTo>
                  <a:pt x="18974" y="13994"/>
                  <a:pt x="19099" y="13878"/>
                  <a:pt x="19137" y="13668"/>
                </a:cubicBezTo>
                <a:cubicBezTo>
                  <a:pt x="19175" y="13461"/>
                  <a:pt x="19110" y="13239"/>
                  <a:pt x="18992" y="13171"/>
                </a:cubicBezTo>
                <a:close/>
                <a:moveTo>
                  <a:pt x="18831" y="15058"/>
                </a:moveTo>
                <a:cubicBezTo>
                  <a:pt x="18956" y="15141"/>
                  <a:pt x="19095" y="15034"/>
                  <a:pt x="19142" y="14812"/>
                </a:cubicBezTo>
                <a:cubicBezTo>
                  <a:pt x="19189" y="14593"/>
                  <a:pt x="19128" y="14347"/>
                  <a:pt x="19003" y="14264"/>
                </a:cubicBezTo>
                <a:cubicBezTo>
                  <a:pt x="18878" y="14180"/>
                  <a:pt x="18739" y="14291"/>
                  <a:pt x="18692" y="14510"/>
                </a:cubicBezTo>
                <a:cubicBezTo>
                  <a:pt x="18645" y="14728"/>
                  <a:pt x="18705" y="14975"/>
                  <a:pt x="18831" y="15058"/>
                </a:cubicBezTo>
                <a:close/>
                <a:moveTo>
                  <a:pt x="18943" y="12103"/>
                </a:moveTo>
                <a:cubicBezTo>
                  <a:pt x="18831" y="12051"/>
                  <a:pt x="18719" y="12170"/>
                  <a:pt x="18690" y="12369"/>
                </a:cubicBezTo>
                <a:cubicBezTo>
                  <a:pt x="18660" y="12564"/>
                  <a:pt x="18728" y="12766"/>
                  <a:pt x="18840" y="12814"/>
                </a:cubicBezTo>
                <a:cubicBezTo>
                  <a:pt x="18951" y="12865"/>
                  <a:pt x="19063" y="12746"/>
                  <a:pt x="19093" y="12548"/>
                </a:cubicBezTo>
                <a:cubicBezTo>
                  <a:pt x="19122" y="12353"/>
                  <a:pt x="19054" y="12154"/>
                  <a:pt x="18943" y="12103"/>
                </a:cubicBezTo>
                <a:close/>
                <a:moveTo>
                  <a:pt x="18692" y="10661"/>
                </a:moveTo>
                <a:cubicBezTo>
                  <a:pt x="18786" y="10685"/>
                  <a:pt x="18873" y="10566"/>
                  <a:pt x="18887" y="10399"/>
                </a:cubicBezTo>
                <a:cubicBezTo>
                  <a:pt x="18900" y="10232"/>
                  <a:pt x="18833" y="10077"/>
                  <a:pt x="18737" y="10053"/>
                </a:cubicBezTo>
                <a:cubicBezTo>
                  <a:pt x="18643" y="10029"/>
                  <a:pt x="18555" y="10149"/>
                  <a:pt x="18542" y="10315"/>
                </a:cubicBezTo>
                <a:cubicBezTo>
                  <a:pt x="18531" y="10482"/>
                  <a:pt x="18596" y="10637"/>
                  <a:pt x="18692" y="10661"/>
                </a:cubicBezTo>
                <a:close/>
                <a:moveTo>
                  <a:pt x="18786" y="11722"/>
                </a:moveTo>
                <a:cubicBezTo>
                  <a:pt x="18889" y="11757"/>
                  <a:pt x="18990" y="11638"/>
                  <a:pt x="19010" y="11455"/>
                </a:cubicBezTo>
                <a:cubicBezTo>
                  <a:pt x="19030" y="11273"/>
                  <a:pt x="18963" y="11098"/>
                  <a:pt x="18860" y="11062"/>
                </a:cubicBezTo>
                <a:cubicBezTo>
                  <a:pt x="18757" y="11026"/>
                  <a:pt x="18656" y="11146"/>
                  <a:pt x="18636" y="11328"/>
                </a:cubicBezTo>
                <a:cubicBezTo>
                  <a:pt x="18616" y="11511"/>
                  <a:pt x="18683" y="11686"/>
                  <a:pt x="18786" y="11722"/>
                </a:cubicBezTo>
                <a:close/>
                <a:moveTo>
                  <a:pt x="18560" y="9628"/>
                </a:moveTo>
                <a:cubicBezTo>
                  <a:pt x="18647" y="9640"/>
                  <a:pt x="18721" y="9525"/>
                  <a:pt x="18728" y="9374"/>
                </a:cubicBezTo>
                <a:cubicBezTo>
                  <a:pt x="18734" y="9223"/>
                  <a:pt x="18669" y="9088"/>
                  <a:pt x="18582" y="9076"/>
                </a:cubicBezTo>
                <a:cubicBezTo>
                  <a:pt x="18497" y="9064"/>
                  <a:pt x="18421" y="9179"/>
                  <a:pt x="18414" y="9330"/>
                </a:cubicBezTo>
                <a:cubicBezTo>
                  <a:pt x="18410" y="9485"/>
                  <a:pt x="18475" y="9616"/>
                  <a:pt x="18560" y="9628"/>
                </a:cubicBezTo>
                <a:close/>
                <a:moveTo>
                  <a:pt x="18311" y="7452"/>
                </a:moveTo>
                <a:cubicBezTo>
                  <a:pt x="18309" y="7332"/>
                  <a:pt x="18251" y="7237"/>
                  <a:pt x="18184" y="7245"/>
                </a:cubicBezTo>
                <a:cubicBezTo>
                  <a:pt x="18116" y="7249"/>
                  <a:pt x="18063" y="7352"/>
                  <a:pt x="18065" y="7471"/>
                </a:cubicBezTo>
                <a:cubicBezTo>
                  <a:pt x="18067" y="7591"/>
                  <a:pt x="18125" y="7686"/>
                  <a:pt x="18193" y="7678"/>
                </a:cubicBezTo>
                <a:cubicBezTo>
                  <a:pt x="18262" y="7674"/>
                  <a:pt x="18313" y="7571"/>
                  <a:pt x="18311" y="7452"/>
                </a:cubicBezTo>
                <a:close/>
                <a:moveTo>
                  <a:pt x="16388" y="2919"/>
                </a:moveTo>
                <a:cubicBezTo>
                  <a:pt x="16393" y="2939"/>
                  <a:pt x="16406" y="2947"/>
                  <a:pt x="16417" y="2939"/>
                </a:cubicBezTo>
                <a:cubicBezTo>
                  <a:pt x="16428" y="2931"/>
                  <a:pt x="16433" y="2908"/>
                  <a:pt x="16428" y="2892"/>
                </a:cubicBezTo>
                <a:cubicBezTo>
                  <a:pt x="16424" y="2872"/>
                  <a:pt x="16410" y="2864"/>
                  <a:pt x="16399" y="2872"/>
                </a:cubicBezTo>
                <a:cubicBezTo>
                  <a:pt x="16390" y="2880"/>
                  <a:pt x="16384" y="2900"/>
                  <a:pt x="16388" y="2919"/>
                </a:cubicBezTo>
                <a:close/>
                <a:moveTo>
                  <a:pt x="16046" y="2340"/>
                </a:moveTo>
                <a:cubicBezTo>
                  <a:pt x="16048" y="2336"/>
                  <a:pt x="16048" y="2332"/>
                  <a:pt x="16048" y="2328"/>
                </a:cubicBezTo>
                <a:cubicBezTo>
                  <a:pt x="16048" y="2324"/>
                  <a:pt x="16043" y="2324"/>
                  <a:pt x="16041" y="2324"/>
                </a:cubicBezTo>
                <a:cubicBezTo>
                  <a:pt x="16039" y="2324"/>
                  <a:pt x="16039" y="2332"/>
                  <a:pt x="16039" y="2336"/>
                </a:cubicBezTo>
                <a:cubicBezTo>
                  <a:pt x="16041" y="2340"/>
                  <a:pt x="16043" y="2344"/>
                  <a:pt x="16046" y="2340"/>
                </a:cubicBezTo>
                <a:close/>
                <a:moveTo>
                  <a:pt x="15609" y="218"/>
                </a:moveTo>
                <a:cubicBezTo>
                  <a:pt x="15618" y="207"/>
                  <a:pt x="15620" y="183"/>
                  <a:pt x="15613" y="167"/>
                </a:cubicBezTo>
                <a:cubicBezTo>
                  <a:pt x="15607" y="151"/>
                  <a:pt x="15593" y="147"/>
                  <a:pt x="15584" y="159"/>
                </a:cubicBezTo>
                <a:cubicBezTo>
                  <a:pt x="15575" y="171"/>
                  <a:pt x="15573" y="195"/>
                  <a:pt x="15580" y="211"/>
                </a:cubicBezTo>
                <a:cubicBezTo>
                  <a:pt x="15587" y="226"/>
                  <a:pt x="15600" y="230"/>
                  <a:pt x="15609" y="218"/>
                </a:cubicBezTo>
                <a:close/>
                <a:moveTo>
                  <a:pt x="17234" y="2610"/>
                </a:moveTo>
                <a:cubicBezTo>
                  <a:pt x="17279" y="2578"/>
                  <a:pt x="17301" y="2486"/>
                  <a:pt x="17284" y="2407"/>
                </a:cubicBezTo>
                <a:cubicBezTo>
                  <a:pt x="17266" y="2328"/>
                  <a:pt x="17214" y="2288"/>
                  <a:pt x="17167" y="2320"/>
                </a:cubicBezTo>
                <a:cubicBezTo>
                  <a:pt x="17122" y="2351"/>
                  <a:pt x="17100" y="2443"/>
                  <a:pt x="17118" y="2526"/>
                </a:cubicBezTo>
                <a:cubicBezTo>
                  <a:pt x="17138" y="2606"/>
                  <a:pt x="17190" y="2645"/>
                  <a:pt x="17234" y="2610"/>
                </a:cubicBezTo>
                <a:close/>
                <a:moveTo>
                  <a:pt x="17872" y="3742"/>
                </a:moveTo>
                <a:cubicBezTo>
                  <a:pt x="17807" y="3773"/>
                  <a:pt x="17769" y="3893"/>
                  <a:pt x="17785" y="4008"/>
                </a:cubicBezTo>
                <a:cubicBezTo>
                  <a:pt x="17803" y="4123"/>
                  <a:pt x="17870" y="4191"/>
                  <a:pt x="17935" y="4159"/>
                </a:cubicBezTo>
                <a:cubicBezTo>
                  <a:pt x="18000" y="4127"/>
                  <a:pt x="18038" y="4008"/>
                  <a:pt x="18022" y="3893"/>
                </a:cubicBezTo>
                <a:cubicBezTo>
                  <a:pt x="18004" y="3777"/>
                  <a:pt x="17937" y="3710"/>
                  <a:pt x="17872" y="3742"/>
                </a:cubicBezTo>
                <a:close/>
                <a:moveTo>
                  <a:pt x="16050" y="632"/>
                </a:moveTo>
                <a:cubicBezTo>
                  <a:pt x="16039" y="600"/>
                  <a:pt x="16014" y="592"/>
                  <a:pt x="15996" y="612"/>
                </a:cubicBezTo>
                <a:cubicBezTo>
                  <a:pt x="15978" y="632"/>
                  <a:pt x="15974" y="675"/>
                  <a:pt x="15983" y="707"/>
                </a:cubicBezTo>
                <a:cubicBezTo>
                  <a:pt x="15994" y="739"/>
                  <a:pt x="16019" y="747"/>
                  <a:pt x="16037" y="727"/>
                </a:cubicBezTo>
                <a:cubicBezTo>
                  <a:pt x="16054" y="707"/>
                  <a:pt x="16061" y="663"/>
                  <a:pt x="16050" y="632"/>
                </a:cubicBezTo>
                <a:close/>
                <a:moveTo>
                  <a:pt x="16887" y="1752"/>
                </a:moveTo>
                <a:cubicBezTo>
                  <a:pt x="16869" y="1688"/>
                  <a:pt x="16827" y="1660"/>
                  <a:pt x="16791" y="1692"/>
                </a:cubicBezTo>
                <a:cubicBezTo>
                  <a:pt x="16755" y="1724"/>
                  <a:pt x="16740" y="1799"/>
                  <a:pt x="16757" y="1863"/>
                </a:cubicBezTo>
                <a:cubicBezTo>
                  <a:pt x="16775" y="1926"/>
                  <a:pt x="16818" y="1954"/>
                  <a:pt x="16854" y="1922"/>
                </a:cubicBezTo>
                <a:cubicBezTo>
                  <a:pt x="16890" y="1895"/>
                  <a:pt x="16903" y="1815"/>
                  <a:pt x="16887" y="1752"/>
                </a:cubicBezTo>
                <a:close/>
                <a:moveTo>
                  <a:pt x="19363" y="10006"/>
                </a:moveTo>
                <a:cubicBezTo>
                  <a:pt x="19487" y="10025"/>
                  <a:pt x="19594" y="9863"/>
                  <a:pt x="19605" y="9644"/>
                </a:cubicBezTo>
                <a:cubicBezTo>
                  <a:pt x="19616" y="9426"/>
                  <a:pt x="19525" y="9235"/>
                  <a:pt x="19401" y="9215"/>
                </a:cubicBezTo>
                <a:cubicBezTo>
                  <a:pt x="19278" y="9195"/>
                  <a:pt x="19169" y="9358"/>
                  <a:pt x="19160" y="9577"/>
                </a:cubicBezTo>
                <a:cubicBezTo>
                  <a:pt x="19149" y="9795"/>
                  <a:pt x="19240" y="9986"/>
                  <a:pt x="19363" y="10006"/>
                </a:cubicBezTo>
                <a:close/>
                <a:moveTo>
                  <a:pt x="19422" y="8568"/>
                </a:moveTo>
                <a:cubicBezTo>
                  <a:pt x="19424" y="8365"/>
                  <a:pt x="19334" y="8198"/>
                  <a:pt x="19220" y="8194"/>
                </a:cubicBezTo>
                <a:cubicBezTo>
                  <a:pt x="19106" y="8190"/>
                  <a:pt x="19010" y="8349"/>
                  <a:pt x="19007" y="8552"/>
                </a:cubicBezTo>
                <a:cubicBezTo>
                  <a:pt x="19005" y="8754"/>
                  <a:pt x="19095" y="8921"/>
                  <a:pt x="19209" y="8925"/>
                </a:cubicBezTo>
                <a:cubicBezTo>
                  <a:pt x="19325" y="8929"/>
                  <a:pt x="19419" y="8770"/>
                  <a:pt x="19422" y="8568"/>
                </a:cubicBezTo>
                <a:close/>
                <a:moveTo>
                  <a:pt x="19755" y="14820"/>
                </a:moveTo>
                <a:cubicBezTo>
                  <a:pt x="19596" y="14708"/>
                  <a:pt x="19417" y="14848"/>
                  <a:pt x="19354" y="15130"/>
                </a:cubicBezTo>
                <a:cubicBezTo>
                  <a:pt x="19292" y="15412"/>
                  <a:pt x="19370" y="15725"/>
                  <a:pt x="19529" y="15837"/>
                </a:cubicBezTo>
                <a:cubicBezTo>
                  <a:pt x="19688" y="15948"/>
                  <a:pt x="19867" y="15809"/>
                  <a:pt x="19930" y="15527"/>
                </a:cubicBezTo>
                <a:cubicBezTo>
                  <a:pt x="19993" y="15245"/>
                  <a:pt x="19914" y="14931"/>
                  <a:pt x="19755" y="14820"/>
                </a:cubicBezTo>
                <a:close/>
                <a:moveTo>
                  <a:pt x="19556" y="12266"/>
                </a:moveTo>
                <a:cubicBezTo>
                  <a:pt x="19695" y="12317"/>
                  <a:pt x="19831" y="12154"/>
                  <a:pt x="19860" y="11908"/>
                </a:cubicBezTo>
                <a:cubicBezTo>
                  <a:pt x="19890" y="11662"/>
                  <a:pt x="19798" y="11420"/>
                  <a:pt x="19659" y="11372"/>
                </a:cubicBezTo>
                <a:cubicBezTo>
                  <a:pt x="19520" y="11320"/>
                  <a:pt x="19384" y="11483"/>
                  <a:pt x="19354" y="11729"/>
                </a:cubicBezTo>
                <a:cubicBezTo>
                  <a:pt x="19325" y="11976"/>
                  <a:pt x="19417" y="12214"/>
                  <a:pt x="19556" y="12266"/>
                </a:cubicBezTo>
                <a:close/>
                <a:moveTo>
                  <a:pt x="19480" y="11122"/>
                </a:moveTo>
                <a:cubicBezTo>
                  <a:pt x="19612" y="11154"/>
                  <a:pt x="19733" y="10995"/>
                  <a:pt x="19753" y="10760"/>
                </a:cubicBezTo>
                <a:cubicBezTo>
                  <a:pt x="19771" y="10526"/>
                  <a:pt x="19679" y="10311"/>
                  <a:pt x="19549" y="10280"/>
                </a:cubicBezTo>
                <a:cubicBezTo>
                  <a:pt x="19417" y="10248"/>
                  <a:pt x="19296" y="10407"/>
                  <a:pt x="19276" y="10641"/>
                </a:cubicBezTo>
                <a:cubicBezTo>
                  <a:pt x="19256" y="10871"/>
                  <a:pt x="19348" y="11086"/>
                  <a:pt x="19480" y="11122"/>
                </a:cubicBezTo>
                <a:close/>
                <a:moveTo>
                  <a:pt x="19590" y="13437"/>
                </a:moveTo>
                <a:cubicBezTo>
                  <a:pt x="19737" y="13505"/>
                  <a:pt x="19887" y="13350"/>
                  <a:pt x="19925" y="13092"/>
                </a:cubicBezTo>
                <a:cubicBezTo>
                  <a:pt x="19963" y="12834"/>
                  <a:pt x="19876" y="12568"/>
                  <a:pt x="19731" y="12500"/>
                </a:cubicBezTo>
                <a:cubicBezTo>
                  <a:pt x="19583" y="12433"/>
                  <a:pt x="19433" y="12587"/>
                  <a:pt x="19395" y="12846"/>
                </a:cubicBezTo>
                <a:cubicBezTo>
                  <a:pt x="19357" y="13104"/>
                  <a:pt x="19444" y="13370"/>
                  <a:pt x="19590" y="13437"/>
                </a:cubicBezTo>
                <a:close/>
                <a:moveTo>
                  <a:pt x="16453" y="1295"/>
                </a:moveTo>
                <a:cubicBezTo>
                  <a:pt x="16480" y="1271"/>
                  <a:pt x="16489" y="1211"/>
                  <a:pt x="16475" y="1164"/>
                </a:cubicBezTo>
                <a:cubicBezTo>
                  <a:pt x="16462" y="1116"/>
                  <a:pt x="16426" y="1100"/>
                  <a:pt x="16401" y="1124"/>
                </a:cubicBezTo>
                <a:cubicBezTo>
                  <a:pt x="16375" y="1148"/>
                  <a:pt x="16366" y="1208"/>
                  <a:pt x="16379" y="1255"/>
                </a:cubicBezTo>
                <a:cubicBezTo>
                  <a:pt x="16393" y="1303"/>
                  <a:pt x="16426" y="1319"/>
                  <a:pt x="16453" y="1295"/>
                </a:cubicBezTo>
                <a:close/>
                <a:moveTo>
                  <a:pt x="19764" y="13648"/>
                </a:moveTo>
                <a:cubicBezTo>
                  <a:pt x="19612" y="13561"/>
                  <a:pt x="19446" y="13708"/>
                  <a:pt x="19397" y="13978"/>
                </a:cubicBezTo>
                <a:cubicBezTo>
                  <a:pt x="19348" y="14248"/>
                  <a:pt x="19431" y="14538"/>
                  <a:pt x="19583" y="14629"/>
                </a:cubicBezTo>
                <a:cubicBezTo>
                  <a:pt x="19735" y="14716"/>
                  <a:pt x="19901" y="14569"/>
                  <a:pt x="19950" y="14299"/>
                </a:cubicBezTo>
                <a:cubicBezTo>
                  <a:pt x="20001" y="14029"/>
                  <a:pt x="19916" y="13735"/>
                  <a:pt x="19764" y="13648"/>
                </a:cubicBezTo>
                <a:close/>
                <a:moveTo>
                  <a:pt x="18195" y="4532"/>
                </a:moveTo>
                <a:cubicBezTo>
                  <a:pt x="18119" y="4560"/>
                  <a:pt x="18072" y="4691"/>
                  <a:pt x="18087" y="4826"/>
                </a:cubicBezTo>
                <a:cubicBezTo>
                  <a:pt x="18103" y="4961"/>
                  <a:pt x="18177" y="5045"/>
                  <a:pt x="18253" y="5017"/>
                </a:cubicBezTo>
                <a:cubicBezTo>
                  <a:pt x="18329" y="4989"/>
                  <a:pt x="18376" y="4858"/>
                  <a:pt x="18360" y="4723"/>
                </a:cubicBezTo>
                <a:cubicBezTo>
                  <a:pt x="18343" y="4592"/>
                  <a:pt x="18269" y="4504"/>
                  <a:pt x="18195" y="4532"/>
                </a:cubicBezTo>
                <a:close/>
                <a:moveTo>
                  <a:pt x="17597" y="3356"/>
                </a:moveTo>
                <a:cubicBezTo>
                  <a:pt x="17653" y="3325"/>
                  <a:pt x="17682" y="3217"/>
                  <a:pt x="17664" y="3118"/>
                </a:cubicBezTo>
                <a:cubicBezTo>
                  <a:pt x="17646" y="3019"/>
                  <a:pt x="17586" y="2967"/>
                  <a:pt x="17530" y="2999"/>
                </a:cubicBezTo>
                <a:cubicBezTo>
                  <a:pt x="17474" y="3031"/>
                  <a:pt x="17445" y="3138"/>
                  <a:pt x="17463" y="3237"/>
                </a:cubicBezTo>
                <a:cubicBezTo>
                  <a:pt x="17483" y="3337"/>
                  <a:pt x="17541" y="3392"/>
                  <a:pt x="17597" y="3356"/>
                </a:cubicBezTo>
                <a:close/>
                <a:moveTo>
                  <a:pt x="19290" y="18275"/>
                </a:moveTo>
                <a:cubicBezTo>
                  <a:pt x="19457" y="18434"/>
                  <a:pt x="19663" y="18323"/>
                  <a:pt x="19753" y="18025"/>
                </a:cubicBezTo>
                <a:cubicBezTo>
                  <a:pt x="19843" y="17731"/>
                  <a:pt x="19780" y="17366"/>
                  <a:pt x="19612" y="17207"/>
                </a:cubicBezTo>
                <a:cubicBezTo>
                  <a:pt x="19444" y="17048"/>
                  <a:pt x="19238" y="17159"/>
                  <a:pt x="19149" y="17457"/>
                </a:cubicBezTo>
                <a:cubicBezTo>
                  <a:pt x="19059" y="17755"/>
                  <a:pt x="19122" y="18120"/>
                  <a:pt x="19290" y="18275"/>
                </a:cubicBezTo>
                <a:close/>
                <a:moveTo>
                  <a:pt x="18493" y="5378"/>
                </a:moveTo>
                <a:cubicBezTo>
                  <a:pt x="18407" y="5402"/>
                  <a:pt x="18347" y="5541"/>
                  <a:pt x="18360" y="5692"/>
                </a:cubicBezTo>
                <a:cubicBezTo>
                  <a:pt x="18374" y="5843"/>
                  <a:pt x="18452" y="5946"/>
                  <a:pt x="18540" y="5922"/>
                </a:cubicBezTo>
                <a:cubicBezTo>
                  <a:pt x="18625" y="5898"/>
                  <a:pt x="18685" y="5759"/>
                  <a:pt x="18672" y="5609"/>
                </a:cubicBezTo>
                <a:cubicBezTo>
                  <a:pt x="18656" y="5458"/>
                  <a:pt x="18578" y="5354"/>
                  <a:pt x="18493" y="5378"/>
                </a:cubicBezTo>
                <a:close/>
                <a:moveTo>
                  <a:pt x="18763" y="6268"/>
                </a:moveTo>
                <a:cubicBezTo>
                  <a:pt x="18667" y="6284"/>
                  <a:pt x="18598" y="6431"/>
                  <a:pt x="18607" y="6602"/>
                </a:cubicBezTo>
                <a:cubicBezTo>
                  <a:pt x="18616" y="6768"/>
                  <a:pt x="18701" y="6895"/>
                  <a:pt x="18795" y="6880"/>
                </a:cubicBezTo>
                <a:cubicBezTo>
                  <a:pt x="18891" y="6864"/>
                  <a:pt x="18960" y="6717"/>
                  <a:pt x="18951" y="6546"/>
                </a:cubicBezTo>
                <a:cubicBezTo>
                  <a:pt x="18943" y="6379"/>
                  <a:pt x="18860" y="6252"/>
                  <a:pt x="18763" y="6268"/>
                </a:cubicBezTo>
                <a:close/>
                <a:moveTo>
                  <a:pt x="19706" y="16007"/>
                </a:moveTo>
                <a:cubicBezTo>
                  <a:pt x="19543" y="15876"/>
                  <a:pt x="19350" y="15999"/>
                  <a:pt x="19274" y="16289"/>
                </a:cubicBezTo>
                <a:cubicBezTo>
                  <a:pt x="19198" y="16579"/>
                  <a:pt x="19269" y="16921"/>
                  <a:pt x="19433" y="17052"/>
                </a:cubicBezTo>
                <a:cubicBezTo>
                  <a:pt x="19596" y="17183"/>
                  <a:pt x="19789" y="17060"/>
                  <a:pt x="19865" y="16770"/>
                </a:cubicBezTo>
                <a:cubicBezTo>
                  <a:pt x="19941" y="16484"/>
                  <a:pt x="19869" y="16142"/>
                  <a:pt x="19706" y="16007"/>
                </a:cubicBezTo>
                <a:close/>
                <a:moveTo>
                  <a:pt x="18824" y="7555"/>
                </a:moveTo>
                <a:cubicBezTo>
                  <a:pt x="18828" y="7742"/>
                  <a:pt x="18916" y="7885"/>
                  <a:pt x="19021" y="7881"/>
                </a:cubicBezTo>
                <a:cubicBezTo>
                  <a:pt x="19126" y="7873"/>
                  <a:pt x="19209" y="7718"/>
                  <a:pt x="19204" y="7535"/>
                </a:cubicBezTo>
                <a:cubicBezTo>
                  <a:pt x="19200" y="7348"/>
                  <a:pt x="19113" y="7205"/>
                  <a:pt x="19007" y="7209"/>
                </a:cubicBezTo>
                <a:cubicBezTo>
                  <a:pt x="18902" y="7213"/>
                  <a:pt x="18819" y="7368"/>
                  <a:pt x="18824" y="7555"/>
                </a:cubicBezTo>
                <a:close/>
                <a:moveTo>
                  <a:pt x="18996" y="4262"/>
                </a:moveTo>
                <a:cubicBezTo>
                  <a:pt x="18884" y="4302"/>
                  <a:pt x="18810" y="4496"/>
                  <a:pt x="18835" y="4695"/>
                </a:cubicBezTo>
                <a:cubicBezTo>
                  <a:pt x="18857" y="4894"/>
                  <a:pt x="18967" y="5021"/>
                  <a:pt x="19079" y="4981"/>
                </a:cubicBezTo>
                <a:cubicBezTo>
                  <a:pt x="19191" y="4941"/>
                  <a:pt x="19265" y="4747"/>
                  <a:pt x="19240" y="4548"/>
                </a:cubicBezTo>
                <a:cubicBezTo>
                  <a:pt x="19218" y="4349"/>
                  <a:pt x="19108" y="4222"/>
                  <a:pt x="18996" y="4262"/>
                </a:cubicBezTo>
                <a:close/>
                <a:moveTo>
                  <a:pt x="20447" y="11702"/>
                </a:moveTo>
                <a:cubicBezTo>
                  <a:pt x="20270" y="11638"/>
                  <a:pt x="20098" y="11837"/>
                  <a:pt x="20062" y="12147"/>
                </a:cubicBezTo>
                <a:cubicBezTo>
                  <a:pt x="20024" y="12456"/>
                  <a:pt x="20138" y="12762"/>
                  <a:pt x="20313" y="12830"/>
                </a:cubicBezTo>
                <a:cubicBezTo>
                  <a:pt x="20490" y="12893"/>
                  <a:pt x="20662" y="12695"/>
                  <a:pt x="20698" y="12385"/>
                </a:cubicBezTo>
                <a:cubicBezTo>
                  <a:pt x="20736" y="12075"/>
                  <a:pt x="20624" y="11769"/>
                  <a:pt x="20447" y="11702"/>
                </a:cubicBezTo>
                <a:close/>
                <a:moveTo>
                  <a:pt x="18665" y="3384"/>
                </a:moveTo>
                <a:cubicBezTo>
                  <a:pt x="18564" y="3432"/>
                  <a:pt x="18501" y="3615"/>
                  <a:pt x="18528" y="3793"/>
                </a:cubicBezTo>
                <a:cubicBezTo>
                  <a:pt x="18555" y="3972"/>
                  <a:pt x="18658" y="4079"/>
                  <a:pt x="18761" y="4032"/>
                </a:cubicBezTo>
                <a:cubicBezTo>
                  <a:pt x="18862" y="3984"/>
                  <a:pt x="18925" y="3801"/>
                  <a:pt x="18898" y="3623"/>
                </a:cubicBezTo>
                <a:cubicBezTo>
                  <a:pt x="18871" y="3444"/>
                  <a:pt x="18768" y="3337"/>
                  <a:pt x="18665" y="3384"/>
                </a:cubicBezTo>
                <a:close/>
                <a:moveTo>
                  <a:pt x="18311" y="2562"/>
                </a:moveTo>
                <a:cubicBezTo>
                  <a:pt x="18219" y="2614"/>
                  <a:pt x="18170" y="2788"/>
                  <a:pt x="18199" y="2947"/>
                </a:cubicBezTo>
                <a:cubicBezTo>
                  <a:pt x="18228" y="3110"/>
                  <a:pt x="18327" y="3197"/>
                  <a:pt x="18419" y="3142"/>
                </a:cubicBezTo>
                <a:cubicBezTo>
                  <a:pt x="18510" y="3090"/>
                  <a:pt x="18560" y="2915"/>
                  <a:pt x="18531" y="2757"/>
                </a:cubicBezTo>
                <a:cubicBezTo>
                  <a:pt x="18499" y="2598"/>
                  <a:pt x="18401" y="2510"/>
                  <a:pt x="18311" y="2562"/>
                </a:cubicBezTo>
                <a:close/>
                <a:moveTo>
                  <a:pt x="20505" y="12909"/>
                </a:moveTo>
                <a:cubicBezTo>
                  <a:pt x="20322" y="12822"/>
                  <a:pt x="20134" y="13012"/>
                  <a:pt x="20084" y="13334"/>
                </a:cubicBezTo>
                <a:cubicBezTo>
                  <a:pt x="20035" y="13656"/>
                  <a:pt x="20143" y="13990"/>
                  <a:pt x="20324" y="14077"/>
                </a:cubicBezTo>
                <a:cubicBezTo>
                  <a:pt x="20507" y="14164"/>
                  <a:pt x="20696" y="13974"/>
                  <a:pt x="20745" y="13652"/>
                </a:cubicBezTo>
                <a:cubicBezTo>
                  <a:pt x="20796" y="13330"/>
                  <a:pt x="20689" y="12997"/>
                  <a:pt x="20505" y="12909"/>
                </a:cubicBezTo>
                <a:close/>
                <a:moveTo>
                  <a:pt x="19822" y="7197"/>
                </a:moveTo>
                <a:cubicBezTo>
                  <a:pt x="19679" y="7205"/>
                  <a:pt x="19567" y="7412"/>
                  <a:pt x="19572" y="7666"/>
                </a:cubicBezTo>
                <a:cubicBezTo>
                  <a:pt x="19576" y="7916"/>
                  <a:pt x="19693" y="8115"/>
                  <a:pt x="19836" y="8111"/>
                </a:cubicBezTo>
                <a:cubicBezTo>
                  <a:pt x="19979" y="8103"/>
                  <a:pt x="20091" y="7896"/>
                  <a:pt x="20087" y="7642"/>
                </a:cubicBezTo>
                <a:cubicBezTo>
                  <a:pt x="20082" y="7388"/>
                  <a:pt x="19963" y="7189"/>
                  <a:pt x="19822" y="7197"/>
                </a:cubicBezTo>
                <a:close/>
                <a:moveTo>
                  <a:pt x="19576" y="6169"/>
                </a:moveTo>
                <a:cubicBezTo>
                  <a:pt x="19444" y="6188"/>
                  <a:pt x="19346" y="6395"/>
                  <a:pt x="19357" y="6629"/>
                </a:cubicBezTo>
                <a:cubicBezTo>
                  <a:pt x="19368" y="6864"/>
                  <a:pt x="19484" y="7038"/>
                  <a:pt x="19616" y="7019"/>
                </a:cubicBezTo>
                <a:cubicBezTo>
                  <a:pt x="19749" y="6999"/>
                  <a:pt x="19847" y="6792"/>
                  <a:pt x="19836" y="6558"/>
                </a:cubicBezTo>
                <a:cubicBezTo>
                  <a:pt x="19827" y="6323"/>
                  <a:pt x="19710" y="6153"/>
                  <a:pt x="19576" y="6169"/>
                </a:cubicBezTo>
                <a:close/>
                <a:moveTo>
                  <a:pt x="19301" y="5191"/>
                </a:moveTo>
                <a:cubicBezTo>
                  <a:pt x="19178" y="5223"/>
                  <a:pt x="19093" y="5422"/>
                  <a:pt x="19110" y="5640"/>
                </a:cubicBezTo>
                <a:cubicBezTo>
                  <a:pt x="19128" y="5859"/>
                  <a:pt x="19240" y="6006"/>
                  <a:pt x="19363" y="5978"/>
                </a:cubicBezTo>
                <a:cubicBezTo>
                  <a:pt x="19487" y="5946"/>
                  <a:pt x="19572" y="5748"/>
                  <a:pt x="19554" y="5529"/>
                </a:cubicBezTo>
                <a:cubicBezTo>
                  <a:pt x="19538" y="5311"/>
                  <a:pt x="19424" y="5160"/>
                  <a:pt x="19301" y="5191"/>
                </a:cubicBezTo>
                <a:close/>
                <a:moveTo>
                  <a:pt x="20346" y="10522"/>
                </a:moveTo>
                <a:cubicBezTo>
                  <a:pt x="20178" y="10478"/>
                  <a:pt x="20019" y="10681"/>
                  <a:pt x="19995" y="10979"/>
                </a:cubicBezTo>
                <a:cubicBezTo>
                  <a:pt x="19970" y="11277"/>
                  <a:pt x="20087" y="11555"/>
                  <a:pt x="20254" y="11598"/>
                </a:cubicBezTo>
                <a:cubicBezTo>
                  <a:pt x="20422" y="11642"/>
                  <a:pt x="20581" y="11440"/>
                  <a:pt x="20606" y="11142"/>
                </a:cubicBezTo>
                <a:cubicBezTo>
                  <a:pt x="20633" y="10848"/>
                  <a:pt x="20516" y="10570"/>
                  <a:pt x="20346" y="10522"/>
                </a:cubicBezTo>
                <a:close/>
                <a:moveTo>
                  <a:pt x="20472" y="9938"/>
                </a:moveTo>
                <a:cubicBezTo>
                  <a:pt x="20487" y="9656"/>
                  <a:pt x="20369" y="9402"/>
                  <a:pt x="20207" y="9378"/>
                </a:cubicBezTo>
                <a:cubicBezTo>
                  <a:pt x="20046" y="9350"/>
                  <a:pt x="19905" y="9561"/>
                  <a:pt x="19890" y="9843"/>
                </a:cubicBezTo>
                <a:cubicBezTo>
                  <a:pt x="19874" y="10125"/>
                  <a:pt x="19993" y="10375"/>
                  <a:pt x="20154" y="10403"/>
                </a:cubicBezTo>
                <a:cubicBezTo>
                  <a:pt x="20315" y="10431"/>
                  <a:pt x="20458" y="10220"/>
                  <a:pt x="20472" y="9938"/>
                </a:cubicBezTo>
                <a:close/>
                <a:moveTo>
                  <a:pt x="20299" y="8766"/>
                </a:moveTo>
                <a:cubicBezTo>
                  <a:pt x="20304" y="8500"/>
                  <a:pt x="20185" y="8274"/>
                  <a:pt x="20033" y="8266"/>
                </a:cubicBezTo>
                <a:cubicBezTo>
                  <a:pt x="19881" y="8258"/>
                  <a:pt x="19753" y="8468"/>
                  <a:pt x="19749" y="8735"/>
                </a:cubicBezTo>
                <a:cubicBezTo>
                  <a:pt x="19744" y="9001"/>
                  <a:pt x="19863" y="9227"/>
                  <a:pt x="20015" y="9235"/>
                </a:cubicBezTo>
                <a:cubicBezTo>
                  <a:pt x="20167" y="9247"/>
                  <a:pt x="20293" y="9036"/>
                  <a:pt x="20299" y="8766"/>
                </a:cubicBezTo>
                <a:close/>
                <a:moveTo>
                  <a:pt x="16648" y="4"/>
                </a:moveTo>
                <a:cubicBezTo>
                  <a:pt x="16648" y="40"/>
                  <a:pt x="16652" y="75"/>
                  <a:pt x="16663" y="107"/>
                </a:cubicBezTo>
                <a:cubicBezTo>
                  <a:pt x="16695" y="195"/>
                  <a:pt x="16760" y="222"/>
                  <a:pt x="16809" y="171"/>
                </a:cubicBezTo>
                <a:cubicBezTo>
                  <a:pt x="16843" y="135"/>
                  <a:pt x="16860" y="72"/>
                  <a:pt x="16860" y="8"/>
                </a:cubicBezTo>
                <a:lnTo>
                  <a:pt x="16648" y="8"/>
                </a:lnTo>
                <a:close/>
                <a:moveTo>
                  <a:pt x="17722" y="1208"/>
                </a:moveTo>
                <a:cubicBezTo>
                  <a:pt x="17691" y="1084"/>
                  <a:pt x="17608" y="1029"/>
                  <a:pt x="17537" y="1088"/>
                </a:cubicBezTo>
                <a:cubicBezTo>
                  <a:pt x="17467" y="1144"/>
                  <a:pt x="17436" y="1291"/>
                  <a:pt x="17467" y="1414"/>
                </a:cubicBezTo>
                <a:cubicBezTo>
                  <a:pt x="17498" y="1537"/>
                  <a:pt x="17584" y="1593"/>
                  <a:pt x="17653" y="1533"/>
                </a:cubicBezTo>
                <a:cubicBezTo>
                  <a:pt x="17725" y="1478"/>
                  <a:pt x="17756" y="1335"/>
                  <a:pt x="17722" y="1208"/>
                </a:cubicBezTo>
                <a:close/>
                <a:moveTo>
                  <a:pt x="17125" y="441"/>
                </a:moveTo>
                <a:cubicBezTo>
                  <a:pt x="17064" y="497"/>
                  <a:pt x="17042" y="628"/>
                  <a:pt x="17073" y="735"/>
                </a:cubicBezTo>
                <a:cubicBezTo>
                  <a:pt x="17104" y="842"/>
                  <a:pt x="17181" y="882"/>
                  <a:pt x="17239" y="822"/>
                </a:cubicBezTo>
                <a:cubicBezTo>
                  <a:pt x="17299" y="767"/>
                  <a:pt x="17322" y="636"/>
                  <a:pt x="17290" y="528"/>
                </a:cubicBezTo>
                <a:cubicBezTo>
                  <a:pt x="17259" y="421"/>
                  <a:pt x="17185" y="381"/>
                  <a:pt x="17125" y="441"/>
                </a:cubicBezTo>
                <a:close/>
                <a:moveTo>
                  <a:pt x="17933" y="1795"/>
                </a:moveTo>
                <a:cubicBezTo>
                  <a:pt x="17852" y="1851"/>
                  <a:pt x="17812" y="2010"/>
                  <a:pt x="17843" y="2153"/>
                </a:cubicBezTo>
                <a:cubicBezTo>
                  <a:pt x="17875" y="2296"/>
                  <a:pt x="17966" y="2363"/>
                  <a:pt x="18047" y="2308"/>
                </a:cubicBezTo>
                <a:cubicBezTo>
                  <a:pt x="18128" y="2252"/>
                  <a:pt x="18168" y="2093"/>
                  <a:pt x="18137" y="1950"/>
                </a:cubicBezTo>
                <a:cubicBezTo>
                  <a:pt x="18105" y="1811"/>
                  <a:pt x="18013" y="1740"/>
                  <a:pt x="17933" y="1795"/>
                </a:cubicBezTo>
                <a:close/>
                <a:moveTo>
                  <a:pt x="17754" y="4"/>
                </a:moveTo>
                <a:cubicBezTo>
                  <a:pt x="17745" y="79"/>
                  <a:pt x="17749" y="163"/>
                  <a:pt x="17769" y="238"/>
                </a:cubicBezTo>
                <a:cubicBezTo>
                  <a:pt x="17819" y="401"/>
                  <a:pt x="17933" y="465"/>
                  <a:pt x="18027" y="381"/>
                </a:cubicBezTo>
                <a:cubicBezTo>
                  <a:pt x="18105" y="310"/>
                  <a:pt x="18143" y="151"/>
                  <a:pt x="18123" y="8"/>
                </a:cubicBezTo>
                <a:lnTo>
                  <a:pt x="17754" y="8"/>
                </a:lnTo>
                <a:close/>
                <a:moveTo>
                  <a:pt x="20382" y="6097"/>
                </a:moveTo>
                <a:cubicBezTo>
                  <a:pt x="20212" y="6121"/>
                  <a:pt x="20084" y="6383"/>
                  <a:pt x="20098" y="6681"/>
                </a:cubicBezTo>
                <a:cubicBezTo>
                  <a:pt x="20111" y="6983"/>
                  <a:pt x="20259" y="7205"/>
                  <a:pt x="20429" y="7185"/>
                </a:cubicBezTo>
                <a:cubicBezTo>
                  <a:pt x="20599" y="7162"/>
                  <a:pt x="20727" y="6899"/>
                  <a:pt x="20713" y="6602"/>
                </a:cubicBezTo>
                <a:cubicBezTo>
                  <a:pt x="20700" y="6300"/>
                  <a:pt x="20552" y="6073"/>
                  <a:pt x="20382" y="6097"/>
                </a:cubicBezTo>
                <a:close/>
                <a:moveTo>
                  <a:pt x="20104" y="5033"/>
                </a:moveTo>
                <a:cubicBezTo>
                  <a:pt x="19946" y="5072"/>
                  <a:pt x="19834" y="5330"/>
                  <a:pt x="19854" y="5613"/>
                </a:cubicBezTo>
                <a:cubicBezTo>
                  <a:pt x="19876" y="5895"/>
                  <a:pt x="20022" y="6093"/>
                  <a:pt x="20183" y="6053"/>
                </a:cubicBezTo>
                <a:cubicBezTo>
                  <a:pt x="20342" y="6018"/>
                  <a:pt x="20454" y="5756"/>
                  <a:pt x="20434" y="5473"/>
                </a:cubicBezTo>
                <a:cubicBezTo>
                  <a:pt x="20411" y="5191"/>
                  <a:pt x="20263" y="4993"/>
                  <a:pt x="20104" y="5033"/>
                </a:cubicBezTo>
                <a:close/>
                <a:moveTo>
                  <a:pt x="21163" y="8993"/>
                </a:moveTo>
                <a:cubicBezTo>
                  <a:pt x="21170" y="8659"/>
                  <a:pt x="21025" y="8377"/>
                  <a:pt x="20834" y="8365"/>
                </a:cubicBezTo>
                <a:cubicBezTo>
                  <a:pt x="20646" y="8349"/>
                  <a:pt x="20485" y="8611"/>
                  <a:pt x="20478" y="8945"/>
                </a:cubicBezTo>
                <a:cubicBezTo>
                  <a:pt x="20469" y="9279"/>
                  <a:pt x="20617" y="9561"/>
                  <a:pt x="20805" y="9573"/>
                </a:cubicBezTo>
                <a:cubicBezTo>
                  <a:pt x="20996" y="9589"/>
                  <a:pt x="21154" y="9326"/>
                  <a:pt x="21163" y="8993"/>
                </a:cubicBezTo>
                <a:close/>
                <a:moveTo>
                  <a:pt x="20626" y="7209"/>
                </a:moveTo>
                <a:cubicBezTo>
                  <a:pt x="20447" y="7213"/>
                  <a:pt x="20304" y="7475"/>
                  <a:pt x="20306" y="7793"/>
                </a:cubicBezTo>
                <a:cubicBezTo>
                  <a:pt x="20308" y="8111"/>
                  <a:pt x="20458" y="8365"/>
                  <a:pt x="20637" y="8357"/>
                </a:cubicBezTo>
                <a:cubicBezTo>
                  <a:pt x="20816" y="8353"/>
                  <a:pt x="20960" y="8091"/>
                  <a:pt x="20957" y="7773"/>
                </a:cubicBezTo>
                <a:cubicBezTo>
                  <a:pt x="20955" y="7456"/>
                  <a:pt x="20807" y="7205"/>
                  <a:pt x="20626" y="7209"/>
                </a:cubicBezTo>
                <a:close/>
                <a:moveTo>
                  <a:pt x="18696" y="1303"/>
                </a:moveTo>
                <a:cubicBezTo>
                  <a:pt x="18580" y="1382"/>
                  <a:pt x="18522" y="1609"/>
                  <a:pt x="18566" y="1815"/>
                </a:cubicBezTo>
                <a:cubicBezTo>
                  <a:pt x="18611" y="2018"/>
                  <a:pt x="18741" y="2121"/>
                  <a:pt x="18855" y="2042"/>
                </a:cubicBezTo>
                <a:cubicBezTo>
                  <a:pt x="18972" y="1962"/>
                  <a:pt x="19028" y="1736"/>
                  <a:pt x="18985" y="1529"/>
                </a:cubicBezTo>
                <a:cubicBezTo>
                  <a:pt x="18940" y="1327"/>
                  <a:pt x="18810" y="1223"/>
                  <a:pt x="18696" y="1303"/>
                </a:cubicBezTo>
                <a:close/>
                <a:moveTo>
                  <a:pt x="18557" y="695"/>
                </a:moveTo>
                <a:cubicBezTo>
                  <a:pt x="18510" y="512"/>
                  <a:pt x="18387" y="429"/>
                  <a:pt x="18284" y="512"/>
                </a:cubicBezTo>
                <a:cubicBezTo>
                  <a:pt x="18179" y="596"/>
                  <a:pt x="18134" y="814"/>
                  <a:pt x="18181" y="997"/>
                </a:cubicBezTo>
                <a:cubicBezTo>
                  <a:pt x="18228" y="1180"/>
                  <a:pt x="18351" y="1263"/>
                  <a:pt x="18457" y="1180"/>
                </a:cubicBezTo>
                <a:cubicBezTo>
                  <a:pt x="18557" y="1096"/>
                  <a:pt x="18604" y="878"/>
                  <a:pt x="18557" y="695"/>
                </a:cubicBezTo>
                <a:close/>
                <a:moveTo>
                  <a:pt x="19088" y="2149"/>
                </a:moveTo>
                <a:cubicBezTo>
                  <a:pt x="18960" y="2220"/>
                  <a:pt x="18891" y="2459"/>
                  <a:pt x="18931" y="2685"/>
                </a:cubicBezTo>
                <a:cubicBezTo>
                  <a:pt x="18972" y="2908"/>
                  <a:pt x="19108" y="3035"/>
                  <a:pt x="19234" y="2963"/>
                </a:cubicBezTo>
                <a:cubicBezTo>
                  <a:pt x="19361" y="2892"/>
                  <a:pt x="19431" y="2653"/>
                  <a:pt x="19390" y="2427"/>
                </a:cubicBezTo>
                <a:cubicBezTo>
                  <a:pt x="19350" y="2201"/>
                  <a:pt x="19213" y="2077"/>
                  <a:pt x="19088" y="2149"/>
                </a:cubicBezTo>
                <a:close/>
                <a:moveTo>
                  <a:pt x="19453" y="3055"/>
                </a:moveTo>
                <a:cubicBezTo>
                  <a:pt x="19314" y="3118"/>
                  <a:pt x="19231" y="3364"/>
                  <a:pt x="19267" y="3607"/>
                </a:cubicBezTo>
                <a:cubicBezTo>
                  <a:pt x="19303" y="3849"/>
                  <a:pt x="19442" y="3996"/>
                  <a:pt x="19581" y="3936"/>
                </a:cubicBezTo>
                <a:cubicBezTo>
                  <a:pt x="19719" y="3873"/>
                  <a:pt x="19802" y="3626"/>
                  <a:pt x="19766" y="3384"/>
                </a:cubicBezTo>
                <a:cubicBezTo>
                  <a:pt x="19733" y="3142"/>
                  <a:pt x="19592" y="2995"/>
                  <a:pt x="19453" y="3055"/>
                </a:cubicBezTo>
                <a:close/>
                <a:moveTo>
                  <a:pt x="19793" y="4016"/>
                </a:moveTo>
                <a:cubicBezTo>
                  <a:pt x="19643" y="4067"/>
                  <a:pt x="19547" y="4322"/>
                  <a:pt x="19576" y="4584"/>
                </a:cubicBezTo>
                <a:cubicBezTo>
                  <a:pt x="19605" y="4846"/>
                  <a:pt x="19749" y="5021"/>
                  <a:pt x="19899" y="4969"/>
                </a:cubicBezTo>
                <a:cubicBezTo>
                  <a:pt x="20049" y="4917"/>
                  <a:pt x="20145" y="4663"/>
                  <a:pt x="20116" y="4401"/>
                </a:cubicBezTo>
                <a:cubicBezTo>
                  <a:pt x="20087" y="4139"/>
                  <a:pt x="19943" y="3968"/>
                  <a:pt x="19793" y="4016"/>
                </a:cubicBezTo>
                <a:close/>
              </a:path>
            </a:pathLst>
          </a:custGeom>
          <a:gradFill>
            <a:gsLst>
              <a:gs pos="0">
                <a:schemeClr val="accent3">
                  <a:lumMod val="20000"/>
                  <a:lumOff val="80000"/>
                </a:schemeClr>
              </a:gs>
              <a:gs pos="72000">
                <a:schemeClr val="accent3">
                  <a:lumMod val="75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685925" y="365125"/>
            <a:ext cx="7558088"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40581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Freeform: Shape 13">
            <a:extLst>
              <a:ext uri="{FF2B5EF4-FFF2-40B4-BE49-F238E27FC236}">
                <a16:creationId xmlns:a16="http://schemas.microsoft.com/office/drawing/2014/main" id="{0BF3B84A-EEB3-4EBA-A958-D4BBA20423AE}"/>
              </a:ext>
            </a:extLst>
          </p:cNvPr>
          <p:cNvSpPr/>
          <p:nvPr userDrawn="1"/>
        </p:nvSpPr>
        <p:spPr>
          <a:xfrm>
            <a:off x="12700" y="0"/>
            <a:ext cx="12179301" cy="6857999"/>
          </a:xfrm>
          <a:custGeom>
            <a:avLst/>
            <a:gdLst>
              <a:gd name="connsiteX0" fmla="*/ 5685234 w 12179301"/>
              <a:gd name="connsiteY0" fmla="*/ 6855459 h 6857999"/>
              <a:gd name="connsiteX1" fmla="*/ 5696527 w 12179301"/>
              <a:gd name="connsiteY1" fmla="*/ 6857999 h 6857999"/>
              <a:gd name="connsiteX2" fmla="*/ 5677894 w 12179301"/>
              <a:gd name="connsiteY2" fmla="*/ 6857999 h 6857999"/>
              <a:gd name="connsiteX3" fmla="*/ 5685234 w 12179301"/>
              <a:gd name="connsiteY3" fmla="*/ 6855459 h 6857999"/>
              <a:gd name="connsiteX4" fmla="*/ 6424896 w 12179301"/>
              <a:gd name="connsiteY4" fmla="*/ 6840219 h 6857999"/>
              <a:gd name="connsiteX5" fmla="*/ 6462726 w 12179301"/>
              <a:gd name="connsiteY5" fmla="*/ 6857999 h 6857999"/>
              <a:gd name="connsiteX6" fmla="*/ 6404569 w 12179301"/>
              <a:gd name="connsiteY6" fmla="*/ 6857999 h 6857999"/>
              <a:gd name="connsiteX7" fmla="*/ 6424896 w 12179301"/>
              <a:gd name="connsiteY7" fmla="*/ 6840219 h 6857999"/>
              <a:gd name="connsiteX8" fmla="*/ 4715769 w 12179301"/>
              <a:gd name="connsiteY8" fmla="*/ 6835457 h 6857999"/>
              <a:gd name="connsiteX9" fmla="*/ 4734401 w 12179301"/>
              <a:gd name="connsiteY9" fmla="*/ 6857999 h 6857999"/>
              <a:gd name="connsiteX10" fmla="*/ 4691490 w 12179301"/>
              <a:gd name="connsiteY10" fmla="*/ 6857999 h 6857999"/>
              <a:gd name="connsiteX11" fmla="*/ 4691490 w 12179301"/>
              <a:gd name="connsiteY11" fmla="*/ 6854189 h 6857999"/>
              <a:gd name="connsiteX12" fmla="*/ 4715769 w 12179301"/>
              <a:gd name="connsiteY12" fmla="*/ 6835457 h 6857999"/>
              <a:gd name="connsiteX13" fmla="*/ 967913 w 12179301"/>
              <a:gd name="connsiteY13" fmla="*/ 6810930 h 6857999"/>
              <a:gd name="connsiteX14" fmla="*/ 1083520 w 12179301"/>
              <a:gd name="connsiteY14" fmla="*/ 6856729 h 6857999"/>
              <a:gd name="connsiteX15" fmla="*/ 1084649 w 12179301"/>
              <a:gd name="connsiteY15" fmla="*/ 6857999 h 6857999"/>
              <a:gd name="connsiteX16" fmla="*/ 853152 w 12179301"/>
              <a:gd name="connsiteY16" fmla="*/ 6857999 h 6857999"/>
              <a:gd name="connsiteX17" fmla="*/ 967913 w 12179301"/>
              <a:gd name="connsiteY17" fmla="*/ 6810930 h 6857999"/>
              <a:gd name="connsiteX18" fmla="*/ 8183781 w 12179301"/>
              <a:gd name="connsiteY18" fmla="*/ 6785847 h 6857999"/>
              <a:gd name="connsiteX19" fmla="*/ 8240173 w 12179301"/>
              <a:gd name="connsiteY19" fmla="*/ 6822757 h 6857999"/>
              <a:gd name="connsiteX20" fmla="*/ 8254289 w 12179301"/>
              <a:gd name="connsiteY20" fmla="*/ 6857999 h 6857999"/>
              <a:gd name="connsiteX21" fmla="*/ 8079819 w 12179301"/>
              <a:gd name="connsiteY21" fmla="*/ 6857999 h 6857999"/>
              <a:gd name="connsiteX22" fmla="*/ 8117649 w 12179301"/>
              <a:gd name="connsiteY22" fmla="*/ 6799897 h 6857999"/>
              <a:gd name="connsiteX23" fmla="*/ 8183781 w 12179301"/>
              <a:gd name="connsiteY23" fmla="*/ 6785847 h 6857999"/>
              <a:gd name="connsiteX24" fmla="*/ 1967939 w 12179301"/>
              <a:gd name="connsiteY24" fmla="*/ 6783784 h 6857999"/>
              <a:gd name="connsiteX25" fmla="*/ 2047904 w 12179301"/>
              <a:gd name="connsiteY25" fmla="*/ 6803707 h 6857999"/>
              <a:gd name="connsiteX26" fmla="*/ 2087428 w 12179301"/>
              <a:gd name="connsiteY26" fmla="*/ 6857999 h 6857999"/>
              <a:gd name="connsiteX27" fmla="*/ 1881339 w 12179301"/>
              <a:gd name="connsiteY27" fmla="*/ 6857999 h 6857999"/>
              <a:gd name="connsiteX28" fmla="*/ 1897713 w 12179301"/>
              <a:gd name="connsiteY28" fmla="*/ 6825297 h 6857999"/>
              <a:gd name="connsiteX29" fmla="*/ 1967939 w 12179301"/>
              <a:gd name="connsiteY29" fmla="*/ 6783784 h 6857999"/>
              <a:gd name="connsiteX30" fmla="*/ 4972109 w 12179301"/>
              <a:gd name="connsiteY30" fmla="*/ 6749414 h 6857999"/>
              <a:gd name="connsiteX31" fmla="*/ 4983402 w 12179301"/>
              <a:gd name="connsiteY31" fmla="*/ 6762114 h 6857999"/>
              <a:gd name="connsiteX32" fmla="*/ 4970980 w 12179301"/>
              <a:gd name="connsiteY32" fmla="*/ 6773544 h 6857999"/>
              <a:gd name="connsiteX33" fmla="*/ 4959688 w 12179301"/>
              <a:gd name="connsiteY33" fmla="*/ 6760844 h 6857999"/>
              <a:gd name="connsiteX34" fmla="*/ 4972109 w 12179301"/>
              <a:gd name="connsiteY34" fmla="*/ 6749414 h 6857999"/>
              <a:gd name="connsiteX35" fmla="*/ 5916731 w 12179301"/>
              <a:gd name="connsiteY35" fmla="*/ 6715442 h 6857999"/>
              <a:gd name="connsiteX36" fmla="*/ 5930282 w 12179301"/>
              <a:gd name="connsiteY36" fmla="*/ 6725602 h 6857999"/>
              <a:gd name="connsiteX37" fmla="*/ 5920119 w 12179301"/>
              <a:gd name="connsiteY37" fmla="*/ 6739572 h 6857999"/>
              <a:gd name="connsiteX38" fmla="*/ 5906568 w 12179301"/>
              <a:gd name="connsiteY38" fmla="*/ 6729412 h 6857999"/>
              <a:gd name="connsiteX39" fmla="*/ 5916731 w 12179301"/>
              <a:gd name="connsiteY39" fmla="*/ 6715442 h 6857999"/>
              <a:gd name="connsiteX40" fmla="*/ 7202811 w 12179301"/>
              <a:gd name="connsiteY40" fmla="*/ 6693494 h 6857999"/>
              <a:gd name="connsiteX41" fmla="*/ 7226103 w 12179301"/>
              <a:gd name="connsiteY41" fmla="*/ 6714172 h 6857999"/>
              <a:gd name="connsiteX42" fmla="*/ 7207470 w 12179301"/>
              <a:gd name="connsiteY42" fmla="*/ 6768464 h 6857999"/>
              <a:gd name="connsiteX43" fmla="*/ 7152700 w 12179301"/>
              <a:gd name="connsiteY43" fmla="*/ 6749414 h 6857999"/>
              <a:gd name="connsiteX44" fmla="*/ 7171898 w 12179301"/>
              <a:gd name="connsiteY44" fmla="*/ 6695439 h 6857999"/>
              <a:gd name="connsiteX45" fmla="*/ 7202811 w 12179301"/>
              <a:gd name="connsiteY45" fmla="*/ 6693494 h 6857999"/>
              <a:gd name="connsiteX46" fmla="*/ 1650336 w 12179301"/>
              <a:gd name="connsiteY46" fmla="*/ 6669364 h 6857999"/>
              <a:gd name="connsiteX47" fmla="*/ 1735665 w 12179301"/>
              <a:gd name="connsiteY47" fmla="*/ 6696709 h 6857999"/>
              <a:gd name="connsiteX48" fmla="*/ 1752039 w 12179301"/>
              <a:gd name="connsiteY48" fmla="*/ 6857999 h 6857999"/>
              <a:gd name="connsiteX49" fmla="*/ 1752039 w 12179301"/>
              <a:gd name="connsiteY49" fmla="*/ 6856729 h 6857999"/>
              <a:gd name="connsiteX50" fmla="*/ 1569100 w 12179301"/>
              <a:gd name="connsiteY50" fmla="*/ 6856729 h 6857999"/>
              <a:gd name="connsiteX51" fmla="*/ 1571358 w 12179301"/>
              <a:gd name="connsiteY51" fmla="*/ 6710362 h 6857999"/>
              <a:gd name="connsiteX52" fmla="*/ 1650336 w 12179301"/>
              <a:gd name="connsiteY52" fmla="*/ 6669364 h 6857999"/>
              <a:gd name="connsiteX53" fmla="*/ 1129 w 12179301"/>
              <a:gd name="connsiteY53" fmla="*/ 6668769 h 6857999"/>
              <a:gd name="connsiteX54" fmla="*/ 68320 w 12179301"/>
              <a:gd name="connsiteY54" fmla="*/ 6724332 h 6857999"/>
              <a:gd name="connsiteX55" fmla="*/ 117443 w 12179301"/>
              <a:gd name="connsiteY55" fmla="*/ 6857999 h 6857999"/>
              <a:gd name="connsiteX56" fmla="*/ 1129 w 12179301"/>
              <a:gd name="connsiteY56" fmla="*/ 6857999 h 6857999"/>
              <a:gd name="connsiteX57" fmla="*/ 9676655 w 12179301"/>
              <a:gd name="connsiteY57" fmla="*/ 6663530 h 6857999"/>
              <a:gd name="connsiteX58" fmla="*/ 9794027 w 12179301"/>
              <a:gd name="connsiteY58" fmla="*/ 6709092 h 6857999"/>
              <a:gd name="connsiteX59" fmla="*/ 9842021 w 12179301"/>
              <a:gd name="connsiteY59" fmla="*/ 6857999 h 6857999"/>
              <a:gd name="connsiteX60" fmla="*/ 9518489 w 12179301"/>
              <a:gd name="connsiteY60" fmla="*/ 6857999 h 6857999"/>
              <a:gd name="connsiteX61" fmla="*/ 9561401 w 12179301"/>
              <a:gd name="connsiteY61" fmla="*/ 6714172 h 6857999"/>
              <a:gd name="connsiteX62" fmla="*/ 9676655 w 12179301"/>
              <a:gd name="connsiteY62" fmla="*/ 6663530 h 6857999"/>
              <a:gd name="connsiteX63" fmla="*/ 6637196 w 12179301"/>
              <a:gd name="connsiteY63" fmla="*/ 6661149 h 6857999"/>
              <a:gd name="connsiteX64" fmla="*/ 6664862 w 12179301"/>
              <a:gd name="connsiteY64" fmla="*/ 6675119 h 6857999"/>
              <a:gd name="connsiteX65" fmla="*/ 6651311 w 12179301"/>
              <a:gd name="connsiteY65" fmla="*/ 6702742 h 6857999"/>
              <a:gd name="connsiteX66" fmla="*/ 6623080 w 12179301"/>
              <a:gd name="connsiteY66" fmla="*/ 6689089 h 6857999"/>
              <a:gd name="connsiteX67" fmla="*/ 6637196 w 12179301"/>
              <a:gd name="connsiteY67" fmla="*/ 6661149 h 6857999"/>
              <a:gd name="connsiteX68" fmla="*/ 9224601 w 12179301"/>
              <a:gd name="connsiteY68" fmla="*/ 6654402 h 6857999"/>
              <a:gd name="connsiteX69" fmla="*/ 9319740 w 12179301"/>
              <a:gd name="connsiteY69" fmla="*/ 6696709 h 6857999"/>
              <a:gd name="connsiteX70" fmla="*/ 9338938 w 12179301"/>
              <a:gd name="connsiteY70" fmla="*/ 6857999 h 6857999"/>
              <a:gd name="connsiteX71" fmla="*/ 9103488 w 12179301"/>
              <a:gd name="connsiteY71" fmla="*/ 6857999 h 6857999"/>
              <a:gd name="connsiteX72" fmla="*/ 9127767 w 12179301"/>
              <a:gd name="connsiteY72" fmla="*/ 6691629 h 6857999"/>
              <a:gd name="connsiteX73" fmla="*/ 9224601 w 12179301"/>
              <a:gd name="connsiteY73" fmla="*/ 6654402 h 6857999"/>
              <a:gd name="connsiteX74" fmla="*/ 7749574 w 12179301"/>
              <a:gd name="connsiteY74" fmla="*/ 6647814 h 6857999"/>
              <a:gd name="connsiteX75" fmla="*/ 7809362 w 12179301"/>
              <a:gd name="connsiteY75" fmla="*/ 6676389 h 6857999"/>
              <a:gd name="connsiteX76" fmla="*/ 7789036 w 12179301"/>
              <a:gd name="connsiteY76" fmla="*/ 6758304 h 6857999"/>
              <a:gd name="connsiteX77" fmla="*/ 7706600 w 12179301"/>
              <a:gd name="connsiteY77" fmla="*/ 6738302 h 6857999"/>
              <a:gd name="connsiteX78" fmla="*/ 7726927 w 12179301"/>
              <a:gd name="connsiteY78" fmla="*/ 6656069 h 6857999"/>
              <a:gd name="connsiteX79" fmla="*/ 7749574 w 12179301"/>
              <a:gd name="connsiteY79" fmla="*/ 6647814 h 6857999"/>
              <a:gd name="connsiteX80" fmla="*/ 5217722 w 12179301"/>
              <a:gd name="connsiteY80" fmla="*/ 6647497 h 6857999"/>
              <a:gd name="connsiteX81" fmla="*/ 5219981 w 12179301"/>
              <a:gd name="connsiteY81" fmla="*/ 6650037 h 6857999"/>
              <a:gd name="connsiteX82" fmla="*/ 5217722 w 12179301"/>
              <a:gd name="connsiteY82" fmla="*/ 6652577 h 6857999"/>
              <a:gd name="connsiteX83" fmla="*/ 5214900 w 12179301"/>
              <a:gd name="connsiteY83" fmla="*/ 6650037 h 6857999"/>
              <a:gd name="connsiteX84" fmla="*/ 5217722 w 12179301"/>
              <a:gd name="connsiteY84" fmla="*/ 6647497 h 6857999"/>
              <a:gd name="connsiteX85" fmla="*/ 10136544 w 12179301"/>
              <a:gd name="connsiteY85" fmla="*/ 6634995 h 6857999"/>
              <a:gd name="connsiteX86" fmla="*/ 10276784 w 12179301"/>
              <a:gd name="connsiteY86" fmla="*/ 6681469 h 6857999"/>
              <a:gd name="connsiteX87" fmla="*/ 10341151 w 12179301"/>
              <a:gd name="connsiteY87" fmla="*/ 6857999 h 6857999"/>
              <a:gd name="connsiteX88" fmla="*/ 10341151 w 12179301"/>
              <a:gd name="connsiteY88" fmla="*/ 6856729 h 6857999"/>
              <a:gd name="connsiteX89" fmla="*/ 9959463 w 12179301"/>
              <a:gd name="connsiteY89" fmla="*/ 6856729 h 6857999"/>
              <a:gd name="connsiteX90" fmla="*/ 10003504 w 12179301"/>
              <a:gd name="connsiteY90" fmla="*/ 6700202 h 6857999"/>
              <a:gd name="connsiteX91" fmla="*/ 10136544 w 12179301"/>
              <a:gd name="connsiteY91" fmla="*/ 6634995 h 6857999"/>
              <a:gd name="connsiteX92" fmla="*/ 638312 w 12179301"/>
              <a:gd name="connsiteY92" fmla="*/ 6628487 h 6857999"/>
              <a:gd name="connsiteX93" fmla="*/ 759989 w 12179301"/>
              <a:gd name="connsiteY93" fmla="*/ 6684009 h 6857999"/>
              <a:gd name="connsiteX94" fmla="*/ 796690 w 12179301"/>
              <a:gd name="connsiteY94" fmla="*/ 6857999 h 6857999"/>
              <a:gd name="connsiteX95" fmla="*/ 466383 w 12179301"/>
              <a:gd name="connsiteY95" fmla="*/ 6857999 h 6857999"/>
              <a:gd name="connsiteX96" fmla="*/ 513247 w 12179301"/>
              <a:gd name="connsiteY96" fmla="*/ 6675119 h 6857999"/>
              <a:gd name="connsiteX97" fmla="*/ 638312 w 12179301"/>
              <a:gd name="connsiteY97" fmla="*/ 6628487 h 6857999"/>
              <a:gd name="connsiteX98" fmla="*/ 3479729 w 12179301"/>
              <a:gd name="connsiteY98" fmla="*/ 6613802 h 6857999"/>
              <a:gd name="connsiteX99" fmla="*/ 3502949 w 12179301"/>
              <a:gd name="connsiteY99" fmla="*/ 6614477 h 6857999"/>
              <a:gd name="connsiteX100" fmla="*/ 3519323 w 12179301"/>
              <a:gd name="connsiteY100" fmla="*/ 6654799 h 6857999"/>
              <a:gd name="connsiteX101" fmla="*/ 3479235 w 12179301"/>
              <a:gd name="connsiteY101" fmla="*/ 6671309 h 6857999"/>
              <a:gd name="connsiteX102" fmla="*/ 3462860 w 12179301"/>
              <a:gd name="connsiteY102" fmla="*/ 6630987 h 6857999"/>
              <a:gd name="connsiteX103" fmla="*/ 3479729 w 12179301"/>
              <a:gd name="connsiteY103" fmla="*/ 6613802 h 6857999"/>
              <a:gd name="connsiteX104" fmla="*/ 8782709 w 12179301"/>
              <a:gd name="connsiteY104" fmla="*/ 6608841 h 6857999"/>
              <a:gd name="connsiteX105" fmla="*/ 8855617 w 12179301"/>
              <a:gd name="connsiteY105" fmla="*/ 6646227 h 6857999"/>
              <a:gd name="connsiteX106" fmla="*/ 8843195 w 12179301"/>
              <a:gd name="connsiteY106" fmla="*/ 6796087 h 6857999"/>
              <a:gd name="connsiteX107" fmla="*/ 8691310 w 12179301"/>
              <a:gd name="connsiteY107" fmla="*/ 6784974 h 6857999"/>
              <a:gd name="connsiteX108" fmla="*/ 8704296 w 12179301"/>
              <a:gd name="connsiteY108" fmla="*/ 6634797 h 6857999"/>
              <a:gd name="connsiteX109" fmla="*/ 8782709 w 12179301"/>
              <a:gd name="connsiteY109" fmla="*/ 6608841 h 6857999"/>
              <a:gd name="connsiteX110" fmla="*/ 3188946 w 12179301"/>
              <a:gd name="connsiteY110" fmla="*/ 6605230 h 6857999"/>
              <a:gd name="connsiteX111" fmla="*/ 3220071 w 12179301"/>
              <a:gd name="connsiteY111" fmla="*/ 6607174 h 6857999"/>
              <a:gd name="connsiteX112" fmla="*/ 3238703 w 12179301"/>
              <a:gd name="connsiteY112" fmla="*/ 6661149 h 6857999"/>
              <a:gd name="connsiteX113" fmla="*/ 3184499 w 12179301"/>
              <a:gd name="connsiteY113" fmla="*/ 6680199 h 6857999"/>
              <a:gd name="connsiteX114" fmla="*/ 3165866 w 12179301"/>
              <a:gd name="connsiteY114" fmla="*/ 6625907 h 6857999"/>
              <a:gd name="connsiteX115" fmla="*/ 3188946 w 12179301"/>
              <a:gd name="connsiteY115" fmla="*/ 6605230 h 6857999"/>
              <a:gd name="connsiteX116" fmla="*/ 3780181 w 12179301"/>
              <a:gd name="connsiteY116" fmla="*/ 6603364 h 6857999"/>
              <a:gd name="connsiteX117" fmla="*/ 3792603 w 12179301"/>
              <a:gd name="connsiteY117" fmla="*/ 6630987 h 6857999"/>
              <a:gd name="connsiteX118" fmla="*/ 3764936 w 12179301"/>
              <a:gd name="connsiteY118" fmla="*/ 6643687 h 6857999"/>
              <a:gd name="connsiteX119" fmla="*/ 3751950 w 12179301"/>
              <a:gd name="connsiteY119" fmla="*/ 6615747 h 6857999"/>
              <a:gd name="connsiteX120" fmla="*/ 3780181 w 12179301"/>
              <a:gd name="connsiteY120" fmla="*/ 6603364 h 6857999"/>
              <a:gd name="connsiteX121" fmla="*/ 2915437 w 12179301"/>
              <a:gd name="connsiteY121" fmla="*/ 6574194 h 6857999"/>
              <a:gd name="connsiteX122" fmla="*/ 2934369 w 12179301"/>
              <a:gd name="connsiteY122" fmla="*/ 6580504 h 6857999"/>
              <a:gd name="connsiteX123" fmla="*/ 2953002 w 12179301"/>
              <a:gd name="connsiteY123" fmla="*/ 6648767 h 6857999"/>
              <a:gd name="connsiteX124" fmla="*/ 2884682 w 12179301"/>
              <a:gd name="connsiteY124" fmla="*/ 6667499 h 6857999"/>
              <a:gd name="connsiteX125" fmla="*/ 2866049 w 12179301"/>
              <a:gd name="connsiteY125" fmla="*/ 6599554 h 6857999"/>
              <a:gd name="connsiteX126" fmla="*/ 2915437 w 12179301"/>
              <a:gd name="connsiteY126" fmla="*/ 6574194 h 6857999"/>
              <a:gd name="connsiteX127" fmla="*/ 4050638 w 12179301"/>
              <a:gd name="connsiteY127" fmla="*/ 6572884 h 6857999"/>
              <a:gd name="connsiteX128" fmla="*/ 4057978 w 12179301"/>
              <a:gd name="connsiteY128" fmla="*/ 6588124 h 6857999"/>
              <a:gd name="connsiteX129" fmla="*/ 4042732 w 12179301"/>
              <a:gd name="connsiteY129" fmla="*/ 6597014 h 6857999"/>
              <a:gd name="connsiteX130" fmla="*/ 4034263 w 12179301"/>
              <a:gd name="connsiteY130" fmla="*/ 6581774 h 6857999"/>
              <a:gd name="connsiteX131" fmla="*/ 4050638 w 12179301"/>
              <a:gd name="connsiteY131" fmla="*/ 6572884 h 6857999"/>
              <a:gd name="connsiteX132" fmla="*/ 6134113 w 12179301"/>
              <a:gd name="connsiteY132" fmla="*/ 6563042 h 6857999"/>
              <a:gd name="connsiteX133" fmla="*/ 6136371 w 12179301"/>
              <a:gd name="connsiteY133" fmla="*/ 6565264 h 6857999"/>
              <a:gd name="connsiteX134" fmla="*/ 6134113 w 12179301"/>
              <a:gd name="connsiteY134" fmla="*/ 6567804 h 6857999"/>
              <a:gd name="connsiteX135" fmla="*/ 6131289 w 12179301"/>
              <a:gd name="connsiteY135" fmla="*/ 6565264 h 6857999"/>
              <a:gd name="connsiteX136" fmla="*/ 6134113 w 12179301"/>
              <a:gd name="connsiteY136" fmla="*/ 6563042 h 6857999"/>
              <a:gd name="connsiteX137" fmla="*/ 1334144 w 12179301"/>
              <a:gd name="connsiteY137" fmla="*/ 6534705 h 6857999"/>
              <a:gd name="connsiteX138" fmla="*/ 1424555 w 12179301"/>
              <a:gd name="connsiteY138" fmla="*/ 6569074 h 6857999"/>
              <a:gd name="connsiteX139" fmla="*/ 1429637 w 12179301"/>
              <a:gd name="connsiteY139" fmla="*/ 6746874 h 6857999"/>
              <a:gd name="connsiteX140" fmla="*/ 1250085 w 12179301"/>
              <a:gd name="connsiteY140" fmla="*/ 6751954 h 6857999"/>
              <a:gd name="connsiteX141" fmla="*/ 1245004 w 12179301"/>
              <a:gd name="connsiteY141" fmla="*/ 6574154 h 6857999"/>
              <a:gd name="connsiteX142" fmla="*/ 1334144 w 12179301"/>
              <a:gd name="connsiteY142" fmla="*/ 6534705 h 6857999"/>
              <a:gd name="connsiteX143" fmla="*/ 4308673 w 12179301"/>
              <a:gd name="connsiteY143" fmla="*/ 6527482 h 6857999"/>
              <a:gd name="connsiteX144" fmla="*/ 4310931 w 12179301"/>
              <a:gd name="connsiteY144" fmla="*/ 6530022 h 6857999"/>
              <a:gd name="connsiteX145" fmla="*/ 4308673 w 12179301"/>
              <a:gd name="connsiteY145" fmla="*/ 6532562 h 6857999"/>
              <a:gd name="connsiteX146" fmla="*/ 4305849 w 12179301"/>
              <a:gd name="connsiteY146" fmla="*/ 6530022 h 6857999"/>
              <a:gd name="connsiteX147" fmla="*/ 4308673 w 12179301"/>
              <a:gd name="connsiteY147" fmla="*/ 6527482 h 6857999"/>
              <a:gd name="connsiteX148" fmla="*/ 8352533 w 12179301"/>
              <a:gd name="connsiteY148" fmla="*/ 6526648 h 6857999"/>
              <a:gd name="connsiteX149" fmla="*/ 8405608 w 12179301"/>
              <a:gd name="connsiteY149" fmla="*/ 6555422 h 6857999"/>
              <a:gd name="connsiteX150" fmla="*/ 8392057 w 12179301"/>
              <a:gd name="connsiteY150" fmla="*/ 6664959 h 6857999"/>
              <a:gd name="connsiteX151" fmla="*/ 8280826 w 12179301"/>
              <a:gd name="connsiteY151" fmla="*/ 6651307 h 6857999"/>
              <a:gd name="connsiteX152" fmla="*/ 8294377 w 12179301"/>
              <a:gd name="connsiteY152" fmla="*/ 6541452 h 6857999"/>
              <a:gd name="connsiteX153" fmla="*/ 8352533 w 12179301"/>
              <a:gd name="connsiteY153" fmla="*/ 6526648 h 6857999"/>
              <a:gd name="connsiteX154" fmla="*/ 2621574 w 12179301"/>
              <a:gd name="connsiteY154" fmla="*/ 6525314 h 6857999"/>
              <a:gd name="connsiteX155" fmla="*/ 2643586 w 12179301"/>
              <a:gd name="connsiteY155" fmla="*/ 6533832 h 6857999"/>
              <a:gd name="connsiteX156" fmla="*/ 2661089 w 12179301"/>
              <a:gd name="connsiteY156" fmla="*/ 6615747 h 6857999"/>
              <a:gd name="connsiteX157" fmla="*/ 2579218 w 12179301"/>
              <a:gd name="connsiteY157" fmla="*/ 6633527 h 6857999"/>
              <a:gd name="connsiteX158" fmla="*/ 2561150 w 12179301"/>
              <a:gd name="connsiteY158" fmla="*/ 6551612 h 6857999"/>
              <a:gd name="connsiteX159" fmla="*/ 2621574 w 12179301"/>
              <a:gd name="connsiteY159" fmla="*/ 6525314 h 6857999"/>
              <a:gd name="connsiteX160" fmla="*/ 7381516 w 12179301"/>
              <a:gd name="connsiteY160" fmla="*/ 6478230 h 6857999"/>
              <a:gd name="connsiteX161" fmla="*/ 7399443 w 12179301"/>
              <a:gd name="connsiteY161" fmla="*/ 6493509 h 6857999"/>
              <a:gd name="connsiteX162" fmla="*/ 7387021 w 12179301"/>
              <a:gd name="connsiteY162" fmla="*/ 6535102 h 6857999"/>
              <a:gd name="connsiteX163" fmla="*/ 7345238 w 12179301"/>
              <a:gd name="connsiteY163" fmla="*/ 6522402 h 6857999"/>
              <a:gd name="connsiteX164" fmla="*/ 7357660 w 12179301"/>
              <a:gd name="connsiteY164" fmla="*/ 6480809 h 6857999"/>
              <a:gd name="connsiteX165" fmla="*/ 7381516 w 12179301"/>
              <a:gd name="connsiteY165" fmla="*/ 6478230 h 6857999"/>
              <a:gd name="connsiteX166" fmla="*/ 6842791 w 12179301"/>
              <a:gd name="connsiteY166" fmla="*/ 6473308 h 6857999"/>
              <a:gd name="connsiteX167" fmla="*/ 6849496 w 12179301"/>
              <a:gd name="connsiteY167" fmla="*/ 6479539 h 6857999"/>
              <a:gd name="connsiteX168" fmla="*/ 6843285 w 12179301"/>
              <a:gd name="connsiteY168" fmla="*/ 6494779 h 6857999"/>
              <a:gd name="connsiteX169" fmla="*/ 6826910 w 12179301"/>
              <a:gd name="connsiteY169" fmla="*/ 6488429 h 6857999"/>
              <a:gd name="connsiteX170" fmla="*/ 6833121 w 12179301"/>
              <a:gd name="connsiteY170" fmla="*/ 6473507 h 6857999"/>
              <a:gd name="connsiteX171" fmla="*/ 6842791 w 12179301"/>
              <a:gd name="connsiteY171" fmla="*/ 6473308 h 6857999"/>
              <a:gd name="connsiteX172" fmla="*/ 2300081 w 12179301"/>
              <a:gd name="connsiteY172" fmla="*/ 6454735 h 6857999"/>
              <a:gd name="connsiteX173" fmla="*/ 2351674 w 12179301"/>
              <a:gd name="connsiteY173" fmla="*/ 6467157 h 6857999"/>
              <a:gd name="connsiteX174" fmla="*/ 2366354 w 12179301"/>
              <a:gd name="connsiteY174" fmla="*/ 6563042 h 6857999"/>
              <a:gd name="connsiteX175" fmla="*/ 2269238 w 12179301"/>
              <a:gd name="connsiteY175" fmla="*/ 6577964 h 6857999"/>
              <a:gd name="connsiteX176" fmla="*/ 2253993 w 12179301"/>
              <a:gd name="connsiteY176" fmla="*/ 6482079 h 6857999"/>
              <a:gd name="connsiteX177" fmla="*/ 2300081 w 12179301"/>
              <a:gd name="connsiteY177" fmla="*/ 6454735 h 6857999"/>
              <a:gd name="connsiteX178" fmla="*/ 317956 w 12179301"/>
              <a:gd name="connsiteY178" fmla="*/ 6422905 h 6857999"/>
              <a:gd name="connsiteX179" fmla="*/ 442668 w 12179301"/>
              <a:gd name="connsiteY179" fmla="*/ 6488429 h 6857999"/>
              <a:gd name="connsiteX180" fmla="*/ 417260 w 12179301"/>
              <a:gd name="connsiteY180" fmla="*/ 6745604 h 6857999"/>
              <a:gd name="connsiteX181" fmla="*/ 158096 w 12179301"/>
              <a:gd name="connsiteY181" fmla="*/ 6720522 h 6857999"/>
              <a:gd name="connsiteX182" fmla="*/ 183504 w 12179301"/>
              <a:gd name="connsiteY182" fmla="*/ 6463347 h 6857999"/>
              <a:gd name="connsiteX183" fmla="*/ 317956 w 12179301"/>
              <a:gd name="connsiteY183" fmla="*/ 6422905 h 6857999"/>
              <a:gd name="connsiteX184" fmla="*/ 7938450 w 12179301"/>
              <a:gd name="connsiteY184" fmla="*/ 6408737 h 6857999"/>
              <a:gd name="connsiteX185" fmla="*/ 7970846 w 12179301"/>
              <a:gd name="connsiteY185" fmla="*/ 6429374 h 6857999"/>
              <a:gd name="connsiteX186" fmla="*/ 7958424 w 12179301"/>
              <a:gd name="connsiteY186" fmla="*/ 6498589 h 6857999"/>
              <a:gd name="connsiteX187" fmla="*/ 7888975 w 12179301"/>
              <a:gd name="connsiteY187" fmla="*/ 6485889 h 6857999"/>
              <a:gd name="connsiteX188" fmla="*/ 7901396 w 12179301"/>
              <a:gd name="connsiteY188" fmla="*/ 6416674 h 6857999"/>
              <a:gd name="connsiteX189" fmla="*/ 7938450 w 12179301"/>
              <a:gd name="connsiteY189" fmla="*/ 6408737 h 6857999"/>
              <a:gd name="connsiteX190" fmla="*/ 1021129 w 12179301"/>
              <a:gd name="connsiteY190" fmla="*/ 6376907 h 6857999"/>
              <a:gd name="connsiteX191" fmla="*/ 1116269 w 12179301"/>
              <a:gd name="connsiteY191" fmla="*/ 6419214 h 6857999"/>
              <a:gd name="connsiteX192" fmla="*/ 1111187 w 12179301"/>
              <a:gd name="connsiteY192" fmla="*/ 6609714 h 6857999"/>
              <a:gd name="connsiteX193" fmla="*/ 919214 w 12179301"/>
              <a:gd name="connsiteY193" fmla="*/ 6605904 h 6857999"/>
              <a:gd name="connsiteX194" fmla="*/ 924295 w 12179301"/>
              <a:gd name="connsiteY194" fmla="*/ 6414134 h 6857999"/>
              <a:gd name="connsiteX195" fmla="*/ 1021129 w 12179301"/>
              <a:gd name="connsiteY195" fmla="*/ 6376907 h 6857999"/>
              <a:gd name="connsiteX196" fmla="*/ 2000122 w 12179301"/>
              <a:gd name="connsiteY196" fmla="*/ 6362342 h 6857999"/>
              <a:gd name="connsiteX197" fmla="*/ 2058067 w 12179301"/>
              <a:gd name="connsiteY197" fmla="*/ 6380162 h 6857999"/>
              <a:gd name="connsiteX198" fmla="*/ 2068230 w 12179301"/>
              <a:gd name="connsiteY198" fmla="*/ 6490969 h 6857999"/>
              <a:gd name="connsiteX199" fmla="*/ 1956999 w 12179301"/>
              <a:gd name="connsiteY199" fmla="*/ 6501129 h 6857999"/>
              <a:gd name="connsiteX200" fmla="*/ 1946836 w 12179301"/>
              <a:gd name="connsiteY200" fmla="*/ 6390004 h 6857999"/>
              <a:gd name="connsiteX201" fmla="*/ 2000122 w 12179301"/>
              <a:gd name="connsiteY201" fmla="*/ 6362342 h 6857999"/>
              <a:gd name="connsiteX202" fmla="*/ 9373309 w 12179301"/>
              <a:gd name="connsiteY202" fmla="*/ 6348293 h 6857999"/>
              <a:gd name="connsiteX203" fmla="*/ 9463720 w 12179301"/>
              <a:gd name="connsiteY203" fmla="*/ 6382702 h 6857999"/>
              <a:gd name="connsiteX204" fmla="*/ 9468802 w 12179301"/>
              <a:gd name="connsiteY204" fmla="*/ 6560502 h 6857999"/>
              <a:gd name="connsiteX205" fmla="*/ 9289250 w 12179301"/>
              <a:gd name="connsiteY205" fmla="*/ 6565264 h 6857999"/>
              <a:gd name="connsiteX206" fmla="*/ 9284169 w 12179301"/>
              <a:gd name="connsiteY206" fmla="*/ 6387464 h 6857999"/>
              <a:gd name="connsiteX207" fmla="*/ 9373309 w 12179301"/>
              <a:gd name="connsiteY207" fmla="*/ 6348293 h 6857999"/>
              <a:gd name="connsiteX208" fmla="*/ 9822399 w 12179301"/>
              <a:gd name="connsiteY208" fmla="*/ 6335910 h 6857999"/>
              <a:gd name="connsiteX209" fmla="*/ 9935749 w 12179301"/>
              <a:gd name="connsiteY209" fmla="*/ 6372542 h 6857999"/>
              <a:gd name="connsiteX210" fmla="*/ 9953252 w 12179301"/>
              <a:gd name="connsiteY210" fmla="*/ 6589394 h 6857999"/>
              <a:gd name="connsiteX211" fmla="*/ 9734741 w 12179301"/>
              <a:gd name="connsiteY211" fmla="*/ 6607174 h 6857999"/>
              <a:gd name="connsiteX212" fmla="*/ 9716673 w 12179301"/>
              <a:gd name="connsiteY212" fmla="*/ 6390004 h 6857999"/>
              <a:gd name="connsiteX213" fmla="*/ 9822399 w 12179301"/>
              <a:gd name="connsiteY213" fmla="*/ 6335910 h 6857999"/>
              <a:gd name="connsiteX214" fmla="*/ 8932265 w 12179301"/>
              <a:gd name="connsiteY214" fmla="*/ 6323409 h 6857999"/>
              <a:gd name="connsiteX215" fmla="*/ 9001290 w 12179301"/>
              <a:gd name="connsiteY215" fmla="*/ 6353492 h 6857999"/>
              <a:gd name="connsiteX216" fmla="*/ 8998467 w 12179301"/>
              <a:gd name="connsiteY216" fmla="*/ 6490969 h 6857999"/>
              <a:gd name="connsiteX217" fmla="*/ 8859569 w 12179301"/>
              <a:gd name="connsiteY217" fmla="*/ 6488429 h 6857999"/>
              <a:gd name="connsiteX218" fmla="*/ 8862392 w 12179301"/>
              <a:gd name="connsiteY218" fmla="*/ 6350952 h 6857999"/>
              <a:gd name="connsiteX219" fmla="*/ 8932265 w 12179301"/>
              <a:gd name="connsiteY219" fmla="*/ 6323409 h 6857999"/>
              <a:gd name="connsiteX220" fmla="*/ 10277419 w 12179301"/>
              <a:gd name="connsiteY220" fmla="*/ 6285428 h 6857999"/>
              <a:gd name="connsiteX221" fmla="*/ 10413424 w 12179301"/>
              <a:gd name="connsiteY221" fmla="*/ 6322059 h 6857999"/>
              <a:gd name="connsiteX222" fmla="*/ 10446172 w 12179301"/>
              <a:gd name="connsiteY222" fmla="*/ 6577964 h 6857999"/>
              <a:gd name="connsiteX223" fmla="*/ 10188137 w 12179301"/>
              <a:gd name="connsiteY223" fmla="*/ 6610667 h 6857999"/>
              <a:gd name="connsiteX224" fmla="*/ 10155389 w 12179301"/>
              <a:gd name="connsiteY224" fmla="*/ 6354762 h 6857999"/>
              <a:gd name="connsiteX225" fmla="*/ 10277419 w 12179301"/>
              <a:gd name="connsiteY225" fmla="*/ 6285428 h 6857999"/>
              <a:gd name="connsiteX226" fmla="*/ 7011544 w 12179301"/>
              <a:gd name="connsiteY226" fmla="*/ 6276657 h 6857999"/>
              <a:gd name="connsiteX227" fmla="*/ 7014932 w 12179301"/>
              <a:gd name="connsiteY227" fmla="*/ 6277927 h 6857999"/>
              <a:gd name="connsiteX228" fmla="*/ 7013803 w 12179301"/>
              <a:gd name="connsiteY228" fmla="*/ 6281737 h 6857999"/>
              <a:gd name="connsiteX229" fmla="*/ 7009850 w 12179301"/>
              <a:gd name="connsiteY229" fmla="*/ 6280467 h 6857999"/>
              <a:gd name="connsiteX230" fmla="*/ 7011544 w 12179301"/>
              <a:gd name="connsiteY230" fmla="*/ 6276657 h 6857999"/>
              <a:gd name="connsiteX231" fmla="*/ 8500960 w 12179301"/>
              <a:gd name="connsiteY231" fmla="*/ 6260623 h 6857999"/>
              <a:gd name="connsiteX232" fmla="*/ 8548459 w 12179301"/>
              <a:gd name="connsiteY232" fmla="*/ 6284277 h 6857999"/>
              <a:gd name="connsiteX233" fmla="*/ 8542248 w 12179301"/>
              <a:gd name="connsiteY233" fmla="*/ 6381432 h 6857999"/>
              <a:gd name="connsiteX234" fmla="*/ 8445132 w 12179301"/>
              <a:gd name="connsiteY234" fmla="*/ 6375082 h 6857999"/>
              <a:gd name="connsiteX235" fmla="*/ 8451343 w 12179301"/>
              <a:gd name="connsiteY235" fmla="*/ 6277927 h 6857999"/>
              <a:gd name="connsiteX236" fmla="*/ 8500960 w 12179301"/>
              <a:gd name="connsiteY236" fmla="*/ 6260623 h 6857999"/>
              <a:gd name="connsiteX237" fmla="*/ 7542646 w 12179301"/>
              <a:gd name="connsiteY237" fmla="*/ 6258400 h 6857999"/>
              <a:gd name="connsiteX238" fmla="*/ 7556409 w 12179301"/>
              <a:gd name="connsiteY238" fmla="*/ 6267767 h 6857999"/>
              <a:gd name="connsiteX239" fmla="*/ 7548504 w 12179301"/>
              <a:gd name="connsiteY239" fmla="*/ 6296659 h 6857999"/>
              <a:gd name="connsiteX240" fmla="*/ 7519708 w 12179301"/>
              <a:gd name="connsiteY240" fmla="*/ 6291897 h 6857999"/>
              <a:gd name="connsiteX241" fmla="*/ 7525919 w 12179301"/>
              <a:gd name="connsiteY241" fmla="*/ 6261417 h 6857999"/>
              <a:gd name="connsiteX242" fmla="*/ 7542646 w 12179301"/>
              <a:gd name="connsiteY242" fmla="*/ 6258400 h 6857999"/>
              <a:gd name="connsiteX243" fmla="*/ 1701293 w 12179301"/>
              <a:gd name="connsiteY243" fmla="*/ 6248161 h 6857999"/>
              <a:gd name="connsiteX244" fmla="*/ 1765026 w 12179301"/>
              <a:gd name="connsiteY244" fmla="*/ 6271577 h 6857999"/>
              <a:gd name="connsiteX245" fmla="*/ 1770107 w 12179301"/>
              <a:gd name="connsiteY245" fmla="*/ 6395084 h 6857999"/>
              <a:gd name="connsiteX246" fmla="*/ 1644760 w 12179301"/>
              <a:gd name="connsiteY246" fmla="*/ 6400164 h 6857999"/>
              <a:gd name="connsiteX247" fmla="*/ 1639678 w 12179301"/>
              <a:gd name="connsiteY247" fmla="*/ 6276657 h 6857999"/>
              <a:gd name="connsiteX248" fmla="*/ 1701293 w 12179301"/>
              <a:gd name="connsiteY248" fmla="*/ 6248161 h 6857999"/>
              <a:gd name="connsiteX249" fmla="*/ 3454956 w 12179301"/>
              <a:gd name="connsiteY249" fmla="*/ 6210934 h 6857999"/>
              <a:gd name="connsiteX250" fmla="*/ 3456649 w 12179301"/>
              <a:gd name="connsiteY250" fmla="*/ 6214744 h 6857999"/>
              <a:gd name="connsiteX251" fmla="*/ 3452697 w 12179301"/>
              <a:gd name="connsiteY251" fmla="*/ 6216014 h 6857999"/>
              <a:gd name="connsiteX252" fmla="*/ 3451568 w 12179301"/>
              <a:gd name="connsiteY252" fmla="*/ 6212204 h 6857999"/>
              <a:gd name="connsiteX253" fmla="*/ 3454956 w 12179301"/>
              <a:gd name="connsiteY253" fmla="*/ 6210934 h 6857999"/>
              <a:gd name="connsiteX254" fmla="*/ 3181252 w 12179301"/>
              <a:gd name="connsiteY254" fmla="*/ 6199465 h 6857999"/>
              <a:gd name="connsiteX255" fmla="*/ 3190710 w 12179301"/>
              <a:gd name="connsiteY255" fmla="*/ 6199822 h 6857999"/>
              <a:gd name="connsiteX256" fmla="*/ 3195791 w 12179301"/>
              <a:gd name="connsiteY256" fmla="*/ 6216014 h 6857999"/>
              <a:gd name="connsiteX257" fmla="*/ 3179417 w 12179301"/>
              <a:gd name="connsiteY257" fmla="*/ 6221094 h 6857999"/>
              <a:gd name="connsiteX258" fmla="*/ 3174336 w 12179301"/>
              <a:gd name="connsiteY258" fmla="*/ 6204584 h 6857999"/>
              <a:gd name="connsiteX259" fmla="*/ 3181252 w 12179301"/>
              <a:gd name="connsiteY259" fmla="*/ 6199465 h 6857999"/>
              <a:gd name="connsiteX260" fmla="*/ 1129 w 12179301"/>
              <a:gd name="connsiteY260" fmla="*/ 6194742 h 6857999"/>
              <a:gd name="connsiteX261" fmla="*/ 132688 w 12179301"/>
              <a:gd name="connsiteY261" fmla="*/ 6271577 h 6857999"/>
              <a:gd name="connsiteX262" fmla="*/ 90905 w 12179301"/>
              <a:gd name="connsiteY262" fmla="*/ 6540182 h 6857999"/>
              <a:gd name="connsiteX263" fmla="*/ 1129 w 12179301"/>
              <a:gd name="connsiteY263" fmla="*/ 6575424 h 6857999"/>
              <a:gd name="connsiteX264" fmla="*/ 716230 w 12179301"/>
              <a:gd name="connsiteY264" fmla="*/ 6192440 h 6857999"/>
              <a:gd name="connsiteX265" fmla="*/ 815322 w 12179301"/>
              <a:gd name="connsiteY265" fmla="*/ 6243954 h 6857999"/>
              <a:gd name="connsiteX266" fmla="*/ 797819 w 12179301"/>
              <a:gd name="connsiteY266" fmla="*/ 6448107 h 6857999"/>
              <a:gd name="connsiteX267" fmla="*/ 592859 w 12179301"/>
              <a:gd name="connsiteY267" fmla="*/ 6430327 h 6857999"/>
              <a:gd name="connsiteX268" fmla="*/ 610362 w 12179301"/>
              <a:gd name="connsiteY268" fmla="*/ 6226174 h 6857999"/>
              <a:gd name="connsiteX269" fmla="*/ 716230 w 12179301"/>
              <a:gd name="connsiteY269" fmla="*/ 6192440 h 6857999"/>
              <a:gd name="connsiteX270" fmla="*/ 2906350 w 12179301"/>
              <a:gd name="connsiteY270" fmla="*/ 6167596 h 6857999"/>
              <a:gd name="connsiteX271" fmla="*/ 2923077 w 12179301"/>
              <a:gd name="connsiteY271" fmla="*/ 6170612 h 6857999"/>
              <a:gd name="connsiteX272" fmla="*/ 2929287 w 12179301"/>
              <a:gd name="connsiteY272" fmla="*/ 6201092 h 6857999"/>
              <a:gd name="connsiteX273" fmla="*/ 2898798 w 12179301"/>
              <a:gd name="connsiteY273" fmla="*/ 6207124 h 6857999"/>
              <a:gd name="connsiteX274" fmla="*/ 2892587 w 12179301"/>
              <a:gd name="connsiteY274" fmla="*/ 6176962 h 6857999"/>
              <a:gd name="connsiteX275" fmla="*/ 2906350 w 12179301"/>
              <a:gd name="connsiteY275" fmla="*/ 6167596 h 6857999"/>
              <a:gd name="connsiteX276" fmla="*/ 8085324 w 12179301"/>
              <a:gd name="connsiteY276" fmla="*/ 6163270 h 6857999"/>
              <a:gd name="connsiteX277" fmla="*/ 8112567 w 12179301"/>
              <a:gd name="connsiteY277" fmla="*/ 6178232 h 6857999"/>
              <a:gd name="connsiteX278" fmla="*/ 8106356 w 12179301"/>
              <a:gd name="connsiteY278" fmla="*/ 6235064 h 6857999"/>
              <a:gd name="connsiteX279" fmla="*/ 8049329 w 12179301"/>
              <a:gd name="connsiteY279" fmla="*/ 6228714 h 6857999"/>
              <a:gd name="connsiteX280" fmla="*/ 8055540 w 12179301"/>
              <a:gd name="connsiteY280" fmla="*/ 6171882 h 6857999"/>
              <a:gd name="connsiteX281" fmla="*/ 8085324 w 12179301"/>
              <a:gd name="connsiteY281" fmla="*/ 6163270 h 6857999"/>
              <a:gd name="connsiteX282" fmla="*/ 2627635 w 12179301"/>
              <a:gd name="connsiteY282" fmla="*/ 6116279 h 6857999"/>
              <a:gd name="connsiteX283" fmla="*/ 2650926 w 12179301"/>
              <a:gd name="connsiteY283" fmla="*/ 6121399 h 6857999"/>
              <a:gd name="connsiteX284" fmla="*/ 2658831 w 12179301"/>
              <a:gd name="connsiteY284" fmla="*/ 6164262 h 6857999"/>
              <a:gd name="connsiteX285" fmla="*/ 2614225 w 12179301"/>
              <a:gd name="connsiteY285" fmla="*/ 6171882 h 6857999"/>
              <a:gd name="connsiteX286" fmla="*/ 2606885 w 12179301"/>
              <a:gd name="connsiteY286" fmla="*/ 6129019 h 6857999"/>
              <a:gd name="connsiteX287" fmla="*/ 2627635 w 12179301"/>
              <a:gd name="connsiteY287" fmla="*/ 6116279 h 6857999"/>
              <a:gd name="connsiteX288" fmla="*/ 1406346 w 12179301"/>
              <a:gd name="connsiteY288" fmla="*/ 6111636 h 6857999"/>
              <a:gd name="connsiteX289" fmla="*/ 1475372 w 12179301"/>
              <a:gd name="connsiteY289" fmla="*/ 6141719 h 6857999"/>
              <a:gd name="connsiteX290" fmla="*/ 1472549 w 12179301"/>
              <a:gd name="connsiteY290" fmla="*/ 6279197 h 6857999"/>
              <a:gd name="connsiteX291" fmla="*/ 1333650 w 12179301"/>
              <a:gd name="connsiteY291" fmla="*/ 6276657 h 6857999"/>
              <a:gd name="connsiteX292" fmla="*/ 1336473 w 12179301"/>
              <a:gd name="connsiteY292" fmla="*/ 6139179 h 6857999"/>
              <a:gd name="connsiteX293" fmla="*/ 1406346 w 12179301"/>
              <a:gd name="connsiteY293" fmla="*/ 6111636 h 6857999"/>
              <a:gd name="connsiteX294" fmla="*/ 2348215 w 12179301"/>
              <a:gd name="connsiteY294" fmla="*/ 6044723 h 6857999"/>
              <a:gd name="connsiteX295" fmla="*/ 2378211 w 12179301"/>
              <a:gd name="connsiteY295" fmla="*/ 6053454 h 6857999"/>
              <a:gd name="connsiteX296" fmla="*/ 2384422 w 12179301"/>
              <a:gd name="connsiteY296" fmla="*/ 6110287 h 6857999"/>
              <a:gd name="connsiteX297" fmla="*/ 2327395 w 12179301"/>
              <a:gd name="connsiteY297" fmla="*/ 6116319 h 6857999"/>
              <a:gd name="connsiteX298" fmla="*/ 2321184 w 12179301"/>
              <a:gd name="connsiteY298" fmla="*/ 6059804 h 6857999"/>
              <a:gd name="connsiteX299" fmla="*/ 2348215 w 12179301"/>
              <a:gd name="connsiteY299" fmla="*/ 6044723 h 6857999"/>
              <a:gd name="connsiteX300" fmla="*/ 9501056 w 12179301"/>
              <a:gd name="connsiteY300" fmla="*/ 6037659 h 6857999"/>
              <a:gd name="connsiteX301" fmla="*/ 9586809 w 12179301"/>
              <a:gd name="connsiteY301" fmla="*/ 6064884 h 6857999"/>
              <a:gd name="connsiteX302" fmla="*/ 9600360 w 12179301"/>
              <a:gd name="connsiteY302" fmla="*/ 6228714 h 6857999"/>
              <a:gd name="connsiteX303" fmla="*/ 9436054 w 12179301"/>
              <a:gd name="connsiteY303" fmla="*/ 6242684 h 6857999"/>
              <a:gd name="connsiteX304" fmla="*/ 9422502 w 12179301"/>
              <a:gd name="connsiteY304" fmla="*/ 6078537 h 6857999"/>
              <a:gd name="connsiteX305" fmla="*/ 9501056 w 12179301"/>
              <a:gd name="connsiteY305" fmla="*/ 6037659 h 6857999"/>
              <a:gd name="connsiteX306" fmla="*/ 9060294 w 12179301"/>
              <a:gd name="connsiteY306" fmla="*/ 6034880 h 6857999"/>
              <a:gd name="connsiteX307" fmla="*/ 9123815 w 12179301"/>
              <a:gd name="connsiteY307" fmla="*/ 6058534 h 6857999"/>
              <a:gd name="connsiteX308" fmla="*/ 9128896 w 12179301"/>
              <a:gd name="connsiteY308" fmla="*/ 6182042 h 6857999"/>
              <a:gd name="connsiteX309" fmla="*/ 9003549 w 12179301"/>
              <a:gd name="connsiteY309" fmla="*/ 6187122 h 6857999"/>
              <a:gd name="connsiteX310" fmla="*/ 8998467 w 12179301"/>
              <a:gd name="connsiteY310" fmla="*/ 6063614 h 6857999"/>
              <a:gd name="connsiteX311" fmla="*/ 9060294 w 12179301"/>
              <a:gd name="connsiteY311" fmla="*/ 6034880 h 6857999"/>
              <a:gd name="connsiteX312" fmla="*/ 7685003 w 12179301"/>
              <a:gd name="connsiteY312" fmla="*/ 6031071 h 6857999"/>
              <a:gd name="connsiteX313" fmla="*/ 7693049 w 12179301"/>
              <a:gd name="connsiteY313" fmla="*/ 6035674 h 6857999"/>
              <a:gd name="connsiteX314" fmla="*/ 7690226 w 12179301"/>
              <a:gd name="connsiteY314" fmla="*/ 6052184 h 6857999"/>
              <a:gd name="connsiteX315" fmla="*/ 7673852 w 12179301"/>
              <a:gd name="connsiteY315" fmla="*/ 6049644 h 6857999"/>
              <a:gd name="connsiteX316" fmla="*/ 7676110 w 12179301"/>
              <a:gd name="connsiteY316" fmla="*/ 6033134 h 6857999"/>
              <a:gd name="connsiteX317" fmla="*/ 7685003 w 12179301"/>
              <a:gd name="connsiteY317" fmla="*/ 6031071 h 6857999"/>
              <a:gd name="connsiteX318" fmla="*/ 9945136 w 12179301"/>
              <a:gd name="connsiteY318" fmla="*/ 6005432 h 6857999"/>
              <a:gd name="connsiteX319" fmla="*/ 10053191 w 12179301"/>
              <a:gd name="connsiteY319" fmla="*/ 6033134 h 6857999"/>
              <a:gd name="connsiteX320" fmla="*/ 10080858 w 12179301"/>
              <a:gd name="connsiteY320" fmla="*/ 6236334 h 6857999"/>
              <a:gd name="connsiteX321" fmla="*/ 9877592 w 12179301"/>
              <a:gd name="connsiteY321" fmla="*/ 6263957 h 6857999"/>
              <a:gd name="connsiteX322" fmla="*/ 9849361 w 12179301"/>
              <a:gd name="connsiteY322" fmla="*/ 6061074 h 6857999"/>
              <a:gd name="connsiteX323" fmla="*/ 9945136 w 12179301"/>
              <a:gd name="connsiteY323" fmla="*/ 6005432 h 6857999"/>
              <a:gd name="connsiteX324" fmla="*/ 8630542 w 12179301"/>
              <a:gd name="connsiteY324" fmla="*/ 5992335 h 6857999"/>
              <a:gd name="connsiteX325" fmla="*/ 8672677 w 12179301"/>
              <a:gd name="connsiteY325" fmla="*/ 6010592 h 6857999"/>
              <a:gd name="connsiteX326" fmla="*/ 8671548 w 12179301"/>
              <a:gd name="connsiteY326" fmla="*/ 6095047 h 6857999"/>
              <a:gd name="connsiteX327" fmla="*/ 8586854 w 12179301"/>
              <a:gd name="connsiteY327" fmla="*/ 6093777 h 6857999"/>
              <a:gd name="connsiteX328" fmla="*/ 8587983 w 12179301"/>
              <a:gd name="connsiteY328" fmla="*/ 6009322 h 6857999"/>
              <a:gd name="connsiteX329" fmla="*/ 8630542 w 12179301"/>
              <a:gd name="connsiteY329" fmla="*/ 5992335 h 6857999"/>
              <a:gd name="connsiteX330" fmla="*/ 417966 w 12179301"/>
              <a:gd name="connsiteY330" fmla="*/ 5989399 h 6857999"/>
              <a:gd name="connsiteX331" fmla="*/ 519458 w 12179301"/>
              <a:gd name="connsiteY331" fmla="*/ 6049644 h 6857999"/>
              <a:gd name="connsiteX332" fmla="*/ 487838 w 12179301"/>
              <a:gd name="connsiteY332" fmla="*/ 6265227 h 6857999"/>
              <a:gd name="connsiteX333" fmla="*/ 270457 w 12179301"/>
              <a:gd name="connsiteY333" fmla="*/ 6233794 h 6857999"/>
              <a:gd name="connsiteX334" fmla="*/ 302076 w 12179301"/>
              <a:gd name="connsiteY334" fmla="*/ 6018212 h 6857999"/>
              <a:gd name="connsiteX335" fmla="*/ 417966 w 12179301"/>
              <a:gd name="connsiteY335" fmla="*/ 5989399 h 6857999"/>
              <a:gd name="connsiteX336" fmla="*/ 1114928 w 12179301"/>
              <a:gd name="connsiteY336" fmla="*/ 5952886 h 6857999"/>
              <a:gd name="connsiteX337" fmla="*/ 1188541 w 12179301"/>
              <a:gd name="connsiteY337" fmla="*/ 5990272 h 6857999"/>
              <a:gd name="connsiteX338" fmla="*/ 1177248 w 12179301"/>
              <a:gd name="connsiteY338" fmla="*/ 6140449 h 6857999"/>
              <a:gd name="connsiteX339" fmla="*/ 1025364 w 12179301"/>
              <a:gd name="connsiteY339" fmla="*/ 6129019 h 6857999"/>
              <a:gd name="connsiteX340" fmla="*/ 1036656 w 12179301"/>
              <a:gd name="connsiteY340" fmla="*/ 5978842 h 6857999"/>
              <a:gd name="connsiteX341" fmla="*/ 1114928 w 12179301"/>
              <a:gd name="connsiteY341" fmla="*/ 5952886 h 6857999"/>
              <a:gd name="connsiteX342" fmla="*/ 2067807 w 12179301"/>
              <a:gd name="connsiteY342" fmla="*/ 5951695 h 6857999"/>
              <a:gd name="connsiteX343" fmla="*/ 2103802 w 12179301"/>
              <a:gd name="connsiteY343" fmla="*/ 5965189 h 6857999"/>
              <a:gd name="connsiteX344" fmla="*/ 2107190 w 12179301"/>
              <a:gd name="connsiteY344" fmla="*/ 6035674 h 6857999"/>
              <a:gd name="connsiteX345" fmla="*/ 2036611 w 12179301"/>
              <a:gd name="connsiteY345" fmla="*/ 6038214 h 6857999"/>
              <a:gd name="connsiteX346" fmla="*/ 2032659 w 12179301"/>
              <a:gd name="connsiteY346" fmla="*/ 5967729 h 6857999"/>
              <a:gd name="connsiteX347" fmla="*/ 2067807 w 12179301"/>
              <a:gd name="connsiteY347" fmla="*/ 5951695 h 6857999"/>
              <a:gd name="connsiteX348" fmla="*/ 10393732 w 12179301"/>
              <a:gd name="connsiteY348" fmla="*/ 5932685 h 6857999"/>
              <a:gd name="connsiteX349" fmla="*/ 10524655 w 12179301"/>
              <a:gd name="connsiteY349" fmla="*/ 5960109 h 6857999"/>
              <a:gd name="connsiteX350" fmla="*/ 10570390 w 12179301"/>
              <a:gd name="connsiteY350" fmla="*/ 6201092 h 6857999"/>
              <a:gd name="connsiteX351" fmla="*/ 10327600 w 12179301"/>
              <a:gd name="connsiteY351" fmla="*/ 6246494 h 6857999"/>
              <a:gd name="connsiteX352" fmla="*/ 10281865 w 12179301"/>
              <a:gd name="connsiteY352" fmla="*/ 6005512 h 6857999"/>
              <a:gd name="connsiteX353" fmla="*/ 10393732 w 12179301"/>
              <a:gd name="connsiteY353" fmla="*/ 5932685 h 6857999"/>
              <a:gd name="connsiteX354" fmla="*/ 8212294 w 12179301"/>
              <a:gd name="connsiteY354" fmla="*/ 5914548 h 6857999"/>
              <a:gd name="connsiteX355" fmla="*/ 8233962 w 12179301"/>
              <a:gd name="connsiteY355" fmla="*/ 5924867 h 6857999"/>
              <a:gd name="connsiteX356" fmla="*/ 8231139 w 12179301"/>
              <a:gd name="connsiteY356" fmla="*/ 5968999 h 6857999"/>
              <a:gd name="connsiteX357" fmla="*/ 8187098 w 12179301"/>
              <a:gd name="connsiteY357" fmla="*/ 5966459 h 6857999"/>
              <a:gd name="connsiteX358" fmla="*/ 8189356 w 12179301"/>
              <a:gd name="connsiteY358" fmla="*/ 5922327 h 6857999"/>
              <a:gd name="connsiteX359" fmla="*/ 8212294 w 12179301"/>
              <a:gd name="connsiteY359" fmla="*/ 5914548 h 6857999"/>
              <a:gd name="connsiteX360" fmla="*/ 1789093 w 12179301"/>
              <a:gd name="connsiteY360" fmla="*/ 5838586 h 6857999"/>
              <a:gd name="connsiteX361" fmla="*/ 1831652 w 12179301"/>
              <a:gd name="connsiteY361" fmla="*/ 5856604 h 6857999"/>
              <a:gd name="connsiteX362" fmla="*/ 1830522 w 12179301"/>
              <a:gd name="connsiteY362" fmla="*/ 5941059 h 6857999"/>
              <a:gd name="connsiteX363" fmla="*/ 1745828 w 12179301"/>
              <a:gd name="connsiteY363" fmla="*/ 5939789 h 6857999"/>
              <a:gd name="connsiteX364" fmla="*/ 1746958 w 12179301"/>
              <a:gd name="connsiteY364" fmla="*/ 5855334 h 6857999"/>
              <a:gd name="connsiteX365" fmla="*/ 1789093 w 12179301"/>
              <a:gd name="connsiteY365" fmla="*/ 5838586 h 6857999"/>
              <a:gd name="connsiteX366" fmla="*/ 7806539 w 12179301"/>
              <a:gd name="connsiteY366" fmla="*/ 5801042 h 6857999"/>
              <a:gd name="connsiteX367" fmla="*/ 7810491 w 12179301"/>
              <a:gd name="connsiteY367" fmla="*/ 5801042 h 6857999"/>
              <a:gd name="connsiteX368" fmla="*/ 7810491 w 12179301"/>
              <a:gd name="connsiteY368" fmla="*/ 5804852 h 6857999"/>
              <a:gd name="connsiteX369" fmla="*/ 7806539 w 12179301"/>
              <a:gd name="connsiteY369" fmla="*/ 5804852 h 6857999"/>
              <a:gd name="connsiteX370" fmla="*/ 7806539 w 12179301"/>
              <a:gd name="connsiteY370" fmla="*/ 5801042 h 6857999"/>
              <a:gd name="connsiteX371" fmla="*/ 830214 w 12179301"/>
              <a:gd name="connsiteY371" fmla="*/ 5773380 h 6857999"/>
              <a:gd name="connsiteX372" fmla="*/ 907921 w 12179301"/>
              <a:gd name="connsiteY372" fmla="*/ 5818822 h 6857999"/>
              <a:gd name="connsiteX373" fmla="*/ 884771 w 12179301"/>
              <a:gd name="connsiteY373" fmla="*/ 5981382 h 6857999"/>
              <a:gd name="connsiteX374" fmla="*/ 720465 w 12179301"/>
              <a:gd name="connsiteY374" fmla="*/ 5958839 h 6857999"/>
              <a:gd name="connsiteX375" fmla="*/ 743615 w 12179301"/>
              <a:gd name="connsiteY375" fmla="*/ 5796279 h 6857999"/>
              <a:gd name="connsiteX376" fmla="*/ 830214 w 12179301"/>
              <a:gd name="connsiteY376" fmla="*/ 5773380 h 6857999"/>
              <a:gd name="connsiteX377" fmla="*/ 64932 w 12179301"/>
              <a:gd name="connsiteY377" fmla="*/ 5761443 h 6857999"/>
              <a:gd name="connsiteX378" fmla="*/ 232627 w 12179301"/>
              <a:gd name="connsiteY378" fmla="*/ 5832792 h 6857999"/>
              <a:gd name="connsiteX379" fmla="*/ 185763 w 12179301"/>
              <a:gd name="connsiteY379" fmla="*/ 6059804 h 6857999"/>
              <a:gd name="connsiteX380" fmla="*/ 1129 w 12179301"/>
              <a:gd name="connsiteY380" fmla="*/ 6057264 h 6857999"/>
              <a:gd name="connsiteX381" fmla="*/ 0 w 12179301"/>
              <a:gd name="connsiteY381" fmla="*/ 6057264 h 6857999"/>
              <a:gd name="connsiteX382" fmla="*/ 0 w 12179301"/>
              <a:gd name="connsiteY382" fmla="*/ 5788659 h 6857999"/>
              <a:gd name="connsiteX383" fmla="*/ 3953 w 12179301"/>
              <a:gd name="connsiteY383" fmla="*/ 5786119 h 6857999"/>
              <a:gd name="connsiteX384" fmla="*/ 64932 w 12179301"/>
              <a:gd name="connsiteY384" fmla="*/ 5761443 h 6857999"/>
              <a:gd name="connsiteX385" fmla="*/ 9169549 w 12179301"/>
              <a:gd name="connsiteY385" fmla="*/ 5743177 h 6857999"/>
              <a:gd name="connsiteX386" fmla="*/ 9227706 w 12179301"/>
              <a:gd name="connsiteY386" fmla="*/ 5760719 h 6857999"/>
              <a:gd name="connsiteX387" fmla="*/ 9237869 w 12179301"/>
              <a:gd name="connsiteY387" fmla="*/ 5870574 h 6857999"/>
              <a:gd name="connsiteX388" fmla="*/ 9126638 w 12179301"/>
              <a:gd name="connsiteY388" fmla="*/ 5880734 h 6857999"/>
              <a:gd name="connsiteX389" fmla="*/ 9116474 w 12179301"/>
              <a:gd name="connsiteY389" fmla="*/ 5770879 h 6857999"/>
              <a:gd name="connsiteX390" fmla="*/ 9169549 w 12179301"/>
              <a:gd name="connsiteY390" fmla="*/ 5743177 h 6857999"/>
              <a:gd name="connsiteX391" fmla="*/ 9605300 w 12179301"/>
              <a:gd name="connsiteY391" fmla="*/ 5725596 h 6857999"/>
              <a:gd name="connsiteX392" fmla="*/ 9685054 w 12179301"/>
              <a:gd name="connsiteY392" fmla="*/ 5745797 h 6857999"/>
              <a:gd name="connsiteX393" fmla="*/ 9706510 w 12179301"/>
              <a:gd name="connsiteY393" fmla="*/ 5895657 h 6857999"/>
              <a:gd name="connsiteX394" fmla="*/ 9556319 w 12179301"/>
              <a:gd name="connsiteY394" fmla="*/ 5915977 h 6857999"/>
              <a:gd name="connsiteX395" fmla="*/ 9534863 w 12179301"/>
              <a:gd name="connsiteY395" fmla="*/ 5767069 h 6857999"/>
              <a:gd name="connsiteX396" fmla="*/ 9605300 w 12179301"/>
              <a:gd name="connsiteY396" fmla="*/ 5725596 h 6857999"/>
              <a:gd name="connsiteX397" fmla="*/ 8740503 w 12179301"/>
              <a:gd name="connsiteY397" fmla="*/ 5721032 h 6857999"/>
              <a:gd name="connsiteX398" fmla="*/ 8776004 w 12179301"/>
              <a:gd name="connsiteY398" fmla="*/ 5734367 h 6857999"/>
              <a:gd name="connsiteX399" fmla="*/ 8779956 w 12179301"/>
              <a:gd name="connsiteY399" fmla="*/ 5804852 h 6857999"/>
              <a:gd name="connsiteX400" fmla="*/ 8709378 w 12179301"/>
              <a:gd name="connsiteY400" fmla="*/ 5808662 h 6857999"/>
              <a:gd name="connsiteX401" fmla="*/ 8705426 w 12179301"/>
              <a:gd name="connsiteY401" fmla="*/ 5738177 h 6857999"/>
              <a:gd name="connsiteX402" fmla="*/ 8740503 w 12179301"/>
              <a:gd name="connsiteY402" fmla="*/ 5721032 h 6857999"/>
              <a:gd name="connsiteX403" fmla="*/ 2691579 w 12179301"/>
              <a:gd name="connsiteY403" fmla="*/ 5716587 h 6857999"/>
              <a:gd name="connsiteX404" fmla="*/ 2695532 w 12179301"/>
              <a:gd name="connsiteY404" fmla="*/ 5716587 h 6857999"/>
              <a:gd name="connsiteX405" fmla="*/ 2695532 w 12179301"/>
              <a:gd name="connsiteY405" fmla="*/ 5720397 h 6857999"/>
              <a:gd name="connsiteX406" fmla="*/ 2691579 w 12179301"/>
              <a:gd name="connsiteY406" fmla="*/ 5720397 h 6857999"/>
              <a:gd name="connsiteX407" fmla="*/ 2691579 w 12179301"/>
              <a:gd name="connsiteY407" fmla="*/ 5716587 h 6857999"/>
              <a:gd name="connsiteX408" fmla="*/ 1513484 w 12179301"/>
              <a:gd name="connsiteY408" fmla="*/ 5704601 h 6857999"/>
              <a:gd name="connsiteX409" fmla="*/ 1561195 w 12179301"/>
              <a:gd name="connsiteY409" fmla="*/ 5728017 h 6857999"/>
              <a:gd name="connsiteX410" fmla="*/ 1554984 w 12179301"/>
              <a:gd name="connsiteY410" fmla="*/ 5825172 h 6857999"/>
              <a:gd name="connsiteX411" fmla="*/ 1457868 w 12179301"/>
              <a:gd name="connsiteY411" fmla="*/ 5818822 h 6857999"/>
              <a:gd name="connsiteX412" fmla="*/ 1464079 w 12179301"/>
              <a:gd name="connsiteY412" fmla="*/ 5721667 h 6857999"/>
              <a:gd name="connsiteX413" fmla="*/ 1513484 w 12179301"/>
              <a:gd name="connsiteY413" fmla="*/ 5704601 h 6857999"/>
              <a:gd name="connsiteX414" fmla="*/ 10045004 w 12179301"/>
              <a:gd name="connsiteY414" fmla="*/ 5672216 h 6857999"/>
              <a:gd name="connsiteX415" fmla="*/ 10146919 w 12179301"/>
              <a:gd name="connsiteY415" fmla="*/ 5692774 h 6857999"/>
              <a:gd name="connsiteX416" fmla="*/ 10184750 w 12179301"/>
              <a:gd name="connsiteY416" fmla="*/ 5880734 h 6857999"/>
              <a:gd name="connsiteX417" fmla="*/ 9996164 w 12179301"/>
              <a:gd name="connsiteY417" fmla="*/ 5917247 h 6857999"/>
              <a:gd name="connsiteX418" fmla="*/ 9958334 w 12179301"/>
              <a:gd name="connsiteY418" fmla="*/ 5729287 h 6857999"/>
              <a:gd name="connsiteX419" fmla="*/ 10045004 w 12179301"/>
              <a:gd name="connsiteY419" fmla="*/ 5672216 h 6857999"/>
              <a:gd name="connsiteX420" fmla="*/ 11565264 w 12179301"/>
              <a:gd name="connsiteY420" fmla="*/ 5668644 h 6857999"/>
              <a:gd name="connsiteX421" fmla="*/ 11482828 w 12179301"/>
              <a:gd name="connsiteY421" fmla="*/ 5704204 h 6857999"/>
              <a:gd name="connsiteX422" fmla="*/ 11567522 w 12179301"/>
              <a:gd name="connsiteY422" fmla="*/ 5804852 h 6857999"/>
              <a:gd name="connsiteX423" fmla="*/ 11565264 w 12179301"/>
              <a:gd name="connsiteY423" fmla="*/ 5668644 h 6857999"/>
              <a:gd name="connsiteX424" fmla="*/ 8320703 w 12179301"/>
              <a:gd name="connsiteY424" fmla="*/ 5663485 h 6857999"/>
              <a:gd name="connsiteX425" fmla="*/ 8336160 w 12179301"/>
              <a:gd name="connsiteY425" fmla="*/ 5669914 h 6857999"/>
              <a:gd name="connsiteX426" fmla="*/ 8336160 w 12179301"/>
              <a:gd name="connsiteY426" fmla="*/ 5700394 h 6857999"/>
              <a:gd name="connsiteX427" fmla="*/ 8305670 w 12179301"/>
              <a:gd name="connsiteY427" fmla="*/ 5700394 h 6857999"/>
              <a:gd name="connsiteX428" fmla="*/ 8305670 w 12179301"/>
              <a:gd name="connsiteY428" fmla="*/ 5669914 h 6857999"/>
              <a:gd name="connsiteX429" fmla="*/ 8320703 w 12179301"/>
              <a:gd name="connsiteY429" fmla="*/ 5663485 h 6857999"/>
              <a:gd name="connsiteX430" fmla="*/ 2432415 w 12179301"/>
              <a:gd name="connsiteY430" fmla="*/ 5645943 h 6857999"/>
              <a:gd name="connsiteX431" fmla="*/ 2441449 w 12179301"/>
              <a:gd name="connsiteY431" fmla="*/ 5648642 h 6857999"/>
              <a:gd name="connsiteX432" fmla="*/ 2442579 w 12179301"/>
              <a:gd name="connsiteY432" fmla="*/ 5664834 h 6857999"/>
              <a:gd name="connsiteX433" fmla="*/ 2424511 w 12179301"/>
              <a:gd name="connsiteY433" fmla="*/ 5666104 h 6857999"/>
              <a:gd name="connsiteX434" fmla="*/ 2423381 w 12179301"/>
              <a:gd name="connsiteY434" fmla="*/ 5649912 h 6857999"/>
              <a:gd name="connsiteX435" fmla="*/ 2432415 w 12179301"/>
              <a:gd name="connsiteY435" fmla="*/ 5645943 h 6857999"/>
              <a:gd name="connsiteX436" fmla="*/ 10548581 w 12179301"/>
              <a:gd name="connsiteY436" fmla="*/ 5576321 h 6857999"/>
              <a:gd name="connsiteX437" fmla="*/ 10610479 w 12179301"/>
              <a:gd name="connsiteY437" fmla="*/ 5598159 h 6857999"/>
              <a:gd name="connsiteX438" fmla="*/ 10667506 w 12179301"/>
              <a:gd name="connsiteY438" fmla="*/ 5822632 h 6857999"/>
              <a:gd name="connsiteX439" fmla="*/ 10441090 w 12179301"/>
              <a:gd name="connsiteY439" fmla="*/ 5879464 h 6857999"/>
              <a:gd name="connsiteX440" fmla="*/ 10384063 w 12179301"/>
              <a:gd name="connsiteY440" fmla="*/ 5654992 h 6857999"/>
              <a:gd name="connsiteX441" fmla="*/ 10548581 w 12179301"/>
              <a:gd name="connsiteY441" fmla="*/ 5576321 h 6857999"/>
              <a:gd name="connsiteX442" fmla="*/ 552700 w 12179301"/>
              <a:gd name="connsiteY442" fmla="*/ 5572481 h 6857999"/>
              <a:gd name="connsiteX443" fmla="*/ 633512 w 12179301"/>
              <a:gd name="connsiteY443" fmla="*/ 5625782 h 6857999"/>
              <a:gd name="connsiteX444" fmla="*/ 599070 w 12179301"/>
              <a:gd name="connsiteY444" fmla="*/ 5799772 h 6857999"/>
              <a:gd name="connsiteX445" fmla="*/ 423471 w 12179301"/>
              <a:gd name="connsiteY445" fmla="*/ 5765799 h 6857999"/>
              <a:gd name="connsiteX446" fmla="*/ 457913 w 12179301"/>
              <a:gd name="connsiteY446" fmla="*/ 5591809 h 6857999"/>
              <a:gd name="connsiteX447" fmla="*/ 552700 w 12179301"/>
              <a:gd name="connsiteY447" fmla="*/ 5572481 h 6857999"/>
              <a:gd name="connsiteX448" fmla="*/ 2170287 w 12179301"/>
              <a:gd name="connsiteY448" fmla="*/ 5554979 h 6857999"/>
              <a:gd name="connsiteX449" fmla="*/ 2185673 w 12179301"/>
              <a:gd name="connsiteY449" fmla="*/ 5561647 h 6857999"/>
              <a:gd name="connsiteX450" fmla="*/ 2185673 w 12179301"/>
              <a:gd name="connsiteY450" fmla="*/ 5591809 h 6857999"/>
              <a:gd name="connsiteX451" fmla="*/ 2155748 w 12179301"/>
              <a:gd name="connsiteY451" fmla="*/ 5591809 h 6857999"/>
              <a:gd name="connsiteX452" fmla="*/ 2155748 w 12179301"/>
              <a:gd name="connsiteY452" fmla="*/ 5561647 h 6857999"/>
              <a:gd name="connsiteX453" fmla="*/ 2170287 w 12179301"/>
              <a:gd name="connsiteY453" fmla="*/ 5554979 h 6857999"/>
              <a:gd name="connsiteX454" fmla="*/ 1242251 w 12179301"/>
              <a:gd name="connsiteY454" fmla="*/ 5549542 h 6857999"/>
              <a:gd name="connsiteX455" fmla="*/ 1294691 w 12179301"/>
              <a:gd name="connsiteY455" fmla="*/ 5579109 h 6857999"/>
              <a:gd name="connsiteX456" fmla="*/ 1280575 w 12179301"/>
              <a:gd name="connsiteY456" fmla="*/ 5688964 h 6857999"/>
              <a:gd name="connsiteX457" fmla="*/ 1169344 w 12179301"/>
              <a:gd name="connsiteY457" fmla="*/ 5674994 h 6857999"/>
              <a:gd name="connsiteX458" fmla="*/ 1183459 w 12179301"/>
              <a:gd name="connsiteY458" fmla="*/ 5565457 h 6857999"/>
              <a:gd name="connsiteX459" fmla="*/ 1242251 w 12179301"/>
              <a:gd name="connsiteY459" fmla="*/ 5549542 h 6857999"/>
              <a:gd name="connsiteX460" fmla="*/ 9255726 w 12179301"/>
              <a:gd name="connsiteY460" fmla="*/ 5451633 h 6857999"/>
              <a:gd name="connsiteX461" fmla="*/ 9307318 w 12179301"/>
              <a:gd name="connsiteY461" fmla="*/ 5464492 h 6857999"/>
              <a:gd name="connsiteX462" fmla="*/ 9322563 w 12179301"/>
              <a:gd name="connsiteY462" fmla="*/ 5560377 h 6857999"/>
              <a:gd name="connsiteX463" fmla="*/ 9224883 w 12179301"/>
              <a:gd name="connsiteY463" fmla="*/ 5575299 h 6857999"/>
              <a:gd name="connsiteX464" fmla="*/ 9209638 w 12179301"/>
              <a:gd name="connsiteY464" fmla="*/ 5479732 h 6857999"/>
              <a:gd name="connsiteX465" fmla="*/ 9255726 w 12179301"/>
              <a:gd name="connsiteY465" fmla="*/ 5451633 h 6857999"/>
              <a:gd name="connsiteX466" fmla="*/ 8828656 w 12179301"/>
              <a:gd name="connsiteY466" fmla="*/ 5449411 h 6857999"/>
              <a:gd name="connsiteX467" fmla="*/ 8858440 w 12179301"/>
              <a:gd name="connsiteY467" fmla="*/ 5458142 h 6857999"/>
              <a:gd name="connsiteX468" fmla="*/ 8864651 w 12179301"/>
              <a:gd name="connsiteY468" fmla="*/ 5514974 h 6857999"/>
              <a:gd name="connsiteX469" fmla="*/ 8807623 w 12179301"/>
              <a:gd name="connsiteY469" fmla="*/ 5521324 h 6857999"/>
              <a:gd name="connsiteX470" fmla="*/ 8801412 w 12179301"/>
              <a:gd name="connsiteY470" fmla="*/ 5464492 h 6857999"/>
              <a:gd name="connsiteX471" fmla="*/ 8828656 w 12179301"/>
              <a:gd name="connsiteY471" fmla="*/ 5449411 h 6857999"/>
              <a:gd name="connsiteX472" fmla="*/ 1911335 w 12179301"/>
              <a:gd name="connsiteY472" fmla="*/ 5444013 h 6857999"/>
              <a:gd name="connsiteX473" fmla="*/ 1932720 w 12179301"/>
              <a:gd name="connsiteY473" fmla="*/ 5454332 h 6857999"/>
              <a:gd name="connsiteX474" fmla="*/ 1930461 w 12179301"/>
              <a:gd name="connsiteY474" fmla="*/ 5498464 h 6857999"/>
              <a:gd name="connsiteX475" fmla="*/ 1886421 w 12179301"/>
              <a:gd name="connsiteY475" fmla="*/ 5495924 h 6857999"/>
              <a:gd name="connsiteX476" fmla="*/ 1888679 w 12179301"/>
              <a:gd name="connsiteY476" fmla="*/ 5451792 h 6857999"/>
              <a:gd name="connsiteX477" fmla="*/ 1911335 w 12179301"/>
              <a:gd name="connsiteY477" fmla="*/ 5444013 h 6857999"/>
              <a:gd name="connsiteX478" fmla="*/ 10999666 w 12179301"/>
              <a:gd name="connsiteY478" fmla="*/ 5441021 h 6857999"/>
              <a:gd name="connsiteX479" fmla="*/ 11073473 w 12179301"/>
              <a:gd name="connsiteY479" fmla="*/ 5463222 h 6857999"/>
              <a:gd name="connsiteX480" fmla="*/ 11153086 w 12179301"/>
              <a:gd name="connsiteY480" fmla="*/ 5722937 h 6857999"/>
              <a:gd name="connsiteX481" fmla="*/ 10964906 w 12179301"/>
              <a:gd name="connsiteY481" fmla="*/ 5824512 h 6857999"/>
              <a:gd name="connsiteX482" fmla="*/ 10928871 w 12179301"/>
              <a:gd name="connsiteY482" fmla="*/ 5817540 h 6857999"/>
              <a:gd name="connsiteX483" fmla="*/ 10927037 w 12179301"/>
              <a:gd name="connsiteY483" fmla="*/ 5817083 h 6857999"/>
              <a:gd name="connsiteX484" fmla="*/ 10891098 w 12179301"/>
              <a:gd name="connsiteY484" fmla="*/ 5802312 h 6857999"/>
              <a:gd name="connsiteX485" fmla="*/ 10811486 w 12179301"/>
              <a:gd name="connsiteY485" fmla="*/ 5542597 h 6857999"/>
              <a:gd name="connsiteX486" fmla="*/ 10999666 w 12179301"/>
              <a:gd name="connsiteY486" fmla="*/ 5441021 h 6857999"/>
              <a:gd name="connsiteX487" fmla="*/ 9726069 w 12179301"/>
              <a:gd name="connsiteY487" fmla="*/ 5413588 h 6857999"/>
              <a:gd name="connsiteX488" fmla="*/ 9762408 w 12179301"/>
              <a:gd name="connsiteY488" fmla="*/ 5427979 h 6857999"/>
              <a:gd name="connsiteX489" fmla="*/ 9790075 w 12179301"/>
              <a:gd name="connsiteY489" fmla="*/ 5562917 h 6857999"/>
              <a:gd name="connsiteX490" fmla="*/ 9655129 w 12179301"/>
              <a:gd name="connsiteY490" fmla="*/ 5590539 h 6857999"/>
              <a:gd name="connsiteX491" fmla="*/ 9626898 w 12179301"/>
              <a:gd name="connsiteY491" fmla="*/ 5455602 h 6857999"/>
              <a:gd name="connsiteX492" fmla="*/ 9726069 w 12179301"/>
              <a:gd name="connsiteY492" fmla="*/ 5413588 h 6857999"/>
              <a:gd name="connsiteX493" fmla="*/ 8409561 w 12179301"/>
              <a:gd name="connsiteY493" fmla="*/ 5410834 h 6857999"/>
              <a:gd name="connsiteX494" fmla="*/ 8418595 w 12179301"/>
              <a:gd name="connsiteY494" fmla="*/ 5414009 h 6857999"/>
              <a:gd name="connsiteX495" fmla="*/ 8419724 w 12179301"/>
              <a:gd name="connsiteY495" fmla="*/ 5430519 h 6857999"/>
              <a:gd name="connsiteX496" fmla="*/ 8402221 w 12179301"/>
              <a:gd name="connsiteY496" fmla="*/ 5431789 h 6857999"/>
              <a:gd name="connsiteX497" fmla="*/ 8400527 w 12179301"/>
              <a:gd name="connsiteY497" fmla="*/ 5415279 h 6857999"/>
              <a:gd name="connsiteX498" fmla="*/ 8409561 w 12179301"/>
              <a:gd name="connsiteY498" fmla="*/ 5410834 h 6857999"/>
              <a:gd name="connsiteX499" fmla="*/ 976312 w 12179301"/>
              <a:gd name="connsiteY499" fmla="*/ 5372060 h 6857999"/>
              <a:gd name="connsiteX500" fmla="*/ 1032704 w 12179301"/>
              <a:gd name="connsiteY500" fmla="*/ 5408929 h 6857999"/>
              <a:gd name="connsiteX501" fmla="*/ 1010119 w 12179301"/>
              <a:gd name="connsiteY501" fmla="*/ 5531167 h 6857999"/>
              <a:gd name="connsiteX502" fmla="*/ 887595 w 12179301"/>
              <a:gd name="connsiteY502" fmla="*/ 5508624 h 6857999"/>
              <a:gd name="connsiteX503" fmla="*/ 910180 w 12179301"/>
              <a:gd name="connsiteY503" fmla="*/ 5386387 h 6857999"/>
              <a:gd name="connsiteX504" fmla="*/ 976312 w 12179301"/>
              <a:gd name="connsiteY504" fmla="*/ 5372060 h 6857999"/>
              <a:gd name="connsiteX505" fmla="*/ 231542 w 12179301"/>
              <a:gd name="connsiteY505" fmla="*/ 5346015 h 6857999"/>
              <a:gd name="connsiteX506" fmla="*/ 366443 w 12179301"/>
              <a:gd name="connsiteY506" fmla="*/ 5411469 h 6857999"/>
              <a:gd name="connsiteX507" fmla="*/ 318450 w 12179301"/>
              <a:gd name="connsiteY507" fmla="*/ 5596889 h 6857999"/>
              <a:gd name="connsiteX508" fmla="*/ 132688 w 12179301"/>
              <a:gd name="connsiteY508" fmla="*/ 5548947 h 6857999"/>
              <a:gd name="connsiteX509" fmla="*/ 180681 w 12179301"/>
              <a:gd name="connsiteY509" fmla="*/ 5363527 h 6857999"/>
              <a:gd name="connsiteX510" fmla="*/ 231542 w 12179301"/>
              <a:gd name="connsiteY510" fmla="*/ 5346015 h 6857999"/>
              <a:gd name="connsiteX511" fmla="*/ 10171057 w 12179301"/>
              <a:gd name="connsiteY511" fmla="*/ 5338360 h 6857999"/>
              <a:gd name="connsiteX512" fmla="*/ 10218627 w 12179301"/>
              <a:gd name="connsiteY512" fmla="*/ 5354637 h 6857999"/>
              <a:gd name="connsiteX513" fmla="*/ 10263233 w 12179301"/>
              <a:gd name="connsiteY513" fmla="*/ 5526404 h 6857999"/>
              <a:gd name="connsiteX514" fmla="*/ 10091021 w 12179301"/>
              <a:gd name="connsiteY514" fmla="*/ 5570537 h 6857999"/>
              <a:gd name="connsiteX515" fmla="*/ 10045287 w 12179301"/>
              <a:gd name="connsiteY515" fmla="*/ 5398769 h 6857999"/>
              <a:gd name="connsiteX516" fmla="*/ 10171057 w 12179301"/>
              <a:gd name="connsiteY516" fmla="*/ 5338360 h 6857999"/>
              <a:gd name="connsiteX517" fmla="*/ 1654429 w 12179301"/>
              <a:gd name="connsiteY517" fmla="*/ 5313203 h 6857999"/>
              <a:gd name="connsiteX518" fmla="*/ 1681461 w 12179301"/>
              <a:gd name="connsiteY518" fmla="*/ 5328284 h 6857999"/>
              <a:gd name="connsiteX519" fmla="*/ 1675250 w 12179301"/>
              <a:gd name="connsiteY519" fmla="*/ 5385117 h 6857999"/>
              <a:gd name="connsiteX520" fmla="*/ 1618223 w 12179301"/>
              <a:gd name="connsiteY520" fmla="*/ 5378767 h 6857999"/>
              <a:gd name="connsiteX521" fmla="*/ 1624433 w 12179301"/>
              <a:gd name="connsiteY521" fmla="*/ 5321934 h 6857999"/>
              <a:gd name="connsiteX522" fmla="*/ 1654429 w 12179301"/>
              <a:gd name="connsiteY522" fmla="*/ 5313203 h 6857999"/>
              <a:gd name="connsiteX523" fmla="*/ 11649958 w 12179301"/>
              <a:gd name="connsiteY523" fmla="*/ 5223509 h 6857999"/>
              <a:gd name="connsiteX524" fmla="*/ 11533644 w 12179301"/>
              <a:gd name="connsiteY524" fmla="*/ 5289232 h 6857999"/>
              <a:gd name="connsiteX525" fmla="*/ 11655039 w 12179301"/>
              <a:gd name="connsiteY525" fmla="*/ 5531167 h 6857999"/>
              <a:gd name="connsiteX526" fmla="*/ 11721665 w 12179301"/>
              <a:gd name="connsiteY526" fmla="*/ 5490844 h 6857999"/>
              <a:gd name="connsiteX527" fmla="*/ 11649958 w 12179301"/>
              <a:gd name="connsiteY527" fmla="*/ 5223509 h 6857999"/>
              <a:gd name="connsiteX528" fmla="*/ 10614705 w 12179301"/>
              <a:gd name="connsiteY528" fmla="*/ 5221867 h 6857999"/>
              <a:gd name="connsiteX529" fmla="*/ 10673717 w 12179301"/>
              <a:gd name="connsiteY529" fmla="*/ 5238749 h 6857999"/>
              <a:gd name="connsiteX530" fmla="*/ 10739778 w 12179301"/>
              <a:gd name="connsiteY530" fmla="*/ 5446712 h 6857999"/>
              <a:gd name="connsiteX531" fmla="*/ 10529737 w 12179301"/>
              <a:gd name="connsiteY531" fmla="*/ 5512434 h 6857999"/>
              <a:gd name="connsiteX532" fmla="*/ 10464240 w 12179301"/>
              <a:gd name="connsiteY532" fmla="*/ 5304154 h 6857999"/>
              <a:gd name="connsiteX533" fmla="*/ 10614705 w 12179301"/>
              <a:gd name="connsiteY533" fmla="*/ 5221867 h 6857999"/>
              <a:gd name="connsiteX534" fmla="*/ 8898740 w 12179301"/>
              <a:gd name="connsiteY534" fmla="*/ 5179218 h 6857999"/>
              <a:gd name="connsiteX535" fmla="*/ 8921678 w 12179301"/>
              <a:gd name="connsiteY535" fmla="*/ 5184457 h 6857999"/>
              <a:gd name="connsiteX536" fmla="*/ 8929018 w 12179301"/>
              <a:gd name="connsiteY536" fmla="*/ 5227319 h 6857999"/>
              <a:gd name="connsiteX537" fmla="*/ 8886106 w 12179301"/>
              <a:gd name="connsiteY537" fmla="*/ 5234939 h 6857999"/>
              <a:gd name="connsiteX538" fmla="*/ 8878766 w 12179301"/>
              <a:gd name="connsiteY538" fmla="*/ 5192077 h 6857999"/>
              <a:gd name="connsiteX539" fmla="*/ 8898740 w 12179301"/>
              <a:gd name="connsiteY539" fmla="*/ 5179218 h 6857999"/>
              <a:gd name="connsiteX540" fmla="*/ 682247 w 12179301"/>
              <a:gd name="connsiteY540" fmla="*/ 5173890 h 6857999"/>
              <a:gd name="connsiteX541" fmla="*/ 779751 w 12179301"/>
              <a:gd name="connsiteY541" fmla="*/ 5219699 h 6857999"/>
              <a:gd name="connsiteX542" fmla="*/ 745873 w 12179301"/>
              <a:gd name="connsiteY542" fmla="*/ 5353367 h 6857999"/>
              <a:gd name="connsiteX543" fmla="*/ 612056 w 12179301"/>
              <a:gd name="connsiteY543" fmla="*/ 5320664 h 6857999"/>
              <a:gd name="connsiteX544" fmla="*/ 645934 w 12179301"/>
              <a:gd name="connsiteY544" fmla="*/ 5186997 h 6857999"/>
              <a:gd name="connsiteX545" fmla="*/ 682247 w 12179301"/>
              <a:gd name="connsiteY545" fmla="*/ 5173890 h 6857999"/>
              <a:gd name="connsiteX546" fmla="*/ 1402747 w 12179301"/>
              <a:gd name="connsiteY546" fmla="*/ 5162787 h 6857999"/>
              <a:gd name="connsiteX547" fmla="*/ 1434719 w 12179301"/>
              <a:gd name="connsiteY547" fmla="*/ 5183187 h 6857999"/>
              <a:gd name="connsiteX548" fmla="*/ 1422297 w 12179301"/>
              <a:gd name="connsiteY548" fmla="*/ 5252719 h 6857999"/>
              <a:gd name="connsiteX549" fmla="*/ 1352848 w 12179301"/>
              <a:gd name="connsiteY549" fmla="*/ 5240019 h 6857999"/>
              <a:gd name="connsiteX550" fmla="*/ 1365269 w 12179301"/>
              <a:gd name="connsiteY550" fmla="*/ 5170487 h 6857999"/>
              <a:gd name="connsiteX551" fmla="*/ 1402747 w 12179301"/>
              <a:gd name="connsiteY551" fmla="*/ 5162787 h 6857999"/>
              <a:gd name="connsiteX552" fmla="*/ 9345731 w 12179301"/>
              <a:gd name="connsiteY552" fmla="*/ 5159474 h 6857999"/>
              <a:gd name="connsiteX553" fmla="*/ 9367734 w 12179301"/>
              <a:gd name="connsiteY553" fmla="*/ 5167947 h 6857999"/>
              <a:gd name="connsiteX554" fmla="*/ 9385802 w 12179301"/>
              <a:gd name="connsiteY554" fmla="*/ 5250179 h 6857999"/>
              <a:gd name="connsiteX555" fmla="*/ 9303366 w 12179301"/>
              <a:gd name="connsiteY555" fmla="*/ 5267642 h 6857999"/>
              <a:gd name="connsiteX556" fmla="*/ 9285863 w 12179301"/>
              <a:gd name="connsiteY556" fmla="*/ 5185727 h 6857999"/>
              <a:gd name="connsiteX557" fmla="*/ 9345731 w 12179301"/>
              <a:gd name="connsiteY557" fmla="*/ 5159474 h 6857999"/>
              <a:gd name="connsiteX558" fmla="*/ 8477881 w 12179301"/>
              <a:gd name="connsiteY558" fmla="*/ 5159374 h 6857999"/>
              <a:gd name="connsiteX559" fmla="*/ 8481833 w 12179301"/>
              <a:gd name="connsiteY559" fmla="*/ 5159374 h 6857999"/>
              <a:gd name="connsiteX560" fmla="*/ 8481833 w 12179301"/>
              <a:gd name="connsiteY560" fmla="*/ 5163184 h 6857999"/>
              <a:gd name="connsiteX561" fmla="*/ 8477881 w 12179301"/>
              <a:gd name="connsiteY561" fmla="*/ 5163184 h 6857999"/>
              <a:gd name="connsiteX562" fmla="*/ 8477881 w 12179301"/>
              <a:gd name="connsiteY562" fmla="*/ 5159374 h 6857999"/>
              <a:gd name="connsiteX563" fmla="*/ 9783590 w 12179301"/>
              <a:gd name="connsiteY563" fmla="*/ 5101605 h 6857999"/>
              <a:gd name="connsiteX564" fmla="*/ 9816612 w 12179301"/>
              <a:gd name="connsiteY564" fmla="*/ 5112702 h 6857999"/>
              <a:gd name="connsiteX565" fmla="*/ 9849361 w 12179301"/>
              <a:gd name="connsiteY565" fmla="*/ 5232399 h 6857999"/>
              <a:gd name="connsiteX566" fmla="*/ 9727966 w 12179301"/>
              <a:gd name="connsiteY566" fmla="*/ 5265102 h 6857999"/>
              <a:gd name="connsiteX567" fmla="*/ 9695218 w 12179301"/>
              <a:gd name="connsiteY567" fmla="*/ 5145404 h 6857999"/>
              <a:gd name="connsiteX568" fmla="*/ 9783590 w 12179301"/>
              <a:gd name="connsiteY568" fmla="*/ 5101605 h 6857999"/>
              <a:gd name="connsiteX569" fmla="*/ 1129 w 12179301"/>
              <a:gd name="connsiteY569" fmla="*/ 5100002 h 6857999"/>
              <a:gd name="connsiteX570" fmla="*/ 111232 w 12179301"/>
              <a:gd name="connsiteY570" fmla="*/ 5176837 h 6857999"/>
              <a:gd name="connsiteX571" fmla="*/ 47994 w 12179301"/>
              <a:gd name="connsiteY571" fmla="*/ 5371147 h 6857999"/>
              <a:gd name="connsiteX572" fmla="*/ 1129 w 12179301"/>
              <a:gd name="connsiteY572" fmla="*/ 5386387 h 6857999"/>
              <a:gd name="connsiteX573" fmla="*/ 2065972 w 12179301"/>
              <a:gd name="connsiteY573" fmla="*/ 5069840 h 6857999"/>
              <a:gd name="connsiteX574" fmla="*/ 2069360 w 12179301"/>
              <a:gd name="connsiteY574" fmla="*/ 5069840 h 6857999"/>
              <a:gd name="connsiteX575" fmla="*/ 2069360 w 12179301"/>
              <a:gd name="connsiteY575" fmla="*/ 5073650 h 6857999"/>
              <a:gd name="connsiteX576" fmla="*/ 2065972 w 12179301"/>
              <a:gd name="connsiteY576" fmla="*/ 5073650 h 6857999"/>
              <a:gd name="connsiteX577" fmla="*/ 2065972 w 12179301"/>
              <a:gd name="connsiteY577" fmla="*/ 5069840 h 6857999"/>
              <a:gd name="connsiteX578" fmla="*/ 11055405 w 12179301"/>
              <a:gd name="connsiteY578" fmla="*/ 5065717 h 6857999"/>
              <a:gd name="connsiteX579" fmla="*/ 11126548 w 12179301"/>
              <a:gd name="connsiteY579" fmla="*/ 5082222 h 6857999"/>
              <a:gd name="connsiteX580" fmla="*/ 11216324 w 12179301"/>
              <a:gd name="connsiteY580" fmla="*/ 5324474 h 6857999"/>
              <a:gd name="connsiteX581" fmla="*/ 10972405 w 12179301"/>
              <a:gd name="connsiteY581" fmla="*/ 5414009 h 6857999"/>
              <a:gd name="connsiteX582" fmla="*/ 10882629 w 12179301"/>
              <a:gd name="connsiteY582" fmla="*/ 5171757 h 6857999"/>
              <a:gd name="connsiteX583" fmla="*/ 11055405 w 12179301"/>
              <a:gd name="connsiteY583" fmla="*/ 5065717 h 6857999"/>
              <a:gd name="connsiteX584" fmla="*/ 10222147 w 12179301"/>
              <a:gd name="connsiteY584" fmla="*/ 5004390 h 6857999"/>
              <a:gd name="connsiteX585" fmla="*/ 10266620 w 12179301"/>
              <a:gd name="connsiteY585" fmla="*/ 5016817 h 6857999"/>
              <a:gd name="connsiteX586" fmla="*/ 10317437 w 12179301"/>
              <a:gd name="connsiteY586" fmla="*/ 5173027 h 6857999"/>
              <a:gd name="connsiteX587" fmla="*/ 10159341 w 12179301"/>
              <a:gd name="connsiteY587" fmla="*/ 5223509 h 6857999"/>
              <a:gd name="connsiteX588" fmla="*/ 10108525 w 12179301"/>
              <a:gd name="connsiteY588" fmla="*/ 5067300 h 6857999"/>
              <a:gd name="connsiteX589" fmla="*/ 10222147 w 12179301"/>
              <a:gd name="connsiteY589" fmla="*/ 5004390 h 6857999"/>
              <a:gd name="connsiteX590" fmla="*/ 1133199 w 12179301"/>
              <a:gd name="connsiteY590" fmla="*/ 4991452 h 6857999"/>
              <a:gd name="connsiteX591" fmla="*/ 1193623 w 12179301"/>
              <a:gd name="connsiteY591" fmla="*/ 5019357 h 6857999"/>
              <a:gd name="connsiteX592" fmla="*/ 1173296 w 12179301"/>
              <a:gd name="connsiteY592" fmla="*/ 5101272 h 6857999"/>
              <a:gd name="connsiteX593" fmla="*/ 1090860 w 12179301"/>
              <a:gd name="connsiteY593" fmla="*/ 5080952 h 6857999"/>
              <a:gd name="connsiteX594" fmla="*/ 1111187 w 12179301"/>
              <a:gd name="connsiteY594" fmla="*/ 4999037 h 6857999"/>
              <a:gd name="connsiteX595" fmla="*/ 1133199 w 12179301"/>
              <a:gd name="connsiteY595" fmla="*/ 4991452 h 6857999"/>
              <a:gd name="connsiteX596" fmla="*/ 429161 w 12179301"/>
              <a:gd name="connsiteY596" fmla="*/ 4953764 h 6857999"/>
              <a:gd name="connsiteX597" fmla="*/ 533573 w 12179301"/>
              <a:gd name="connsiteY597" fmla="*/ 5010467 h 6857999"/>
              <a:gd name="connsiteX598" fmla="*/ 487838 w 12179301"/>
              <a:gd name="connsiteY598" fmla="*/ 5154294 h 6857999"/>
              <a:gd name="connsiteX599" fmla="*/ 342729 w 12179301"/>
              <a:gd name="connsiteY599" fmla="*/ 5108892 h 6857999"/>
              <a:gd name="connsiteX600" fmla="*/ 387899 w 12179301"/>
              <a:gd name="connsiteY600" fmla="*/ 4965065 h 6857999"/>
              <a:gd name="connsiteX601" fmla="*/ 429161 w 12179301"/>
              <a:gd name="connsiteY601" fmla="*/ 4953764 h 6857999"/>
              <a:gd name="connsiteX602" fmla="*/ 1827840 w 12179301"/>
              <a:gd name="connsiteY602" fmla="*/ 4943951 h 6857999"/>
              <a:gd name="connsiteX603" fmla="*/ 1835604 w 12179301"/>
              <a:gd name="connsiteY603" fmla="*/ 4948555 h 6857999"/>
              <a:gd name="connsiteX604" fmla="*/ 1833346 w 12179301"/>
              <a:gd name="connsiteY604" fmla="*/ 4965065 h 6857999"/>
              <a:gd name="connsiteX605" fmla="*/ 1816407 w 12179301"/>
              <a:gd name="connsiteY605" fmla="*/ 4962525 h 6857999"/>
              <a:gd name="connsiteX606" fmla="*/ 1819230 w 12179301"/>
              <a:gd name="connsiteY606" fmla="*/ 4946015 h 6857999"/>
              <a:gd name="connsiteX607" fmla="*/ 1827840 w 12179301"/>
              <a:gd name="connsiteY607" fmla="*/ 4943951 h 6857999"/>
              <a:gd name="connsiteX608" fmla="*/ 8949274 w 12179301"/>
              <a:gd name="connsiteY608" fmla="*/ 4907756 h 6857999"/>
              <a:gd name="connsiteX609" fmla="*/ 8965719 w 12179301"/>
              <a:gd name="connsiteY609" fmla="*/ 4910772 h 6857999"/>
              <a:gd name="connsiteX610" fmla="*/ 8971930 w 12179301"/>
              <a:gd name="connsiteY610" fmla="*/ 4940935 h 6857999"/>
              <a:gd name="connsiteX611" fmla="*/ 8942005 w 12179301"/>
              <a:gd name="connsiteY611" fmla="*/ 4947285 h 6857999"/>
              <a:gd name="connsiteX612" fmla="*/ 8935794 w 12179301"/>
              <a:gd name="connsiteY612" fmla="*/ 4917122 h 6857999"/>
              <a:gd name="connsiteX613" fmla="*/ 8949274 w 12179301"/>
              <a:gd name="connsiteY613" fmla="*/ 4907756 h 6857999"/>
              <a:gd name="connsiteX614" fmla="*/ 9388246 w 12179301"/>
              <a:gd name="connsiteY614" fmla="*/ 4869219 h 6857999"/>
              <a:gd name="connsiteX615" fmla="*/ 9407258 w 12179301"/>
              <a:gd name="connsiteY615" fmla="*/ 4875530 h 6857999"/>
              <a:gd name="connsiteX616" fmla="*/ 9425890 w 12179301"/>
              <a:gd name="connsiteY616" fmla="*/ 4943475 h 6857999"/>
              <a:gd name="connsiteX617" fmla="*/ 9357570 w 12179301"/>
              <a:gd name="connsiteY617" fmla="*/ 4962525 h 6857999"/>
              <a:gd name="connsiteX618" fmla="*/ 9338938 w 12179301"/>
              <a:gd name="connsiteY618" fmla="*/ 4894580 h 6857999"/>
              <a:gd name="connsiteX619" fmla="*/ 9388246 w 12179301"/>
              <a:gd name="connsiteY619" fmla="*/ 4869219 h 6857999"/>
              <a:gd name="connsiteX620" fmla="*/ 10658013 w 12179301"/>
              <a:gd name="connsiteY620" fmla="*/ 4869205 h 6857999"/>
              <a:gd name="connsiteX621" fmla="*/ 10714370 w 12179301"/>
              <a:gd name="connsiteY621" fmla="*/ 4881880 h 6857999"/>
              <a:gd name="connsiteX622" fmla="*/ 10787772 w 12179301"/>
              <a:gd name="connsiteY622" fmla="*/ 5073650 h 6857999"/>
              <a:gd name="connsiteX623" fmla="*/ 10595234 w 12179301"/>
              <a:gd name="connsiteY623" fmla="*/ 5145404 h 6857999"/>
              <a:gd name="connsiteX624" fmla="*/ 10522397 w 12179301"/>
              <a:gd name="connsiteY624" fmla="*/ 4953635 h 6857999"/>
              <a:gd name="connsiteX625" fmla="*/ 10658013 w 12179301"/>
              <a:gd name="connsiteY625" fmla="*/ 4869205 h 6857999"/>
              <a:gd name="connsiteX626" fmla="*/ 1594296 w 12179301"/>
              <a:gd name="connsiteY626" fmla="*/ 4799449 h 6857999"/>
              <a:gd name="connsiteX627" fmla="*/ 1608059 w 12179301"/>
              <a:gd name="connsiteY627" fmla="*/ 4808537 h 6857999"/>
              <a:gd name="connsiteX628" fmla="*/ 1600719 w 12179301"/>
              <a:gd name="connsiteY628" fmla="*/ 4837747 h 6857999"/>
              <a:gd name="connsiteX629" fmla="*/ 1571358 w 12179301"/>
              <a:gd name="connsiteY629" fmla="*/ 4832667 h 6857999"/>
              <a:gd name="connsiteX630" fmla="*/ 1577569 w 12179301"/>
              <a:gd name="connsiteY630" fmla="*/ 4802505 h 6857999"/>
              <a:gd name="connsiteX631" fmla="*/ 1594296 w 12179301"/>
              <a:gd name="connsiteY631" fmla="*/ 4799449 h 6857999"/>
              <a:gd name="connsiteX632" fmla="*/ 892050 w 12179301"/>
              <a:gd name="connsiteY632" fmla="*/ 4798953 h 6857999"/>
              <a:gd name="connsiteX633" fmla="*/ 959302 w 12179301"/>
              <a:gd name="connsiteY633" fmla="*/ 4835207 h 6857999"/>
              <a:gd name="connsiteX634" fmla="*/ 930506 w 12179301"/>
              <a:gd name="connsiteY634" fmla="*/ 4928552 h 6857999"/>
              <a:gd name="connsiteX635" fmla="*/ 836778 w 12179301"/>
              <a:gd name="connsiteY635" fmla="*/ 4900612 h 6857999"/>
              <a:gd name="connsiteX636" fmla="*/ 866139 w 12179301"/>
              <a:gd name="connsiteY636" fmla="*/ 4807267 h 6857999"/>
              <a:gd name="connsiteX637" fmla="*/ 892050 w 12179301"/>
              <a:gd name="connsiteY637" fmla="*/ 4798953 h 6857999"/>
              <a:gd name="connsiteX638" fmla="*/ 9820574 w 12179301"/>
              <a:gd name="connsiteY638" fmla="*/ 4791943 h 6857999"/>
              <a:gd name="connsiteX639" fmla="*/ 9851055 w 12179301"/>
              <a:gd name="connsiteY639" fmla="*/ 4799965 h 6857999"/>
              <a:gd name="connsiteX640" fmla="*/ 9886062 w 12179301"/>
              <a:gd name="connsiteY640" fmla="*/ 4904422 h 6857999"/>
              <a:gd name="connsiteX641" fmla="*/ 9779912 w 12179301"/>
              <a:gd name="connsiteY641" fmla="*/ 4939982 h 6857999"/>
              <a:gd name="connsiteX642" fmla="*/ 9744905 w 12179301"/>
              <a:gd name="connsiteY642" fmla="*/ 4835207 h 6857999"/>
              <a:gd name="connsiteX643" fmla="*/ 9820574 w 12179301"/>
              <a:gd name="connsiteY643" fmla="*/ 4791943 h 6857999"/>
              <a:gd name="connsiteX644" fmla="*/ 187262 w 12179301"/>
              <a:gd name="connsiteY644" fmla="*/ 4712603 h 6857999"/>
              <a:gd name="connsiteX645" fmla="*/ 296994 w 12179301"/>
              <a:gd name="connsiteY645" fmla="*/ 4780915 h 6857999"/>
              <a:gd name="connsiteX646" fmla="*/ 238838 w 12179301"/>
              <a:gd name="connsiteY646" fmla="*/ 4934902 h 6857999"/>
              <a:gd name="connsiteX647" fmla="*/ 83565 w 12179301"/>
              <a:gd name="connsiteY647" fmla="*/ 4876800 h 6857999"/>
              <a:gd name="connsiteX648" fmla="*/ 141722 w 12179301"/>
              <a:gd name="connsiteY648" fmla="*/ 4722812 h 6857999"/>
              <a:gd name="connsiteX649" fmla="*/ 187262 w 12179301"/>
              <a:gd name="connsiteY649" fmla="*/ 4712603 h 6857999"/>
              <a:gd name="connsiteX650" fmla="*/ 11087095 w 12179301"/>
              <a:gd name="connsiteY650" fmla="*/ 4693136 h 6857999"/>
              <a:gd name="connsiteX651" fmla="*/ 11155344 w 12179301"/>
              <a:gd name="connsiteY651" fmla="*/ 4705350 h 6857999"/>
              <a:gd name="connsiteX652" fmla="*/ 11254154 w 12179301"/>
              <a:gd name="connsiteY652" fmla="*/ 4929822 h 6857999"/>
              <a:gd name="connsiteX653" fmla="*/ 11027738 w 12179301"/>
              <a:gd name="connsiteY653" fmla="*/ 5028247 h 6857999"/>
              <a:gd name="connsiteX654" fmla="*/ 10928928 w 12179301"/>
              <a:gd name="connsiteY654" fmla="*/ 4803775 h 6857999"/>
              <a:gd name="connsiteX655" fmla="*/ 11087095 w 12179301"/>
              <a:gd name="connsiteY655" fmla="*/ 4693136 h 6857999"/>
              <a:gd name="connsiteX656" fmla="*/ 10251561 w 12179301"/>
              <a:gd name="connsiteY656" fmla="*/ 4674741 h 6857999"/>
              <a:gd name="connsiteX657" fmla="*/ 10293158 w 12179301"/>
              <a:gd name="connsiteY657" fmla="*/ 4683760 h 6857999"/>
              <a:gd name="connsiteX658" fmla="*/ 10347927 w 12179301"/>
              <a:gd name="connsiteY658" fmla="*/ 4825047 h 6857999"/>
              <a:gd name="connsiteX659" fmla="*/ 10206205 w 12179301"/>
              <a:gd name="connsiteY659" fmla="*/ 4879340 h 6857999"/>
              <a:gd name="connsiteX660" fmla="*/ 10151436 w 12179301"/>
              <a:gd name="connsiteY660" fmla="*/ 4738052 h 6857999"/>
              <a:gd name="connsiteX661" fmla="*/ 10251561 w 12179301"/>
              <a:gd name="connsiteY661" fmla="*/ 4674741 h 6857999"/>
              <a:gd name="connsiteX662" fmla="*/ 8978917 w 12179301"/>
              <a:gd name="connsiteY662" fmla="*/ 4642167 h 6857999"/>
              <a:gd name="connsiteX663" fmla="*/ 8988869 w 12179301"/>
              <a:gd name="connsiteY663" fmla="*/ 4643437 h 6857999"/>
              <a:gd name="connsiteX664" fmla="*/ 8993950 w 12179301"/>
              <a:gd name="connsiteY664" fmla="*/ 4659947 h 6857999"/>
              <a:gd name="connsiteX665" fmla="*/ 8977011 w 12179301"/>
              <a:gd name="connsiteY665" fmla="*/ 4665027 h 6857999"/>
              <a:gd name="connsiteX666" fmla="*/ 8971930 w 12179301"/>
              <a:gd name="connsiteY666" fmla="*/ 4648517 h 6857999"/>
              <a:gd name="connsiteX667" fmla="*/ 8978917 w 12179301"/>
              <a:gd name="connsiteY667" fmla="*/ 4642167 h 6857999"/>
              <a:gd name="connsiteX668" fmla="*/ 1365128 w 12179301"/>
              <a:gd name="connsiteY668" fmla="*/ 4634865 h 6857999"/>
              <a:gd name="connsiteX669" fmla="*/ 1384467 w 12179301"/>
              <a:gd name="connsiteY669" fmla="*/ 4649787 h 6857999"/>
              <a:gd name="connsiteX670" fmla="*/ 1371480 w 12179301"/>
              <a:gd name="connsiteY670" fmla="*/ 4691380 h 6857999"/>
              <a:gd name="connsiteX671" fmla="*/ 1328569 w 12179301"/>
              <a:gd name="connsiteY671" fmla="*/ 4678680 h 6857999"/>
              <a:gd name="connsiteX672" fmla="*/ 1341555 w 12179301"/>
              <a:gd name="connsiteY672" fmla="*/ 4637087 h 6857999"/>
              <a:gd name="connsiteX673" fmla="*/ 1365128 w 12179301"/>
              <a:gd name="connsiteY673" fmla="*/ 4634865 h 6857999"/>
              <a:gd name="connsiteX674" fmla="*/ 658735 w 12179301"/>
              <a:gd name="connsiteY674" fmla="*/ 4586734 h 6857999"/>
              <a:gd name="connsiteX675" fmla="*/ 733451 w 12179301"/>
              <a:gd name="connsiteY675" fmla="*/ 4632007 h 6857999"/>
              <a:gd name="connsiteX676" fmla="*/ 693927 w 12179301"/>
              <a:gd name="connsiteY676" fmla="*/ 4735512 h 6857999"/>
              <a:gd name="connsiteX677" fmla="*/ 588907 w 12179301"/>
              <a:gd name="connsiteY677" fmla="*/ 4697730 h 6857999"/>
              <a:gd name="connsiteX678" fmla="*/ 628431 w 12179301"/>
              <a:gd name="connsiteY678" fmla="*/ 4594225 h 6857999"/>
              <a:gd name="connsiteX679" fmla="*/ 658735 w 12179301"/>
              <a:gd name="connsiteY679" fmla="*/ 4586734 h 6857999"/>
              <a:gd name="connsiteX680" fmla="*/ 9394977 w 12179301"/>
              <a:gd name="connsiteY680" fmla="*/ 4586089 h 6857999"/>
              <a:gd name="connsiteX681" fmla="*/ 9425890 w 12179301"/>
              <a:gd name="connsiteY681" fmla="*/ 4587875 h 6857999"/>
              <a:gd name="connsiteX682" fmla="*/ 9445088 w 12179301"/>
              <a:gd name="connsiteY682" fmla="*/ 4642167 h 6857999"/>
              <a:gd name="connsiteX683" fmla="*/ 9390883 w 12179301"/>
              <a:gd name="connsiteY683" fmla="*/ 4661217 h 6857999"/>
              <a:gd name="connsiteX684" fmla="*/ 9371686 w 12179301"/>
              <a:gd name="connsiteY684" fmla="*/ 4606925 h 6857999"/>
              <a:gd name="connsiteX685" fmla="*/ 9394977 w 12179301"/>
              <a:gd name="connsiteY685" fmla="*/ 4586089 h 6857999"/>
              <a:gd name="connsiteX686" fmla="*/ 10675887 w 12179301"/>
              <a:gd name="connsiteY686" fmla="*/ 4519994 h 6857999"/>
              <a:gd name="connsiteX687" fmla="*/ 10729615 w 12179301"/>
              <a:gd name="connsiteY687" fmla="*/ 4528820 h 6857999"/>
              <a:gd name="connsiteX688" fmla="*/ 10808098 w 12179301"/>
              <a:gd name="connsiteY688" fmla="*/ 4702810 h 6857999"/>
              <a:gd name="connsiteX689" fmla="*/ 10631934 w 12179301"/>
              <a:gd name="connsiteY689" fmla="*/ 4780915 h 6857999"/>
              <a:gd name="connsiteX690" fmla="*/ 10553451 w 12179301"/>
              <a:gd name="connsiteY690" fmla="*/ 4606925 h 6857999"/>
              <a:gd name="connsiteX691" fmla="*/ 10675887 w 12179301"/>
              <a:gd name="connsiteY691" fmla="*/ 4519994 h 6857999"/>
              <a:gd name="connsiteX692" fmla="*/ 9837777 w 12179301"/>
              <a:gd name="connsiteY692" fmla="*/ 4486448 h 6857999"/>
              <a:gd name="connsiteX693" fmla="*/ 9864606 w 12179301"/>
              <a:gd name="connsiteY693" fmla="*/ 4491990 h 6857999"/>
              <a:gd name="connsiteX694" fmla="*/ 9901307 w 12179301"/>
              <a:gd name="connsiteY694" fmla="*/ 4582795 h 6857999"/>
              <a:gd name="connsiteX695" fmla="*/ 9810402 w 12179301"/>
              <a:gd name="connsiteY695" fmla="*/ 4619625 h 6857999"/>
              <a:gd name="connsiteX696" fmla="*/ 9773701 w 12179301"/>
              <a:gd name="connsiteY696" fmla="*/ 4528820 h 6857999"/>
              <a:gd name="connsiteX697" fmla="*/ 9837777 w 12179301"/>
              <a:gd name="connsiteY697" fmla="*/ 4486448 h 6857999"/>
              <a:gd name="connsiteX698" fmla="*/ 1129 w 12179301"/>
              <a:gd name="connsiteY698" fmla="*/ 4460557 h 6857999"/>
              <a:gd name="connsiteX699" fmla="*/ 73402 w 12179301"/>
              <a:gd name="connsiteY699" fmla="*/ 4532630 h 6857999"/>
              <a:gd name="connsiteX700" fmla="*/ 1129 w 12179301"/>
              <a:gd name="connsiteY700" fmla="*/ 4695190 h 6857999"/>
              <a:gd name="connsiteX701" fmla="*/ 1144712 w 12179301"/>
              <a:gd name="connsiteY701" fmla="*/ 4451151 h 6857999"/>
              <a:gd name="connsiteX702" fmla="*/ 1168215 w 12179301"/>
              <a:gd name="connsiteY702" fmla="*/ 4471987 h 6857999"/>
              <a:gd name="connsiteX703" fmla="*/ 1149017 w 12179301"/>
              <a:gd name="connsiteY703" fmla="*/ 4526280 h 6857999"/>
              <a:gd name="connsiteX704" fmla="*/ 1094813 w 12179301"/>
              <a:gd name="connsiteY704" fmla="*/ 4507230 h 6857999"/>
              <a:gd name="connsiteX705" fmla="*/ 1114010 w 12179301"/>
              <a:gd name="connsiteY705" fmla="*/ 4452937 h 6857999"/>
              <a:gd name="connsiteX706" fmla="*/ 1144712 w 12179301"/>
              <a:gd name="connsiteY706" fmla="*/ 4451151 h 6857999"/>
              <a:gd name="connsiteX707" fmla="*/ 8995080 w 12179301"/>
              <a:gd name="connsiteY707" fmla="*/ 4381182 h 6857999"/>
              <a:gd name="connsiteX708" fmla="*/ 8996209 w 12179301"/>
              <a:gd name="connsiteY708" fmla="*/ 4384992 h 6857999"/>
              <a:gd name="connsiteX709" fmla="*/ 8992256 w 12179301"/>
              <a:gd name="connsiteY709" fmla="*/ 4386262 h 6857999"/>
              <a:gd name="connsiteX710" fmla="*/ 8991127 w 12179301"/>
              <a:gd name="connsiteY710" fmla="*/ 4382452 h 6857999"/>
              <a:gd name="connsiteX711" fmla="*/ 8995080 w 12179301"/>
              <a:gd name="connsiteY711" fmla="*/ 4381182 h 6857999"/>
              <a:gd name="connsiteX712" fmla="*/ 435399 w 12179301"/>
              <a:gd name="connsiteY712" fmla="*/ 4354800 h 6857999"/>
              <a:gd name="connsiteX713" fmla="*/ 516070 w 12179301"/>
              <a:gd name="connsiteY713" fmla="*/ 4410075 h 6857999"/>
              <a:gd name="connsiteX714" fmla="*/ 465253 w 12179301"/>
              <a:gd name="connsiteY714" fmla="*/ 4523740 h 6857999"/>
              <a:gd name="connsiteX715" fmla="*/ 350069 w 12179301"/>
              <a:gd name="connsiteY715" fmla="*/ 4474527 h 6857999"/>
              <a:gd name="connsiteX716" fmla="*/ 400886 w 12179301"/>
              <a:gd name="connsiteY716" fmla="*/ 4360862 h 6857999"/>
              <a:gd name="connsiteX717" fmla="*/ 435399 w 12179301"/>
              <a:gd name="connsiteY717" fmla="*/ 4354800 h 6857999"/>
              <a:gd name="connsiteX718" fmla="*/ 10258610 w 12179301"/>
              <a:gd name="connsiteY718" fmla="*/ 4350931 h 6857999"/>
              <a:gd name="connsiteX719" fmla="*/ 10297110 w 12179301"/>
              <a:gd name="connsiteY719" fmla="*/ 4357052 h 6857999"/>
              <a:gd name="connsiteX720" fmla="*/ 10355267 w 12179301"/>
              <a:gd name="connsiteY720" fmla="*/ 4482147 h 6857999"/>
              <a:gd name="connsiteX721" fmla="*/ 10228790 w 12179301"/>
              <a:gd name="connsiteY721" fmla="*/ 4538662 h 6857999"/>
              <a:gd name="connsiteX722" fmla="*/ 10170634 w 12179301"/>
              <a:gd name="connsiteY722" fmla="*/ 4413885 h 6857999"/>
              <a:gd name="connsiteX723" fmla="*/ 10258610 w 12179301"/>
              <a:gd name="connsiteY723" fmla="*/ 4350931 h 6857999"/>
              <a:gd name="connsiteX724" fmla="*/ 11094602 w 12179301"/>
              <a:gd name="connsiteY724" fmla="*/ 4325903 h 6857999"/>
              <a:gd name="connsiteX725" fmla="*/ 11159296 w 12179301"/>
              <a:gd name="connsiteY725" fmla="*/ 4333240 h 6857999"/>
              <a:gd name="connsiteX726" fmla="*/ 11264317 w 12179301"/>
              <a:gd name="connsiteY726" fmla="*/ 4539932 h 6857999"/>
              <a:gd name="connsiteX727" fmla="*/ 11057099 w 12179301"/>
              <a:gd name="connsiteY727" fmla="*/ 4644707 h 6857999"/>
              <a:gd name="connsiteX728" fmla="*/ 10952078 w 12179301"/>
              <a:gd name="connsiteY728" fmla="*/ 4438015 h 6857999"/>
              <a:gd name="connsiteX729" fmla="*/ 11094602 w 12179301"/>
              <a:gd name="connsiteY729" fmla="*/ 4325903 h 6857999"/>
              <a:gd name="connsiteX730" fmla="*/ 9427584 w 12179301"/>
              <a:gd name="connsiteY730" fmla="*/ 4305617 h 6857999"/>
              <a:gd name="connsiteX731" fmla="*/ 9443958 w 12179301"/>
              <a:gd name="connsiteY731" fmla="*/ 4345940 h 6857999"/>
              <a:gd name="connsiteX732" fmla="*/ 9403305 w 12179301"/>
              <a:gd name="connsiteY732" fmla="*/ 4362132 h 6857999"/>
              <a:gd name="connsiteX733" fmla="*/ 9386931 w 12179301"/>
              <a:gd name="connsiteY733" fmla="*/ 4321810 h 6857999"/>
              <a:gd name="connsiteX734" fmla="*/ 9427584 w 12179301"/>
              <a:gd name="connsiteY734" fmla="*/ 4305617 h 6857999"/>
              <a:gd name="connsiteX735" fmla="*/ 1601848 w 12179301"/>
              <a:gd name="connsiteY735" fmla="*/ 4303077 h 6857999"/>
              <a:gd name="connsiteX736" fmla="*/ 1605801 w 12179301"/>
              <a:gd name="connsiteY736" fmla="*/ 4304347 h 6857999"/>
              <a:gd name="connsiteX737" fmla="*/ 1604107 w 12179301"/>
              <a:gd name="connsiteY737" fmla="*/ 4308157 h 6857999"/>
              <a:gd name="connsiteX738" fmla="*/ 1600719 w 12179301"/>
              <a:gd name="connsiteY738" fmla="*/ 4306887 h 6857999"/>
              <a:gd name="connsiteX739" fmla="*/ 1601848 w 12179301"/>
              <a:gd name="connsiteY739" fmla="*/ 4303077 h 6857999"/>
              <a:gd name="connsiteX740" fmla="*/ 913885 w 12179301"/>
              <a:gd name="connsiteY740" fmla="*/ 4245287 h 6857999"/>
              <a:gd name="connsiteX741" fmla="*/ 959302 w 12179301"/>
              <a:gd name="connsiteY741" fmla="*/ 4276407 h 6857999"/>
              <a:gd name="connsiteX742" fmla="*/ 931636 w 12179301"/>
              <a:gd name="connsiteY742" fmla="*/ 4342130 h 6857999"/>
              <a:gd name="connsiteX743" fmla="*/ 866139 w 12179301"/>
              <a:gd name="connsiteY743" fmla="*/ 4314190 h 6857999"/>
              <a:gd name="connsiteX744" fmla="*/ 893806 w 12179301"/>
              <a:gd name="connsiteY744" fmla="*/ 4248785 h 6857999"/>
              <a:gd name="connsiteX745" fmla="*/ 913885 w 12179301"/>
              <a:gd name="connsiteY745" fmla="*/ 4245287 h 6857999"/>
              <a:gd name="connsiteX746" fmla="*/ 12097143 w 12179301"/>
              <a:gd name="connsiteY746" fmla="*/ 4191952 h 6857999"/>
              <a:gd name="connsiteX747" fmla="*/ 12027693 w 12179301"/>
              <a:gd name="connsiteY747" fmla="*/ 4242435 h 6857999"/>
              <a:gd name="connsiteX748" fmla="*/ 12126503 w 12179301"/>
              <a:gd name="connsiteY748" fmla="*/ 4312920 h 6857999"/>
              <a:gd name="connsiteX749" fmla="*/ 12097143 w 12179301"/>
              <a:gd name="connsiteY749" fmla="*/ 4191952 h 6857999"/>
              <a:gd name="connsiteX750" fmla="*/ 9834637 w 12179301"/>
              <a:gd name="connsiteY750" fmla="*/ 4188395 h 6857999"/>
              <a:gd name="connsiteX751" fmla="*/ 9858395 w 12179301"/>
              <a:gd name="connsiteY751" fmla="*/ 4191952 h 6857999"/>
              <a:gd name="connsiteX752" fmla="*/ 9893966 w 12179301"/>
              <a:gd name="connsiteY752" fmla="*/ 4267517 h 6857999"/>
              <a:gd name="connsiteX753" fmla="*/ 9816612 w 12179301"/>
              <a:gd name="connsiteY753" fmla="*/ 4303077 h 6857999"/>
              <a:gd name="connsiteX754" fmla="*/ 9781041 w 12179301"/>
              <a:gd name="connsiteY754" fmla="*/ 4227195 h 6857999"/>
              <a:gd name="connsiteX755" fmla="*/ 9834637 w 12179301"/>
              <a:gd name="connsiteY755" fmla="*/ 4188395 h 6857999"/>
              <a:gd name="connsiteX756" fmla="*/ 10674326 w 12179301"/>
              <a:gd name="connsiteY756" fmla="*/ 4176241 h 6857999"/>
              <a:gd name="connsiteX757" fmla="*/ 10724533 w 12179301"/>
              <a:gd name="connsiteY757" fmla="*/ 4181792 h 6857999"/>
              <a:gd name="connsiteX758" fmla="*/ 10806404 w 12179301"/>
              <a:gd name="connsiteY758" fmla="*/ 4339590 h 6857999"/>
              <a:gd name="connsiteX759" fmla="*/ 10647179 w 12179301"/>
              <a:gd name="connsiteY759" fmla="*/ 4421505 h 6857999"/>
              <a:gd name="connsiteX760" fmla="*/ 10565308 w 12179301"/>
              <a:gd name="connsiteY760" fmla="*/ 4263707 h 6857999"/>
              <a:gd name="connsiteX761" fmla="*/ 10674326 w 12179301"/>
              <a:gd name="connsiteY761" fmla="*/ 4176241 h 6857999"/>
              <a:gd name="connsiteX762" fmla="*/ 1389548 w 12179301"/>
              <a:gd name="connsiteY762" fmla="*/ 4128770 h 6857999"/>
              <a:gd name="connsiteX763" fmla="*/ 1405923 w 12179301"/>
              <a:gd name="connsiteY763" fmla="*/ 4135120 h 6857999"/>
              <a:gd name="connsiteX764" fmla="*/ 1399712 w 12179301"/>
              <a:gd name="connsiteY764" fmla="*/ 4151630 h 6857999"/>
              <a:gd name="connsiteX765" fmla="*/ 1383337 w 12179301"/>
              <a:gd name="connsiteY765" fmla="*/ 4144010 h 6857999"/>
              <a:gd name="connsiteX766" fmla="*/ 1389548 w 12179301"/>
              <a:gd name="connsiteY766" fmla="*/ 4128770 h 6857999"/>
              <a:gd name="connsiteX767" fmla="*/ 224704 w 12179301"/>
              <a:gd name="connsiteY767" fmla="*/ 4103107 h 6857999"/>
              <a:gd name="connsiteX768" fmla="*/ 309981 w 12179301"/>
              <a:gd name="connsiteY768" fmla="*/ 4169410 h 6857999"/>
              <a:gd name="connsiteX769" fmla="*/ 246742 w 12179301"/>
              <a:gd name="connsiteY769" fmla="*/ 4291647 h 6857999"/>
              <a:gd name="connsiteX770" fmla="*/ 122524 w 12179301"/>
              <a:gd name="connsiteY770" fmla="*/ 4229735 h 6857999"/>
              <a:gd name="connsiteX771" fmla="*/ 185763 w 12179301"/>
              <a:gd name="connsiteY771" fmla="*/ 4107497 h 6857999"/>
              <a:gd name="connsiteX772" fmla="*/ 224704 w 12179301"/>
              <a:gd name="connsiteY772" fmla="*/ 4103107 h 6857999"/>
              <a:gd name="connsiteX773" fmla="*/ 11540093 w 12179301"/>
              <a:gd name="connsiteY773" fmla="*/ 4092281 h 6857999"/>
              <a:gd name="connsiteX774" fmla="*/ 11578815 w 12179301"/>
              <a:gd name="connsiteY774" fmla="*/ 4098607 h 6857999"/>
              <a:gd name="connsiteX775" fmla="*/ 11714325 w 12179301"/>
              <a:gd name="connsiteY775" fmla="*/ 4334510 h 6857999"/>
              <a:gd name="connsiteX776" fmla="*/ 11476617 w 12179301"/>
              <a:gd name="connsiteY776" fmla="*/ 4469447 h 6857999"/>
              <a:gd name="connsiteX777" fmla="*/ 11341106 w 12179301"/>
              <a:gd name="connsiteY777" fmla="*/ 4233545 h 6857999"/>
              <a:gd name="connsiteX778" fmla="*/ 11540093 w 12179301"/>
              <a:gd name="connsiteY778" fmla="*/ 4092281 h 6857999"/>
              <a:gd name="connsiteX779" fmla="*/ 2259 w 12179301"/>
              <a:gd name="connsiteY779" fmla="*/ 4045512 h 6857999"/>
              <a:gd name="connsiteX780" fmla="*/ 2259 w 12179301"/>
              <a:gd name="connsiteY780" fmla="*/ 4045585 h 6857999"/>
              <a:gd name="connsiteX781" fmla="*/ 1129 w 12179301"/>
              <a:gd name="connsiteY781" fmla="*/ 4045585 h 6857999"/>
              <a:gd name="connsiteX782" fmla="*/ 10246858 w 12179301"/>
              <a:gd name="connsiteY782" fmla="*/ 4033048 h 6857999"/>
              <a:gd name="connsiteX783" fmla="*/ 10281865 w 12179301"/>
              <a:gd name="connsiteY783" fmla="*/ 4037012 h 6857999"/>
              <a:gd name="connsiteX784" fmla="*/ 10340022 w 12179301"/>
              <a:gd name="connsiteY784" fmla="*/ 4146550 h 6857999"/>
              <a:gd name="connsiteX785" fmla="*/ 10228790 w 12179301"/>
              <a:gd name="connsiteY785" fmla="*/ 4204652 h 6857999"/>
              <a:gd name="connsiteX786" fmla="*/ 10170634 w 12179301"/>
              <a:gd name="connsiteY786" fmla="*/ 4094797 h 6857999"/>
              <a:gd name="connsiteX787" fmla="*/ 10246858 w 12179301"/>
              <a:gd name="connsiteY787" fmla="*/ 4033048 h 6857999"/>
              <a:gd name="connsiteX788" fmla="*/ 9409516 w 12179301"/>
              <a:gd name="connsiteY788" fmla="*/ 4031932 h 6857999"/>
              <a:gd name="connsiteX789" fmla="*/ 9422502 w 12179301"/>
              <a:gd name="connsiteY789" fmla="*/ 4059555 h 6857999"/>
              <a:gd name="connsiteX790" fmla="*/ 9394271 w 12179301"/>
              <a:gd name="connsiteY790" fmla="*/ 4072255 h 6857999"/>
              <a:gd name="connsiteX791" fmla="*/ 9381849 w 12179301"/>
              <a:gd name="connsiteY791" fmla="*/ 4044315 h 6857999"/>
              <a:gd name="connsiteX792" fmla="*/ 9409516 w 12179301"/>
              <a:gd name="connsiteY792" fmla="*/ 4031932 h 6857999"/>
              <a:gd name="connsiteX793" fmla="*/ 708317 w 12179301"/>
              <a:gd name="connsiteY793" fmla="*/ 4024049 h 6857999"/>
              <a:gd name="connsiteX794" fmla="*/ 761118 w 12179301"/>
              <a:gd name="connsiteY794" fmla="*/ 4064635 h 6857999"/>
              <a:gd name="connsiteX795" fmla="*/ 723288 w 12179301"/>
              <a:gd name="connsiteY795" fmla="*/ 4140200 h 6857999"/>
              <a:gd name="connsiteX796" fmla="*/ 647063 w 12179301"/>
              <a:gd name="connsiteY796" fmla="*/ 4102417 h 6857999"/>
              <a:gd name="connsiteX797" fmla="*/ 685458 w 12179301"/>
              <a:gd name="connsiteY797" fmla="*/ 4026852 h 6857999"/>
              <a:gd name="connsiteX798" fmla="*/ 708317 w 12179301"/>
              <a:gd name="connsiteY798" fmla="*/ 4024049 h 6857999"/>
              <a:gd name="connsiteX799" fmla="*/ 11079913 w 12179301"/>
              <a:gd name="connsiteY799" fmla="*/ 3965376 h 6857999"/>
              <a:gd name="connsiteX800" fmla="*/ 11141793 w 12179301"/>
              <a:gd name="connsiteY800" fmla="*/ 3968750 h 6857999"/>
              <a:gd name="connsiteX801" fmla="*/ 11251331 w 12179301"/>
              <a:gd name="connsiteY801" fmla="*/ 4156710 h 6857999"/>
              <a:gd name="connsiteX802" fmla="*/ 11062181 w 12179301"/>
              <a:gd name="connsiteY802" fmla="*/ 4266247 h 6857999"/>
              <a:gd name="connsiteX803" fmla="*/ 10952078 w 12179301"/>
              <a:gd name="connsiteY803" fmla="*/ 4078605 h 6857999"/>
              <a:gd name="connsiteX804" fmla="*/ 11079913 w 12179301"/>
              <a:gd name="connsiteY804" fmla="*/ 3965376 h 6857999"/>
              <a:gd name="connsiteX805" fmla="*/ 1186847 w 12179301"/>
              <a:gd name="connsiteY805" fmla="*/ 3936047 h 6857999"/>
              <a:gd name="connsiteX806" fmla="*/ 1215079 w 12179301"/>
              <a:gd name="connsiteY806" fmla="*/ 3949700 h 6857999"/>
              <a:gd name="connsiteX807" fmla="*/ 1200963 w 12179301"/>
              <a:gd name="connsiteY807" fmla="*/ 3977640 h 6857999"/>
              <a:gd name="connsiteX808" fmla="*/ 1173296 w 12179301"/>
              <a:gd name="connsiteY808" fmla="*/ 3963670 h 6857999"/>
              <a:gd name="connsiteX809" fmla="*/ 1186847 w 12179301"/>
              <a:gd name="connsiteY809" fmla="*/ 3936047 h 6857999"/>
              <a:gd name="connsiteX810" fmla="*/ 9812051 w 12179301"/>
              <a:gd name="connsiteY810" fmla="*/ 3895338 h 6857999"/>
              <a:gd name="connsiteX811" fmla="*/ 9831857 w 12179301"/>
              <a:gd name="connsiteY811" fmla="*/ 3896995 h 6857999"/>
              <a:gd name="connsiteX812" fmla="*/ 9865735 w 12179301"/>
              <a:gd name="connsiteY812" fmla="*/ 3958590 h 6857999"/>
              <a:gd name="connsiteX813" fmla="*/ 9802497 w 12179301"/>
              <a:gd name="connsiteY813" fmla="*/ 3992880 h 6857999"/>
              <a:gd name="connsiteX814" fmla="*/ 9768619 w 12179301"/>
              <a:gd name="connsiteY814" fmla="*/ 3930967 h 6857999"/>
              <a:gd name="connsiteX815" fmla="*/ 9812051 w 12179301"/>
              <a:gd name="connsiteY815" fmla="*/ 3895338 h 6857999"/>
              <a:gd name="connsiteX816" fmla="*/ 10649923 w 12179301"/>
              <a:gd name="connsiteY816" fmla="*/ 3840048 h 6857999"/>
              <a:gd name="connsiteX817" fmla="*/ 10696302 w 12179301"/>
              <a:gd name="connsiteY817" fmla="*/ 3842702 h 6857999"/>
              <a:gd name="connsiteX818" fmla="*/ 10781561 w 12179301"/>
              <a:gd name="connsiteY818" fmla="*/ 3983990 h 6857999"/>
              <a:gd name="connsiteX819" fmla="*/ 10638710 w 12179301"/>
              <a:gd name="connsiteY819" fmla="*/ 4068445 h 6857999"/>
              <a:gd name="connsiteX820" fmla="*/ 10553451 w 12179301"/>
              <a:gd name="connsiteY820" fmla="*/ 3927157 h 6857999"/>
              <a:gd name="connsiteX821" fmla="*/ 10649923 w 12179301"/>
              <a:gd name="connsiteY821" fmla="*/ 3840048 h 6857999"/>
              <a:gd name="connsiteX822" fmla="*/ 2259 w 12179301"/>
              <a:gd name="connsiteY822" fmla="*/ 3833812 h 6857999"/>
              <a:gd name="connsiteX823" fmla="*/ 117443 w 12179301"/>
              <a:gd name="connsiteY823" fmla="*/ 3913187 h 6857999"/>
              <a:gd name="connsiteX824" fmla="*/ 40654 w 12179301"/>
              <a:gd name="connsiteY824" fmla="*/ 4043045 h 6857999"/>
              <a:gd name="connsiteX825" fmla="*/ 2259 w 12179301"/>
              <a:gd name="connsiteY825" fmla="*/ 4045512 h 6857999"/>
              <a:gd name="connsiteX826" fmla="*/ 515126 w 12179301"/>
              <a:gd name="connsiteY826" fmla="*/ 3783940 h 6857999"/>
              <a:gd name="connsiteX827" fmla="*/ 572532 w 12179301"/>
              <a:gd name="connsiteY827" fmla="*/ 3833812 h 6857999"/>
              <a:gd name="connsiteX828" fmla="*/ 523410 w 12179301"/>
              <a:gd name="connsiteY828" fmla="*/ 3918267 h 6857999"/>
              <a:gd name="connsiteX829" fmla="*/ 438716 w 12179301"/>
              <a:gd name="connsiteY829" fmla="*/ 3870325 h 6857999"/>
              <a:gd name="connsiteX830" fmla="*/ 487838 w 12179301"/>
              <a:gd name="connsiteY830" fmla="*/ 3785870 h 6857999"/>
              <a:gd name="connsiteX831" fmla="*/ 515126 w 12179301"/>
              <a:gd name="connsiteY831" fmla="*/ 3783940 h 6857999"/>
              <a:gd name="connsiteX832" fmla="*/ 9373945 w 12179301"/>
              <a:gd name="connsiteY832" fmla="*/ 3763327 h 6857999"/>
              <a:gd name="connsiteX833" fmla="*/ 9382979 w 12179301"/>
              <a:gd name="connsiteY833" fmla="*/ 3779520 h 6857999"/>
              <a:gd name="connsiteX834" fmla="*/ 9367734 w 12179301"/>
              <a:gd name="connsiteY834" fmla="*/ 3787140 h 6857999"/>
              <a:gd name="connsiteX835" fmla="*/ 9359264 w 12179301"/>
              <a:gd name="connsiteY835" fmla="*/ 3771900 h 6857999"/>
              <a:gd name="connsiteX836" fmla="*/ 9373945 w 12179301"/>
              <a:gd name="connsiteY836" fmla="*/ 3763327 h 6857999"/>
              <a:gd name="connsiteX837" fmla="*/ 993745 w 12179301"/>
              <a:gd name="connsiteY837" fmla="*/ 3725227 h 6857999"/>
              <a:gd name="connsiteX838" fmla="*/ 1031575 w 12179301"/>
              <a:gd name="connsiteY838" fmla="*/ 3746817 h 6857999"/>
              <a:gd name="connsiteX839" fmla="*/ 1010119 w 12179301"/>
              <a:gd name="connsiteY839" fmla="*/ 3784600 h 6857999"/>
              <a:gd name="connsiteX840" fmla="*/ 972289 w 12179301"/>
              <a:gd name="connsiteY840" fmla="*/ 3763327 h 6857999"/>
              <a:gd name="connsiteX841" fmla="*/ 993745 w 12179301"/>
              <a:gd name="connsiteY841" fmla="*/ 3725227 h 6857999"/>
              <a:gd name="connsiteX842" fmla="*/ 10214128 w 12179301"/>
              <a:gd name="connsiteY842" fmla="*/ 3722856 h 6857999"/>
              <a:gd name="connsiteX843" fmla="*/ 10245165 w 12179301"/>
              <a:gd name="connsiteY843" fmla="*/ 3723957 h 6857999"/>
              <a:gd name="connsiteX844" fmla="*/ 10303321 w 12179301"/>
              <a:gd name="connsiteY844" fmla="*/ 3819842 h 6857999"/>
              <a:gd name="connsiteX845" fmla="*/ 10207335 w 12179301"/>
              <a:gd name="connsiteY845" fmla="*/ 3876675 h 6857999"/>
              <a:gd name="connsiteX846" fmla="*/ 10149178 w 12179301"/>
              <a:gd name="connsiteY846" fmla="*/ 3782060 h 6857999"/>
              <a:gd name="connsiteX847" fmla="*/ 10214128 w 12179301"/>
              <a:gd name="connsiteY847" fmla="*/ 3722856 h 6857999"/>
              <a:gd name="connsiteX848" fmla="*/ 11507737 w 12179301"/>
              <a:gd name="connsiteY848" fmla="*/ 3711585 h 6857999"/>
              <a:gd name="connsiteX849" fmla="*/ 11544937 w 12179301"/>
              <a:gd name="connsiteY849" fmla="*/ 3715385 h 6857999"/>
              <a:gd name="connsiteX850" fmla="*/ 11686658 w 12179301"/>
              <a:gd name="connsiteY850" fmla="*/ 3932237 h 6857999"/>
              <a:gd name="connsiteX851" fmla="*/ 11469277 w 12179301"/>
              <a:gd name="connsiteY851" fmla="*/ 4073525 h 6857999"/>
              <a:gd name="connsiteX852" fmla="*/ 11327555 w 12179301"/>
              <a:gd name="connsiteY852" fmla="*/ 3856672 h 6857999"/>
              <a:gd name="connsiteX853" fmla="*/ 11507737 w 12179301"/>
              <a:gd name="connsiteY853" fmla="*/ 3711585 h 6857999"/>
              <a:gd name="connsiteX854" fmla="*/ 9787816 w 12179301"/>
              <a:gd name="connsiteY854" fmla="*/ 3610610 h 6857999"/>
              <a:gd name="connsiteX855" fmla="*/ 9817742 w 12179301"/>
              <a:gd name="connsiteY855" fmla="*/ 3659822 h 6857999"/>
              <a:gd name="connsiteX856" fmla="*/ 9768619 w 12179301"/>
              <a:gd name="connsiteY856" fmla="*/ 3689985 h 6857999"/>
              <a:gd name="connsiteX857" fmla="*/ 9738129 w 12179301"/>
              <a:gd name="connsiteY857" fmla="*/ 3640772 h 6857999"/>
              <a:gd name="connsiteX858" fmla="*/ 9787816 w 12179301"/>
              <a:gd name="connsiteY858" fmla="*/ 3610610 h 6857999"/>
              <a:gd name="connsiteX859" fmla="*/ 11043504 w 12179301"/>
              <a:gd name="connsiteY859" fmla="*/ 3610372 h 6857999"/>
              <a:gd name="connsiteX860" fmla="*/ 11101140 w 12179301"/>
              <a:gd name="connsiteY860" fmla="*/ 3610610 h 6857999"/>
              <a:gd name="connsiteX861" fmla="*/ 11215195 w 12179301"/>
              <a:gd name="connsiteY861" fmla="*/ 3780790 h 6857999"/>
              <a:gd name="connsiteX862" fmla="*/ 11042983 w 12179301"/>
              <a:gd name="connsiteY862" fmla="*/ 3894455 h 6857999"/>
              <a:gd name="connsiteX863" fmla="*/ 10928928 w 12179301"/>
              <a:gd name="connsiteY863" fmla="*/ 3723957 h 6857999"/>
              <a:gd name="connsiteX864" fmla="*/ 11043504 w 12179301"/>
              <a:gd name="connsiteY864" fmla="*/ 3610372 h 6857999"/>
              <a:gd name="connsiteX865" fmla="*/ 333554 w 12179301"/>
              <a:gd name="connsiteY865" fmla="*/ 3525808 h 6857999"/>
              <a:gd name="connsiteX866" fmla="*/ 395804 w 12179301"/>
              <a:gd name="connsiteY866" fmla="*/ 3586797 h 6857999"/>
              <a:gd name="connsiteX867" fmla="*/ 334824 w 12179301"/>
              <a:gd name="connsiteY867" fmla="*/ 3679825 h 6857999"/>
              <a:gd name="connsiteX868" fmla="*/ 241661 w 12179301"/>
              <a:gd name="connsiteY868" fmla="*/ 3619500 h 6857999"/>
              <a:gd name="connsiteX869" fmla="*/ 302076 w 12179301"/>
              <a:gd name="connsiteY869" fmla="*/ 3526155 h 6857999"/>
              <a:gd name="connsiteX870" fmla="*/ 333554 w 12179301"/>
              <a:gd name="connsiteY870" fmla="*/ 3525808 h 6857999"/>
              <a:gd name="connsiteX871" fmla="*/ 10648309 w 12179301"/>
              <a:gd name="connsiteY871" fmla="*/ 3512185 h 6857999"/>
              <a:gd name="connsiteX872" fmla="*/ 10733003 w 12179301"/>
              <a:gd name="connsiteY872" fmla="*/ 3636962 h 6857999"/>
              <a:gd name="connsiteX873" fmla="*/ 10607091 w 12179301"/>
              <a:gd name="connsiteY873" fmla="*/ 3721735 h 6857999"/>
              <a:gd name="connsiteX874" fmla="*/ 10522397 w 12179301"/>
              <a:gd name="connsiteY874" fmla="*/ 3596640 h 6857999"/>
              <a:gd name="connsiteX875" fmla="*/ 10648309 w 12179301"/>
              <a:gd name="connsiteY875" fmla="*/ 3512185 h 6857999"/>
              <a:gd name="connsiteX876" fmla="*/ 9322563 w 12179301"/>
              <a:gd name="connsiteY876" fmla="*/ 3504565 h 6857999"/>
              <a:gd name="connsiteX877" fmla="*/ 9324822 w 12179301"/>
              <a:gd name="connsiteY877" fmla="*/ 3507105 h 6857999"/>
              <a:gd name="connsiteX878" fmla="*/ 9322563 w 12179301"/>
              <a:gd name="connsiteY878" fmla="*/ 3509645 h 6857999"/>
              <a:gd name="connsiteX879" fmla="*/ 9319740 w 12179301"/>
              <a:gd name="connsiteY879" fmla="*/ 3507105 h 6857999"/>
              <a:gd name="connsiteX880" fmla="*/ 9322563 w 12179301"/>
              <a:gd name="connsiteY880" fmla="*/ 3504565 h 6857999"/>
              <a:gd name="connsiteX881" fmla="*/ 813064 w 12179301"/>
              <a:gd name="connsiteY881" fmla="*/ 3496945 h 6857999"/>
              <a:gd name="connsiteX882" fmla="*/ 861057 w 12179301"/>
              <a:gd name="connsiteY882" fmla="*/ 3527425 h 6857999"/>
              <a:gd name="connsiteX883" fmla="*/ 829438 w 12179301"/>
              <a:gd name="connsiteY883" fmla="*/ 3575367 h 6857999"/>
              <a:gd name="connsiteX884" fmla="*/ 781445 w 12179301"/>
              <a:gd name="connsiteY884" fmla="*/ 3544887 h 6857999"/>
              <a:gd name="connsiteX885" fmla="*/ 813064 w 12179301"/>
              <a:gd name="connsiteY885" fmla="*/ 3496945 h 6857999"/>
              <a:gd name="connsiteX886" fmla="*/ 1325181 w 12179301"/>
              <a:gd name="connsiteY886" fmla="*/ 3456622 h 6857999"/>
              <a:gd name="connsiteX887" fmla="*/ 1327439 w 12179301"/>
              <a:gd name="connsiteY887" fmla="*/ 3459162 h 6857999"/>
              <a:gd name="connsiteX888" fmla="*/ 1325181 w 12179301"/>
              <a:gd name="connsiteY888" fmla="*/ 3461702 h 6857999"/>
              <a:gd name="connsiteX889" fmla="*/ 1322358 w 12179301"/>
              <a:gd name="connsiteY889" fmla="*/ 3459162 h 6857999"/>
              <a:gd name="connsiteX890" fmla="*/ 1325181 w 12179301"/>
              <a:gd name="connsiteY890" fmla="*/ 3456622 h 6857999"/>
              <a:gd name="connsiteX891" fmla="*/ 10189831 w 12179301"/>
              <a:gd name="connsiteY891" fmla="*/ 3420110 h 6857999"/>
              <a:gd name="connsiteX892" fmla="*/ 10245165 w 12179301"/>
              <a:gd name="connsiteY892" fmla="*/ 3500755 h 6857999"/>
              <a:gd name="connsiteX893" fmla="*/ 10164423 w 12179301"/>
              <a:gd name="connsiteY893" fmla="*/ 3556317 h 6857999"/>
              <a:gd name="connsiteX894" fmla="*/ 10108525 w 12179301"/>
              <a:gd name="connsiteY894" fmla="*/ 3475672 h 6857999"/>
              <a:gd name="connsiteX895" fmla="*/ 10189831 w 12179301"/>
              <a:gd name="connsiteY895" fmla="*/ 3420110 h 6857999"/>
              <a:gd name="connsiteX896" fmla="*/ 11489039 w 12179301"/>
              <a:gd name="connsiteY896" fmla="*/ 3340735 h 6857999"/>
              <a:gd name="connsiteX897" fmla="*/ 11635842 w 12179301"/>
              <a:gd name="connsiteY897" fmla="*/ 3537585 h 6857999"/>
              <a:gd name="connsiteX898" fmla="*/ 11437658 w 12179301"/>
              <a:gd name="connsiteY898" fmla="*/ 3682365 h 6857999"/>
              <a:gd name="connsiteX899" fmla="*/ 11290855 w 12179301"/>
              <a:gd name="connsiteY899" fmla="*/ 3485832 h 6857999"/>
              <a:gd name="connsiteX900" fmla="*/ 11489039 w 12179301"/>
              <a:gd name="connsiteY900" fmla="*/ 3340735 h 6857999"/>
              <a:gd name="connsiteX901" fmla="*/ 9725707 w 12179301"/>
              <a:gd name="connsiteY901" fmla="*/ 3335655 h 6857999"/>
              <a:gd name="connsiteX902" fmla="*/ 9751116 w 12179301"/>
              <a:gd name="connsiteY902" fmla="*/ 3370897 h 6857999"/>
              <a:gd name="connsiteX903" fmla="*/ 9714415 w 12179301"/>
              <a:gd name="connsiteY903" fmla="*/ 3396297 h 6857999"/>
              <a:gd name="connsiteX904" fmla="*/ 9689007 w 12179301"/>
              <a:gd name="connsiteY904" fmla="*/ 3361055 h 6857999"/>
              <a:gd name="connsiteX905" fmla="*/ 9725707 w 12179301"/>
              <a:gd name="connsiteY905" fmla="*/ 3335655 h 6857999"/>
              <a:gd name="connsiteX906" fmla="*/ 11039031 w 12179301"/>
              <a:gd name="connsiteY906" fmla="*/ 3263900 h 6857999"/>
              <a:gd name="connsiteX907" fmla="*/ 11154215 w 12179301"/>
              <a:gd name="connsiteY907" fmla="*/ 3416300 h 6857999"/>
              <a:gd name="connsiteX908" fmla="*/ 11000072 w 12179301"/>
              <a:gd name="connsiteY908" fmla="*/ 3531235 h 6857999"/>
              <a:gd name="connsiteX909" fmla="*/ 10884888 w 12179301"/>
              <a:gd name="connsiteY909" fmla="*/ 3378517 h 6857999"/>
              <a:gd name="connsiteX910" fmla="*/ 11039031 w 12179301"/>
              <a:gd name="connsiteY910" fmla="*/ 3263900 h 6857999"/>
              <a:gd name="connsiteX911" fmla="*/ 641982 w 12179301"/>
              <a:gd name="connsiteY911" fmla="*/ 3249930 h 6857999"/>
              <a:gd name="connsiteX912" fmla="*/ 700138 w 12179301"/>
              <a:gd name="connsiteY912" fmla="*/ 3291522 h 6857999"/>
              <a:gd name="connsiteX913" fmla="*/ 658920 w 12179301"/>
              <a:gd name="connsiteY913" fmla="*/ 3348355 h 6857999"/>
              <a:gd name="connsiteX914" fmla="*/ 600764 w 12179301"/>
              <a:gd name="connsiteY914" fmla="*/ 3306762 h 6857999"/>
              <a:gd name="connsiteX915" fmla="*/ 641982 w 12179301"/>
              <a:gd name="connsiteY915" fmla="*/ 3249930 h 6857999"/>
              <a:gd name="connsiteX916" fmla="*/ 133817 w 12179301"/>
              <a:gd name="connsiteY916" fmla="*/ 3249930 h 6857999"/>
              <a:gd name="connsiteX917" fmla="*/ 234885 w 12179301"/>
              <a:gd name="connsiteY917" fmla="*/ 3322955 h 6857999"/>
              <a:gd name="connsiteX918" fmla="*/ 160355 w 12179301"/>
              <a:gd name="connsiteY918" fmla="*/ 3422650 h 6857999"/>
              <a:gd name="connsiteX919" fmla="*/ 59286 w 12179301"/>
              <a:gd name="connsiteY919" fmla="*/ 3349625 h 6857999"/>
              <a:gd name="connsiteX920" fmla="*/ 133817 w 12179301"/>
              <a:gd name="connsiteY920" fmla="*/ 3249930 h 6857999"/>
              <a:gd name="connsiteX921" fmla="*/ 1155228 w 12179301"/>
              <a:gd name="connsiteY921" fmla="*/ 3241040 h 6857999"/>
              <a:gd name="connsiteX922" fmla="*/ 1169344 w 12179301"/>
              <a:gd name="connsiteY922" fmla="*/ 3251200 h 6857999"/>
              <a:gd name="connsiteX923" fmla="*/ 1159180 w 12179301"/>
              <a:gd name="connsiteY923" fmla="*/ 3265170 h 6857999"/>
              <a:gd name="connsiteX924" fmla="*/ 1145629 w 12179301"/>
              <a:gd name="connsiteY924" fmla="*/ 3255010 h 6857999"/>
              <a:gd name="connsiteX925" fmla="*/ 1155228 w 12179301"/>
              <a:gd name="connsiteY925" fmla="*/ 3241040 h 6857999"/>
              <a:gd name="connsiteX926" fmla="*/ 10578859 w 12179301"/>
              <a:gd name="connsiteY926" fmla="*/ 3191827 h 6857999"/>
              <a:gd name="connsiteX927" fmla="*/ 10663554 w 12179301"/>
              <a:gd name="connsiteY927" fmla="*/ 3301682 h 6857999"/>
              <a:gd name="connsiteX928" fmla="*/ 10553451 w 12179301"/>
              <a:gd name="connsiteY928" fmla="*/ 3384867 h 6857999"/>
              <a:gd name="connsiteX929" fmla="*/ 10468757 w 12179301"/>
              <a:gd name="connsiteY929" fmla="*/ 3275012 h 6857999"/>
              <a:gd name="connsiteX930" fmla="*/ 10578859 w 12179301"/>
              <a:gd name="connsiteY930" fmla="*/ 3191827 h 6857999"/>
              <a:gd name="connsiteX931" fmla="*/ 10117559 w 12179301"/>
              <a:gd name="connsiteY931" fmla="*/ 3126422 h 6857999"/>
              <a:gd name="connsiteX932" fmla="*/ 10169505 w 12179301"/>
              <a:gd name="connsiteY932" fmla="*/ 3193097 h 6857999"/>
              <a:gd name="connsiteX933" fmla="*/ 10102314 w 12179301"/>
              <a:gd name="connsiteY933" fmla="*/ 3244850 h 6857999"/>
              <a:gd name="connsiteX934" fmla="*/ 10050368 w 12179301"/>
              <a:gd name="connsiteY934" fmla="*/ 3178175 h 6857999"/>
              <a:gd name="connsiteX935" fmla="*/ 10117559 w 12179301"/>
              <a:gd name="connsiteY935" fmla="*/ 3126422 h 6857999"/>
              <a:gd name="connsiteX936" fmla="*/ 9647224 w 12179301"/>
              <a:gd name="connsiteY936" fmla="*/ 3069590 h 6857999"/>
              <a:gd name="connsiteX937" fmla="*/ 9666422 w 12179301"/>
              <a:gd name="connsiteY937" fmla="*/ 3093402 h 6857999"/>
              <a:gd name="connsiteX938" fmla="*/ 9642143 w 12179301"/>
              <a:gd name="connsiteY938" fmla="*/ 3112452 h 6857999"/>
              <a:gd name="connsiteX939" fmla="*/ 9623510 w 12179301"/>
              <a:gd name="connsiteY939" fmla="*/ 3088640 h 6857999"/>
              <a:gd name="connsiteX940" fmla="*/ 9647224 w 12179301"/>
              <a:gd name="connsiteY940" fmla="*/ 3069590 h 6857999"/>
              <a:gd name="connsiteX941" fmla="*/ 11822355 w 12179301"/>
              <a:gd name="connsiteY941" fmla="*/ 3032987 h 6857999"/>
              <a:gd name="connsiteX942" fmla="*/ 11863387 w 12179301"/>
              <a:gd name="connsiteY942" fmla="*/ 3033077 h 6857999"/>
              <a:gd name="connsiteX943" fmla="*/ 12045761 w 12179301"/>
              <a:gd name="connsiteY943" fmla="*/ 3253740 h 6857999"/>
              <a:gd name="connsiteX944" fmla="*/ 11914203 w 12179301"/>
              <a:gd name="connsiteY944" fmla="*/ 3421380 h 6857999"/>
              <a:gd name="connsiteX945" fmla="*/ 11936788 w 12179301"/>
              <a:gd name="connsiteY945" fmla="*/ 3423920 h 6857999"/>
              <a:gd name="connsiteX946" fmla="*/ 12115211 w 12179301"/>
              <a:gd name="connsiteY946" fmla="*/ 3639502 h 6857999"/>
              <a:gd name="connsiteX947" fmla="*/ 12148030 w 12179301"/>
              <a:gd name="connsiteY947" fmla="*/ 3594378 h 6857999"/>
              <a:gd name="connsiteX948" fmla="*/ 12179301 w 12179301"/>
              <a:gd name="connsiteY948" fmla="*/ 3566796 h 6857999"/>
              <a:gd name="connsiteX949" fmla="*/ 12179301 w 12179301"/>
              <a:gd name="connsiteY949" fmla="*/ 3959446 h 6857999"/>
              <a:gd name="connsiteX950" fmla="*/ 12141192 w 12179301"/>
              <a:gd name="connsiteY950" fmla="*/ 3925485 h 6857999"/>
              <a:gd name="connsiteX951" fmla="*/ 12080768 w 12179301"/>
              <a:gd name="connsiteY951" fmla="*/ 3743007 h 6857999"/>
              <a:gd name="connsiteX952" fmla="*/ 11984782 w 12179301"/>
              <a:gd name="connsiteY952" fmla="*/ 3826192 h 6857999"/>
              <a:gd name="connsiteX953" fmla="*/ 12156993 w 12179301"/>
              <a:gd name="connsiteY953" fmla="*/ 4029392 h 6857999"/>
              <a:gd name="connsiteX954" fmla="*/ 12179301 w 12179301"/>
              <a:gd name="connsiteY954" fmla="*/ 4007649 h 6857999"/>
              <a:gd name="connsiteX955" fmla="*/ 12179301 w 12179301"/>
              <a:gd name="connsiteY955" fmla="*/ 4381841 h 6857999"/>
              <a:gd name="connsiteX956" fmla="*/ 12153041 w 12179301"/>
              <a:gd name="connsiteY956" fmla="*/ 4354512 h 6857999"/>
              <a:gd name="connsiteX957" fmla="*/ 12168286 w 12179301"/>
              <a:gd name="connsiteY957" fmla="*/ 4518660 h 6857999"/>
              <a:gd name="connsiteX958" fmla="*/ 12040680 w 12179301"/>
              <a:gd name="connsiteY958" fmla="*/ 4666297 h 6857999"/>
              <a:gd name="connsiteX959" fmla="*/ 12156993 w 12179301"/>
              <a:gd name="connsiteY959" fmla="*/ 4956175 h 6857999"/>
              <a:gd name="connsiteX960" fmla="*/ 12025435 w 12179301"/>
              <a:gd name="connsiteY960" fmla="*/ 5097462 h 6857999"/>
              <a:gd name="connsiteX961" fmla="*/ 12117469 w 12179301"/>
              <a:gd name="connsiteY961" fmla="*/ 5398769 h 6857999"/>
              <a:gd name="connsiteX962" fmla="*/ 11980829 w 12179301"/>
              <a:gd name="connsiteY962" fmla="*/ 5533707 h 6857999"/>
              <a:gd name="connsiteX963" fmla="*/ 12049149 w 12179301"/>
              <a:gd name="connsiteY963" fmla="*/ 5843904 h 6857999"/>
              <a:gd name="connsiteX964" fmla="*/ 11701903 w 12179301"/>
              <a:gd name="connsiteY964" fmla="*/ 5965189 h 6857999"/>
              <a:gd name="connsiteX965" fmla="*/ 11573733 w 12179301"/>
              <a:gd name="connsiteY965" fmla="*/ 5830252 h 6857999"/>
              <a:gd name="connsiteX966" fmla="*/ 11556230 w 12179301"/>
              <a:gd name="connsiteY966" fmla="*/ 6005512 h 6857999"/>
              <a:gd name="connsiteX967" fmla="*/ 11399263 w 12179301"/>
              <a:gd name="connsiteY967" fmla="*/ 6120129 h 6857999"/>
              <a:gd name="connsiteX968" fmla="*/ 11448950 w 12179301"/>
              <a:gd name="connsiteY968" fmla="*/ 6429374 h 6857999"/>
              <a:gd name="connsiteX969" fmla="*/ 11289725 w 12179301"/>
              <a:gd name="connsiteY969" fmla="*/ 6537642 h 6857999"/>
              <a:gd name="connsiteX970" fmla="*/ 11312310 w 12179301"/>
              <a:gd name="connsiteY970" fmla="*/ 6851649 h 6857999"/>
              <a:gd name="connsiteX971" fmla="*/ 11308358 w 12179301"/>
              <a:gd name="connsiteY971" fmla="*/ 6857999 h 6857999"/>
              <a:gd name="connsiteX972" fmla="*/ 11308358 w 12179301"/>
              <a:gd name="connsiteY972" fmla="*/ 6855459 h 6857999"/>
              <a:gd name="connsiteX973" fmla="*/ 10897874 w 12179301"/>
              <a:gd name="connsiteY973" fmla="*/ 6855459 h 6857999"/>
              <a:gd name="connsiteX974" fmla="*/ 10910296 w 12179301"/>
              <a:gd name="connsiteY974" fmla="*/ 6852919 h 6857999"/>
              <a:gd name="connsiteX975" fmla="*/ 10902391 w 12179301"/>
              <a:gd name="connsiteY975" fmla="*/ 6570344 h 6857999"/>
              <a:gd name="connsiteX976" fmla="*/ 10768574 w 12179301"/>
              <a:gd name="connsiteY976" fmla="*/ 6611937 h 6857999"/>
              <a:gd name="connsiteX977" fmla="*/ 10840847 w 12179301"/>
              <a:gd name="connsiteY977" fmla="*/ 6855459 h 6857999"/>
              <a:gd name="connsiteX978" fmla="*/ 10420764 w 12179301"/>
              <a:gd name="connsiteY978" fmla="*/ 6855459 h 6857999"/>
              <a:gd name="connsiteX979" fmla="*/ 10456335 w 12179301"/>
              <a:gd name="connsiteY979" fmla="*/ 6648767 h 6857999"/>
              <a:gd name="connsiteX980" fmla="*/ 10643227 w 12179301"/>
              <a:gd name="connsiteY980" fmla="*/ 6565264 h 6857999"/>
              <a:gd name="connsiteX981" fmla="*/ 10602009 w 12179301"/>
              <a:gd name="connsiteY981" fmla="*/ 6281737 h 6857999"/>
              <a:gd name="connsiteX982" fmla="*/ 10799064 w 12179301"/>
              <a:gd name="connsiteY982" fmla="*/ 6193472 h 6857999"/>
              <a:gd name="connsiteX983" fmla="*/ 10788901 w 12179301"/>
              <a:gd name="connsiteY983" fmla="*/ 6188392 h 6857999"/>
              <a:gd name="connsiteX984" fmla="*/ 10721710 w 12179301"/>
              <a:gd name="connsiteY984" fmla="*/ 5910897 h 6857999"/>
              <a:gd name="connsiteX985" fmla="*/ 10925453 w 12179301"/>
              <a:gd name="connsiteY985" fmla="*/ 5816689 h 6857999"/>
              <a:gd name="connsiteX986" fmla="*/ 10927037 w 12179301"/>
              <a:gd name="connsiteY986" fmla="*/ 5817083 h 6857999"/>
              <a:gd name="connsiteX987" fmla="*/ 10927506 w 12179301"/>
              <a:gd name="connsiteY987" fmla="*/ 5817276 h 6857999"/>
              <a:gd name="connsiteX988" fmla="*/ 10928871 w 12179301"/>
              <a:gd name="connsiteY988" fmla="*/ 5817540 h 6857999"/>
              <a:gd name="connsiteX989" fmla="*/ 10964088 w 12179301"/>
              <a:gd name="connsiteY989" fmla="*/ 5826312 h 6857999"/>
              <a:gd name="connsiteX990" fmla="*/ 11001201 w 12179301"/>
              <a:gd name="connsiteY990" fmla="*/ 5843904 h 6857999"/>
              <a:gd name="connsiteX991" fmla="*/ 11068391 w 12179301"/>
              <a:gd name="connsiteY991" fmla="*/ 6121399 h 6857999"/>
              <a:gd name="connsiteX992" fmla="*/ 10874724 w 12179301"/>
              <a:gd name="connsiteY992" fmla="*/ 6216014 h 6857999"/>
              <a:gd name="connsiteX993" fmla="*/ 10897874 w 12179301"/>
              <a:gd name="connsiteY993" fmla="*/ 6228714 h 6857999"/>
              <a:gd name="connsiteX994" fmla="*/ 10957160 w 12179301"/>
              <a:gd name="connsiteY994" fmla="*/ 6511289 h 6857999"/>
              <a:gd name="connsiteX995" fmla="*/ 11070650 w 12179301"/>
              <a:gd name="connsiteY995" fmla="*/ 6460807 h 6857999"/>
              <a:gd name="connsiteX996" fmla="*/ 11044112 w 12179301"/>
              <a:gd name="connsiteY996" fmla="*/ 6173152 h 6857999"/>
              <a:gd name="connsiteX997" fmla="*/ 11206161 w 12179301"/>
              <a:gd name="connsiteY997" fmla="*/ 6064884 h 6857999"/>
              <a:gd name="connsiteX998" fmla="*/ 11155344 w 12179301"/>
              <a:gd name="connsiteY998" fmla="*/ 5782309 h 6857999"/>
              <a:gd name="connsiteX999" fmla="*/ 11316263 w 12179301"/>
              <a:gd name="connsiteY999" fmla="*/ 5666104 h 6857999"/>
              <a:gd name="connsiteX1000" fmla="*/ 11241732 w 12179301"/>
              <a:gd name="connsiteY1000" fmla="*/ 5391467 h 6857999"/>
              <a:gd name="connsiteX1001" fmla="*/ 11403215 w 12179301"/>
              <a:gd name="connsiteY1001" fmla="*/ 5268912 h 6857999"/>
              <a:gd name="connsiteX1002" fmla="*/ 11301018 w 12179301"/>
              <a:gd name="connsiteY1002" fmla="*/ 5001577 h 6857999"/>
              <a:gd name="connsiteX1003" fmla="*/ 11471535 w 12179301"/>
              <a:gd name="connsiteY1003" fmla="*/ 4871720 h 6857999"/>
              <a:gd name="connsiteX1004" fmla="*/ 11464195 w 12179301"/>
              <a:gd name="connsiteY1004" fmla="*/ 4870450 h 6857999"/>
              <a:gd name="connsiteX1005" fmla="*/ 11336025 w 12179301"/>
              <a:gd name="connsiteY1005" fmla="*/ 4615815 h 6857999"/>
              <a:gd name="connsiteX1006" fmla="*/ 11592930 w 12179301"/>
              <a:gd name="connsiteY1006" fmla="*/ 4488497 h 6857999"/>
              <a:gd name="connsiteX1007" fmla="*/ 11720536 w 12179301"/>
              <a:gd name="connsiteY1007" fmla="*/ 4743132 h 6857999"/>
              <a:gd name="connsiteX1008" fmla="*/ 11556230 w 12179301"/>
              <a:gd name="connsiteY1008" fmla="*/ 4878070 h 6857999"/>
              <a:gd name="connsiteX1009" fmla="*/ 11577685 w 12179301"/>
              <a:gd name="connsiteY1009" fmla="*/ 4885690 h 6857999"/>
              <a:gd name="connsiteX1010" fmla="*/ 11701903 w 12179301"/>
              <a:gd name="connsiteY1010" fmla="*/ 5142865 h 6857999"/>
              <a:gd name="connsiteX1011" fmla="*/ 11796196 w 12179301"/>
              <a:gd name="connsiteY1011" fmla="*/ 5072380 h 6857999"/>
              <a:gd name="connsiteX1012" fmla="*/ 11706420 w 12179301"/>
              <a:gd name="connsiteY1012" fmla="*/ 4798695 h 6857999"/>
              <a:gd name="connsiteX1013" fmla="*/ 11839672 w 12179301"/>
              <a:gd name="connsiteY1013" fmla="*/ 4657407 h 6857999"/>
              <a:gd name="connsiteX1014" fmla="*/ 11728441 w 12179301"/>
              <a:gd name="connsiteY1014" fmla="*/ 4393882 h 6857999"/>
              <a:gd name="connsiteX1015" fmla="*/ 11858305 w 12179301"/>
              <a:gd name="connsiteY1015" fmla="*/ 4244975 h 6857999"/>
              <a:gd name="connsiteX1016" fmla="*/ 11723359 w 12179301"/>
              <a:gd name="connsiteY1016" fmla="*/ 3992880 h 6857999"/>
              <a:gd name="connsiteX1017" fmla="*/ 11853224 w 12179301"/>
              <a:gd name="connsiteY1017" fmla="*/ 3837622 h 6857999"/>
              <a:gd name="connsiteX1018" fmla="*/ 11693999 w 12179301"/>
              <a:gd name="connsiteY1018" fmla="*/ 3599180 h 6857999"/>
              <a:gd name="connsiteX1019" fmla="*/ 11830638 w 12179301"/>
              <a:gd name="connsiteY1019" fmla="*/ 3434080 h 6857999"/>
              <a:gd name="connsiteX1020" fmla="*/ 11822734 w 12179301"/>
              <a:gd name="connsiteY1020" fmla="*/ 3434080 h 6857999"/>
              <a:gd name="connsiteX1021" fmla="*/ 11640924 w 12179301"/>
              <a:gd name="connsiteY1021" fmla="*/ 3213417 h 6857999"/>
              <a:gd name="connsiteX1022" fmla="*/ 11822355 w 12179301"/>
              <a:gd name="connsiteY1022" fmla="*/ 3032987 h 6857999"/>
              <a:gd name="connsiteX1023" fmla="*/ 999956 w 12179301"/>
              <a:gd name="connsiteY1023" fmla="*/ 3010217 h 6857999"/>
              <a:gd name="connsiteX1024" fmla="*/ 1024234 w 12179301"/>
              <a:gd name="connsiteY1024" fmla="*/ 3029267 h 6857999"/>
              <a:gd name="connsiteX1025" fmla="*/ 1005037 w 12179301"/>
              <a:gd name="connsiteY1025" fmla="*/ 3053080 h 6857999"/>
              <a:gd name="connsiteX1026" fmla="*/ 980758 w 12179301"/>
              <a:gd name="connsiteY1026" fmla="*/ 3034347 h 6857999"/>
              <a:gd name="connsiteX1027" fmla="*/ 999956 w 12179301"/>
              <a:gd name="connsiteY1027" fmla="*/ 3010217 h 6857999"/>
              <a:gd name="connsiteX1028" fmla="*/ 486709 w 12179301"/>
              <a:gd name="connsiteY1028" fmla="*/ 2987675 h 6857999"/>
              <a:gd name="connsiteX1029" fmla="*/ 552206 w 12179301"/>
              <a:gd name="connsiteY1029" fmla="*/ 3040697 h 6857999"/>
              <a:gd name="connsiteX1030" fmla="*/ 499131 w 12179301"/>
              <a:gd name="connsiteY1030" fmla="*/ 3106102 h 6857999"/>
              <a:gd name="connsiteX1031" fmla="*/ 433634 w 12179301"/>
              <a:gd name="connsiteY1031" fmla="*/ 3053080 h 6857999"/>
              <a:gd name="connsiteX1032" fmla="*/ 486709 w 12179301"/>
              <a:gd name="connsiteY1032" fmla="*/ 2987675 h 6857999"/>
              <a:gd name="connsiteX1033" fmla="*/ 11411120 w 12179301"/>
              <a:gd name="connsiteY1033" fmla="*/ 2977515 h 6857999"/>
              <a:gd name="connsiteX1034" fmla="*/ 11560182 w 12179301"/>
              <a:gd name="connsiteY1034" fmla="*/ 3155315 h 6857999"/>
              <a:gd name="connsiteX1035" fmla="*/ 11380630 w 12179301"/>
              <a:gd name="connsiteY1035" fmla="*/ 3302952 h 6857999"/>
              <a:gd name="connsiteX1036" fmla="*/ 11231569 w 12179301"/>
              <a:gd name="connsiteY1036" fmla="*/ 3125152 h 6857999"/>
              <a:gd name="connsiteX1037" fmla="*/ 11411120 w 12179301"/>
              <a:gd name="connsiteY1037" fmla="*/ 2977515 h 6857999"/>
              <a:gd name="connsiteX1038" fmla="*/ 1129 w 12179301"/>
              <a:gd name="connsiteY1038" fmla="*/ 2955925 h 6857999"/>
              <a:gd name="connsiteX1039" fmla="*/ 86953 w 12179301"/>
              <a:gd name="connsiteY1039" fmla="*/ 3044507 h 6857999"/>
              <a:gd name="connsiteX1040" fmla="*/ 1129 w 12179301"/>
              <a:gd name="connsiteY1040" fmla="*/ 3150235 h 6857999"/>
              <a:gd name="connsiteX1041" fmla="*/ 10956031 w 12179301"/>
              <a:gd name="connsiteY1041" fmla="*/ 2925762 h 6857999"/>
              <a:gd name="connsiteX1042" fmla="*/ 11070650 w 12179301"/>
              <a:gd name="connsiteY1042" fmla="*/ 3061970 h 6857999"/>
              <a:gd name="connsiteX1043" fmla="*/ 10934010 w 12179301"/>
              <a:gd name="connsiteY1043" fmla="*/ 3176905 h 6857999"/>
              <a:gd name="connsiteX1044" fmla="*/ 10819391 w 12179301"/>
              <a:gd name="connsiteY1044" fmla="*/ 3040697 h 6857999"/>
              <a:gd name="connsiteX1045" fmla="*/ 10956031 w 12179301"/>
              <a:gd name="connsiteY1045" fmla="*/ 2925762 h 6857999"/>
              <a:gd name="connsiteX1046" fmla="*/ 10493036 w 12179301"/>
              <a:gd name="connsiteY1046" fmla="*/ 2881630 h 6857999"/>
              <a:gd name="connsiteX1047" fmla="*/ 10575472 w 12179301"/>
              <a:gd name="connsiteY1047" fmla="*/ 2976245 h 6857999"/>
              <a:gd name="connsiteX1048" fmla="*/ 10480614 w 12179301"/>
              <a:gd name="connsiteY1048" fmla="*/ 3056890 h 6857999"/>
              <a:gd name="connsiteX1049" fmla="*/ 10398179 w 12179301"/>
              <a:gd name="connsiteY1049" fmla="*/ 2962275 h 6857999"/>
              <a:gd name="connsiteX1050" fmla="*/ 10493036 w 12179301"/>
              <a:gd name="connsiteY1050" fmla="*/ 2881630 h 6857999"/>
              <a:gd name="connsiteX1051" fmla="*/ 10025525 w 12179301"/>
              <a:gd name="connsiteY1051" fmla="*/ 2845117 h 6857999"/>
              <a:gd name="connsiteX1052" fmla="*/ 10071824 w 12179301"/>
              <a:gd name="connsiteY1052" fmla="*/ 2898140 h 6857999"/>
              <a:gd name="connsiteX1053" fmla="*/ 10018749 w 12179301"/>
              <a:gd name="connsiteY1053" fmla="*/ 2944812 h 6857999"/>
              <a:gd name="connsiteX1054" fmla="*/ 9972450 w 12179301"/>
              <a:gd name="connsiteY1054" fmla="*/ 2891790 h 6857999"/>
              <a:gd name="connsiteX1055" fmla="*/ 10025525 w 12179301"/>
              <a:gd name="connsiteY1055" fmla="*/ 2845117 h 6857999"/>
              <a:gd name="connsiteX1056" fmla="*/ 9553496 w 12179301"/>
              <a:gd name="connsiteY1056" fmla="*/ 2816225 h 6857999"/>
              <a:gd name="connsiteX1057" fmla="*/ 9565353 w 12179301"/>
              <a:gd name="connsiteY1057" fmla="*/ 2828607 h 6857999"/>
              <a:gd name="connsiteX1058" fmla="*/ 9552367 w 12179301"/>
              <a:gd name="connsiteY1058" fmla="*/ 2840037 h 6857999"/>
              <a:gd name="connsiteX1059" fmla="*/ 9541074 w 12179301"/>
              <a:gd name="connsiteY1059" fmla="*/ 2827337 h 6857999"/>
              <a:gd name="connsiteX1060" fmla="*/ 9553496 w 12179301"/>
              <a:gd name="connsiteY1060" fmla="*/ 2816225 h 6857999"/>
              <a:gd name="connsiteX1061" fmla="*/ 858234 w 12179301"/>
              <a:gd name="connsiteY1061" fmla="*/ 2763202 h 6857999"/>
              <a:gd name="connsiteX1062" fmla="*/ 891547 w 12179301"/>
              <a:gd name="connsiteY1062" fmla="*/ 2792095 h 6857999"/>
              <a:gd name="connsiteX1063" fmla="*/ 862186 w 12179301"/>
              <a:gd name="connsiteY1063" fmla="*/ 2824797 h 6857999"/>
              <a:gd name="connsiteX1064" fmla="*/ 829438 w 12179301"/>
              <a:gd name="connsiteY1064" fmla="*/ 2795905 h 6857999"/>
              <a:gd name="connsiteX1065" fmla="*/ 858234 w 12179301"/>
              <a:gd name="connsiteY1065" fmla="*/ 2763202 h 6857999"/>
              <a:gd name="connsiteX1066" fmla="*/ 348940 w 12179301"/>
              <a:gd name="connsiteY1066" fmla="*/ 2708910 h 6857999"/>
              <a:gd name="connsiteX1067" fmla="*/ 421212 w 12179301"/>
              <a:gd name="connsiteY1067" fmla="*/ 2774632 h 6857999"/>
              <a:gd name="connsiteX1068" fmla="*/ 354022 w 12179301"/>
              <a:gd name="connsiteY1068" fmla="*/ 2846387 h 6857999"/>
              <a:gd name="connsiteX1069" fmla="*/ 281749 w 12179301"/>
              <a:gd name="connsiteY1069" fmla="*/ 2780665 h 6857999"/>
              <a:gd name="connsiteX1070" fmla="*/ 348940 w 12179301"/>
              <a:gd name="connsiteY1070" fmla="*/ 2708910 h 6857999"/>
              <a:gd name="connsiteX1071" fmla="*/ 11764577 w 12179301"/>
              <a:gd name="connsiteY1071" fmla="*/ 2655887 h 6857999"/>
              <a:gd name="connsiteX1072" fmla="*/ 11950904 w 12179301"/>
              <a:gd name="connsiteY1072" fmla="*/ 2855277 h 6857999"/>
              <a:gd name="connsiteX1073" fmla="*/ 11748203 w 12179301"/>
              <a:gd name="connsiteY1073" fmla="*/ 3039427 h 6857999"/>
              <a:gd name="connsiteX1074" fmla="*/ 11563570 w 12179301"/>
              <a:gd name="connsiteY1074" fmla="*/ 2840037 h 6857999"/>
              <a:gd name="connsiteX1075" fmla="*/ 11764577 w 12179301"/>
              <a:gd name="connsiteY1075" fmla="*/ 2655887 h 6857999"/>
              <a:gd name="connsiteX1076" fmla="*/ 11311181 w 12179301"/>
              <a:gd name="connsiteY1076" fmla="*/ 2624455 h 6857999"/>
              <a:gd name="connsiteX1077" fmla="*/ 11461372 w 12179301"/>
              <a:gd name="connsiteY1077" fmla="*/ 2783205 h 6857999"/>
              <a:gd name="connsiteX1078" fmla="*/ 11301018 w 12179301"/>
              <a:gd name="connsiteY1078" fmla="*/ 2932112 h 6857999"/>
              <a:gd name="connsiteX1079" fmla="*/ 11150262 w 12179301"/>
              <a:gd name="connsiteY1079" fmla="*/ 2773362 h 6857999"/>
              <a:gd name="connsiteX1080" fmla="*/ 11311181 w 12179301"/>
              <a:gd name="connsiteY1080" fmla="*/ 2624455 h 6857999"/>
              <a:gd name="connsiteX1081" fmla="*/ 10853268 w 12179301"/>
              <a:gd name="connsiteY1081" fmla="*/ 2601595 h 6857999"/>
              <a:gd name="connsiteX1082" fmla="*/ 10967323 w 12179301"/>
              <a:gd name="connsiteY1082" fmla="*/ 2720340 h 6857999"/>
              <a:gd name="connsiteX1083" fmla="*/ 10847057 w 12179301"/>
              <a:gd name="connsiteY1083" fmla="*/ 2833687 h 6857999"/>
              <a:gd name="connsiteX1084" fmla="*/ 10733003 w 12179301"/>
              <a:gd name="connsiteY1084" fmla="*/ 2715260 h 6857999"/>
              <a:gd name="connsiteX1085" fmla="*/ 10853268 w 12179301"/>
              <a:gd name="connsiteY1085" fmla="*/ 2601595 h 6857999"/>
              <a:gd name="connsiteX1086" fmla="*/ 10389145 w 12179301"/>
              <a:gd name="connsiteY1086" fmla="*/ 2585402 h 6857999"/>
              <a:gd name="connsiteX1087" fmla="*/ 10466499 w 12179301"/>
              <a:gd name="connsiteY1087" fmla="*/ 2664777 h 6857999"/>
              <a:gd name="connsiteX1088" fmla="*/ 10386886 w 12179301"/>
              <a:gd name="connsiteY1088" fmla="*/ 2741612 h 6857999"/>
              <a:gd name="connsiteX1089" fmla="*/ 10309532 w 12179301"/>
              <a:gd name="connsiteY1089" fmla="*/ 2662237 h 6857999"/>
              <a:gd name="connsiteX1090" fmla="*/ 10389145 w 12179301"/>
              <a:gd name="connsiteY1090" fmla="*/ 2585402 h 6857999"/>
              <a:gd name="connsiteX1091" fmla="*/ 9918810 w 12179301"/>
              <a:gd name="connsiteY1091" fmla="*/ 2576512 h 6857999"/>
              <a:gd name="connsiteX1092" fmla="*/ 9959463 w 12179301"/>
              <a:gd name="connsiteY1092" fmla="*/ 2616835 h 6857999"/>
              <a:gd name="connsiteX1093" fmla="*/ 9917681 w 12179301"/>
              <a:gd name="connsiteY1093" fmla="*/ 2657157 h 6857999"/>
              <a:gd name="connsiteX1094" fmla="*/ 9877592 w 12179301"/>
              <a:gd name="connsiteY1094" fmla="*/ 2616835 h 6857999"/>
              <a:gd name="connsiteX1095" fmla="*/ 9918810 w 12179301"/>
              <a:gd name="connsiteY1095" fmla="*/ 2576512 h 6857999"/>
              <a:gd name="connsiteX1096" fmla="*/ 9445088 w 12179301"/>
              <a:gd name="connsiteY1096" fmla="*/ 2575242 h 6857999"/>
              <a:gd name="connsiteX1097" fmla="*/ 9447346 w 12179301"/>
              <a:gd name="connsiteY1097" fmla="*/ 2577782 h 6857999"/>
              <a:gd name="connsiteX1098" fmla="*/ 9445088 w 12179301"/>
              <a:gd name="connsiteY1098" fmla="*/ 2580322 h 6857999"/>
              <a:gd name="connsiteX1099" fmla="*/ 9442264 w 12179301"/>
              <a:gd name="connsiteY1099" fmla="*/ 2577782 h 6857999"/>
              <a:gd name="connsiteX1100" fmla="*/ 9445088 w 12179301"/>
              <a:gd name="connsiteY1100" fmla="*/ 2575242 h 6857999"/>
              <a:gd name="connsiteX1101" fmla="*/ 1242745 w 12179301"/>
              <a:gd name="connsiteY1101" fmla="*/ 2575242 h 6857999"/>
              <a:gd name="connsiteX1102" fmla="*/ 1245004 w 12179301"/>
              <a:gd name="connsiteY1102" fmla="*/ 2577782 h 6857999"/>
              <a:gd name="connsiteX1103" fmla="*/ 1242745 w 12179301"/>
              <a:gd name="connsiteY1103" fmla="*/ 2580322 h 6857999"/>
              <a:gd name="connsiteX1104" fmla="*/ 1239922 w 12179301"/>
              <a:gd name="connsiteY1104" fmla="*/ 2577782 h 6857999"/>
              <a:gd name="connsiteX1105" fmla="*/ 1242745 w 12179301"/>
              <a:gd name="connsiteY1105" fmla="*/ 2575242 h 6857999"/>
              <a:gd name="connsiteX1106" fmla="*/ 731757 w 12179301"/>
              <a:gd name="connsiteY1106" fmla="*/ 2500948 h 6857999"/>
              <a:gd name="connsiteX1107" fmla="*/ 772411 w 12179301"/>
              <a:gd name="connsiteY1107" fmla="*/ 2541270 h 6857999"/>
              <a:gd name="connsiteX1108" fmla="*/ 730628 w 12179301"/>
              <a:gd name="connsiteY1108" fmla="*/ 2581592 h 6857999"/>
              <a:gd name="connsiteX1109" fmla="*/ 690540 w 12179301"/>
              <a:gd name="connsiteY1109" fmla="*/ 2541270 h 6857999"/>
              <a:gd name="connsiteX1110" fmla="*/ 731757 w 12179301"/>
              <a:gd name="connsiteY1110" fmla="*/ 2500948 h 6857999"/>
              <a:gd name="connsiteX1111" fmla="*/ 226416 w 12179301"/>
              <a:gd name="connsiteY1111" fmla="*/ 2416175 h 6857999"/>
              <a:gd name="connsiteX1112" fmla="*/ 303205 w 12179301"/>
              <a:gd name="connsiteY1112" fmla="*/ 2495867 h 6857999"/>
              <a:gd name="connsiteX1113" fmla="*/ 223593 w 12179301"/>
              <a:gd name="connsiteY1113" fmla="*/ 2572702 h 6857999"/>
              <a:gd name="connsiteX1114" fmla="*/ 146803 w 12179301"/>
              <a:gd name="connsiteY1114" fmla="*/ 2493328 h 6857999"/>
              <a:gd name="connsiteX1115" fmla="*/ 226416 w 12179301"/>
              <a:gd name="connsiteY1115" fmla="*/ 2416175 h 6857999"/>
              <a:gd name="connsiteX1116" fmla="*/ 1126432 w 12179301"/>
              <a:gd name="connsiteY1116" fmla="*/ 2329180 h 6857999"/>
              <a:gd name="connsiteX1117" fmla="*/ 1137724 w 12179301"/>
              <a:gd name="connsiteY1117" fmla="*/ 2341880 h 6857999"/>
              <a:gd name="connsiteX1118" fmla="*/ 1125303 w 12179301"/>
              <a:gd name="connsiteY1118" fmla="*/ 2353310 h 6857999"/>
              <a:gd name="connsiteX1119" fmla="*/ 1114010 w 12179301"/>
              <a:gd name="connsiteY1119" fmla="*/ 2340610 h 6857999"/>
              <a:gd name="connsiteX1120" fmla="*/ 1126432 w 12179301"/>
              <a:gd name="connsiteY1120" fmla="*/ 2329180 h 6857999"/>
              <a:gd name="connsiteX1121" fmla="*/ 9797980 w 12179301"/>
              <a:gd name="connsiteY1121" fmla="*/ 2319338 h 6857999"/>
              <a:gd name="connsiteX1122" fmla="*/ 9830728 w 12179301"/>
              <a:gd name="connsiteY1122" fmla="*/ 2348230 h 6857999"/>
              <a:gd name="connsiteX1123" fmla="*/ 9801367 w 12179301"/>
              <a:gd name="connsiteY1123" fmla="*/ 2380933 h 6857999"/>
              <a:gd name="connsiteX1124" fmla="*/ 9768619 w 12179301"/>
              <a:gd name="connsiteY1124" fmla="*/ 2352040 h 6857999"/>
              <a:gd name="connsiteX1125" fmla="*/ 9797980 w 12179301"/>
              <a:gd name="connsiteY1125" fmla="*/ 2319338 h 6857999"/>
              <a:gd name="connsiteX1126" fmla="*/ 10267750 w 12179301"/>
              <a:gd name="connsiteY1126" fmla="*/ 2300288 h 6857999"/>
              <a:gd name="connsiteX1127" fmla="*/ 10340022 w 12179301"/>
              <a:gd name="connsiteY1127" fmla="*/ 2366010 h 6857999"/>
              <a:gd name="connsiteX1128" fmla="*/ 10272831 w 12179301"/>
              <a:gd name="connsiteY1128" fmla="*/ 2437765 h 6857999"/>
              <a:gd name="connsiteX1129" fmla="*/ 10201124 w 12179301"/>
              <a:gd name="connsiteY1129" fmla="*/ 2372043 h 6857999"/>
              <a:gd name="connsiteX1130" fmla="*/ 10267750 w 12179301"/>
              <a:gd name="connsiteY1130" fmla="*/ 2300288 h 6857999"/>
              <a:gd name="connsiteX1131" fmla="*/ 11647135 w 12179301"/>
              <a:gd name="connsiteY1131" fmla="*/ 2288858 h 6857999"/>
              <a:gd name="connsiteX1132" fmla="*/ 11834591 w 12179301"/>
              <a:gd name="connsiteY1132" fmla="*/ 2467928 h 6857999"/>
              <a:gd name="connsiteX1133" fmla="*/ 11653345 w 12179301"/>
              <a:gd name="connsiteY1133" fmla="*/ 2653347 h 6857999"/>
              <a:gd name="connsiteX1134" fmla="*/ 11466454 w 12179301"/>
              <a:gd name="connsiteY1134" fmla="*/ 2474278 h 6857999"/>
              <a:gd name="connsiteX1135" fmla="*/ 11647135 w 12179301"/>
              <a:gd name="connsiteY1135" fmla="*/ 2288858 h 6857999"/>
              <a:gd name="connsiteX1136" fmla="*/ 10731873 w 12179301"/>
              <a:gd name="connsiteY1136" fmla="*/ 2288858 h 6857999"/>
              <a:gd name="connsiteX1137" fmla="*/ 10843105 w 12179301"/>
              <a:gd name="connsiteY1137" fmla="*/ 2392363 h 6857999"/>
              <a:gd name="connsiteX1138" fmla="*/ 10739778 w 12179301"/>
              <a:gd name="connsiteY1138" fmla="*/ 2502218 h 6857999"/>
              <a:gd name="connsiteX1139" fmla="*/ 10628547 w 12179301"/>
              <a:gd name="connsiteY1139" fmla="*/ 2398713 h 6857999"/>
              <a:gd name="connsiteX1140" fmla="*/ 10731873 w 12179301"/>
              <a:gd name="connsiteY1140" fmla="*/ 2288858 h 6857999"/>
              <a:gd name="connsiteX1141" fmla="*/ 11192045 w 12179301"/>
              <a:gd name="connsiteY1141" fmla="*/ 2285047 h 6857999"/>
              <a:gd name="connsiteX1142" fmla="*/ 11341106 w 12179301"/>
              <a:gd name="connsiteY1142" fmla="*/ 2426335 h 6857999"/>
              <a:gd name="connsiteX1143" fmla="*/ 11199950 w 12179301"/>
              <a:gd name="connsiteY1143" fmla="*/ 2575242 h 6857999"/>
              <a:gd name="connsiteX1144" fmla="*/ 11050323 w 12179301"/>
              <a:gd name="connsiteY1144" fmla="*/ 2433955 h 6857999"/>
              <a:gd name="connsiteX1145" fmla="*/ 11192045 w 12179301"/>
              <a:gd name="connsiteY1145" fmla="*/ 2285047 h 6857999"/>
              <a:gd name="connsiteX1146" fmla="*/ 12130456 w 12179301"/>
              <a:gd name="connsiteY1146" fmla="*/ 2272665 h 6857999"/>
              <a:gd name="connsiteX1147" fmla="*/ 12099966 w 12179301"/>
              <a:gd name="connsiteY1147" fmla="*/ 2300288 h 6857999"/>
              <a:gd name="connsiteX1148" fmla="*/ 12149088 w 12179301"/>
              <a:gd name="connsiteY1148" fmla="*/ 2306638 h 6857999"/>
              <a:gd name="connsiteX1149" fmla="*/ 12130456 w 12179301"/>
              <a:gd name="connsiteY1149" fmla="*/ 2272665 h 6857999"/>
              <a:gd name="connsiteX1150" fmla="*/ 620526 w 12179301"/>
              <a:gd name="connsiteY1150" fmla="*/ 2223453 h 6857999"/>
              <a:gd name="connsiteX1151" fmla="*/ 667390 w 12179301"/>
              <a:gd name="connsiteY1151" fmla="*/ 2276475 h 6857999"/>
              <a:gd name="connsiteX1152" fmla="*/ 614315 w 12179301"/>
              <a:gd name="connsiteY1152" fmla="*/ 2323148 h 6857999"/>
              <a:gd name="connsiteX1153" fmla="*/ 567451 w 12179301"/>
              <a:gd name="connsiteY1153" fmla="*/ 2270125 h 6857999"/>
              <a:gd name="connsiteX1154" fmla="*/ 620526 w 12179301"/>
              <a:gd name="connsiteY1154" fmla="*/ 2223453 h 6857999"/>
              <a:gd name="connsiteX1155" fmla="*/ 122524 w 12179301"/>
              <a:gd name="connsiteY1155" fmla="*/ 2109788 h 6857999"/>
              <a:gd name="connsiteX1156" fmla="*/ 204960 w 12179301"/>
              <a:gd name="connsiteY1156" fmla="*/ 2204403 h 6857999"/>
              <a:gd name="connsiteX1157" fmla="*/ 110103 w 12179301"/>
              <a:gd name="connsiteY1157" fmla="*/ 2285047 h 6857999"/>
              <a:gd name="connsiteX1158" fmla="*/ 27667 w 12179301"/>
              <a:gd name="connsiteY1158" fmla="*/ 2190433 h 6857999"/>
              <a:gd name="connsiteX1159" fmla="*/ 122524 w 12179301"/>
              <a:gd name="connsiteY1159" fmla="*/ 2109788 h 6857999"/>
              <a:gd name="connsiteX1160" fmla="*/ 9662469 w 12179301"/>
              <a:gd name="connsiteY1160" fmla="*/ 2077085 h 6857999"/>
              <a:gd name="connsiteX1161" fmla="*/ 9686748 w 12179301"/>
              <a:gd name="connsiteY1161" fmla="*/ 2096135 h 6857999"/>
              <a:gd name="connsiteX1162" fmla="*/ 9667551 w 12179301"/>
              <a:gd name="connsiteY1162" fmla="*/ 2119948 h 6857999"/>
              <a:gd name="connsiteX1163" fmla="*/ 9643272 w 12179301"/>
              <a:gd name="connsiteY1163" fmla="*/ 2100898 h 6857999"/>
              <a:gd name="connsiteX1164" fmla="*/ 9662469 w 12179301"/>
              <a:gd name="connsiteY1164" fmla="*/ 2077085 h 6857999"/>
              <a:gd name="connsiteX1165" fmla="*/ 1025364 w 12179301"/>
              <a:gd name="connsiteY1165" fmla="*/ 2069465 h 6857999"/>
              <a:gd name="connsiteX1166" fmla="*/ 1043996 w 12179301"/>
              <a:gd name="connsiteY1166" fmla="*/ 2093595 h 6857999"/>
              <a:gd name="connsiteX1167" fmla="*/ 1020282 w 12179301"/>
              <a:gd name="connsiteY1167" fmla="*/ 2112328 h 6857999"/>
              <a:gd name="connsiteX1168" fmla="*/ 1001085 w 12179301"/>
              <a:gd name="connsiteY1168" fmla="*/ 2088515 h 6857999"/>
              <a:gd name="connsiteX1169" fmla="*/ 1025364 w 12179301"/>
              <a:gd name="connsiteY1169" fmla="*/ 2069465 h 6857999"/>
              <a:gd name="connsiteX1170" fmla="*/ 10129981 w 12179301"/>
              <a:gd name="connsiteY1170" fmla="*/ 2029142 h 6857999"/>
              <a:gd name="connsiteX1171" fmla="*/ 10196042 w 12179301"/>
              <a:gd name="connsiteY1171" fmla="*/ 2082165 h 6857999"/>
              <a:gd name="connsiteX1172" fmla="*/ 10142967 w 12179301"/>
              <a:gd name="connsiteY1172" fmla="*/ 2147570 h 6857999"/>
              <a:gd name="connsiteX1173" fmla="*/ 10076906 w 12179301"/>
              <a:gd name="connsiteY1173" fmla="*/ 2094865 h 6857999"/>
              <a:gd name="connsiteX1174" fmla="*/ 10129981 w 12179301"/>
              <a:gd name="connsiteY1174" fmla="*/ 2029142 h 6857999"/>
              <a:gd name="connsiteX1175" fmla="*/ 12149088 w 12179301"/>
              <a:gd name="connsiteY1175" fmla="*/ 2012632 h 6857999"/>
              <a:gd name="connsiteX1176" fmla="*/ 12153041 w 12179301"/>
              <a:gd name="connsiteY1176" fmla="*/ 2018983 h 6857999"/>
              <a:gd name="connsiteX1177" fmla="*/ 12158122 w 12179301"/>
              <a:gd name="connsiteY1177" fmla="*/ 2012632 h 6857999"/>
              <a:gd name="connsiteX1178" fmla="*/ 12149088 w 12179301"/>
              <a:gd name="connsiteY1178" fmla="*/ 2012632 h 6857999"/>
              <a:gd name="connsiteX1179" fmla="*/ 10594104 w 12179301"/>
              <a:gd name="connsiteY1179" fmla="*/ 1990090 h 6857999"/>
              <a:gd name="connsiteX1180" fmla="*/ 10700254 w 12179301"/>
              <a:gd name="connsiteY1180" fmla="*/ 2078355 h 6857999"/>
              <a:gd name="connsiteX1181" fmla="*/ 10611608 w 12179301"/>
              <a:gd name="connsiteY1181" fmla="*/ 2184400 h 6857999"/>
              <a:gd name="connsiteX1182" fmla="*/ 10505458 w 12179301"/>
              <a:gd name="connsiteY1182" fmla="*/ 2096135 h 6857999"/>
              <a:gd name="connsiteX1183" fmla="*/ 10594104 w 12179301"/>
              <a:gd name="connsiteY1183" fmla="*/ 1990090 h 6857999"/>
              <a:gd name="connsiteX1184" fmla="*/ 11054276 w 12179301"/>
              <a:gd name="connsiteY1184" fmla="*/ 1958657 h 6857999"/>
              <a:gd name="connsiteX1185" fmla="*/ 11201079 w 12179301"/>
              <a:gd name="connsiteY1185" fmla="*/ 2082165 h 6857999"/>
              <a:gd name="connsiteX1186" fmla="*/ 11076861 w 12179301"/>
              <a:gd name="connsiteY1186" fmla="*/ 2228533 h 6857999"/>
              <a:gd name="connsiteX1187" fmla="*/ 10930622 w 12179301"/>
              <a:gd name="connsiteY1187" fmla="*/ 2104708 h 6857999"/>
              <a:gd name="connsiteX1188" fmla="*/ 11054276 w 12179301"/>
              <a:gd name="connsiteY1188" fmla="*/ 1958657 h 6857999"/>
              <a:gd name="connsiteX1189" fmla="*/ 11509365 w 12179301"/>
              <a:gd name="connsiteY1189" fmla="*/ 1935797 h 6857999"/>
              <a:gd name="connsiteX1190" fmla="*/ 11696822 w 12179301"/>
              <a:gd name="connsiteY1190" fmla="*/ 2096135 h 6857999"/>
              <a:gd name="connsiteX1191" fmla="*/ 11535903 w 12179301"/>
              <a:gd name="connsiteY1191" fmla="*/ 2281238 h 6857999"/>
              <a:gd name="connsiteX1192" fmla="*/ 11349011 w 12179301"/>
              <a:gd name="connsiteY1192" fmla="*/ 2121218 h 6857999"/>
              <a:gd name="connsiteX1193" fmla="*/ 11509365 w 12179301"/>
              <a:gd name="connsiteY1193" fmla="*/ 1935797 h 6857999"/>
              <a:gd name="connsiteX1194" fmla="*/ 528491 w 12179301"/>
              <a:gd name="connsiteY1194" fmla="*/ 1933257 h 6857999"/>
              <a:gd name="connsiteX1195" fmla="*/ 580437 w 12179301"/>
              <a:gd name="connsiteY1195" fmla="*/ 2000250 h 6857999"/>
              <a:gd name="connsiteX1196" fmla="*/ 513247 w 12179301"/>
              <a:gd name="connsiteY1196" fmla="*/ 2052002 h 6857999"/>
              <a:gd name="connsiteX1197" fmla="*/ 461301 w 12179301"/>
              <a:gd name="connsiteY1197" fmla="*/ 1985010 h 6857999"/>
              <a:gd name="connsiteX1198" fmla="*/ 528491 w 12179301"/>
              <a:gd name="connsiteY1198" fmla="*/ 1933257 h 6857999"/>
              <a:gd name="connsiteX1199" fmla="*/ 11949210 w 12179301"/>
              <a:gd name="connsiteY1199" fmla="*/ 1913255 h 6857999"/>
              <a:gd name="connsiteX1200" fmla="*/ 11936788 w 12179301"/>
              <a:gd name="connsiteY1200" fmla="*/ 1923097 h 6857999"/>
              <a:gd name="connsiteX1201" fmla="*/ 11955986 w 12179301"/>
              <a:gd name="connsiteY1201" fmla="*/ 1920557 h 6857999"/>
              <a:gd name="connsiteX1202" fmla="*/ 11949210 w 12179301"/>
              <a:gd name="connsiteY1202" fmla="*/ 1913255 h 6857999"/>
              <a:gd name="connsiteX1203" fmla="*/ 9515666 w 12179301"/>
              <a:gd name="connsiteY1203" fmla="*/ 1848803 h 6857999"/>
              <a:gd name="connsiteX1204" fmla="*/ 9529782 w 12179301"/>
              <a:gd name="connsiteY1204" fmla="*/ 1858963 h 6857999"/>
              <a:gd name="connsiteX1205" fmla="*/ 9519618 w 12179301"/>
              <a:gd name="connsiteY1205" fmla="*/ 1872933 h 6857999"/>
              <a:gd name="connsiteX1206" fmla="*/ 9505503 w 12179301"/>
              <a:gd name="connsiteY1206" fmla="*/ 1862773 h 6857999"/>
              <a:gd name="connsiteX1207" fmla="*/ 9515666 w 12179301"/>
              <a:gd name="connsiteY1207" fmla="*/ 1848803 h 6857999"/>
              <a:gd name="connsiteX1208" fmla="*/ 941799 w 12179301"/>
              <a:gd name="connsiteY1208" fmla="*/ 1797050 h 6857999"/>
              <a:gd name="connsiteX1209" fmla="*/ 967207 w 12179301"/>
              <a:gd name="connsiteY1209" fmla="*/ 1832292 h 6857999"/>
              <a:gd name="connsiteX1210" fmla="*/ 930506 w 12179301"/>
              <a:gd name="connsiteY1210" fmla="*/ 1857692 h 6857999"/>
              <a:gd name="connsiteX1211" fmla="*/ 905098 w 12179301"/>
              <a:gd name="connsiteY1211" fmla="*/ 1822450 h 6857999"/>
              <a:gd name="connsiteX1212" fmla="*/ 941799 w 12179301"/>
              <a:gd name="connsiteY1212" fmla="*/ 1797050 h 6857999"/>
              <a:gd name="connsiteX1213" fmla="*/ 37830 w 12179301"/>
              <a:gd name="connsiteY1213" fmla="*/ 1791970 h 6857999"/>
              <a:gd name="connsiteX1214" fmla="*/ 122524 w 12179301"/>
              <a:gd name="connsiteY1214" fmla="*/ 1901825 h 6857999"/>
              <a:gd name="connsiteX1215" fmla="*/ 12422 w 12179301"/>
              <a:gd name="connsiteY1215" fmla="*/ 1985010 h 6857999"/>
              <a:gd name="connsiteX1216" fmla="*/ 1129 w 12179301"/>
              <a:gd name="connsiteY1216" fmla="*/ 1982470 h 6857999"/>
              <a:gd name="connsiteX1217" fmla="*/ 1129 w 12179301"/>
              <a:gd name="connsiteY1217" fmla="*/ 1794510 h 6857999"/>
              <a:gd name="connsiteX1218" fmla="*/ 37830 w 12179301"/>
              <a:gd name="connsiteY1218" fmla="*/ 1791970 h 6857999"/>
              <a:gd name="connsiteX1219" fmla="*/ 9979790 w 12179301"/>
              <a:gd name="connsiteY1219" fmla="*/ 1774507 h 6857999"/>
              <a:gd name="connsiteX1220" fmla="*/ 10037946 w 12179301"/>
              <a:gd name="connsiteY1220" fmla="*/ 1816100 h 6857999"/>
              <a:gd name="connsiteX1221" fmla="*/ 9996164 w 12179301"/>
              <a:gd name="connsiteY1221" fmla="*/ 1872615 h 6857999"/>
              <a:gd name="connsiteX1222" fmla="*/ 9938007 w 12179301"/>
              <a:gd name="connsiteY1222" fmla="*/ 1831022 h 6857999"/>
              <a:gd name="connsiteX1223" fmla="*/ 9979790 w 12179301"/>
              <a:gd name="connsiteY1223" fmla="*/ 1774507 h 6857999"/>
              <a:gd name="connsiteX1224" fmla="*/ 10441090 w 12179301"/>
              <a:gd name="connsiteY1224" fmla="*/ 1707515 h 6857999"/>
              <a:gd name="connsiteX1225" fmla="*/ 10542159 w 12179301"/>
              <a:gd name="connsiteY1225" fmla="*/ 1780858 h 6857999"/>
              <a:gd name="connsiteX1226" fmla="*/ 10467628 w 12179301"/>
              <a:gd name="connsiteY1226" fmla="*/ 1880235 h 6857999"/>
              <a:gd name="connsiteX1227" fmla="*/ 10366560 w 12179301"/>
              <a:gd name="connsiteY1227" fmla="*/ 1807210 h 6857999"/>
              <a:gd name="connsiteX1228" fmla="*/ 10441090 w 12179301"/>
              <a:gd name="connsiteY1228" fmla="*/ 1707515 h 6857999"/>
              <a:gd name="connsiteX1229" fmla="*/ 1360188 w 12179301"/>
              <a:gd name="connsiteY1229" fmla="*/ 1701165 h 6857999"/>
              <a:gd name="connsiteX1230" fmla="*/ 1363011 w 12179301"/>
              <a:gd name="connsiteY1230" fmla="*/ 1703705 h 6857999"/>
              <a:gd name="connsiteX1231" fmla="*/ 1360188 w 12179301"/>
              <a:gd name="connsiteY1231" fmla="*/ 1706245 h 6857999"/>
              <a:gd name="connsiteX1232" fmla="*/ 1357929 w 12179301"/>
              <a:gd name="connsiteY1232" fmla="*/ 1703705 h 6857999"/>
              <a:gd name="connsiteX1233" fmla="*/ 1360188 w 12179301"/>
              <a:gd name="connsiteY1233" fmla="*/ 1701165 h 6857999"/>
              <a:gd name="connsiteX1234" fmla="*/ 10899003 w 12179301"/>
              <a:gd name="connsiteY1234" fmla="*/ 1648142 h 6857999"/>
              <a:gd name="connsiteX1235" fmla="*/ 11041854 w 12179301"/>
              <a:gd name="connsiteY1235" fmla="*/ 1755458 h 6857999"/>
              <a:gd name="connsiteX1236" fmla="*/ 10934010 w 12179301"/>
              <a:gd name="connsiteY1236" fmla="*/ 1898015 h 6857999"/>
              <a:gd name="connsiteX1237" fmla="*/ 10791159 w 12179301"/>
              <a:gd name="connsiteY1237" fmla="*/ 1790700 h 6857999"/>
              <a:gd name="connsiteX1238" fmla="*/ 10899003 w 12179301"/>
              <a:gd name="connsiteY1238" fmla="*/ 1648142 h 6857999"/>
              <a:gd name="connsiteX1239" fmla="*/ 9356441 w 12179301"/>
              <a:gd name="connsiteY1239" fmla="*/ 1637030 h 6857999"/>
              <a:gd name="connsiteX1240" fmla="*/ 9359264 w 12179301"/>
              <a:gd name="connsiteY1240" fmla="*/ 1639570 h 6857999"/>
              <a:gd name="connsiteX1241" fmla="*/ 9356441 w 12179301"/>
              <a:gd name="connsiteY1241" fmla="*/ 1642110 h 6857999"/>
              <a:gd name="connsiteX1242" fmla="*/ 9354183 w 12179301"/>
              <a:gd name="connsiteY1242" fmla="*/ 1639570 h 6857999"/>
              <a:gd name="connsiteX1243" fmla="*/ 9356441 w 12179301"/>
              <a:gd name="connsiteY1243" fmla="*/ 1637030 h 6857999"/>
              <a:gd name="connsiteX1244" fmla="*/ 453961 w 12179301"/>
              <a:gd name="connsiteY1244" fmla="*/ 1633220 h 6857999"/>
              <a:gd name="connsiteX1245" fmla="*/ 509294 w 12179301"/>
              <a:gd name="connsiteY1245" fmla="*/ 1713865 h 6857999"/>
              <a:gd name="connsiteX1246" fmla="*/ 428552 w 12179301"/>
              <a:gd name="connsiteY1246" fmla="*/ 1769428 h 6857999"/>
              <a:gd name="connsiteX1247" fmla="*/ 373219 w 12179301"/>
              <a:gd name="connsiteY1247" fmla="*/ 1688783 h 6857999"/>
              <a:gd name="connsiteX1248" fmla="*/ 453961 w 12179301"/>
              <a:gd name="connsiteY1248" fmla="*/ 1633220 h 6857999"/>
              <a:gd name="connsiteX1249" fmla="*/ 11351270 w 12179301"/>
              <a:gd name="connsiteY1249" fmla="*/ 1597978 h 6857999"/>
              <a:gd name="connsiteX1250" fmla="*/ 11537032 w 12179301"/>
              <a:gd name="connsiteY1250" fmla="*/ 1737677 h 6857999"/>
              <a:gd name="connsiteX1251" fmla="*/ 11395875 w 12179301"/>
              <a:gd name="connsiteY1251" fmla="*/ 1921827 h 6857999"/>
              <a:gd name="connsiteX1252" fmla="*/ 11210113 w 12179301"/>
              <a:gd name="connsiteY1252" fmla="*/ 1782128 h 6857999"/>
              <a:gd name="connsiteX1253" fmla="*/ 11351270 w 12179301"/>
              <a:gd name="connsiteY1253" fmla="*/ 1597978 h 6857999"/>
              <a:gd name="connsiteX1254" fmla="*/ 9816612 w 12179301"/>
              <a:gd name="connsiteY1254" fmla="*/ 1534795 h 6857999"/>
              <a:gd name="connsiteX1255" fmla="*/ 9864606 w 12179301"/>
              <a:gd name="connsiteY1255" fmla="*/ 1564957 h 6857999"/>
              <a:gd name="connsiteX1256" fmla="*/ 9832987 w 12179301"/>
              <a:gd name="connsiteY1256" fmla="*/ 1612900 h 6857999"/>
              <a:gd name="connsiteX1257" fmla="*/ 9784993 w 12179301"/>
              <a:gd name="connsiteY1257" fmla="*/ 1582737 h 6857999"/>
              <a:gd name="connsiteX1258" fmla="*/ 9816612 w 12179301"/>
              <a:gd name="connsiteY1258" fmla="*/ 1534795 h 6857999"/>
              <a:gd name="connsiteX1259" fmla="*/ 876302 w 12179301"/>
              <a:gd name="connsiteY1259" fmla="*/ 1514475 h 6857999"/>
              <a:gd name="connsiteX1260" fmla="*/ 906227 w 12179301"/>
              <a:gd name="connsiteY1260" fmla="*/ 1563687 h 6857999"/>
              <a:gd name="connsiteX1261" fmla="*/ 857105 w 12179301"/>
              <a:gd name="connsiteY1261" fmla="*/ 1594167 h 6857999"/>
              <a:gd name="connsiteX1262" fmla="*/ 826615 w 12179301"/>
              <a:gd name="connsiteY1262" fmla="*/ 1544955 h 6857999"/>
              <a:gd name="connsiteX1263" fmla="*/ 876302 w 12179301"/>
              <a:gd name="connsiteY1263" fmla="*/ 1514475 h 6857999"/>
              <a:gd name="connsiteX1264" fmla="*/ 1129 w 12179301"/>
              <a:gd name="connsiteY1264" fmla="*/ 1470343 h 6857999"/>
              <a:gd name="connsiteX1265" fmla="*/ 59286 w 12179301"/>
              <a:gd name="connsiteY1265" fmla="*/ 1586548 h 6857999"/>
              <a:gd name="connsiteX1266" fmla="*/ 1129 w 12179301"/>
              <a:gd name="connsiteY1266" fmla="*/ 1662113 h 6857999"/>
              <a:gd name="connsiteX1267" fmla="*/ 10304548 w 12179301"/>
              <a:gd name="connsiteY1267" fmla="*/ 1438786 h 6857999"/>
              <a:gd name="connsiteX1268" fmla="*/ 10366560 w 12179301"/>
              <a:gd name="connsiteY1268" fmla="*/ 1499552 h 6857999"/>
              <a:gd name="connsiteX1269" fmla="*/ 10306144 w 12179301"/>
              <a:gd name="connsiteY1269" fmla="*/ 1592897 h 6857999"/>
              <a:gd name="connsiteX1270" fmla="*/ 10212416 w 12179301"/>
              <a:gd name="connsiteY1270" fmla="*/ 1532255 h 6857999"/>
              <a:gd name="connsiteX1271" fmla="*/ 10272831 w 12179301"/>
              <a:gd name="connsiteY1271" fmla="*/ 1438910 h 6857999"/>
              <a:gd name="connsiteX1272" fmla="*/ 10304548 w 12179301"/>
              <a:gd name="connsiteY1272" fmla="*/ 1438786 h 6857999"/>
              <a:gd name="connsiteX1273" fmla="*/ 1300902 w 12179301"/>
              <a:gd name="connsiteY1273" fmla="*/ 1436370 h 6857999"/>
              <a:gd name="connsiteX1274" fmla="*/ 1309936 w 12179301"/>
              <a:gd name="connsiteY1274" fmla="*/ 1451610 h 6857999"/>
              <a:gd name="connsiteX1275" fmla="*/ 1294691 w 12179301"/>
              <a:gd name="connsiteY1275" fmla="*/ 1460500 h 6857999"/>
              <a:gd name="connsiteX1276" fmla="*/ 1285657 w 12179301"/>
              <a:gd name="connsiteY1276" fmla="*/ 1445260 h 6857999"/>
              <a:gd name="connsiteX1277" fmla="*/ 1300902 w 12179301"/>
              <a:gd name="connsiteY1277" fmla="*/ 1436370 h 6857999"/>
              <a:gd name="connsiteX1278" fmla="*/ 10773250 w 12179301"/>
              <a:gd name="connsiteY1278" fmla="*/ 1353130 h 6857999"/>
              <a:gd name="connsiteX1279" fmla="*/ 10864561 w 12179301"/>
              <a:gd name="connsiteY1279" fmla="*/ 1443990 h 6857999"/>
              <a:gd name="connsiteX1280" fmla="*/ 10773656 w 12179301"/>
              <a:gd name="connsiteY1280" fmla="*/ 1581467 h 6857999"/>
              <a:gd name="connsiteX1281" fmla="*/ 10635887 w 12179301"/>
              <a:gd name="connsiteY1281" fmla="*/ 1490662 h 6857999"/>
              <a:gd name="connsiteX1282" fmla="*/ 10726792 w 12179301"/>
              <a:gd name="connsiteY1282" fmla="*/ 1353185 h 6857999"/>
              <a:gd name="connsiteX1283" fmla="*/ 10773250 w 12179301"/>
              <a:gd name="connsiteY1283" fmla="*/ 1353130 h 6857999"/>
              <a:gd name="connsiteX1284" fmla="*/ 369849 w 12179301"/>
              <a:gd name="connsiteY1284" fmla="*/ 1320468 h 6857999"/>
              <a:gd name="connsiteX1285" fmla="*/ 400886 w 12179301"/>
              <a:gd name="connsiteY1285" fmla="*/ 1321753 h 6857999"/>
              <a:gd name="connsiteX1286" fmla="*/ 459042 w 12179301"/>
              <a:gd name="connsiteY1286" fmla="*/ 1416368 h 6857999"/>
              <a:gd name="connsiteX1287" fmla="*/ 363056 w 12179301"/>
              <a:gd name="connsiteY1287" fmla="*/ 1472882 h 6857999"/>
              <a:gd name="connsiteX1288" fmla="*/ 304899 w 12179301"/>
              <a:gd name="connsiteY1288" fmla="*/ 1379537 h 6857999"/>
              <a:gd name="connsiteX1289" fmla="*/ 369849 w 12179301"/>
              <a:gd name="connsiteY1289" fmla="*/ 1320468 h 6857999"/>
              <a:gd name="connsiteX1290" fmla="*/ 9641013 w 12179301"/>
              <a:gd name="connsiteY1290" fmla="*/ 1310323 h 6857999"/>
              <a:gd name="connsiteX1291" fmla="*/ 9678843 w 12179301"/>
              <a:gd name="connsiteY1291" fmla="*/ 1331595 h 6857999"/>
              <a:gd name="connsiteX1292" fmla="*/ 9657387 w 12179301"/>
              <a:gd name="connsiteY1292" fmla="*/ 1369695 h 6857999"/>
              <a:gd name="connsiteX1293" fmla="*/ 9619557 w 12179301"/>
              <a:gd name="connsiteY1293" fmla="*/ 1348105 h 6857999"/>
              <a:gd name="connsiteX1294" fmla="*/ 9641013 w 12179301"/>
              <a:gd name="connsiteY1294" fmla="*/ 1310323 h 6857999"/>
              <a:gd name="connsiteX1295" fmla="*/ 11176800 w 12179301"/>
              <a:gd name="connsiteY1295" fmla="*/ 1275080 h 6857999"/>
              <a:gd name="connsiteX1296" fmla="*/ 11359175 w 12179301"/>
              <a:gd name="connsiteY1296" fmla="*/ 1397317 h 6857999"/>
              <a:gd name="connsiteX1297" fmla="*/ 11236650 w 12179301"/>
              <a:gd name="connsiteY1297" fmla="*/ 1577657 h 6857999"/>
              <a:gd name="connsiteX1298" fmla="*/ 11054276 w 12179301"/>
              <a:gd name="connsiteY1298" fmla="*/ 1455420 h 6857999"/>
              <a:gd name="connsiteX1299" fmla="*/ 11176800 w 12179301"/>
              <a:gd name="connsiteY1299" fmla="*/ 1275080 h 6857999"/>
              <a:gd name="connsiteX1300" fmla="*/ 809632 w 12179301"/>
              <a:gd name="connsiteY1300" fmla="*/ 1219175 h 6857999"/>
              <a:gd name="connsiteX1301" fmla="*/ 829438 w 12179301"/>
              <a:gd name="connsiteY1301" fmla="*/ 1220788 h 6857999"/>
              <a:gd name="connsiteX1302" fmla="*/ 863316 w 12179301"/>
              <a:gd name="connsiteY1302" fmla="*/ 1282700 h 6857999"/>
              <a:gd name="connsiteX1303" fmla="*/ 800077 w 12179301"/>
              <a:gd name="connsiteY1303" fmla="*/ 1316672 h 6857999"/>
              <a:gd name="connsiteX1304" fmla="*/ 766200 w 12179301"/>
              <a:gd name="connsiteY1304" fmla="*/ 1254760 h 6857999"/>
              <a:gd name="connsiteX1305" fmla="*/ 809632 w 12179301"/>
              <a:gd name="connsiteY1305" fmla="*/ 1219175 h 6857999"/>
              <a:gd name="connsiteX1306" fmla="*/ 10119438 w 12179301"/>
              <a:gd name="connsiteY1306" fmla="*/ 1186111 h 6857999"/>
              <a:gd name="connsiteX1307" fmla="*/ 10176845 w 12179301"/>
              <a:gd name="connsiteY1307" fmla="*/ 1236028 h 6857999"/>
              <a:gd name="connsiteX1308" fmla="*/ 10127722 w 12179301"/>
              <a:gd name="connsiteY1308" fmla="*/ 1320482 h 6857999"/>
              <a:gd name="connsiteX1309" fmla="*/ 10043028 w 12179301"/>
              <a:gd name="connsiteY1309" fmla="*/ 1272540 h 6857999"/>
              <a:gd name="connsiteX1310" fmla="*/ 10092151 w 12179301"/>
              <a:gd name="connsiteY1310" fmla="*/ 1188085 h 6857999"/>
              <a:gd name="connsiteX1311" fmla="*/ 10119438 w 12179301"/>
              <a:gd name="connsiteY1311" fmla="*/ 1186111 h 6857999"/>
              <a:gd name="connsiteX1312" fmla="*/ 1129 w 12179301"/>
              <a:gd name="connsiteY1312" fmla="*/ 1170305 h 6857999"/>
              <a:gd name="connsiteX1313" fmla="*/ 16374 w 12179301"/>
              <a:gd name="connsiteY1313" fmla="*/ 1262380 h 6857999"/>
              <a:gd name="connsiteX1314" fmla="*/ 1129 w 12179301"/>
              <a:gd name="connsiteY1314" fmla="*/ 1297623 h 6857999"/>
              <a:gd name="connsiteX1315" fmla="*/ 1260249 w 12179301"/>
              <a:gd name="connsiteY1315" fmla="*/ 1161415 h 6857999"/>
              <a:gd name="connsiteX1316" fmla="*/ 1273235 w 12179301"/>
              <a:gd name="connsiteY1316" fmla="*/ 1189355 h 6857999"/>
              <a:gd name="connsiteX1317" fmla="*/ 1245004 w 12179301"/>
              <a:gd name="connsiteY1317" fmla="*/ 1201738 h 6857999"/>
              <a:gd name="connsiteX1318" fmla="*/ 1232582 w 12179301"/>
              <a:gd name="connsiteY1318" fmla="*/ 1174115 h 6857999"/>
              <a:gd name="connsiteX1319" fmla="*/ 1260249 w 12179301"/>
              <a:gd name="connsiteY1319" fmla="*/ 1161415 h 6857999"/>
              <a:gd name="connsiteX1320" fmla="*/ 9455251 w 12179301"/>
              <a:gd name="connsiteY1320" fmla="*/ 1101090 h 6857999"/>
              <a:gd name="connsiteX1321" fmla="*/ 9482918 w 12179301"/>
              <a:gd name="connsiteY1321" fmla="*/ 1114743 h 6857999"/>
              <a:gd name="connsiteX1322" fmla="*/ 9468802 w 12179301"/>
              <a:gd name="connsiteY1322" fmla="*/ 1142683 h 6857999"/>
              <a:gd name="connsiteX1323" fmla="*/ 9441135 w 12179301"/>
              <a:gd name="connsiteY1323" fmla="*/ 1128713 h 6857999"/>
              <a:gd name="connsiteX1324" fmla="*/ 9455251 w 12179301"/>
              <a:gd name="connsiteY1324" fmla="*/ 1101090 h 6857999"/>
              <a:gd name="connsiteX1325" fmla="*/ 10582371 w 12179301"/>
              <a:gd name="connsiteY1325" fmla="*/ 1071989 h 6857999"/>
              <a:gd name="connsiteX1326" fmla="*/ 10671458 w 12179301"/>
              <a:gd name="connsiteY1326" fmla="*/ 1150303 h 6857999"/>
              <a:gd name="connsiteX1327" fmla="*/ 10594104 w 12179301"/>
              <a:gd name="connsiteY1327" fmla="*/ 1280160 h 6857999"/>
              <a:gd name="connsiteX1328" fmla="*/ 10462546 w 12179301"/>
              <a:gd name="connsiteY1328" fmla="*/ 1204278 h 6857999"/>
              <a:gd name="connsiteX1329" fmla="*/ 10539900 w 12179301"/>
              <a:gd name="connsiteY1329" fmla="*/ 1074420 h 6857999"/>
              <a:gd name="connsiteX1330" fmla="*/ 10582371 w 12179301"/>
              <a:gd name="connsiteY1330" fmla="*/ 1071989 h 6857999"/>
              <a:gd name="connsiteX1331" fmla="*/ 331436 w 12179301"/>
              <a:gd name="connsiteY1331" fmla="*/ 996747 h 6857999"/>
              <a:gd name="connsiteX1332" fmla="*/ 366443 w 12179301"/>
              <a:gd name="connsiteY1332" fmla="*/ 1000125 h 6857999"/>
              <a:gd name="connsiteX1333" fmla="*/ 424600 w 12179301"/>
              <a:gd name="connsiteY1333" fmla="*/ 1109663 h 6857999"/>
              <a:gd name="connsiteX1334" fmla="*/ 315062 w 12179301"/>
              <a:gd name="connsiteY1334" fmla="*/ 1167765 h 6857999"/>
              <a:gd name="connsiteX1335" fmla="*/ 255212 w 12179301"/>
              <a:gd name="connsiteY1335" fmla="*/ 1058228 h 6857999"/>
              <a:gd name="connsiteX1336" fmla="*/ 331436 w 12179301"/>
              <a:gd name="connsiteY1336" fmla="*/ 996747 h 6857999"/>
              <a:gd name="connsiteX1337" fmla="*/ 11042772 w 12179301"/>
              <a:gd name="connsiteY1337" fmla="*/ 967442 h 6857999"/>
              <a:gd name="connsiteX1338" fmla="*/ 11161555 w 12179301"/>
              <a:gd name="connsiteY1338" fmla="*/ 1074420 h 6857999"/>
              <a:gd name="connsiteX1339" fmla="*/ 11057099 w 12179301"/>
              <a:gd name="connsiteY1339" fmla="*/ 1249680 h 6857999"/>
              <a:gd name="connsiteX1340" fmla="*/ 10879806 w 12179301"/>
              <a:gd name="connsiteY1340" fmla="*/ 1145223 h 6857999"/>
              <a:gd name="connsiteX1341" fmla="*/ 10984827 w 12179301"/>
              <a:gd name="connsiteY1341" fmla="*/ 969963 h 6857999"/>
              <a:gd name="connsiteX1342" fmla="*/ 11042772 w 12179301"/>
              <a:gd name="connsiteY1342" fmla="*/ 967442 h 6857999"/>
              <a:gd name="connsiteX1343" fmla="*/ 9922780 w 12179301"/>
              <a:gd name="connsiteY1343" fmla="*/ 949380 h 6857999"/>
              <a:gd name="connsiteX1344" fmla="*/ 9974708 w 12179301"/>
              <a:gd name="connsiteY1344" fmla="*/ 989965 h 6857999"/>
              <a:gd name="connsiteX1345" fmla="*/ 9936878 w 12179301"/>
              <a:gd name="connsiteY1345" fmla="*/ 1065530 h 6857999"/>
              <a:gd name="connsiteX1346" fmla="*/ 9860653 w 12179301"/>
              <a:gd name="connsiteY1346" fmla="*/ 1027748 h 6857999"/>
              <a:gd name="connsiteX1347" fmla="*/ 9899048 w 12179301"/>
              <a:gd name="connsiteY1347" fmla="*/ 952183 h 6857999"/>
              <a:gd name="connsiteX1348" fmla="*/ 9922780 w 12179301"/>
              <a:gd name="connsiteY1348" fmla="*/ 949380 h 6857999"/>
              <a:gd name="connsiteX1349" fmla="*/ 779063 w 12179301"/>
              <a:gd name="connsiteY1349" fmla="*/ 915923 h 6857999"/>
              <a:gd name="connsiteX1350" fmla="*/ 802900 w 12179301"/>
              <a:gd name="connsiteY1350" fmla="*/ 919480 h 6857999"/>
              <a:gd name="connsiteX1351" fmla="*/ 837907 w 12179301"/>
              <a:gd name="connsiteY1351" fmla="*/ 995045 h 6857999"/>
              <a:gd name="connsiteX1352" fmla="*/ 761118 w 12179301"/>
              <a:gd name="connsiteY1352" fmla="*/ 1030288 h 6857999"/>
              <a:gd name="connsiteX1353" fmla="*/ 725547 w 12179301"/>
              <a:gd name="connsiteY1353" fmla="*/ 954723 h 6857999"/>
              <a:gd name="connsiteX1354" fmla="*/ 779063 w 12179301"/>
              <a:gd name="connsiteY1354" fmla="*/ 915923 h 6857999"/>
              <a:gd name="connsiteX1355" fmla="*/ 9270124 w 12179301"/>
              <a:gd name="connsiteY1355" fmla="*/ 911701 h 6857999"/>
              <a:gd name="connsiteX1356" fmla="*/ 9276829 w 12179301"/>
              <a:gd name="connsiteY1356" fmla="*/ 918210 h 6857999"/>
              <a:gd name="connsiteX1357" fmla="*/ 9270618 w 12179301"/>
              <a:gd name="connsiteY1357" fmla="*/ 933133 h 6857999"/>
              <a:gd name="connsiteX1358" fmla="*/ 9254244 w 12179301"/>
              <a:gd name="connsiteY1358" fmla="*/ 926783 h 6857999"/>
              <a:gd name="connsiteX1359" fmla="*/ 9260454 w 12179301"/>
              <a:gd name="connsiteY1359" fmla="*/ 911860 h 6857999"/>
              <a:gd name="connsiteX1360" fmla="*/ 9270124 w 12179301"/>
              <a:gd name="connsiteY1360" fmla="*/ 911701 h 6857999"/>
              <a:gd name="connsiteX1361" fmla="*/ 1238793 w 12179301"/>
              <a:gd name="connsiteY1361" fmla="*/ 879158 h 6857999"/>
              <a:gd name="connsiteX1362" fmla="*/ 1255167 w 12179301"/>
              <a:gd name="connsiteY1362" fmla="*/ 919480 h 6857999"/>
              <a:gd name="connsiteX1363" fmla="*/ 1215079 w 12179301"/>
              <a:gd name="connsiteY1363" fmla="*/ 935673 h 6857999"/>
              <a:gd name="connsiteX1364" fmla="*/ 1198704 w 12179301"/>
              <a:gd name="connsiteY1364" fmla="*/ 895350 h 6857999"/>
              <a:gd name="connsiteX1365" fmla="*/ 1238793 w 12179301"/>
              <a:gd name="connsiteY1365" fmla="*/ 879158 h 6857999"/>
              <a:gd name="connsiteX1366" fmla="*/ 1670168 w 12179301"/>
              <a:gd name="connsiteY1366" fmla="*/ 877888 h 6857999"/>
              <a:gd name="connsiteX1367" fmla="*/ 1671297 w 12179301"/>
              <a:gd name="connsiteY1367" fmla="*/ 881380 h 6857999"/>
              <a:gd name="connsiteX1368" fmla="*/ 1667345 w 12179301"/>
              <a:gd name="connsiteY1368" fmla="*/ 882650 h 6857999"/>
              <a:gd name="connsiteX1369" fmla="*/ 1666216 w 12179301"/>
              <a:gd name="connsiteY1369" fmla="*/ 879158 h 6857999"/>
              <a:gd name="connsiteX1370" fmla="*/ 1670168 w 12179301"/>
              <a:gd name="connsiteY1370" fmla="*/ 877888 h 6857999"/>
              <a:gd name="connsiteX1371" fmla="*/ 10377826 w 12179301"/>
              <a:gd name="connsiteY1371" fmla="*/ 809045 h 6857999"/>
              <a:gd name="connsiteX1372" fmla="*/ 10462546 w 12179301"/>
              <a:gd name="connsiteY1372" fmla="*/ 875348 h 6857999"/>
              <a:gd name="connsiteX1373" fmla="*/ 10399308 w 12179301"/>
              <a:gd name="connsiteY1373" fmla="*/ 997585 h 6857999"/>
              <a:gd name="connsiteX1374" fmla="*/ 10275655 w 12179301"/>
              <a:gd name="connsiteY1374" fmla="*/ 935673 h 6857999"/>
              <a:gd name="connsiteX1375" fmla="*/ 10338893 w 12179301"/>
              <a:gd name="connsiteY1375" fmla="*/ 813435 h 6857999"/>
              <a:gd name="connsiteX1376" fmla="*/ 10377826 w 12179301"/>
              <a:gd name="connsiteY1376" fmla="*/ 809045 h 6857999"/>
              <a:gd name="connsiteX1377" fmla="*/ 9058318 w 12179301"/>
              <a:gd name="connsiteY1377" fmla="*/ 737870 h 6857999"/>
              <a:gd name="connsiteX1378" fmla="*/ 9061706 w 12179301"/>
              <a:gd name="connsiteY1378" fmla="*/ 739140 h 6857999"/>
              <a:gd name="connsiteX1379" fmla="*/ 9060576 w 12179301"/>
              <a:gd name="connsiteY1379" fmla="*/ 742950 h 6857999"/>
              <a:gd name="connsiteX1380" fmla="*/ 9056624 w 12179301"/>
              <a:gd name="connsiteY1380" fmla="*/ 741680 h 6857999"/>
              <a:gd name="connsiteX1381" fmla="*/ 9058318 w 12179301"/>
              <a:gd name="connsiteY1381" fmla="*/ 737870 h 6857999"/>
              <a:gd name="connsiteX1382" fmla="*/ 9714088 w 12179301"/>
              <a:gd name="connsiteY1382" fmla="*/ 733103 h 6857999"/>
              <a:gd name="connsiteX1383" fmla="*/ 9759585 w 12179301"/>
              <a:gd name="connsiteY1383" fmla="*/ 764223 h 6857999"/>
              <a:gd name="connsiteX1384" fmla="*/ 9731918 w 12179301"/>
              <a:gd name="connsiteY1384" fmla="*/ 828675 h 6857999"/>
              <a:gd name="connsiteX1385" fmla="*/ 9666422 w 12179301"/>
              <a:gd name="connsiteY1385" fmla="*/ 802005 h 6857999"/>
              <a:gd name="connsiteX1386" fmla="*/ 9694088 w 12179301"/>
              <a:gd name="connsiteY1386" fmla="*/ 736600 h 6857999"/>
              <a:gd name="connsiteX1387" fmla="*/ 9714088 w 12179301"/>
              <a:gd name="connsiteY1387" fmla="*/ 733103 h 6857999"/>
              <a:gd name="connsiteX1388" fmla="*/ 10831327 w 12179301"/>
              <a:gd name="connsiteY1388" fmla="*/ 676364 h 6857999"/>
              <a:gd name="connsiteX1389" fmla="*/ 10948126 w 12179301"/>
              <a:gd name="connsiteY1389" fmla="*/ 770573 h 6857999"/>
              <a:gd name="connsiteX1390" fmla="*/ 10859479 w 12179301"/>
              <a:gd name="connsiteY1390" fmla="*/ 940753 h 6857999"/>
              <a:gd name="connsiteX1391" fmla="*/ 10688962 w 12179301"/>
              <a:gd name="connsiteY1391" fmla="*/ 852488 h 6857999"/>
              <a:gd name="connsiteX1392" fmla="*/ 10777608 w 12179301"/>
              <a:gd name="connsiteY1392" fmla="*/ 682308 h 6857999"/>
              <a:gd name="connsiteX1393" fmla="*/ 10831327 w 12179301"/>
              <a:gd name="connsiteY1393" fmla="*/ 676364 h 6857999"/>
              <a:gd name="connsiteX1394" fmla="*/ 316889 w 12179301"/>
              <a:gd name="connsiteY1394" fmla="*/ 664756 h 6857999"/>
              <a:gd name="connsiteX1395" fmla="*/ 355151 w 12179301"/>
              <a:gd name="connsiteY1395" fmla="*/ 670878 h 6857999"/>
              <a:gd name="connsiteX1396" fmla="*/ 412178 w 12179301"/>
              <a:gd name="connsiteY1396" fmla="*/ 795655 h 6857999"/>
              <a:gd name="connsiteX1397" fmla="*/ 285702 w 12179301"/>
              <a:gd name="connsiteY1397" fmla="*/ 852488 h 6857999"/>
              <a:gd name="connsiteX1398" fmla="*/ 228674 w 12179301"/>
              <a:gd name="connsiteY1398" fmla="*/ 727710 h 6857999"/>
              <a:gd name="connsiteX1399" fmla="*/ 316889 w 12179301"/>
              <a:gd name="connsiteY1399" fmla="*/ 664756 h 6857999"/>
              <a:gd name="connsiteX1400" fmla="*/ 1660922 w 12179301"/>
              <a:gd name="connsiteY1400" fmla="*/ 606703 h 6857999"/>
              <a:gd name="connsiteX1401" fmla="*/ 1670168 w 12179301"/>
              <a:gd name="connsiteY1401" fmla="*/ 608013 h 6857999"/>
              <a:gd name="connsiteX1402" fmla="*/ 1675250 w 12179301"/>
              <a:gd name="connsiteY1402" fmla="*/ 624205 h 6857999"/>
              <a:gd name="connsiteX1403" fmla="*/ 1658876 w 12179301"/>
              <a:gd name="connsiteY1403" fmla="*/ 629285 h 6857999"/>
              <a:gd name="connsiteX1404" fmla="*/ 1653794 w 12179301"/>
              <a:gd name="connsiteY1404" fmla="*/ 612775 h 6857999"/>
              <a:gd name="connsiteX1405" fmla="*/ 1660922 w 12179301"/>
              <a:gd name="connsiteY1405" fmla="*/ 606703 h 6857999"/>
              <a:gd name="connsiteX1406" fmla="*/ 770673 w 12179301"/>
              <a:gd name="connsiteY1406" fmla="*/ 603558 h 6857999"/>
              <a:gd name="connsiteX1407" fmla="*/ 797819 w 12179301"/>
              <a:gd name="connsiteY1407" fmla="*/ 609283 h 6857999"/>
              <a:gd name="connsiteX1408" fmla="*/ 834520 w 12179301"/>
              <a:gd name="connsiteY1408" fmla="*/ 699770 h 6857999"/>
              <a:gd name="connsiteX1409" fmla="*/ 743615 w 12179301"/>
              <a:gd name="connsiteY1409" fmla="*/ 736600 h 6857999"/>
              <a:gd name="connsiteX1410" fmla="*/ 706914 w 12179301"/>
              <a:gd name="connsiteY1410" fmla="*/ 645795 h 6857999"/>
              <a:gd name="connsiteX1411" fmla="*/ 770673 w 12179301"/>
              <a:gd name="connsiteY1411" fmla="*/ 603558 h 6857999"/>
              <a:gd name="connsiteX1412" fmla="*/ 1205409 w 12179301"/>
              <a:gd name="connsiteY1412" fmla="*/ 585788 h 6857999"/>
              <a:gd name="connsiteX1413" fmla="*/ 1236534 w 12179301"/>
              <a:gd name="connsiteY1413" fmla="*/ 587693 h 6857999"/>
              <a:gd name="connsiteX1414" fmla="*/ 1255167 w 12179301"/>
              <a:gd name="connsiteY1414" fmla="*/ 641985 h 6857999"/>
              <a:gd name="connsiteX1415" fmla="*/ 1200963 w 12179301"/>
              <a:gd name="connsiteY1415" fmla="*/ 660718 h 6857999"/>
              <a:gd name="connsiteX1416" fmla="*/ 1182330 w 12179301"/>
              <a:gd name="connsiteY1416" fmla="*/ 606743 h 6857999"/>
              <a:gd name="connsiteX1417" fmla="*/ 1205409 w 12179301"/>
              <a:gd name="connsiteY1417" fmla="*/ 585788 h 6857999"/>
              <a:gd name="connsiteX1418" fmla="*/ 10161097 w 12179301"/>
              <a:gd name="connsiteY1418" fmla="*/ 564029 h 6857999"/>
              <a:gd name="connsiteX1419" fmla="*/ 10241212 w 12179301"/>
              <a:gd name="connsiteY1419" fmla="*/ 619125 h 6857999"/>
              <a:gd name="connsiteX1420" fmla="*/ 10190960 w 12179301"/>
              <a:gd name="connsiteY1420" fmla="*/ 732790 h 6857999"/>
              <a:gd name="connsiteX1421" fmla="*/ 10075776 w 12179301"/>
              <a:gd name="connsiteY1421" fmla="*/ 683578 h 6857999"/>
              <a:gd name="connsiteX1422" fmla="*/ 10126593 w 12179301"/>
              <a:gd name="connsiteY1422" fmla="*/ 569913 h 6857999"/>
              <a:gd name="connsiteX1423" fmla="*/ 10161097 w 12179301"/>
              <a:gd name="connsiteY1423" fmla="*/ 564029 h 6857999"/>
              <a:gd name="connsiteX1424" fmla="*/ 9511361 w 12179301"/>
              <a:gd name="connsiteY1424" fmla="*/ 535305 h 6857999"/>
              <a:gd name="connsiteX1425" fmla="*/ 9534863 w 12179301"/>
              <a:gd name="connsiteY1425" fmla="*/ 556260 h 6857999"/>
              <a:gd name="connsiteX1426" fmla="*/ 9515666 w 12179301"/>
              <a:gd name="connsiteY1426" fmla="*/ 610235 h 6857999"/>
              <a:gd name="connsiteX1427" fmla="*/ 9461462 w 12179301"/>
              <a:gd name="connsiteY1427" fmla="*/ 591503 h 6857999"/>
              <a:gd name="connsiteX1428" fmla="*/ 9480659 w 12179301"/>
              <a:gd name="connsiteY1428" fmla="*/ 537210 h 6857999"/>
              <a:gd name="connsiteX1429" fmla="*/ 9511361 w 12179301"/>
              <a:gd name="connsiteY1429" fmla="*/ 535305 h 6857999"/>
              <a:gd name="connsiteX1430" fmla="*/ 10605988 w 12179301"/>
              <a:gd name="connsiteY1430" fmla="*/ 405180 h 6857999"/>
              <a:gd name="connsiteX1431" fmla="*/ 10719452 w 12179301"/>
              <a:gd name="connsiteY1431" fmla="*/ 485458 h 6857999"/>
              <a:gd name="connsiteX1432" fmla="*/ 10646050 w 12179301"/>
              <a:gd name="connsiteY1432" fmla="*/ 648335 h 6857999"/>
              <a:gd name="connsiteX1433" fmla="*/ 10482873 w 12179301"/>
              <a:gd name="connsiteY1433" fmla="*/ 576263 h 6857999"/>
              <a:gd name="connsiteX1434" fmla="*/ 10556274 w 12179301"/>
              <a:gd name="connsiteY1434" fmla="*/ 413703 h 6857999"/>
              <a:gd name="connsiteX1435" fmla="*/ 10605988 w 12179301"/>
              <a:gd name="connsiteY1435" fmla="*/ 405180 h 6857999"/>
              <a:gd name="connsiteX1436" fmla="*/ 9283675 w 12179301"/>
              <a:gd name="connsiteY1436" fmla="*/ 354648 h 6857999"/>
              <a:gd name="connsiteX1437" fmla="*/ 9302237 w 12179301"/>
              <a:gd name="connsiteY1437" fmla="*/ 369570 h 6857999"/>
              <a:gd name="connsiteX1438" fmla="*/ 9289250 w 12179301"/>
              <a:gd name="connsiteY1438" fmla="*/ 411163 h 6857999"/>
              <a:gd name="connsiteX1439" fmla="*/ 9248033 w 12179301"/>
              <a:gd name="connsiteY1439" fmla="*/ 398463 h 6857999"/>
              <a:gd name="connsiteX1440" fmla="*/ 9260454 w 12179301"/>
              <a:gd name="connsiteY1440" fmla="*/ 356870 h 6857999"/>
              <a:gd name="connsiteX1441" fmla="*/ 9283675 w 12179301"/>
              <a:gd name="connsiteY1441" fmla="*/ 354648 h 6857999"/>
              <a:gd name="connsiteX1442" fmla="*/ 9933534 w 12179301"/>
              <a:gd name="connsiteY1442" fmla="*/ 337954 h 6857999"/>
              <a:gd name="connsiteX1443" fmla="*/ 10007456 w 12179301"/>
              <a:gd name="connsiteY1443" fmla="*/ 383540 h 6857999"/>
              <a:gd name="connsiteX1444" fmla="*/ 9968497 w 12179301"/>
              <a:gd name="connsiteY1444" fmla="*/ 486728 h 6857999"/>
              <a:gd name="connsiteX1445" fmla="*/ 9863476 w 12179301"/>
              <a:gd name="connsiteY1445" fmla="*/ 448945 h 6857999"/>
              <a:gd name="connsiteX1446" fmla="*/ 9902436 w 12179301"/>
              <a:gd name="connsiteY1446" fmla="*/ 345440 h 6857999"/>
              <a:gd name="connsiteX1447" fmla="*/ 9933534 w 12179301"/>
              <a:gd name="connsiteY1447" fmla="*/ 337954 h 6857999"/>
              <a:gd name="connsiteX1448" fmla="*/ 1674897 w 12179301"/>
              <a:gd name="connsiteY1448" fmla="*/ 328771 h 6857999"/>
              <a:gd name="connsiteX1449" fmla="*/ 1691624 w 12179301"/>
              <a:gd name="connsiteY1449" fmla="*/ 331788 h 6857999"/>
              <a:gd name="connsiteX1450" fmla="*/ 1697835 w 12179301"/>
              <a:gd name="connsiteY1450" fmla="*/ 361950 h 6857999"/>
              <a:gd name="connsiteX1451" fmla="*/ 1667345 w 12179301"/>
              <a:gd name="connsiteY1451" fmla="*/ 368300 h 6857999"/>
              <a:gd name="connsiteX1452" fmla="*/ 1661134 w 12179301"/>
              <a:gd name="connsiteY1452" fmla="*/ 338138 h 6857999"/>
              <a:gd name="connsiteX1453" fmla="*/ 1674897 w 12179301"/>
              <a:gd name="connsiteY1453" fmla="*/ 328771 h 6857999"/>
              <a:gd name="connsiteX1454" fmla="*/ 324855 w 12179301"/>
              <a:gd name="connsiteY1454" fmla="*/ 326440 h 6857999"/>
              <a:gd name="connsiteX1455" fmla="*/ 366443 w 12179301"/>
              <a:gd name="connsiteY1455" fmla="*/ 335598 h 6857999"/>
              <a:gd name="connsiteX1456" fmla="*/ 421212 w 12179301"/>
              <a:gd name="connsiteY1456" fmla="*/ 476568 h 6857999"/>
              <a:gd name="connsiteX1457" fmla="*/ 279491 w 12179301"/>
              <a:gd name="connsiteY1457" fmla="*/ 530860 h 6857999"/>
              <a:gd name="connsiteX1458" fmla="*/ 225287 w 12179301"/>
              <a:gd name="connsiteY1458" fmla="*/ 389573 h 6857999"/>
              <a:gd name="connsiteX1459" fmla="*/ 324855 w 12179301"/>
              <a:gd name="connsiteY1459" fmla="*/ 326440 h 6857999"/>
              <a:gd name="connsiteX1460" fmla="*/ 1237849 w 12179301"/>
              <a:gd name="connsiteY1460" fmla="*/ 286420 h 6857999"/>
              <a:gd name="connsiteX1461" fmla="*/ 1256861 w 12179301"/>
              <a:gd name="connsiteY1461" fmla="*/ 292735 h 6857999"/>
              <a:gd name="connsiteX1462" fmla="*/ 1275494 w 12179301"/>
              <a:gd name="connsiteY1462" fmla="*/ 360680 h 6857999"/>
              <a:gd name="connsiteX1463" fmla="*/ 1207174 w 12179301"/>
              <a:gd name="connsiteY1463" fmla="*/ 379730 h 6857999"/>
              <a:gd name="connsiteX1464" fmla="*/ 1188541 w 12179301"/>
              <a:gd name="connsiteY1464" fmla="*/ 311468 h 6857999"/>
              <a:gd name="connsiteX1465" fmla="*/ 1237849 w 12179301"/>
              <a:gd name="connsiteY1465" fmla="*/ 286420 h 6857999"/>
              <a:gd name="connsiteX1466" fmla="*/ 784029 w 12179301"/>
              <a:gd name="connsiteY1466" fmla="*/ 285849 h 6857999"/>
              <a:gd name="connsiteX1467" fmla="*/ 814193 w 12179301"/>
              <a:gd name="connsiteY1467" fmla="*/ 293688 h 6857999"/>
              <a:gd name="connsiteX1468" fmla="*/ 849764 w 12179301"/>
              <a:gd name="connsiteY1468" fmla="*/ 398463 h 6857999"/>
              <a:gd name="connsiteX1469" fmla="*/ 743615 w 12179301"/>
              <a:gd name="connsiteY1469" fmla="*/ 433705 h 6857999"/>
              <a:gd name="connsiteX1470" fmla="*/ 708043 w 12179301"/>
              <a:gd name="connsiteY1470" fmla="*/ 329248 h 6857999"/>
              <a:gd name="connsiteX1471" fmla="*/ 784029 w 12179301"/>
              <a:gd name="connsiteY1471" fmla="*/ 285849 h 6857999"/>
              <a:gd name="connsiteX1472" fmla="*/ 9048225 w 12179301"/>
              <a:gd name="connsiteY1472" fmla="*/ 191294 h 6857999"/>
              <a:gd name="connsiteX1473" fmla="*/ 9061706 w 12179301"/>
              <a:gd name="connsiteY1473" fmla="*/ 200660 h 6857999"/>
              <a:gd name="connsiteX1474" fmla="*/ 9054365 w 12179301"/>
              <a:gd name="connsiteY1474" fmla="*/ 230823 h 6857999"/>
              <a:gd name="connsiteX1475" fmla="*/ 9023876 w 12179301"/>
              <a:gd name="connsiteY1475" fmla="*/ 224473 h 6857999"/>
              <a:gd name="connsiteX1476" fmla="*/ 9031780 w 12179301"/>
              <a:gd name="connsiteY1476" fmla="*/ 194310 h 6857999"/>
              <a:gd name="connsiteX1477" fmla="*/ 9048225 w 12179301"/>
              <a:gd name="connsiteY1477" fmla="*/ 191294 h 6857999"/>
              <a:gd name="connsiteX1478" fmla="*/ 10368536 w 12179301"/>
              <a:gd name="connsiteY1478" fmla="*/ 152351 h 6857999"/>
              <a:gd name="connsiteX1479" fmla="*/ 10477791 w 12179301"/>
              <a:gd name="connsiteY1479" fmla="*/ 220663 h 6857999"/>
              <a:gd name="connsiteX1480" fmla="*/ 10420764 w 12179301"/>
              <a:gd name="connsiteY1480" fmla="*/ 374650 h 6857999"/>
              <a:gd name="connsiteX1481" fmla="*/ 10265491 w 12179301"/>
              <a:gd name="connsiteY1481" fmla="*/ 316548 h 6857999"/>
              <a:gd name="connsiteX1482" fmla="*/ 10323648 w 12179301"/>
              <a:gd name="connsiteY1482" fmla="*/ 162560 h 6857999"/>
              <a:gd name="connsiteX1483" fmla="*/ 10368536 w 12179301"/>
              <a:gd name="connsiteY1483" fmla="*/ 152351 h 6857999"/>
              <a:gd name="connsiteX1484" fmla="*/ 2148972 w 12179301"/>
              <a:gd name="connsiteY1484" fmla="*/ 148908 h 6857999"/>
              <a:gd name="connsiteX1485" fmla="*/ 2152925 w 12179301"/>
              <a:gd name="connsiteY1485" fmla="*/ 148908 h 6857999"/>
              <a:gd name="connsiteX1486" fmla="*/ 2152925 w 12179301"/>
              <a:gd name="connsiteY1486" fmla="*/ 152718 h 6857999"/>
              <a:gd name="connsiteX1487" fmla="*/ 2148972 w 12179301"/>
              <a:gd name="connsiteY1487" fmla="*/ 152718 h 6857999"/>
              <a:gd name="connsiteX1488" fmla="*/ 2148972 w 12179301"/>
              <a:gd name="connsiteY1488" fmla="*/ 148908 h 6857999"/>
              <a:gd name="connsiteX1489" fmla="*/ 9696523 w 12179301"/>
              <a:gd name="connsiteY1489" fmla="*/ 131520 h 6857999"/>
              <a:gd name="connsiteX1490" fmla="*/ 9763537 w 12179301"/>
              <a:gd name="connsiteY1490" fmla="*/ 167640 h 6857999"/>
              <a:gd name="connsiteX1491" fmla="*/ 9734741 w 12179301"/>
              <a:gd name="connsiteY1491" fmla="*/ 260985 h 6857999"/>
              <a:gd name="connsiteX1492" fmla="*/ 9641013 w 12179301"/>
              <a:gd name="connsiteY1492" fmla="*/ 233363 h 6857999"/>
              <a:gd name="connsiteX1493" fmla="*/ 9669809 w 12179301"/>
              <a:gd name="connsiteY1493" fmla="*/ 140018 h 6857999"/>
              <a:gd name="connsiteX1494" fmla="*/ 9696523 w 12179301"/>
              <a:gd name="connsiteY1494" fmla="*/ 131520 h 6857999"/>
              <a:gd name="connsiteX1495" fmla="*/ 1129 w 12179301"/>
              <a:gd name="connsiteY1495" fmla="*/ 103505 h 6857999"/>
              <a:gd name="connsiteX1496" fmla="*/ 16374 w 12179301"/>
              <a:gd name="connsiteY1496" fmla="*/ 248285 h 6857999"/>
              <a:gd name="connsiteX1497" fmla="*/ 1129 w 12179301"/>
              <a:gd name="connsiteY1497" fmla="*/ 273685 h 6857999"/>
              <a:gd name="connsiteX1498" fmla="*/ 8808894 w 12179301"/>
              <a:gd name="connsiteY1498" fmla="*/ 48419 h 6857999"/>
              <a:gd name="connsiteX1499" fmla="*/ 8816657 w 12179301"/>
              <a:gd name="connsiteY1499" fmla="*/ 53023 h 6857999"/>
              <a:gd name="connsiteX1500" fmla="*/ 8814399 w 12179301"/>
              <a:gd name="connsiteY1500" fmla="*/ 69215 h 6857999"/>
              <a:gd name="connsiteX1501" fmla="*/ 8797460 w 12179301"/>
              <a:gd name="connsiteY1501" fmla="*/ 66993 h 6857999"/>
              <a:gd name="connsiteX1502" fmla="*/ 8800283 w 12179301"/>
              <a:gd name="connsiteY1502" fmla="*/ 50483 h 6857999"/>
              <a:gd name="connsiteX1503" fmla="*/ 8808894 w 12179301"/>
              <a:gd name="connsiteY1503" fmla="*/ 48419 h 6857999"/>
              <a:gd name="connsiteX1504" fmla="*/ 1708563 w 12179301"/>
              <a:gd name="connsiteY1504" fmla="*/ 46514 h 6857999"/>
              <a:gd name="connsiteX1505" fmla="*/ 1731713 w 12179301"/>
              <a:gd name="connsiteY1505" fmla="*/ 51753 h 6857999"/>
              <a:gd name="connsiteX1506" fmla="*/ 1739617 w 12179301"/>
              <a:gd name="connsiteY1506" fmla="*/ 94615 h 6857999"/>
              <a:gd name="connsiteX1507" fmla="*/ 1696706 w 12179301"/>
              <a:gd name="connsiteY1507" fmla="*/ 102235 h 6857999"/>
              <a:gd name="connsiteX1508" fmla="*/ 1688801 w 12179301"/>
              <a:gd name="connsiteY1508" fmla="*/ 59373 h 6857999"/>
              <a:gd name="connsiteX1509" fmla="*/ 1708563 w 12179301"/>
              <a:gd name="connsiteY1509" fmla="*/ 46514 h 6857999"/>
              <a:gd name="connsiteX1510" fmla="*/ 9400833 w 12179301"/>
              <a:gd name="connsiteY1510" fmla="*/ 2540 h 6857999"/>
              <a:gd name="connsiteX1511" fmla="*/ 9520748 w 12179301"/>
              <a:gd name="connsiteY1511" fmla="*/ 2540 h 6857999"/>
              <a:gd name="connsiteX1512" fmla="*/ 9491952 w 12179301"/>
              <a:gd name="connsiteY1512" fmla="*/ 54293 h 6857999"/>
              <a:gd name="connsiteX1513" fmla="*/ 9409516 w 12179301"/>
              <a:gd name="connsiteY1513" fmla="*/ 33973 h 6857999"/>
              <a:gd name="connsiteX1514" fmla="*/ 11403215 w 12179301"/>
              <a:gd name="connsiteY1514" fmla="*/ 1270 h 6857999"/>
              <a:gd name="connsiteX1515" fmla="*/ 11944129 w 12179301"/>
              <a:gd name="connsiteY1515" fmla="*/ 1270 h 6857999"/>
              <a:gd name="connsiteX1516" fmla="*/ 12106177 w 12179301"/>
              <a:gd name="connsiteY1516" fmla="*/ 151448 h 6857999"/>
              <a:gd name="connsiteX1517" fmla="*/ 12094884 w 12179301"/>
              <a:gd name="connsiteY1517" fmla="*/ 338138 h 6857999"/>
              <a:gd name="connsiteX1518" fmla="*/ 12144924 w 12179301"/>
              <a:gd name="connsiteY1518" fmla="*/ 336987 h 6857999"/>
              <a:gd name="connsiteX1519" fmla="*/ 12179301 w 12179301"/>
              <a:gd name="connsiteY1519" fmla="*/ 342232 h 6857999"/>
              <a:gd name="connsiteX1520" fmla="*/ 12179301 w 12179301"/>
              <a:gd name="connsiteY1520" fmla="*/ 1144526 h 6857999"/>
              <a:gd name="connsiteX1521" fmla="*/ 12135961 w 12179301"/>
              <a:gd name="connsiteY1521" fmla="*/ 1095534 h 6857999"/>
              <a:gd name="connsiteX1522" fmla="*/ 12103918 w 12179301"/>
              <a:gd name="connsiteY1522" fmla="*/ 1016318 h 6857999"/>
              <a:gd name="connsiteX1523" fmla="*/ 12130456 w 12179301"/>
              <a:gd name="connsiteY1523" fmla="*/ 833755 h 6857999"/>
              <a:gd name="connsiteX1524" fmla="*/ 11885972 w 12179301"/>
              <a:gd name="connsiteY1524" fmla="*/ 654368 h 6857999"/>
              <a:gd name="connsiteX1525" fmla="*/ 11905169 w 12179301"/>
              <a:gd name="connsiteY1525" fmla="*/ 469265 h 6857999"/>
              <a:gd name="connsiteX1526" fmla="*/ 11651087 w 12179301"/>
              <a:gd name="connsiteY1526" fmla="*/ 311468 h 6857999"/>
              <a:gd name="connsiteX1527" fmla="*/ 11662379 w 12179301"/>
              <a:gd name="connsiteY1527" fmla="*/ 124778 h 6857999"/>
              <a:gd name="connsiteX1528" fmla="*/ 11403215 w 12179301"/>
              <a:gd name="connsiteY1528" fmla="*/ 1270 h 6857999"/>
              <a:gd name="connsiteX1529" fmla="*/ 10718322 w 12179301"/>
              <a:gd name="connsiteY1529" fmla="*/ 1270 h 6857999"/>
              <a:gd name="connsiteX1530" fmla="*/ 10899003 w 12179301"/>
              <a:gd name="connsiteY1530" fmla="*/ 1270 h 6857999"/>
              <a:gd name="connsiteX1531" fmla="*/ 11000072 w 12179301"/>
              <a:gd name="connsiteY1531" fmla="*/ 100965 h 6857999"/>
              <a:gd name="connsiteX1532" fmla="*/ 10994990 w 12179301"/>
              <a:gd name="connsiteY1532" fmla="*/ 262255 h 6857999"/>
              <a:gd name="connsiteX1533" fmla="*/ 11053146 w 12179301"/>
              <a:gd name="connsiteY1533" fmla="*/ 254635 h 6857999"/>
              <a:gd name="connsiteX1534" fmla="*/ 11307229 w 12179301"/>
              <a:gd name="connsiteY1534" fmla="*/ 377190 h 6857999"/>
              <a:gd name="connsiteX1535" fmla="*/ 11286902 w 12179301"/>
              <a:gd name="connsiteY1535" fmla="*/ 554990 h 6857999"/>
              <a:gd name="connsiteX1536" fmla="*/ 11295936 w 12179301"/>
              <a:gd name="connsiteY1536" fmla="*/ 556260 h 6857999"/>
              <a:gd name="connsiteX1537" fmla="*/ 11337719 w 12179301"/>
              <a:gd name="connsiteY1537" fmla="*/ 538480 h 6857999"/>
              <a:gd name="connsiteX1538" fmla="*/ 11601964 w 12179301"/>
              <a:gd name="connsiteY1538" fmla="*/ 679768 h 6857999"/>
              <a:gd name="connsiteX1539" fmla="*/ 11572604 w 12179301"/>
              <a:gd name="connsiteY1539" fmla="*/ 860108 h 6857999"/>
              <a:gd name="connsiteX1540" fmla="*/ 11613257 w 12179301"/>
              <a:gd name="connsiteY1540" fmla="*/ 846138 h 6857999"/>
              <a:gd name="connsiteX1541" fmla="*/ 11879761 w 12179301"/>
              <a:gd name="connsiteY1541" fmla="*/ 1010285 h 6857999"/>
              <a:gd name="connsiteX1542" fmla="*/ 11847013 w 12179301"/>
              <a:gd name="connsiteY1542" fmla="*/ 1185545 h 6857999"/>
              <a:gd name="connsiteX1543" fmla="*/ 11873550 w 12179301"/>
              <a:gd name="connsiteY1543" fmla="*/ 1179195 h 6857999"/>
              <a:gd name="connsiteX1544" fmla="*/ 12141748 w 12179301"/>
              <a:gd name="connsiteY1544" fmla="*/ 1365885 h 6857999"/>
              <a:gd name="connsiteX1545" fmla="*/ 12102224 w 12179301"/>
              <a:gd name="connsiteY1545" fmla="*/ 1538605 h 6857999"/>
              <a:gd name="connsiteX1546" fmla="*/ 12116340 w 12179301"/>
              <a:gd name="connsiteY1546" fmla="*/ 1536065 h 6857999"/>
              <a:gd name="connsiteX1547" fmla="*/ 12153464 w 12179301"/>
              <a:gd name="connsiteY1547" fmla="*/ 1534478 h 6857999"/>
              <a:gd name="connsiteX1548" fmla="*/ 12179301 w 12179301"/>
              <a:gd name="connsiteY1548" fmla="*/ 1537417 h 6857999"/>
              <a:gd name="connsiteX1549" fmla="*/ 12179301 w 12179301"/>
              <a:gd name="connsiteY1549" fmla="*/ 3551207 h 6857999"/>
              <a:gd name="connsiteX1550" fmla="*/ 12124545 w 12179301"/>
              <a:gd name="connsiteY1550" fmla="*/ 3517741 h 6857999"/>
              <a:gd name="connsiteX1551" fmla="*/ 12041809 w 12179301"/>
              <a:gd name="connsiteY1551" fmla="*/ 3310572 h 6857999"/>
              <a:gd name="connsiteX1552" fmla="*/ 12140054 w 12179301"/>
              <a:gd name="connsiteY1552" fmla="*/ 3142615 h 6857999"/>
              <a:gd name="connsiteX1553" fmla="*/ 11972360 w 12179301"/>
              <a:gd name="connsiteY1553" fmla="*/ 2910522 h 6857999"/>
              <a:gd name="connsiteX1554" fmla="*/ 12067217 w 12179301"/>
              <a:gd name="connsiteY1554" fmla="*/ 2736532 h 6857999"/>
              <a:gd name="connsiteX1555" fmla="*/ 11879761 w 12179301"/>
              <a:gd name="connsiteY1555" fmla="*/ 2520950 h 6857999"/>
              <a:gd name="connsiteX1556" fmla="*/ 11972360 w 12179301"/>
              <a:gd name="connsiteY1556" fmla="*/ 2340610 h 6857999"/>
              <a:gd name="connsiteX1557" fmla="*/ 11763448 w 12179301"/>
              <a:gd name="connsiteY1557" fmla="*/ 2143760 h 6857999"/>
              <a:gd name="connsiteX1558" fmla="*/ 11861128 w 12179301"/>
              <a:gd name="connsiteY1558" fmla="*/ 1952308 h 6857999"/>
              <a:gd name="connsiteX1559" fmla="*/ 11853224 w 12179301"/>
              <a:gd name="connsiteY1559" fmla="*/ 1953578 h 6857999"/>
              <a:gd name="connsiteX1560" fmla="*/ 11626808 w 12179301"/>
              <a:gd name="connsiteY1560" fmla="*/ 1778317 h 6857999"/>
              <a:gd name="connsiteX1561" fmla="*/ 11754978 w 12179301"/>
              <a:gd name="connsiteY1561" fmla="*/ 1566227 h 6857999"/>
              <a:gd name="connsiteX1562" fmla="*/ 11749897 w 12179301"/>
              <a:gd name="connsiteY1562" fmla="*/ 1562418 h 6857999"/>
              <a:gd name="connsiteX1563" fmla="*/ 11695128 w 12179301"/>
              <a:gd name="connsiteY1563" fmla="*/ 1582737 h 6857999"/>
              <a:gd name="connsiteX1564" fmla="*/ 11470406 w 12179301"/>
              <a:gd name="connsiteY1564" fmla="*/ 1428750 h 6857999"/>
              <a:gd name="connsiteX1565" fmla="*/ 11543808 w 12179301"/>
              <a:gd name="connsiteY1565" fmla="*/ 1241108 h 6857999"/>
              <a:gd name="connsiteX1566" fmla="*/ 11522352 w 12179301"/>
              <a:gd name="connsiteY1566" fmla="*/ 1224598 h 6857999"/>
              <a:gd name="connsiteX1567" fmla="*/ 11515576 w 12179301"/>
              <a:gd name="connsiteY1567" fmla="*/ 1227138 h 6857999"/>
              <a:gd name="connsiteX1568" fmla="*/ 11293113 w 12179301"/>
              <a:gd name="connsiteY1568" fmla="*/ 1093470 h 6857999"/>
              <a:gd name="connsiteX1569" fmla="*/ 11328685 w 12179301"/>
              <a:gd name="connsiteY1569" fmla="*/ 936943 h 6857999"/>
              <a:gd name="connsiteX1570" fmla="*/ 11259235 w 12179301"/>
              <a:gd name="connsiteY1570" fmla="*/ 896620 h 6857999"/>
              <a:gd name="connsiteX1571" fmla="*/ 11100011 w 12179301"/>
              <a:gd name="connsiteY1571" fmla="*/ 775653 h 6857999"/>
              <a:gd name="connsiteX1572" fmla="*/ 11111303 w 12179301"/>
              <a:gd name="connsiteY1572" fmla="*/ 645795 h 6857999"/>
              <a:gd name="connsiteX1573" fmla="*/ 10943044 w 12179301"/>
              <a:gd name="connsiteY1573" fmla="*/ 546100 h 6857999"/>
              <a:gd name="connsiteX1574" fmla="*/ 10888840 w 12179301"/>
              <a:gd name="connsiteY1574" fmla="*/ 474028 h 6857999"/>
              <a:gd name="connsiteX1575" fmla="*/ 10891098 w 12179301"/>
              <a:gd name="connsiteY1575" fmla="*/ 355600 h 6857999"/>
              <a:gd name="connsiteX1576" fmla="*/ 10644921 w 12179301"/>
              <a:gd name="connsiteY1576" fmla="*/ 252095 h 6857999"/>
              <a:gd name="connsiteX1577" fmla="*/ 10662424 w 12179301"/>
              <a:gd name="connsiteY1577" fmla="*/ 67945 h 6857999"/>
              <a:gd name="connsiteX1578" fmla="*/ 10718322 w 12179301"/>
              <a:gd name="connsiteY1578" fmla="*/ 1270 h 6857999"/>
              <a:gd name="connsiteX1579" fmla="*/ 10023831 w 12179301"/>
              <a:gd name="connsiteY1579" fmla="*/ 1270 h 6857999"/>
              <a:gd name="connsiteX1580" fmla="*/ 10023831 w 12179301"/>
              <a:gd name="connsiteY1580" fmla="*/ 2540 h 6857999"/>
              <a:gd name="connsiteX1581" fmla="*/ 10232743 w 12179301"/>
              <a:gd name="connsiteY1581" fmla="*/ 2540 h 6857999"/>
              <a:gd name="connsiteX1582" fmla="*/ 10177974 w 12179301"/>
              <a:gd name="connsiteY1582" fmla="*/ 120968 h 6857999"/>
              <a:gd name="connsiteX1583" fmla="*/ 10032865 w 12179301"/>
              <a:gd name="connsiteY1583" fmla="*/ 75565 h 6857999"/>
              <a:gd name="connsiteX1584" fmla="*/ 10023831 w 12179301"/>
              <a:gd name="connsiteY1584" fmla="*/ 1270 h 6857999"/>
              <a:gd name="connsiteX1585" fmla="*/ 9400482 w 12179301"/>
              <a:gd name="connsiteY1585" fmla="*/ 1270 h 6857999"/>
              <a:gd name="connsiteX1586" fmla="*/ 9400833 w 12179301"/>
              <a:gd name="connsiteY1586" fmla="*/ 2540 h 6857999"/>
              <a:gd name="connsiteX1587" fmla="*/ 9400482 w 12179301"/>
              <a:gd name="connsiteY1587" fmla="*/ 2540 h 6857999"/>
              <a:gd name="connsiteX1588" fmla="*/ 1221290 w 12179301"/>
              <a:gd name="connsiteY1588" fmla="*/ 1270 h 6857999"/>
              <a:gd name="connsiteX1589" fmla="*/ 1305984 w 12179301"/>
              <a:gd name="connsiteY1589" fmla="*/ 1270 h 6857999"/>
              <a:gd name="connsiteX1590" fmla="*/ 1313324 w 12179301"/>
              <a:gd name="connsiteY1590" fmla="*/ 74295 h 6857999"/>
              <a:gd name="connsiteX1591" fmla="*/ 1231453 w 12179301"/>
              <a:gd name="connsiteY1591" fmla="*/ 92075 h 6857999"/>
              <a:gd name="connsiteX1592" fmla="*/ 1213385 w 12179301"/>
              <a:gd name="connsiteY1592" fmla="*/ 10160 h 6857999"/>
              <a:gd name="connsiteX1593" fmla="*/ 1221290 w 12179301"/>
              <a:gd name="connsiteY1593" fmla="*/ 1270 h 6857999"/>
              <a:gd name="connsiteX1594" fmla="*/ 734581 w 12179301"/>
              <a:gd name="connsiteY1594" fmla="*/ 1270 h 6857999"/>
              <a:gd name="connsiteX1595" fmla="*/ 883642 w 12179301"/>
              <a:gd name="connsiteY1595" fmla="*/ 1270 h 6857999"/>
              <a:gd name="connsiteX1596" fmla="*/ 886465 w 12179301"/>
              <a:gd name="connsiteY1596" fmla="*/ 93345 h 6857999"/>
              <a:gd name="connsiteX1597" fmla="*/ 765070 w 12179301"/>
              <a:gd name="connsiteY1597" fmla="*/ 124778 h 6857999"/>
              <a:gd name="connsiteX1598" fmla="*/ 731757 w 12179301"/>
              <a:gd name="connsiteY1598" fmla="*/ 5080 h 6857999"/>
              <a:gd name="connsiteX1599" fmla="*/ 734581 w 12179301"/>
              <a:gd name="connsiteY1599" fmla="*/ 1270 h 6857999"/>
              <a:gd name="connsiteX1600" fmla="*/ 280620 w 12179301"/>
              <a:gd name="connsiteY1600" fmla="*/ 1270 h 6857999"/>
              <a:gd name="connsiteX1601" fmla="*/ 411049 w 12179301"/>
              <a:gd name="connsiteY1601" fmla="*/ 1270 h 6857999"/>
              <a:gd name="connsiteX1602" fmla="*/ 450008 w 12179301"/>
              <a:gd name="connsiteY1602" fmla="*/ 150178 h 6857999"/>
              <a:gd name="connsiteX1603" fmla="*/ 291913 w 12179301"/>
              <a:gd name="connsiteY1603" fmla="*/ 200660 h 6857999"/>
              <a:gd name="connsiteX1604" fmla="*/ 241661 w 12179301"/>
              <a:gd name="connsiteY1604" fmla="*/ 44133 h 6857999"/>
              <a:gd name="connsiteX1605" fmla="*/ 280620 w 12179301"/>
              <a:gd name="connsiteY1605" fmla="*/ 1270 h 6857999"/>
              <a:gd name="connsiteX1606" fmla="*/ 10343974 w 12179301"/>
              <a:gd name="connsiteY1606" fmla="*/ 0 h 6857999"/>
              <a:gd name="connsiteX1607" fmla="*/ 10686703 w 12179301"/>
              <a:gd name="connsiteY1607" fmla="*/ 0 h 6857999"/>
              <a:gd name="connsiteX1608" fmla="*/ 10598057 w 12179301"/>
              <a:gd name="connsiteY1608" fmla="*/ 97155 h 6857999"/>
              <a:gd name="connsiteX1609" fmla="*/ 10351315 w 12179301"/>
              <a:gd name="connsiteY1609" fmla="*/ 16510 h 6857999"/>
              <a:gd name="connsiteX1610" fmla="*/ 10343974 w 12179301"/>
              <a:gd name="connsiteY1610" fmla="*/ 127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Lst>
            <a:rect l="l" t="t" r="r" b="b"/>
            <a:pathLst>
              <a:path w="12179301" h="6857999">
                <a:moveTo>
                  <a:pt x="5685234" y="6855459"/>
                </a:moveTo>
                <a:cubicBezTo>
                  <a:pt x="5689187" y="6855459"/>
                  <a:pt x="5692574" y="6856729"/>
                  <a:pt x="5696527" y="6857999"/>
                </a:cubicBezTo>
                <a:lnTo>
                  <a:pt x="5677894" y="6857999"/>
                </a:lnTo>
                <a:cubicBezTo>
                  <a:pt x="5680152" y="6856729"/>
                  <a:pt x="5682411" y="6855459"/>
                  <a:pt x="5685234" y="6855459"/>
                </a:cubicBezTo>
                <a:close/>
                <a:moveTo>
                  <a:pt x="6424896" y="6840219"/>
                </a:moveTo>
                <a:cubicBezTo>
                  <a:pt x="6441270" y="6835457"/>
                  <a:pt x="6456515" y="6844029"/>
                  <a:pt x="6462726" y="6857999"/>
                </a:cubicBezTo>
                <a:lnTo>
                  <a:pt x="6404569" y="6857999"/>
                </a:lnTo>
                <a:cubicBezTo>
                  <a:pt x="6408522" y="6850379"/>
                  <a:pt x="6414733" y="6842759"/>
                  <a:pt x="6424896" y="6840219"/>
                </a:cubicBezTo>
                <a:close/>
                <a:moveTo>
                  <a:pt x="4715769" y="6835457"/>
                </a:moveTo>
                <a:cubicBezTo>
                  <a:pt x="4727061" y="6836409"/>
                  <a:pt x="4734401" y="6846569"/>
                  <a:pt x="4734401" y="6857999"/>
                </a:cubicBezTo>
                <a:lnTo>
                  <a:pt x="4691490" y="6857999"/>
                </a:lnTo>
                <a:cubicBezTo>
                  <a:pt x="4691490" y="6856729"/>
                  <a:pt x="4691490" y="6855459"/>
                  <a:pt x="4691490" y="6854189"/>
                </a:cubicBezTo>
                <a:cubicBezTo>
                  <a:pt x="4692619" y="6842759"/>
                  <a:pt x="4703912" y="6834187"/>
                  <a:pt x="4715769" y="6835457"/>
                </a:cubicBezTo>
                <a:close/>
                <a:moveTo>
                  <a:pt x="967913" y="6810930"/>
                </a:moveTo>
                <a:cubicBezTo>
                  <a:pt x="1009554" y="6810612"/>
                  <a:pt x="1051337" y="6825773"/>
                  <a:pt x="1083520" y="6856729"/>
                </a:cubicBezTo>
                <a:cubicBezTo>
                  <a:pt x="1083520" y="6856729"/>
                  <a:pt x="1084649" y="6857999"/>
                  <a:pt x="1084649" y="6857999"/>
                </a:cubicBezTo>
                <a:lnTo>
                  <a:pt x="853152" y="6857999"/>
                </a:lnTo>
                <a:cubicBezTo>
                  <a:pt x="884771" y="6827043"/>
                  <a:pt x="926272" y="6811247"/>
                  <a:pt x="967913" y="6810930"/>
                </a:cubicBezTo>
                <a:close/>
                <a:moveTo>
                  <a:pt x="8183781" y="6785847"/>
                </a:moveTo>
                <a:cubicBezTo>
                  <a:pt x="8205872" y="6789975"/>
                  <a:pt x="8226340" y="6802596"/>
                  <a:pt x="8240173" y="6822757"/>
                </a:cubicBezTo>
                <a:cubicBezTo>
                  <a:pt x="8247513" y="6834187"/>
                  <a:pt x="8251465" y="6845299"/>
                  <a:pt x="8254289" y="6857999"/>
                </a:cubicBezTo>
                <a:lnTo>
                  <a:pt x="8079819" y="6857999"/>
                </a:lnTo>
                <a:cubicBezTo>
                  <a:pt x="8083206" y="6835457"/>
                  <a:pt x="8097322" y="6813867"/>
                  <a:pt x="8117649" y="6799897"/>
                </a:cubicBezTo>
                <a:cubicBezTo>
                  <a:pt x="8137975" y="6786085"/>
                  <a:pt x="8161690" y="6781720"/>
                  <a:pt x="8183781" y="6785847"/>
                </a:cubicBezTo>
                <a:close/>
                <a:moveTo>
                  <a:pt x="1967939" y="6783784"/>
                </a:moveTo>
                <a:cubicBezTo>
                  <a:pt x="1995111" y="6779815"/>
                  <a:pt x="2023907" y="6786086"/>
                  <a:pt x="2047904" y="6803707"/>
                </a:cubicBezTo>
                <a:cubicBezTo>
                  <a:pt x="2068230" y="6817677"/>
                  <a:pt x="2080652" y="6836409"/>
                  <a:pt x="2087428" y="6857999"/>
                </a:cubicBezTo>
                <a:lnTo>
                  <a:pt x="1881339" y="6857999"/>
                </a:lnTo>
                <a:cubicBezTo>
                  <a:pt x="1884727" y="6846569"/>
                  <a:pt x="1889808" y="6835457"/>
                  <a:pt x="1897713" y="6825297"/>
                </a:cubicBezTo>
                <a:cubicBezTo>
                  <a:pt x="1915216" y="6801960"/>
                  <a:pt x="1940766" y="6787752"/>
                  <a:pt x="1967939" y="6783784"/>
                </a:cubicBezTo>
                <a:close/>
                <a:moveTo>
                  <a:pt x="4972109" y="6749414"/>
                </a:moveTo>
                <a:cubicBezTo>
                  <a:pt x="4978320" y="6749414"/>
                  <a:pt x="4983402" y="6755764"/>
                  <a:pt x="4983402" y="6762114"/>
                </a:cubicBezTo>
                <a:cubicBezTo>
                  <a:pt x="4983402" y="6768464"/>
                  <a:pt x="4977191" y="6773544"/>
                  <a:pt x="4970980" y="6773544"/>
                </a:cubicBezTo>
                <a:cubicBezTo>
                  <a:pt x="4964769" y="6773544"/>
                  <a:pt x="4959688" y="6767194"/>
                  <a:pt x="4959688" y="6760844"/>
                </a:cubicBezTo>
                <a:cubicBezTo>
                  <a:pt x="4959688" y="6753224"/>
                  <a:pt x="4965898" y="6748144"/>
                  <a:pt x="4972109" y="6749414"/>
                </a:cubicBezTo>
                <a:close/>
                <a:moveTo>
                  <a:pt x="5916731" y="6715442"/>
                </a:moveTo>
                <a:cubicBezTo>
                  <a:pt x="5922942" y="6714172"/>
                  <a:pt x="5929153" y="6719252"/>
                  <a:pt x="5930282" y="6725602"/>
                </a:cubicBezTo>
                <a:cubicBezTo>
                  <a:pt x="5931976" y="6731952"/>
                  <a:pt x="5926894" y="6738302"/>
                  <a:pt x="5920119" y="6739572"/>
                </a:cubicBezTo>
                <a:cubicBezTo>
                  <a:pt x="5913908" y="6740842"/>
                  <a:pt x="5907698" y="6735762"/>
                  <a:pt x="5906568" y="6729412"/>
                </a:cubicBezTo>
                <a:cubicBezTo>
                  <a:pt x="5905438" y="6723062"/>
                  <a:pt x="5910520" y="6716712"/>
                  <a:pt x="5916731" y="6715442"/>
                </a:cubicBezTo>
                <a:close/>
                <a:moveTo>
                  <a:pt x="7202811" y="6693494"/>
                </a:moveTo>
                <a:cubicBezTo>
                  <a:pt x="7212551" y="6696947"/>
                  <a:pt x="7221021" y="6704170"/>
                  <a:pt x="7226103" y="6714172"/>
                </a:cubicBezTo>
                <a:cubicBezTo>
                  <a:pt x="7236265" y="6734492"/>
                  <a:pt x="7227796" y="6758304"/>
                  <a:pt x="7207470" y="6768464"/>
                </a:cubicBezTo>
                <a:cubicBezTo>
                  <a:pt x="7187143" y="6778624"/>
                  <a:pt x="7162864" y="6769734"/>
                  <a:pt x="7152700" y="6749414"/>
                </a:cubicBezTo>
                <a:cubicBezTo>
                  <a:pt x="7143102" y="6729412"/>
                  <a:pt x="7151571" y="6705282"/>
                  <a:pt x="7171898" y="6695439"/>
                </a:cubicBezTo>
                <a:cubicBezTo>
                  <a:pt x="7182061" y="6690359"/>
                  <a:pt x="7193071" y="6690042"/>
                  <a:pt x="7202811" y="6693494"/>
                </a:cubicBezTo>
                <a:close/>
                <a:moveTo>
                  <a:pt x="1650336" y="6669364"/>
                </a:moveTo>
                <a:cubicBezTo>
                  <a:pt x="1680190" y="6666864"/>
                  <a:pt x="1711104" y="6675754"/>
                  <a:pt x="1735665" y="6696709"/>
                </a:cubicBezTo>
                <a:cubicBezTo>
                  <a:pt x="1783658" y="6737032"/>
                  <a:pt x="1791563" y="6808787"/>
                  <a:pt x="1752039" y="6857999"/>
                </a:cubicBezTo>
                <a:lnTo>
                  <a:pt x="1752039" y="6856729"/>
                </a:lnTo>
                <a:lnTo>
                  <a:pt x="1569100" y="6856729"/>
                </a:lnTo>
                <a:cubicBezTo>
                  <a:pt x="1535787" y="6815137"/>
                  <a:pt x="1534658" y="6753224"/>
                  <a:pt x="1571358" y="6710362"/>
                </a:cubicBezTo>
                <a:cubicBezTo>
                  <a:pt x="1591685" y="6685756"/>
                  <a:pt x="1620481" y="6671865"/>
                  <a:pt x="1650336" y="6669364"/>
                </a:cubicBezTo>
                <a:close/>
                <a:moveTo>
                  <a:pt x="1129" y="6668769"/>
                </a:moveTo>
                <a:cubicBezTo>
                  <a:pt x="26538" y="6682739"/>
                  <a:pt x="49123" y="6700202"/>
                  <a:pt x="68320" y="6724332"/>
                </a:cubicBezTo>
                <a:cubicBezTo>
                  <a:pt x="101069" y="6763384"/>
                  <a:pt x="116313" y="6811327"/>
                  <a:pt x="117443" y="6857999"/>
                </a:cubicBezTo>
                <a:cubicBezTo>
                  <a:pt x="117443" y="6857999"/>
                  <a:pt x="67191" y="6857999"/>
                  <a:pt x="1129" y="6857999"/>
                </a:cubicBezTo>
                <a:close/>
                <a:moveTo>
                  <a:pt x="9676655" y="6663530"/>
                </a:moveTo>
                <a:cubicBezTo>
                  <a:pt x="9718649" y="6662578"/>
                  <a:pt x="9760997" y="6677659"/>
                  <a:pt x="9794027" y="6709092"/>
                </a:cubicBezTo>
                <a:cubicBezTo>
                  <a:pt x="9835810" y="6749414"/>
                  <a:pt x="9852184" y="6804977"/>
                  <a:pt x="9842021" y="6857999"/>
                </a:cubicBezTo>
                <a:lnTo>
                  <a:pt x="9518489" y="6857999"/>
                </a:lnTo>
                <a:cubicBezTo>
                  <a:pt x="9508326" y="6807517"/>
                  <a:pt x="9523571" y="6753224"/>
                  <a:pt x="9561401" y="6714172"/>
                </a:cubicBezTo>
                <a:cubicBezTo>
                  <a:pt x="9593020" y="6681469"/>
                  <a:pt x="9634661" y="6664483"/>
                  <a:pt x="9676655" y="6663530"/>
                </a:cubicBezTo>
                <a:close/>
                <a:moveTo>
                  <a:pt x="6637196" y="6661149"/>
                </a:moveTo>
                <a:cubicBezTo>
                  <a:pt x="6648489" y="6657339"/>
                  <a:pt x="6660910" y="6663689"/>
                  <a:pt x="6664862" y="6675119"/>
                </a:cubicBezTo>
                <a:cubicBezTo>
                  <a:pt x="6668815" y="6686549"/>
                  <a:pt x="6662604" y="6699249"/>
                  <a:pt x="6651311" y="6702742"/>
                </a:cubicBezTo>
                <a:cubicBezTo>
                  <a:pt x="6639454" y="6706552"/>
                  <a:pt x="6627032" y="6700202"/>
                  <a:pt x="6623080" y="6689089"/>
                </a:cubicBezTo>
                <a:cubicBezTo>
                  <a:pt x="6619692" y="6677659"/>
                  <a:pt x="6625903" y="6664959"/>
                  <a:pt x="6637196" y="6661149"/>
                </a:cubicBezTo>
                <a:close/>
                <a:moveTo>
                  <a:pt x="9224601" y="6654402"/>
                </a:moveTo>
                <a:cubicBezTo>
                  <a:pt x="9259325" y="6655355"/>
                  <a:pt x="9293768" y="6669563"/>
                  <a:pt x="9319740" y="6696709"/>
                </a:cubicBezTo>
                <a:cubicBezTo>
                  <a:pt x="9362652" y="6742112"/>
                  <a:pt x="9367734" y="6807517"/>
                  <a:pt x="9338938" y="6857999"/>
                </a:cubicBezTo>
                <a:lnTo>
                  <a:pt x="9103488" y="6857999"/>
                </a:lnTo>
                <a:cubicBezTo>
                  <a:pt x="9071869" y="6804977"/>
                  <a:pt x="9080903" y="6735762"/>
                  <a:pt x="9127767" y="6691629"/>
                </a:cubicBezTo>
                <a:cubicBezTo>
                  <a:pt x="9154869" y="6665753"/>
                  <a:pt x="9189876" y="6653450"/>
                  <a:pt x="9224601" y="6654402"/>
                </a:cubicBezTo>
                <a:close/>
                <a:moveTo>
                  <a:pt x="7749574" y="6647814"/>
                </a:moveTo>
                <a:cubicBezTo>
                  <a:pt x="7772838" y="6644302"/>
                  <a:pt x="7796658" y="6654720"/>
                  <a:pt x="7809362" y="6676389"/>
                </a:cubicBezTo>
                <a:cubicBezTo>
                  <a:pt x="7825736" y="6704012"/>
                  <a:pt x="7816702" y="6740842"/>
                  <a:pt x="7789036" y="6758304"/>
                </a:cubicBezTo>
                <a:cubicBezTo>
                  <a:pt x="7760804" y="6774814"/>
                  <a:pt x="7724668" y="6765924"/>
                  <a:pt x="7706600" y="6738302"/>
                </a:cubicBezTo>
                <a:cubicBezTo>
                  <a:pt x="7690226" y="6710362"/>
                  <a:pt x="7699260" y="6673849"/>
                  <a:pt x="7726927" y="6656069"/>
                </a:cubicBezTo>
                <a:cubicBezTo>
                  <a:pt x="7734126" y="6651704"/>
                  <a:pt x="7741819" y="6648985"/>
                  <a:pt x="7749574" y="6647814"/>
                </a:cubicBezTo>
                <a:close/>
                <a:moveTo>
                  <a:pt x="5217722" y="6647497"/>
                </a:moveTo>
                <a:cubicBezTo>
                  <a:pt x="5218852" y="6647497"/>
                  <a:pt x="5219981" y="6648767"/>
                  <a:pt x="5219981" y="6650037"/>
                </a:cubicBezTo>
                <a:cubicBezTo>
                  <a:pt x="5219981" y="6651307"/>
                  <a:pt x="5218852" y="6652577"/>
                  <a:pt x="5217722" y="6652577"/>
                </a:cubicBezTo>
                <a:cubicBezTo>
                  <a:pt x="5216029" y="6652577"/>
                  <a:pt x="5214900" y="6651307"/>
                  <a:pt x="5214900" y="6650037"/>
                </a:cubicBezTo>
                <a:cubicBezTo>
                  <a:pt x="5214900" y="6648767"/>
                  <a:pt x="5216029" y="6647497"/>
                  <a:pt x="5217722" y="6647497"/>
                </a:cubicBezTo>
                <a:close/>
                <a:moveTo>
                  <a:pt x="10136544" y="6634995"/>
                </a:moveTo>
                <a:cubicBezTo>
                  <a:pt x="10185879" y="6631542"/>
                  <a:pt x="10236413" y="6646703"/>
                  <a:pt x="10276784" y="6681469"/>
                </a:cubicBezTo>
                <a:cubicBezTo>
                  <a:pt x="10329859" y="6726872"/>
                  <a:pt x="10351315" y="6794817"/>
                  <a:pt x="10341151" y="6857999"/>
                </a:cubicBezTo>
                <a:lnTo>
                  <a:pt x="10341151" y="6856729"/>
                </a:lnTo>
                <a:lnTo>
                  <a:pt x="9959463" y="6856729"/>
                </a:lnTo>
                <a:cubicBezTo>
                  <a:pt x="9949300" y="6802437"/>
                  <a:pt x="9964545" y="6745604"/>
                  <a:pt x="10003504" y="6700202"/>
                </a:cubicBezTo>
                <a:cubicBezTo>
                  <a:pt x="10039075" y="6660514"/>
                  <a:pt x="10087210" y="6638448"/>
                  <a:pt x="10136544" y="6634995"/>
                </a:cubicBezTo>
                <a:close/>
                <a:moveTo>
                  <a:pt x="638312" y="6628487"/>
                </a:moveTo>
                <a:cubicBezTo>
                  <a:pt x="682917" y="6630034"/>
                  <a:pt x="726958" y="6648608"/>
                  <a:pt x="759989" y="6684009"/>
                </a:cubicBezTo>
                <a:cubicBezTo>
                  <a:pt x="804030" y="6731952"/>
                  <a:pt x="816451" y="6799897"/>
                  <a:pt x="796690" y="6857999"/>
                </a:cubicBezTo>
                <a:lnTo>
                  <a:pt x="466383" y="6857999"/>
                </a:lnTo>
                <a:cubicBezTo>
                  <a:pt x="444927" y="6794817"/>
                  <a:pt x="461301" y="6723062"/>
                  <a:pt x="513247" y="6675119"/>
                </a:cubicBezTo>
                <a:cubicBezTo>
                  <a:pt x="548536" y="6642417"/>
                  <a:pt x="593706" y="6626939"/>
                  <a:pt x="638312" y="6628487"/>
                </a:cubicBezTo>
                <a:close/>
                <a:moveTo>
                  <a:pt x="3479729" y="6613802"/>
                </a:moveTo>
                <a:cubicBezTo>
                  <a:pt x="3487139" y="6610825"/>
                  <a:pt x="3495609" y="6610825"/>
                  <a:pt x="3502949" y="6614477"/>
                </a:cubicBezTo>
                <a:cubicBezTo>
                  <a:pt x="3518194" y="6620827"/>
                  <a:pt x="3526099" y="6638607"/>
                  <a:pt x="3519323" y="6654799"/>
                </a:cubicBezTo>
                <a:cubicBezTo>
                  <a:pt x="3513112" y="6670039"/>
                  <a:pt x="3495609" y="6677659"/>
                  <a:pt x="3479235" y="6671309"/>
                </a:cubicBezTo>
                <a:cubicBezTo>
                  <a:pt x="3463990" y="6664959"/>
                  <a:pt x="3456649" y="6647497"/>
                  <a:pt x="3462860" y="6630987"/>
                </a:cubicBezTo>
                <a:cubicBezTo>
                  <a:pt x="3465966" y="6622732"/>
                  <a:pt x="3472318" y="6616779"/>
                  <a:pt x="3479729" y="6613802"/>
                </a:cubicBezTo>
                <a:close/>
                <a:moveTo>
                  <a:pt x="8782709" y="6608841"/>
                </a:moveTo>
                <a:cubicBezTo>
                  <a:pt x="8810164" y="6610905"/>
                  <a:pt x="8836702" y="6623525"/>
                  <a:pt x="8855617" y="6646227"/>
                </a:cubicBezTo>
                <a:cubicBezTo>
                  <a:pt x="8894011" y="6690359"/>
                  <a:pt x="8888930" y="6758304"/>
                  <a:pt x="8843195" y="6796087"/>
                </a:cubicBezTo>
                <a:cubicBezTo>
                  <a:pt x="8799154" y="6835457"/>
                  <a:pt x="8730834" y="6829107"/>
                  <a:pt x="8691310" y="6784974"/>
                </a:cubicBezTo>
                <a:cubicBezTo>
                  <a:pt x="8653480" y="6740842"/>
                  <a:pt x="8658562" y="6672579"/>
                  <a:pt x="8704296" y="6634797"/>
                </a:cubicBezTo>
                <a:cubicBezTo>
                  <a:pt x="8726881" y="6615271"/>
                  <a:pt x="8755254" y="6606777"/>
                  <a:pt x="8782709" y="6608841"/>
                </a:cubicBezTo>
                <a:close/>
                <a:moveTo>
                  <a:pt x="3188946" y="6605230"/>
                </a:moveTo>
                <a:cubicBezTo>
                  <a:pt x="3198756" y="6601777"/>
                  <a:pt x="3209907" y="6602094"/>
                  <a:pt x="3220071" y="6607174"/>
                </a:cubicBezTo>
                <a:cubicBezTo>
                  <a:pt x="3240397" y="6617017"/>
                  <a:pt x="3248866" y="6641147"/>
                  <a:pt x="3238703" y="6661149"/>
                </a:cubicBezTo>
                <a:cubicBezTo>
                  <a:pt x="3229104" y="6681469"/>
                  <a:pt x="3204826" y="6690359"/>
                  <a:pt x="3184499" y="6680199"/>
                </a:cubicBezTo>
                <a:cubicBezTo>
                  <a:pt x="3164172" y="6670039"/>
                  <a:pt x="3156832" y="6644957"/>
                  <a:pt x="3165866" y="6625907"/>
                </a:cubicBezTo>
                <a:cubicBezTo>
                  <a:pt x="3170666" y="6615906"/>
                  <a:pt x="3179135" y="6608682"/>
                  <a:pt x="3188946" y="6605230"/>
                </a:cubicBezTo>
                <a:close/>
                <a:moveTo>
                  <a:pt x="3780181" y="6603364"/>
                </a:moveTo>
                <a:cubicBezTo>
                  <a:pt x="3791474" y="6607174"/>
                  <a:pt x="3796555" y="6619557"/>
                  <a:pt x="3792603" y="6630987"/>
                </a:cubicBezTo>
                <a:cubicBezTo>
                  <a:pt x="3788650" y="6642417"/>
                  <a:pt x="3776229" y="6647497"/>
                  <a:pt x="3764936" y="6643687"/>
                </a:cubicBezTo>
                <a:cubicBezTo>
                  <a:pt x="3753644" y="6639877"/>
                  <a:pt x="3748562" y="6627177"/>
                  <a:pt x="3751950" y="6615747"/>
                </a:cubicBezTo>
                <a:cubicBezTo>
                  <a:pt x="3755902" y="6604634"/>
                  <a:pt x="3768888" y="6599554"/>
                  <a:pt x="3780181" y="6603364"/>
                </a:cubicBezTo>
                <a:close/>
                <a:moveTo>
                  <a:pt x="2915437" y="6574194"/>
                </a:moveTo>
                <a:cubicBezTo>
                  <a:pt x="2921877" y="6574948"/>
                  <a:pt x="2928299" y="6577012"/>
                  <a:pt x="2934369" y="6580504"/>
                </a:cubicBezTo>
                <a:cubicBezTo>
                  <a:pt x="2958083" y="6594474"/>
                  <a:pt x="2967117" y="6624637"/>
                  <a:pt x="2953002" y="6648767"/>
                </a:cubicBezTo>
                <a:cubicBezTo>
                  <a:pt x="2939451" y="6672579"/>
                  <a:pt x="2908961" y="6681469"/>
                  <a:pt x="2884682" y="6667499"/>
                </a:cubicBezTo>
                <a:cubicBezTo>
                  <a:pt x="2860968" y="6653847"/>
                  <a:pt x="2851934" y="6623367"/>
                  <a:pt x="2866049" y="6599554"/>
                </a:cubicBezTo>
                <a:cubicBezTo>
                  <a:pt x="2876636" y="6581457"/>
                  <a:pt x="2896116" y="6571932"/>
                  <a:pt x="2915437" y="6574194"/>
                </a:cubicBezTo>
                <a:close/>
                <a:moveTo>
                  <a:pt x="4050638" y="6572884"/>
                </a:moveTo>
                <a:cubicBezTo>
                  <a:pt x="4056848" y="6575424"/>
                  <a:pt x="4059672" y="6581774"/>
                  <a:pt x="4057978" y="6588124"/>
                </a:cubicBezTo>
                <a:cubicBezTo>
                  <a:pt x="4055719" y="6595744"/>
                  <a:pt x="4049508" y="6598284"/>
                  <a:pt x="4042732" y="6597014"/>
                </a:cubicBezTo>
                <a:cubicBezTo>
                  <a:pt x="4035392" y="6594474"/>
                  <a:pt x="4033134" y="6588124"/>
                  <a:pt x="4034263" y="6581774"/>
                </a:cubicBezTo>
                <a:cubicBezTo>
                  <a:pt x="4035392" y="6575424"/>
                  <a:pt x="4041603" y="6571614"/>
                  <a:pt x="4050638" y="6572884"/>
                </a:cubicBezTo>
                <a:close/>
                <a:moveTo>
                  <a:pt x="6134113" y="6563042"/>
                </a:moveTo>
                <a:cubicBezTo>
                  <a:pt x="6135242" y="6561772"/>
                  <a:pt x="6136371" y="6563042"/>
                  <a:pt x="6136371" y="6565264"/>
                </a:cubicBezTo>
                <a:cubicBezTo>
                  <a:pt x="6136371" y="6566534"/>
                  <a:pt x="6135242" y="6567804"/>
                  <a:pt x="6134113" y="6567804"/>
                </a:cubicBezTo>
                <a:cubicBezTo>
                  <a:pt x="6132983" y="6567804"/>
                  <a:pt x="6131289" y="6566534"/>
                  <a:pt x="6131289" y="6565264"/>
                </a:cubicBezTo>
                <a:cubicBezTo>
                  <a:pt x="6131289" y="6564312"/>
                  <a:pt x="6132983" y="6563042"/>
                  <a:pt x="6134113" y="6563042"/>
                </a:cubicBezTo>
                <a:close/>
                <a:moveTo>
                  <a:pt x="1334144" y="6534705"/>
                </a:moveTo>
                <a:cubicBezTo>
                  <a:pt x="1366681" y="6533752"/>
                  <a:pt x="1399429" y="6545103"/>
                  <a:pt x="1424555" y="6569074"/>
                </a:cubicBezTo>
                <a:cubicBezTo>
                  <a:pt x="1475372" y="6617017"/>
                  <a:pt x="1477630" y="6696709"/>
                  <a:pt x="1429637" y="6746874"/>
                </a:cubicBezTo>
                <a:cubicBezTo>
                  <a:pt x="1381644" y="6797357"/>
                  <a:pt x="1300902" y="6799897"/>
                  <a:pt x="1250085" y="6751954"/>
                </a:cubicBezTo>
                <a:cubicBezTo>
                  <a:pt x="1199834" y="6704012"/>
                  <a:pt x="1197010" y="6624637"/>
                  <a:pt x="1245004" y="6574154"/>
                </a:cubicBezTo>
                <a:cubicBezTo>
                  <a:pt x="1269283" y="6548913"/>
                  <a:pt x="1301608" y="6535657"/>
                  <a:pt x="1334144" y="6534705"/>
                </a:cubicBezTo>
                <a:close/>
                <a:moveTo>
                  <a:pt x="4308673" y="6527482"/>
                </a:moveTo>
                <a:cubicBezTo>
                  <a:pt x="4310931" y="6527482"/>
                  <a:pt x="4310931" y="6528752"/>
                  <a:pt x="4310931" y="6530022"/>
                </a:cubicBezTo>
                <a:cubicBezTo>
                  <a:pt x="4310931" y="6532562"/>
                  <a:pt x="4309802" y="6532562"/>
                  <a:pt x="4308673" y="6532562"/>
                </a:cubicBezTo>
                <a:cubicBezTo>
                  <a:pt x="4306978" y="6532562"/>
                  <a:pt x="4305849" y="6531292"/>
                  <a:pt x="4305849" y="6530022"/>
                </a:cubicBezTo>
                <a:cubicBezTo>
                  <a:pt x="4305849" y="6527482"/>
                  <a:pt x="4306978" y="6527482"/>
                  <a:pt x="4308673" y="6527482"/>
                </a:cubicBezTo>
                <a:close/>
                <a:moveTo>
                  <a:pt x="8352533" y="6526648"/>
                </a:moveTo>
                <a:cubicBezTo>
                  <a:pt x="8372578" y="6529149"/>
                  <a:pt x="8391774" y="6538912"/>
                  <a:pt x="8405608" y="6555422"/>
                </a:cubicBezTo>
                <a:cubicBezTo>
                  <a:pt x="8432146" y="6589394"/>
                  <a:pt x="8425935" y="6638607"/>
                  <a:pt x="8392057" y="6664959"/>
                </a:cubicBezTo>
                <a:cubicBezTo>
                  <a:pt x="8356486" y="6691629"/>
                  <a:pt x="8307364" y="6685279"/>
                  <a:pt x="8280826" y="6651307"/>
                </a:cubicBezTo>
                <a:cubicBezTo>
                  <a:pt x="8254289" y="6617017"/>
                  <a:pt x="8260499" y="6567804"/>
                  <a:pt x="8294377" y="6541452"/>
                </a:cubicBezTo>
                <a:cubicBezTo>
                  <a:pt x="8311598" y="6528911"/>
                  <a:pt x="8332489" y="6524148"/>
                  <a:pt x="8352533" y="6526648"/>
                </a:cubicBezTo>
                <a:close/>
                <a:moveTo>
                  <a:pt x="2621574" y="6525314"/>
                </a:moveTo>
                <a:cubicBezTo>
                  <a:pt x="2629188" y="6526648"/>
                  <a:pt x="2636669" y="6529466"/>
                  <a:pt x="2643586" y="6533832"/>
                </a:cubicBezTo>
                <a:cubicBezTo>
                  <a:pt x="2671253" y="6551612"/>
                  <a:pt x="2679158" y="6588124"/>
                  <a:pt x="2661089" y="6615747"/>
                </a:cubicBezTo>
                <a:cubicBezTo>
                  <a:pt x="2643586" y="6643687"/>
                  <a:pt x="2606885" y="6651307"/>
                  <a:pt x="2579218" y="6633527"/>
                </a:cubicBezTo>
                <a:cubicBezTo>
                  <a:pt x="2550987" y="6615747"/>
                  <a:pt x="2543647" y="6579234"/>
                  <a:pt x="2561150" y="6551612"/>
                </a:cubicBezTo>
                <a:cubicBezTo>
                  <a:pt x="2574701" y="6530657"/>
                  <a:pt x="2598733" y="6521310"/>
                  <a:pt x="2621574" y="6525314"/>
                </a:cubicBezTo>
                <a:close/>
                <a:moveTo>
                  <a:pt x="7381516" y="6478230"/>
                </a:moveTo>
                <a:cubicBezTo>
                  <a:pt x="7389138" y="6480571"/>
                  <a:pt x="7395773" y="6485889"/>
                  <a:pt x="7399443" y="6493509"/>
                </a:cubicBezTo>
                <a:cubicBezTo>
                  <a:pt x="7407347" y="6508749"/>
                  <a:pt x="7402266" y="6527482"/>
                  <a:pt x="7387021" y="6535102"/>
                </a:cubicBezTo>
                <a:cubicBezTo>
                  <a:pt x="7372905" y="6542722"/>
                  <a:pt x="7352579" y="6537642"/>
                  <a:pt x="7345238" y="6522402"/>
                </a:cubicBezTo>
                <a:cubicBezTo>
                  <a:pt x="7337334" y="6507479"/>
                  <a:pt x="7342415" y="6489699"/>
                  <a:pt x="7357660" y="6480809"/>
                </a:cubicBezTo>
                <a:cubicBezTo>
                  <a:pt x="7365283" y="6476523"/>
                  <a:pt x="7373893" y="6475888"/>
                  <a:pt x="7381516" y="6478230"/>
                </a:cubicBezTo>
                <a:close/>
                <a:moveTo>
                  <a:pt x="6842791" y="6473308"/>
                </a:moveTo>
                <a:cubicBezTo>
                  <a:pt x="6845826" y="6474380"/>
                  <a:pt x="6848367" y="6476523"/>
                  <a:pt x="6849496" y="6479539"/>
                </a:cubicBezTo>
                <a:cubicBezTo>
                  <a:pt x="6852319" y="6484619"/>
                  <a:pt x="6849496" y="6492239"/>
                  <a:pt x="6843285" y="6494779"/>
                </a:cubicBezTo>
                <a:cubicBezTo>
                  <a:pt x="6837074" y="6497319"/>
                  <a:pt x="6829169" y="6494779"/>
                  <a:pt x="6826910" y="6488429"/>
                </a:cubicBezTo>
                <a:cubicBezTo>
                  <a:pt x="6824087" y="6483349"/>
                  <a:pt x="6826910" y="6475729"/>
                  <a:pt x="6833121" y="6473507"/>
                </a:cubicBezTo>
                <a:cubicBezTo>
                  <a:pt x="6836227" y="6472237"/>
                  <a:pt x="6839756" y="6472237"/>
                  <a:pt x="6842791" y="6473308"/>
                </a:cubicBezTo>
                <a:close/>
                <a:moveTo>
                  <a:pt x="2300081" y="6454735"/>
                </a:moveTo>
                <a:cubicBezTo>
                  <a:pt x="2317796" y="6451917"/>
                  <a:pt x="2336429" y="6455727"/>
                  <a:pt x="2351674" y="6467157"/>
                </a:cubicBezTo>
                <a:cubicBezTo>
                  <a:pt x="2383293" y="6488429"/>
                  <a:pt x="2389504" y="6532562"/>
                  <a:pt x="2366354" y="6563042"/>
                </a:cubicBezTo>
                <a:cubicBezTo>
                  <a:pt x="2343769" y="6594474"/>
                  <a:pt x="2299728" y="6600824"/>
                  <a:pt x="2269238" y="6577964"/>
                </a:cubicBezTo>
                <a:cubicBezTo>
                  <a:pt x="2237619" y="6556692"/>
                  <a:pt x="2231408" y="6512559"/>
                  <a:pt x="2253993" y="6482079"/>
                </a:cubicBezTo>
                <a:cubicBezTo>
                  <a:pt x="2265568" y="6466998"/>
                  <a:pt x="2282366" y="6457552"/>
                  <a:pt x="2300081" y="6454735"/>
                </a:cubicBezTo>
                <a:close/>
                <a:moveTo>
                  <a:pt x="317956" y="6422905"/>
                </a:moveTo>
                <a:cubicBezTo>
                  <a:pt x="364891" y="6427311"/>
                  <a:pt x="410202" y="6449377"/>
                  <a:pt x="442668" y="6488429"/>
                </a:cubicBezTo>
                <a:cubicBezTo>
                  <a:pt x="507036" y="6566534"/>
                  <a:pt x="495743" y="6681469"/>
                  <a:pt x="417260" y="6745604"/>
                </a:cubicBezTo>
                <a:cubicBezTo>
                  <a:pt x="338777" y="6810057"/>
                  <a:pt x="222463" y="6799897"/>
                  <a:pt x="158096" y="6720522"/>
                </a:cubicBezTo>
                <a:cubicBezTo>
                  <a:pt x="93728" y="6642417"/>
                  <a:pt x="105021" y="6527482"/>
                  <a:pt x="183504" y="6463347"/>
                </a:cubicBezTo>
                <a:cubicBezTo>
                  <a:pt x="222463" y="6431756"/>
                  <a:pt x="271021" y="6418500"/>
                  <a:pt x="317956" y="6422905"/>
                </a:cubicBezTo>
                <a:close/>
                <a:moveTo>
                  <a:pt x="7938450" y="6408737"/>
                </a:moveTo>
                <a:cubicBezTo>
                  <a:pt x="7950943" y="6410959"/>
                  <a:pt x="7962659" y="6417944"/>
                  <a:pt x="7970846" y="6429374"/>
                </a:cubicBezTo>
                <a:cubicBezTo>
                  <a:pt x="7987220" y="6451917"/>
                  <a:pt x="7981009" y="6482079"/>
                  <a:pt x="7958424" y="6498589"/>
                </a:cubicBezTo>
                <a:cubicBezTo>
                  <a:pt x="7935274" y="6513829"/>
                  <a:pt x="7903655" y="6508749"/>
                  <a:pt x="7888975" y="6485889"/>
                </a:cubicBezTo>
                <a:cubicBezTo>
                  <a:pt x="7872036" y="6463347"/>
                  <a:pt x="7878811" y="6432867"/>
                  <a:pt x="7901396" y="6416674"/>
                </a:cubicBezTo>
                <a:cubicBezTo>
                  <a:pt x="7912689" y="6409054"/>
                  <a:pt x="7925958" y="6406514"/>
                  <a:pt x="7938450" y="6408737"/>
                </a:cubicBezTo>
                <a:close/>
                <a:moveTo>
                  <a:pt x="1021129" y="6376907"/>
                </a:moveTo>
                <a:cubicBezTo>
                  <a:pt x="1055854" y="6377860"/>
                  <a:pt x="1090296" y="6392068"/>
                  <a:pt x="1116269" y="6419214"/>
                </a:cubicBezTo>
                <a:cubicBezTo>
                  <a:pt x="1168215" y="6473507"/>
                  <a:pt x="1165391" y="6557962"/>
                  <a:pt x="1111187" y="6609714"/>
                </a:cubicBezTo>
                <a:cubicBezTo>
                  <a:pt x="1056983" y="6659879"/>
                  <a:pt x="971159" y="6657339"/>
                  <a:pt x="919214" y="6605904"/>
                </a:cubicBezTo>
                <a:cubicBezTo>
                  <a:pt x="867268" y="6550342"/>
                  <a:pt x="869526" y="6465887"/>
                  <a:pt x="924295" y="6414134"/>
                </a:cubicBezTo>
                <a:cubicBezTo>
                  <a:pt x="951397" y="6388258"/>
                  <a:pt x="986404" y="6375955"/>
                  <a:pt x="1021129" y="6376907"/>
                </a:cubicBezTo>
                <a:close/>
                <a:moveTo>
                  <a:pt x="2000122" y="6362342"/>
                </a:moveTo>
                <a:cubicBezTo>
                  <a:pt x="2020237" y="6360477"/>
                  <a:pt x="2041128" y="6366192"/>
                  <a:pt x="2058067" y="6380162"/>
                </a:cubicBezTo>
                <a:cubicBezTo>
                  <a:pt x="2090816" y="6407784"/>
                  <a:pt x="2095897" y="6458267"/>
                  <a:pt x="2068230" y="6490969"/>
                </a:cubicBezTo>
                <a:cubicBezTo>
                  <a:pt x="2040564" y="6523672"/>
                  <a:pt x="1990877" y="6528752"/>
                  <a:pt x="1956999" y="6501129"/>
                </a:cubicBezTo>
                <a:cubicBezTo>
                  <a:pt x="1924251" y="6473507"/>
                  <a:pt x="1919169" y="6424294"/>
                  <a:pt x="1946836" y="6390004"/>
                </a:cubicBezTo>
                <a:cubicBezTo>
                  <a:pt x="1960669" y="6373653"/>
                  <a:pt x="1980008" y="6364207"/>
                  <a:pt x="2000122" y="6362342"/>
                </a:cubicBezTo>
                <a:close/>
                <a:moveTo>
                  <a:pt x="9373309" y="6348293"/>
                </a:moveTo>
                <a:cubicBezTo>
                  <a:pt x="9405846" y="6347380"/>
                  <a:pt x="9438594" y="6358731"/>
                  <a:pt x="9463720" y="6382702"/>
                </a:cubicBezTo>
                <a:cubicBezTo>
                  <a:pt x="9514537" y="6430327"/>
                  <a:pt x="9516795" y="6510019"/>
                  <a:pt x="9468802" y="6560502"/>
                </a:cubicBezTo>
                <a:cubicBezTo>
                  <a:pt x="9420809" y="6610667"/>
                  <a:pt x="9341196" y="6613207"/>
                  <a:pt x="9289250" y="6565264"/>
                </a:cubicBezTo>
                <a:cubicBezTo>
                  <a:pt x="9238999" y="6517639"/>
                  <a:pt x="9236175" y="6437947"/>
                  <a:pt x="9284169" y="6387464"/>
                </a:cubicBezTo>
                <a:cubicBezTo>
                  <a:pt x="9308448" y="6362382"/>
                  <a:pt x="9340773" y="6349206"/>
                  <a:pt x="9373309" y="6348293"/>
                </a:cubicBezTo>
                <a:close/>
                <a:moveTo>
                  <a:pt x="9822399" y="6335910"/>
                </a:moveTo>
                <a:cubicBezTo>
                  <a:pt x="9861923" y="6332775"/>
                  <a:pt x="9902718" y="6344761"/>
                  <a:pt x="9935749" y="6372542"/>
                </a:cubicBezTo>
                <a:cubicBezTo>
                  <a:pt x="10001246" y="6428104"/>
                  <a:pt x="10008586" y="6524942"/>
                  <a:pt x="9953252" y="6589394"/>
                </a:cubicBezTo>
                <a:cubicBezTo>
                  <a:pt x="9897354" y="6654799"/>
                  <a:pt x="9799109" y="6662419"/>
                  <a:pt x="9734741" y="6607174"/>
                </a:cubicBezTo>
                <a:cubicBezTo>
                  <a:pt x="9668680" y="6552882"/>
                  <a:pt x="9661340" y="6454457"/>
                  <a:pt x="9716673" y="6390004"/>
                </a:cubicBezTo>
                <a:cubicBezTo>
                  <a:pt x="9744622" y="6357302"/>
                  <a:pt x="9782875" y="6339046"/>
                  <a:pt x="9822399" y="6335910"/>
                </a:cubicBezTo>
                <a:close/>
                <a:moveTo>
                  <a:pt x="8932265" y="6323409"/>
                </a:moveTo>
                <a:cubicBezTo>
                  <a:pt x="8957390" y="6323885"/>
                  <a:pt x="8982375" y="6333965"/>
                  <a:pt x="9001290" y="6353492"/>
                </a:cubicBezTo>
                <a:cubicBezTo>
                  <a:pt x="9039120" y="6392544"/>
                  <a:pt x="9037991" y="6454457"/>
                  <a:pt x="8998467" y="6490969"/>
                </a:cubicBezTo>
                <a:cubicBezTo>
                  <a:pt x="8959508" y="6527482"/>
                  <a:pt x="8897399" y="6526212"/>
                  <a:pt x="8859569" y="6488429"/>
                </a:cubicBezTo>
                <a:cubicBezTo>
                  <a:pt x="8821739" y="6449377"/>
                  <a:pt x="8822868" y="6388734"/>
                  <a:pt x="8862392" y="6350952"/>
                </a:cubicBezTo>
                <a:cubicBezTo>
                  <a:pt x="8881872" y="6332060"/>
                  <a:pt x="8907139" y="6322932"/>
                  <a:pt x="8932265" y="6323409"/>
                </a:cubicBezTo>
                <a:close/>
                <a:moveTo>
                  <a:pt x="10277419" y="6285428"/>
                </a:moveTo>
                <a:cubicBezTo>
                  <a:pt x="10324072" y="6279435"/>
                  <a:pt x="10373053" y="6291103"/>
                  <a:pt x="10413424" y="6322059"/>
                </a:cubicBezTo>
                <a:cubicBezTo>
                  <a:pt x="10493036" y="6383972"/>
                  <a:pt x="10508281" y="6498589"/>
                  <a:pt x="10446172" y="6577964"/>
                </a:cubicBezTo>
                <a:cubicBezTo>
                  <a:pt x="10384063" y="6658609"/>
                  <a:pt x="10269444" y="6672579"/>
                  <a:pt x="10188137" y="6610667"/>
                </a:cubicBezTo>
                <a:cubicBezTo>
                  <a:pt x="10108525" y="6549072"/>
                  <a:pt x="10093280" y="6434137"/>
                  <a:pt x="10155389" y="6354762"/>
                </a:cubicBezTo>
                <a:cubicBezTo>
                  <a:pt x="10186444" y="6315074"/>
                  <a:pt x="10230767" y="6291420"/>
                  <a:pt x="10277419" y="6285428"/>
                </a:cubicBezTo>
                <a:close/>
                <a:moveTo>
                  <a:pt x="7011544" y="6276657"/>
                </a:moveTo>
                <a:cubicBezTo>
                  <a:pt x="7012673" y="6275387"/>
                  <a:pt x="7013803" y="6276657"/>
                  <a:pt x="7014932" y="6277927"/>
                </a:cubicBezTo>
                <a:cubicBezTo>
                  <a:pt x="7014932" y="6279197"/>
                  <a:pt x="7014932" y="6281737"/>
                  <a:pt x="7013803" y="6281737"/>
                </a:cubicBezTo>
                <a:cubicBezTo>
                  <a:pt x="7012673" y="6281737"/>
                  <a:pt x="7011544" y="6281737"/>
                  <a:pt x="7009850" y="6280467"/>
                </a:cubicBezTo>
                <a:cubicBezTo>
                  <a:pt x="7009850" y="6279197"/>
                  <a:pt x="7009850" y="6276657"/>
                  <a:pt x="7011544" y="6276657"/>
                </a:cubicBezTo>
                <a:close/>
                <a:moveTo>
                  <a:pt x="8500960" y="6260623"/>
                </a:moveTo>
                <a:cubicBezTo>
                  <a:pt x="8518675" y="6261734"/>
                  <a:pt x="8536037" y="6269672"/>
                  <a:pt x="8548459" y="6284277"/>
                </a:cubicBezTo>
                <a:cubicBezTo>
                  <a:pt x="8573867" y="6313169"/>
                  <a:pt x="8571609" y="6356032"/>
                  <a:pt x="8542248" y="6381432"/>
                </a:cubicBezTo>
                <a:cubicBezTo>
                  <a:pt x="8514582" y="6406514"/>
                  <a:pt x="8470541" y="6403974"/>
                  <a:pt x="8445132" y="6375082"/>
                </a:cubicBezTo>
                <a:cubicBezTo>
                  <a:pt x="8419724" y="6345872"/>
                  <a:pt x="8421983" y="6303009"/>
                  <a:pt x="8451343" y="6277927"/>
                </a:cubicBezTo>
                <a:cubicBezTo>
                  <a:pt x="8465176" y="6265227"/>
                  <a:pt x="8483245" y="6259512"/>
                  <a:pt x="8500960" y="6260623"/>
                </a:cubicBezTo>
                <a:close/>
                <a:moveTo>
                  <a:pt x="7542646" y="6258400"/>
                </a:moveTo>
                <a:cubicBezTo>
                  <a:pt x="7548222" y="6259512"/>
                  <a:pt x="7553304" y="6262687"/>
                  <a:pt x="7556409" y="6267767"/>
                </a:cubicBezTo>
                <a:cubicBezTo>
                  <a:pt x="7562620" y="6276657"/>
                  <a:pt x="7558668" y="6290627"/>
                  <a:pt x="7548504" y="6296659"/>
                </a:cubicBezTo>
                <a:cubicBezTo>
                  <a:pt x="7538341" y="6303009"/>
                  <a:pt x="7525919" y="6299199"/>
                  <a:pt x="7519708" y="6291897"/>
                </a:cubicBezTo>
                <a:cubicBezTo>
                  <a:pt x="7513497" y="6280467"/>
                  <a:pt x="7515756" y="6267767"/>
                  <a:pt x="7525919" y="6261417"/>
                </a:cubicBezTo>
                <a:cubicBezTo>
                  <a:pt x="7531001" y="6258242"/>
                  <a:pt x="7537070" y="6257289"/>
                  <a:pt x="7542646" y="6258400"/>
                </a:cubicBezTo>
                <a:close/>
                <a:moveTo>
                  <a:pt x="1701293" y="6248161"/>
                </a:moveTo>
                <a:cubicBezTo>
                  <a:pt x="1724090" y="6247367"/>
                  <a:pt x="1747240" y="6255226"/>
                  <a:pt x="1765026" y="6271577"/>
                </a:cubicBezTo>
                <a:cubicBezTo>
                  <a:pt x="1801726" y="6304279"/>
                  <a:pt x="1802856" y="6359842"/>
                  <a:pt x="1770107" y="6395084"/>
                </a:cubicBezTo>
                <a:cubicBezTo>
                  <a:pt x="1736794" y="6431597"/>
                  <a:pt x="1680332" y="6432867"/>
                  <a:pt x="1644760" y="6400164"/>
                </a:cubicBezTo>
                <a:cubicBezTo>
                  <a:pt x="1608059" y="6367462"/>
                  <a:pt x="1606930" y="6311899"/>
                  <a:pt x="1639678" y="6276657"/>
                </a:cubicBezTo>
                <a:cubicBezTo>
                  <a:pt x="1656052" y="6258400"/>
                  <a:pt x="1678496" y="6248955"/>
                  <a:pt x="1701293" y="6248161"/>
                </a:cubicBezTo>
                <a:close/>
                <a:moveTo>
                  <a:pt x="3454956" y="6210934"/>
                </a:moveTo>
                <a:cubicBezTo>
                  <a:pt x="3456649" y="6212204"/>
                  <a:pt x="3456649" y="6213474"/>
                  <a:pt x="3456649" y="6214744"/>
                </a:cubicBezTo>
                <a:cubicBezTo>
                  <a:pt x="3454956" y="6216014"/>
                  <a:pt x="3453826" y="6216014"/>
                  <a:pt x="3452697" y="6216014"/>
                </a:cubicBezTo>
                <a:cubicBezTo>
                  <a:pt x="3451568" y="6216014"/>
                  <a:pt x="3449874" y="6214744"/>
                  <a:pt x="3451568" y="6212204"/>
                </a:cubicBezTo>
                <a:cubicBezTo>
                  <a:pt x="3452697" y="6210934"/>
                  <a:pt x="3453826" y="6210934"/>
                  <a:pt x="3454956" y="6210934"/>
                </a:cubicBezTo>
                <a:close/>
                <a:moveTo>
                  <a:pt x="3181252" y="6199465"/>
                </a:moveTo>
                <a:cubicBezTo>
                  <a:pt x="3184217" y="6198552"/>
                  <a:pt x="3187605" y="6198552"/>
                  <a:pt x="3190710" y="6199822"/>
                </a:cubicBezTo>
                <a:cubicBezTo>
                  <a:pt x="3197485" y="6203632"/>
                  <a:pt x="3199744" y="6209664"/>
                  <a:pt x="3195791" y="6216014"/>
                </a:cubicBezTo>
                <a:cubicBezTo>
                  <a:pt x="3192404" y="6222364"/>
                  <a:pt x="3185628" y="6224904"/>
                  <a:pt x="3179417" y="6221094"/>
                </a:cubicBezTo>
                <a:cubicBezTo>
                  <a:pt x="3173207" y="6217284"/>
                  <a:pt x="3170948" y="6210934"/>
                  <a:pt x="3174336" y="6204584"/>
                </a:cubicBezTo>
                <a:cubicBezTo>
                  <a:pt x="3175747" y="6202203"/>
                  <a:pt x="3178288" y="6200377"/>
                  <a:pt x="3181252" y="6199465"/>
                </a:cubicBezTo>
                <a:close/>
                <a:moveTo>
                  <a:pt x="1129" y="6194742"/>
                </a:moveTo>
                <a:cubicBezTo>
                  <a:pt x="51946" y="6201092"/>
                  <a:pt x="99939" y="6227444"/>
                  <a:pt x="132688" y="6271577"/>
                </a:cubicBezTo>
                <a:cubicBezTo>
                  <a:pt x="195926" y="6357302"/>
                  <a:pt x="176729" y="6476999"/>
                  <a:pt x="90905" y="6540182"/>
                </a:cubicBezTo>
                <a:cubicBezTo>
                  <a:pt x="63238" y="6560502"/>
                  <a:pt x="32749" y="6571614"/>
                  <a:pt x="1129" y="6575424"/>
                </a:cubicBezTo>
                <a:close/>
                <a:moveTo>
                  <a:pt x="716230" y="6192440"/>
                </a:moveTo>
                <a:cubicBezTo>
                  <a:pt x="753354" y="6195615"/>
                  <a:pt x="789349" y="6212998"/>
                  <a:pt x="815322" y="6243954"/>
                </a:cubicBezTo>
                <a:cubicBezTo>
                  <a:pt x="867268" y="6305549"/>
                  <a:pt x="859928" y="6396354"/>
                  <a:pt x="797819" y="6448107"/>
                </a:cubicBezTo>
                <a:cubicBezTo>
                  <a:pt x="735710" y="6499859"/>
                  <a:pt x="643675" y="6492239"/>
                  <a:pt x="592859" y="6430327"/>
                </a:cubicBezTo>
                <a:cubicBezTo>
                  <a:pt x="540913" y="6368732"/>
                  <a:pt x="548818" y="6277927"/>
                  <a:pt x="610362" y="6226174"/>
                </a:cubicBezTo>
                <a:cubicBezTo>
                  <a:pt x="640852" y="6200298"/>
                  <a:pt x="679106" y="6189265"/>
                  <a:pt x="716230" y="6192440"/>
                </a:cubicBezTo>
                <a:close/>
                <a:moveTo>
                  <a:pt x="2906350" y="6167596"/>
                </a:moveTo>
                <a:cubicBezTo>
                  <a:pt x="2911925" y="6166484"/>
                  <a:pt x="2917995" y="6167437"/>
                  <a:pt x="2923077" y="6170612"/>
                </a:cubicBezTo>
                <a:cubicBezTo>
                  <a:pt x="2933240" y="6178232"/>
                  <a:pt x="2935498" y="6190932"/>
                  <a:pt x="2929287" y="6201092"/>
                </a:cubicBezTo>
                <a:cubicBezTo>
                  <a:pt x="2923077" y="6210934"/>
                  <a:pt x="2908961" y="6213474"/>
                  <a:pt x="2898798" y="6207124"/>
                </a:cubicBezTo>
                <a:cubicBezTo>
                  <a:pt x="2888634" y="6201092"/>
                  <a:pt x="2886376" y="6187122"/>
                  <a:pt x="2892587" y="6176962"/>
                </a:cubicBezTo>
                <a:cubicBezTo>
                  <a:pt x="2895692" y="6171882"/>
                  <a:pt x="2900774" y="6168707"/>
                  <a:pt x="2906350" y="6167596"/>
                </a:cubicBezTo>
                <a:close/>
                <a:moveTo>
                  <a:pt x="8085324" y="6163270"/>
                </a:moveTo>
                <a:cubicBezTo>
                  <a:pt x="8095628" y="6164341"/>
                  <a:pt x="8105509" y="6169342"/>
                  <a:pt x="8112567" y="6178232"/>
                </a:cubicBezTo>
                <a:cubicBezTo>
                  <a:pt x="8126683" y="6196012"/>
                  <a:pt x="8123860" y="6221094"/>
                  <a:pt x="8106356" y="6235064"/>
                </a:cubicBezTo>
                <a:cubicBezTo>
                  <a:pt x="8087159" y="6248717"/>
                  <a:pt x="8061751" y="6246494"/>
                  <a:pt x="8049329" y="6228714"/>
                </a:cubicBezTo>
                <a:cubicBezTo>
                  <a:pt x="8035213" y="6210934"/>
                  <a:pt x="8038036" y="6185852"/>
                  <a:pt x="8055540" y="6171882"/>
                </a:cubicBezTo>
                <a:cubicBezTo>
                  <a:pt x="8064292" y="6165055"/>
                  <a:pt x="8075019" y="6162198"/>
                  <a:pt x="8085324" y="6163270"/>
                </a:cubicBezTo>
                <a:close/>
                <a:moveTo>
                  <a:pt x="2627635" y="6116279"/>
                </a:moveTo>
                <a:cubicBezTo>
                  <a:pt x="2635681" y="6114891"/>
                  <a:pt x="2644151" y="6116478"/>
                  <a:pt x="2650926" y="6121399"/>
                </a:cubicBezTo>
                <a:cubicBezTo>
                  <a:pt x="2665042" y="6131559"/>
                  <a:pt x="2668994" y="6150609"/>
                  <a:pt x="2658831" y="6164262"/>
                </a:cubicBezTo>
                <a:cubicBezTo>
                  <a:pt x="2648668" y="6178232"/>
                  <a:pt x="2628341" y="6182042"/>
                  <a:pt x="2614225" y="6171882"/>
                </a:cubicBezTo>
                <a:cubicBezTo>
                  <a:pt x="2600674" y="6161722"/>
                  <a:pt x="2596722" y="6142989"/>
                  <a:pt x="2606885" y="6129019"/>
                </a:cubicBezTo>
                <a:cubicBezTo>
                  <a:pt x="2611967" y="6122034"/>
                  <a:pt x="2619589" y="6117669"/>
                  <a:pt x="2627635" y="6116279"/>
                </a:cubicBezTo>
                <a:close/>
                <a:moveTo>
                  <a:pt x="1406346" y="6111636"/>
                </a:moveTo>
                <a:cubicBezTo>
                  <a:pt x="1431472" y="6112112"/>
                  <a:pt x="1456457" y="6122193"/>
                  <a:pt x="1475372" y="6141719"/>
                </a:cubicBezTo>
                <a:cubicBezTo>
                  <a:pt x="1512073" y="6180772"/>
                  <a:pt x="1510943" y="6242684"/>
                  <a:pt x="1472549" y="6279197"/>
                </a:cubicBezTo>
                <a:cubicBezTo>
                  <a:pt x="1433589" y="6316979"/>
                  <a:pt x="1371480" y="6315709"/>
                  <a:pt x="1333650" y="6276657"/>
                </a:cubicBezTo>
                <a:cubicBezTo>
                  <a:pt x="1295820" y="6237604"/>
                  <a:pt x="1296949" y="6176962"/>
                  <a:pt x="1336473" y="6139179"/>
                </a:cubicBezTo>
                <a:cubicBezTo>
                  <a:pt x="1355953" y="6120288"/>
                  <a:pt x="1381220" y="6111160"/>
                  <a:pt x="1406346" y="6111636"/>
                </a:cubicBezTo>
                <a:close/>
                <a:moveTo>
                  <a:pt x="2348215" y="6044723"/>
                </a:moveTo>
                <a:cubicBezTo>
                  <a:pt x="2358449" y="6043612"/>
                  <a:pt x="2369177" y="6046469"/>
                  <a:pt x="2378211" y="6053454"/>
                </a:cubicBezTo>
                <a:cubicBezTo>
                  <a:pt x="2395715" y="6067424"/>
                  <a:pt x="2397973" y="6092507"/>
                  <a:pt x="2384422" y="6110287"/>
                </a:cubicBezTo>
                <a:cubicBezTo>
                  <a:pt x="2370306" y="6127749"/>
                  <a:pt x="2344898" y="6130289"/>
                  <a:pt x="2327395" y="6116319"/>
                </a:cubicBezTo>
                <a:cubicBezTo>
                  <a:pt x="2309891" y="6102667"/>
                  <a:pt x="2307068" y="6077267"/>
                  <a:pt x="2321184" y="6059804"/>
                </a:cubicBezTo>
                <a:cubicBezTo>
                  <a:pt x="2328241" y="6050914"/>
                  <a:pt x="2337981" y="6045834"/>
                  <a:pt x="2348215" y="6044723"/>
                </a:cubicBezTo>
                <a:close/>
                <a:moveTo>
                  <a:pt x="9501056" y="6037659"/>
                </a:moveTo>
                <a:cubicBezTo>
                  <a:pt x="9530911" y="6035198"/>
                  <a:pt x="9561965" y="6044088"/>
                  <a:pt x="9586809" y="6064884"/>
                </a:cubicBezTo>
                <a:cubicBezTo>
                  <a:pt x="9635932" y="6106477"/>
                  <a:pt x="9642143" y="6179502"/>
                  <a:pt x="9600360" y="6228714"/>
                </a:cubicBezTo>
                <a:cubicBezTo>
                  <a:pt x="9558578" y="6277927"/>
                  <a:pt x="9484047" y="6284277"/>
                  <a:pt x="9436054" y="6242684"/>
                </a:cubicBezTo>
                <a:cubicBezTo>
                  <a:pt x="9386931" y="6201092"/>
                  <a:pt x="9380720" y="6127749"/>
                  <a:pt x="9422502" y="6078537"/>
                </a:cubicBezTo>
                <a:cubicBezTo>
                  <a:pt x="9442547" y="6053930"/>
                  <a:pt x="9471201" y="6040119"/>
                  <a:pt x="9501056" y="6037659"/>
                </a:cubicBezTo>
                <a:close/>
                <a:moveTo>
                  <a:pt x="9060294" y="6034880"/>
                </a:moveTo>
                <a:cubicBezTo>
                  <a:pt x="9083020" y="6034087"/>
                  <a:pt x="9106029" y="6042024"/>
                  <a:pt x="9123815" y="6058534"/>
                </a:cubicBezTo>
                <a:cubicBezTo>
                  <a:pt x="9160515" y="6091237"/>
                  <a:pt x="9161645" y="6146799"/>
                  <a:pt x="9128896" y="6182042"/>
                </a:cubicBezTo>
                <a:cubicBezTo>
                  <a:pt x="9096148" y="6217284"/>
                  <a:pt x="9040250" y="6218554"/>
                  <a:pt x="9003549" y="6187122"/>
                </a:cubicBezTo>
                <a:cubicBezTo>
                  <a:pt x="8966848" y="6154419"/>
                  <a:pt x="8965719" y="6098857"/>
                  <a:pt x="8998467" y="6063614"/>
                </a:cubicBezTo>
                <a:cubicBezTo>
                  <a:pt x="9015123" y="6045199"/>
                  <a:pt x="9037567" y="6035674"/>
                  <a:pt x="9060294" y="6034880"/>
                </a:cubicBezTo>
                <a:close/>
                <a:moveTo>
                  <a:pt x="7685003" y="6031071"/>
                </a:moveTo>
                <a:cubicBezTo>
                  <a:pt x="7688108" y="6031547"/>
                  <a:pt x="7691073" y="6033134"/>
                  <a:pt x="7693049" y="6035674"/>
                </a:cubicBezTo>
                <a:cubicBezTo>
                  <a:pt x="7696437" y="6040754"/>
                  <a:pt x="7695307" y="6048374"/>
                  <a:pt x="7690226" y="6052184"/>
                </a:cubicBezTo>
                <a:cubicBezTo>
                  <a:pt x="7685144" y="6055994"/>
                  <a:pt x="7677804" y="6054724"/>
                  <a:pt x="7673852" y="6049644"/>
                </a:cubicBezTo>
                <a:cubicBezTo>
                  <a:pt x="7669899" y="6044564"/>
                  <a:pt x="7671028" y="6036944"/>
                  <a:pt x="7676110" y="6033134"/>
                </a:cubicBezTo>
                <a:cubicBezTo>
                  <a:pt x="7678651" y="6031229"/>
                  <a:pt x="7681898" y="6030594"/>
                  <a:pt x="7685003" y="6031071"/>
                </a:cubicBezTo>
                <a:close/>
                <a:moveTo>
                  <a:pt x="9945136" y="6005432"/>
                </a:moveTo>
                <a:cubicBezTo>
                  <a:pt x="9982048" y="6000352"/>
                  <a:pt x="10021008" y="6009163"/>
                  <a:pt x="10053191" y="6033134"/>
                </a:cubicBezTo>
                <a:cubicBezTo>
                  <a:pt x="10116430" y="6082347"/>
                  <a:pt x="10128851" y="6173152"/>
                  <a:pt x="10080858" y="6236334"/>
                </a:cubicBezTo>
                <a:cubicBezTo>
                  <a:pt x="10032865" y="6299199"/>
                  <a:pt x="9941960" y="6311899"/>
                  <a:pt x="9877592" y="6263957"/>
                </a:cubicBezTo>
                <a:cubicBezTo>
                  <a:pt x="9812660" y="6214744"/>
                  <a:pt x="9800238" y="6123939"/>
                  <a:pt x="9849361" y="6061074"/>
                </a:cubicBezTo>
                <a:cubicBezTo>
                  <a:pt x="9873357" y="6029483"/>
                  <a:pt x="9908223" y="6010512"/>
                  <a:pt x="9945136" y="6005432"/>
                </a:cubicBezTo>
                <a:close/>
                <a:moveTo>
                  <a:pt x="8630542" y="5992335"/>
                </a:moveTo>
                <a:cubicBezTo>
                  <a:pt x="8645857" y="5992494"/>
                  <a:pt x="8661102" y="5998527"/>
                  <a:pt x="8672677" y="6010592"/>
                </a:cubicBezTo>
                <a:cubicBezTo>
                  <a:pt x="8695262" y="6034404"/>
                  <a:pt x="8695262" y="6072187"/>
                  <a:pt x="8671548" y="6095047"/>
                </a:cubicBezTo>
                <a:cubicBezTo>
                  <a:pt x="8647269" y="6117589"/>
                  <a:pt x="8609439" y="6117589"/>
                  <a:pt x="8586854" y="6093777"/>
                </a:cubicBezTo>
                <a:cubicBezTo>
                  <a:pt x="8563704" y="6069647"/>
                  <a:pt x="8563704" y="6031864"/>
                  <a:pt x="8587983" y="6009322"/>
                </a:cubicBezTo>
                <a:cubicBezTo>
                  <a:pt x="8599840" y="5997892"/>
                  <a:pt x="8615226" y="5992177"/>
                  <a:pt x="8630542" y="5992335"/>
                </a:cubicBezTo>
                <a:close/>
                <a:moveTo>
                  <a:pt x="417966" y="5989399"/>
                </a:moveTo>
                <a:cubicBezTo>
                  <a:pt x="457349" y="5995034"/>
                  <a:pt x="494332" y="6015513"/>
                  <a:pt x="519458" y="6049644"/>
                </a:cubicBezTo>
                <a:cubicBezTo>
                  <a:pt x="571403" y="6117589"/>
                  <a:pt x="556158" y="6214744"/>
                  <a:pt x="487838" y="6265227"/>
                </a:cubicBezTo>
                <a:cubicBezTo>
                  <a:pt x="419518" y="6315709"/>
                  <a:pt x="322402" y="6301739"/>
                  <a:pt x="270457" y="6233794"/>
                </a:cubicBezTo>
                <a:cubicBezTo>
                  <a:pt x="218511" y="6165532"/>
                  <a:pt x="233756" y="6068377"/>
                  <a:pt x="302076" y="6018212"/>
                </a:cubicBezTo>
                <a:cubicBezTo>
                  <a:pt x="336801" y="5992971"/>
                  <a:pt x="378583" y="5983763"/>
                  <a:pt x="417966" y="5989399"/>
                </a:cubicBezTo>
                <a:close/>
                <a:moveTo>
                  <a:pt x="1114928" y="5952886"/>
                </a:moveTo>
                <a:cubicBezTo>
                  <a:pt x="1142241" y="5954950"/>
                  <a:pt x="1168779" y="5967570"/>
                  <a:pt x="1188541" y="5990272"/>
                </a:cubicBezTo>
                <a:cubicBezTo>
                  <a:pt x="1227500" y="6035674"/>
                  <a:pt x="1221290" y="6103937"/>
                  <a:pt x="1177248" y="6140449"/>
                </a:cubicBezTo>
                <a:cubicBezTo>
                  <a:pt x="1131514" y="6179502"/>
                  <a:pt x="1063194" y="6174422"/>
                  <a:pt x="1025364" y="6129019"/>
                </a:cubicBezTo>
                <a:cubicBezTo>
                  <a:pt x="985840" y="6084887"/>
                  <a:pt x="990921" y="6016942"/>
                  <a:pt x="1036656" y="5978842"/>
                </a:cubicBezTo>
                <a:cubicBezTo>
                  <a:pt x="1059524" y="5959316"/>
                  <a:pt x="1087614" y="5950822"/>
                  <a:pt x="1114928" y="5952886"/>
                </a:cubicBezTo>
                <a:close/>
                <a:moveTo>
                  <a:pt x="2067807" y="5951695"/>
                </a:moveTo>
                <a:cubicBezTo>
                  <a:pt x="2080652" y="5951219"/>
                  <a:pt x="2093639" y="5955664"/>
                  <a:pt x="2103802" y="5965189"/>
                </a:cubicBezTo>
                <a:cubicBezTo>
                  <a:pt x="2125258" y="5982652"/>
                  <a:pt x="2126387" y="6015672"/>
                  <a:pt x="2107190" y="6035674"/>
                </a:cubicBezTo>
                <a:cubicBezTo>
                  <a:pt x="2088557" y="6055994"/>
                  <a:pt x="2056938" y="6057264"/>
                  <a:pt x="2036611" y="6038214"/>
                </a:cubicBezTo>
                <a:cubicBezTo>
                  <a:pt x="2015155" y="6019482"/>
                  <a:pt x="2014026" y="5987732"/>
                  <a:pt x="2032659" y="5967729"/>
                </a:cubicBezTo>
                <a:cubicBezTo>
                  <a:pt x="2042258" y="5957569"/>
                  <a:pt x="2054962" y="5952172"/>
                  <a:pt x="2067807" y="5951695"/>
                </a:cubicBezTo>
                <a:close/>
                <a:moveTo>
                  <a:pt x="10393732" y="5932685"/>
                </a:moveTo>
                <a:cubicBezTo>
                  <a:pt x="10437703" y="5924470"/>
                  <a:pt x="10484849" y="5932963"/>
                  <a:pt x="10524655" y="5960109"/>
                </a:cubicBezTo>
                <a:cubicBezTo>
                  <a:pt x="10604268" y="6014402"/>
                  <a:pt x="10624594" y="6121399"/>
                  <a:pt x="10570390" y="6201092"/>
                </a:cubicBezTo>
                <a:cubicBezTo>
                  <a:pt x="10515621" y="6280467"/>
                  <a:pt x="10407213" y="6300469"/>
                  <a:pt x="10327600" y="6246494"/>
                </a:cubicBezTo>
                <a:cubicBezTo>
                  <a:pt x="10247988" y="6192202"/>
                  <a:pt x="10227661" y="6084887"/>
                  <a:pt x="10281865" y="6005512"/>
                </a:cubicBezTo>
                <a:cubicBezTo>
                  <a:pt x="10308968" y="5965824"/>
                  <a:pt x="10349762" y="5940901"/>
                  <a:pt x="10393732" y="5932685"/>
                </a:cubicBezTo>
                <a:close/>
                <a:moveTo>
                  <a:pt x="8212294" y="5914548"/>
                </a:moveTo>
                <a:cubicBezTo>
                  <a:pt x="8220411" y="5915024"/>
                  <a:pt x="8228316" y="5918517"/>
                  <a:pt x="8233962" y="5924867"/>
                </a:cubicBezTo>
                <a:cubicBezTo>
                  <a:pt x="8245255" y="5937249"/>
                  <a:pt x="8244125" y="5957569"/>
                  <a:pt x="8231139" y="5968999"/>
                </a:cubicBezTo>
                <a:cubicBezTo>
                  <a:pt x="8218717" y="5980112"/>
                  <a:pt x="8198390" y="5978842"/>
                  <a:pt x="8187098" y="5966459"/>
                </a:cubicBezTo>
                <a:cubicBezTo>
                  <a:pt x="8175805" y="5953759"/>
                  <a:pt x="8176935" y="5933439"/>
                  <a:pt x="8189356" y="5922327"/>
                </a:cubicBezTo>
                <a:cubicBezTo>
                  <a:pt x="8195850" y="5916612"/>
                  <a:pt x="8204178" y="5914072"/>
                  <a:pt x="8212294" y="5914548"/>
                </a:cubicBezTo>
                <a:close/>
                <a:moveTo>
                  <a:pt x="1789093" y="5838586"/>
                </a:moveTo>
                <a:cubicBezTo>
                  <a:pt x="1804408" y="5838745"/>
                  <a:pt x="1819794" y="5844698"/>
                  <a:pt x="1831652" y="5856604"/>
                </a:cubicBezTo>
                <a:cubicBezTo>
                  <a:pt x="1854801" y="5880734"/>
                  <a:pt x="1854801" y="5918517"/>
                  <a:pt x="1830522" y="5941059"/>
                </a:cubicBezTo>
                <a:cubicBezTo>
                  <a:pt x="1806808" y="5963919"/>
                  <a:pt x="1768413" y="5963919"/>
                  <a:pt x="1745828" y="5939789"/>
                </a:cubicBezTo>
                <a:cubicBezTo>
                  <a:pt x="1723243" y="5915977"/>
                  <a:pt x="1723243" y="5878194"/>
                  <a:pt x="1746958" y="5855334"/>
                </a:cubicBezTo>
                <a:cubicBezTo>
                  <a:pt x="1758532" y="5844063"/>
                  <a:pt x="1773777" y="5838427"/>
                  <a:pt x="1789093" y="5838586"/>
                </a:cubicBezTo>
                <a:close/>
                <a:moveTo>
                  <a:pt x="7806539" y="5801042"/>
                </a:moveTo>
                <a:cubicBezTo>
                  <a:pt x="7807668" y="5799772"/>
                  <a:pt x="7809362" y="5799772"/>
                  <a:pt x="7810491" y="5801042"/>
                </a:cubicBezTo>
                <a:cubicBezTo>
                  <a:pt x="7811621" y="5802312"/>
                  <a:pt x="7811621" y="5804852"/>
                  <a:pt x="7810491" y="5804852"/>
                </a:cubicBezTo>
                <a:cubicBezTo>
                  <a:pt x="7809362" y="5806122"/>
                  <a:pt x="7807668" y="5806122"/>
                  <a:pt x="7806539" y="5804852"/>
                </a:cubicBezTo>
                <a:cubicBezTo>
                  <a:pt x="7805410" y="5803582"/>
                  <a:pt x="7805410" y="5802312"/>
                  <a:pt x="7806539" y="5801042"/>
                </a:cubicBezTo>
                <a:close/>
                <a:moveTo>
                  <a:pt x="830214" y="5773380"/>
                </a:moveTo>
                <a:cubicBezTo>
                  <a:pt x="859928" y="5777467"/>
                  <a:pt x="888159" y="5792945"/>
                  <a:pt x="907921" y="5818822"/>
                </a:cubicBezTo>
                <a:cubicBezTo>
                  <a:pt x="946881" y="5870574"/>
                  <a:pt x="936717" y="5942329"/>
                  <a:pt x="884771" y="5981382"/>
                </a:cubicBezTo>
                <a:cubicBezTo>
                  <a:pt x="833390" y="6020752"/>
                  <a:pt x="759989" y="6010592"/>
                  <a:pt x="720465" y="5958839"/>
                </a:cubicBezTo>
                <a:cubicBezTo>
                  <a:pt x="681506" y="5908357"/>
                  <a:pt x="691669" y="5835332"/>
                  <a:pt x="743615" y="5796279"/>
                </a:cubicBezTo>
                <a:cubicBezTo>
                  <a:pt x="769305" y="5776594"/>
                  <a:pt x="800501" y="5769292"/>
                  <a:pt x="830214" y="5773380"/>
                </a:cubicBezTo>
                <a:close/>
                <a:moveTo>
                  <a:pt x="64932" y="5761443"/>
                </a:moveTo>
                <a:cubicBezTo>
                  <a:pt x="128135" y="5749686"/>
                  <a:pt x="194514" y="5775880"/>
                  <a:pt x="232627" y="5832792"/>
                </a:cubicBezTo>
                <a:cubicBezTo>
                  <a:pt x="283443" y="5908357"/>
                  <a:pt x="261423" y="6010592"/>
                  <a:pt x="185763" y="6059804"/>
                </a:cubicBezTo>
                <a:cubicBezTo>
                  <a:pt x="127606" y="6097587"/>
                  <a:pt x="54205" y="6093777"/>
                  <a:pt x="1129" y="6057264"/>
                </a:cubicBezTo>
                <a:lnTo>
                  <a:pt x="0" y="6057264"/>
                </a:lnTo>
                <a:lnTo>
                  <a:pt x="0" y="5788659"/>
                </a:lnTo>
                <a:cubicBezTo>
                  <a:pt x="1129" y="5787389"/>
                  <a:pt x="2259" y="5787389"/>
                  <a:pt x="3953" y="5786119"/>
                </a:cubicBezTo>
                <a:cubicBezTo>
                  <a:pt x="23150" y="5773499"/>
                  <a:pt x="43865" y="5765363"/>
                  <a:pt x="64932" y="5761443"/>
                </a:cubicBezTo>
                <a:close/>
                <a:moveTo>
                  <a:pt x="9169549" y="5743177"/>
                </a:moveTo>
                <a:cubicBezTo>
                  <a:pt x="9189594" y="5741272"/>
                  <a:pt x="9210485" y="5746908"/>
                  <a:pt x="9227706" y="5760719"/>
                </a:cubicBezTo>
                <a:cubicBezTo>
                  <a:pt x="9260454" y="5787389"/>
                  <a:pt x="9265536" y="5837872"/>
                  <a:pt x="9237869" y="5870574"/>
                </a:cubicBezTo>
                <a:cubicBezTo>
                  <a:pt x="9209638" y="5903277"/>
                  <a:pt x="9160515" y="5908357"/>
                  <a:pt x="9126638" y="5880734"/>
                </a:cubicBezTo>
                <a:cubicBezTo>
                  <a:pt x="9093325" y="5854064"/>
                  <a:pt x="9088243" y="5803582"/>
                  <a:pt x="9116474" y="5770879"/>
                </a:cubicBezTo>
                <a:cubicBezTo>
                  <a:pt x="9130307" y="5754528"/>
                  <a:pt x="9149505" y="5745082"/>
                  <a:pt x="9169549" y="5743177"/>
                </a:cubicBezTo>
                <a:close/>
                <a:moveTo>
                  <a:pt x="9605300" y="5725596"/>
                </a:moveTo>
                <a:cubicBezTo>
                  <a:pt x="9632403" y="5721667"/>
                  <a:pt x="9661057" y="5728017"/>
                  <a:pt x="9685054" y="5745797"/>
                </a:cubicBezTo>
                <a:cubicBezTo>
                  <a:pt x="9731918" y="5781039"/>
                  <a:pt x="9742082" y="5847714"/>
                  <a:pt x="9706510" y="5895657"/>
                </a:cubicBezTo>
                <a:cubicBezTo>
                  <a:pt x="9671503" y="5943599"/>
                  <a:pt x="9604313" y="5952489"/>
                  <a:pt x="9556319" y="5915977"/>
                </a:cubicBezTo>
                <a:cubicBezTo>
                  <a:pt x="9509455" y="5882004"/>
                  <a:pt x="9499292" y="5815012"/>
                  <a:pt x="9534863" y="5767069"/>
                </a:cubicBezTo>
                <a:cubicBezTo>
                  <a:pt x="9552649" y="5743733"/>
                  <a:pt x="9578198" y="5729525"/>
                  <a:pt x="9605300" y="5725596"/>
                </a:cubicBezTo>
                <a:close/>
                <a:moveTo>
                  <a:pt x="8740503" y="5721032"/>
                </a:moveTo>
                <a:cubicBezTo>
                  <a:pt x="8753278" y="5720397"/>
                  <a:pt x="8766123" y="5724842"/>
                  <a:pt x="8776004" y="5734367"/>
                </a:cubicBezTo>
                <a:cubicBezTo>
                  <a:pt x="8797460" y="5753099"/>
                  <a:pt x="8799154" y="5784849"/>
                  <a:pt x="8779956" y="5804852"/>
                </a:cubicBezTo>
                <a:cubicBezTo>
                  <a:pt x="8761324" y="5825172"/>
                  <a:pt x="8729705" y="5826442"/>
                  <a:pt x="8709378" y="5808662"/>
                </a:cubicBezTo>
                <a:cubicBezTo>
                  <a:pt x="8687922" y="5789929"/>
                  <a:pt x="8686228" y="5758179"/>
                  <a:pt x="8705426" y="5738177"/>
                </a:cubicBezTo>
                <a:cubicBezTo>
                  <a:pt x="8715024" y="5727382"/>
                  <a:pt x="8727728" y="5721667"/>
                  <a:pt x="8740503" y="5721032"/>
                </a:cubicBezTo>
                <a:close/>
                <a:moveTo>
                  <a:pt x="2691579" y="5716587"/>
                </a:moveTo>
                <a:cubicBezTo>
                  <a:pt x="2692709" y="5715317"/>
                  <a:pt x="2693838" y="5715317"/>
                  <a:pt x="2695532" y="5716587"/>
                </a:cubicBezTo>
                <a:cubicBezTo>
                  <a:pt x="2696661" y="5717857"/>
                  <a:pt x="2696661" y="5719127"/>
                  <a:pt x="2695532" y="5720397"/>
                </a:cubicBezTo>
                <a:cubicBezTo>
                  <a:pt x="2693838" y="5720397"/>
                  <a:pt x="2692709" y="5721667"/>
                  <a:pt x="2691579" y="5720397"/>
                </a:cubicBezTo>
                <a:cubicBezTo>
                  <a:pt x="2690450" y="5719127"/>
                  <a:pt x="2690450" y="5717857"/>
                  <a:pt x="2691579" y="5716587"/>
                </a:cubicBezTo>
                <a:close/>
                <a:moveTo>
                  <a:pt x="1513484" y="5704601"/>
                </a:moveTo>
                <a:cubicBezTo>
                  <a:pt x="1531129" y="5705712"/>
                  <a:pt x="1548491" y="5713570"/>
                  <a:pt x="1561195" y="5728017"/>
                </a:cubicBezTo>
                <a:cubicBezTo>
                  <a:pt x="1586603" y="5756909"/>
                  <a:pt x="1582651" y="5799772"/>
                  <a:pt x="1554984" y="5825172"/>
                </a:cubicBezTo>
                <a:cubicBezTo>
                  <a:pt x="1527317" y="5850254"/>
                  <a:pt x="1482712" y="5847714"/>
                  <a:pt x="1457868" y="5818822"/>
                </a:cubicBezTo>
                <a:cubicBezTo>
                  <a:pt x="1432460" y="5789929"/>
                  <a:pt x="1434719" y="5747067"/>
                  <a:pt x="1464079" y="5721667"/>
                </a:cubicBezTo>
                <a:cubicBezTo>
                  <a:pt x="1477913" y="5709125"/>
                  <a:pt x="1495839" y="5703490"/>
                  <a:pt x="1513484" y="5704601"/>
                </a:cubicBezTo>
                <a:close/>
                <a:moveTo>
                  <a:pt x="10045004" y="5672216"/>
                </a:moveTo>
                <a:cubicBezTo>
                  <a:pt x="10079164" y="5665628"/>
                  <a:pt x="10115865" y="5671978"/>
                  <a:pt x="10146919" y="5692774"/>
                </a:cubicBezTo>
                <a:cubicBezTo>
                  <a:pt x="10209593" y="5734367"/>
                  <a:pt x="10226532" y="5818822"/>
                  <a:pt x="10184750" y="5880734"/>
                </a:cubicBezTo>
                <a:cubicBezTo>
                  <a:pt x="10142967" y="5942329"/>
                  <a:pt x="10058273" y="5958839"/>
                  <a:pt x="9996164" y="5917247"/>
                </a:cubicBezTo>
                <a:cubicBezTo>
                  <a:pt x="9932926" y="5875654"/>
                  <a:pt x="9916551" y="5791199"/>
                  <a:pt x="9958334" y="5729287"/>
                </a:cubicBezTo>
                <a:cubicBezTo>
                  <a:pt x="9979225" y="5698331"/>
                  <a:pt x="10010844" y="5678804"/>
                  <a:pt x="10045004" y="5672216"/>
                </a:cubicBezTo>
                <a:close/>
                <a:moveTo>
                  <a:pt x="11565264" y="5668644"/>
                </a:moveTo>
                <a:cubicBezTo>
                  <a:pt x="11539855" y="5685154"/>
                  <a:pt x="11512189" y="5697854"/>
                  <a:pt x="11482828" y="5704204"/>
                </a:cubicBezTo>
                <a:cubicBezTo>
                  <a:pt x="11520658" y="5729287"/>
                  <a:pt x="11550019" y="5765799"/>
                  <a:pt x="11567522" y="5804852"/>
                </a:cubicBezTo>
                <a:cubicBezTo>
                  <a:pt x="11555100" y="5761989"/>
                  <a:pt x="11553971" y="5714047"/>
                  <a:pt x="11565264" y="5668644"/>
                </a:cubicBezTo>
                <a:close/>
                <a:moveTo>
                  <a:pt x="8320703" y="5663485"/>
                </a:moveTo>
                <a:cubicBezTo>
                  <a:pt x="8326279" y="5663485"/>
                  <a:pt x="8331925" y="5665628"/>
                  <a:pt x="8336160" y="5669914"/>
                </a:cubicBezTo>
                <a:cubicBezTo>
                  <a:pt x="8345194" y="5678804"/>
                  <a:pt x="8345194" y="5691504"/>
                  <a:pt x="8336160" y="5700394"/>
                </a:cubicBezTo>
                <a:cubicBezTo>
                  <a:pt x="8327690" y="5707697"/>
                  <a:pt x="8313574" y="5707697"/>
                  <a:pt x="8305670" y="5700394"/>
                </a:cubicBezTo>
                <a:cubicBezTo>
                  <a:pt x="8297200" y="5691504"/>
                  <a:pt x="8297200" y="5678804"/>
                  <a:pt x="8305670" y="5669914"/>
                </a:cubicBezTo>
                <a:cubicBezTo>
                  <a:pt x="8309622" y="5665628"/>
                  <a:pt x="8315127" y="5663485"/>
                  <a:pt x="8320703" y="5663485"/>
                </a:cubicBezTo>
                <a:close/>
                <a:moveTo>
                  <a:pt x="2432415" y="5645943"/>
                </a:moveTo>
                <a:cubicBezTo>
                  <a:pt x="2435662" y="5645784"/>
                  <a:pt x="2438908" y="5646737"/>
                  <a:pt x="2441449" y="5648642"/>
                </a:cubicBezTo>
                <a:cubicBezTo>
                  <a:pt x="2446531" y="5652452"/>
                  <a:pt x="2447660" y="5660072"/>
                  <a:pt x="2442579" y="5664834"/>
                </a:cubicBezTo>
                <a:cubicBezTo>
                  <a:pt x="2437497" y="5669914"/>
                  <a:pt x="2429592" y="5671184"/>
                  <a:pt x="2424511" y="5666104"/>
                </a:cubicBezTo>
                <a:cubicBezTo>
                  <a:pt x="2419994" y="5662294"/>
                  <a:pt x="2418300" y="5654992"/>
                  <a:pt x="2423381" y="5649912"/>
                </a:cubicBezTo>
                <a:cubicBezTo>
                  <a:pt x="2425922" y="5647372"/>
                  <a:pt x="2429169" y="5646102"/>
                  <a:pt x="2432415" y="5645943"/>
                </a:cubicBezTo>
                <a:close/>
                <a:moveTo>
                  <a:pt x="10548581" y="5576321"/>
                </a:moveTo>
                <a:cubicBezTo>
                  <a:pt x="10569825" y="5579308"/>
                  <a:pt x="10590858" y="5586491"/>
                  <a:pt x="10610479" y="5598159"/>
                </a:cubicBezTo>
                <a:cubicBezTo>
                  <a:pt x="10688962" y="5644832"/>
                  <a:pt x="10714370" y="5744527"/>
                  <a:pt x="10667506" y="5822632"/>
                </a:cubicBezTo>
                <a:cubicBezTo>
                  <a:pt x="10620642" y="5900737"/>
                  <a:pt x="10519574" y="5926137"/>
                  <a:pt x="10441090" y="5879464"/>
                </a:cubicBezTo>
                <a:cubicBezTo>
                  <a:pt x="10362607" y="5832792"/>
                  <a:pt x="10337764" y="5731827"/>
                  <a:pt x="10384063" y="5654992"/>
                </a:cubicBezTo>
                <a:cubicBezTo>
                  <a:pt x="10419211" y="5596175"/>
                  <a:pt x="10484849" y="5567362"/>
                  <a:pt x="10548581" y="5576321"/>
                </a:cubicBezTo>
                <a:close/>
                <a:moveTo>
                  <a:pt x="552700" y="5572481"/>
                </a:moveTo>
                <a:cubicBezTo>
                  <a:pt x="584390" y="5578633"/>
                  <a:pt x="613750" y="5596889"/>
                  <a:pt x="633512" y="5625782"/>
                </a:cubicBezTo>
                <a:cubicBezTo>
                  <a:pt x="671342" y="5683884"/>
                  <a:pt x="656097" y="5760719"/>
                  <a:pt x="599070" y="5799772"/>
                </a:cubicBezTo>
                <a:cubicBezTo>
                  <a:pt x="540913" y="5839142"/>
                  <a:pt x="462430" y="5823902"/>
                  <a:pt x="423471" y="5765799"/>
                </a:cubicBezTo>
                <a:cubicBezTo>
                  <a:pt x="384512" y="5708967"/>
                  <a:pt x="399757" y="5630862"/>
                  <a:pt x="457913" y="5591809"/>
                </a:cubicBezTo>
                <a:cubicBezTo>
                  <a:pt x="486991" y="5572283"/>
                  <a:pt x="521010" y="5566330"/>
                  <a:pt x="552700" y="5572481"/>
                </a:cubicBezTo>
                <a:close/>
                <a:moveTo>
                  <a:pt x="2170287" y="5554979"/>
                </a:moveTo>
                <a:cubicBezTo>
                  <a:pt x="2175792" y="5554979"/>
                  <a:pt x="2181438" y="5557202"/>
                  <a:pt x="2185673" y="5561647"/>
                </a:cubicBezTo>
                <a:cubicBezTo>
                  <a:pt x="2194707" y="5570537"/>
                  <a:pt x="2194707" y="5582919"/>
                  <a:pt x="2185673" y="5591809"/>
                </a:cubicBezTo>
                <a:cubicBezTo>
                  <a:pt x="2178333" y="5600699"/>
                  <a:pt x="2164217" y="5600699"/>
                  <a:pt x="2155748" y="5591809"/>
                </a:cubicBezTo>
                <a:cubicBezTo>
                  <a:pt x="2147843" y="5582919"/>
                  <a:pt x="2147843" y="5570537"/>
                  <a:pt x="2155748" y="5561647"/>
                </a:cubicBezTo>
                <a:cubicBezTo>
                  <a:pt x="2159418" y="5557202"/>
                  <a:pt x="2164782" y="5554979"/>
                  <a:pt x="2170287" y="5554979"/>
                </a:cubicBezTo>
                <a:close/>
                <a:moveTo>
                  <a:pt x="1242251" y="5549542"/>
                </a:moveTo>
                <a:cubicBezTo>
                  <a:pt x="1262366" y="5552042"/>
                  <a:pt x="1281422" y="5562123"/>
                  <a:pt x="1294691" y="5579109"/>
                </a:cubicBezTo>
                <a:cubicBezTo>
                  <a:pt x="1321229" y="5613399"/>
                  <a:pt x="1315018" y="5662294"/>
                  <a:pt x="1280575" y="5688964"/>
                </a:cubicBezTo>
                <a:cubicBezTo>
                  <a:pt x="1245004" y="5715317"/>
                  <a:pt x="1195881" y="5708967"/>
                  <a:pt x="1169344" y="5674994"/>
                </a:cubicBezTo>
                <a:cubicBezTo>
                  <a:pt x="1142806" y="5641022"/>
                  <a:pt x="1149017" y="5591809"/>
                  <a:pt x="1183459" y="5565457"/>
                </a:cubicBezTo>
                <a:cubicBezTo>
                  <a:pt x="1200963" y="5552122"/>
                  <a:pt x="1222136" y="5547042"/>
                  <a:pt x="1242251" y="5549542"/>
                </a:cubicBezTo>
                <a:close/>
                <a:moveTo>
                  <a:pt x="9255726" y="5451633"/>
                </a:moveTo>
                <a:cubicBezTo>
                  <a:pt x="9273441" y="5448934"/>
                  <a:pt x="9292074" y="5453062"/>
                  <a:pt x="9307318" y="5464492"/>
                </a:cubicBezTo>
                <a:cubicBezTo>
                  <a:pt x="9337808" y="5485764"/>
                  <a:pt x="9345149" y="5529897"/>
                  <a:pt x="9322563" y="5560377"/>
                </a:cubicBezTo>
                <a:cubicBezTo>
                  <a:pt x="9299414" y="5590539"/>
                  <a:pt x="9256502" y="5596889"/>
                  <a:pt x="9224883" y="5575299"/>
                </a:cubicBezTo>
                <a:cubicBezTo>
                  <a:pt x="9193264" y="5554027"/>
                  <a:pt x="9187053" y="5509894"/>
                  <a:pt x="9209638" y="5479732"/>
                </a:cubicBezTo>
                <a:cubicBezTo>
                  <a:pt x="9221213" y="5463857"/>
                  <a:pt x="9238011" y="5454332"/>
                  <a:pt x="9255726" y="5451633"/>
                </a:cubicBezTo>
                <a:close/>
                <a:moveTo>
                  <a:pt x="8828656" y="5449411"/>
                </a:moveTo>
                <a:cubicBezTo>
                  <a:pt x="8838960" y="5448299"/>
                  <a:pt x="8849688" y="5451157"/>
                  <a:pt x="8858440" y="5458142"/>
                </a:cubicBezTo>
                <a:cubicBezTo>
                  <a:pt x="8875943" y="5472112"/>
                  <a:pt x="8878766" y="5497194"/>
                  <a:pt x="8864651" y="5514974"/>
                </a:cubicBezTo>
                <a:cubicBezTo>
                  <a:pt x="8851100" y="5532437"/>
                  <a:pt x="8825691" y="5534977"/>
                  <a:pt x="8807623" y="5521324"/>
                </a:cubicBezTo>
                <a:cubicBezTo>
                  <a:pt x="8790120" y="5507354"/>
                  <a:pt x="8787861" y="5481954"/>
                  <a:pt x="8801412" y="5464492"/>
                </a:cubicBezTo>
                <a:cubicBezTo>
                  <a:pt x="8808470" y="5455602"/>
                  <a:pt x="8818351" y="5450522"/>
                  <a:pt x="8828656" y="5449411"/>
                </a:cubicBezTo>
                <a:close/>
                <a:moveTo>
                  <a:pt x="1911335" y="5444013"/>
                </a:moveTo>
                <a:cubicBezTo>
                  <a:pt x="1919310" y="5444489"/>
                  <a:pt x="1927074" y="5447982"/>
                  <a:pt x="1932720" y="5454332"/>
                </a:cubicBezTo>
                <a:cubicBezTo>
                  <a:pt x="1944577" y="5467032"/>
                  <a:pt x="1942883" y="5487034"/>
                  <a:pt x="1930461" y="5498464"/>
                </a:cubicBezTo>
                <a:cubicBezTo>
                  <a:pt x="1918040" y="5509894"/>
                  <a:pt x="1897713" y="5508624"/>
                  <a:pt x="1886421" y="5495924"/>
                </a:cubicBezTo>
                <a:cubicBezTo>
                  <a:pt x="1874563" y="5483224"/>
                  <a:pt x="1876257" y="5463222"/>
                  <a:pt x="1888679" y="5451792"/>
                </a:cubicBezTo>
                <a:cubicBezTo>
                  <a:pt x="1895172" y="5446077"/>
                  <a:pt x="1903359" y="5443537"/>
                  <a:pt x="1911335" y="5444013"/>
                </a:cubicBezTo>
                <a:close/>
                <a:moveTo>
                  <a:pt x="10999666" y="5441021"/>
                </a:moveTo>
                <a:cubicBezTo>
                  <a:pt x="11024703" y="5443338"/>
                  <a:pt x="11049759" y="5450601"/>
                  <a:pt x="11073473" y="5463222"/>
                </a:cubicBezTo>
                <a:cubicBezTo>
                  <a:pt x="11168330" y="5513704"/>
                  <a:pt x="11203337" y="5629592"/>
                  <a:pt x="11153086" y="5722937"/>
                </a:cubicBezTo>
                <a:cubicBezTo>
                  <a:pt x="11114973" y="5793898"/>
                  <a:pt x="11040019" y="5831462"/>
                  <a:pt x="10964906" y="5824512"/>
                </a:cubicBezTo>
                <a:lnTo>
                  <a:pt x="10928871" y="5817540"/>
                </a:lnTo>
                <a:lnTo>
                  <a:pt x="10927037" y="5817083"/>
                </a:lnTo>
                <a:lnTo>
                  <a:pt x="10891098" y="5802312"/>
                </a:lnTo>
                <a:cubicBezTo>
                  <a:pt x="10797935" y="5753099"/>
                  <a:pt x="10762363" y="5637212"/>
                  <a:pt x="10811486" y="5542597"/>
                </a:cubicBezTo>
                <a:cubicBezTo>
                  <a:pt x="10849598" y="5471635"/>
                  <a:pt x="10924553" y="5434071"/>
                  <a:pt x="10999666" y="5441021"/>
                </a:cubicBezTo>
                <a:close/>
                <a:moveTo>
                  <a:pt x="9726069" y="5413588"/>
                </a:moveTo>
                <a:cubicBezTo>
                  <a:pt x="9738623" y="5415914"/>
                  <a:pt x="9750974" y="5420677"/>
                  <a:pt x="9762408" y="5427979"/>
                </a:cubicBezTo>
                <a:cubicBezTo>
                  <a:pt x="9807578" y="5458142"/>
                  <a:pt x="9820565" y="5517514"/>
                  <a:pt x="9790075" y="5562917"/>
                </a:cubicBezTo>
                <a:cubicBezTo>
                  <a:pt x="9759585" y="5608319"/>
                  <a:pt x="9699170" y="5620702"/>
                  <a:pt x="9655129" y="5590539"/>
                </a:cubicBezTo>
                <a:cubicBezTo>
                  <a:pt x="9609394" y="5560377"/>
                  <a:pt x="9596972" y="5501004"/>
                  <a:pt x="9626898" y="5455602"/>
                </a:cubicBezTo>
                <a:cubicBezTo>
                  <a:pt x="9648918" y="5421550"/>
                  <a:pt x="9688406" y="5406608"/>
                  <a:pt x="9726069" y="5413588"/>
                </a:cubicBezTo>
                <a:close/>
                <a:moveTo>
                  <a:pt x="8409561" y="5410834"/>
                </a:moveTo>
                <a:cubicBezTo>
                  <a:pt x="8412807" y="5410517"/>
                  <a:pt x="8416054" y="5411469"/>
                  <a:pt x="8418595" y="5414009"/>
                </a:cubicBezTo>
                <a:cubicBezTo>
                  <a:pt x="8423677" y="5417819"/>
                  <a:pt x="8424806" y="5425439"/>
                  <a:pt x="8419724" y="5430519"/>
                </a:cubicBezTo>
                <a:cubicBezTo>
                  <a:pt x="8414643" y="5435599"/>
                  <a:pt x="8407302" y="5436552"/>
                  <a:pt x="8402221" y="5431789"/>
                </a:cubicBezTo>
                <a:cubicBezTo>
                  <a:pt x="8397139" y="5426709"/>
                  <a:pt x="8397139" y="5419089"/>
                  <a:pt x="8400527" y="5415279"/>
                </a:cubicBezTo>
                <a:cubicBezTo>
                  <a:pt x="8403067" y="5412739"/>
                  <a:pt x="8406314" y="5411152"/>
                  <a:pt x="8409561" y="5410834"/>
                </a:cubicBezTo>
                <a:close/>
                <a:moveTo>
                  <a:pt x="976312" y="5372060"/>
                </a:moveTo>
                <a:cubicBezTo>
                  <a:pt x="998403" y="5376147"/>
                  <a:pt x="1018870" y="5388768"/>
                  <a:pt x="1032704" y="5408929"/>
                </a:cubicBezTo>
                <a:cubicBezTo>
                  <a:pt x="1060935" y="5449252"/>
                  <a:pt x="1050772" y="5503544"/>
                  <a:pt x="1010119" y="5531167"/>
                </a:cubicBezTo>
                <a:cubicBezTo>
                  <a:pt x="969465" y="5559107"/>
                  <a:pt x="915261" y="5548947"/>
                  <a:pt x="887595" y="5508624"/>
                </a:cubicBezTo>
                <a:cubicBezTo>
                  <a:pt x="859928" y="5468302"/>
                  <a:pt x="869526" y="5414009"/>
                  <a:pt x="910180" y="5386387"/>
                </a:cubicBezTo>
                <a:cubicBezTo>
                  <a:pt x="930506" y="5372417"/>
                  <a:pt x="954221" y="5367972"/>
                  <a:pt x="976312" y="5372060"/>
                </a:cubicBezTo>
                <a:close/>
                <a:moveTo>
                  <a:pt x="231542" y="5346015"/>
                </a:moveTo>
                <a:cubicBezTo>
                  <a:pt x="283973" y="5339079"/>
                  <a:pt x="338071" y="5363130"/>
                  <a:pt x="366443" y="5411469"/>
                </a:cubicBezTo>
                <a:cubicBezTo>
                  <a:pt x="404273" y="5475922"/>
                  <a:pt x="382818" y="5559107"/>
                  <a:pt x="318450" y="5596889"/>
                </a:cubicBezTo>
                <a:cubicBezTo>
                  <a:pt x="254083" y="5634672"/>
                  <a:pt x="170518" y="5613399"/>
                  <a:pt x="132688" y="5548947"/>
                </a:cubicBezTo>
                <a:cubicBezTo>
                  <a:pt x="93728" y="5484494"/>
                  <a:pt x="116313" y="5401309"/>
                  <a:pt x="180681" y="5363527"/>
                </a:cubicBezTo>
                <a:cubicBezTo>
                  <a:pt x="196773" y="5354081"/>
                  <a:pt x="214065" y="5348326"/>
                  <a:pt x="231542" y="5346015"/>
                </a:cubicBezTo>
                <a:close/>
                <a:moveTo>
                  <a:pt x="10171057" y="5338360"/>
                </a:moveTo>
                <a:cubicBezTo>
                  <a:pt x="10187361" y="5340488"/>
                  <a:pt x="10203523" y="5345826"/>
                  <a:pt x="10218627" y="5354637"/>
                </a:cubicBezTo>
                <a:cubicBezTo>
                  <a:pt x="10277913" y="5388927"/>
                  <a:pt x="10298240" y="5467032"/>
                  <a:pt x="10263233" y="5526404"/>
                </a:cubicBezTo>
                <a:cubicBezTo>
                  <a:pt x="10227661" y="5585459"/>
                  <a:pt x="10150307" y="5605779"/>
                  <a:pt x="10091021" y="5570537"/>
                </a:cubicBezTo>
                <a:cubicBezTo>
                  <a:pt x="10030606" y="5536247"/>
                  <a:pt x="10010280" y="5458142"/>
                  <a:pt x="10045287" y="5398769"/>
                </a:cubicBezTo>
                <a:cubicBezTo>
                  <a:pt x="10071965" y="5354478"/>
                  <a:pt x="10122146" y="5331975"/>
                  <a:pt x="10171057" y="5338360"/>
                </a:cubicBezTo>
                <a:close/>
                <a:moveTo>
                  <a:pt x="1654429" y="5313203"/>
                </a:moveTo>
                <a:cubicBezTo>
                  <a:pt x="1664663" y="5314314"/>
                  <a:pt x="1674403" y="5319394"/>
                  <a:pt x="1681461" y="5328284"/>
                </a:cubicBezTo>
                <a:cubicBezTo>
                  <a:pt x="1695576" y="5346064"/>
                  <a:pt x="1692753" y="5371147"/>
                  <a:pt x="1675250" y="5385117"/>
                </a:cubicBezTo>
                <a:cubicBezTo>
                  <a:pt x="1657182" y="5398769"/>
                  <a:pt x="1632338" y="5396229"/>
                  <a:pt x="1618223" y="5378767"/>
                </a:cubicBezTo>
                <a:cubicBezTo>
                  <a:pt x="1604107" y="5360987"/>
                  <a:pt x="1606930" y="5335904"/>
                  <a:pt x="1624433" y="5321934"/>
                </a:cubicBezTo>
                <a:cubicBezTo>
                  <a:pt x="1633467" y="5314949"/>
                  <a:pt x="1644195" y="5312092"/>
                  <a:pt x="1654429" y="5313203"/>
                </a:cubicBezTo>
                <a:close/>
                <a:moveTo>
                  <a:pt x="11649958" y="5223509"/>
                </a:moveTo>
                <a:cubicBezTo>
                  <a:pt x="11619468" y="5257482"/>
                  <a:pt x="11577685" y="5280342"/>
                  <a:pt x="11533644" y="5289232"/>
                </a:cubicBezTo>
                <a:cubicBezTo>
                  <a:pt x="11626808" y="5334634"/>
                  <a:pt x="11673672" y="5435599"/>
                  <a:pt x="11655039" y="5531167"/>
                </a:cubicBezTo>
                <a:cubicBezTo>
                  <a:pt x="11676495" y="5514974"/>
                  <a:pt x="11697951" y="5501004"/>
                  <a:pt x="11721665" y="5490844"/>
                </a:cubicBezTo>
                <a:cubicBezTo>
                  <a:pt x="11647135" y="5426709"/>
                  <a:pt x="11617209" y="5320664"/>
                  <a:pt x="11649958" y="5223509"/>
                </a:cubicBezTo>
                <a:close/>
                <a:moveTo>
                  <a:pt x="10614705" y="5221867"/>
                </a:moveTo>
                <a:cubicBezTo>
                  <a:pt x="10634758" y="5223470"/>
                  <a:pt x="10654802" y="5228986"/>
                  <a:pt x="10673717" y="5238749"/>
                </a:cubicBezTo>
                <a:cubicBezTo>
                  <a:pt x="10749942" y="5277802"/>
                  <a:pt x="10778738" y="5371147"/>
                  <a:pt x="10739778" y="5446712"/>
                </a:cubicBezTo>
                <a:cubicBezTo>
                  <a:pt x="10700254" y="5521324"/>
                  <a:pt x="10607091" y="5551487"/>
                  <a:pt x="10529737" y="5512434"/>
                </a:cubicBezTo>
                <a:cubicBezTo>
                  <a:pt x="10454077" y="5473382"/>
                  <a:pt x="10424716" y="5380037"/>
                  <a:pt x="10464240" y="5304154"/>
                </a:cubicBezTo>
                <a:cubicBezTo>
                  <a:pt x="10494307" y="5247480"/>
                  <a:pt x="10554545" y="5217060"/>
                  <a:pt x="10614705" y="5221867"/>
                </a:cubicBezTo>
                <a:close/>
                <a:moveTo>
                  <a:pt x="8898740" y="5179218"/>
                </a:moveTo>
                <a:cubicBezTo>
                  <a:pt x="8906433" y="5177789"/>
                  <a:pt x="8914620" y="5179377"/>
                  <a:pt x="8921678" y="5184457"/>
                </a:cubicBezTo>
                <a:cubicBezTo>
                  <a:pt x="8935794" y="5194617"/>
                  <a:pt x="8939181" y="5213349"/>
                  <a:pt x="8929018" y="5227319"/>
                </a:cubicBezTo>
                <a:cubicBezTo>
                  <a:pt x="8918855" y="5241289"/>
                  <a:pt x="8899093" y="5243829"/>
                  <a:pt x="8886106" y="5234939"/>
                </a:cubicBezTo>
                <a:cubicBezTo>
                  <a:pt x="8872555" y="5224779"/>
                  <a:pt x="8868603" y="5206047"/>
                  <a:pt x="8878766" y="5192077"/>
                </a:cubicBezTo>
                <a:cubicBezTo>
                  <a:pt x="8883848" y="5185092"/>
                  <a:pt x="8891047" y="5180647"/>
                  <a:pt x="8898740" y="5179218"/>
                </a:cubicBezTo>
                <a:close/>
                <a:moveTo>
                  <a:pt x="682247" y="5173890"/>
                </a:moveTo>
                <a:cubicBezTo>
                  <a:pt x="719830" y="5168264"/>
                  <a:pt x="759001" y="5184695"/>
                  <a:pt x="779751" y="5219699"/>
                </a:cubicBezTo>
                <a:cubicBezTo>
                  <a:pt x="807982" y="5266372"/>
                  <a:pt x="792737" y="5325744"/>
                  <a:pt x="745873" y="5353367"/>
                </a:cubicBezTo>
                <a:cubicBezTo>
                  <a:pt x="699009" y="5381307"/>
                  <a:pt x="639723" y="5366067"/>
                  <a:pt x="612056" y="5320664"/>
                </a:cubicBezTo>
                <a:cubicBezTo>
                  <a:pt x="583825" y="5273992"/>
                  <a:pt x="599070" y="5214619"/>
                  <a:pt x="645934" y="5186997"/>
                </a:cubicBezTo>
                <a:cubicBezTo>
                  <a:pt x="657368" y="5180091"/>
                  <a:pt x="669719" y="5175765"/>
                  <a:pt x="682247" y="5173890"/>
                </a:cubicBezTo>
                <a:close/>
                <a:moveTo>
                  <a:pt x="1402747" y="5162787"/>
                </a:moveTo>
                <a:cubicBezTo>
                  <a:pt x="1415380" y="5165010"/>
                  <a:pt x="1427096" y="5171915"/>
                  <a:pt x="1434719" y="5183187"/>
                </a:cubicBezTo>
                <a:cubicBezTo>
                  <a:pt x="1451093" y="5206047"/>
                  <a:pt x="1444882" y="5237479"/>
                  <a:pt x="1422297" y="5252719"/>
                </a:cubicBezTo>
                <a:cubicBezTo>
                  <a:pt x="1399712" y="5267642"/>
                  <a:pt x="1369222" y="5262562"/>
                  <a:pt x="1352848" y="5240019"/>
                </a:cubicBezTo>
                <a:cubicBezTo>
                  <a:pt x="1336473" y="5217159"/>
                  <a:pt x="1342684" y="5185727"/>
                  <a:pt x="1365269" y="5170487"/>
                </a:cubicBezTo>
                <a:cubicBezTo>
                  <a:pt x="1376562" y="5163025"/>
                  <a:pt x="1390113" y="5160565"/>
                  <a:pt x="1402747" y="5162787"/>
                </a:cubicBezTo>
                <a:close/>
                <a:moveTo>
                  <a:pt x="9345731" y="5159474"/>
                </a:moveTo>
                <a:cubicBezTo>
                  <a:pt x="9353336" y="5160783"/>
                  <a:pt x="9360817" y="5163581"/>
                  <a:pt x="9367734" y="5167947"/>
                </a:cubicBezTo>
                <a:cubicBezTo>
                  <a:pt x="9395965" y="5185727"/>
                  <a:pt x="9403305" y="5222239"/>
                  <a:pt x="9385802" y="5250179"/>
                </a:cubicBezTo>
                <a:cubicBezTo>
                  <a:pt x="9367734" y="5277802"/>
                  <a:pt x="9329904" y="5285422"/>
                  <a:pt x="9303366" y="5267642"/>
                </a:cubicBezTo>
                <a:cubicBezTo>
                  <a:pt x="9275699" y="5250179"/>
                  <a:pt x="9267795" y="5213349"/>
                  <a:pt x="9285863" y="5185727"/>
                </a:cubicBezTo>
                <a:cubicBezTo>
                  <a:pt x="9298990" y="5165010"/>
                  <a:pt x="9322916" y="5155544"/>
                  <a:pt x="9345731" y="5159474"/>
                </a:cubicBezTo>
                <a:close/>
                <a:moveTo>
                  <a:pt x="8477881" y="5159374"/>
                </a:moveTo>
                <a:cubicBezTo>
                  <a:pt x="8479010" y="5158104"/>
                  <a:pt x="8480139" y="5158104"/>
                  <a:pt x="8481833" y="5159374"/>
                </a:cubicBezTo>
                <a:cubicBezTo>
                  <a:pt x="8482962" y="5160644"/>
                  <a:pt x="8482962" y="5161914"/>
                  <a:pt x="8481833" y="5163184"/>
                </a:cubicBezTo>
                <a:cubicBezTo>
                  <a:pt x="8480139" y="5164454"/>
                  <a:pt x="8479010" y="5164454"/>
                  <a:pt x="8477881" y="5163184"/>
                </a:cubicBezTo>
                <a:cubicBezTo>
                  <a:pt x="8476752" y="5161914"/>
                  <a:pt x="8476752" y="5160644"/>
                  <a:pt x="8477881" y="5159374"/>
                </a:cubicBezTo>
                <a:close/>
                <a:moveTo>
                  <a:pt x="9783590" y="5101605"/>
                </a:moveTo>
                <a:cubicBezTo>
                  <a:pt x="9794945" y="5103019"/>
                  <a:pt x="9806166" y="5106670"/>
                  <a:pt x="9816612" y="5112702"/>
                </a:cubicBezTo>
                <a:cubicBezTo>
                  <a:pt x="9859524" y="5136515"/>
                  <a:pt x="9873640" y="5190807"/>
                  <a:pt x="9849361" y="5232399"/>
                </a:cubicBezTo>
                <a:cubicBezTo>
                  <a:pt x="9825646" y="5275262"/>
                  <a:pt x="9771442" y="5289232"/>
                  <a:pt x="9727966" y="5265102"/>
                </a:cubicBezTo>
                <a:cubicBezTo>
                  <a:pt x="9685054" y="5241289"/>
                  <a:pt x="9671503" y="5186997"/>
                  <a:pt x="9695218" y="5145404"/>
                </a:cubicBezTo>
                <a:cubicBezTo>
                  <a:pt x="9714274" y="5113258"/>
                  <a:pt x="9749528" y="5097363"/>
                  <a:pt x="9783590" y="5101605"/>
                </a:cubicBezTo>
                <a:close/>
                <a:moveTo>
                  <a:pt x="1129" y="5100002"/>
                </a:moveTo>
                <a:cubicBezTo>
                  <a:pt x="46864" y="5106352"/>
                  <a:pt x="88647" y="5132705"/>
                  <a:pt x="111232" y="5176837"/>
                </a:cubicBezTo>
                <a:cubicBezTo>
                  <a:pt x="147933" y="5247639"/>
                  <a:pt x="120266" y="5334634"/>
                  <a:pt x="47994" y="5371147"/>
                </a:cubicBezTo>
                <a:cubicBezTo>
                  <a:pt x="32749" y="5378767"/>
                  <a:pt x="17504" y="5383847"/>
                  <a:pt x="1129" y="5386387"/>
                </a:cubicBezTo>
                <a:close/>
                <a:moveTo>
                  <a:pt x="2065972" y="5069840"/>
                </a:moveTo>
                <a:cubicBezTo>
                  <a:pt x="2067101" y="5068570"/>
                  <a:pt x="2068230" y="5068570"/>
                  <a:pt x="2069360" y="5069840"/>
                </a:cubicBezTo>
                <a:cubicBezTo>
                  <a:pt x="2069360" y="5071110"/>
                  <a:pt x="2069360" y="5073650"/>
                  <a:pt x="2069360" y="5073650"/>
                </a:cubicBezTo>
                <a:cubicBezTo>
                  <a:pt x="2068230" y="5074920"/>
                  <a:pt x="2067101" y="5074920"/>
                  <a:pt x="2065972" y="5073650"/>
                </a:cubicBezTo>
                <a:cubicBezTo>
                  <a:pt x="2064278" y="5072380"/>
                  <a:pt x="2064278" y="5071110"/>
                  <a:pt x="2065972" y="5069840"/>
                </a:cubicBezTo>
                <a:close/>
                <a:moveTo>
                  <a:pt x="11055405" y="5065717"/>
                </a:moveTo>
                <a:cubicBezTo>
                  <a:pt x="11079260" y="5066466"/>
                  <a:pt x="11103398" y="5071824"/>
                  <a:pt x="11126548" y="5082222"/>
                </a:cubicBezTo>
                <a:cubicBezTo>
                  <a:pt x="11218582" y="5125085"/>
                  <a:pt x="11259235" y="5233669"/>
                  <a:pt x="11216324" y="5324474"/>
                </a:cubicBezTo>
                <a:cubicBezTo>
                  <a:pt x="11173412" y="5416549"/>
                  <a:pt x="11064439" y="5455602"/>
                  <a:pt x="10972405" y="5414009"/>
                </a:cubicBezTo>
                <a:cubicBezTo>
                  <a:pt x="10879806" y="5372417"/>
                  <a:pt x="10839717" y="5263832"/>
                  <a:pt x="10882629" y="5171757"/>
                </a:cubicBezTo>
                <a:cubicBezTo>
                  <a:pt x="10914813" y="5102701"/>
                  <a:pt x="10983839" y="5063470"/>
                  <a:pt x="11055405" y="5065717"/>
                </a:cubicBezTo>
                <a:close/>
                <a:moveTo>
                  <a:pt x="10222147" y="5004390"/>
                </a:moveTo>
                <a:cubicBezTo>
                  <a:pt x="10237260" y="5005467"/>
                  <a:pt x="10252363" y="5009515"/>
                  <a:pt x="10266620" y="5016817"/>
                </a:cubicBezTo>
                <a:cubicBezTo>
                  <a:pt x="10323648" y="5045710"/>
                  <a:pt x="10346233" y="5116512"/>
                  <a:pt x="10317437" y="5173027"/>
                </a:cubicBezTo>
                <a:cubicBezTo>
                  <a:pt x="10288076" y="5231129"/>
                  <a:pt x="10217498" y="5253989"/>
                  <a:pt x="10159341" y="5223509"/>
                </a:cubicBezTo>
                <a:cubicBezTo>
                  <a:pt x="10102314" y="5194617"/>
                  <a:pt x="10079729" y="5123815"/>
                  <a:pt x="10108525" y="5067300"/>
                </a:cubicBezTo>
                <a:cubicBezTo>
                  <a:pt x="10131393" y="5024675"/>
                  <a:pt x="10176809" y="5001160"/>
                  <a:pt x="10222147" y="5004390"/>
                </a:cubicBezTo>
                <a:close/>
                <a:moveTo>
                  <a:pt x="1133199" y="4991452"/>
                </a:moveTo>
                <a:cubicBezTo>
                  <a:pt x="1156040" y="4988341"/>
                  <a:pt x="1180072" y="4998402"/>
                  <a:pt x="1193623" y="5019357"/>
                </a:cubicBezTo>
                <a:cubicBezTo>
                  <a:pt x="1209997" y="5046980"/>
                  <a:pt x="1200963" y="5083492"/>
                  <a:pt x="1173296" y="5101272"/>
                </a:cubicBezTo>
                <a:cubicBezTo>
                  <a:pt x="1145629" y="5117782"/>
                  <a:pt x="1108928" y="5108892"/>
                  <a:pt x="1090860" y="5080952"/>
                </a:cubicBezTo>
                <a:cubicBezTo>
                  <a:pt x="1074486" y="5053330"/>
                  <a:pt x="1083520" y="5016817"/>
                  <a:pt x="1111187" y="4999037"/>
                </a:cubicBezTo>
                <a:cubicBezTo>
                  <a:pt x="1118104" y="4994989"/>
                  <a:pt x="1125585" y="4992489"/>
                  <a:pt x="1133199" y="4991452"/>
                </a:cubicBezTo>
                <a:close/>
                <a:moveTo>
                  <a:pt x="429161" y="4953764"/>
                </a:moveTo>
                <a:cubicBezTo>
                  <a:pt x="471111" y="4950698"/>
                  <a:pt x="512823" y="4971653"/>
                  <a:pt x="533573" y="5010467"/>
                </a:cubicBezTo>
                <a:cubicBezTo>
                  <a:pt x="561240" y="5062220"/>
                  <a:pt x="540913" y="5126355"/>
                  <a:pt x="487838" y="5154294"/>
                </a:cubicBezTo>
                <a:cubicBezTo>
                  <a:pt x="435893" y="5181917"/>
                  <a:pt x="370396" y="5161914"/>
                  <a:pt x="342729" y="5108892"/>
                </a:cubicBezTo>
                <a:cubicBezTo>
                  <a:pt x="315062" y="5057140"/>
                  <a:pt x="334824" y="4992687"/>
                  <a:pt x="387899" y="4965065"/>
                </a:cubicBezTo>
                <a:cubicBezTo>
                  <a:pt x="401168" y="4958477"/>
                  <a:pt x="415178" y="4954786"/>
                  <a:pt x="429161" y="4953764"/>
                </a:cubicBezTo>
                <a:close/>
                <a:moveTo>
                  <a:pt x="1827840" y="4943951"/>
                </a:moveTo>
                <a:cubicBezTo>
                  <a:pt x="1830805" y="4944427"/>
                  <a:pt x="1833628" y="4946015"/>
                  <a:pt x="1835604" y="4948555"/>
                </a:cubicBezTo>
                <a:cubicBezTo>
                  <a:pt x="1839556" y="4953635"/>
                  <a:pt x="1838427" y="4961255"/>
                  <a:pt x="1833346" y="4965065"/>
                </a:cubicBezTo>
                <a:cubicBezTo>
                  <a:pt x="1828264" y="4968875"/>
                  <a:pt x="1820359" y="4967605"/>
                  <a:pt x="1816407" y="4962525"/>
                </a:cubicBezTo>
                <a:cubicBezTo>
                  <a:pt x="1813019" y="4957445"/>
                  <a:pt x="1814148" y="4949825"/>
                  <a:pt x="1819230" y="4946015"/>
                </a:cubicBezTo>
                <a:cubicBezTo>
                  <a:pt x="1821771" y="4944110"/>
                  <a:pt x="1824876" y="4943475"/>
                  <a:pt x="1827840" y="4943951"/>
                </a:cubicBezTo>
                <a:close/>
                <a:moveTo>
                  <a:pt x="8949274" y="4907756"/>
                </a:moveTo>
                <a:cubicBezTo>
                  <a:pt x="8954709" y="4906645"/>
                  <a:pt x="8960638" y="4907597"/>
                  <a:pt x="8965719" y="4910772"/>
                </a:cubicBezTo>
                <a:cubicBezTo>
                  <a:pt x="8975882" y="4917122"/>
                  <a:pt x="8978705" y="4931092"/>
                  <a:pt x="8971930" y="4940935"/>
                </a:cubicBezTo>
                <a:cubicBezTo>
                  <a:pt x="8965719" y="4951095"/>
                  <a:pt x="8952168" y="4953635"/>
                  <a:pt x="8942005" y="4947285"/>
                </a:cubicBezTo>
                <a:cubicBezTo>
                  <a:pt x="8931841" y="4940935"/>
                  <a:pt x="8927889" y="4928552"/>
                  <a:pt x="8935794" y="4917122"/>
                </a:cubicBezTo>
                <a:cubicBezTo>
                  <a:pt x="8938899" y="4912042"/>
                  <a:pt x="8943840" y="4908867"/>
                  <a:pt x="8949274" y="4907756"/>
                </a:cubicBezTo>
                <a:close/>
                <a:moveTo>
                  <a:pt x="9388246" y="4869219"/>
                </a:moveTo>
                <a:cubicBezTo>
                  <a:pt x="9394730" y="4869974"/>
                  <a:pt x="9401188" y="4872037"/>
                  <a:pt x="9407258" y="4875530"/>
                </a:cubicBezTo>
                <a:cubicBezTo>
                  <a:pt x="9430972" y="4889500"/>
                  <a:pt x="9440006" y="4919662"/>
                  <a:pt x="9425890" y="4943475"/>
                </a:cubicBezTo>
                <a:cubicBezTo>
                  <a:pt x="9412339" y="4967605"/>
                  <a:pt x="9381849" y="4976495"/>
                  <a:pt x="9357570" y="4962525"/>
                </a:cubicBezTo>
                <a:cubicBezTo>
                  <a:pt x="9333856" y="4948555"/>
                  <a:pt x="9324822" y="4918392"/>
                  <a:pt x="9338938" y="4894580"/>
                </a:cubicBezTo>
                <a:cubicBezTo>
                  <a:pt x="9349101" y="4876482"/>
                  <a:pt x="9368793" y="4866957"/>
                  <a:pt x="9388246" y="4869219"/>
                </a:cubicBezTo>
                <a:close/>
                <a:moveTo>
                  <a:pt x="10658013" y="4869205"/>
                </a:moveTo>
                <a:cubicBezTo>
                  <a:pt x="10676893" y="4869616"/>
                  <a:pt x="10696020" y="4873704"/>
                  <a:pt x="10714370" y="4881880"/>
                </a:cubicBezTo>
                <a:cubicBezTo>
                  <a:pt x="10787772" y="4914582"/>
                  <a:pt x="10819391" y="5000307"/>
                  <a:pt x="10787772" y="5073650"/>
                </a:cubicBezTo>
                <a:cubicBezTo>
                  <a:pt x="10754459" y="5145404"/>
                  <a:pt x="10668635" y="5178107"/>
                  <a:pt x="10595234" y="5145404"/>
                </a:cubicBezTo>
                <a:cubicBezTo>
                  <a:pt x="10522397" y="5112702"/>
                  <a:pt x="10489084" y="5026977"/>
                  <a:pt x="10522397" y="4953635"/>
                </a:cubicBezTo>
                <a:cubicBezTo>
                  <a:pt x="10546958" y="4899818"/>
                  <a:pt x="10601374" y="4867969"/>
                  <a:pt x="10658013" y="4869205"/>
                </a:cubicBezTo>
                <a:close/>
                <a:moveTo>
                  <a:pt x="1594296" y="4799449"/>
                </a:moveTo>
                <a:cubicBezTo>
                  <a:pt x="1599872" y="4800520"/>
                  <a:pt x="1604954" y="4803616"/>
                  <a:pt x="1608059" y="4808537"/>
                </a:cubicBezTo>
                <a:cubicBezTo>
                  <a:pt x="1614270" y="4818697"/>
                  <a:pt x="1610882" y="4831397"/>
                  <a:pt x="1600719" y="4837747"/>
                </a:cubicBezTo>
                <a:cubicBezTo>
                  <a:pt x="1590556" y="4844097"/>
                  <a:pt x="1577569" y="4841557"/>
                  <a:pt x="1571358" y="4832667"/>
                </a:cubicBezTo>
                <a:cubicBezTo>
                  <a:pt x="1564018" y="4822507"/>
                  <a:pt x="1567406" y="4808537"/>
                  <a:pt x="1577569" y="4802505"/>
                </a:cubicBezTo>
                <a:cubicBezTo>
                  <a:pt x="1582651" y="4799330"/>
                  <a:pt x="1588721" y="4798377"/>
                  <a:pt x="1594296" y="4799449"/>
                </a:cubicBezTo>
                <a:close/>
                <a:moveTo>
                  <a:pt x="892050" y="4798953"/>
                </a:moveTo>
                <a:cubicBezTo>
                  <a:pt x="918755" y="4796214"/>
                  <a:pt x="946175" y="4809728"/>
                  <a:pt x="959302" y="4835207"/>
                </a:cubicBezTo>
                <a:cubicBezTo>
                  <a:pt x="977370" y="4869180"/>
                  <a:pt x="964384" y="4910772"/>
                  <a:pt x="930506" y="4928552"/>
                </a:cubicBezTo>
                <a:cubicBezTo>
                  <a:pt x="896064" y="4946015"/>
                  <a:pt x="854846" y="4933632"/>
                  <a:pt x="836778" y="4900612"/>
                </a:cubicBezTo>
                <a:cubicBezTo>
                  <a:pt x="819275" y="4866640"/>
                  <a:pt x="831696" y="4825047"/>
                  <a:pt x="866139" y="4807267"/>
                </a:cubicBezTo>
                <a:cubicBezTo>
                  <a:pt x="874326" y="4802584"/>
                  <a:pt x="883148" y="4799866"/>
                  <a:pt x="892050" y="4798953"/>
                </a:cubicBezTo>
                <a:close/>
                <a:moveTo>
                  <a:pt x="9820574" y="4791943"/>
                </a:moveTo>
                <a:cubicBezTo>
                  <a:pt x="9830834" y="4792583"/>
                  <a:pt x="9841174" y="4795202"/>
                  <a:pt x="9851055" y="4799965"/>
                </a:cubicBezTo>
                <a:cubicBezTo>
                  <a:pt x="9890014" y="4818697"/>
                  <a:pt x="9906388" y="4865370"/>
                  <a:pt x="9886062" y="4904422"/>
                </a:cubicBezTo>
                <a:cubicBezTo>
                  <a:pt x="9865735" y="4943475"/>
                  <a:pt x="9819436" y="4958715"/>
                  <a:pt x="9779912" y="4939982"/>
                </a:cubicBezTo>
                <a:cubicBezTo>
                  <a:pt x="9740952" y="4920932"/>
                  <a:pt x="9725707" y="4874260"/>
                  <a:pt x="9744905" y="4835207"/>
                </a:cubicBezTo>
                <a:cubicBezTo>
                  <a:pt x="9759727" y="4805918"/>
                  <a:pt x="9789793" y="4790023"/>
                  <a:pt x="9820574" y="4791943"/>
                </a:cubicBezTo>
                <a:close/>
                <a:moveTo>
                  <a:pt x="187262" y="4712603"/>
                </a:moveTo>
                <a:cubicBezTo>
                  <a:pt x="233050" y="4711620"/>
                  <a:pt x="277091" y="4737338"/>
                  <a:pt x="296994" y="4780915"/>
                </a:cubicBezTo>
                <a:cubicBezTo>
                  <a:pt x="323532" y="4839017"/>
                  <a:pt x="298124" y="4908232"/>
                  <a:pt x="238838" y="4934902"/>
                </a:cubicBezTo>
                <a:cubicBezTo>
                  <a:pt x="180681" y="4961255"/>
                  <a:pt x="111232" y="4936172"/>
                  <a:pt x="83565" y="4876800"/>
                </a:cubicBezTo>
                <a:cubicBezTo>
                  <a:pt x="57028" y="4817427"/>
                  <a:pt x="82436" y="4749482"/>
                  <a:pt x="141722" y="4722812"/>
                </a:cubicBezTo>
                <a:cubicBezTo>
                  <a:pt x="156543" y="4716224"/>
                  <a:pt x="172000" y="4712930"/>
                  <a:pt x="187262" y="4712603"/>
                </a:cubicBezTo>
                <a:close/>
                <a:moveTo>
                  <a:pt x="11087095" y="4693136"/>
                </a:moveTo>
                <a:cubicBezTo>
                  <a:pt x="11109750" y="4692570"/>
                  <a:pt x="11132900" y="4696460"/>
                  <a:pt x="11155344" y="4705350"/>
                </a:cubicBezTo>
                <a:cubicBezTo>
                  <a:pt x="11245120" y="4740592"/>
                  <a:pt x="11289725" y="4840287"/>
                  <a:pt x="11254154" y="4929822"/>
                </a:cubicBezTo>
                <a:cubicBezTo>
                  <a:pt x="11218582" y="5019357"/>
                  <a:pt x="11117514" y="5063490"/>
                  <a:pt x="11027738" y="5028247"/>
                </a:cubicBezTo>
                <a:cubicBezTo>
                  <a:pt x="10937962" y="4992687"/>
                  <a:pt x="10893922" y="4893310"/>
                  <a:pt x="10928928" y="4803775"/>
                </a:cubicBezTo>
                <a:cubicBezTo>
                  <a:pt x="10955607" y="4736623"/>
                  <a:pt x="11019128" y="4694833"/>
                  <a:pt x="11087095" y="4693136"/>
                </a:cubicBezTo>
                <a:close/>
                <a:moveTo>
                  <a:pt x="10251561" y="4674741"/>
                </a:moveTo>
                <a:cubicBezTo>
                  <a:pt x="10265491" y="4674909"/>
                  <a:pt x="10279607" y="4677807"/>
                  <a:pt x="10293158" y="4683760"/>
                </a:cubicBezTo>
                <a:cubicBezTo>
                  <a:pt x="10347927" y="4707890"/>
                  <a:pt x="10371641" y="4770755"/>
                  <a:pt x="10347927" y="4825047"/>
                </a:cubicBezTo>
                <a:cubicBezTo>
                  <a:pt x="10323648" y="4878070"/>
                  <a:pt x="10260410" y="4903152"/>
                  <a:pt x="10206205" y="4879340"/>
                </a:cubicBezTo>
                <a:cubicBezTo>
                  <a:pt x="10151436" y="4855210"/>
                  <a:pt x="10127722" y="4792345"/>
                  <a:pt x="10151436" y="4738052"/>
                </a:cubicBezTo>
                <a:cubicBezTo>
                  <a:pt x="10169645" y="4698285"/>
                  <a:pt x="10209770" y="4674235"/>
                  <a:pt x="10251561" y="4674741"/>
                </a:cubicBezTo>
                <a:close/>
                <a:moveTo>
                  <a:pt x="8978917" y="4642167"/>
                </a:moveTo>
                <a:cubicBezTo>
                  <a:pt x="8981952" y="4641215"/>
                  <a:pt x="8985481" y="4641532"/>
                  <a:pt x="8988869" y="4643437"/>
                </a:cubicBezTo>
                <a:cubicBezTo>
                  <a:pt x="8995080" y="4647247"/>
                  <a:pt x="8997338" y="4653597"/>
                  <a:pt x="8993950" y="4659947"/>
                </a:cubicBezTo>
                <a:cubicBezTo>
                  <a:pt x="8991127" y="4666297"/>
                  <a:pt x="8983787" y="4667567"/>
                  <a:pt x="8977011" y="4665027"/>
                </a:cubicBezTo>
                <a:cubicBezTo>
                  <a:pt x="8970801" y="4661217"/>
                  <a:pt x="8968542" y="4654867"/>
                  <a:pt x="8971930" y="4648517"/>
                </a:cubicBezTo>
                <a:cubicBezTo>
                  <a:pt x="8973342" y="4645342"/>
                  <a:pt x="8975882" y="4643120"/>
                  <a:pt x="8978917" y="4642167"/>
                </a:cubicBezTo>
                <a:close/>
                <a:moveTo>
                  <a:pt x="1365128" y="4634865"/>
                </a:moveTo>
                <a:cubicBezTo>
                  <a:pt x="1372892" y="4637087"/>
                  <a:pt x="1379950" y="4642167"/>
                  <a:pt x="1384467" y="4649787"/>
                </a:cubicBezTo>
                <a:cubicBezTo>
                  <a:pt x="1391807" y="4665027"/>
                  <a:pt x="1386725" y="4682490"/>
                  <a:pt x="1371480" y="4691380"/>
                </a:cubicBezTo>
                <a:cubicBezTo>
                  <a:pt x="1356235" y="4700270"/>
                  <a:pt x="1337603" y="4693920"/>
                  <a:pt x="1328569" y="4678680"/>
                </a:cubicBezTo>
                <a:cubicBezTo>
                  <a:pt x="1321229" y="4663757"/>
                  <a:pt x="1326310" y="4644707"/>
                  <a:pt x="1341555" y="4637087"/>
                </a:cubicBezTo>
                <a:cubicBezTo>
                  <a:pt x="1348895" y="4633277"/>
                  <a:pt x="1357365" y="4632642"/>
                  <a:pt x="1365128" y="4634865"/>
                </a:cubicBezTo>
                <a:close/>
                <a:moveTo>
                  <a:pt x="658735" y="4586734"/>
                </a:moveTo>
                <a:cubicBezTo>
                  <a:pt x="689516" y="4585573"/>
                  <a:pt x="719900" y="4602718"/>
                  <a:pt x="733451" y="4632007"/>
                </a:cubicBezTo>
                <a:cubicBezTo>
                  <a:pt x="750955" y="4671060"/>
                  <a:pt x="733451" y="4717732"/>
                  <a:pt x="693927" y="4735512"/>
                </a:cubicBezTo>
                <a:cubicBezTo>
                  <a:pt x="653839" y="4753292"/>
                  <a:pt x="606975" y="4736782"/>
                  <a:pt x="588907" y="4697730"/>
                </a:cubicBezTo>
                <a:cubicBezTo>
                  <a:pt x="571403" y="4658677"/>
                  <a:pt x="588907" y="4612005"/>
                  <a:pt x="628431" y="4594225"/>
                </a:cubicBezTo>
                <a:cubicBezTo>
                  <a:pt x="638170" y="4589542"/>
                  <a:pt x="648475" y="4587121"/>
                  <a:pt x="658735" y="4586734"/>
                </a:cubicBezTo>
                <a:close/>
                <a:moveTo>
                  <a:pt x="9394977" y="4586089"/>
                </a:moveTo>
                <a:cubicBezTo>
                  <a:pt x="9404717" y="4582636"/>
                  <a:pt x="9415727" y="4582954"/>
                  <a:pt x="9425890" y="4587875"/>
                </a:cubicBezTo>
                <a:cubicBezTo>
                  <a:pt x="9446217" y="4598035"/>
                  <a:pt x="9455251" y="4622165"/>
                  <a:pt x="9445088" y="4642167"/>
                </a:cubicBezTo>
                <a:cubicBezTo>
                  <a:pt x="9436054" y="4662487"/>
                  <a:pt x="9410645" y="4671060"/>
                  <a:pt x="9390883" y="4661217"/>
                </a:cubicBezTo>
                <a:cubicBezTo>
                  <a:pt x="9370557" y="4651057"/>
                  <a:pt x="9361523" y="4626927"/>
                  <a:pt x="9371686" y="4606925"/>
                </a:cubicBezTo>
                <a:cubicBezTo>
                  <a:pt x="9376768" y="4596765"/>
                  <a:pt x="9385237" y="4589542"/>
                  <a:pt x="9394977" y="4586089"/>
                </a:cubicBezTo>
                <a:close/>
                <a:moveTo>
                  <a:pt x="10675887" y="4519994"/>
                </a:moveTo>
                <a:cubicBezTo>
                  <a:pt x="10693620" y="4519354"/>
                  <a:pt x="10711829" y="4522152"/>
                  <a:pt x="10729615" y="4528820"/>
                </a:cubicBezTo>
                <a:cubicBezTo>
                  <a:pt x="10800193" y="4555172"/>
                  <a:pt x="10834636" y="4633277"/>
                  <a:pt x="10808098" y="4702810"/>
                </a:cubicBezTo>
                <a:cubicBezTo>
                  <a:pt x="10781561" y="4773295"/>
                  <a:pt x="10703077" y="4807267"/>
                  <a:pt x="10631934" y="4780915"/>
                </a:cubicBezTo>
                <a:cubicBezTo>
                  <a:pt x="10562485" y="4754562"/>
                  <a:pt x="10526914" y="4676140"/>
                  <a:pt x="10553451" y="4606925"/>
                </a:cubicBezTo>
                <a:cubicBezTo>
                  <a:pt x="10573778" y="4554775"/>
                  <a:pt x="10622689" y="4521914"/>
                  <a:pt x="10675887" y="4519994"/>
                </a:cubicBezTo>
                <a:close/>
                <a:moveTo>
                  <a:pt x="9837777" y="4486448"/>
                </a:moveTo>
                <a:cubicBezTo>
                  <a:pt x="9846750" y="4486473"/>
                  <a:pt x="9855854" y="4488259"/>
                  <a:pt x="9864606" y="4491990"/>
                </a:cubicBezTo>
                <a:cubicBezTo>
                  <a:pt x="9899048" y="4507230"/>
                  <a:pt x="9915422" y="4548822"/>
                  <a:pt x="9901307" y="4582795"/>
                </a:cubicBezTo>
                <a:cubicBezTo>
                  <a:pt x="9886062" y="4618355"/>
                  <a:pt x="9845973" y="4634547"/>
                  <a:pt x="9810402" y="4619625"/>
                </a:cubicBezTo>
                <a:cubicBezTo>
                  <a:pt x="9774830" y="4604385"/>
                  <a:pt x="9758456" y="4564062"/>
                  <a:pt x="9773701" y="4528820"/>
                </a:cubicBezTo>
                <a:cubicBezTo>
                  <a:pt x="9785135" y="4502150"/>
                  <a:pt x="9810860" y="4486374"/>
                  <a:pt x="9837777" y="4486448"/>
                </a:cubicBezTo>
                <a:close/>
                <a:moveTo>
                  <a:pt x="1129" y="4460557"/>
                </a:moveTo>
                <a:cubicBezTo>
                  <a:pt x="32749" y="4473257"/>
                  <a:pt x="59286" y="4498340"/>
                  <a:pt x="73402" y="4532630"/>
                </a:cubicBezTo>
                <a:cubicBezTo>
                  <a:pt x="98810" y="4598035"/>
                  <a:pt x="65497" y="4669790"/>
                  <a:pt x="1129" y="4695190"/>
                </a:cubicBezTo>
                <a:close/>
                <a:moveTo>
                  <a:pt x="1144712" y="4451151"/>
                </a:moveTo>
                <a:cubicBezTo>
                  <a:pt x="1154522" y="4454604"/>
                  <a:pt x="1163133" y="4461827"/>
                  <a:pt x="1168215" y="4471987"/>
                </a:cubicBezTo>
                <a:cubicBezTo>
                  <a:pt x="1178378" y="4491990"/>
                  <a:pt x="1169344" y="4516120"/>
                  <a:pt x="1149017" y="4526280"/>
                </a:cubicBezTo>
                <a:cubicBezTo>
                  <a:pt x="1128690" y="4536122"/>
                  <a:pt x="1104976" y="4527550"/>
                  <a:pt x="1094813" y="4507230"/>
                </a:cubicBezTo>
                <a:cubicBezTo>
                  <a:pt x="1084649" y="4487227"/>
                  <a:pt x="1093684" y="4463097"/>
                  <a:pt x="1114010" y="4452937"/>
                </a:cubicBezTo>
                <a:cubicBezTo>
                  <a:pt x="1123891" y="4448016"/>
                  <a:pt x="1134901" y="4447699"/>
                  <a:pt x="1144712" y="4451151"/>
                </a:cubicBezTo>
                <a:close/>
                <a:moveTo>
                  <a:pt x="8995080" y="4381182"/>
                </a:moveTo>
                <a:cubicBezTo>
                  <a:pt x="8996209" y="4382452"/>
                  <a:pt x="8996209" y="4383722"/>
                  <a:pt x="8996209" y="4384992"/>
                </a:cubicBezTo>
                <a:cubicBezTo>
                  <a:pt x="8996209" y="4386262"/>
                  <a:pt x="8993950" y="4386262"/>
                  <a:pt x="8992256" y="4386262"/>
                </a:cubicBezTo>
                <a:cubicBezTo>
                  <a:pt x="8991127" y="4384992"/>
                  <a:pt x="8989998" y="4383722"/>
                  <a:pt x="8991127" y="4382452"/>
                </a:cubicBezTo>
                <a:cubicBezTo>
                  <a:pt x="8992256" y="4381182"/>
                  <a:pt x="8993950" y="4381182"/>
                  <a:pt x="8995080" y="4381182"/>
                </a:cubicBezTo>
                <a:close/>
                <a:moveTo>
                  <a:pt x="435399" y="4354800"/>
                </a:moveTo>
                <a:cubicBezTo>
                  <a:pt x="469911" y="4355544"/>
                  <a:pt x="502519" y="4376023"/>
                  <a:pt x="516070" y="4410075"/>
                </a:cubicBezTo>
                <a:cubicBezTo>
                  <a:pt x="533573" y="4455477"/>
                  <a:pt x="510988" y="4505960"/>
                  <a:pt x="465253" y="4523740"/>
                </a:cubicBezTo>
                <a:cubicBezTo>
                  <a:pt x="419518" y="4541202"/>
                  <a:pt x="368137" y="4519930"/>
                  <a:pt x="350069" y="4474527"/>
                </a:cubicBezTo>
                <a:cubicBezTo>
                  <a:pt x="332566" y="4429125"/>
                  <a:pt x="355151" y="4377372"/>
                  <a:pt x="400886" y="4360862"/>
                </a:cubicBezTo>
                <a:cubicBezTo>
                  <a:pt x="412178" y="4356497"/>
                  <a:pt x="423894" y="4354552"/>
                  <a:pt x="435399" y="4354800"/>
                </a:cubicBezTo>
                <a:close/>
                <a:moveTo>
                  <a:pt x="10258610" y="4350931"/>
                </a:moveTo>
                <a:cubicBezTo>
                  <a:pt x="10271349" y="4350424"/>
                  <a:pt x="10284406" y="4352369"/>
                  <a:pt x="10297110" y="4357052"/>
                </a:cubicBezTo>
                <a:cubicBezTo>
                  <a:pt x="10347927" y="4376102"/>
                  <a:pt x="10374464" y="4431665"/>
                  <a:pt x="10355267" y="4482147"/>
                </a:cubicBezTo>
                <a:cubicBezTo>
                  <a:pt x="10336070" y="4532630"/>
                  <a:pt x="10279607" y="4557712"/>
                  <a:pt x="10228790" y="4538662"/>
                </a:cubicBezTo>
                <a:cubicBezTo>
                  <a:pt x="10176845" y="4519930"/>
                  <a:pt x="10151436" y="4464367"/>
                  <a:pt x="10170634" y="4413885"/>
                </a:cubicBezTo>
                <a:cubicBezTo>
                  <a:pt x="10185032" y="4376023"/>
                  <a:pt x="10220392" y="4352449"/>
                  <a:pt x="10258610" y="4350931"/>
                </a:cubicBezTo>
                <a:close/>
                <a:moveTo>
                  <a:pt x="11094602" y="4325903"/>
                </a:moveTo>
                <a:cubicBezTo>
                  <a:pt x="11115890" y="4324072"/>
                  <a:pt x="11137840" y="4326334"/>
                  <a:pt x="11159296" y="4333240"/>
                </a:cubicBezTo>
                <a:cubicBezTo>
                  <a:pt x="11246249" y="4360862"/>
                  <a:pt x="11293113" y="4454207"/>
                  <a:pt x="11264317" y="4539932"/>
                </a:cubicBezTo>
                <a:cubicBezTo>
                  <a:pt x="11236650" y="4625657"/>
                  <a:pt x="11142922" y="4672330"/>
                  <a:pt x="11057099" y="4644707"/>
                </a:cubicBezTo>
                <a:cubicBezTo>
                  <a:pt x="10970711" y="4615815"/>
                  <a:pt x="10924411" y="4523740"/>
                  <a:pt x="10952078" y="4438015"/>
                </a:cubicBezTo>
                <a:cubicBezTo>
                  <a:pt x="10972828" y="4373721"/>
                  <a:pt x="11030738" y="4331394"/>
                  <a:pt x="11094602" y="4325903"/>
                </a:cubicBezTo>
                <a:close/>
                <a:moveTo>
                  <a:pt x="9427584" y="4305617"/>
                </a:moveTo>
                <a:cubicBezTo>
                  <a:pt x="9443958" y="4312920"/>
                  <a:pt x="9451298" y="4330700"/>
                  <a:pt x="9443958" y="4345940"/>
                </a:cubicBezTo>
                <a:cubicBezTo>
                  <a:pt x="9437183" y="4360862"/>
                  <a:pt x="9419679" y="4368482"/>
                  <a:pt x="9403305" y="4362132"/>
                </a:cubicBezTo>
                <a:cubicBezTo>
                  <a:pt x="9388060" y="4355782"/>
                  <a:pt x="9380720" y="4338320"/>
                  <a:pt x="9386931" y="4321810"/>
                </a:cubicBezTo>
                <a:cubicBezTo>
                  <a:pt x="9393142" y="4306887"/>
                  <a:pt x="9410645" y="4299267"/>
                  <a:pt x="9427584" y="4305617"/>
                </a:cubicBezTo>
                <a:close/>
                <a:moveTo>
                  <a:pt x="1601848" y="4303077"/>
                </a:moveTo>
                <a:cubicBezTo>
                  <a:pt x="1602977" y="4303077"/>
                  <a:pt x="1605801" y="4303077"/>
                  <a:pt x="1605801" y="4304347"/>
                </a:cubicBezTo>
                <a:cubicBezTo>
                  <a:pt x="1605801" y="4305617"/>
                  <a:pt x="1605801" y="4306887"/>
                  <a:pt x="1604107" y="4308157"/>
                </a:cubicBezTo>
                <a:cubicBezTo>
                  <a:pt x="1602977" y="4308157"/>
                  <a:pt x="1601848" y="4308157"/>
                  <a:pt x="1600719" y="4306887"/>
                </a:cubicBezTo>
                <a:cubicBezTo>
                  <a:pt x="1600719" y="4305617"/>
                  <a:pt x="1600719" y="4303077"/>
                  <a:pt x="1601848" y="4303077"/>
                </a:cubicBezTo>
                <a:close/>
                <a:moveTo>
                  <a:pt x="913885" y="4245287"/>
                </a:moveTo>
                <a:cubicBezTo>
                  <a:pt x="933788" y="4245749"/>
                  <a:pt x="952103" y="4257595"/>
                  <a:pt x="959302" y="4276407"/>
                </a:cubicBezTo>
                <a:cubicBezTo>
                  <a:pt x="969465" y="4303077"/>
                  <a:pt x="957044" y="4331970"/>
                  <a:pt x="931636" y="4342130"/>
                </a:cubicBezTo>
                <a:cubicBezTo>
                  <a:pt x="905098" y="4352290"/>
                  <a:pt x="876302" y="4340860"/>
                  <a:pt x="866139" y="4314190"/>
                </a:cubicBezTo>
                <a:cubicBezTo>
                  <a:pt x="855975" y="4287837"/>
                  <a:pt x="868397" y="4258945"/>
                  <a:pt x="893806" y="4248785"/>
                </a:cubicBezTo>
                <a:cubicBezTo>
                  <a:pt x="900440" y="4246245"/>
                  <a:pt x="907251" y="4245133"/>
                  <a:pt x="913885" y="4245287"/>
                </a:cubicBezTo>
                <a:close/>
                <a:moveTo>
                  <a:pt x="12097143" y="4191952"/>
                </a:moveTo>
                <a:cubicBezTo>
                  <a:pt x="12077381" y="4213542"/>
                  <a:pt x="12054231" y="4231005"/>
                  <a:pt x="12027693" y="4242435"/>
                </a:cubicBezTo>
                <a:cubicBezTo>
                  <a:pt x="12068347" y="4257675"/>
                  <a:pt x="12102224" y="4282757"/>
                  <a:pt x="12126503" y="4312920"/>
                </a:cubicBezTo>
                <a:cubicBezTo>
                  <a:pt x="12107306" y="4276407"/>
                  <a:pt x="12097143" y="4234815"/>
                  <a:pt x="12097143" y="4191952"/>
                </a:cubicBezTo>
                <a:close/>
                <a:moveTo>
                  <a:pt x="9834637" y="4188395"/>
                </a:moveTo>
                <a:cubicBezTo>
                  <a:pt x="9842444" y="4187983"/>
                  <a:pt x="9850490" y="4189095"/>
                  <a:pt x="9858395" y="4191952"/>
                </a:cubicBezTo>
                <a:cubicBezTo>
                  <a:pt x="9888885" y="4203382"/>
                  <a:pt x="9905259" y="4237355"/>
                  <a:pt x="9893966" y="4267517"/>
                </a:cubicBezTo>
                <a:cubicBezTo>
                  <a:pt x="9882674" y="4297997"/>
                  <a:pt x="9848232" y="4314190"/>
                  <a:pt x="9816612" y="4303077"/>
                </a:cubicBezTo>
                <a:cubicBezTo>
                  <a:pt x="9784993" y="4291647"/>
                  <a:pt x="9769748" y="4257675"/>
                  <a:pt x="9781041" y="4227195"/>
                </a:cubicBezTo>
                <a:cubicBezTo>
                  <a:pt x="9789934" y="4204573"/>
                  <a:pt x="9811213" y="4189630"/>
                  <a:pt x="9834637" y="4188395"/>
                </a:cubicBezTo>
                <a:close/>
                <a:moveTo>
                  <a:pt x="10674326" y="4176241"/>
                </a:moveTo>
                <a:cubicBezTo>
                  <a:pt x="10690726" y="4174767"/>
                  <a:pt x="10707735" y="4176474"/>
                  <a:pt x="10724533" y="4181792"/>
                </a:cubicBezTo>
                <a:cubicBezTo>
                  <a:pt x="10791159" y="4203382"/>
                  <a:pt x="10827860" y="4273867"/>
                  <a:pt x="10806404" y="4339590"/>
                </a:cubicBezTo>
                <a:cubicBezTo>
                  <a:pt x="10784948" y="4406265"/>
                  <a:pt x="10714370" y="4443095"/>
                  <a:pt x="10647179" y="4421505"/>
                </a:cubicBezTo>
                <a:cubicBezTo>
                  <a:pt x="10580553" y="4401185"/>
                  <a:pt x="10543853" y="4329430"/>
                  <a:pt x="10565308" y="4263707"/>
                </a:cubicBezTo>
                <a:cubicBezTo>
                  <a:pt x="10581400" y="4213701"/>
                  <a:pt x="10625124" y="4180661"/>
                  <a:pt x="10674326" y="4176241"/>
                </a:cubicBezTo>
                <a:close/>
                <a:moveTo>
                  <a:pt x="1389548" y="4128770"/>
                </a:moveTo>
                <a:cubicBezTo>
                  <a:pt x="1395759" y="4126547"/>
                  <a:pt x="1403099" y="4128770"/>
                  <a:pt x="1405923" y="4135120"/>
                </a:cubicBezTo>
                <a:cubicBezTo>
                  <a:pt x="1408181" y="4141470"/>
                  <a:pt x="1405923" y="4149090"/>
                  <a:pt x="1399712" y="4151630"/>
                </a:cubicBezTo>
                <a:cubicBezTo>
                  <a:pt x="1392936" y="4154170"/>
                  <a:pt x="1385596" y="4151630"/>
                  <a:pt x="1383337" y="4144010"/>
                </a:cubicBezTo>
                <a:cubicBezTo>
                  <a:pt x="1380514" y="4138930"/>
                  <a:pt x="1383337" y="4131310"/>
                  <a:pt x="1389548" y="4128770"/>
                </a:cubicBezTo>
                <a:close/>
                <a:moveTo>
                  <a:pt x="224704" y="4103107"/>
                </a:moveTo>
                <a:cubicBezTo>
                  <a:pt x="262975" y="4106366"/>
                  <a:pt x="297277" y="4131548"/>
                  <a:pt x="309981" y="4169410"/>
                </a:cubicBezTo>
                <a:cubicBezTo>
                  <a:pt x="326355" y="4219575"/>
                  <a:pt x="298124" y="4275137"/>
                  <a:pt x="246742" y="4291647"/>
                </a:cubicBezTo>
                <a:cubicBezTo>
                  <a:pt x="194797" y="4309110"/>
                  <a:pt x="138899" y="4280217"/>
                  <a:pt x="122524" y="4229735"/>
                </a:cubicBezTo>
                <a:cubicBezTo>
                  <a:pt x="106150" y="4179252"/>
                  <a:pt x="133817" y="4124007"/>
                  <a:pt x="185763" y="4107497"/>
                </a:cubicBezTo>
                <a:cubicBezTo>
                  <a:pt x="198749" y="4103370"/>
                  <a:pt x="211947" y="4102020"/>
                  <a:pt x="224704" y="4103107"/>
                </a:cubicBezTo>
                <a:close/>
                <a:moveTo>
                  <a:pt x="11540093" y="4092281"/>
                </a:moveTo>
                <a:cubicBezTo>
                  <a:pt x="11552939" y="4093076"/>
                  <a:pt x="11565899" y="4095154"/>
                  <a:pt x="11578815" y="4098607"/>
                </a:cubicBezTo>
                <a:cubicBezTo>
                  <a:pt x="11681577" y="4126547"/>
                  <a:pt x="11741992" y="4232275"/>
                  <a:pt x="11714325" y="4334510"/>
                </a:cubicBezTo>
                <a:cubicBezTo>
                  <a:pt x="11686658" y="4436745"/>
                  <a:pt x="11580508" y="4497070"/>
                  <a:pt x="11476617" y="4469447"/>
                </a:cubicBezTo>
                <a:cubicBezTo>
                  <a:pt x="11374419" y="4441825"/>
                  <a:pt x="11313440" y="4335780"/>
                  <a:pt x="11341106" y="4233545"/>
                </a:cubicBezTo>
                <a:cubicBezTo>
                  <a:pt x="11365809" y="4144089"/>
                  <a:pt x="11450168" y="4086721"/>
                  <a:pt x="11540093" y="4092281"/>
                </a:cubicBezTo>
                <a:close/>
                <a:moveTo>
                  <a:pt x="2259" y="4045512"/>
                </a:moveTo>
                <a:lnTo>
                  <a:pt x="2259" y="4045585"/>
                </a:lnTo>
                <a:lnTo>
                  <a:pt x="1129" y="4045585"/>
                </a:lnTo>
                <a:close/>
                <a:moveTo>
                  <a:pt x="10246858" y="4033048"/>
                </a:moveTo>
                <a:cubicBezTo>
                  <a:pt x="10258292" y="4031992"/>
                  <a:pt x="10270149" y="4033202"/>
                  <a:pt x="10281865" y="4037012"/>
                </a:cubicBezTo>
                <a:cubicBezTo>
                  <a:pt x="10328729" y="4050665"/>
                  <a:pt x="10354138" y="4099877"/>
                  <a:pt x="10340022" y="4146550"/>
                </a:cubicBezTo>
                <a:cubicBezTo>
                  <a:pt x="10324777" y="4193222"/>
                  <a:pt x="10275655" y="4218622"/>
                  <a:pt x="10228790" y="4204652"/>
                </a:cubicBezTo>
                <a:cubicBezTo>
                  <a:pt x="10181926" y="4190682"/>
                  <a:pt x="10156518" y="4141470"/>
                  <a:pt x="10170634" y="4094797"/>
                </a:cubicBezTo>
                <a:cubicBezTo>
                  <a:pt x="10182068" y="4059793"/>
                  <a:pt x="10212557" y="4036218"/>
                  <a:pt x="10246858" y="4033048"/>
                </a:cubicBezTo>
                <a:close/>
                <a:moveTo>
                  <a:pt x="9409516" y="4031932"/>
                </a:moveTo>
                <a:cubicBezTo>
                  <a:pt x="9420809" y="4035742"/>
                  <a:pt x="9425890" y="4048125"/>
                  <a:pt x="9422502" y="4059555"/>
                </a:cubicBezTo>
                <a:cubicBezTo>
                  <a:pt x="9418550" y="4070985"/>
                  <a:pt x="9405564" y="4076065"/>
                  <a:pt x="9394271" y="4072255"/>
                </a:cubicBezTo>
                <a:cubicBezTo>
                  <a:pt x="9384108" y="4068445"/>
                  <a:pt x="9377897" y="4055745"/>
                  <a:pt x="9381849" y="4044315"/>
                </a:cubicBezTo>
                <a:cubicBezTo>
                  <a:pt x="9385802" y="4033202"/>
                  <a:pt x="9398223" y="4026852"/>
                  <a:pt x="9409516" y="4031932"/>
                </a:cubicBezTo>
                <a:close/>
                <a:moveTo>
                  <a:pt x="708317" y="4024049"/>
                </a:moveTo>
                <a:cubicBezTo>
                  <a:pt x="731157" y="4025880"/>
                  <a:pt x="752649" y="4041060"/>
                  <a:pt x="761118" y="4064635"/>
                </a:cubicBezTo>
                <a:cubicBezTo>
                  <a:pt x="771281" y="4096067"/>
                  <a:pt x="754907" y="4130040"/>
                  <a:pt x="723288" y="4140200"/>
                </a:cubicBezTo>
                <a:cubicBezTo>
                  <a:pt x="691669" y="4150360"/>
                  <a:pt x="657227" y="4133850"/>
                  <a:pt x="647063" y="4102417"/>
                </a:cubicBezTo>
                <a:cubicBezTo>
                  <a:pt x="636900" y="4070985"/>
                  <a:pt x="653839" y="4037012"/>
                  <a:pt x="685458" y="4026852"/>
                </a:cubicBezTo>
                <a:cubicBezTo>
                  <a:pt x="692939" y="4024312"/>
                  <a:pt x="700703" y="4023439"/>
                  <a:pt x="708317" y="4024049"/>
                </a:cubicBezTo>
                <a:close/>
                <a:moveTo>
                  <a:pt x="11079913" y="3965376"/>
                </a:moveTo>
                <a:cubicBezTo>
                  <a:pt x="11099940" y="3962499"/>
                  <a:pt x="11120902" y="3963432"/>
                  <a:pt x="11141793" y="3968750"/>
                </a:cubicBezTo>
                <a:cubicBezTo>
                  <a:pt x="11223664" y="3990340"/>
                  <a:pt x="11272787" y="4074795"/>
                  <a:pt x="11251331" y="4156710"/>
                </a:cubicBezTo>
                <a:cubicBezTo>
                  <a:pt x="11229875" y="4238625"/>
                  <a:pt x="11145181" y="4287837"/>
                  <a:pt x="11062181" y="4266247"/>
                </a:cubicBezTo>
                <a:cubicBezTo>
                  <a:pt x="10978616" y="4244975"/>
                  <a:pt x="10928928" y="4160520"/>
                  <a:pt x="10952078" y="4078605"/>
                </a:cubicBezTo>
                <a:cubicBezTo>
                  <a:pt x="10968170" y="4016930"/>
                  <a:pt x="11019833" y="3974008"/>
                  <a:pt x="11079913" y="3965376"/>
                </a:cubicBezTo>
                <a:close/>
                <a:moveTo>
                  <a:pt x="1186847" y="3936047"/>
                </a:moveTo>
                <a:cubicBezTo>
                  <a:pt x="1198704" y="3932237"/>
                  <a:pt x="1211126" y="3938587"/>
                  <a:pt x="1215079" y="3949700"/>
                </a:cubicBezTo>
                <a:cubicBezTo>
                  <a:pt x="1218466" y="3961130"/>
                  <a:pt x="1212255" y="3973830"/>
                  <a:pt x="1200963" y="3977640"/>
                </a:cubicBezTo>
                <a:cubicBezTo>
                  <a:pt x="1189670" y="3981450"/>
                  <a:pt x="1177248" y="3975100"/>
                  <a:pt x="1173296" y="3963670"/>
                </a:cubicBezTo>
                <a:cubicBezTo>
                  <a:pt x="1169344" y="3952240"/>
                  <a:pt x="1175554" y="3939857"/>
                  <a:pt x="1186847" y="3936047"/>
                </a:cubicBezTo>
                <a:close/>
                <a:moveTo>
                  <a:pt x="9812051" y="3895338"/>
                </a:moveTo>
                <a:cubicBezTo>
                  <a:pt x="9818518" y="3894594"/>
                  <a:pt x="9825223" y="3895090"/>
                  <a:pt x="9831857" y="3896995"/>
                </a:cubicBezTo>
                <a:cubicBezTo>
                  <a:pt x="9858395" y="3904297"/>
                  <a:pt x="9873640" y="3932237"/>
                  <a:pt x="9865735" y="3958590"/>
                </a:cubicBezTo>
                <a:cubicBezTo>
                  <a:pt x="9857266" y="3985260"/>
                  <a:pt x="9829599" y="4000182"/>
                  <a:pt x="9802497" y="3992880"/>
                </a:cubicBezTo>
                <a:cubicBezTo>
                  <a:pt x="9775959" y="3985260"/>
                  <a:pt x="9761279" y="3957320"/>
                  <a:pt x="9768619" y="3930967"/>
                </a:cubicBezTo>
                <a:cubicBezTo>
                  <a:pt x="9775394" y="3910965"/>
                  <a:pt x="9792651" y="3897570"/>
                  <a:pt x="9812051" y="3895338"/>
                </a:cubicBezTo>
                <a:close/>
                <a:moveTo>
                  <a:pt x="10649923" y="3840048"/>
                </a:moveTo>
                <a:cubicBezTo>
                  <a:pt x="10664930" y="3837840"/>
                  <a:pt x="10680633" y="3838575"/>
                  <a:pt x="10696302" y="3842702"/>
                </a:cubicBezTo>
                <a:cubicBezTo>
                  <a:pt x="10759540" y="3858895"/>
                  <a:pt x="10796241" y="3922077"/>
                  <a:pt x="10781561" y="3983990"/>
                </a:cubicBezTo>
                <a:cubicBezTo>
                  <a:pt x="10764622" y="4046855"/>
                  <a:pt x="10701384" y="4084637"/>
                  <a:pt x="10638710" y="4068445"/>
                </a:cubicBezTo>
                <a:cubicBezTo>
                  <a:pt x="10575472" y="4053205"/>
                  <a:pt x="10537077" y="3989070"/>
                  <a:pt x="10553451" y="3927157"/>
                </a:cubicBezTo>
                <a:cubicBezTo>
                  <a:pt x="10566155" y="3879770"/>
                  <a:pt x="10604903" y="3846671"/>
                  <a:pt x="10649923" y="3840048"/>
                </a:cubicBezTo>
                <a:close/>
                <a:moveTo>
                  <a:pt x="2259" y="3833812"/>
                </a:moveTo>
                <a:cubicBezTo>
                  <a:pt x="54205" y="3828732"/>
                  <a:pt x="103892" y="3861435"/>
                  <a:pt x="117443" y="3913187"/>
                </a:cubicBezTo>
                <a:cubicBezTo>
                  <a:pt x="132688" y="3970020"/>
                  <a:pt x="97116" y="4028122"/>
                  <a:pt x="40654" y="4043045"/>
                </a:cubicBezTo>
                <a:lnTo>
                  <a:pt x="2259" y="4045512"/>
                </a:lnTo>
                <a:close/>
                <a:moveTo>
                  <a:pt x="515126" y="3783940"/>
                </a:moveTo>
                <a:cubicBezTo>
                  <a:pt x="541725" y="3787437"/>
                  <a:pt x="564910" y="3806428"/>
                  <a:pt x="572532" y="3833812"/>
                </a:cubicBezTo>
                <a:cubicBezTo>
                  <a:pt x="582696" y="3870325"/>
                  <a:pt x="560111" y="3908107"/>
                  <a:pt x="523410" y="3918267"/>
                </a:cubicBezTo>
                <a:cubicBezTo>
                  <a:pt x="486709" y="3928427"/>
                  <a:pt x="448879" y="3906837"/>
                  <a:pt x="438716" y="3870325"/>
                </a:cubicBezTo>
                <a:cubicBezTo>
                  <a:pt x="428552" y="3833812"/>
                  <a:pt x="451138" y="3796030"/>
                  <a:pt x="487838" y="3785870"/>
                </a:cubicBezTo>
                <a:cubicBezTo>
                  <a:pt x="497013" y="3783330"/>
                  <a:pt x="506259" y="3782774"/>
                  <a:pt x="515126" y="3783940"/>
                </a:cubicBezTo>
                <a:close/>
                <a:moveTo>
                  <a:pt x="9373945" y="3763327"/>
                </a:moveTo>
                <a:cubicBezTo>
                  <a:pt x="9380720" y="3765867"/>
                  <a:pt x="9384108" y="3771900"/>
                  <a:pt x="9382979" y="3779520"/>
                </a:cubicBezTo>
                <a:cubicBezTo>
                  <a:pt x="9380720" y="3785870"/>
                  <a:pt x="9373945" y="3788410"/>
                  <a:pt x="9367734" y="3787140"/>
                </a:cubicBezTo>
                <a:cubicBezTo>
                  <a:pt x="9360393" y="3784600"/>
                  <a:pt x="9357570" y="3778250"/>
                  <a:pt x="9359264" y="3771900"/>
                </a:cubicBezTo>
                <a:cubicBezTo>
                  <a:pt x="9361523" y="3764597"/>
                  <a:pt x="9367734" y="3762057"/>
                  <a:pt x="9373945" y="3763327"/>
                </a:cubicBezTo>
                <a:close/>
                <a:moveTo>
                  <a:pt x="993745" y="3725227"/>
                </a:moveTo>
                <a:cubicBezTo>
                  <a:pt x="1010119" y="3720465"/>
                  <a:pt x="1026493" y="3730307"/>
                  <a:pt x="1031575" y="3746817"/>
                </a:cubicBezTo>
                <a:cubicBezTo>
                  <a:pt x="1036656" y="3763327"/>
                  <a:pt x="1026493" y="3779520"/>
                  <a:pt x="1010119" y="3784600"/>
                </a:cubicBezTo>
                <a:cubicBezTo>
                  <a:pt x="993745" y="3789680"/>
                  <a:pt x="977370" y="3779520"/>
                  <a:pt x="972289" y="3763327"/>
                </a:cubicBezTo>
                <a:cubicBezTo>
                  <a:pt x="967207" y="3746817"/>
                  <a:pt x="977370" y="3730307"/>
                  <a:pt x="993745" y="3725227"/>
                </a:cubicBezTo>
                <a:close/>
                <a:moveTo>
                  <a:pt x="10214128" y="3722856"/>
                </a:moveTo>
                <a:cubicBezTo>
                  <a:pt x="10224203" y="3721219"/>
                  <a:pt x="10234719" y="3721496"/>
                  <a:pt x="10245165" y="3723957"/>
                </a:cubicBezTo>
                <a:cubicBezTo>
                  <a:pt x="10286947" y="3734117"/>
                  <a:pt x="10313485" y="3776980"/>
                  <a:pt x="10303321" y="3819842"/>
                </a:cubicBezTo>
                <a:cubicBezTo>
                  <a:pt x="10292029" y="3861435"/>
                  <a:pt x="10249117" y="3886835"/>
                  <a:pt x="10207335" y="3876675"/>
                </a:cubicBezTo>
                <a:cubicBezTo>
                  <a:pt x="10164423" y="3866515"/>
                  <a:pt x="10139015" y="3823652"/>
                  <a:pt x="10149178" y="3782060"/>
                </a:cubicBezTo>
                <a:cubicBezTo>
                  <a:pt x="10157648" y="3749913"/>
                  <a:pt x="10183903" y="3727767"/>
                  <a:pt x="10214128" y="3722856"/>
                </a:cubicBezTo>
                <a:close/>
                <a:moveTo>
                  <a:pt x="11507737" y="3711585"/>
                </a:moveTo>
                <a:cubicBezTo>
                  <a:pt x="11519996" y="3711609"/>
                  <a:pt x="11532445" y="3712845"/>
                  <a:pt x="11544937" y="3715385"/>
                </a:cubicBezTo>
                <a:cubicBezTo>
                  <a:pt x="11644876" y="3736657"/>
                  <a:pt x="11708114" y="3833812"/>
                  <a:pt x="11686658" y="3932237"/>
                </a:cubicBezTo>
                <a:cubicBezTo>
                  <a:pt x="11666332" y="4030662"/>
                  <a:pt x="11568651" y="4093527"/>
                  <a:pt x="11469277" y="4073525"/>
                </a:cubicBezTo>
                <a:cubicBezTo>
                  <a:pt x="11370467" y="4051935"/>
                  <a:pt x="11306100" y="3954780"/>
                  <a:pt x="11327555" y="3856672"/>
                </a:cubicBezTo>
                <a:cubicBezTo>
                  <a:pt x="11345341" y="3770550"/>
                  <a:pt x="11421919" y="3711411"/>
                  <a:pt x="11507737" y="3711585"/>
                </a:cubicBezTo>
                <a:close/>
                <a:moveTo>
                  <a:pt x="9787816" y="3610610"/>
                </a:moveTo>
                <a:cubicBezTo>
                  <a:pt x="9809272" y="3615690"/>
                  <a:pt x="9822823" y="3638232"/>
                  <a:pt x="9817742" y="3659822"/>
                </a:cubicBezTo>
                <a:cubicBezTo>
                  <a:pt x="9811531" y="3681095"/>
                  <a:pt x="9790075" y="3695065"/>
                  <a:pt x="9768619" y="3689985"/>
                </a:cubicBezTo>
                <a:cubicBezTo>
                  <a:pt x="9747163" y="3684905"/>
                  <a:pt x="9733048" y="3662362"/>
                  <a:pt x="9738129" y="3640772"/>
                </a:cubicBezTo>
                <a:cubicBezTo>
                  <a:pt x="9743211" y="3619500"/>
                  <a:pt x="9766361" y="3605530"/>
                  <a:pt x="9787816" y="3610610"/>
                </a:cubicBezTo>
                <a:close/>
                <a:moveTo>
                  <a:pt x="11043504" y="3610372"/>
                </a:moveTo>
                <a:cubicBezTo>
                  <a:pt x="11062004" y="3606621"/>
                  <a:pt x="11081519" y="3606482"/>
                  <a:pt x="11101140" y="3610610"/>
                </a:cubicBezTo>
                <a:cubicBezTo>
                  <a:pt x="11179623" y="3625850"/>
                  <a:pt x="11231569" y="3702685"/>
                  <a:pt x="11215195" y="3780790"/>
                </a:cubicBezTo>
                <a:cubicBezTo>
                  <a:pt x="11198256" y="3858895"/>
                  <a:pt x="11121466" y="3910647"/>
                  <a:pt x="11042983" y="3894455"/>
                </a:cubicBezTo>
                <a:cubicBezTo>
                  <a:pt x="10963371" y="3877945"/>
                  <a:pt x="10912554" y="3802380"/>
                  <a:pt x="10928928" y="3723957"/>
                </a:cubicBezTo>
                <a:cubicBezTo>
                  <a:pt x="10941632" y="3665378"/>
                  <a:pt x="10988003" y="3621623"/>
                  <a:pt x="11043504" y="3610372"/>
                </a:cubicBezTo>
                <a:close/>
                <a:moveTo>
                  <a:pt x="333554" y="3525808"/>
                </a:moveTo>
                <a:cubicBezTo>
                  <a:pt x="363832" y="3531493"/>
                  <a:pt x="389029" y="3554412"/>
                  <a:pt x="395804" y="3586797"/>
                </a:cubicBezTo>
                <a:cubicBezTo>
                  <a:pt x="404273" y="3629660"/>
                  <a:pt x="377736" y="3671252"/>
                  <a:pt x="334824" y="3679825"/>
                </a:cubicBezTo>
                <a:cubicBezTo>
                  <a:pt x="291913" y="3688715"/>
                  <a:pt x="250130" y="3662362"/>
                  <a:pt x="241661" y="3619500"/>
                </a:cubicBezTo>
                <a:cubicBezTo>
                  <a:pt x="232627" y="3576637"/>
                  <a:pt x="260294" y="3535045"/>
                  <a:pt x="302076" y="3526155"/>
                </a:cubicBezTo>
                <a:cubicBezTo>
                  <a:pt x="312804" y="3523932"/>
                  <a:pt x="323461" y="3523912"/>
                  <a:pt x="333554" y="3525808"/>
                </a:cubicBezTo>
                <a:close/>
                <a:moveTo>
                  <a:pt x="10648309" y="3512185"/>
                </a:moveTo>
                <a:cubicBezTo>
                  <a:pt x="10706465" y="3523615"/>
                  <a:pt x="10744860" y="3579177"/>
                  <a:pt x="10733003" y="3636962"/>
                </a:cubicBezTo>
                <a:cubicBezTo>
                  <a:pt x="10721710" y="3695065"/>
                  <a:pt x="10665247" y="3732847"/>
                  <a:pt x="10607091" y="3721735"/>
                </a:cubicBezTo>
                <a:cubicBezTo>
                  <a:pt x="10548934" y="3710305"/>
                  <a:pt x="10510540" y="3654742"/>
                  <a:pt x="10522397" y="3596640"/>
                </a:cubicBezTo>
                <a:cubicBezTo>
                  <a:pt x="10533689" y="3538855"/>
                  <a:pt x="10590152" y="3500755"/>
                  <a:pt x="10648309" y="3512185"/>
                </a:cubicBezTo>
                <a:close/>
                <a:moveTo>
                  <a:pt x="9322563" y="3504565"/>
                </a:moveTo>
                <a:cubicBezTo>
                  <a:pt x="9323693" y="3505835"/>
                  <a:pt x="9324822" y="3507105"/>
                  <a:pt x="9324822" y="3507105"/>
                </a:cubicBezTo>
                <a:cubicBezTo>
                  <a:pt x="9324822" y="3509645"/>
                  <a:pt x="9323693" y="3509645"/>
                  <a:pt x="9322563" y="3509645"/>
                </a:cubicBezTo>
                <a:cubicBezTo>
                  <a:pt x="9319740" y="3509645"/>
                  <a:pt x="9319740" y="3508375"/>
                  <a:pt x="9319740" y="3507105"/>
                </a:cubicBezTo>
                <a:cubicBezTo>
                  <a:pt x="9319740" y="3504565"/>
                  <a:pt x="9320870" y="3504565"/>
                  <a:pt x="9322563" y="3504565"/>
                </a:cubicBezTo>
                <a:close/>
                <a:moveTo>
                  <a:pt x="813064" y="3496945"/>
                </a:moveTo>
                <a:cubicBezTo>
                  <a:pt x="834520" y="3492182"/>
                  <a:pt x="855975" y="3505835"/>
                  <a:pt x="861057" y="3527425"/>
                </a:cubicBezTo>
                <a:cubicBezTo>
                  <a:pt x="865009" y="3548697"/>
                  <a:pt x="850894" y="3570287"/>
                  <a:pt x="829438" y="3575367"/>
                </a:cubicBezTo>
                <a:cubicBezTo>
                  <a:pt x="806853" y="3580447"/>
                  <a:pt x="784832" y="3566477"/>
                  <a:pt x="781445" y="3544887"/>
                </a:cubicBezTo>
                <a:cubicBezTo>
                  <a:pt x="777492" y="3523615"/>
                  <a:pt x="791608" y="3502025"/>
                  <a:pt x="813064" y="3496945"/>
                </a:cubicBezTo>
                <a:close/>
                <a:moveTo>
                  <a:pt x="1325181" y="3456622"/>
                </a:moveTo>
                <a:cubicBezTo>
                  <a:pt x="1326310" y="3456622"/>
                  <a:pt x="1327439" y="3457892"/>
                  <a:pt x="1327439" y="3459162"/>
                </a:cubicBezTo>
                <a:cubicBezTo>
                  <a:pt x="1327439" y="3460432"/>
                  <a:pt x="1326310" y="3461702"/>
                  <a:pt x="1325181" y="3461702"/>
                </a:cubicBezTo>
                <a:cubicBezTo>
                  <a:pt x="1323487" y="3461702"/>
                  <a:pt x="1322358" y="3460432"/>
                  <a:pt x="1322358" y="3459162"/>
                </a:cubicBezTo>
                <a:cubicBezTo>
                  <a:pt x="1322358" y="3457892"/>
                  <a:pt x="1323487" y="3456622"/>
                  <a:pt x="1325181" y="3456622"/>
                </a:cubicBezTo>
                <a:close/>
                <a:moveTo>
                  <a:pt x="10189831" y="3420110"/>
                </a:moveTo>
                <a:cubicBezTo>
                  <a:pt x="10227661" y="3427730"/>
                  <a:pt x="10253069" y="3462972"/>
                  <a:pt x="10245165" y="3500755"/>
                </a:cubicBezTo>
                <a:cubicBezTo>
                  <a:pt x="10237824" y="3538855"/>
                  <a:pt x="10202253" y="3562667"/>
                  <a:pt x="10164423" y="3556317"/>
                </a:cubicBezTo>
                <a:cubicBezTo>
                  <a:pt x="10127722" y="3548697"/>
                  <a:pt x="10102314" y="3513455"/>
                  <a:pt x="10108525" y="3475672"/>
                </a:cubicBezTo>
                <a:cubicBezTo>
                  <a:pt x="10116430" y="3437890"/>
                  <a:pt x="10151436" y="3413760"/>
                  <a:pt x="10189831" y="3420110"/>
                </a:cubicBezTo>
                <a:close/>
                <a:moveTo>
                  <a:pt x="11489039" y="3340735"/>
                </a:moveTo>
                <a:cubicBezTo>
                  <a:pt x="11583896" y="3355975"/>
                  <a:pt x="11649958" y="3444240"/>
                  <a:pt x="11635842" y="3537585"/>
                </a:cubicBezTo>
                <a:cubicBezTo>
                  <a:pt x="11621726" y="3632200"/>
                  <a:pt x="11532515" y="3696335"/>
                  <a:pt x="11437658" y="3682365"/>
                </a:cubicBezTo>
                <a:cubicBezTo>
                  <a:pt x="11342800" y="3668712"/>
                  <a:pt x="11276739" y="3580447"/>
                  <a:pt x="11290855" y="3485832"/>
                </a:cubicBezTo>
                <a:cubicBezTo>
                  <a:pt x="11304406" y="3391217"/>
                  <a:pt x="11394181" y="3326765"/>
                  <a:pt x="11489039" y="3340735"/>
                </a:cubicBezTo>
                <a:close/>
                <a:moveTo>
                  <a:pt x="9725707" y="3335655"/>
                </a:moveTo>
                <a:cubicBezTo>
                  <a:pt x="9742082" y="3338195"/>
                  <a:pt x="9753374" y="3354705"/>
                  <a:pt x="9751116" y="3370897"/>
                </a:cubicBezTo>
                <a:cubicBezTo>
                  <a:pt x="9747163" y="3387407"/>
                  <a:pt x="9730789" y="3398837"/>
                  <a:pt x="9714415" y="3396297"/>
                </a:cubicBezTo>
                <a:cubicBezTo>
                  <a:pt x="9698041" y="3393757"/>
                  <a:pt x="9686748" y="3377247"/>
                  <a:pt x="9689007" y="3361055"/>
                </a:cubicBezTo>
                <a:cubicBezTo>
                  <a:pt x="9692959" y="3344545"/>
                  <a:pt x="9709333" y="3333115"/>
                  <a:pt x="9725707" y="3335655"/>
                </a:cubicBezTo>
                <a:close/>
                <a:moveTo>
                  <a:pt x="11039031" y="3263900"/>
                </a:moveTo>
                <a:cubicBezTo>
                  <a:pt x="11112432" y="3273742"/>
                  <a:pt x="11164378" y="3342005"/>
                  <a:pt x="11154215" y="3416300"/>
                </a:cubicBezTo>
                <a:cubicBezTo>
                  <a:pt x="11142922" y="3490912"/>
                  <a:pt x="11074602" y="3541395"/>
                  <a:pt x="11000072" y="3531235"/>
                </a:cubicBezTo>
                <a:cubicBezTo>
                  <a:pt x="10925541" y="3519805"/>
                  <a:pt x="10873595" y="3451542"/>
                  <a:pt x="10884888" y="3378517"/>
                </a:cubicBezTo>
                <a:cubicBezTo>
                  <a:pt x="10896180" y="3304222"/>
                  <a:pt x="10964500" y="3253740"/>
                  <a:pt x="11039031" y="3263900"/>
                </a:cubicBezTo>
                <a:close/>
                <a:moveTo>
                  <a:pt x="641982" y="3249930"/>
                </a:moveTo>
                <a:cubicBezTo>
                  <a:pt x="670213" y="3246120"/>
                  <a:pt x="695057" y="3265170"/>
                  <a:pt x="700138" y="3291522"/>
                </a:cubicBezTo>
                <a:cubicBezTo>
                  <a:pt x="704091" y="3317875"/>
                  <a:pt x="686587" y="3344545"/>
                  <a:pt x="658920" y="3348355"/>
                </a:cubicBezTo>
                <a:cubicBezTo>
                  <a:pt x="630689" y="3352165"/>
                  <a:pt x="604152" y="3334385"/>
                  <a:pt x="600764" y="3306762"/>
                </a:cubicBezTo>
                <a:cubicBezTo>
                  <a:pt x="596811" y="3280092"/>
                  <a:pt x="614315" y="3253740"/>
                  <a:pt x="641982" y="3249930"/>
                </a:cubicBezTo>
                <a:close/>
                <a:moveTo>
                  <a:pt x="133817" y="3249930"/>
                </a:moveTo>
                <a:cubicBezTo>
                  <a:pt x="181810" y="3242310"/>
                  <a:pt x="227545" y="3275012"/>
                  <a:pt x="234885" y="3322955"/>
                </a:cubicBezTo>
                <a:cubicBezTo>
                  <a:pt x="242790" y="3370897"/>
                  <a:pt x="208348" y="3415030"/>
                  <a:pt x="160355" y="3422650"/>
                </a:cubicBezTo>
                <a:cubicBezTo>
                  <a:pt x="111232" y="3430270"/>
                  <a:pt x="67191" y="3397567"/>
                  <a:pt x="59286" y="3349625"/>
                </a:cubicBezTo>
                <a:cubicBezTo>
                  <a:pt x="51946" y="3301682"/>
                  <a:pt x="85824" y="3257550"/>
                  <a:pt x="133817" y="3249930"/>
                </a:cubicBezTo>
                <a:close/>
                <a:moveTo>
                  <a:pt x="1155228" y="3241040"/>
                </a:moveTo>
                <a:cubicBezTo>
                  <a:pt x="1162003" y="3239770"/>
                  <a:pt x="1168215" y="3244850"/>
                  <a:pt x="1169344" y="3251200"/>
                </a:cubicBezTo>
                <a:cubicBezTo>
                  <a:pt x="1170473" y="3258820"/>
                  <a:pt x="1165391" y="3265170"/>
                  <a:pt x="1159180" y="3265170"/>
                </a:cubicBezTo>
                <a:cubicBezTo>
                  <a:pt x="1152970" y="3266440"/>
                  <a:pt x="1146759" y="3261360"/>
                  <a:pt x="1145629" y="3255010"/>
                </a:cubicBezTo>
                <a:cubicBezTo>
                  <a:pt x="1143935" y="3248660"/>
                  <a:pt x="1149017" y="3242310"/>
                  <a:pt x="1155228" y="3241040"/>
                </a:cubicBezTo>
                <a:close/>
                <a:moveTo>
                  <a:pt x="10578859" y="3191827"/>
                </a:moveTo>
                <a:cubicBezTo>
                  <a:pt x="10633628" y="3199447"/>
                  <a:pt x="10671458" y="3248660"/>
                  <a:pt x="10663554" y="3301682"/>
                </a:cubicBezTo>
                <a:cubicBezTo>
                  <a:pt x="10656213" y="3354705"/>
                  <a:pt x="10607091" y="3392487"/>
                  <a:pt x="10553451" y="3384867"/>
                </a:cubicBezTo>
                <a:cubicBezTo>
                  <a:pt x="10500376" y="3377247"/>
                  <a:pt x="10462546" y="3328035"/>
                  <a:pt x="10468757" y="3275012"/>
                </a:cubicBezTo>
                <a:cubicBezTo>
                  <a:pt x="10476662" y="3222307"/>
                  <a:pt x="10525784" y="3184207"/>
                  <a:pt x="10578859" y="3191827"/>
                </a:cubicBezTo>
                <a:close/>
                <a:moveTo>
                  <a:pt x="10117559" y="3126422"/>
                </a:moveTo>
                <a:cubicBezTo>
                  <a:pt x="10150307" y="3131502"/>
                  <a:pt x="10173457" y="3160395"/>
                  <a:pt x="10169505" y="3193097"/>
                </a:cubicBezTo>
                <a:cubicBezTo>
                  <a:pt x="10165552" y="3226117"/>
                  <a:pt x="10135062" y="3248660"/>
                  <a:pt x="10102314" y="3244850"/>
                </a:cubicBezTo>
                <a:cubicBezTo>
                  <a:pt x="10069566" y="3241040"/>
                  <a:pt x="10046980" y="3210877"/>
                  <a:pt x="10050368" y="3178175"/>
                </a:cubicBezTo>
                <a:cubicBezTo>
                  <a:pt x="10054321" y="3145155"/>
                  <a:pt x="10084810" y="3122612"/>
                  <a:pt x="10117559" y="3126422"/>
                </a:cubicBezTo>
                <a:close/>
                <a:moveTo>
                  <a:pt x="9647224" y="3069590"/>
                </a:moveTo>
                <a:cubicBezTo>
                  <a:pt x="9658517" y="3070860"/>
                  <a:pt x="9667551" y="3082290"/>
                  <a:pt x="9666422" y="3093402"/>
                </a:cubicBezTo>
                <a:cubicBezTo>
                  <a:pt x="9664728" y="3104832"/>
                  <a:pt x="9653435" y="3113722"/>
                  <a:pt x="9642143" y="3112452"/>
                </a:cubicBezTo>
                <a:cubicBezTo>
                  <a:pt x="9629721" y="3111182"/>
                  <a:pt x="9621816" y="3101022"/>
                  <a:pt x="9623510" y="3088640"/>
                </a:cubicBezTo>
                <a:cubicBezTo>
                  <a:pt x="9624639" y="3077210"/>
                  <a:pt x="9635932" y="3068320"/>
                  <a:pt x="9647224" y="3069590"/>
                </a:cubicBezTo>
                <a:close/>
                <a:moveTo>
                  <a:pt x="11822355" y="3032987"/>
                </a:moveTo>
                <a:cubicBezTo>
                  <a:pt x="11835756" y="3031658"/>
                  <a:pt x="11849483" y="3031649"/>
                  <a:pt x="11863387" y="3033077"/>
                </a:cubicBezTo>
                <a:cubicBezTo>
                  <a:pt x="11974618" y="3044507"/>
                  <a:pt x="12057054" y="3142615"/>
                  <a:pt x="12045761" y="3253740"/>
                </a:cubicBezTo>
                <a:cubicBezTo>
                  <a:pt x="12036727" y="3331845"/>
                  <a:pt x="11983652" y="3395027"/>
                  <a:pt x="11914203" y="3421380"/>
                </a:cubicBezTo>
                <a:cubicBezTo>
                  <a:pt x="11921543" y="3421380"/>
                  <a:pt x="11929448" y="3422650"/>
                  <a:pt x="11936788" y="3423920"/>
                </a:cubicBezTo>
                <a:cubicBezTo>
                  <a:pt x="12042938" y="3441700"/>
                  <a:pt x="12118598" y="3535045"/>
                  <a:pt x="12115211" y="3639502"/>
                </a:cubicBezTo>
                <a:cubicBezTo>
                  <a:pt x="12124527" y="3623151"/>
                  <a:pt x="12135537" y="3608070"/>
                  <a:pt x="12148030" y="3594378"/>
                </a:cubicBezTo>
                <a:lnTo>
                  <a:pt x="12179301" y="3566796"/>
                </a:lnTo>
                <a:lnTo>
                  <a:pt x="12179301" y="3959446"/>
                </a:lnTo>
                <a:lnTo>
                  <a:pt x="12141192" y="3925485"/>
                </a:lnTo>
                <a:cubicBezTo>
                  <a:pt x="12098660" y="3876357"/>
                  <a:pt x="12075263" y="3811111"/>
                  <a:pt x="12080768" y="3743007"/>
                </a:cubicBezTo>
                <a:cubicBezTo>
                  <a:pt x="12058183" y="3779520"/>
                  <a:pt x="12023741" y="3808730"/>
                  <a:pt x="11984782" y="3826192"/>
                </a:cubicBezTo>
                <a:cubicBezTo>
                  <a:pt x="12083592" y="3847782"/>
                  <a:pt x="12151911" y="3933507"/>
                  <a:pt x="12156993" y="4029392"/>
                </a:cubicBezTo>
                <a:lnTo>
                  <a:pt x="12179301" y="4007649"/>
                </a:lnTo>
                <a:lnTo>
                  <a:pt x="12179301" y="4381841"/>
                </a:lnTo>
                <a:lnTo>
                  <a:pt x="12153041" y="4354512"/>
                </a:lnTo>
                <a:cubicBezTo>
                  <a:pt x="12176755" y="4403725"/>
                  <a:pt x="12184660" y="4461827"/>
                  <a:pt x="12168286" y="4518660"/>
                </a:cubicBezTo>
                <a:cubicBezTo>
                  <a:pt x="12149088" y="4586605"/>
                  <a:pt x="12101095" y="4639627"/>
                  <a:pt x="12040680" y="4666297"/>
                </a:cubicBezTo>
                <a:cubicBezTo>
                  <a:pt x="12144007" y="4720272"/>
                  <a:pt x="12195952" y="4842827"/>
                  <a:pt x="12156993" y="4956175"/>
                </a:cubicBezTo>
                <a:cubicBezTo>
                  <a:pt x="12133843" y="5021897"/>
                  <a:pt x="12084721" y="5071110"/>
                  <a:pt x="12025435" y="5097462"/>
                </a:cubicBezTo>
                <a:cubicBezTo>
                  <a:pt x="12122551" y="5161914"/>
                  <a:pt x="12164333" y="5287962"/>
                  <a:pt x="12117469" y="5398769"/>
                </a:cubicBezTo>
                <a:cubicBezTo>
                  <a:pt x="12090932" y="5461952"/>
                  <a:pt x="12040680" y="5509894"/>
                  <a:pt x="11980829" y="5533707"/>
                </a:cubicBezTo>
                <a:cubicBezTo>
                  <a:pt x="12070605" y="5607049"/>
                  <a:pt x="12102224" y="5735637"/>
                  <a:pt x="12049149" y="5843904"/>
                </a:cubicBezTo>
                <a:cubicBezTo>
                  <a:pt x="11985911" y="5972809"/>
                  <a:pt x="11830638" y="6026784"/>
                  <a:pt x="11701903" y="5965189"/>
                </a:cubicBezTo>
                <a:cubicBezTo>
                  <a:pt x="11640924" y="5935979"/>
                  <a:pt x="11598012" y="5887084"/>
                  <a:pt x="11573733" y="5830252"/>
                </a:cubicBezTo>
                <a:cubicBezTo>
                  <a:pt x="11591801" y="5887084"/>
                  <a:pt x="11586719" y="5949949"/>
                  <a:pt x="11556230" y="6005512"/>
                </a:cubicBezTo>
                <a:cubicBezTo>
                  <a:pt x="11522352" y="6067424"/>
                  <a:pt x="11464195" y="6107747"/>
                  <a:pt x="11399263" y="6120129"/>
                </a:cubicBezTo>
                <a:cubicBezTo>
                  <a:pt x="11489039" y="6196012"/>
                  <a:pt x="11513318" y="6327139"/>
                  <a:pt x="11448950" y="6429374"/>
                </a:cubicBezTo>
                <a:cubicBezTo>
                  <a:pt x="11412250" y="6488429"/>
                  <a:pt x="11352964" y="6524942"/>
                  <a:pt x="11289725" y="6537642"/>
                </a:cubicBezTo>
                <a:cubicBezTo>
                  <a:pt x="11370467" y="6620827"/>
                  <a:pt x="11381760" y="6753224"/>
                  <a:pt x="11312310" y="6851649"/>
                </a:cubicBezTo>
                <a:cubicBezTo>
                  <a:pt x="11311181" y="6854189"/>
                  <a:pt x="11309487" y="6855459"/>
                  <a:pt x="11308358" y="6857999"/>
                </a:cubicBezTo>
                <a:lnTo>
                  <a:pt x="11308358" y="6855459"/>
                </a:lnTo>
                <a:lnTo>
                  <a:pt x="10897874" y="6855459"/>
                </a:lnTo>
                <a:cubicBezTo>
                  <a:pt x="10901262" y="6854189"/>
                  <a:pt x="10906343" y="6854189"/>
                  <a:pt x="10910296" y="6852919"/>
                </a:cubicBezTo>
                <a:cubicBezTo>
                  <a:pt x="10849316" y="6772274"/>
                  <a:pt x="10844234" y="6658609"/>
                  <a:pt x="10902391" y="6570344"/>
                </a:cubicBezTo>
                <a:cubicBezTo>
                  <a:pt x="10863432" y="6599554"/>
                  <a:pt x="10816568" y="6613207"/>
                  <a:pt x="10768574" y="6611937"/>
                </a:cubicBezTo>
                <a:cubicBezTo>
                  <a:pt x="10844234" y="6671309"/>
                  <a:pt x="10869643" y="6769734"/>
                  <a:pt x="10840847" y="6855459"/>
                </a:cubicBezTo>
                <a:lnTo>
                  <a:pt x="10420764" y="6855459"/>
                </a:lnTo>
                <a:cubicBezTo>
                  <a:pt x="10398179" y="6787514"/>
                  <a:pt x="10408342" y="6709092"/>
                  <a:pt x="10456335" y="6648767"/>
                </a:cubicBezTo>
                <a:cubicBezTo>
                  <a:pt x="10503199" y="6590664"/>
                  <a:pt x="10573778" y="6561772"/>
                  <a:pt x="10643227" y="6565264"/>
                </a:cubicBezTo>
                <a:cubicBezTo>
                  <a:pt x="10557404" y="6496049"/>
                  <a:pt x="10537077" y="6373812"/>
                  <a:pt x="10602009" y="6281737"/>
                </a:cubicBezTo>
                <a:cubicBezTo>
                  <a:pt x="10647179" y="6216014"/>
                  <a:pt x="10724533" y="6185852"/>
                  <a:pt x="10799064" y="6193472"/>
                </a:cubicBezTo>
                <a:cubicBezTo>
                  <a:pt x="10795112" y="6190932"/>
                  <a:pt x="10792853" y="6190932"/>
                  <a:pt x="10788901" y="6188392"/>
                </a:cubicBezTo>
                <a:cubicBezTo>
                  <a:pt x="10694043" y="6130289"/>
                  <a:pt x="10663554" y="6005512"/>
                  <a:pt x="10721710" y="5910897"/>
                </a:cubicBezTo>
                <a:cubicBezTo>
                  <a:pt x="10766598" y="5839935"/>
                  <a:pt x="10847375" y="5805229"/>
                  <a:pt x="10925453" y="5816689"/>
                </a:cubicBezTo>
                <a:lnTo>
                  <a:pt x="10927037" y="5817083"/>
                </a:lnTo>
                <a:lnTo>
                  <a:pt x="10927506" y="5817276"/>
                </a:lnTo>
                <a:lnTo>
                  <a:pt x="10928871" y="5817540"/>
                </a:lnTo>
                <a:lnTo>
                  <a:pt x="10964088" y="5826312"/>
                </a:lnTo>
                <a:cubicBezTo>
                  <a:pt x="10976772" y="5830832"/>
                  <a:pt x="10989203" y="5836681"/>
                  <a:pt x="11001201" y="5843904"/>
                </a:cubicBezTo>
                <a:cubicBezTo>
                  <a:pt x="11096058" y="5902007"/>
                  <a:pt x="11126548" y="6026784"/>
                  <a:pt x="11068391" y="6121399"/>
                </a:cubicBezTo>
                <a:cubicBezTo>
                  <a:pt x="11025480" y="6189662"/>
                  <a:pt x="10949255" y="6223634"/>
                  <a:pt x="10874724" y="6216014"/>
                </a:cubicBezTo>
                <a:cubicBezTo>
                  <a:pt x="10882629" y="6219824"/>
                  <a:pt x="10889969" y="6223634"/>
                  <a:pt x="10897874" y="6228714"/>
                </a:cubicBezTo>
                <a:cubicBezTo>
                  <a:pt x="10989908" y="6293167"/>
                  <a:pt x="11015316" y="6416674"/>
                  <a:pt x="10957160" y="6511289"/>
                </a:cubicBezTo>
                <a:cubicBezTo>
                  <a:pt x="10989908" y="6484619"/>
                  <a:pt x="11028868" y="6467157"/>
                  <a:pt x="11070650" y="6460807"/>
                </a:cubicBezTo>
                <a:cubicBezTo>
                  <a:pt x="11000072" y="6382702"/>
                  <a:pt x="10985956" y="6266497"/>
                  <a:pt x="11044112" y="6173152"/>
                </a:cubicBezTo>
                <a:cubicBezTo>
                  <a:pt x="11081942" y="6113779"/>
                  <a:pt x="11141793" y="6075997"/>
                  <a:pt x="11206161" y="6064884"/>
                </a:cubicBezTo>
                <a:cubicBezTo>
                  <a:pt x="11126548" y="5995352"/>
                  <a:pt x="11102269" y="5878194"/>
                  <a:pt x="11155344" y="5782309"/>
                </a:cubicBezTo>
                <a:cubicBezTo>
                  <a:pt x="11190916" y="5719127"/>
                  <a:pt x="11250201" y="5678804"/>
                  <a:pt x="11316263" y="5666104"/>
                </a:cubicBezTo>
                <a:cubicBezTo>
                  <a:pt x="11228746" y="5607049"/>
                  <a:pt x="11194868" y="5490844"/>
                  <a:pt x="11241732" y="5391467"/>
                </a:cubicBezTo>
                <a:cubicBezTo>
                  <a:pt x="11273351" y="5324474"/>
                  <a:pt x="11334896" y="5281612"/>
                  <a:pt x="11403215" y="5268912"/>
                </a:cubicBezTo>
                <a:cubicBezTo>
                  <a:pt x="11304406" y="5220969"/>
                  <a:pt x="11259235" y="5105082"/>
                  <a:pt x="11301018" y="5001577"/>
                </a:cubicBezTo>
                <a:cubicBezTo>
                  <a:pt x="11331508" y="4928552"/>
                  <a:pt x="11398134" y="4880610"/>
                  <a:pt x="11471535" y="4871720"/>
                </a:cubicBezTo>
                <a:cubicBezTo>
                  <a:pt x="11469277" y="4871720"/>
                  <a:pt x="11466454" y="4871720"/>
                  <a:pt x="11464195" y="4870450"/>
                </a:cubicBezTo>
                <a:cubicBezTo>
                  <a:pt x="11358045" y="4835207"/>
                  <a:pt x="11301018" y="4721542"/>
                  <a:pt x="11336025" y="4615815"/>
                </a:cubicBezTo>
                <a:cubicBezTo>
                  <a:pt x="11371596" y="4509770"/>
                  <a:pt x="11486780" y="4452937"/>
                  <a:pt x="11592930" y="4488497"/>
                </a:cubicBezTo>
                <a:cubicBezTo>
                  <a:pt x="11699080" y="4523740"/>
                  <a:pt x="11756108" y="4637087"/>
                  <a:pt x="11720536" y="4743132"/>
                </a:cubicBezTo>
                <a:cubicBezTo>
                  <a:pt x="11695128" y="4818697"/>
                  <a:pt x="11629631" y="4867910"/>
                  <a:pt x="11556230" y="4878070"/>
                </a:cubicBezTo>
                <a:cubicBezTo>
                  <a:pt x="11562440" y="4880610"/>
                  <a:pt x="11570345" y="4883150"/>
                  <a:pt x="11577685" y="4885690"/>
                </a:cubicBezTo>
                <a:cubicBezTo>
                  <a:pt x="11681577" y="4927282"/>
                  <a:pt x="11733523" y="5039360"/>
                  <a:pt x="11701903" y="5142865"/>
                </a:cubicBezTo>
                <a:cubicBezTo>
                  <a:pt x="11728441" y="5111432"/>
                  <a:pt x="11760060" y="5087302"/>
                  <a:pt x="11796196" y="5072380"/>
                </a:cubicBezTo>
                <a:cubicBezTo>
                  <a:pt x="11710373" y="5013007"/>
                  <a:pt x="11671414" y="4901882"/>
                  <a:pt x="11706420" y="4798695"/>
                </a:cubicBezTo>
                <a:cubicBezTo>
                  <a:pt x="11729570" y="4732972"/>
                  <a:pt x="11778693" y="4682490"/>
                  <a:pt x="11839672" y="4657407"/>
                </a:cubicBezTo>
                <a:cubicBezTo>
                  <a:pt x="11747074" y="4606925"/>
                  <a:pt x="11697951" y="4498340"/>
                  <a:pt x="11728441" y="4393882"/>
                </a:cubicBezTo>
                <a:cubicBezTo>
                  <a:pt x="11747074" y="4324350"/>
                  <a:pt x="11796196" y="4271327"/>
                  <a:pt x="11858305" y="4244975"/>
                </a:cubicBezTo>
                <a:cubicBezTo>
                  <a:pt x="11758366" y="4205922"/>
                  <a:pt x="11699080" y="4099877"/>
                  <a:pt x="11723359" y="3992880"/>
                </a:cubicBezTo>
                <a:cubicBezTo>
                  <a:pt x="11738040" y="3920807"/>
                  <a:pt x="11788856" y="3863975"/>
                  <a:pt x="11853224" y="3837622"/>
                </a:cubicBezTo>
                <a:cubicBezTo>
                  <a:pt x="11747074" y="3811270"/>
                  <a:pt x="11676495" y="3709035"/>
                  <a:pt x="11693999" y="3599180"/>
                </a:cubicBezTo>
                <a:cubicBezTo>
                  <a:pt x="11706420" y="3521075"/>
                  <a:pt x="11761189" y="3459162"/>
                  <a:pt x="11830638" y="3434080"/>
                </a:cubicBezTo>
                <a:cubicBezTo>
                  <a:pt x="11827815" y="3434080"/>
                  <a:pt x="11825557" y="3434080"/>
                  <a:pt x="11822734" y="3434080"/>
                </a:cubicBezTo>
                <a:cubicBezTo>
                  <a:pt x="11711502" y="3422650"/>
                  <a:pt x="11629631" y="3324225"/>
                  <a:pt x="11640924" y="3213417"/>
                </a:cubicBezTo>
                <a:cubicBezTo>
                  <a:pt x="11650805" y="3116183"/>
                  <a:pt x="11728555" y="3042285"/>
                  <a:pt x="11822355" y="3032987"/>
                </a:cubicBezTo>
                <a:close/>
                <a:moveTo>
                  <a:pt x="999956" y="3010217"/>
                </a:moveTo>
                <a:cubicBezTo>
                  <a:pt x="1012377" y="3008947"/>
                  <a:pt x="1022540" y="3017837"/>
                  <a:pt x="1024234" y="3029267"/>
                </a:cubicBezTo>
                <a:cubicBezTo>
                  <a:pt x="1025364" y="3041967"/>
                  <a:pt x="1016330" y="3051810"/>
                  <a:pt x="1005037" y="3053080"/>
                </a:cubicBezTo>
                <a:cubicBezTo>
                  <a:pt x="993745" y="3054350"/>
                  <a:pt x="982452" y="3045460"/>
                  <a:pt x="980758" y="3034347"/>
                </a:cubicBezTo>
                <a:cubicBezTo>
                  <a:pt x="979629" y="3021647"/>
                  <a:pt x="987534" y="3011487"/>
                  <a:pt x="999956" y="3010217"/>
                </a:cubicBezTo>
                <a:close/>
                <a:moveTo>
                  <a:pt x="486709" y="2987675"/>
                </a:moveTo>
                <a:cubicBezTo>
                  <a:pt x="519458" y="2983865"/>
                  <a:pt x="548818" y="3007677"/>
                  <a:pt x="552206" y="3040697"/>
                </a:cubicBezTo>
                <a:cubicBezTo>
                  <a:pt x="556158" y="3073400"/>
                  <a:pt x="532444" y="3102292"/>
                  <a:pt x="499131" y="3106102"/>
                </a:cubicBezTo>
                <a:cubicBezTo>
                  <a:pt x="466383" y="3108642"/>
                  <a:pt x="437586" y="3086100"/>
                  <a:pt x="433634" y="3053080"/>
                </a:cubicBezTo>
                <a:cubicBezTo>
                  <a:pt x="429682" y="3020377"/>
                  <a:pt x="453961" y="2991485"/>
                  <a:pt x="486709" y="2987675"/>
                </a:cubicBezTo>
                <a:close/>
                <a:moveTo>
                  <a:pt x="11411120" y="2977515"/>
                </a:moveTo>
                <a:cubicBezTo>
                  <a:pt x="11502025" y="2985135"/>
                  <a:pt x="11568651" y="3065780"/>
                  <a:pt x="11560182" y="3155315"/>
                </a:cubicBezTo>
                <a:cubicBezTo>
                  <a:pt x="11551148" y="3244850"/>
                  <a:pt x="11471535" y="3311842"/>
                  <a:pt x="11380630" y="3302952"/>
                </a:cubicBezTo>
                <a:cubicBezTo>
                  <a:pt x="11289725" y="3294062"/>
                  <a:pt x="11222535" y="3214687"/>
                  <a:pt x="11231569" y="3125152"/>
                </a:cubicBezTo>
                <a:cubicBezTo>
                  <a:pt x="11240038" y="3035617"/>
                  <a:pt x="11319651" y="2968625"/>
                  <a:pt x="11411120" y="2977515"/>
                </a:cubicBezTo>
                <a:close/>
                <a:moveTo>
                  <a:pt x="1129" y="2955925"/>
                </a:moveTo>
                <a:cubicBezTo>
                  <a:pt x="46864" y="2962275"/>
                  <a:pt x="83565" y="2997835"/>
                  <a:pt x="86953" y="3044507"/>
                </a:cubicBezTo>
                <a:cubicBezTo>
                  <a:pt x="92035" y="3097212"/>
                  <a:pt x="54205" y="3143885"/>
                  <a:pt x="1129" y="3150235"/>
                </a:cubicBezTo>
                <a:close/>
                <a:moveTo>
                  <a:pt x="10956031" y="2925762"/>
                </a:moveTo>
                <a:cubicBezTo>
                  <a:pt x="11025480" y="2932112"/>
                  <a:pt x="11076861" y="2992755"/>
                  <a:pt x="11070650" y="3061970"/>
                </a:cubicBezTo>
                <a:cubicBezTo>
                  <a:pt x="11064439" y="3131502"/>
                  <a:pt x="11004024" y="3182937"/>
                  <a:pt x="10934010" y="3176905"/>
                </a:cubicBezTo>
                <a:cubicBezTo>
                  <a:pt x="10864561" y="3170555"/>
                  <a:pt x="10812615" y="3109912"/>
                  <a:pt x="10819391" y="3040697"/>
                </a:cubicBezTo>
                <a:cubicBezTo>
                  <a:pt x="10824472" y="2971165"/>
                  <a:pt x="10886017" y="2919412"/>
                  <a:pt x="10956031" y="2925762"/>
                </a:cubicBezTo>
                <a:close/>
                <a:moveTo>
                  <a:pt x="10493036" y="2881630"/>
                </a:moveTo>
                <a:cubicBezTo>
                  <a:pt x="10542159" y="2885440"/>
                  <a:pt x="10578859" y="2928302"/>
                  <a:pt x="10575472" y="2976245"/>
                </a:cubicBezTo>
                <a:cubicBezTo>
                  <a:pt x="10571519" y="3024187"/>
                  <a:pt x="10529737" y="3060700"/>
                  <a:pt x="10480614" y="3056890"/>
                </a:cubicBezTo>
                <a:cubicBezTo>
                  <a:pt x="10430927" y="3053080"/>
                  <a:pt x="10394226" y="3011487"/>
                  <a:pt x="10398179" y="2962275"/>
                </a:cubicBezTo>
                <a:cubicBezTo>
                  <a:pt x="10402131" y="2914332"/>
                  <a:pt x="10445043" y="2877820"/>
                  <a:pt x="10493036" y="2881630"/>
                </a:cubicBezTo>
                <a:close/>
                <a:moveTo>
                  <a:pt x="10025525" y="2845117"/>
                </a:moveTo>
                <a:cubicBezTo>
                  <a:pt x="10053191" y="2846387"/>
                  <a:pt x="10073518" y="2870200"/>
                  <a:pt x="10071824" y="2898140"/>
                </a:cubicBezTo>
                <a:cubicBezTo>
                  <a:pt x="10070695" y="2925762"/>
                  <a:pt x="10046980" y="2946082"/>
                  <a:pt x="10018749" y="2944812"/>
                </a:cubicBezTo>
                <a:cubicBezTo>
                  <a:pt x="9992212" y="2943542"/>
                  <a:pt x="9970756" y="2919412"/>
                  <a:pt x="9972450" y="2891790"/>
                </a:cubicBezTo>
                <a:cubicBezTo>
                  <a:pt x="9973579" y="2864167"/>
                  <a:pt x="9997293" y="2843847"/>
                  <a:pt x="10025525" y="2845117"/>
                </a:cubicBezTo>
                <a:close/>
                <a:moveTo>
                  <a:pt x="9553496" y="2816225"/>
                </a:moveTo>
                <a:cubicBezTo>
                  <a:pt x="9560272" y="2816225"/>
                  <a:pt x="9565353" y="2822257"/>
                  <a:pt x="9565353" y="2828607"/>
                </a:cubicBezTo>
                <a:cubicBezTo>
                  <a:pt x="9565353" y="2834957"/>
                  <a:pt x="9558578" y="2840037"/>
                  <a:pt x="9552367" y="2840037"/>
                </a:cubicBezTo>
                <a:cubicBezTo>
                  <a:pt x="9546156" y="2840037"/>
                  <a:pt x="9541074" y="2833687"/>
                  <a:pt x="9541074" y="2827337"/>
                </a:cubicBezTo>
                <a:cubicBezTo>
                  <a:pt x="9541074" y="2820987"/>
                  <a:pt x="9546156" y="2816225"/>
                  <a:pt x="9553496" y="2816225"/>
                </a:cubicBezTo>
                <a:close/>
                <a:moveTo>
                  <a:pt x="858234" y="2763202"/>
                </a:moveTo>
                <a:cubicBezTo>
                  <a:pt x="876302" y="2761932"/>
                  <a:pt x="889853" y="2774632"/>
                  <a:pt x="891547" y="2792095"/>
                </a:cubicBezTo>
                <a:cubicBezTo>
                  <a:pt x="891547" y="2808605"/>
                  <a:pt x="878561" y="2823527"/>
                  <a:pt x="862186" y="2824797"/>
                </a:cubicBezTo>
                <a:cubicBezTo>
                  <a:pt x="844683" y="2826067"/>
                  <a:pt x="830567" y="2813685"/>
                  <a:pt x="829438" y="2795905"/>
                </a:cubicBezTo>
                <a:cubicBezTo>
                  <a:pt x="828309" y="2778125"/>
                  <a:pt x="840731" y="2764472"/>
                  <a:pt x="858234" y="2763202"/>
                </a:cubicBezTo>
                <a:close/>
                <a:moveTo>
                  <a:pt x="348940" y="2708910"/>
                </a:moveTo>
                <a:cubicBezTo>
                  <a:pt x="386770" y="2706370"/>
                  <a:pt x="419518" y="2736532"/>
                  <a:pt x="421212" y="2774632"/>
                </a:cubicBezTo>
                <a:cubicBezTo>
                  <a:pt x="422341" y="2812415"/>
                  <a:pt x="391852" y="2845117"/>
                  <a:pt x="354022" y="2846387"/>
                </a:cubicBezTo>
                <a:cubicBezTo>
                  <a:pt x="316192" y="2848927"/>
                  <a:pt x="283443" y="2818765"/>
                  <a:pt x="281749" y="2780665"/>
                </a:cubicBezTo>
                <a:cubicBezTo>
                  <a:pt x="280620" y="2742882"/>
                  <a:pt x="309981" y="2711450"/>
                  <a:pt x="348940" y="2708910"/>
                </a:cubicBezTo>
                <a:close/>
                <a:moveTo>
                  <a:pt x="11764577" y="2655887"/>
                </a:moveTo>
                <a:cubicBezTo>
                  <a:pt x="11872421" y="2659697"/>
                  <a:pt x="11954292" y="2749232"/>
                  <a:pt x="11950904" y="2855277"/>
                </a:cubicBezTo>
                <a:cubicBezTo>
                  <a:pt x="11945822" y="2961005"/>
                  <a:pt x="11856047" y="3044507"/>
                  <a:pt x="11748203" y="3039427"/>
                </a:cubicBezTo>
                <a:cubicBezTo>
                  <a:pt x="11642053" y="3035617"/>
                  <a:pt x="11559053" y="2946082"/>
                  <a:pt x="11563570" y="2840037"/>
                </a:cubicBezTo>
                <a:cubicBezTo>
                  <a:pt x="11567522" y="2733992"/>
                  <a:pt x="11658427" y="2650807"/>
                  <a:pt x="11764577" y="2655887"/>
                </a:cubicBezTo>
                <a:close/>
                <a:moveTo>
                  <a:pt x="11311181" y="2624455"/>
                </a:moveTo>
                <a:cubicBezTo>
                  <a:pt x="11397005" y="2626995"/>
                  <a:pt x="11464195" y="2698750"/>
                  <a:pt x="11461372" y="2783205"/>
                </a:cubicBezTo>
                <a:cubicBezTo>
                  <a:pt x="11459114" y="2868930"/>
                  <a:pt x="11386841" y="2935922"/>
                  <a:pt x="11301018" y="2932112"/>
                </a:cubicBezTo>
                <a:cubicBezTo>
                  <a:pt x="11215195" y="2929572"/>
                  <a:pt x="11148004" y="2857817"/>
                  <a:pt x="11150262" y="2773362"/>
                </a:cubicBezTo>
                <a:cubicBezTo>
                  <a:pt x="11153086" y="2688590"/>
                  <a:pt x="11224793" y="2621915"/>
                  <a:pt x="11311181" y="2624455"/>
                </a:cubicBezTo>
                <a:close/>
                <a:moveTo>
                  <a:pt x="10853268" y="2601595"/>
                </a:moveTo>
                <a:cubicBezTo>
                  <a:pt x="10917636" y="2602865"/>
                  <a:pt x="10968452" y="2655887"/>
                  <a:pt x="10967323" y="2720340"/>
                </a:cubicBezTo>
                <a:cubicBezTo>
                  <a:pt x="10965629" y="2784475"/>
                  <a:pt x="10911425" y="2834957"/>
                  <a:pt x="10847057" y="2833687"/>
                </a:cubicBezTo>
                <a:cubicBezTo>
                  <a:pt x="10782690" y="2832417"/>
                  <a:pt x="10731873" y="2779395"/>
                  <a:pt x="10733003" y="2715260"/>
                </a:cubicBezTo>
                <a:cubicBezTo>
                  <a:pt x="10734697" y="2650807"/>
                  <a:pt x="10788901" y="2600325"/>
                  <a:pt x="10853268" y="2601595"/>
                </a:cubicBezTo>
                <a:close/>
                <a:moveTo>
                  <a:pt x="10389145" y="2585402"/>
                </a:moveTo>
                <a:cubicBezTo>
                  <a:pt x="10432621" y="2585402"/>
                  <a:pt x="10467628" y="2621915"/>
                  <a:pt x="10466499" y="2664777"/>
                </a:cubicBezTo>
                <a:cubicBezTo>
                  <a:pt x="10465369" y="2707640"/>
                  <a:pt x="10429798" y="2741612"/>
                  <a:pt x="10386886" y="2741612"/>
                </a:cubicBezTo>
                <a:cubicBezTo>
                  <a:pt x="10343974" y="2741612"/>
                  <a:pt x="10308403" y="2705100"/>
                  <a:pt x="10309532" y="2662237"/>
                </a:cubicBezTo>
                <a:cubicBezTo>
                  <a:pt x="10309532" y="2619375"/>
                  <a:pt x="10346233" y="2584132"/>
                  <a:pt x="10389145" y="2585402"/>
                </a:cubicBezTo>
                <a:close/>
                <a:moveTo>
                  <a:pt x="9918810" y="2576512"/>
                </a:moveTo>
                <a:cubicBezTo>
                  <a:pt x="9941960" y="2576512"/>
                  <a:pt x="9959463" y="2594292"/>
                  <a:pt x="9959463" y="2616835"/>
                </a:cubicBezTo>
                <a:cubicBezTo>
                  <a:pt x="9959463" y="2639377"/>
                  <a:pt x="9941960" y="2657157"/>
                  <a:pt x="9917681" y="2657157"/>
                </a:cubicBezTo>
                <a:cubicBezTo>
                  <a:pt x="9895096" y="2657157"/>
                  <a:pt x="9877592" y="2639377"/>
                  <a:pt x="9877592" y="2616835"/>
                </a:cubicBezTo>
                <a:cubicBezTo>
                  <a:pt x="9878721" y="2594292"/>
                  <a:pt x="9896225" y="2576512"/>
                  <a:pt x="9918810" y="2576512"/>
                </a:cubicBezTo>
                <a:close/>
                <a:moveTo>
                  <a:pt x="9445088" y="2575242"/>
                </a:moveTo>
                <a:cubicBezTo>
                  <a:pt x="9446217" y="2575242"/>
                  <a:pt x="9447346" y="2576512"/>
                  <a:pt x="9447346" y="2577782"/>
                </a:cubicBezTo>
                <a:cubicBezTo>
                  <a:pt x="9447346" y="2579052"/>
                  <a:pt x="9446217" y="2580322"/>
                  <a:pt x="9445088" y="2580322"/>
                </a:cubicBezTo>
                <a:cubicBezTo>
                  <a:pt x="9443958" y="2580322"/>
                  <a:pt x="9442264" y="2579052"/>
                  <a:pt x="9442264" y="2577782"/>
                </a:cubicBezTo>
                <a:cubicBezTo>
                  <a:pt x="9442264" y="2576512"/>
                  <a:pt x="9443958" y="2575242"/>
                  <a:pt x="9445088" y="2575242"/>
                </a:cubicBezTo>
                <a:close/>
                <a:moveTo>
                  <a:pt x="1242745" y="2575242"/>
                </a:moveTo>
                <a:cubicBezTo>
                  <a:pt x="1243874" y="2575242"/>
                  <a:pt x="1245004" y="2576512"/>
                  <a:pt x="1245004" y="2577782"/>
                </a:cubicBezTo>
                <a:cubicBezTo>
                  <a:pt x="1245004" y="2579052"/>
                  <a:pt x="1243874" y="2580322"/>
                  <a:pt x="1242745" y="2580322"/>
                </a:cubicBezTo>
                <a:cubicBezTo>
                  <a:pt x="1241616" y="2580322"/>
                  <a:pt x="1239922" y="2579052"/>
                  <a:pt x="1239922" y="2577782"/>
                </a:cubicBezTo>
                <a:cubicBezTo>
                  <a:pt x="1239922" y="2576512"/>
                  <a:pt x="1241616" y="2575242"/>
                  <a:pt x="1242745" y="2575242"/>
                </a:cubicBezTo>
                <a:close/>
                <a:moveTo>
                  <a:pt x="731757" y="2500948"/>
                </a:moveTo>
                <a:cubicBezTo>
                  <a:pt x="754907" y="2500948"/>
                  <a:pt x="772411" y="2518410"/>
                  <a:pt x="772411" y="2541270"/>
                </a:cubicBezTo>
                <a:cubicBezTo>
                  <a:pt x="771281" y="2563813"/>
                  <a:pt x="753213" y="2581592"/>
                  <a:pt x="730628" y="2581592"/>
                </a:cubicBezTo>
                <a:cubicBezTo>
                  <a:pt x="708043" y="2580322"/>
                  <a:pt x="690540" y="2562542"/>
                  <a:pt x="690540" y="2541270"/>
                </a:cubicBezTo>
                <a:cubicBezTo>
                  <a:pt x="691669" y="2518410"/>
                  <a:pt x="709172" y="2500948"/>
                  <a:pt x="731757" y="2500948"/>
                </a:cubicBezTo>
                <a:close/>
                <a:moveTo>
                  <a:pt x="226416" y="2416175"/>
                </a:moveTo>
                <a:cubicBezTo>
                  <a:pt x="269327" y="2416175"/>
                  <a:pt x="304899" y="2453005"/>
                  <a:pt x="303205" y="2495867"/>
                </a:cubicBezTo>
                <a:cubicBezTo>
                  <a:pt x="303205" y="2538730"/>
                  <a:pt x="266504" y="2573972"/>
                  <a:pt x="223593" y="2572702"/>
                </a:cubicBezTo>
                <a:cubicBezTo>
                  <a:pt x="180681" y="2572702"/>
                  <a:pt x="145109" y="2536190"/>
                  <a:pt x="146803" y="2493328"/>
                </a:cubicBezTo>
                <a:cubicBezTo>
                  <a:pt x="146803" y="2450465"/>
                  <a:pt x="183504" y="2416175"/>
                  <a:pt x="226416" y="2416175"/>
                </a:cubicBezTo>
                <a:close/>
                <a:moveTo>
                  <a:pt x="1126432" y="2329180"/>
                </a:moveTo>
                <a:cubicBezTo>
                  <a:pt x="1132643" y="2329180"/>
                  <a:pt x="1137724" y="2335530"/>
                  <a:pt x="1137724" y="2341880"/>
                </a:cubicBezTo>
                <a:cubicBezTo>
                  <a:pt x="1137724" y="2348230"/>
                  <a:pt x="1131514" y="2353310"/>
                  <a:pt x="1125303" y="2353310"/>
                </a:cubicBezTo>
                <a:cubicBezTo>
                  <a:pt x="1117398" y="2352040"/>
                  <a:pt x="1112316" y="2346960"/>
                  <a:pt x="1114010" y="2340610"/>
                </a:cubicBezTo>
                <a:cubicBezTo>
                  <a:pt x="1114010" y="2334260"/>
                  <a:pt x="1120221" y="2329180"/>
                  <a:pt x="1126432" y="2329180"/>
                </a:cubicBezTo>
                <a:close/>
                <a:moveTo>
                  <a:pt x="9797980" y="2319338"/>
                </a:moveTo>
                <a:cubicBezTo>
                  <a:pt x="9815483" y="2318068"/>
                  <a:pt x="9829599" y="2330450"/>
                  <a:pt x="9830728" y="2348230"/>
                </a:cubicBezTo>
                <a:cubicBezTo>
                  <a:pt x="9831857" y="2366010"/>
                  <a:pt x="9819436" y="2379663"/>
                  <a:pt x="9801367" y="2380933"/>
                </a:cubicBezTo>
                <a:cubicBezTo>
                  <a:pt x="9783864" y="2382203"/>
                  <a:pt x="9769748" y="2369503"/>
                  <a:pt x="9768619" y="2352040"/>
                </a:cubicBezTo>
                <a:cubicBezTo>
                  <a:pt x="9767490" y="2334260"/>
                  <a:pt x="9781041" y="2320608"/>
                  <a:pt x="9797980" y="2319338"/>
                </a:cubicBezTo>
                <a:close/>
                <a:moveTo>
                  <a:pt x="10267750" y="2300288"/>
                </a:moveTo>
                <a:cubicBezTo>
                  <a:pt x="10306144" y="2297748"/>
                  <a:pt x="10338893" y="2327910"/>
                  <a:pt x="10340022" y="2366010"/>
                </a:cubicBezTo>
                <a:cubicBezTo>
                  <a:pt x="10341151" y="2403792"/>
                  <a:pt x="10312355" y="2436495"/>
                  <a:pt x="10272831" y="2437765"/>
                </a:cubicBezTo>
                <a:cubicBezTo>
                  <a:pt x="10235001" y="2440305"/>
                  <a:pt x="10202253" y="2410143"/>
                  <a:pt x="10201124" y="2372043"/>
                </a:cubicBezTo>
                <a:cubicBezTo>
                  <a:pt x="10199994" y="2334260"/>
                  <a:pt x="10229920" y="2301558"/>
                  <a:pt x="10267750" y="2300288"/>
                </a:cubicBezTo>
                <a:close/>
                <a:moveTo>
                  <a:pt x="11647135" y="2288858"/>
                </a:moveTo>
                <a:cubicBezTo>
                  <a:pt x="11748203" y="2287588"/>
                  <a:pt x="11831768" y="2367280"/>
                  <a:pt x="11834591" y="2467928"/>
                </a:cubicBezTo>
                <a:cubicBezTo>
                  <a:pt x="11835720" y="2568893"/>
                  <a:pt x="11754978" y="2652077"/>
                  <a:pt x="11653345" y="2653347"/>
                </a:cubicBezTo>
                <a:cubicBezTo>
                  <a:pt x="11552277" y="2655887"/>
                  <a:pt x="11467583" y="2575242"/>
                  <a:pt x="11466454" y="2474278"/>
                </a:cubicBezTo>
                <a:cubicBezTo>
                  <a:pt x="11465325" y="2373313"/>
                  <a:pt x="11546066" y="2290128"/>
                  <a:pt x="11647135" y="2288858"/>
                </a:cubicBezTo>
                <a:close/>
                <a:moveTo>
                  <a:pt x="10731873" y="2288858"/>
                </a:moveTo>
                <a:cubicBezTo>
                  <a:pt x="10791159" y="2287588"/>
                  <a:pt x="10840847" y="2332990"/>
                  <a:pt x="10843105" y="2392363"/>
                </a:cubicBezTo>
                <a:cubicBezTo>
                  <a:pt x="10845928" y="2450465"/>
                  <a:pt x="10799064" y="2499678"/>
                  <a:pt x="10739778" y="2502218"/>
                </a:cubicBezTo>
                <a:cubicBezTo>
                  <a:pt x="10679928" y="2503488"/>
                  <a:pt x="10630805" y="2458085"/>
                  <a:pt x="10628547" y="2398713"/>
                </a:cubicBezTo>
                <a:cubicBezTo>
                  <a:pt x="10626853" y="2339340"/>
                  <a:pt x="10672588" y="2290128"/>
                  <a:pt x="10731873" y="2288858"/>
                </a:cubicBezTo>
                <a:close/>
                <a:moveTo>
                  <a:pt x="11192045" y="2285047"/>
                </a:moveTo>
                <a:cubicBezTo>
                  <a:pt x="11273351" y="2282508"/>
                  <a:pt x="11339977" y="2345690"/>
                  <a:pt x="11341106" y="2426335"/>
                </a:cubicBezTo>
                <a:cubicBezTo>
                  <a:pt x="11343930" y="2506980"/>
                  <a:pt x="11280691" y="2572702"/>
                  <a:pt x="11199950" y="2575242"/>
                </a:cubicBezTo>
                <a:cubicBezTo>
                  <a:pt x="11118643" y="2576512"/>
                  <a:pt x="11053146" y="2513330"/>
                  <a:pt x="11050323" y="2433955"/>
                </a:cubicBezTo>
                <a:cubicBezTo>
                  <a:pt x="11048065" y="2353310"/>
                  <a:pt x="11111303" y="2287588"/>
                  <a:pt x="11192045" y="2285047"/>
                </a:cubicBezTo>
                <a:close/>
                <a:moveTo>
                  <a:pt x="12130456" y="2272665"/>
                </a:moveTo>
                <a:cubicBezTo>
                  <a:pt x="12121422" y="2282508"/>
                  <a:pt x="12111258" y="2292668"/>
                  <a:pt x="12099966" y="2300288"/>
                </a:cubicBezTo>
                <a:cubicBezTo>
                  <a:pt x="12116340" y="2300288"/>
                  <a:pt x="12133843" y="2302828"/>
                  <a:pt x="12149088" y="2306638"/>
                </a:cubicBezTo>
                <a:cubicBezTo>
                  <a:pt x="12141748" y="2295208"/>
                  <a:pt x="12135537" y="2283778"/>
                  <a:pt x="12130456" y="2272665"/>
                </a:cubicBezTo>
                <a:close/>
                <a:moveTo>
                  <a:pt x="620526" y="2223453"/>
                </a:moveTo>
                <a:cubicBezTo>
                  <a:pt x="648757" y="2224723"/>
                  <a:pt x="668519" y="2248535"/>
                  <a:pt x="667390" y="2276475"/>
                </a:cubicBezTo>
                <a:cubicBezTo>
                  <a:pt x="666261" y="2304098"/>
                  <a:pt x="641982" y="2324100"/>
                  <a:pt x="614315" y="2323148"/>
                </a:cubicBezTo>
                <a:cubicBezTo>
                  <a:pt x="586648" y="2321878"/>
                  <a:pt x="565192" y="2297748"/>
                  <a:pt x="567451" y="2270125"/>
                </a:cubicBezTo>
                <a:cubicBezTo>
                  <a:pt x="569145" y="2242185"/>
                  <a:pt x="592859" y="2222183"/>
                  <a:pt x="620526" y="2223453"/>
                </a:cubicBezTo>
                <a:close/>
                <a:moveTo>
                  <a:pt x="122524" y="2109788"/>
                </a:moveTo>
                <a:cubicBezTo>
                  <a:pt x="170518" y="2113598"/>
                  <a:pt x="207219" y="2156460"/>
                  <a:pt x="204960" y="2204403"/>
                </a:cubicBezTo>
                <a:cubicBezTo>
                  <a:pt x="201008" y="2252345"/>
                  <a:pt x="159225" y="2288858"/>
                  <a:pt x="110103" y="2285047"/>
                </a:cubicBezTo>
                <a:cubicBezTo>
                  <a:pt x="60415" y="2281238"/>
                  <a:pt x="24279" y="2238375"/>
                  <a:pt x="27667" y="2190433"/>
                </a:cubicBezTo>
                <a:cubicBezTo>
                  <a:pt x="31619" y="2142807"/>
                  <a:pt x="73402" y="2105978"/>
                  <a:pt x="122524" y="2109788"/>
                </a:cubicBezTo>
                <a:close/>
                <a:moveTo>
                  <a:pt x="9662469" y="2077085"/>
                </a:moveTo>
                <a:cubicBezTo>
                  <a:pt x="9673762" y="2075815"/>
                  <a:pt x="9685054" y="2084705"/>
                  <a:pt x="9686748" y="2096135"/>
                </a:cubicBezTo>
                <a:cubicBezTo>
                  <a:pt x="9687877" y="2108518"/>
                  <a:pt x="9679973" y="2118678"/>
                  <a:pt x="9667551" y="2119948"/>
                </a:cubicBezTo>
                <a:cubicBezTo>
                  <a:pt x="9656258" y="2121218"/>
                  <a:pt x="9644966" y="2112328"/>
                  <a:pt x="9643272" y="2100898"/>
                </a:cubicBezTo>
                <a:cubicBezTo>
                  <a:pt x="9642143" y="2088515"/>
                  <a:pt x="9651177" y="2078355"/>
                  <a:pt x="9662469" y="2077085"/>
                </a:cubicBezTo>
                <a:close/>
                <a:moveTo>
                  <a:pt x="1025364" y="2069465"/>
                </a:moveTo>
                <a:cubicBezTo>
                  <a:pt x="1036656" y="2070735"/>
                  <a:pt x="1045690" y="2082165"/>
                  <a:pt x="1043996" y="2093595"/>
                </a:cubicBezTo>
                <a:cubicBezTo>
                  <a:pt x="1042867" y="2104708"/>
                  <a:pt x="1031575" y="2113598"/>
                  <a:pt x="1020282" y="2112328"/>
                </a:cubicBezTo>
                <a:cubicBezTo>
                  <a:pt x="1008989" y="2111058"/>
                  <a:pt x="999956" y="2099628"/>
                  <a:pt x="1001085" y="2088515"/>
                </a:cubicBezTo>
                <a:cubicBezTo>
                  <a:pt x="1002778" y="2077085"/>
                  <a:pt x="1014071" y="2068195"/>
                  <a:pt x="1025364" y="2069465"/>
                </a:cubicBezTo>
                <a:close/>
                <a:moveTo>
                  <a:pt x="10129981" y="2029142"/>
                </a:moveTo>
                <a:cubicBezTo>
                  <a:pt x="10163294" y="2025332"/>
                  <a:pt x="10192090" y="2049462"/>
                  <a:pt x="10196042" y="2082165"/>
                </a:cubicBezTo>
                <a:cubicBezTo>
                  <a:pt x="10199994" y="2114867"/>
                  <a:pt x="10175715" y="2143760"/>
                  <a:pt x="10142967" y="2147570"/>
                </a:cubicBezTo>
                <a:cubicBezTo>
                  <a:pt x="10110219" y="2151380"/>
                  <a:pt x="10080858" y="2127567"/>
                  <a:pt x="10076906" y="2094865"/>
                </a:cubicBezTo>
                <a:cubicBezTo>
                  <a:pt x="10074647" y="2061845"/>
                  <a:pt x="10098362" y="2032953"/>
                  <a:pt x="10129981" y="2029142"/>
                </a:cubicBezTo>
                <a:close/>
                <a:moveTo>
                  <a:pt x="12149088" y="2012632"/>
                </a:moveTo>
                <a:cubicBezTo>
                  <a:pt x="12150218" y="2015172"/>
                  <a:pt x="12151911" y="2016443"/>
                  <a:pt x="12153041" y="2018983"/>
                </a:cubicBezTo>
                <a:cubicBezTo>
                  <a:pt x="12155299" y="2016443"/>
                  <a:pt x="12155299" y="2013902"/>
                  <a:pt x="12158122" y="2012632"/>
                </a:cubicBezTo>
                <a:cubicBezTo>
                  <a:pt x="12154170" y="2012632"/>
                  <a:pt x="12151911" y="2012632"/>
                  <a:pt x="12149088" y="2012632"/>
                </a:cubicBezTo>
                <a:close/>
                <a:moveTo>
                  <a:pt x="10594104" y="1990090"/>
                </a:moveTo>
                <a:cubicBezTo>
                  <a:pt x="10648309" y="1985010"/>
                  <a:pt x="10696302" y="2025332"/>
                  <a:pt x="10700254" y="2078355"/>
                </a:cubicBezTo>
                <a:cubicBezTo>
                  <a:pt x="10705336" y="2132648"/>
                  <a:pt x="10666377" y="2179320"/>
                  <a:pt x="10611608" y="2184400"/>
                </a:cubicBezTo>
                <a:cubicBezTo>
                  <a:pt x="10558533" y="2189163"/>
                  <a:pt x="10510540" y="2148840"/>
                  <a:pt x="10505458" y="2096135"/>
                </a:cubicBezTo>
                <a:cubicBezTo>
                  <a:pt x="10500376" y="2041842"/>
                  <a:pt x="10539900" y="1995170"/>
                  <a:pt x="10594104" y="1990090"/>
                </a:cubicBezTo>
                <a:close/>
                <a:moveTo>
                  <a:pt x="11054276" y="1958657"/>
                </a:moveTo>
                <a:cubicBezTo>
                  <a:pt x="11128807" y="1953578"/>
                  <a:pt x="11194868" y="2007553"/>
                  <a:pt x="11201079" y="2082165"/>
                </a:cubicBezTo>
                <a:cubicBezTo>
                  <a:pt x="11207290" y="2156460"/>
                  <a:pt x="11151956" y="2222183"/>
                  <a:pt x="11076861" y="2228533"/>
                </a:cubicBezTo>
                <a:cubicBezTo>
                  <a:pt x="11002330" y="2234565"/>
                  <a:pt x="10936833" y="2179320"/>
                  <a:pt x="10930622" y="2104708"/>
                </a:cubicBezTo>
                <a:cubicBezTo>
                  <a:pt x="10924411" y="2030413"/>
                  <a:pt x="10979745" y="1964690"/>
                  <a:pt x="11054276" y="1958657"/>
                </a:cubicBezTo>
                <a:close/>
                <a:moveTo>
                  <a:pt x="11509365" y="1935797"/>
                </a:moveTo>
                <a:cubicBezTo>
                  <a:pt x="11605352" y="1928178"/>
                  <a:pt x="11688917" y="2000250"/>
                  <a:pt x="11696822" y="2096135"/>
                </a:cubicBezTo>
                <a:cubicBezTo>
                  <a:pt x="11704162" y="2190433"/>
                  <a:pt x="11631890" y="2273935"/>
                  <a:pt x="11535903" y="2281238"/>
                </a:cubicBezTo>
                <a:cubicBezTo>
                  <a:pt x="11439916" y="2287588"/>
                  <a:pt x="11356351" y="2217103"/>
                  <a:pt x="11349011" y="2121218"/>
                </a:cubicBezTo>
                <a:cubicBezTo>
                  <a:pt x="11341106" y="2026602"/>
                  <a:pt x="11413379" y="1943418"/>
                  <a:pt x="11509365" y="1935797"/>
                </a:cubicBezTo>
                <a:close/>
                <a:moveTo>
                  <a:pt x="528491" y="1933257"/>
                </a:moveTo>
                <a:cubicBezTo>
                  <a:pt x="561240" y="1938338"/>
                  <a:pt x="583825" y="1967230"/>
                  <a:pt x="580437" y="2000250"/>
                </a:cubicBezTo>
                <a:cubicBezTo>
                  <a:pt x="576485" y="2032953"/>
                  <a:pt x="545995" y="2055495"/>
                  <a:pt x="513247" y="2052002"/>
                </a:cubicBezTo>
                <a:cubicBezTo>
                  <a:pt x="480498" y="2046923"/>
                  <a:pt x="457913" y="2017713"/>
                  <a:pt x="461301" y="1985010"/>
                </a:cubicBezTo>
                <a:cubicBezTo>
                  <a:pt x="465253" y="1952308"/>
                  <a:pt x="495743" y="1929448"/>
                  <a:pt x="528491" y="1933257"/>
                </a:cubicBezTo>
                <a:close/>
                <a:moveTo>
                  <a:pt x="11949210" y="1913255"/>
                </a:moveTo>
                <a:cubicBezTo>
                  <a:pt x="11945822" y="1917065"/>
                  <a:pt x="11941870" y="1920557"/>
                  <a:pt x="11936788" y="1923097"/>
                </a:cubicBezTo>
                <a:cubicBezTo>
                  <a:pt x="11942999" y="1921827"/>
                  <a:pt x="11949210" y="1921827"/>
                  <a:pt x="11955986" y="1920557"/>
                </a:cubicBezTo>
                <a:cubicBezTo>
                  <a:pt x="11953163" y="1918017"/>
                  <a:pt x="11950904" y="1915795"/>
                  <a:pt x="11949210" y="1913255"/>
                </a:cubicBezTo>
                <a:close/>
                <a:moveTo>
                  <a:pt x="9515666" y="1848803"/>
                </a:moveTo>
                <a:cubicBezTo>
                  <a:pt x="9521877" y="1848803"/>
                  <a:pt x="9528652" y="1852612"/>
                  <a:pt x="9529782" y="1858963"/>
                </a:cubicBezTo>
                <a:cubicBezTo>
                  <a:pt x="9530911" y="1865312"/>
                  <a:pt x="9525829" y="1871662"/>
                  <a:pt x="9519618" y="1872933"/>
                </a:cubicBezTo>
                <a:cubicBezTo>
                  <a:pt x="9513407" y="1873885"/>
                  <a:pt x="9507197" y="1869122"/>
                  <a:pt x="9505503" y="1862773"/>
                </a:cubicBezTo>
                <a:cubicBezTo>
                  <a:pt x="9504373" y="1856422"/>
                  <a:pt x="9509455" y="1850073"/>
                  <a:pt x="9515666" y="1848803"/>
                </a:cubicBezTo>
                <a:close/>
                <a:moveTo>
                  <a:pt x="941799" y="1797050"/>
                </a:moveTo>
                <a:cubicBezTo>
                  <a:pt x="958173" y="1800860"/>
                  <a:pt x="969465" y="1816100"/>
                  <a:pt x="967207" y="1832292"/>
                </a:cubicBezTo>
                <a:cubicBezTo>
                  <a:pt x="963255" y="1848803"/>
                  <a:pt x="946881" y="1860233"/>
                  <a:pt x="930506" y="1857692"/>
                </a:cubicBezTo>
                <a:cubicBezTo>
                  <a:pt x="914132" y="1855152"/>
                  <a:pt x="902839" y="1838643"/>
                  <a:pt x="905098" y="1822450"/>
                </a:cubicBezTo>
                <a:cubicBezTo>
                  <a:pt x="909050" y="1805940"/>
                  <a:pt x="925425" y="1794510"/>
                  <a:pt x="941799" y="1797050"/>
                </a:cubicBezTo>
                <a:close/>
                <a:moveTo>
                  <a:pt x="37830" y="1791970"/>
                </a:moveTo>
                <a:cubicBezTo>
                  <a:pt x="92035" y="1799590"/>
                  <a:pt x="130429" y="1848803"/>
                  <a:pt x="122524" y="1901825"/>
                </a:cubicBezTo>
                <a:cubicBezTo>
                  <a:pt x="115184" y="1954848"/>
                  <a:pt x="65497" y="1992630"/>
                  <a:pt x="12422" y="1985010"/>
                </a:cubicBezTo>
                <a:cubicBezTo>
                  <a:pt x="9034" y="1983740"/>
                  <a:pt x="5082" y="1983740"/>
                  <a:pt x="1129" y="1982470"/>
                </a:cubicBezTo>
                <a:lnTo>
                  <a:pt x="1129" y="1794510"/>
                </a:lnTo>
                <a:cubicBezTo>
                  <a:pt x="12422" y="1790700"/>
                  <a:pt x="25408" y="1790700"/>
                  <a:pt x="37830" y="1791970"/>
                </a:cubicBezTo>
                <a:close/>
                <a:moveTo>
                  <a:pt x="9979790" y="1774507"/>
                </a:moveTo>
                <a:cubicBezTo>
                  <a:pt x="10007456" y="1770698"/>
                  <a:pt x="10033994" y="1788160"/>
                  <a:pt x="10037946" y="1816100"/>
                </a:cubicBezTo>
                <a:cubicBezTo>
                  <a:pt x="10041899" y="1842452"/>
                  <a:pt x="10023831" y="1867852"/>
                  <a:pt x="9996164" y="1872615"/>
                </a:cubicBezTo>
                <a:cubicBezTo>
                  <a:pt x="9968497" y="1876425"/>
                  <a:pt x="9941960" y="1858963"/>
                  <a:pt x="9938007" y="1831022"/>
                </a:cubicBezTo>
                <a:cubicBezTo>
                  <a:pt x="9934055" y="1804670"/>
                  <a:pt x="9952123" y="1778317"/>
                  <a:pt x="9979790" y="1774507"/>
                </a:cubicBezTo>
                <a:close/>
                <a:moveTo>
                  <a:pt x="10441090" y="1707515"/>
                </a:moveTo>
                <a:cubicBezTo>
                  <a:pt x="10489084" y="1699895"/>
                  <a:pt x="10534819" y="1732915"/>
                  <a:pt x="10542159" y="1780858"/>
                </a:cubicBezTo>
                <a:cubicBezTo>
                  <a:pt x="10550063" y="1828482"/>
                  <a:pt x="10515621" y="1872615"/>
                  <a:pt x="10467628" y="1880235"/>
                </a:cubicBezTo>
                <a:cubicBezTo>
                  <a:pt x="10418505" y="1887855"/>
                  <a:pt x="10374464" y="1855152"/>
                  <a:pt x="10366560" y="1807210"/>
                </a:cubicBezTo>
                <a:cubicBezTo>
                  <a:pt x="10359219" y="1759268"/>
                  <a:pt x="10393097" y="1715135"/>
                  <a:pt x="10441090" y="1707515"/>
                </a:cubicBezTo>
                <a:close/>
                <a:moveTo>
                  <a:pt x="1360188" y="1701165"/>
                </a:moveTo>
                <a:cubicBezTo>
                  <a:pt x="1361317" y="1701165"/>
                  <a:pt x="1363011" y="1702435"/>
                  <a:pt x="1363011" y="1703705"/>
                </a:cubicBezTo>
                <a:cubicBezTo>
                  <a:pt x="1363011" y="1706245"/>
                  <a:pt x="1361317" y="1706245"/>
                  <a:pt x="1360188" y="1706245"/>
                </a:cubicBezTo>
                <a:cubicBezTo>
                  <a:pt x="1357929" y="1706245"/>
                  <a:pt x="1357929" y="1704975"/>
                  <a:pt x="1357929" y="1703705"/>
                </a:cubicBezTo>
                <a:cubicBezTo>
                  <a:pt x="1357929" y="1701165"/>
                  <a:pt x="1359059" y="1701165"/>
                  <a:pt x="1360188" y="1701165"/>
                </a:cubicBezTo>
                <a:close/>
                <a:moveTo>
                  <a:pt x="10899003" y="1648142"/>
                </a:moveTo>
                <a:cubicBezTo>
                  <a:pt x="10968452" y="1638300"/>
                  <a:pt x="11031691" y="1686242"/>
                  <a:pt x="11041854" y="1755458"/>
                </a:cubicBezTo>
                <a:cubicBezTo>
                  <a:pt x="11052017" y="1824990"/>
                  <a:pt x="11004024" y="1887855"/>
                  <a:pt x="10934010" y="1898015"/>
                </a:cubicBezTo>
                <a:cubicBezTo>
                  <a:pt x="10864561" y="1906905"/>
                  <a:pt x="10801323" y="1860233"/>
                  <a:pt x="10791159" y="1790700"/>
                </a:cubicBezTo>
                <a:cubicBezTo>
                  <a:pt x="10781561" y="1721485"/>
                  <a:pt x="10829554" y="1658302"/>
                  <a:pt x="10899003" y="1648142"/>
                </a:cubicBezTo>
                <a:close/>
                <a:moveTo>
                  <a:pt x="9356441" y="1637030"/>
                </a:moveTo>
                <a:cubicBezTo>
                  <a:pt x="9357570" y="1637030"/>
                  <a:pt x="9359264" y="1638300"/>
                  <a:pt x="9359264" y="1639570"/>
                </a:cubicBezTo>
                <a:cubicBezTo>
                  <a:pt x="9359264" y="1640840"/>
                  <a:pt x="9357570" y="1642110"/>
                  <a:pt x="9356441" y="1642110"/>
                </a:cubicBezTo>
                <a:cubicBezTo>
                  <a:pt x="9355312" y="1642110"/>
                  <a:pt x="9354183" y="1640840"/>
                  <a:pt x="9354183" y="1639570"/>
                </a:cubicBezTo>
                <a:cubicBezTo>
                  <a:pt x="9354183" y="1638300"/>
                  <a:pt x="9355312" y="1637030"/>
                  <a:pt x="9356441" y="1637030"/>
                </a:cubicBezTo>
                <a:close/>
                <a:moveTo>
                  <a:pt x="453961" y="1633220"/>
                </a:moveTo>
                <a:cubicBezTo>
                  <a:pt x="491791" y="1639570"/>
                  <a:pt x="517199" y="1676083"/>
                  <a:pt x="509294" y="1713865"/>
                </a:cubicBezTo>
                <a:cubicBezTo>
                  <a:pt x="501954" y="1751647"/>
                  <a:pt x="466383" y="1775777"/>
                  <a:pt x="428552" y="1769428"/>
                </a:cubicBezTo>
                <a:cubicBezTo>
                  <a:pt x="390722" y="1761807"/>
                  <a:pt x="365314" y="1726565"/>
                  <a:pt x="373219" y="1688783"/>
                </a:cubicBezTo>
                <a:cubicBezTo>
                  <a:pt x="380559" y="1650683"/>
                  <a:pt x="416131" y="1626870"/>
                  <a:pt x="453961" y="1633220"/>
                </a:cubicBezTo>
                <a:close/>
                <a:moveTo>
                  <a:pt x="11351270" y="1597978"/>
                </a:moveTo>
                <a:cubicBezTo>
                  <a:pt x="11442739" y="1585278"/>
                  <a:pt x="11524610" y="1648142"/>
                  <a:pt x="11537032" y="1737677"/>
                </a:cubicBezTo>
                <a:cubicBezTo>
                  <a:pt x="11548889" y="1827530"/>
                  <a:pt x="11485651" y="1910715"/>
                  <a:pt x="11395875" y="1921827"/>
                </a:cubicBezTo>
                <a:cubicBezTo>
                  <a:pt x="11304406" y="1934527"/>
                  <a:pt x="11222535" y="1871662"/>
                  <a:pt x="11210113" y="1782128"/>
                </a:cubicBezTo>
                <a:cubicBezTo>
                  <a:pt x="11198256" y="1692275"/>
                  <a:pt x="11261494" y="1610360"/>
                  <a:pt x="11351270" y="1597978"/>
                </a:cubicBezTo>
                <a:close/>
                <a:moveTo>
                  <a:pt x="9816612" y="1534795"/>
                </a:moveTo>
                <a:cubicBezTo>
                  <a:pt x="9838068" y="1529715"/>
                  <a:pt x="9859524" y="1543685"/>
                  <a:pt x="9864606" y="1564957"/>
                </a:cubicBezTo>
                <a:cubicBezTo>
                  <a:pt x="9869687" y="1586548"/>
                  <a:pt x="9856136" y="1607820"/>
                  <a:pt x="9832987" y="1612900"/>
                </a:cubicBezTo>
                <a:cubicBezTo>
                  <a:pt x="9811531" y="1617980"/>
                  <a:pt x="9790075" y="1604010"/>
                  <a:pt x="9784993" y="1582737"/>
                </a:cubicBezTo>
                <a:cubicBezTo>
                  <a:pt x="9781041" y="1561148"/>
                  <a:pt x="9795157" y="1539875"/>
                  <a:pt x="9816612" y="1534795"/>
                </a:cubicBezTo>
                <a:close/>
                <a:moveTo>
                  <a:pt x="876302" y="1514475"/>
                </a:moveTo>
                <a:cubicBezTo>
                  <a:pt x="897758" y="1519555"/>
                  <a:pt x="911309" y="1541145"/>
                  <a:pt x="906227" y="1563687"/>
                </a:cubicBezTo>
                <a:cubicBezTo>
                  <a:pt x="901146" y="1585278"/>
                  <a:pt x="878561" y="1599248"/>
                  <a:pt x="857105" y="1594167"/>
                </a:cubicBezTo>
                <a:cubicBezTo>
                  <a:pt x="835649" y="1589088"/>
                  <a:pt x="821533" y="1566227"/>
                  <a:pt x="826615" y="1544955"/>
                </a:cubicBezTo>
                <a:cubicBezTo>
                  <a:pt x="831696" y="1523365"/>
                  <a:pt x="854846" y="1509713"/>
                  <a:pt x="876302" y="1514475"/>
                </a:cubicBezTo>
                <a:close/>
                <a:moveTo>
                  <a:pt x="1129" y="1470343"/>
                </a:moveTo>
                <a:cubicBezTo>
                  <a:pt x="44041" y="1490662"/>
                  <a:pt x="68320" y="1538605"/>
                  <a:pt x="59286" y="1586548"/>
                </a:cubicBezTo>
                <a:cubicBezTo>
                  <a:pt x="53075" y="1620520"/>
                  <a:pt x="30490" y="1648142"/>
                  <a:pt x="1129" y="1662113"/>
                </a:cubicBezTo>
                <a:close/>
                <a:moveTo>
                  <a:pt x="10304548" y="1438786"/>
                </a:moveTo>
                <a:cubicBezTo>
                  <a:pt x="10334905" y="1444843"/>
                  <a:pt x="10359784" y="1468358"/>
                  <a:pt x="10366560" y="1499552"/>
                </a:cubicBezTo>
                <a:cubicBezTo>
                  <a:pt x="10375594" y="1542415"/>
                  <a:pt x="10349056" y="1584008"/>
                  <a:pt x="10306144" y="1592897"/>
                </a:cubicBezTo>
                <a:cubicBezTo>
                  <a:pt x="10263233" y="1601788"/>
                  <a:pt x="10221450" y="1575118"/>
                  <a:pt x="10212416" y="1532255"/>
                </a:cubicBezTo>
                <a:cubicBezTo>
                  <a:pt x="10203382" y="1489392"/>
                  <a:pt x="10229920" y="1447800"/>
                  <a:pt x="10272831" y="1438910"/>
                </a:cubicBezTo>
                <a:cubicBezTo>
                  <a:pt x="10283700" y="1436688"/>
                  <a:pt x="10294428" y="1436767"/>
                  <a:pt x="10304548" y="1438786"/>
                </a:cubicBezTo>
                <a:close/>
                <a:moveTo>
                  <a:pt x="1300902" y="1436370"/>
                </a:moveTo>
                <a:cubicBezTo>
                  <a:pt x="1308242" y="1438910"/>
                  <a:pt x="1311065" y="1445260"/>
                  <a:pt x="1309936" y="1451610"/>
                </a:cubicBezTo>
                <a:cubicBezTo>
                  <a:pt x="1307113" y="1457960"/>
                  <a:pt x="1300902" y="1461770"/>
                  <a:pt x="1294691" y="1460500"/>
                </a:cubicBezTo>
                <a:cubicBezTo>
                  <a:pt x="1286786" y="1457960"/>
                  <a:pt x="1284528" y="1451610"/>
                  <a:pt x="1285657" y="1445260"/>
                </a:cubicBezTo>
                <a:cubicBezTo>
                  <a:pt x="1288480" y="1437640"/>
                  <a:pt x="1294691" y="1435100"/>
                  <a:pt x="1300902" y="1436370"/>
                </a:cubicBezTo>
                <a:close/>
                <a:moveTo>
                  <a:pt x="10773250" y="1353130"/>
                </a:moveTo>
                <a:cubicBezTo>
                  <a:pt x="10817979" y="1362075"/>
                  <a:pt x="10855245" y="1396603"/>
                  <a:pt x="10864561" y="1443990"/>
                </a:cubicBezTo>
                <a:cubicBezTo>
                  <a:pt x="10878677" y="1507173"/>
                  <a:pt x="10836894" y="1568767"/>
                  <a:pt x="10773656" y="1581467"/>
                </a:cubicBezTo>
                <a:cubicBezTo>
                  <a:pt x="10710418" y="1594167"/>
                  <a:pt x="10648309" y="1553845"/>
                  <a:pt x="10635887" y="1490662"/>
                </a:cubicBezTo>
                <a:cubicBezTo>
                  <a:pt x="10621771" y="1427480"/>
                  <a:pt x="10663554" y="1365885"/>
                  <a:pt x="10726792" y="1353185"/>
                </a:cubicBezTo>
                <a:cubicBezTo>
                  <a:pt x="10742601" y="1350010"/>
                  <a:pt x="10758340" y="1350149"/>
                  <a:pt x="10773250" y="1353130"/>
                </a:cubicBezTo>
                <a:close/>
                <a:moveTo>
                  <a:pt x="369849" y="1320468"/>
                </a:moveTo>
                <a:cubicBezTo>
                  <a:pt x="379924" y="1318875"/>
                  <a:pt x="390440" y="1319213"/>
                  <a:pt x="400886" y="1321753"/>
                </a:cubicBezTo>
                <a:cubicBezTo>
                  <a:pt x="443797" y="1331595"/>
                  <a:pt x="469206" y="1374775"/>
                  <a:pt x="459042" y="1416368"/>
                </a:cubicBezTo>
                <a:cubicBezTo>
                  <a:pt x="447750" y="1457960"/>
                  <a:pt x="404273" y="1483043"/>
                  <a:pt x="363056" y="1472882"/>
                </a:cubicBezTo>
                <a:cubicBezTo>
                  <a:pt x="319579" y="1463040"/>
                  <a:pt x="294736" y="1421130"/>
                  <a:pt x="304899" y="1379537"/>
                </a:cubicBezTo>
                <a:cubicBezTo>
                  <a:pt x="313369" y="1347391"/>
                  <a:pt x="339624" y="1325245"/>
                  <a:pt x="369849" y="1320468"/>
                </a:cubicBezTo>
                <a:close/>
                <a:moveTo>
                  <a:pt x="9641013" y="1310323"/>
                </a:moveTo>
                <a:cubicBezTo>
                  <a:pt x="9657387" y="1305242"/>
                  <a:pt x="9673762" y="1315402"/>
                  <a:pt x="9678843" y="1331595"/>
                </a:cubicBezTo>
                <a:cubicBezTo>
                  <a:pt x="9683925" y="1348105"/>
                  <a:pt x="9673762" y="1364615"/>
                  <a:pt x="9657387" y="1369695"/>
                </a:cubicBezTo>
                <a:cubicBezTo>
                  <a:pt x="9641013" y="1374775"/>
                  <a:pt x="9624639" y="1364615"/>
                  <a:pt x="9619557" y="1348105"/>
                </a:cubicBezTo>
                <a:cubicBezTo>
                  <a:pt x="9614476" y="1331595"/>
                  <a:pt x="9624639" y="1314132"/>
                  <a:pt x="9641013" y="1310323"/>
                </a:cubicBezTo>
                <a:close/>
                <a:moveTo>
                  <a:pt x="11176800" y="1275080"/>
                </a:moveTo>
                <a:cubicBezTo>
                  <a:pt x="11260365" y="1259840"/>
                  <a:pt x="11342800" y="1314132"/>
                  <a:pt x="11359175" y="1397317"/>
                </a:cubicBezTo>
                <a:cubicBezTo>
                  <a:pt x="11375549" y="1480503"/>
                  <a:pt x="11321345" y="1561148"/>
                  <a:pt x="11236650" y="1577657"/>
                </a:cubicBezTo>
                <a:cubicBezTo>
                  <a:pt x="11151956" y="1594167"/>
                  <a:pt x="11070650" y="1538605"/>
                  <a:pt x="11054276" y="1455420"/>
                </a:cubicBezTo>
                <a:cubicBezTo>
                  <a:pt x="11037902" y="1372235"/>
                  <a:pt x="11092106" y="1291272"/>
                  <a:pt x="11176800" y="1275080"/>
                </a:cubicBezTo>
                <a:close/>
                <a:moveTo>
                  <a:pt x="809632" y="1219175"/>
                </a:moveTo>
                <a:cubicBezTo>
                  <a:pt x="816099" y="1218406"/>
                  <a:pt x="822804" y="1218883"/>
                  <a:pt x="829438" y="1220788"/>
                </a:cubicBezTo>
                <a:cubicBezTo>
                  <a:pt x="855975" y="1229678"/>
                  <a:pt x="871220" y="1257300"/>
                  <a:pt x="863316" y="1282700"/>
                </a:cubicBezTo>
                <a:cubicBezTo>
                  <a:pt x="854846" y="1309053"/>
                  <a:pt x="826615" y="1324293"/>
                  <a:pt x="800077" y="1316672"/>
                </a:cubicBezTo>
                <a:cubicBezTo>
                  <a:pt x="773540" y="1309053"/>
                  <a:pt x="758295" y="1281430"/>
                  <a:pt x="766200" y="1254760"/>
                </a:cubicBezTo>
                <a:cubicBezTo>
                  <a:pt x="772975" y="1234996"/>
                  <a:pt x="790232" y="1221482"/>
                  <a:pt x="809632" y="1219175"/>
                </a:cubicBezTo>
                <a:close/>
                <a:moveTo>
                  <a:pt x="10119438" y="1186111"/>
                </a:moveTo>
                <a:cubicBezTo>
                  <a:pt x="10146037" y="1189534"/>
                  <a:pt x="10169222" y="1208405"/>
                  <a:pt x="10176845" y="1236028"/>
                </a:cubicBezTo>
                <a:cubicBezTo>
                  <a:pt x="10185879" y="1272540"/>
                  <a:pt x="10164423" y="1310323"/>
                  <a:pt x="10127722" y="1320482"/>
                </a:cubicBezTo>
                <a:cubicBezTo>
                  <a:pt x="10091021" y="1330642"/>
                  <a:pt x="10053191" y="1309053"/>
                  <a:pt x="10043028" y="1272540"/>
                </a:cubicBezTo>
                <a:cubicBezTo>
                  <a:pt x="10033994" y="1236028"/>
                  <a:pt x="10055450" y="1197928"/>
                  <a:pt x="10092151" y="1188085"/>
                </a:cubicBezTo>
                <a:cubicBezTo>
                  <a:pt x="10101326" y="1185545"/>
                  <a:pt x="10110572" y="1184970"/>
                  <a:pt x="10119438" y="1186111"/>
                </a:cubicBezTo>
                <a:close/>
                <a:moveTo>
                  <a:pt x="1129" y="1170305"/>
                </a:moveTo>
                <a:cubicBezTo>
                  <a:pt x="17504" y="1196658"/>
                  <a:pt x="25408" y="1229678"/>
                  <a:pt x="16374" y="1262380"/>
                </a:cubicBezTo>
                <a:cubicBezTo>
                  <a:pt x="14116" y="1275080"/>
                  <a:pt x="7340" y="1287463"/>
                  <a:pt x="1129" y="1297623"/>
                </a:cubicBezTo>
                <a:close/>
                <a:moveTo>
                  <a:pt x="1260249" y="1161415"/>
                </a:moveTo>
                <a:cubicBezTo>
                  <a:pt x="1270412" y="1165225"/>
                  <a:pt x="1276623" y="1177925"/>
                  <a:pt x="1273235" y="1189355"/>
                </a:cubicBezTo>
                <a:cubicBezTo>
                  <a:pt x="1269283" y="1200468"/>
                  <a:pt x="1256861" y="1205548"/>
                  <a:pt x="1245004" y="1201738"/>
                </a:cubicBezTo>
                <a:cubicBezTo>
                  <a:pt x="1235405" y="1197928"/>
                  <a:pt x="1228630" y="1185545"/>
                  <a:pt x="1232582" y="1174115"/>
                </a:cubicBezTo>
                <a:cubicBezTo>
                  <a:pt x="1236534" y="1162685"/>
                  <a:pt x="1248956" y="1157605"/>
                  <a:pt x="1260249" y="1161415"/>
                </a:cubicBezTo>
                <a:close/>
                <a:moveTo>
                  <a:pt x="9455251" y="1101090"/>
                </a:moveTo>
                <a:cubicBezTo>
                  <a:pt x="9466543" y="1097280"/>
                  <a:pt x="9478965" y="1103630"/>
                  <a:pt x="9482918" y="1114743"/>
                </a:cubicBezTo>
                <a:cubicBezTo>
                  <a:pt x="9486870" y="1126173"/>
                  <a:pt x="9480659" y="1138873"/>
                  <a:pt x="9468802" y="1142683"/>
                </a:cubicBezTo>
                <a:cubicBezTo>
                  <a:pt x="9457509" y="1146493"/>
                  <a:pt x="9445088" y="1141413"/>
                  <a:pt x="9441135" y="1128713"/>
                </a:cubicBezTo>
                <a:cubicBezTo>
                  <a:pt x="9437183" y="1117283"/>
                  <a:pt x="9443958" y="1104900"/>
                  <a:pt x="9455251" y="1101090"/>
                </a:cubicBezTo>
                <a:close/>
                <a:moveTo>
                  <a:pt x="10582371" y="1071989"/>
                </a:moveTo>
                <a:cubicBezTo>
                  <a:pt x="10623818" y="1077913"/>
                  <a:pt x="10660024" y="1107678"/>
                  <a:pt x="10671458" y="1150303"/>
                </a:cubicBezTo>
                <a:cubicBezTo>
                  <a:pt x="10686703" y="1206818"/>
                  <a:pt x="10651132" y="1264920"/>
                  <a:pt x="10594104" y="1280160"/>
                </a:cubicBezTo>
                <a:cubicBezTo>
                  <a:pt x="10535948" y="1295083"/>
                  <a:pt x="10477791" y="1261110"/>
                  <a:pt x="10462546" y="1204278"/>
                </a:cubicBezTo>
                <a:cubicBezTo>
                  <a:pt x="10447301" y="1147763"/>
                  <a:pt x="10482873" y="1089660"/>
                  <a:pt x="10539900" y="1074420"/>
                </a:cubicBezTo>
                <a:cubicBezTo>
                  <a:pt x="10554157" y="1070689"/>
                  <a:pt x="10568555" y="1070015"/>
                  <a:pt x="10582371" y="1071989"/>
                </a:cubicBezTo>
                <a:close/>
                <a:moveTo>
                  <a:pt x="331436" y="996747"/>
                </a:moveTo>
                <a:cubicBezTo>
                  <a:pt x="342870" y="995601"/>
                  <a:pt x="354727" y="996633"/>
                  <a:pt x="366443" y="1000125"/>
                </a:cubicBezTo>
                <a:cubicBezTo>
                  <a:pt x="413308" y="1014095"/>
                  <a:pt x="438716" y="1062990"/>
                  <a:pt x="424600" y="1109663"/>
                </a:cubicBezTo>
                <a:cubicBezTo>
                  <a:pt x="411049" y="1156335"/>
                  <a:pt x="361362" y="1181735"/>
                  <a:pt x="315062" y="1167765"/>
                </a:cubicBezTo>
                <a:cubicBezTo>
                  <a:pt x="268198" y="1153795"/>
                  <a:pt x="241661" y="1104900"/>
                  <a:pt x="255212" y="1058228"/>
                </a:cubicBezTo>
                <a:cubicBezTo>
                  <a:pt x="266645" y="1023223"/>
                  <a:pt x="297135" y="1000185"/>
                  <a:pt x="331436" y="996747"/>
                </a:cubicBezTo>
                <a:close/>
                <a:moveTo>
                  <a:pt x="11042772" y="967442"/>
                </a:moveTo>
                <a:cubicBezTo>
                  <a:pt x="11098881" y="976134"/>
                  <a:pt x="11146733" y="1016794"/>
                  <a:pt x="11161555" y="1074420"/>
                </a:cubicBezTo>
                <a:cubicBezTo>
                  <a:pt x="11181882" y="1151255"/>
                  <a:pt x="11135017" y="1229678"/>
                  <a:pt x="11057099" y="1249680"/>
                </a:cubicBezTo>
                <a:cubicBezTo>
                  <a:pt x="10978616" y="1268730"/>
                  <a:pt x="10900132" y="1222058"/>
                  <a:pt x="10879806" y="1145223"/>
                </a:cubicBezTo>
                <a:cubicBezTo>
                  <a:pt x="10859479" y="1068070"/>
                  <a:pt x="10906343" y="989965"/>
                  <a:pt x="10984827" y="969963"/>
                </a:cubicBezTo>
                <a:cubicBezTo>
                  <a:pt x="11004448" y="965200"/>
                  <a:pt x="11024069" y="964545"/>
                  <a:pt x="11042772" y="967442"/>
                </a:cubicBezTo>
                <a:close/>
                <a:moveTo>
                  <a:pt x="9922780" y="949380"/>
                </a:moveTo>
                <a:cubicBezTo>
                  <a:pt x="9946124" y="951210"/>
                  <a:pt x="9967086" y="966391"/>
                  <a:pt x="9974708" y="989965"/>
                </a:cubicBezTo>
                <a:cubicBezTo>
                  <a:pt x="9984871" y="1021398"/>
                  <a:pt x="9968497" y="1055688"/>
                  <a:pt x="9936878" y="1065530"/>
                </a:cubicBezTo>
                <a:cubicBezTo>
                  <a:pt x="9905259" y="1076960"/>
                  <a:pt x="9870817" y="1059498"/>
                  <a:pt x="9860653" y="1027748"/>
                </a:cubicBezTo>
                <a:cubicBezTo>
                  <a:pt x="9851055" y="996315"/>
                  <a:pt x="9867429" y="962343"/>
                  <a:pt x="9899048" y="952183"/>
                </a:cubicBezTo>
                <a:cubicBezTo>
                  <a:pt x="9906953" y="949643"/>
                  <a:pt x="9914999" y="948770"/>
                  <a:pt x="9922780" y="949380"/>
                </a:cubicBezTo>
                <a:close/>
                <a:moveTo>
                  <a:pt x="779063" y="915923"/>
                </a:moveTo>
                <a:cubicBezTo>
                  <a:pt x="786914" y="915511"/>
                  <a:pt x="794996" y="916623"/>
                  <a:pt x="802900" y="919480"/>
                </a:cubicBezTo>
                <a:cubicBezTo>
                  <a:pt x="834520" y="930593"/>
                  <a:pt x="849764" y="964883"/>
                  <a:pt x="837907" y="995045"/>
                </a:cubicBezTo>
                <a:cubicBezTo>
                  <a:pt x="826615" y="1025208"/>
                  <a:pt x="792737" y="1041718"/>
                  <a:pt x="761118" y="1030288"/>
                </a:cubicBezTo>
                <a:cubicBezTo>
                  <a:pt x="730628" y="1018858"/>
                  <a:pt x="714254" y="984885"/>
                  <a:pt x="725547" y="954723"/>
                </a:cubicBezTo>
                <a:cubicBezTo>
                  <a:pt x="734016" y="932101"/>
                  <a:pt x="755507" y="917158"/>
                  <a:pt x="779063" y="915923"/>
                </a:cubicBezTo>
                <a:close/>
                <a:moveTo>
                  <a:pt x="9270124" y="911701"/>
                </a:moveTo>
                <a:cubicBezTo>
                  <a:pt x="9273159" y="912813"/>
                  <a:pt x="9275700" y="915035"/>
                  <a:pt x="9276829" y="918210"/>
                </a:cubicBezTo>
                <a:cubicBezTo>
                  <a:pt x="9279652" y="923290"/>
                  <a:pt x="9276829" y="930593"/>
                  <a:pt x="9270618" y="933133"/>
                </a:cubicBezTo>
                <a:cubicBezTo>
                  <a:pt x="9264407" y="935673"/>
                  <a:pt x="9256502" y="933133"/>
                  <a:pt x="9254244" y="926783"/>
                </a:cubicBezTo>
                <a:cubicBezTo>
                  <a:pt x="9251420" y="920750"/>
                  <a:pt x="9254244" y="914400"/>
                  <a:pt x="9260454" y="911860"/>
                </a:cubicBezTo>
                <a:cubicBezTo>
                  <a:pt x="9263560" y="910590"/>
                  <a:pt x="9267089" y="910590"/>
                  <a:pt x="9270124" y="911701"/>
                </a:cubicBezTo>
                <a:close/>
                <a:moveTo>
                  <a:pt x="1238793" y="879158"/>
                </a:moveTo>
                <a:cubicBezTo>
                  <a:pt x="1254038" y="885190"/>
                  <a:pt x="1261943" y="902970"/>
                  <a:pt x="1255167" y="919480"/>
                </a:cubicBezTo>
                <a:cubicBezTo>
                  <a:pt x="1247827" y="934403"/>
                  <a:pt x="1230323" y="942023"/>
                  <a:pt x="1215079" y="935673"/>
                </a:cubicBezTo>
                <a:cubicBezTo>
                  <a:pt x="1199834" y="929322"/>
                  <a:pt x="1191929" y="911860"/>
                  <a:pt x="1198704" y="895350"/>
                </a:cubicBezTo>
                <a:cubicBezTo>
                  <a:pt x="1204915" y="880428"/>
                  <a:pt x="1222419" y="872808"/>
                  <a:pt x="1238793" y="879158"/>
                </a:cubicBezTo>
                <a:close/>
                <a:moveTo>
                  <a:pt x="1670168" y="877888"/>
                </a:moveTo>
                <a:cubicBezTo>
                  <a:pt x="1671297" y="879158"/>
                  <a:pt x="1671297" y="880110"/>
                  <a:pt x="1671297" y="881380"/>
                </a:cubicBezTo>
                <a:cubicBezTo>
                  <a:pt x="1670168" y="882650"/>
                  <a:pt x="1669039" y="883920"/>
                  <a:pt x="1667345" y="882650"/>
                </a:cubicBezTo>
                <a:cubicBezTo>
                  <a:pt x="1666216" y="882650"/>
                  <a:pt x="1665087" y="881380"/>
                  <a:pt x="1666216" y="879158"/>
                </a:cubicBezTo>
                <a:cubicBezTo>
                  <a:pt x="1667345" y="877888"/>
                  <a:pt x="1669039" y="877888"/>
                  <a:pt x="1670168" y="877888"/>
                </a:cubicBezTo>
                <a:close/>
                <a:moveTo>
                  <a:pt x="10377826" y="809045"/>
                </a:moveTo>
                <a:cubicBezTo>
                  <a:pt x="10416071" y="812304"/>
                  <a:pt x="10450266" y="837486"/>
                  <a:pt x="10462546" y="875348"/>
                </a:cubicBezTo>
                <a:cubicBezTo>
                  <a:pt x="10478920" y="925513"/>
                  <a:pt x="10451254" y="981075"/>
                  <a:pt x="10399308" y="997585"/>
                </a:cubicBezTo>
                <a:cubicBezTo>
                  <a:pt x="10347927" y="1015048"/>
                  <a:pt x="10292029" y="987425"/>
                  <a:pt x="10275655" y="935673"/>
                </a:cubicBezTo>
                <a:cubicBezTo>
                  <a:pt x="10259280" y="885190"/>
                  <a:pt x="10286947" y="829945"/>
                  <a:pt x="10338893" y="813435"/>
                </a:cubicBezTo>
                <a:cubicBezTo>
                  <a:pt x="10351880" y="809308"/>
                  <a:pt x="10365078" y="807958"/>
                  <a:pt x="10377826" y="809045"/>
                </a:cubicBezTo>
                <a:close/>
                <a:moveTo>
                  <a:pt x="9058318" y="737870"/>
                </a:moveTo>
                <a:cubicBezTo>
                  <a:pt x="9059447" y="737870"/>
                  <a:pt x="9061706" y="737870"/>
                  <a:pt x="9061706" y="739140"/>
                </a:cubicBezTo>
                <a:cubicBezTo>
                  <a:pt x="9061706" y="740410"/>
                  <a:pt x="9061706" y="741680"/>
                  <a:pt x="9060576" y="742950"/>
                </a:cubicBezTo>
                <a:cubicBezTo>
                  <a:pt x="9059447" y="744220"/>
                  <a:pt x="9056624" y="742950"/>
                  <a:pt x="9056624" y="741680"/>
                </a:cubicBezTo>
                <a:cubicBezTo>
                  <a:pt x="9056624" y="740410"/>
                  <a:pt x="9056624" y="737870"/>
                  <a:pt x="9058318" y="737870"/>
                </a:cubicBezTo>
                <a:close/>
                <a:moveTo>
                  <a:pt x="9714088" y="733103"/>
                </a:moveTo>
                <a:cubicBezTo>
                  <a:pt x="9733859" y="733564"/>
                  <a:pt x="9751963" y="745411"/>
                  <a:pt x="9759585" y="764223"/>
                </a:cubicBezTo>
                <a:cubicBezTo>
                  <a:pt x="9769748" y="789305"/>
                  <a:pt x="9757327" y="818515"/>
                  <a:pt x="9731918" y="828675"/>
                </a:cubicBezTo>
                <a:cubicBezTo>
                  <a:pt x="9706510" y="839788"/>
                  <a:pt x="9676585" y="827405"/>
                  <a:pt x="9666422" y="802005"/>
                </a:cubicBezTo>
                <a:cubicBezTo>
                  <a:pt x="9656258" y="775653"/>
                  <a:pt x="9668680" y="746443"/>
                  <a:pt x="9694088" y="736600"/>
                </a:cubicBezTo>
                <a:cubicBezTo>
                  <a:pt x="9700723" y="734060"/>
                  <a:pt x="9707498" y="732949"/>
                  <a:pt x="9714088" y="733103"/>
                </a:cubicBezTo>
                <a:close/>
                <a:moveTo>
                  <a:pt x="10831327" y="676364"/>
                </a:moveTo>
                <a:cubicBezTo>
                  <a:pt x="10884076" y="681157"/>
                  <a:pt x="10931187" y="716756"/>
                  <a:pt x="10948126" y="770573"/>
                </a:cubicBezTo>
                <a:cubicBezTo>
                  <a:pt x="10970711" y="842328"/>
                  <a:pt x="10931752" y="918210"/>
                  <a:pt x="10859479" y="940753"/>
                </a:cubicBezTo>
                <a:cubicBezTo>
                  <a:pt x="10788901" y="963613"/>
                  <a:pt x="10711547" y="923290"/>
                  <a:pt x="10688962" y="852488"/>
                </a:cubicBezTo>
                <a:cubicBezTo>
                  <a:pt x="10666377" y="780733"/>
                  <a:pt x="10705336" y="704850"/>
                  <a:pt x="10777608" y="682308"/>
                </a:cubicBezTo>
                <a:cubicBezTo>
                  <a:pt x="10795535" y="676593"/>
                  <a:pt x="10813744" y="674767"/>
                  <a:pt x="10831327" y="676364"/>
                </a:cubicBezTo>
                <a:close/>
                <a:moveTo>
                  <a:pt x="316889" y="664756"/>
                </a:moveTo>
                <a:cubicBezTo>
                  <a:pt x="329602" y="664250"/>
                  <a:pt x="342588" y="666194"/>
                  <a:pt x="355151" y="670878"/>
                </a:cubicBezTo>
                <a:cubicBezTo>
                  <a:pt x="405967" y="689928"/>
                  <a:pt x="431376" y="745173"/>
                  <a:pt x="412178" y="795655"/>
                </a:cubicBezTo>
                <a:cubicBezTo>
                  <a:pt x="392981" y="846138"/>
                  <a:pt x="337647" y="872808"/>
                  <a:pt x="285702" y="852488"/>
                </a:cubicBezTo>
                <a:cubicBezTo>
                  <a:pt x="234885" y="833755"/>
                  <a:pt x="210042" y="778193"/>
                  <a:pt x="228674" y="727710"/>
                </a:cubicBezTo>
                <a:cubicBezTo>
                  <a:pt x="243072" y="689848"/>
                  <a:pt x="278750" y="666274"/>
                  <a:pt x="316889" y="664756"/>
                </a:cubicBezTo>
                <a:close/>
                <a:moveTo>
                  <a:pt x="1660922" y="606703"/>
                </a:moveTo>
                <a:cubicBezTo>
                  <a:pt x="1663816" y="605790"/>
                  <a:pt x="1667063" y="606108"/>
                  <a:pt x="1670168" y="608013"/>
                </a:cubicBezTo>
                <a:cubicBezTo>
                  <a:pt x="1676379" y="611505"/>
                  <a:pt x="1677508" y="617855"/>
                  <a:pt x="1675250" y="624205"/>
                </a:cubicBezTo>
                <a:cubicBezTo>
                  <a:pt x="1672427" y="630555"/>
                  <a:pt x="1665087" y="633095"/>
                  <a:pt x="1658876" y="629285"/>
                </a:cubicBezTo>
                <a:cubicBezTo>
                  <a:pt x="1652100" y="625475"/>
                  <a:pt x="1649842" y="619125"/>
                  <a:pt x="1653794" y="612775"/>
                </a:cubicBezTo>
                <a:cubicBezTo>
                  <a:pt x="1655488" y="609759"/>
                  <a:pt x="1658029" y="607616"/>
                  <a:pt x="1660922" y="606703"/>
                </a:cubicBezTo>
                <a:close/>
                <a:moveTo>
                  <a:pt x="770673" y="603558"/>
                </a:moveTo>
                <a:cubicBezTo>
                  <a:pt x="779715" y="603627"/>
                  <a:pt x="788926" y="605473"/>
                  <a:pt x="797819" y="609283"/>
                </a:cubicBezTo>
                <a:cubicBezTo>
                  <a:pt x="833390" y="624205"/>
                  <a:pt x="849764" y="665798"/>
                  <a:pt x="834520" y="699770"/>
                </a:cubicBezTo>
                <a:cubicBezTo>
                  <a:pt x="819275" y="735330"/>
                  <a:pt x="778622" y="751523"/>
                  <a:pt x="743615" y="736600"/>
                </a:cubicBezTo>
                <a:cubicBezTo>
                  <a:pt x="708043" y="721360"/>
                  <a:pt x="691669" y="681038"/>
                  <a:pt x="706914" y="645795"/>
                </a:cubicBezTo>
                <a:cubicBezTo>
                  <a:pt x="717924" y="619125"/>
                  <a:pt x="743544" y="603349"/>
                  <a:pt x="770673" y="603558"/>
                </a:cubicBezTo>
                <a:close/>
                <a:moveTo>
                  <a:pt x="1205409" y="585788"/>
                </a:moveTo>
                <a:cubicBezTo>
                  <a:pt x="1215220" y="582295"/>
                  <a:pt x="1226371" y="582613"/>
                  <a:pt x="1236534" y="587693"/>
                </a:cubicBezTo>
                <a:cubicBezTo>
                  <a:pt x="1256861" y="597853"/>
                  <a:pt x="1265330" y="621665"/>
                  <a:pt x="1255167" y="641985"/>
                </a:cubicBezTo>
                <a:cubicBezTo>
                  <a:pt x="1245004" y="661988"/>
                  <a:pt x="1221290" y="670878"/>
                  <a:pt x="1200963" y="660718"/>
                </a:cubicBezTo>
                <a:cubicBezTo>
                  <a:pt x="1180636" y="652145"/>
                  <a:pt x="1172167" y="626745"/>
                  <a:pt x="1182330" y="606743"/>
                </a:cubicBezTo>
                <a:cubicBezTo>
                  <a:pt x="1187130" y="596583"/>
                  <a:pt x="1195599" y="589280"/>
                  <a:pt x="1205409" y="585788"/>
                </a:cubicBezTo>
                <a:close/>
                <a:moveTo>
                  <a:pt x="10161097" y="564029"/>
                </a:moveTo>
                <a:cubicBezTo>
                  <a:pt x="10195583" y="565071"/>
                  <a:pt x="10228085" y="586026"/>
                  <a:pt x="10241212" y="619125"/>
                </a:cubicBezTo>
                <a:cubicBezTo>
                  <a:pt x="10259280" y="664528"/>
                  <a:pt x="10236131" y="715010"/>
                  <a:pt x="10190960" y="732790"/>
                </a:cubicBezTo>
                <a:cubicBezTo>
                  <a:pt x="10145226" y="750253"/>
                  <a:pt x="10093280" y="728980"/>
                  <a:pt x="10075776" y="683578"/>
                </a:cubicBezTo>
                <a:cubicBezTo>
                  <a:pt x="10058273" y="638175"/>
                  <a:pt x="10080858" y="587693"/>
                  <a:pt x="10126593" y="569913"/>
                </a:cubicBezTo>
                <a:cubicBezTo>
                  <a:pt x="10137886" y="565547"/>
                  <a:pt x="10149602" y="563682"/>
                  <a:pt x="10161097" y="564029"/>
                </a:cubicBezTo>
                <a:close/>
                <a:moveTo>
                  <a:pt x="9511361" y="535305"/>
                </a:moveTo>
                <a:cubicBezTo>
                  <a:pt x="9521171" y="538798"/>
                  <a:pt x="9529781" y="546100"/>
                  <a:pt x="9534863" y="556260"/>
                </a:cubicBezTo>
                <a:cubicBezTo>
                  <a:pt x="9545027" y="576263"/>
                  <a:pt x="9535993" y="601663"/>
                  <a:pt x="9515666" y="610235"/>
                </a:cubicBezTo>
                <a:cubicBezTo>
                  <a:pt x="9495339" y="620395"/>
                  <a:pt x="9471625" y="611505"/>
                  <a:pt x="9461462" y="591503"/>
                </a:cubicBezTo>
                <a:cubicBezTo>
                  <a:pt x="9451298" y="571183"/>
                  <a:pt x="9460333" y="547370"/>
                  <a:pt x="9480659" y="537210"/>
                </a:cubicBezTo>
                <a:cubicBezTo>
                  <a:pt x="9490540" y="532130"/>
                  <a:pt x="9501550" y="531813"/>
                  <a:pt x="9511361" y="535305"/>
                </a:cubicBezTo>
                <a:close/>
                <a:moveTo>
                  <a:pt x="10605988" y="405180"/>
                </a:moveTo>
                <a:cubicBezTo>
                  <a:pt x="10655402" y="406757"/>
                  <a:pt x="10701243" y="437356"/>
                  <a:pt x="10719452" y="485458"/>
                </a:cubicBezTo>
                <a:cubicBezTo>
                  <a:pt x="10743166" y="551180"/>
                  <a:pt x="10711547" y="622935"/>
                  <a:pt x="10646050" y="648335"/>
                </a:cubicBezTo>
                <a:cubicBezTo>
                  <a:pt x="10581683" y="673418"/>
                  <a:pt x="10508281" y="640715"/>
                  <a:pt x="10482873" y="576263"/>
                </a:cubicBezTo>
                <a:cubicBezTo>
                  <a:pt x="10457465" y="510858"/>
                  <a:pt x="10490778" y="438785"/>
                  <a:pt x="10556274" y="413703"/>
                </a:cubicBezTo>
                <a:cubicBezTo>
                  <a:pt x="10572648" y="407353"/>
                  <a:pt x="10589517" y="404654"/>
                  <a:pt x="10605988" y="405180"/>
                </a:cubicBezTo>
                <a:close/>
                <a:moveTo>
                  <a:pt x="9283675" y="354648"/>
                </a:moveTo>
                <a:cubicBezTo>
                  <a:pt x="9291368" y="356870"/>
                  <a:pt x="9298284" y="361950"/>
                  <a:pt x="9302237" y="369570"/>
                </a:cubicBezTo>
                <a:cubicBezTo>
                  <a:pt x="9309577" y="384493"/>
                  <a:pt x="9304495" y="403543"/>
                  <a:pt x="9289250" y="411163"/>
                </a:cubicBezTo>
                <a:cubicBezTo>
                  <a:pt x="9274570" y="418783"/>
                  <a:pt x="9255373" y="413703"/>
                  <a:pt x="9248033" y="398463"/>
                </a:cubicBezTo>
                <a:cubicBezTo>
                  <a:pt x="9240128" y="383540"/>
                  <a:pt x="9245209" y="364490"/>
                  <a:pt x="9260454" y="356870"/>
                </a:cubicBezTo>
                <a:cubicBezTo>
                  <a:pt x="9267512" y="353060"/>
                  <a:pt x="9275982" y="352425"/>
                  <a:pt x="9283675" y="354648"/>
                </a:cubicBezTo>
                <a:close/>
                <a:moveTo>
                  <a:pt x="9933534" y="337954"/>
                </a:moveTo>
                <a:cubicBezTo>
                  <a:pt x="9964686" y="336808"/>
                  <a:pt x="9994329" y="354013"/>
                  <a:pt x="10007456" y="383540"/>
                </a:cubicBezTo>
                <a:cubicBezTo>
                  <a:pt x="10025525" y="423863"/>
                  <a:pt x="10008586" y="469265"/>
                  <a:pt x="9968497" y="486728"/>
                </a:cubicBezTo>
                <a:cubicBezTo>
                  <a:pt x="9928973" y="505778"/>
                  <a:pt x="9880980" y="487998"/>
                  <a:pt x="9863476" y="448945"/>
                </a:cubicBezTo>
                <a:cubicBezTo>
                  <a:pt x="9845973" y="409893"/>
                  <a:pt x="9863476" y="363220"/>
                  <a:pt x="9902436" y="345440"/>
                </a:cubicBezTo>
                <a:cubicBezTo>
                  <a:pt x="9912599" y="340757"/>
                  <a:pt x="9923151" y="338336"/>
                  <a:pt x="9933534" y="337954"/>
                </a:cubicBezTo>
                <a:close/>
                <a:moveTo>
                  <a:pt x="1674897" y="328771"/>
                </a:moveTo>
                <a:cubicBezTo>
                  <a:pt x="1680473" y="327660"/>
                  <a:pt x="1686542" y="328613"/>
                  <a:pt x="1691624" y="331788"/>
                </a:cubicBezTo>
                <a:cubicBezTo>
                  <a:pt x="1701787" y="339090"/>
                  <a:pt x="1704046" y="351790"/>
                  <a:pt x="1697835" y="361950"/>
                </a:cubicBezTo>
                <a:cubicBezTo>
                  <a:pt x="1691624" y="372110"/>
                  <a:pt x="1677508" y="374650"/>
                  <a:pt x="1667345" y="368300"/>
                </a:cubicBezTo>
                <a:cubicBezTo>
                  <a:pt x="1657182" y="360680"/>
                  <a:pt x="1654923" y="347980"/>
                  <a:pt x="1661134" y="338138"/>
                </a:cubicBezTo>
                <a:cubicBezTo>
                  <a:pt x="1664240" y="333058"/>
                  <a:pt x="1669321" y="329883"/>
                  <a:pt x="1674897" y="328771"/>
                </a:cubicBezTo>
                <a:close/>
                <a:moveTo>
                  <a:pt x="324855" y="326440"/>
                </a:moveTo>
                <a:cubicBezTo>
                  <a:pt x="338777" y="326628"/>
                  <a:pt x="352892" y="329565"/>
                  <a:pt x="366443" y="335598"/>
                </a:cubicBezTo>
                <a:cubicBezTo>
                  <a:pt x="421212" y="359410"/>
                  <a:pt x="444927" y="422593"/>
                  <a:pt x="421212" y="476568"/>
                </a:cubicBezTo>
                <a:cubicBezTo>
                  <a:pt x="396933" y="529590"/>
                  <a:pt x="333695" y="554990"/>
                  <a:pt x="279491" y="530860"/>
                </a:cubicBezTo>
                <a:cubicBezTo>
                  <a:pt x="225287" y="507048"/>
                  <a:pt x="199878" y="443865"/>
                  <a:pt x="225287" y="389573"/>
                </a:cubicBezTo>
                <a:cubicBezTo>
                  <a:pt x="243072" y="350044"/>
                  <a:pt x="283090" y="325874"/>
                  <a:pt x="324855" y="326440"/>
                </a:cubicBezTo>
                <a:close/>
                <a:moveTo>
                  <a:pt x="1237849" y="286420"/>
                </a:moveTo>
                <a:cubicBezTo>
                  <a:pt x="1244333" y="287179"/>
                  <a:pt x="1250791" y="289243"/>
                  <a:pt x="1256861" y="292735"/>
                </a:cubicBezTo>
                <a:cubicBezTo>
                  <a:pt x="1280575" y="306388"/>
                  <a:pt x="1289609" y="336868"/>
                  <a:pt x="1275494" y="360680"/>
                </a:cubicBezTo>
                <a:cubicBezTo>
                  <a:pt x="1261943" y="384493"/>
                  <a:pt x="1231453" y="393383"/>
                  <a:pt x="1207174" y="379730"/>
                </a:cubicBezTo>
                <a:cubicBezTo>
                  <a:pt x="1183459" y="365760"/>
                  <a:pt x="1174425" y="335598"/>
                  <a:pt x="1188541" y="311468"/>
                </a:cubicBezTo>
                <a:cubicBezTo>
                  <a:pt x="1198704" y="293608"/>
                  <a:pt x="1218396" y="284143"/>
                  <a:pt x="1237849" y="286420"/>
                </a:cubicBezTo>
                <a:close/>
                <a:moveTo>
                  <a:pt x="784029" y="285849"/>
                </a:moveTo>
                <a:cubicBezTo>
                  <a:pt x="794219" y="286445"/>
                  <a:pt x="804453" y="289004"/>
                  <a:pt x="814193" y="293688"/>
                </a:cubicBezTo>
                <a:cubicBezTo>
                  <a:pt x="853152" y="312738"/>
                  <a:pt x="869526" y="359410"/>
                  <a:pt x="849764" y="398463"/>
                </a:cubicBezTo>
                <a:cubicBezTo>
                  <a:pt x="829438" y="437515"/>
                  <a:pt x="782574" y="452755"/>
                  <a:pt x="743615" y="433705"/>
                </a:cubicBezTo>
                <a:cubicBezTo>
                  <a:pt x="704091" y="414973"/>
                  <a:pt x="687717" y="367030"/>
                  <a:pt x="708043" y="329248"/>
                </a:cubicBezTo>
                <a:cubicBezTo>
                  <a:pt x="723288" y="299958"/>
                  <a:pt x="753460" y="284063"/>
                  <a:pt x="784029" y="285849"/>
                </a:cubicBezTo>
                <a:close/>
                <a:moveTo>
                  <a:pt x="9048225" y="191294"/>
                </a:moveTo>
                <a:cubicBezTo>
                  <a:pt x="9053660" y="192405"/>
                  <a:pt x="9058600" y="195580"/>
                  <a:pt x="9061706" y="200660"/>
                </a:cubicBezTo>
                <a:cubicBezTo>
                  <a:pt x="9068481" y="210503"/>
                  <a:pt x="9065658" y="224473"/>
                  <a:pt x="9054365" y="230823"/>
                </a:cubicBezTo>
                <a:cubicBezTo>
                  <a:pt x="9044202" y="237173"/>
                  <a:pt x="9030086" y="234633"/>
                  <a:pt x="9023876" y="224473"/>
                </a:cubicBezTo>
                <a:cubicBezTo>
                  <a:pt x="9018794" y="214313"/>
                  <a:pt x="9021617" y="200660"/>
                  <a:pt x="9031780" y="194310"/>
                </a:cubicBezTo>
                <a:cubicBezTo>
                  <a:pt x="9036862" y="191135"/>
                  <a:pt x="9042791" y="190183"/>
                  <a:pt x="9048225" y="191294"/>
                </a:cubicBezTo>
                <a:close/>
                <a:moveTo>
                  <a:pt x="10368536" y="152351"/>
                </a:moveTo>
                <a:cubicBezTo>
                  <a:pt x="10413847" y="151368"/>
                  <a:pt x="10457888" y="177086"/>
                  <a:pt x="10477791" y="220663"/>
                </a:cubicBezTo>
                <a:cubicBezTo>
                  <a:pt x="10504329" y="278765"/>
                  <a:pt x="10478920" y="347980"/>
                  <a:pt x="10420764" y="374650"/>
                </a:cubicBezTo>
                <a:cubicBezTo>
                  <a:pt x="10361478" y="401003"/>
                  <a:pt x="10292029" y="374650"/>
                  <a:pt x="10265491" y="316548"/>
                </a:cubicBezTo>
                <a:cubicBezTo>
                  <a:pt x="10238954" y="258445"/>
                  <a:pt x="10264362" y="189230"/>
                  <a:pt x="10323648" y="162560"/>
                </a:cubicBezTo>
                <a:cubicBezTo>
                  <a:pt x="10338187" y="155972"/>
                  <a:pt x="10353432" y="152678"/>
                  <a:pt x="10368536" y="152351"/>
                </a:cubicBezTo>
                <a:close/>
                <a:moveTo>
                  <a:pt x="2148972" y="148908"/>
                </a:moveTo>
                <a:cubicBezTo>
                  <a:pt x="2150666" y="147638"/>
                  <a:pt x="2151795" y="147638"/>
                  <a:pt x="2152925" y="148908"/>
                </a:cubicBezTo>
                <a:cubicBezTo>
                  <a:pt x="2154054" y="148908"/>
                  <a:pt x="2155748" y="151448"/>
                  <a:pt x="2152925" y="152718"/>
                </a:cubicBezTo>
                <a:cubicBezTo>
                  <a:pt x="2151795" y="153988"/>
                  <a:pt x="2150666" y="153988"/>
                  <a:pt x="2148972" y="152718"/>
                </a:cubicBezTo>
                <a:cubicBezTo>
                  <a:pt x="2147843" y="151448"/>
                  <a:pt x="2147843" y="150178"/>
                  <a:pt x="2148972" y="148908"/>
                </a:cubicBezTo>
                <a:close/>
                <a:moveTo>
                  <a:pt x="9696523" y="131520"/>
                </a:moveTo>
                <a:cubicBezTo>
                  <a:pt x="9723626" y="128647"/>
                  <a:pt x="9750410" y="142161"/>
                  <a:pt x="9763537" y="167640"/>
                </a:cubicBezTo>
                <a:cubicBezTo>
                  <a:pt x="9781041" y="201930"/>
                  <a:pt x="9768619" y="243523"/>
                  <a:pt x="9734741" y="260985"/>
                </a:cubicBezTo>
                <a:cubicBezTo>
                  <a:pt x="9701428" y="280035"/>
                  <a:pt x="9658517" y="267335"/>
                  <a:pt x="9641013" y="233363"/>
                </a:cubicBezTo>
                <a:cubicBezTo>
                  <a:pt x="9623510" y="199390"/>
                  <a:pt x="9635932" y="157798"/>
                  <a:pt x="9669809" y="140018"/>
                </a:cubicBezTo>
                <a:cubicBezTo>
                  <a:pt x="9678420" y="135255"/>
                  <a:pt x="9687489" y="132477"/>
                  <a:pt x="9696523" y="131520"/>
                </a:cubicBezTo>
                <a:close/>
                <a:moveTo>
                  <a:pt x="1129" y="103505"/>
                </a:moveTo>
                <a:cubicBezTo>
                  <a:pt x="31619" y="143828"/>
                  <a:pt x="38960" y="199390"/>
                  <a:pt x="16374" y="248285"/>
                </a:cubicBezTo>
                <a:cubicBezTo>
                  <a:pt x="12422" y="257175"/>
                  <a:pt x="7340" y="266065"/>
                  <a:pt x="1129" y="273685"/>
                </a:cubicBezTo>
                <a:close/>
                <a:moveTo>
                  <a:pt x="8808894" y="48419"/>
                </a:moveTo>
                <a:cubicBezTo>
                  <a:pt x="8811858" y="48895"/>
                  <a:pt x="8814681" y="50483"/>
                  <a:pt x="8816657" y="53023"/>
                </a:cubicBezTo>
                <a:cubicBezTo>
                  <a:pt x="8820610" y="58103"/>
                  <a:pt x="8819480" y="65723"/>
                  <a:pt x="8814399" y="69215"/>
                </a:cubicBezTo>
                <a:cubicBezTo>
                  <a:pt x="8807623" y="73025"/>
                  <a:pt x="8800283" y="71755"/>
                  <a:pt x="8797460" y="66993"/>
                </a:cubicBezTo>
                <a:cubicBezTo>
                  <a:pt x="8794072" y="61913"/>
                  <a:pt x="8795201" y="54293"/>
                  <a:pt x="8800283" y="50483"/>
                </a:cubicBezTo>
                <a:cubicBezTo>
                  <a:pt x="8802824" y="48578"/>
                  <a:pt x="8805930" y="47943"/>
                  <a:pt x="8808894" y="48419"/>
                </a:cubicBezTo>
                <a:close/>
                <a:moveTo>
                  <a:pt x="1708563" y="46514"/>
                </a:moveTo>
                <a:cubicBezTo>
                  <a:pt x="1716468" y="45085"/>
                  <a:pt x="1724937" y="46673"/>
                  <a:pt x="1731713" y="51753"/>
                </a:cubicBezTo>
                <a:cubicBezTo>
                  <a:pt x="1745828" y="61913"/>
                  <a:pt x="1749781" y="80645"/>
                  <a:pt x="1739617" y="94615"/>
                </a:cubicBezTo>
                <a:cubicBezTo>
                  <a:pt x="1729454" y="108585"/>
                  <a:pt x="1709127" y="112395"/>
                  <a:pt x="1696706" y="102235"/>
                </a:cubicBezTo>
                <a:cubicBezTo>
                  <a:pt x="1682590" y="92075"/>
                  <a:pt x="1678638" y="73025"/>
                  <a:pt x="1688801" y="59373"/>
                </a:cubicBezTo>
                <a:cubicBezTo>
                  <a:pt x="1693318" y="52388"/>
                  <a:pt x="1700658" y="47943"/>
                  <a:pt x="1708563" y="46514"/>
                </a:cubicBezTo>
                <a:close/>
                <a:moveTo>
                  <a:pt x="9400833" y="2540"/>
                </a:moveTo>
                <a:lnTo>
                  <a:pt x="9520748" y="2540"/>
                </a:lnTo>
                <a:cubicBezTo>
                  <a:pt x="9520748" y="22860"/>
                  <a:pt x="9510584" y="42863"/>
                  <a:pt x="9491952" y="54293"/>
                </a:cubicBezTo>
                <a:cubicBezTo>
                  <a:pt x="9463720" y="70485"/>
                  <a:pt x="9427584" y="61913"/>
                  <a:pt x="9409516" y="33973"/>
                </a:cubicBezTo>
                <a:close/>
                <a:moveTo>
                  <a:pt x="11403215" y="1270"/>
                </a:moveTo>
                <a:lnTo>
                  <a:pt x="11944129" y="1270"/>
                </a:lnTo>
                <a:cubicBezTo>
                  <a:pt x="12017530" y="21590"/>
                  <a:pt x="12079639" y="75565"/>
                  <a:pt x="12106177" y="151448"/>
                </a:cubicBezTo>
                <a:cubicBezTo>
                  <a:pt x="12128762" y="214313"/>
                  <a:pt x="12122551" y="282575"/>
                  <a:pt x="12094884" y="338138"/>
                </a:cubicBezTo>
                <a:cubicBezTo>
                  <a:pt x="12111823" y="336233"/>
                  <a:pt x="12128621" y="335915"/>
                  <a:pt x="12144924" y="336987"/>
                </a:cubicBezTo>
                <a:lnTo>
                  <a:pt x="12179301" y="342232"/>
                </a:lnTo>
                <a:lnTo>
                  <a:pt x="12179301" y="1144526"/>
                </a:lnTo>
                <a:lnTo>
                  <a:pt x="12135961" y="1095534"/>
                </a:lnTo>
                <a:cubicBezTo>
                  <a:pt x="12121139" y="1071880"/>
                  <a:pt x="12110129" y="1045369"/>
                  <a:pt x="12103918" y="1016318"/>
                </a:cubicBezTo>
                <a:cubicBezTo>
                  <a:pt x="12088673" y="952183"/>
                  <a:pt x="12099966" y="887730"/>
                  <a:pt x="12130456" y="833755"/>
                </a:cubicBezTo>
                <a:cubicBezTo>
                  <a:pt x="12020353" y="835025"/>
                  <a:pt x="11917591" y="764223"/>
                  <a:pt x="11885972" y="654368"/>
                </a:cubicBezTo>
                <a:cubicBezTo>
                  <a:pt x="11867339" y="590233"/>
                  <a:pt x="11876373" y="524510"/>
                  <a:pt x="11905169" y="469265"/>
                </a:cubicBezTo>
                <a:cubicBezTo>
                  <a:pt x="11796196" y="481648"/>
                  <a:pt x="11688917" y="418783"/>
                  <a:pt x="11651087" y="311468"/>
                </a:cubicBezTo>
                <a:cubicBezTo>
                  <a:pt x="11628502" y="248603"/>
                  <a:pt x="11634713" y="181610"/>
                  <a:pt x="11662379" y="124778"/>
                </a:cubicBezTo>
                <a:cubicBezTo>
                  <a:pt x="11559053" y="147638"/>
                  <a:pt x="11451209" y="98425"/>
                  <a:pt x="11403215" y="1270"/>
                </a:cubicBezTo>
                <a:close/>
                <a:moveTo>
                  <a:pt x="10718322" y="1270"/>
                </a:moveTo>
                <a:lnTo>
                  <a:pt x="10899003" y="1270"/>
                </a:lnTo>
                <a:cubicBezTo>
                  <a:pt x="10943044" y="20320"/>
                  <a:pt x="10979745" y="54293"/>
                  <a:pt x="11000072" y="100965"/>
                </a:cubicBezTo>
                <a:cubicBezTo>
                  <a:pt x="11023786" y="155258"/>
                  <a:pt x="11018704" y="213043"/>
                  <a:pt x="10994990" y="262255"/>
                </a:cubicBezTo>
                <a:cubicBezTo>
                  <a:pt x="11014187" y="255905"/>
                  <a:pt x="11033949" y="253365"/>
                  <a:pt x="11053146" y="254635"/>
                </a:cubicBezTo>
                <a:cubicBezTo>
                  <a:pt x="11157038" y="220663"/>
                  <a:pt x="11269399" y="273685"/>
                  <a:pt x="11307229" y="377190"/>
                </a:cubicBezTo>
                <a:cubicBezTo>
                  <a:pt x="11329814" y="438785"/>
                  <a:pt x="11319651" y="503238"/>
                  <a:pt x="11286902" y="554990"/>
                </a:cubicBezTo>
                <a:cubicBezTo>
                  <a:pt x="11289725" y="554990"/>
                  <a:pt x="11293113" y="556260"/>
                  <a:pt x="11295936" y="556260"/>
                </a:cubicBezTo>
                <a:cubicBezTo>
                  <a:pt x="11308358" y="549910"/>
                  <a:pt x="11322474" y="543560"/>
                  <a:pt x="11337719" y="538480"/>
                </a:cubicBezTo>
                <a:cubicBezTo>
                  <a:pt x="11450080" y="504508"/>
                  <a:pt x="11567522" y="567373"/>
                  <a:pt x="11601964" y="679768"/>
                </a:cubicBezTo>
                <a:cubicBezTo>
                  <a:pt x="11620597" y="744220"/>
                  <a:pt x="11608175" y="809625"/>
                  <a:pt x="11572604" y="860108"/>
                </a:cubicBezTo>
                <a:cubicBezTo>
                  <a:pt x="11585590" y="853758"/>
                  <a:pt x="11599141" y="849948"/>
                  <a:pt x="11613257" y="846138"/>
                </a:cubicBezTo>
                <a:cubicBezTo>
                  <a:pt x="11731829" y="818515"/>
                  <a:pt x="11852094" y="891540"/>
                  <a:pt x="11879761" y="1010285"/>
                </a:cubicBezTo>
                <a:cubicBezTo>
                  <a:pt x="11895006" y="1073150"/>
                  <a:pt x="11880890" y="1136333"/>
                  <a:pt x="11847013" y="1185545"/>
                </a:cubicBezTo>
                <a:cubicBezTo>
                  <a:pt x="11856047" y="1183005"/>
                  <a:pt x="11864516" y="1180465"/>
                  <a:pt x="11873550" y="1179195"/>
                </a:cubicBezTo>
                <a:cubicBezTo>
                  <a:pt x="11998897" y="1157605"/>
                  <a:pt x="12118598" y="1241108"/>
                  <a:pt x="12141748" y="1365885"/>
                </a:cubicBezTo>
                <a:cubicBezTo>
                  <a:pt x="12153041" y="1428750"/>
                  <a:pt x="12136667" y="1490662"/>
                  <a:pt x="12102224" y="1538605"/>
                </a:cubicBezTo>
                <a:cubicBezTo>
                  <a:pt x="12107306" y="1537335"/>
                  <a:pt x="12111258" y="1536065"/>
                  <a:pt x="12116340" y="1536065"/>
                </a:cubicBezTo>
                <a:cubicBezTo>
                  <a:pt x="12129044" y="1534795"/>
                  <a:pt x="12141325" y="1534160"/>
                  <a:pt x="12153464" y="1534478"/>
                </a:cubicBezTo>
                <a:lnTo>
                  <a:pt x="12179301" y="1537417"/>
                </a:lnTo>
                <a:lnTo>
                  <a:pt x="12179301" y="3551207"/>
                </a:lnTo>
                <a:lnTo>
                  <a:pt x="12124545" y="3517741"/>
                </a:lnTo>
                <a:cubicBezTo>
                  <a:pt x="12066794" y="3468152"/>
                  <a:pt x="12033340" y="3391773"/>
                  <a:pt x="12041809" y="3310572"/>
                </a:cubicBezTo>
                <a:cubicBezTo>
                  <a:pt x="12049149" y="3239770"/>
                  <a:pt x="12086979" y="3180715"/>
                  <a:pt x="12140054" y="3142615"/>
                </a:cubicBezTo>
                <a:cubicBezTo>
                  <a:pt x="12038986" y="3114992"/>
                  <a:pt x="11967278" y="3019107"/>
                  <a:pt x="11972360" y="2910522"/>
                </a:cubicBezTo>
                <a:cubicBezTo>
                  <a:pt x="11975748" y="2838767"/>
                  <a:pt x="12012448" y="2775585"/>
                  <a:pt x="12067217" y="2736532"/>
                </a:cubicBezTo>
                <a:cubicBezTo>
                  <a:pt x="11962197" y="2720340"/>
                  <a:pt x="11880890" y="2630805"/>
                  <a:pt x="11879761" y="2520950"/>
                </a:cubicBezTo>
                <a:cubicBezTo>
                  <a:pt x="11878632" y="2446655"/>
                  <a:pt x="11915333" y="2380933"/>
                  <a:pt x="11972360" y="2340610"/>
                </a:cubicBezTo>
                <a:cubicBezTo>
                  <a:pt x="11862258" y="2339340"/>
                  <a:pt x="11771353" y="2253615"/>
                  <a:pt x="11763448" y="2143760"/>
                </a:cubicBezTo>
                <a:cubicBezTo>
                  <a:pt x="11758366" y="2064385"/>
                  <a:pt x="11797890" y="1992630"/>
                  <a:pt x="11861128" y="1952308"/>
                </a:cubicBezTo>
                <a:cubicBezTo>
                  <a:pt x="11858305" y="1952308"/>
                  <a:pt x="11856047" y="1953578"/>
                  <a:pt x="11853224" y="1953578"/>
                </a:cubicBezTo>
                <a:cubicBezTo>
                  <a:pt x="11741992" y="1967230"/>
                  <a:pt x="11640924" y="1889125"/>
                  <a:pt x="11626808" y="1778317"/>
                </a:cubicBezTo>
                <a:cubicBezTo>
                  <a:pt x="11615515" y="1684972"/>
                  <a:pt x="11670284" y="1599248"/>
                  <a:pt x="11754978" y="1566227"/>
                </a:cubicBezTo>
                <a:cubicBezTo>
                  <a:pt x="11752155" y="1564957"/>
                  <a:pt x="11751026" y="1563687"/>
                  <a:pt x="11749897" y="1562418"/>
                </a:cubicBezTo>
                <a:cubicBezTo>
                  <a:pt x="11733523" y="1571308"/>
                  <a:pt x="11715454" y="1578927"/>
                  <a:pt x="11695128" y="1582737"/>
                </a:cubicBezTo>
                <a:cubicBezTo>
                  <a:pt x="11590672" y="1601788"/>
                  <a:pt x="11489039" y="1533525"/>
                  <a:pt x="11470406" y="1428750"/>
                </a:cubicBezTo>
                <a:cubicBezTo>
                  <a:pt x="11456290" y="1354455"/>
                  <a:pt x="11487910" y="1283970"/>
                  <a:pt x="11543808" y="1241108"/>
                </a:cubicBezTo>
                <a:cubicBezTo>
                  <a:pt x="11535903" y="1236028"/>
                  <a:pt x="11528563" y="1230948"/>
                  <a:pt x="11522352" y="1224598"/>
                </a:cubicBezTo>
                <a:cubicBezTo>
                  <a:pt x="11519529" y="1225868"/>
                  <a:pt x="11518399" y="1227138"/>
                  <a:pt x="11515576" y="1227138"/>
                </a:cubicBezTo>
                <a:cubicBezTo>
                  <a:pt x="11417331" y="1250950"/>
                  <a:pt x="11317392" y="1191895"/>
                  <a:pt x="11293113" y="1093470"/>
                </a:cubicBezTo>
                <a:cubicBezTo>
                  <a:pt x="11279562" y="1036638"/>
                  <a:pt x="11294807" y="979805"/>
                  <a:pt x="11328685" y="936943"/>
                </a:cubicBezTo>
                <a:cubicBezTo>
                  <a:pt x="11303276" y="928053"/>
                  <a:pt x="11279562" y="914400"/>
                  <a:pt x="11259235" y="896620"/>
                </a:cubicBezTo>
                <a:cubicBezTo>
                  <a:pt x="11188092" y="894080"/>
                  <a:pt x="11122596" y="847408"/>
                  <a:pt x="11100011" y="775653"/>
                </a:cubicBezTo>
                <a:cubicBezTo>
                  <a:pt x="11085895" y="730250"/>
                  <a:pt x="11090977" y="684848"/>
                  <a:pt x="11111303" y="645795"/>
                </a:cubicBezTo>
                <a:cubicBezTo>
                  <a:pt x="11042983" y="643255"/>
                  <a:pt x="10978616" y="606743"/>
                  <a:pt x="10943044" y="546100"/>
                </a:cubicBezTo>
                <a:cubicBezTo>
                  <a:pt x="10919330" y="528320"/>
                  <a:pt x="10900132" y="503238"/>
                  <a:pt x="10888840" y="474028"/>
                </a:cubicBezTo>
                <a:cubicBezTo>
                  <a:pt x="10873595" y="434975"/>
                  <a:pt x="10875853" y="392113"/>
                  <a:pt x="10891098" y="355600"/>
                </a:cubicBezTo>
                <a:cubicBezTo>
                  <a:pt x="10795112" y="390843"/>
                  <a:pt x="10686703" y="346710"/>
                  <a:pt x="10644921" y="252095"/>
                </a:cubicBezTo>
                <a:cubicBezTo>
                  <a:pt x="10616689" y="189230"/>
                  <a:pt x="10626853" y="120968"/>
                  <a:pt x="10662424" y="67945"/>
                </a:cubicBezTo>
                <a:cubicBezTo>
                  <a:pt x="10673717" y="41593"/>
                  <a:pt x="10692914" y="17780"/>
                  <a:pt x="10718322" y="1270"/>
                </a:cubicBezTo>
                <a:close/>
                <a:moveTo>
                  <a:pt x="10023831" y="1270"/>
                </a:moveTo>
                <a:lnTo>
                  <a:pt x="10023831" y="2540"/>
                </a:lnTo>
                <a:lnTo>
                  <a:pt x="10232743" y="2540"/>
                </a:lnTo>
                <a:cubicBezTo>
                  <a:pt x="10244035" y="47943"/>
                  <a:pt x="10222580" y="98425"/>
                  <a:pt x="10177974" y="120968"/>
                </a:cubicBezTo>
                <a:cubicBezTo>
                  <a:pt x="10124899" y="147638"/>
                  <a:pt x="10060531" y="127318"/>
                  <a:pt x="10032865" y="75565"/>
                </a:cubicBezTo>
                <a:cubicBezTo>
                  <a:pt x="10021572" y="51753"/>
                  <a:pt x="10018749" y="25083"/>
                  <a:pt x="10023831" y="1270"/>
                </a:cubicBezTo>
                <a:close/>
                <a:moveTo>
                  <a:pt x="9400482" y="1270"/>
                </a:moveTo>
                <a:lnTo>
                  <a:pt x="9400833" y="2540"/>
                </a:lnTo>
                <a:lnTo>
                  <a:pt x="9400482" y="2540"/>
                </a:lnTo>
                <a:close/>
                <a:moveTo>
                  <a:pt x="1221290" y="1270"/>
                </a:moveTo>
                <a:lnTo>
                  <a:pt x="1305984" y="1270"/>
                </a:lnTo>
                <a:cubicBezTo>
                  <a:pt x="1325181" y="20320"/>
                  <a:pt x="1328569" y="50483"/>
                  <a:pt x="1313324" y="74295"/>
                </a:cubicBezTo>
                <a:cubicBezTo>
                  <a:pt x="1295820" y="102235"/>
                  <a:pt x="1259119" y="109855"/>
                  <a:pt x="1231453" y="92075"/>
                </a:cubicBezTo>
                <a:cubicBezTo>
                  <a:pt x="1203786" y="74295"/>
                  <a:pt x="1195881" y="37783"/>
                  <a:pt x="1213385" y="10160"/>
                </a:cubicBezTo>
                <a:cubicBezTo>
                  <a:pt x="1216208" y="6350"/>
                  <a:pt x="1218466" y="3810"/>
                  <a:pt x="1221290" y="1270"/>
                </a:cubicBezTo>
                <a:close/>
                <a:moveTo>
                  <a:pt x="734581" y="1270"/>
                </a:moveTo>
                <a:lnTo>
                  <a:pt x="883642" y="1270"/>
                </a:lnTo>
                <a:cubicBezTo>
                  <a:pt x="901146" y="27623"/>
                  <a:pt x="903969" y="63183"/>
                  <a:pt x="886465" y="93345"/>
                </a:cubicBezTo>
                <a:cubicBezTo>
                  <a:pt x="861057" y="134938"/>
                  <a:pt x="806853" y="148908"/>
                  <a:pt x="765070" y="124778"/>
                </a:cubicBezTo>
                <a:cubicBezTo>
                  <a:pt x="721594" y="100965"/>
                  <a:pt x="708043" y="46673"/>
                  <a:pt x="731757" y="5080"/>
                </a:cubicBezTo>
                <a:cubicBezTo>
                  <a:pt x="733451" y="3810"/>
                  <a:pt x="733451" y="2540"/>
                  <a:pt x="734581" y="1270"/>
                </a:cubicBezTo>
                <a:close/>
                <a:moveTo>
                  <a:pt x="280620" y="1270"/>
                </a:moveTo>
                <a:lnTo>
                  <a:pt x="411049" y="1270"/>
                </a:lnTo>
                <a:cubicBezTo>
                  <a:pt x="460172" y="32703"/>
                  <a:pt x="477675" y="97155"/>
                  <a:pt x="450008" y="150178"/>
                </a:cubicBezTo>
                <a:cubicBezTo>
                  <a:pt x="419518" y="206693"/>
                  <a:pt x="348940" y="229553"/>
                  <a:pt x="291913" y="200660"/>
                </a:cubicBezTo>
                <a:cubicBezTo>
                  <a:pt x="234885" y="171450"/>
                  <a:pt x="212300" y="100965"/>
                  <a:pt x="241661" y="44133"/>
                </a:cubicBezTo>
                <a:cubicBezTo>
                  <a:pt x="251824" y="26353"/>
                  <a:pt x="264246" y="11430"/>
                  <a:pt x="280620" y="1270"/>
                </a:cubicBezTo>
                <a:close/>
                <a:moveTo>
                  <a:pt x="10343974" y="0"/>
                </a:moveTo>
                <a:lnTo>
                  <a:pt x="10686703" y="0"/>
                </a:lnTo>
                <a:cubicBezTo>
                  <a:pt x="10671458" y="40323"/>
                  <a:pt x="10639839" y="75565"/>
                  <a:pt x="10598057" y="97155"/>
                </a:cubicBezTo>
                <a:cubicBezTo>
                  <a:pt x="10507152" y="142558"/>
                  <a:pt x="10397049" y="106045"/>
                  <a:pt x="10351315" y="16510"/>
                </a:cubicBezTo>
                <a:cubicBezTo>
                  <a:pt x="10347927" y="11430"/>
                  <a:pt x="10346233" y="6350"/>
                  <a:pt x="10343974" y="1270"/>
                </a:cubicBezTo>
                <a:close/>
              </a:path>
            </a:pathLst>
          </a:custGeom>
          <a:solidFill>
            <a:srgbClr val="FFFFFF"/>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657600"/>
            <a:ext cx="7712075" cy="1609725"/>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400675"/>
            <a:ext cx="10515600" cy="6889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Freeform: Shape 15">
            <a:extLst>
              <a:ext uri="{FF2B5EF4-FFF2-40B4-BE49-F238E27FC236}">
                <a16:creationId xmlns:a16="http://schemas.microsoft.com/office/drawing/2014/main" id="{B6331EA7-0DDE-4AF3-BDFB-45FC36208CBA}"/>
              </a:ext>
            </a:extLst>
          </p:cNvPr>
          <p:cNvSpPr/>
          <p:nvPr userDrawn="1"/>
        </p:nvSpPr>
        <p:spPr>
          <a:xfrm>
            <a:off x="0" y="0"/>
            <a:ext cx="12192000" cy="6721388"/>
          </a:xfrm>
          <a:custGeom>
            <a:avLst/>
            <a:gdLst>
              <a:gd name="connsiteX0" fmla="*/ 11211452 w 12192000"/>
              <a:gd name="connsiteY0" fmla="*/ 6644647 h 6721388"/>
              <a:gd name="connsiteX1" fmla="*/ 11235969 w 12192000"/>
              <a:gd name="connsiteY1" fmla="*/ 6662076 h 6721388"/>
              <a:gd name="connsiteX2" fmla="*/ 11222931 w 12192000"/>
              <a:gd name="connsiteY2" fmla="*/ 6715535 h 6721388"/>
              <a:gd name="connsiteX3" fmla="*/ 11169648 w 12192000"/>
              <a:gd name="connsiteY3" fmla="*/ 6702718 h 6721388"/>
              <a:gd name="connsiteX4" fmla="*/ 11182685 w 12192000"/>
              <a:gd name="connsiteY4" fmla="*/ 6649258 h 6721388"/>
              <a:gd name="connsiteX5" fmla="*/ 11211452 w 12192000"/>
              <a:gd name="connsiteY5" fmla="*/ 6644647 h 6721388"/>
              <a:gd name="connsiteX6" fmla="*/ 10784265 w 12192000"/>
              <a:gd name="connsiteY6" fmla="*/ 6400642 h 6721388"/>
              <a:gd name="connsiteX7" fmla="*/ 10798932 w 12192000"/>
              <a:gd name="connsiteY7" fmla="*/ 6409474 h 6721388"/>
              <a:gd name="connsiteX8" fmla="*/ 10793831 w 12192000"/>
              <a:gd name="connsiteY8" fmla="*/ 6440111 h 6721388"/>
              <a:gd name="connsiteX9" fmla="*/ 10763221 w 12192000"/>
              <a:gd name="connsiteY9" fmla="*/ 6434797 h 6721388"/>
              <a:gd name="connsiteX10" fmla="*/ 10768323 w 12192000"/>
              <a:gd name="connsiteY10" fmla="*/ 6404472 h 6721388"/>
              <a:gd name="connsiteX11" fmla="*/ 10784265 w 12192000"/>
              <a:gd name="connsiteY11" fmla="*/ 6400642 h 6721388"/>
              <a:gd name="connsiteX12" fmla="*/ 10349426 w 12192000"/>
              <a:gd name="connsiteY12" fmla="*/ 6192511 h 6721388"/>
              <a:gd name="connsiteX13" fmla="*/ 10356228 w 12192000"/>
              <a:gd name="connsiteY13" fmla="*/ 6193761 h 6721388"/>
              <a:gd name="connsiteX14" fmla="*/ 10354527 w 12192000"/>
              <a:gd name="connsiteY14" fmla="*/ 6200326 h 6721388"/>
              <a:gd name="connsiteX15" fmla="*/ 10348292 w 12192000"/>
              <a:gd name="connsiteY15" fmla="*/ 6199076 h 6721388"/>
              <a:gd name="connsiteX16" fmla="*/ 10349426 w 12192000"/>
              <a:gd name="connsiteY16" fmla="*/ 6192511 h 6721388"/>
              <a:gd name="connsiteX17" fmla="*/ 11954389 w 12192000"/>
              <a:gd name="connsiteY17" fmla="*/ 6179239 h 6721388"/>
              <a:gd name="connsiteX18" fmla="*/ 12060726 w 12192000"/>
              <a:gd name="connsiteY18" fmla="*/ 6229401 h 6721388"/>
              <a:gd name="connsiteX19" fmla="*/ 12025581 w 12192000"/>
              <a:gd name="connsiteY19" fmla="*/ 6377586 h 6721388"/>
              <a:gd name="connsiteX20" fmla="*/ 11879336 w 12192000"/>
              <a:gd name="connsiteY20" fmla="*/ 6341946 h 6721388"/>
              <a:gd name="connsiteX21" fmla="*/ 11915047 w 12192000"/>
              <a:gd name="connsiteY21" fmla="*/ 6193761 h 6721388"/>
              <a:gd name="connsiteX22" fmla="*/ 11954389 w 12192000"/>
              <a:gd name="connsiteY22" fmla="*/ 6179239 h 6721388"/>
              <a:gd name="connsiteX23" fmla="*/ 11540151 w 12192000"/>
              <a:gd name="connsiteY23" fmla="*/ 5889888 h 6721388"/>
              <a:gd name="connsiteX24" fmla="*/ 11597615 w 12192000"/>
              <a:gd name="connsiteY24" fmla="*/ 5927091 h 6721388"/>
              <a:gd name="connsiteX25" fmla="*/ 11574941 w 12192000"/>
              <a:gd name="connsiteY25" fmla="*/ 6052141 h 6721388"/>
              <a:gd name="connsiteX26" fmla="*/ 11450235 w 12192000"/>
              <a:gd name="connsiteY26" fmla="*/ 6029320 h 6721388"/>
              <a:gd name="connsiteX27" fmla="*/ 11472909 w 12192000"/>
              <a:gd name="connsiteY27" fmla="*/ 5904269 h 6721388"/>
              <a:gd name="connsiteX28" fmla="*/ 11540151 w 12192000"/>
              <a:gd name="connsiteY28" fmla="*/ 5889888 h 6721388"/>
              <a:gd name="connsiteX29" fmla="*/ 11078599 w 12192000"/>
              <a:gd name="connsiteY29" fmla="*/ 5635723 h 6721388"/>
              <a:gd name="connsiteX30" fmla="*/ 11126568 w 12192000"/>
              <a:gd name="connsiteY30" fmla="*/ 5663234 h 6721388"/>
              <a:gd name="connsiteX31" fmla="*/ 11114097 w 12192000"/>
              <a:gd name="connsiteY31" fmla="*/ 5766401 h 6721388"/>
              <a:gd name="connsiteX32" fmla="*/ 11012065 w 12192000"/>
              <a:gd name="connsiteY32" fmla="*/ 5753583 h 6721388"/>
              <a:gd name="connsiteX33" fmla="*/ 11025103 w 12192000"/>
              <a:gd name="connsiteY33" fmla="*/ 5650416 h 6721388"/>
              <a:gd name="connsiteX34" fmla="*/ 11078599 w 12192000"/>
              <a:gd name="connsiteY34" fmla="*/ 5635723 h 6721388"/>
              <a:gd name="connsiteX35" fmla="*/ 10609607 w 12192000"/>
              <a:gd name="connsiteY35" fmla="*/ 5418525 h 6721388"/>
              <a:gd name="connsiteX36" fmla="*/ 10648152 w 12192000"/>
              <a:gd name="connsiteY36" fmla="*/ 5437205 h 6721388"/>
              <a:gd name="connsiteX37" fmla="*/ 10643050 w 12192000"/>
              <a:gd name="connsiteY37" fmla="*/ 5516299 h 6721388"/>
              <a:gd name="connsiteX38" fmla="*/ 10564259 w 12192000"/>
              <a:gd name="connsiteY38" fmla="*/ 5511297 h 6721388"/>
              <a:gd name="connsiteX39" fmla="*/ 10569361 w 12192000"/>
              <a:gd name="connsiteY39" fmla="*/ 5432203 h 6721388"/>
              <a:gd name="connsiteX40" fmla="*/ 10609607 w 12192000"/>
              <a:gd name="connsiteY40" fmla="*/ 5418525 h 6721388"/>
              <a:gd name="connsiteX41" fmla="*/ 12192000 w 12192000"/>
              <a:gd name="connsiteY41" fmla="*/ 5415128 h 6721388"/>
              <a:gd name="connsiteX42" fmla="*/ 12192000 w 12192000"/>
              <a:gd name="connsiteY42" fmla="*/ 5690729 h 6721388"/>
              <a:gd name="connsiteX43" fmla="*/ 12183801 w 12192000"/>
              <a:gd name="connsiteY43" fmla="*/ 5687540 h 6721388"/>
              <a:gd name="connsiteX44" fmla="*/ 12137249 w 12192000"/>
              <a:gd name="connsiteY44" fmla="*/ 5642600 h 6721388"/>
              <a:gd name="connsiteX45" fmla="*/ 12179196 w 12192000"/>
              <a:gd name="connsiteY45" fmla="*/ 5421886 h 6721388"/>
              <a:gd name="connsiteX46" fmla="*/ 10139410 w 12192000"/>
              <a:gd name="connsiteY46" fmla="*/ 5238140 h 6721388"/>
              <a:gd name="connsiteX47" fmla="*/ 10166902 w 12192000"/>
              <a:gd name="connsiteY47" fmla="*/ 5249629 h 6721388"/>
              <a:gd name="connsiteX48" fmla="*/ 10166902 w 12192000"/>
              <a:gd name="connsiteY48" fmla="*/ 5304651 h 6721388"/>
              <a:gd name="connsiteX49" fmla="*/ 10111918 w 12192000"/>
              <a:gd name="connsiteY49" fmla="*/ 5304651 h 6721388"/>
              <a:gd name="connsiteX50" fmla="*/ 10111918 w 12192000"/>
              <a:gd name="connsiteY50" fmla="*/ 5249629 h 6721388"/>
              <a:gd name="connsiteX51" fmla="*/ 10139410 w 12192000"/>
              <a:gd name="connsiteY51" fmla="*/ 5238140 h 6721388"/>
              <a:gd name="connsiteX52" fmla="*/ 11804158 w 12192000"/>
              <a:gd name="connsiteY52" fmla="*/ 5095777 h 6721388"/>
              <a:gd name="connsiteX53" fmla="*/ 11897475 w 12192000"/>
              <a:gd name="connsiteY53" fmla="*/ 5150213 h 6721388"/>
              <a:gd name="connsiteX54" fmla="*/ 11871967 w 12192000"/>
              <a:gd name="connsiteY54" fmla="*/ 5349356 h 6721388"/>
              <a:gd name="connsiteX55" fmla="*/ 11675272 w 12192000"/>
              <a:gd name="connsiteY55" fmla="*/ 5323721 h 6721388"/>
              <a:gd name="connsiteX56" fmla="*/ 11700213 w 12192000"/>
              <a:gd name="connsiteY56" fmla="*/ 5124578 h 6721388"/>
              <a:gd name="connsiteX57" fmla="*/ 11804158 w 12192000"/>
              <a:gd name="connsiteY57" fmla="*/ 5095777 h 6721388"/>
              <a:gd name="connsiteX58" fmla="*/ 9668576 w 12192000"/>
              <a:gd name="connsiteY58" fmla="*/ 5093550 h 6721388"/>
              <a:gd name="connsiteX59" fmla="*/ 9684518 w 12192000"/>
              <a:gd name="connsiteY59" fmla="*/ 5099255 h 6721388"/>
              <a:gd name="connsiteX60" fmla="*/ 9685652 w 12192000"/>
              <a:gd name="connsiteY60" fmla="*/ 5129892 h 6721388"/>
              <a:gd name="connsiteX61" fmla="*/ 9655042 w 12192000"/>
              <a:gd name="connsiteY61" fmla="*/ 5131143 h 6721388"/>
              <a:gd name="connsiteX62" fmla="*/ 9653909 w 12192000"/>
              <a:gd name="connsiteY62" fmla="*/ 5100506 h 6721388"/>
              <a:gd name="connsiteX63" fmla="*/ 9668576 w 12192000"/>
              <a:gd name="connsiteY63" fmla="*/ 5093550 h 6721388"/>
              <a:gd name="connsiteX64" fmla="*/ 9204402 w 12192000"/>
              <a:gd name="connsiteY64" fmla="*/ 4985772 h 6721388"/>
              <a:gd name="connsiteX65" fmla="*/ 9205536 w 12192000"/>
              <a:gd name="connsiteY65" fmla="*/ 4992024 h 6721388"/>
              <a:gd name="connsiteX66" fmla="*/ 9199300 w 12192000"/>
              <a:gd name="connsiteY66" fmla="*/ 4993275 h 6721388"/>
              <a:gd name="connsiteX67" fmla="*/ 9198167 w 12192000"/>
              <a:gd name="connsiteY67" fmla="*/ 4987022 h 6721388"/>
              <a:gd name="connsiteX68" fmla="*/ 9204402 w 12192000"/>
              <a:gd name="connsiteY68" fmla="*/ 4985772 h 6721388"/>
              <a:gd name="connsiteX69" fmla="*/ 11303494 w 12192000"/>
              <a:gd name="connsiteY69" fmla="*/ 4835789 h 6721388"/>
              <a:gd name="connsiteX70" fmla="*/ 11387883 w 12192000"/>
              <a:gd name="connsiteY70" fmla="*/ 4878541 h 6721388"/>
              <a:gd name="connsiteX71" fmla="*/ 11375412 w 12192000"/>
              <a:gd name="connsiteY71" fmla="*/ 5054549 h 6721388"/>
              <a:gd name="connsiteX72" fmla="*/ 11201391 w 12192000"/>
              <a:gd name="connsiteY72" fmla="*/ 5041732 h 6721388"/>
              <a:gd name="connsiteX73" fmla="*/ 11214429 w 12192000"/>
              <a:gd name="connsiteY73" fmla="*/ 4865723 h 6721388"/>
              <a:gd name="connsiteX74" fmla="*/ 11303494 w 12192000"/>
              <a:gd name="connsiteY74" fmla="*/ 4835789 h 6721388"/>
              <a:gd name="connsiteX75" fmla="*/ 10798082 w 12192000"/>
              <a:gd name="connsiteY75" fmla="*/ 4613824 h 6721388"/>
              <a:gd name="connsiteX76" fmla="*/ 10872622 w 12192000"/>
              <a:gd name="connsiteY76" fmla="*/ 4646259 h 6721388"/>
              <a:gd name="connsiteX77" fmla="*/ 10871488 w 12192000"/>
              <a:gd name="connsiteY77" fmla="*/ 4796945 h 6721388"/>
              <a:gd name="connsiteX78" fmla="*/ 10720141 w 12192000"/>
              <a:gd name="connsiteY78" fmla="*/ 4795695 h 6721388"/>
              <a:gd name="connsiteX79" fmla="*/ 10721842 w 12192000"/>
              <a:gd name="connsiteY79" fmla="*/ 4643758 h 6721388"/>
              <a:gd name="connsiteX80" fmla="*/ 10798082 w 12192000"/>
              <a:gd name="connsiteY80" fmla="*/ 4613824 h 6721388"/>
              <a:gd name="connsiteX81" fmla="*/ 10290190 w 12192000"/>
              <a:gd name="connsiteY81" fmla="*/ 4430546 h 6721388"/>
              <a:gd name="connsiteX82" fmla="*/ 10354527 w 12192000"/>
              <a:gd name="connsiteY82" fmla="*/ 4453681 h 6721388"/>
              <a:gd name="connsiteX83" fmla="*/ 10360762 w 12192000"/>
              <a:gd name="connsiteY83" fmla="*/ 4581233 h 6721388"/>
              <a:gd name="connsiteX84" fmla="*/ 10234356 w 12192000"/>
              <a:gd name="connsiteY84" fmla="*/ 4587485 h 6721388"/>
              <a:gd name="connsiteX85" fmla="*/ 10227554 w 12192000"/>
              <a:gd name="connsiteY85" fmla="*/ 4459933 h 6721388"/>
              <a:gd name="connsiteX86" fmla="*/ 10290190 w 12192000"/>
              <a:gd name="connsiteY86" fmla="*/ 4430546 h 6721388"/>
              <a:gd name="connsiteX87" fmla="*/ 69013 w 12192000"/>
              <a:gd name="connsiteY87" fmla="*/ 4382324 h 6721388"/>
              <a:gd name="connsiteX88" fmla="*/ 83893 w 12192000"/>
              <a:gd name="connsiteY88" fmla="*/ 4391155 h 6721388"/>
              <a:gd name="connsiteX89" fmla="*/ 78791 w 12192000"/>
              <a:gd name="connsiteY89" fmla="*/ 4421793 h 6721388"/>
              <a:gd name="connsiteX90" fmla="*/ 48182 w 12192000"/>
              <a:gd name="connsiteY90" fmla="*/ 4416791 h 6721388"/>
              <a:gd name="connsiteX91" fmla="*/ 53283 w 12192000"/>
              <a:gd name="connsiteY91" fmla="*/ 4386153 h 6721388"/>
              <a:gd name="connsiteX92" fmla="*/ 69013 w 12192000"/>
              <a:gd name="connsiteY92" fmla="*/ 4382324 h 6721388"/>
              <a:gd name="connsiteX93" fmla="*/ 9782653 w 12192000"/>
              <a:gd name="connsiteY93" fmla="*/ 4283729 h 6721388"/>
              <a:gd name="connsiteX94" fmla="*/ 9835299 w 12192000"/>
              <a:gd name="connsiteY94" fmla="*/ 4300494 h 6721388"/>
              <a:gd name="connsiteX95" fmla="*/ 9845502 w 12192000"/>
              <a:gd name="connsiteY95" fmla="*/ 4403973 h 6721388"/>
              <a:gd name="connsiteX96" fmla="*/ 9744037 w 12192000"/>
              <a:gd name="connsiteY96" fmla="*/ 4413977 h 6721388"/>
              <a:gd name="connsiteX97" fmla="*/ 9733834 w 12192000"/>
              <a:gd name="connsiteY97" fmla="*/ 4310810 h 6721388"/>
              <a:gd name="connsiteX98" fmla="*/ 9782653 w 12192000"/>
              <a:gd name="connsiteY98" fmla="*/ 4283729 h 6721388"/>
              <a:gd name="connsiteX99" fmla="*/ 12000640 w 12192000"/>
              <a:gd name="connsiteY99" fmla="*/ 4270247 h 6721388"/>
              <a:gd name="connsiteX100" fmla="*/ 12131014 w 12192000"/>
              <a:gd name="connsiteY100" fmla="*/ 4337696 h 6721388"/>
              <a:gd name="connsiteX101" fmla="*/ 12109474 w 12192000"/>
              <a:gd name="connsiteY101" fmla="*/ 4609369 h 6721388"/>
              <a:gd name="connsiteX102" fmla="*/ 11840224 w 12192000"/>
              <a:gd name="connsiteY102" fmla="*/ 4587485 h 6721388"/>
              <a:gd name="connsiteX103" fmla="*/ 11861764 w 12192000"/>
              <a:gd name="connsiteY103" fmla="*/ 4315812 h 6721388"/>
              <a:gd name="connsiteX104" fmla="*/ 12000640 w 12192000"/>
              <a:gd name="connsiteY104" fmla="*/ 4270247 h 6721388"/>
              <a:gd name="connsiteX105" fmla="*/ 9278446 w 12192000"/>
              <a:gd name="connsiteY105" fmla="*/ 4175404 h 6721388"/>
              <a:gd name="connsiteX106" fmla="*/ 9320038 w 12192000"/>
              <a:gd name="connsiteY106" fmla="*/ 4185760 h 6721388"/>
              <a:gd name="connsiteX107" fmla="*/ 9332509 w 12192000"/>
              <a:gd name="connsiteY107" fmla="*/ 4263604 h 6721388"/>
              <a:gd name="connsiteX108" fmla="*/ 9255418 w 12192000"/>
              <a:gd name="connsiteY108" fmla="*/ 4276421 h 6721388"/>
              <a:gd name="connsiteX109" fmla="*/ 9242381 w 12192000"/>
              <a:gd name="connsiteY109" fmla="*/ 4198577 h 6721388"/>
              <a:gd name="connsiteX110" fmla="*/ 9278446 w 12192000"/>
              <a:gd name="connsiteY110" fmla="*/ 4175404 h 6721388"/>
              <a:gd name="connsiteX111" fmla="*/ 8779198 w 12192000"/>
              <a:gd name="connsiteY111" fmla="*/ 4102992 h 6721388"/>
              <a:gd name="connsiteX112" fmla="*/ 8808179 w 12192000"/>
              <a:gd name="connsiteY112" fmla="*/ 4109166 h 6721388"/>
              <a:gd name="connsiteX113" fmla="*/ 8819515 w 12192000"/>
              <a:gd name="connsiteY113" fmla="*/ 4162625 h 6721388"/>
              <a:gd name="connsiteX114" fmla="*/ 8766232 w 12192000"/>
              <a:gd name="connsiteY114" fmla="*/ 4174192 h 6721388"/>
              <a:gd name="connsiteX115" fmla="*/ 8754895 w 12192000"/>
              <a:gd name="connsiteY115" fmla="*/ 4120733 h 6721388"/>
              <a:gd name="connsiteX116" fmla="*/ 8779198 w 12192000"/>
              <a:gd name="connsiteY116" fmla="*/ 4102992 h 6721388"/>
              <a:gd name="connsiteX117" fmla="*/ 8286471 w 12192000"/>
              <a:gd name="connsiteY117" fmla="*/ 4066063 h 6721388"/>
              <a:gd name="connsiteX118" fmla="*/ 8303121 w 12192000"/>
              <a:gd name="connsiteY118" fmla="*/ 4068212 h 6721388"/>
              <a:gd name="connsiteX119" fmla="*/ 8312191 w 12192000"/>
              <a:gd name="connsiteY119" fmla="*/ 4097599 h 6721388"/>
              <a:gd name="connsiteX120" fmla="*/ 8282715 w 12192000"/>
              <a:gd name="connsiteY120" fmla="*/ 4106665 h 6721388"/>
              <a:gd name="connsiteX121" fmla="*/ 8273646 w 12192000"/>
              <a:gd name="connsiteY121" fmla="*/ 4077278 h 6721388"/>
              <a:gd name="connsiteX122" fmla="*/ 8286471 w 12192000"/>
              <a:gd name="connsiteY122" fmla="*/ 4066063 h 6721388"/>
              <a:gd name="connsiteX123" fmla="*/ 7810535 w 12192000"/>
              <a:gd name="connsiteY123" fmla="*/ 4063210 h 6721388"/>
              <a:gd name="connsiteX124" fmla="*/ 7812802 w 12192000"/>
              <a:gd name="connsiteY124" fmla="*/ 4069775 h 6721388"/>
              <a:gd name="connsiteX125" fmla="*/ 7806567 w 12192000"/>
              <a:gd name="connsiteY125" fmla="*/ 4072276 h 6721388"/>
              <a:gd name="connsiteX126" fmla="*/ 7804299 w 12192000"/>
              <a:gd name="connsiteY126" fmla="*/ 4065711 h 6721388"/>
              <a:gd name="connsiteX127" fmla="*/ 7810535 w 12192000"/>
              <a:gd name="connsiteY127" fmla="*/ 4063210 h 6721388"/>
              <a:gd name="connsiteX128" fmla="*/ 11461927 w 12192000"/>
              <a:gd name="connsiteY128" fmla="*/ 4006507 h 6721388"/>
              <a:gd name="connsiteX129" fmla="*/ 11583444 w 12192000"/>
              <a:gd name="connsiteY129" fmla="*/ 4060709 h 6721388"/>
              <a:gd name="connsiteX130" fmla="*/ 11578342 w 12192000"/>
              <a:gd name="connsiteY130" fmla="*/ 4309560 h 6721388"/>
              <a:gd name="connsiteX131" fmla="*/ 11332332 w 12192000"/>
              <a:gd name="connsiteY131" fmla="*/ 4304245 h 6721388"/>
              <a:gd name="connsiteX132" fmla="*/ 11337434 w 12192000"/>
              <a:gd name="connsiteY132" fmla="*/ 4055707 h 6721388"/>
              <a:gd name="connsiteX133" fmla="*/ 11461927 w 12192000"/>
              <a:gd name="connsiteY133" fmla="*/ 4006507 h 6721388"/>
              <a:gd name="connsiteX134" fmla="*/ 1282200 w 12192000"/>
              <a:gd name="connsiteY134" fmla="*/ 3947225 h 6721388"/>
              <a:gd name="connsiteX135" fmla="*/ 1288435 w 12192000"/>
              <a:gd name="connsiteY135" fmla="*/ 3949726 h 6721388"/>
              <a:gd name="connsiteX136" fmla="*/ 1286168 w 12192000"/>
              <a:gd name="connsiteY136" fmla="*/ 3955979 h 6721388"/>
              <a:gd name="connsiteX137" fmla="*/ 1279933 w 12192000"/>
              <a:gd name="connsiteY137" fmla="*/ 3953478 h 6721388"/>
              <a:gd name="connsiteX138" fmla="*/ 1282200 w 12192000"/>
              <a:gd name="connsiteY138" fmla="*/ 3947225 h 6721388"/>
              <a:gd name="connsiteX139" fmla="*/ 346412 w 12192000"/>
              <a:gd name="connsiteY139" fmla="*/ 3940777 h 6721388"/>
              <a:gd name="connsiteX140" fmla="*/ 370716 w 12192000"/>
              <a:gd name="connsiteY140" fmla="*/ 3958793 h 6721388"/>
              <a:gd name="connsiteX141" fmla="*/ 358245 w 12192000"/>
              <a:gd name="connsiteY141" fmla="*/ 4012252 h 6721388"/>
              <a:gd name="connsiteX142" fmla="*/ 304962 w 12192000"/>
              <a:gd name="connsiteY142" fmla="*/ 3999434 h 6721388"/>
              <a:gd name="connsiteX143" fmla="*/ 317433 w 12192000"/>
              <a:gd name="connsiteY143" fmla="*/ 3945975 h 6721388"/>
              <a:gd name="connsiteX144" fmla="*/ 346412 w 12192000"/>
              <a:gd name="connsiteY144" fmla="*/ 3940777 h 6721388"/>
              <a:gd name="connsiteX145" fmla="*/ 10916056 w 12192000"/>
              <a:gd name="connsiteY145" fmla="*/ 3782198 h 6721388"/>
              <a:gd name="connsiteX146" fmla="*/ 11029071 w 12192000"/>
              <a:gd name="connsiteY146" fmla="*/ 3824676 h 6721388"/>
              <a:gd name="connsiteX147" fmla="*/ 11037573 w 12192000"/>
              <a:gd name="connsiteY147" fmla="*/ 4049142 h 6721388"/>
              <a:gd name="connsiteX148" fmla="*/ 10814237 w 12192000"/>
              <a:gd name="connsiteY148" fmla="*/ 4058208 h 6721388"/>
              <a:gd name="connsiteX149" fmla="*/ 10806868 w 12192000"/>
              <a:gd name="connsiteY149" fmla="*/ 3833742 h 6721388"/>
              <a:gd name="connsiteX150" fmla="*/ 10916056 w 12192000"/>
              <a:gd name="connsiteY150" fmla="*/ 3782198 h 6721388"/>
              <a:gd name="connsiteX151" fmla="*/ 10369973 w 12192000"/>
              <a:gd name="connsiteY151" fmla="*/ 3599233 h 6721388"/>
              <a:gd name="connsiteX152" fmla="*/ 10472997 w 12192000"/>
              <a:gd name="connsiteY152" fmla="*/ 3630847 h 6721388"/>
              <a:gd name="connsiteX153" fmla="*/ 10491703 w 12192000"/>
              <a:gd name="connsiteY153" fmla="*/ 3829678 h 6721388"/>
              <a:gd name="connsiteX154" fmla="*/ 10293875 w 12192000"/>
              <a:gd name="connsiteY154" fmla="*/ 3849061 h 6721388"/>
              <a:gd name="connsiteX155" fmla="*/ 10274602 w 12192000"/>
              <a:gd name="connsiteY155" fmla="*/ 3649918 h 6721388"/>
              <a:gd name="connsiteX156" fmla="*/ 10369973 w 12192000"/>
              <a:gd name="connsiteY156" fmla="*/ 3599233 h 6721388"/>
              <a:gd name="connsiteX157" fmla="*/ 1602466 w 12192000"/>
              <a:gd name="connsiteY157" fmla="*/ 3560506 h 6721388"/>
              <a:gd name="connsiteX158" fmla="*/ 1630242 w 12192000"/>
              <a:gd name="connsiteY158" fmla="*/ 3572074 h 6721388"/>
              <a:gd name="connsiteX159" fmla="*/ 1618905 w 12192000"/>
              <a:gd name="connsiteY159" fmla="*/ 3600210 h 6721388"/>
              <a:gd name="connsiteX160" fmla="*/ 1590563 w 12192000"/>
              <a:gd name="connsiteY160" fmla="*/ 3588643 h 6721388"/>
              <a:gd name="connsiteX161" fmla="*/ 1602466 w 12192000"/>
              <a:gd name="connsiteY161" fmla="*/ 3560506 h 6721388"/>
              <a:gd name="connsiteX162" fmla="*/ 639364 w 12192000"/>
              <a:gd name="connsiteY162" fmla="*/ 3507746 h 6721388"/>
              <a:gd name="connsiteX163" fmla="*/ 693250 w 12192000"/>
              <a:gd name="connsiteY163" fmla="*/ 3537685 h 6721388"/>
              <a:gd name="connsiteX164" fmla="*/ 671710 w 12192000"/>
              <a:gd name="connsiteY164" fmla="*/ 3614278 h 6721388"/>
              <a:gd name="connsiteX165" fmla="*/ 596886 w 12192000"/>
              <a:gd name="connsiteY165" fmla="*/ 3591144 h 6721388"/>
              <a:gd name="connsiteX166" fmla="*/ 618426 w 12192000"/>
              <a:gd name="connsiteY166" fmla="*/ 3514550 h 6721388"/>
              <a:gd name="connsiteX167" fmla="*/ 639364 w 12192000"/>
              <a:gd name="connsiteY167" fmla="*/ 3507746 h 6721388"/>
              <a:gd name="connsiteX168" fmla="*/ 6241512 w 12192000"/>
              <a:gd name="connsiteY168" fmla="*/ 3475159 h 6721388"/>
              <a:gd name="connsiteX169" fmla="*/ 6244913 w 12192000"/>
              <a:gd name="connsiteY169" fmla="*/ 3480161 h 6721388"/>
              <a:gd name="connsiteX170" fmla="*/ 6239812 w 12192000"/>
              <a:gd name="connsiteY170" fmla="*/ 3483913 h 6721388"/>
              <a:gd name="connsiteX171" fmla="*/ 6236411 w 12192000"/>
              <a:gd name="connsiteY171" fmla="*/ 3478911 h 6721388"/>
              <a:gd name="connsiteX172" fmla="*/ 6241512 w 12192000"/>
              <a:gd name="connsiteY172" fmla="*/ 3475159 h 6721388"/>
              <a:gd name="connsiteX173" fmla="*/ 9823749 w 12192000"/>
              <a:gd name="connsiteY173" fmla="*/ 3455112 h 6721388"/>
              <a:gd name="connsiteX174" fmla="*/ 9915224 w 12192000"/>
              <a:gd name="connsiteY174" fmla="*/ 3477660 h 6721388"/>
              <a:gd name="connsiteX175" fmla="*/ 9941865 w 12192000"/>
              <a:gd name="connsiteY175" fmla="*/ 3652419 h 6721388"/>
              <a:gd name="connsiteX176" fmla="*/ 9769545 w 12192000"/>
              <a:gd name="connsiteY176" fmla="*/ 3678054 h 6721388"/>
              <a:gd name="connsiteX177" fmla="*/ 9742903 w 12192000"/>
              <a:gd name="connsiteY177" fmla="*/ 3504546 h 6721388"/>
              <a:gd name="connsiteX178" fmla="*/ 9823749 w 12192000"/>
              <a:gd name="connsiteY178" fmla="*/ 3455112 h 6721388"/>
              <a:gd name="connsiteX179" fmla="*/ 12094594 w 12192000"/>
              <a:gd name="connsiteY179" fmla="*/ 3417440 h 6721388"/>
              <a:gd name="connsiteX180" fmla="*/ 12170817 w 12192000"/>
              <a:gd name="connsiteY180" fmla="*/ 3421422 h 6721388"/>
              <a:gd name="connsiteX181" fmla="*/ 12192000 w 12192000"/>
              <a:gd name="connsiteY181" fmla="*/ 3429705 h 6721388"/>
              <a:gd name="connsiteX182" fmla="*/ 12192000 w 12192000"/>
              <a:gd name="connsiteY182" fmla="*/ 3891160 h 6721388"/>
              <a:gd name="connsiteX183" fmla="*/ 12166911 w 12192000"/>
              <a:gd name="connsiteY183" fmla="*/ 3900703 h 6721388"/>
              <a:gd name="connsiteX184" fmla="*/ 11943956 w 12192000"/>
              <a:gd name="connsiteY184" fmla="*/ 3828427 h 6721388"/>
              <a:gd name="connsiteX185" fmla="*/ 11954159 w 12192000"/>
              <a:gd name="connsiteY185" fmla="*/ 3482662 h 6721388"/>
              <a:gd name="connsiteX186" fmla="*/ 12094594 w 12192000"/>
              <a:gd name="connsiteY186" fmla="*/ 3417440 h 6721388"/>
              <a:gd name="connsiteX187" fmla="*/ 2893169 w 12192000"/>
              <a:gd name="connsiteY187" fmla="*/ 3411383 h 6721388"/>
              <a:gd name="connsiteX188" fmla="*/ 2898270 w 12192000"/>
              <a:gd name="connsiteY188" fmla="*/ 3415135 h 6721388"/>
              <a:gd name="connsiteX189" fmla="*/ 2894869 w 12192000"/>
              <a:gd name="connsiteY189" fmla="*/ 3420137 h 6721388"/>
              <a:gd name="connsiteX190" fmla="*/ 2889768 w 12192000"/>
              <a:gd name="connsiteY190" fmla="*/ 3416385 h 6721388"/>
              <a:gd name="connsiteX191" fmla="*/ 2893169 w 12192000"/>
              <a:gd name="connsiteY191" fmla="*/ 3411383 h 6721388"/>
              <a:gd name="connsiteX192" fmla="*/ 6725030 w 12192000"/>
              <a:gd name="connsiteY192" fmla="*/ 3369179 h 6721388"/>
              <a:gd name="connsiteX193" fmla="*/ 6740335 w 12192000"/>
              <a:gd name="connsiteY193" fmla="*/ 3396065 h 6721388"/>
              <a:gd name="connsiteX194" fmla="*/ 6713693 w 12192000"/>
              <a:gd name="connsiteY194" fmla="*/ 3411383 h 6721388"/>
              <a:gd name="connsiteX195" fmla="*/ 6698388 w 12192000"/>
              <a:gd name="connsiteY195" fmla="*/ 3384498 h 6721388"/>
              <a:gd name="connsiteX196" fmla="*/ 6725030 w 12192000"/>
              <a:gd name="connsiteY196" fmla="*/ 3369179 h 6721388"/>
              <a:gd name="connsiteX197" fmla="*/ 9322376 w 12192000"/>
              <a:gd name="connsiteY197" fmla="*/ 3349967 h 6721388"/>
              <a:gd name="connsiteX198" fmla="*/ 9361984 w 12192000"/>
              <a:gd name="connsiteY198" fmla="*/ 3365427 h 6721388"/>
              <a:gd name="connsiteX199" fmla="*/ 9393728 w 12192000"/>
              <a:gd name="connsiteY199" fmla="*/ 3513300 h 6721388"/>
              <a:gd name="connsiteX200" fmla="*/ 9246348 w 12192000"/>
              <a:gd name="connsiteY200" fmla="*/ 3545188 h 6721388"/>
              <a:gd name="connsiteX201" fmla="*/ 9214605 w 12192000"/>
              <a:gd name="connsiteY201" fmla="*/ 3397315 h 6721388"/>
              <a:gd name="connsiteX202" fmla="*/ 9322376 w 12192000"/>
              <a:gd name="connsiteY202" fmla="*/ 3349967 h 6721388"/>
              <a:gd name="connsiteX203" fmla="*/ 7227820 w 12192000"/>
              <a:gd name="connsiteY203" fmla="*/ 3296649 h 6721388"/>
              <a:gd name="connsiteX204" fmla="*/ 7250494 w 12192000"/>
              <a:gd name="connsiteY204" fmla="*/ 3346357 h 6721388"/>
              <a:gd name="connsiteX205" fmla="*/ 7201178 w 12192000"/>
              <a:gd name="connsiteY205" fmla="*/ 3370429 h 6721388"/>
              <a:gd name="connsiteX206" fmla="*/ 7177937 w 12192000"/>
              <a:gd name="connsiteY206" fmla="*/ 3319471 h 6721388"/>
              <a:gd name="connsiteX207" fmla="*/ 7227820 w 12192000"/>
              <a:gd name="connsiteY207" fmla="*/ 3296649 h 6721388"/>
              <a:gd name="connsiteX208" fmla="*/ 8778357 w 12192000"/>
              <a:gd name="connsiteY208" fmla="*/ 3280485 h 6721388"/>
              <a:gd name="connsiteX209" fmla="*/ 8812146 w 12192000"/>
              <a:gd name="connsiteY209" fmla="*/ 3291334 h 6721388"/>
              <a:gd name="connsiteX210" fmla="*/ 8846157 w 12192000"/>
              <a:gd name="connsiteY210" fmla="*/ 3415135 h 6721388"/>
              <a:gd name="connsiteX211" fmla="*/ 8723152 w 12192000"/>
              <a:gd name="connsiteY211" fmla="*/ 3449524 h 6721388"/>
              <a:gd name="connsiteX212" fmla="*/ 8690275 w 12192000"/>
              <a:gd name="connsiteY212" fmla="*/ 3325724 h 6721388"/>
              <a:gd name="connsiteX213" fmla="*/ 8778357 w 12192000"/>
              <a:gd name="connsiteY213" fmla="*/ 3280485 h 6721388"/>
              <a:gd name="connsiteX214" fmla="*/ 7721699 w 12192000"/>
              <a:gd name="connsiteY214" fmla="*/ 3254674 h 6721388"/>
              <a:gd name="connsiteX215" fmla="*/ 7743080 w 12192000"/>
              <a:gd name="connsiteY215" fmla="*/ 3259447 h 6721388"/>
              <a:gd name="connsiteX216" fmla="*/ 7772556 w 12192000"/>
              <a:gd name="connsiteY216" fmla="*/ 3333539 h 6721388"/>
              <a:gd name="connsiteX217" fmla="*/ 7700000 w 12192000"/>
              <a:gd name="connsiteY217" fmla="*/ 3362926 h 6721388"/>
              <a:gd name="connsiteX218" fmla="*/ 7670524 w 12192000"/>
              <a:gd name="connsiteY218" fmla="*/ 3288834 h 6721388"/>
              <a:gd name="connsiteX219" fmla="*/ 7721699 w 12192000"/>
              <a:gd name="connsiteY219" fmla="*/ 3254674 h 6721388"/>
              <a:gd name="connsiteX220" fmla="*/ 4574426 w 12192000"/>
              <a:gd name="connsiteY220" fmla="*/ 3251944 h 6721388"/>
              <a:gd name="connsiteX221" fmla="*/ 4579528 w 12192000"/>
              <a:gd name="connsiteY221" fmla="*/ 3256946 h 6721388"/>
              <a:gd name="connsiteX222" fmla="*/ 4574426 w 12192000"/>
              <a:gd name="connsiteY222" fmla="*/ 3261948 h 6721388"/>
              <a:gd name="connsiteX223" fmla="*/ 4569325 w 12192000"/>
              <a:gd name="connsiteY223" fmla="*/ 3256946 h 6721388"/>
              <a:gd name="connsiteX224" fmla="*/ 4574426 w 12192000"/>
              <a:gd name="connsiteY224" fmla="*/ 3251944 h 6721388"/>
              <a:gd name="connsiteX225" fmla="*/ 8244701 w 12192000"/>
              <a:gd name="connsiteY225" fmla="*/ 3249594 h 6721388"/>
              <a:gd name="connsiteX226" fmla="*/ 8272512 w 12192000"/>
              <a:gd name="connsiteY226" fmla="*/ 3256946 h 6721388"/>
              <a:gd name="connsiteX227" fmla="*/ 8305389 w 12192000"/>
              <a:gd name="connsiteY227" fmla="*/ 3355111 h 6721388"/>
              <a:gd name="connsiteX228" fmla="*/ 8209025 w 12192000"/>
              <a:gd name="connsiteY228" fmla="*/ 3388249 h 6721388"/>
              <a:gd name="connsiteX229" fmla="*/ 8176148 w 12192000"/>
              <a:gd name="connsiteY229" fmla="*/ 3290084 h 6721388"/>
              <a:gd name="connsiteX230" fmla="*/ 8244701 w 12192000"/>
              <a:gd name="connsiteY230" fmla="*/ 3249594 h 6721388"/>
              <a:gd name="connsiteX231" fmla="*/ 1955043 w 12192000"/>
              <a:gd name="connsiteY231" fmla="*/ 3190669 h 6721388"/>
              <a:gd name="connsiteX232" fmla="*/ 2004925 w 12192000"/>
              <a:gd name="connsiteY232" fmla="*/ 3214741 h 6721388"/>
              <a:gd name="connsiteX233" fmla="*/ 1980551 w 12192000"/>
              <a:gd name="connsiteY233" fmla="*/ 3264761 h 6721388"/>
              <a:gd name="connsiteX234" fmla="*/ 1931236 w 12192000"/>
              <a:gd name="connsiteY234" fmla="*/ 3240377 h 6721388"/>
              <a:gd name="connsiteX235" fmla="*/ 1955043 w 12192000"/>
              <a:gd name="connsiteY235" fmla="*/ 3190669 h 6721388"/>
              <a:gd name="connsiteX236" fmla="*/ 11546953 w 12192000"/>
              <a:gd name="connsiteY236" fmla="*/ 3152802 h 6721388"/>
              <a:gd name="connsiteX237" fmla="*/ 11708149 w 12192000"/>
              <a:gd name="connsiteY237" fmla="*/ 3214741 h 6721388"/>
              <a:gd name="connsiteX238" fmla="*/ 11717219 w 12192000"/>
              <a:gd name="connsiteY238" fmla="*/ 3536434 h 6721388"/>
              <a:gd name="connsiteX239" fmla="*/ 11398086 w 12192000"/>
              <a:gd name="connsiteY239" fmla="*/ 3545188 h 6721388"/>
              <a:gd name="connsiteX240" fmla="*/ 11389583 w 12192000"/>
              <a:gd name="connsiteY240" fmla="*/ 3223807 h 6721388"/>
              <a:gd name="connsiteX241" fmla="*/ 11546953 w 12192000"/>
              <a:gd name="connsiteY241" fmla="*/ 3152802 h 6721388"/>
              <a:gd name="connsiteX242" fmla="*/ 1134 w 12192000"/>
              <a:gd name="connsiteY242" fmla="*/ 3129394 h 6721388"/>
              <a:gd name="connsiteX243" fmla="*/ 54417 w 12192000"/>
              <a:gd name="connsiteY243" fmla="*/ 3174100 h 6721388"/>
              <a:gd name="connsiteX244" fmla="*/ 19273 w 12192000"/>
              <a:gd name="connsiteY244" fmla="*/ 3321972 h 6721388"/>
              <a:gd name="connsiteX245" fmla="*/ 1134 w 12192000"/>
              <a:gd name="connsiteY245" fmla="*/ 3331038 h 6721388"/>
              <a:gd name="connsiteX246" fmla="*/ 3287125 w 12192000"/>
              <a:gd name="connsiteY246" fmla="*/ 3106572 h 6721388"/>
              <a:gd name="connsiteX247" fmla="*/ 3312066 w 12192000"/>
              <a:gd name="connsiteY247" fmla="*/ 3124392 h 6721388"/>
              <a:gd name="connsiteX248" fmla="*/ 3294494 w 12192000"/>
              <a:gd name="connsiteY248" fmla="*/ 3149715 h 6721388"/>
              <a:gd name="connsiteX249" fmla="*/ 3268986 w 12192000"/>
              <a:gd name="connsiteY249" fmla="*/ 3131895 h 6721388"/>
              <a:gd name="connsiteX250" fmla="*/ 3287125 w 12192000"/>
              <a:gd name="connsiteY250" fmla="*/ 3106572 h 6721388"/>
              <a:gd name="connsiteX251" fmla="*/ 982375 w 12192000"/>
              <a:gd name="connsiteY251" fmla="*/ 3090174 h 6721388"/>
              <a:gd name="connsiteX252" fmla="*/ 1050928 w 12192000"/>
              <a:gd name="connsiteY252" fmla="*/ 3131895 h 6721388"/>
              <a:gd name="connsiteX253" fmla="*/ 1016917 w 12192000"/>
              <a:gd name="connsiteY253" fmla="*/ 3228809 h 6721388"/>
              <a:gd name="connsiteX254" fmla="*/ 920554 w 12192000"/>
              <a:gd name="connsiteY254" fmla="*/ 3194420 h 6721388"/>
              <a:gd name="connsiteX255" fmla="*/ 954565 w 12192000"/>
              <a:gd name="connsiteY255" fmla="*/ 3097506 h 6721388"/>
              <a:gd name="connsiteX256" fmla="*/ 982375 w 12192000"/>
              <a:gd name="connsiteY256" fmla="*/ 3090174 h 6721388"/>
              <a:gd name="connsiteX257" fmla="*/ 5025066 w 12192000"/>
              <a:gd name="connsiteY257" fmla="*/ 3042484 h 6721388"/>
              <a:gd name="connsiteX258" fmla="*/ 5045473 w 12192000"/>
              <a:gd name="connsiteY258" fmla="*/ 3065618 h 6721388"/>
              <a:gd name="connsiteX259" fmla="*/ 5022233 w 12192000"/>
              <a:gd name="connsiteY259" fmla="*/ 3085939 h 6721388"/>
              <a:gd name="connsiteX260" fmla="*/ 5002393 w 12192000"/>
              <a:gd name="connsiteY260" fmla="*/ 3063117 h 6721388"/>
              <a:gd name="connsiteX261" fmla="*/ 5025066 w 12192000"/>
              <a:gd name="connsiteY261" fmla="*/ 3042484 h 6721388"/>
              <a:gd name="connsiteX262" fmla="*/ 10961971 w 12192000"/>
              <a:gd name="connsiteY262" fmla="*/ 2932205 h 6721388"/>
              <a:gd name="connsiteX263" fmla="*/ 11114097 w 12192000"/>
              <a:gd name="connsiteY263" fmla="*/ 2980271 h 6721388"/>
              <a:gd name="connsiteX264" fmla="*/ 11139038 w 12192000"/>
              <a:gd name="connsiteY264" fmla="*/ 3276016 h 6721388"/>
              <a:gd name="connsiteX265" fmla="*/ 10845980 w 12192000"/>
              <a:gd name="connsiteY265" fmla="*/ 3301651 h 6721388"/>
              <a:gd name="connsiteX266" fmla="*/ 10820472 w 12192000"/>
              <a:gd name="connsiteY266" fmla="*/ 3005594 h 6721388"/>
              <a:gd name="connsiteX267" fmla="*/ 10961971 w 12192000"/>
              <a:gd name="connsiteY267" fmla="*/ 2932205 h 6721388"/>
              <a:gd name="connsiteX268" fmla="*/ 5500081 w 12192000"/>
              <a:gd name="connsiteY268" fmla="*/ 2861473 h 6721388"/>
              <a:gd name="connsiteX269" fmla="*/ 5534092 w 12192000"/>
              <a:gd name="connsiteY269" fmla="*/ 2904928 h 6721388"/>
              <a:gd name="connsiteX270" fmla="*/ 5491012 w 12192000"/>
              <a:gd name="connsiteY270" fmla="*/ 2939317 h 6721388"/>
              <a:gd name="connsiteX271" fmla="*/ 5456434 w 12192000"/>
              <a:gd name="connsiteY271" fmla="*/ 2895862 h 6721388"/>
              <a:gd name="connsiteX272" fmla="*/ 5500081 w 12192000"/>
              <a:gd name="connsiteY272" fmla="*/ 2861473 h 6721388"/>
              <a:gd name="connsiteX273" fmla="*/ 2362940 w 12192000"/>
              <a:gd name="connsiteY273" fmla="*/ 2836653 h 6721388"/>
              <a:gd name="connsiteX274" fmla="*/ 2409651 w 12192000"/>
              <a:gd name="connsiteY274" fmla="*/ 2876792 h 6721388"/>
              <a:gd name="connsiteX275" fmla="*/ 2371673 w 12192000"/>
              <a:gd name="connsiteY275" fmla="*/ 2945570 h 6721388"/>
              <a:gd name="connsiteX276" fmla="*/ 2303085 w 12192000"/>
              <a:gd name="connsiteY276" fmla="*/ 2907429 h 6721388"/>
              <a:gd name="connsiteX277" fmla="*/ 2341063 w 12192000"/>
              <a:gd name="connsiteY277" fmla="*/ 2838651 h 6721388"/>
              <a:gd name="connsiteX278" fmla="*/ 2362940 w 12192000"/>
              <a:gd name="connsiteY278" fmla="*/ 2836653 h 6721388"/>
              <a:gd name="connsiteX279" fmla="*/ 3712257 w 12192000"/>
              <a:gd name="connsiteY279" fmla="*/ 2823333 h 6721388"/>
              <a:gd name="connsiteX280" fmla="*/ 3755337 w 12192000"/>
              <a:gd name="connsiteY280" fmla="*/ 2857721 h 6721388"/>
              <a:gd name="connsiteX281" fmla="*/ 3721327 w 12192000"/>
              <a:gd name="connsiteY281" fmla="*/ 2901177 h 6721388"/>
              <a:gd name="connsiteX282" fmla="*/ 3678247 w 12192000"/>
              <a:gd name="connsiteY282" fmla="*/ 2866475 h 6721388"/>
              <a:gd name="connsiteX283" fmla="*/ 3712257 w 12192000"/>
              <a:gd name="connsiteY283" fmla="*/ 2823333 h 6721388"/>
              <a:gd name="connsiteX284" fmla="*/ 10376492 w 12192000"/>
              <a:gd name="connsiteY284" fmla="*/ 2751194 h 6721388"/>
              <a:gd name="connsiteX285" fmla="*/ 10518345 w 12192000"/>
              <a:gd name="connsiteY285" fmla="*/ 2787380 h 6721388"/>
              <a:gd name="connsiteX286" fmla="*/ 10558024 w 12192000"/>
              <a:gd name="connsiteY286" fmla="*/ 3057803 h 6721388"/>
              <a:gd name="connsiteX287" fmla="*/ 10289907 w 12192000"/>
              <a:gd name="connsiteY287" fmla="*/ 3097506 h 6721388"/>
              <a:gd name="connsiteX288" fmla="*/ 10250795 w 12192000"/>
              <a:gd name="connsiteY288" fmla="*/ 2827084 h 6721388"/>
              <a:gd name="connsiteX289" fmla="*/ 10376492 w 12192000"/>
              <a:gd name="connsiteY289" fmla="*/ 2751194 h 6721388"/>
              <a:gd name="connsiteX290" fmla="*/ 5997770 w 12192000"/>
              <a:gd name="connsiteY290" fmla="*/ 2708286 h 6721388"/>
              <a:gd name="connsiteX291" fmla="*/ 6041983 w 12192000"/>
              <a:gd name="connsiteY291" fmla="*/ 2773312 h 6721388"/>
              <a:gd name="connsiteX292" fmla="*/ 5977364 w 12192000"/>
              <a:gd name="connsiteY292" fmla="*/ 2819268 h 6721388"/>
              <a:gd name="connsiteX293" fmla="*/ 5932583 w 12192000"/>
              <a:gd name="connsiteY293" fmla="*/ 2754242 h 6721388"/>
              <a:gd name="connsiteX294" fmla="*/ 5997770 w 12192000"/>
              <a:gd name="connsiteY294" fmla="*/ 2708286 h 6721388"/>
              <a:gd name="connsiteX295" fmla="*/ 1360265 w 12192000"/>
              <a:gd name="connsiteY295" fmla="*/ 2686270 h 6721388"/>
              <a:gd name="connsiteX296" fmla="*/ 1442050 w 12192000"/>
              <a:gd name="connsiteY296" fmla="*/ 2742675 h 6721388"/>
              <a:gd name="connsiteX297" fmla="*/ 1392734 w 12192000"/>
              <a:gd name="connsiteY297" fmla="*/ 2860222 h 6721388"/>
              <a:gd name="connsiteX298" fmla="*/ 1275965 w 12192000"/>
              <a:gd name="connsiteY298" fmla="*/ 2810515 h 6721388"/>
              <a:gd name="connsiteX299" fmla="*/ 1325280 w 12192000"/>
              <a:gd name="connsiteY299" fmla="*/ 2692967 h 6721388"/>
              <a:gd name="connsiteX300" fmla="*/ 1360265 w 12192000"/>
              <a:gd name="connsiteY300" fmla="*/ 2686270 h 6721388"/>
              <a:gd name="connsiteX301" fmla="*/ 305166 w 12192000"/>
              <a:gd name="connsiteY301" fmla="*/ 2670829 h 6721388"/>
              <a:gd name="connsiteX302" fmla="*/ 425133 w 12192000"/>
              <a:gd name="connsiteY302" fmla="*/ 2736422 h 6721388"/>
              <a:gd name="connsiteX303" fmla="*/ 374684 w 12192000"/>
              <a:gd name="connsiteY303" fmla="*/ 2904928 h 6721388"/>
              <a:gd name="connsiteX304" fmla="*/ 206898 w 12192000"/>
              <a:gd name="connsiteY304" fmla="*/ 2853970 h 6721388"/>
              <a:gd name="connsiteX305" fmla="*/ 257914 w 12192000"/>
              <a:gd name="connsiteY305" fmla="*/ 2685464 h 6721388"/>
              <a:gd name="connsiteX306" fmla="*/ 305166 w 12192000"/>
              <a:gd name="connsiteY306" fmla="*/ 2670829 h 6721388"/>
              <a:gd name="connsiteX307" fmla="*/ 9859203 w 12192000"/>
              <a:gd name="connsiteY307" fmla="*/ 2613423 h 6721388"/>
              <a:gd name="connsiteX308" fmla="*/ 9923159 w 12192000"/>
              <a:gd name="connsiteY308" fmla="*/ 2639508 h 6721388"/>
              <a:gd name="connsiteX309" fmla="*/ 9972475 w 12192000"/>
              <a:gd name="connsiteY309" fmla="*/ 2883044 h 6721388"/>
              <a:gd name="connsiteX310" fmla="*/ 9731566 w 12192000"/>
              <a:gd name="connsiteY310" fmla="*/ 2933064 h 6721388"/>
              <a:gd name="connsiteX311" fmla="*/ 9681684 w 12192000"/>
              <a:gd name="connsiteY311" fmla="*/ 2689216 h 6721388"/>
              <a:gd name="connsiteX312" fmla="*/ 9859203 w 12192000"/>
              <a:gd name="connsiteY312" fmla="*/ 2613423 h 6721388"/>
              <a:gd name="connsiteX313" fmla="*/ 6484715 w 12192000"/>
              <a:gd name="connsiteY313" fmla="*/ 2588984 h 6721388"/>
              <a:gd name="connsiteX314" fmla="*/ 6513031 w 12192000"/>
              <a:gd name="connsiteY314" fmla="*/ 2589800 h 6721388"/>
              <a:gd name="connsiteX315" fmla="*/ 6566313 w 12192000"/>
              <a:gd name="connsiteY315" fmla="*/ 2677648 h 6721388"/>
              <a:gd name="connsiteX316" fmla="*/ 6478453 w 12192000"/>
              <a:gd name="connsiteY316" fmla="*/ 2732671 h 6721388"/>
              <a:gd name="connsiteX317" fmla="*/ 6425170 w 12192000"/>
              <a:gd name="connsiteY317" fmla="*/ 2644510 h 6721388"/>
              <a:gd name="connsiteX318" fmla="*/ 6484715 w 12192000"/>
              <a:gd name="connsiteY318" fmla="*/ 2588984 h 6721388"/>
              <a:gd name="connsiteX319" fmla="*/ 4165732 w 12192000"/>
              <a:gd name="connsiteY319" fmla="*/ 2565415 h 6721388"/>
              <a:gd name="connsiteX320" fmla="*/ 4222417 w 12192000"/>
              <a:gd name="connsiteY320" fmla="*/ 2619187 h 6721388"/>
              <a:gd name="connsiteX321" fmla="*/ 4170834 w 12192000"/>
              <a:gd name="connsiteY321" fmla="*/ 2677648 h 6721388"/>
              <a:gd name="connsiteX322" fmla="*/ 4111882 w 12192000"/>
              <a:gd name="connsiteY322" fmla="*/ 2624189 h 6721388"/>
              <a:gd name="connsiteX323" fmla="*/ 4165732 w 12192000"/>
              <a:gd name="connsiteY323" fmla="*/ 2565415 h 6721388"/>
              <a:gd name="connsiteX324" fmla="*/ 12171499 w 12192000"/>
              <a:gd name="connsiteY324" fmla="*/ 2540537 h 6721388"/>
              <a:gd name="connsiteX325" fmla="*/ 12192000 w 12192000"/>
              <a:gd name="connsiteY325" fmla="*/ 2541850 h 6721388"/>
              <a:gd name="connsiteX326" fmla="*/ 12192000 w 12192000"/>
              <a:gd name="connsiteY326" fmla="*/ 3130307 h 6721388"/>
              <a:gd name="connsiteX327" fmla="*/ 12175538 w 12192000"/>
              <a:gd name="connsiteY327" fmla="*/ 3131392 h 6721388"/>
              <a:gd name="connsiteX328" fmla="*/ 11985902 w 12192000"/>
              <a:gd name="connsiteY328" fmla="*/ 3049049 h 6721388"/>
              <a:gd name="connsiteX329" fmla="*/ 11977400 w 12192000"/>
              <a:gd name="connsiteY329" fmla="*/ 2630442 h 6721388"/>
              <a:gd name="connsiteX330" fmla="*/ 12171499 w 12192000"/>
              <a:gd name="connsiteY330" fmla="*/ 2540537 h 6721388"/>
              <a:gd name="connsiteX331" fmla="*/ 9271166 w 12192000"/>
              <a:gd name="connsiteY331" fmla="*/ 2511106 h 6721388"/>
              <a:gd name="connsiteX332" fmla="*/ 9330241 w 12192000"/>
              <a:gd name="connsiteY332" fmla="*/ 2531026 h 6721388"/>
              <a:gd name="connsiteX333" fmla="*/ 9387492 w 12192000"/>
              <a:gd name="connsiteY333" fmla="*/ 2747989 h 6721388"/>
              <a:gd name="connsiteX334" fmla="*/ 9172659 w 12192000"/>
              <a:gd name="connsiteY334" fmla="*/ 2806763 h 6721388"/>
              <a:gd name="connsiteX335" fmla="*/ 9115408 w 12192000"/>
              <a:gd name="connsiteY335" fmla="*/ 2589800 h 6721388"/>
              <a:gd name="connsiteX336" fmla="*/ 9271166 w 12192000"/>
              <a:gd name="connsiteY336" fmla="*/ 2511106 h 6721388"/>
              <a:gd name="connsiteX337" fmla="*/ 2790110 w 12192000"/>
              <a:gd name="connsiteY337" fmla="*/ 2503657 h 6721388"/>
              <a:gd name="connsiteX338" fmla="*/ 2847821 w 12192000"/>
              <a:gd name="connsiteY338" fmla="*/ 2560413 h 6721388"/>
              <a:gd name="connsiteX339" fmla="*/ 2791704 w 12192000"/>
              <a:gd name="connsiteY339" fmla="*/ 2647011 h 6721388"/>
              <a:gd name="connsiteX340" fmla="*/ 2705543 w 12192000"/>
              <a:gd name="connsiteY340" fmla="*/ 2591051 h 6721388"/>
              <a:gd name="connsiteX341" fmla="*/ 2761094 w 12192000"/>
              <a:gd name="connsiteY341" fmla="*/ 2504141 h 6721388"/>
              <a:gd name="connsiteX342" fmla="*/ 2790110 w 12192000"/>
              <a:gd name="connsiteY342" fmla="*/ 2503657 h 6721388"/>
              <a:gd name="connsiteX343" fmla="*/ 7013553 w 12192000"/>
              <a:gd name="connsiteY343" fmla="*/ 2500418 h 6721388"/>
              <a:gd name="connsiteX344" fmla="*/ 7048698 w 12192000"/>
              <a:gd name="connsiteY344" fmla="*/ 2504141 h 6721388"/>
              <a:gd name="connsiteX345" fmla="*/ 7108216 w 12192000"/>
              <a:gd name="connsiteY345" fmla="*/ 2616373 h 6721388"/>
              <a:gd name="connsiteX346" fmla="*/ 6996548 w 12192000"/>
              <a:gd name="connsiteY346" fmla="*/ 2676398 h 6721388"/>
              <a:gd name="connsiteX347" fmla="*/ 6937029 w 12192000"/>
              <a:gd name="connsiteY347" fmla="*/ 2564165 h 6721388"/>
              <a:gd name="connsiteX348" fmla="*/ 7013553 w 12192000"/>
              <a:gd name="connsiteY348" fmla="*/ 2500418 h 6721388"/>
              <a:gd name="connsiteX349" fmla="*/ 8689584 w 12192000"/>
              <a:gd name="connsiteY349" fmla="*/ 2452313 h 6721388"/>
              <a:gd name="connsiteX350" fmla="*/ 8743558 w 12192000"/>
              <a:gd name="connsiteY350" fmla="*/ 2467251 h 6721388"/>
              <a:gd name="connsiteX351" fmla="*/ 8805911 w 12192000"/>
              <a:gd name="connsiteY351" fmla="*/ 2657328 h 6721388"/>
              <a:gd name="connsiteX352" fmla="*/ 8617719 w 12192000"/>
              <a:gd name="connsiteY352" fmla="*/ 2719853 h 6721388"/>
              <a:gd name="connsiteX353" fmla="*/ 8554233 w 12192000"/>
              <a:gd name="connsiteY353" fmla="*/ 2529776 h 6721388"/>
              <a:gd name="connsiteX354" fmla="*/ 8689584 w 12192000"/>
              <a:gd name="connsiteY354" fmla="*/ 2452313 h 6721388"/>
              <a:gd name="connsiteX355" fmla="*/ 7558830 w 12192000"/>
              <a:gd name="connsiteY355" fmla="*/ 2446881 h 6721388"/>
              <a:gd name="connsiteX356" fmla="*/ 7600803 w 12192000"/>
              <a:gd name="connsiteY356" fmla="*/ 2453182 h 6721388"/>
              <a:gd name="connsiteX357" fmla="*/ 7664289 w 12192000"/>
              <a:gd name="connsiteY357" fmla="*/ 2591051 h 6721388"/>
              <a:gd name="connsiteX358" fmla="*/ 7528813 w 12192000"/>
              <a:gd name="connsiteY358" fmla="*/ 2654826 h 6721388"/>
              <a:gd name="connsiteX359" fmla="*/ 7465327 w 12192000"/>
              <a:gd name="connsiteY359" fmla="*/ 2516958 h 6721388"/>
              <a:gd name="connsiteX360" fmla="*/ 7558830 w 12192000"/>
              <a:gd name="connsiteY360" fmla="*/ 2446881 h 6721388"/>
              <a:gd name="connsiteX361" fmla="*/ 8119349 w 12192000"/>
              <a:gd name="connsiteY361" fmla="*/ 2430346 h 6721388"/>
              <a:gd name="connsiteX362" fmla="*/ 8167079 w 12192000"/>
              <a:gd name="connsiteY362" fmla="*/ 2440365 h 6721388"/>
              <a:gd name="connsiteX363" fmla="*/ 8231699 w 12192000"/>
              <a:gd name="connsiteY363" fmla="*/ 2603869 h 6721388"/>
              <a:gd name="connsiteX364" fmla="*/ 8069582 w 12192000"/>
              <a:gd name="connsiteY364" fmla="*/ 2668895 h 6721388"/>
              <a:gd name="connsiteX365" fmla="*/ 8004962 w 12192000"/>
              <a:gd name="connsiteY365" fmla="*/ 2505391 h 6721388"/>
              <a:gd name="connsiteX366" fmla="*/ 8119349 w 12192000"/>
              <a:gd name="connsiteY366" fmla="*/ 2430346 h 6721388"/>
              <a:gd name="connsiteX367" fmla="*/ 4644148 w 12192000"/>
              <a:gd name="connsiteY367" fmla="*/ 2333446 h 6721388"/>
              <a:gd name="connsiteX368" fmla="*/ 4716704 w 12192000"/>
              <a:gd name="connsiteY368" fmla="*/ 2407226 h 6721388"/>
              <a:gd name="connsiteX369" fmla="*/ 4643014 w 12192000"/>
              <a:gd name="connsiteY369" fmla="*/ 2480068 h 6721388"/>
              <a:gd name="connsiteX370" fmla="*/ 4570458 w 12192000"/>
              <a:gd name="connsiteY370" fmla="*/ 2405976 h 6721388"/>
              <a:gd name="connsiteX371" fmla="*/ 4644148 w 12192000"/>
              <a:gd name="connsiteY371" fmla="*/ 2333446 h 6721388"/>
              <a:gd name="connsiteX372" fmla="*/ 1774884 w 12192000"/>
              <a:gd name="connsiteY372" fmla="*/ 2302447 h 6721388"/>
              <a:gd name="connsiteX373" fmla="*/ 1867749 w 12192000"/>
              <a:gd name="connsiteY373" fmla="*/ 2375338 h 6721388"/>
              <a:gd name="connsiteX374" fmla="*/ 1800295 w 12192000"/>
              <a:gd name="connsiteY374" fmla="*/ 2511956 h 6721388"/>
              <a:gd name="connsiteX375" fmla="*/ 1665953 w 12192000"/>
              <a:gd name="connsiteY375" fmla="*/ 2444429 h 6721388"/>
              <a:gd name="connsiteX376" fmla="*/ 1732840 w 12192000"/>
              <a:gd name="connsiteY376" fmla="*/ 2307811 h 6721388"/>
              <a:gd name="connsiteX377" fmla="*/ 1774884 w 12192000"/>
              <a:gd name="connsiteY377" fmla="*/ 2302447 h 6721388"/>
              <a:gd name="connsiteX378" fmla="*/ 11560274 w 12192000"/>
              <a:gd name="connsiteY378" fmla="*/ 2280495 h 6721388"/>
              <a:gd name="connsiteX379" fmla="*/ 11761432 w 12192000"/>
              <a:gd name="connsiteY379" fmla="*/ 2345951 h 6721388"/>
              <a:gd name="connsiteX380" fmla="*/ 11792042 w 12192000"/>
              <a:gd name="connsiteY380" fmla="*/ 2738923 h 6721388"/>
              <a:gd name="connsiteX381" fmla="*/ 11402054 w 12192000"/>
              <a:gd name="connsiteY381" fmla="*/ 2769561 h 6721388"/>
              <a:gd name="connsiteX382" fmla="*/ 11371444 w 12192000"/>
              <a:gd name="connsiteY382" fmla="*/ 2376589 h 6721388"/>
              <a:gd name="connsiteX383" fmla="*/ 11560274 w 12192000"/>
              <a:gd name="connsiteY383" fmla="*/ 2280495 h 6721388"/>
              <a:gd name="connsiteX384" fmla="*/ 699476 w 12192000"/>
              <a:gd name="connsiteY384" fmla="*/ 2235785 h 6721388"/>
              <a:gd name="connsiteX385" fmla="*/ 831560 w 12192000"/>
              <a:gd name="connsiteY385" fmla="*/ 2318128 h 6721388"/>
              <a:gd name="connsiteX386" fmla="*/ 762971 w 12192000"/>
              <a:gd name="connsiteY386" fmla="*/ 2505391 h 6721388"/>
              <a:gd name="connsiteX387" fmla="*/ 576480 w 12192000"/>
              <a:gd name="connsiteY387" fmla="*/ 2436613 h 6721388"/>
              <a:gd name="connsiteX388" fmla="*/ 645068 w 12192000"/>
              <a:gd name="connsiteY388" fmla="*/ 2249037 h 6721388"/>
              <a:gd name="connsiteX389" fmla="*/ 699476 w 12192000"/>
              <a:gd name="connsiteY389" fmla="*/ 2235785 h 6721388"/>
              <a:gd name="connsiteX390" fmla="*/ 3209467 w 12192000"/>
              <a:gd name="connsiteY390" fmla="*/ 2194327 h 6721388"/>
              <a:gd name="connsiteX391" fmla="*/ 3312066 w 12192000"/>
              <a:gd name="connsiteY391" fmla="*/ 2269358 h 6721388"/>
              <a:gd name="connsiteX392" fmla="*/ 3237243 w 12192000"/>
              <a:gd name="connsiteY392" fmla="*/ 2372837 h 6721388"/>
              <a:gd name="connsiteX393" fmla="*/ 3134644 w 12192000"/>
              <a:gd name="connsiteY393" fmla="*/ 2297494 h 6721388"/>
              <a:gd name="connsiteX394" fmla="*/ 3209467 w 12192000"/>
              <a:gd name="connsiteY394" fmla="*/ 2194327 h 6721388"/>
              <a:gd name="connsiteX395" fmla="*/ 5149205 w 12192000"/>
              <a:gd name="connsiteY395" fmla="*/ 2130552 h 6721388"/>
              <a:gd name="connsiteX396" fmla="*/ 5233098 w 12192000"/>
              <a:gd name="connsiteY396" fmla="*/ 2226215 h 6721388"/>
              <a:gd name="connsiteX397" fmla="*/ 5137868 w 12192000"/>
              <a:gd name="connsiteY397" fmla="*/ 2310312 h 6721388"/>
              <a:gd name="connsiteX398" fmla="*/ 5053976 w 12192000"/>
              <a:gd name="connsiteY398" fmla="*/ 2214648 h 6721388"/>
              <a:gd name="connsiteX399" fmla="*/ 5149205 w 12192000"/>
              <a:gd name="connsiteY399" fmla="*/ 2130552 h 6721388"/>
              <a:gd name="connsiteX400" fmla="*/ 10984152 w 12192000"/>
              <a:gd name="connsiteY400" fmla="*/ 2062581 h 6721388"/>
              <a:gd name="connsiteX401" fmla="*/ 11126568 w 12192000"/>
              <a:gd name="connsiteY401" fmla="*/ 2115233 h 6721388"/>
              <a:gd name="connsiteX402" fmla="*/ 11177584 w 12192000"/>
              <a:gd name="connsiteY402" fmla="*/ 2481319 h 6721388"/>
              <a:gd name="connsiteX403" fmla="*/ 10814237 w 12192000"/>
              <a:gd name="connsiteY403" fmla="*/ 2532277 h 6721388"/>
              <a:gd name="connsiteX404" fmla="*/ 10763221 w 12192000"/>
              <a:gd name="connsiteY404" fmla="*/ 2166191 h 6721388"/>
              <a:gd name="connsiteX405" fmla="*/ 10984152 w 12192000"/>
              <a:gd name="connsiteY405" fmla="*/ 2062581 h 6721388"/>
              <a:gd name="connsiteX406" fmla="*/ 5677504 w 12192000"/>
              <a:gd name="connsiteY406" fmla="*/ 1959545 h 6721388"/>
              <a:gd name="connsiteX407" fmla="*/ 5770465 w 12192000"/>
              <a:gd name="connsiteY407" fmla="*/ 2079281 h 6721388"/>
              <a:gd name="connsiteX408" fmla="*/ 5650861 w 12192000"/>
              <a:gd name="connsiteY408" fmla="*/ 2172444 h 6721388"/>
              <a:gd name="connsiteX409" fmla="*/ 5558466 w 12192000"/>
              <a:gd name="connsiteY409" fmla="*/ 2052708 h 6721388"/>
              <a:gd name="connsiteX410" fmla="*/ 5677504 w 12192000"/>
              <a:gd name="connsiteY410" fmla="*/ 1959545 h 6721388"/>
              <a:gd name="connsiteX411" fmla="*/ 2220503 w 12192000"/>
              <a:gd name="connsiteY411" fmla="*/ 1939864 h 6721388"/>
              <a:gd name="connsiteX412" fmla="*/ 2323491 w 12192000"/>
              <a:gd name="connsiteY412" fmla="*/ 2030824 h 6721388"/>
              <a:gd name="connsiteX413" fmla="*/ 2236764 w 12192000"/>
              <a:gd name="connsiteY413" fmla="*/ 2184011 h 6721388"/>
              <a:gd name="connsiteX414" fmla="*/ 2085984 w 12192000"/>
              <a:gd name="connsiteY414" fmla="*/ 2095850 h 6721388"/>
              <a:gd name="connsiteX415" fmla="*/ 2172144 w 12192000"/>
              <a:gd name="connsiteY415" fmla="*/ 1942975 h 6721388"/>
              <a:gd name="connsiteX416" fmla="*/ 2220503 w 12192000"/>
              <a:gd name="connsiteY416" fmla="*/ 1939864 h 6721388"/>
              <a:gd name="connsiteX417" fmla="*/ 3687883 w 12192000"/>
              <a:gd name="connsiteY417" fmla="*/ 1909837 h 6721388"/>
              <a:gd name="connsiteX418" fmla="*/ 3804653 w 12192000"/>
              <a:gd name="connsiteY418" fmla="*/ 2005501 h 6721388"/>
              <a:gd name="connsiteX419" fmla="*/ 3709423 w 12192000"/>
              <a:gd name="connsiteY419" fmla="*/ 2122736 h 6721388"/>
              <a:gd name="connsiteX420" fmla="*/ 3592653 w 12192000"/>
              <a:gd name="connsiteY420" fmla="*/ 2027072 h 6721388"/>
              <a:gd name="connsiteX421" fmla="*/ 3687883 w 12192000"/>
              <a:gd name="connsiteY421" fmla="*/ 1909837 h 6721388"/>
              <a:gd name="connsiteX422" fmla="*/ 10354839 w 12192000"/>
              <a:gd name="connsiteY422" fmla="*/ 1888821 h 6721388"/>
              <a:gd name="connsiteX423" fmla="*/ 10490570 w 12192000"/>
              <a:gd name="connsiteY423" fmla="*/ 1930158 h 6721388"/>
              <a:gd name="connsiteX424" fmla="*/ 10556323 w 12192000"/>
              <a:gd name="connsiteY424" fmla="*/ 2269358 h 6721388"/>
              <a:gd name="connsiteX425" fmla="*/ 10220185 w 12192000"/>
              <a:gd name="connsiteY425" fmla="*/ 2337198 h 6721388"/>
              <a:gd name="connsiteX426" fmla="*/ 10153865 w 12192000"/>
              <a:gd name="connsiteY426" fmla="*/ 1997685 h 6721388"/>
              <a:gd name="connsiteX427" fmla="*/ 10354839 w 12192000"/>
              <a:gd name="connsiteY427" fmla="*/ 1888821 h 6721388"/>
              <a:gd name="connsiteX428" fmla="*/ 1134 w 12192000"/>
              <a:gd name="connsiteY428" fmla="*/ 1838245 h 6721388"/>
              <a:gd name="connsiteX429" fmla="*/ 175155 w 12192000"/>
              <a:gd name="connsiteY429" fmla="*/ 1941725 h 6721388"/>
              <a:gd name="connsiteX430" fmla="*/ 94096 w 12192000"/>
              <a:gd name="connsiteY430" fmla="*/ 2201831 h 6721388"/>
              <a:gd name="connsiteX431" fmla="*/ 1134 w 12192000"/>
              <a:gd name="connsiteY431" fmla="*/ 2223714 h 6721388"/>
              <a:gd name="connsiteX432" fmla="*/ 6227341 w 12192000"/>
              <a:gd name="connsiteY432" fmla="*/ 1820426 h 6721388"/>
              <a:gd name="connsiteX433" fmla="*/ 6326539 w 12192000"/>
              <a:gd name="connsiteY433" fmla="*/ 1965797 h 6721388"/>
              <a:gd name="connsiteX434" fmla="*/ 6183128 w 12192000"/>
              <a:gd name="connsiteY434" fmla="*/ 2065525 h 6721388"/>
              <a:gd name="connsiteX435" fmla="*/ 6083930 w 12192000"/>
              <a:gd name="connsiteY435" fmla="*/ 1919841 h 6721388"/>
              <a:gd name="connsiteX436" fmla="*/ 6227341 w 12192000"/>
              <a:gd name="connsiteY436" fmla="*/ 1820426 h 6721388"/>
              <a:gd name="connsiteX437" fmla="*/ 1129551 w 12192000"/>
              <a:gd name="connsiteY437" fmla="*/ 1817827 h 6721388"/>
              <a:gd name="connsiteX438" fmla="*/ 1271997 w 12192000"/>
              <a:gd name="connsiteY438" fmla="*/ 1918591 h 6721388"/>
              <a:gd name="connsiteX439" fmla="*/ 1183002 w 12192000"/>
              <a:gd name="connsiteY439" fmla="*/ 2123986 h 6721388"/>
              <a:gd name="connsiteX440" fmla="*/ 978939 w 12192000"/>
              <a:gd name="connsiteY440" fmla="*/ 2034888 h 6721388"/>
              <a:gd name="connsiteX441" fmla="*/ 1067933 w 12192000"/>
              <a:gd name="connsiteY441" fmla="*/ 1829492 h 6721388"/>
              <a:gd name="connsiteX442" fmla="*/ 1129551 w 12192000"/>
              <a:gd name="connsiteY442" fmla="*/ 1817827 h 6721388"/>
              <a:gd name="connsiteX443" fmla="*/ 9728045 w 12192000"/>
              <a:gd name="connsiteY443" fmla="*/ 1757330 h 6721388"/>
              <a:gd name="connsiteX444" fmla="*/ 9855705 w 12192000"/>
              <a:gd name="connsiteY444" fmla="*/ 1788538 h 6721388"/>
              <a:gd name="connsiteX445" fmla="*/ 9935630 w 12192000"/>
              <a:gd name="connsiteY445" fmla="*/ 2099914 h 6721388"/>
              <a:gd name="connsiteX446" fmla="*/ 9627267 w 12192000"/>
              <a:gd name="connsiteY446" fmla="*/ 2180259 h 6721388"/>
              <a:gd name="connsiteX447" fmla="*/ 9547342 w 12192000"/>
              <a:gd name="connsiteY447" fmla="*/ 1868883 h 6721388"/>
              <a:gd name="connsiteX448" fmla="*/ 9728045 w 12192000"/>
              <a:gd name="connsiteY448" fmla="*/ 1757330 h 6721388"/>
              <a:gd name="connsiteX449" fmla="*/ 6741831 w 12192000"/>
              <a:gd name="connsiteY449" fmla="*/ 1715857 h 6721388"/>
              <a:gd name="connsiteX450" fmla="*/ 6797586 w 12192000"/>
              <a:gd name="connsiteY450" fmla="*/ 1718510 h 6721388"/>
              <a:gd name="connsiteX451" fmla="*/ 6900184 w 12192000"/>
              <a:gd name="connsiteY451" fmla="*/ 1889204 h 6721388"/>
              <a:gd name="connsiteX452" fmla="*/ 6730132 w 12192000"/>
              <a:gd name="connsiteY452" fmla="*/ 1992683 h 6721388"/>
              <a:gd name="connsiteX453" fmla="*/ 6626966 w 12192000"/>
              <a:gd name="connsiteY453" fmla="*/ 1821676 h 6721388"/>
              <a:gd name="connsiteX454" fmla="*/ 6741831 w 12192000"/>
              <a:gd name="connsiteY454" fmla="*/ 1715857 h 6721388"/>
              <a:gd name="connsiteX455" fmla="*/ 9144937 w 12192000"/>
              <a:gd name="connsiteY455" fmla="*/ 1667302 h 6721388"/>
              <a:gd name="connsiteX456" fmla="*/ 9224808 w 12192000"/>
              <a:gd name="connsiteY456" fmla="*/ 1690373 h 6721388"/>
              <a:gd name="connsiteX457" fmla="*/ 9314936 w 12192000"/>
              <a:gd name="connsiteY457" fmla="*/ 1973613 h 6721388"/>
              <a:gd name="connsiteX458" fmla="*/ 9034349 w 12192000"/>
              <a:gd name="connsiteY458" fmla="*/ 2065525 h 6721388"/>
              <a:gd name="connsiteX459" fmla="*/ 8944221 w 12192000"/>
              <a:gd name="connsiteY459" fmla="*/ 1781035 h 6721388"/>
              <a:gd name="connsiteX460" fmla="*/ 9144937 w 12192000"/>
              <a:gd name="connsiteY460" fmla="*/ 1667302 h 6721388"/>
              <a:gd name="connsiteX461" fmla="*/ 4195775 w 12192000"/>
              <a:gd name="connsiteY461" fmla="*/ 1650670 h 6721388"/>
              <a:gd name="connsiteX462" fmla="*/ 4324448 w 12192000"/>
              <a:gd name="connsiteY462" fmla="*/ 1770718 h 6721388"/>
              <a:gd name="connsiteX463" fmla="*/ 4205978 w 12192000"/>
              <a:gd name="connsiteY463" fmla="*/ 1899520 h 6721388"/>
              <a:gd name="connsiteX464" fmla="*/ 4077871 w 12192000"/>
              <a:gd name="connsiteY464" fmla="*/ 1781035 h 6721388"/>
              <a:gd name="connsiteX465" fmla="*/ 4195775 w 12192000"/>
              <a:gd name="connsiteY465" fmla="*/ 1650670 h 6721388"/>
              <a:gd name="connsiteX466" fmla="*/ 12156611 w 12192000"/>
              <a:gd name="connsiteY466" fmla="*/ 1646024 h 6721388"/>
              <a:gd name="connsiteX467" fmla="*/ 12192000 w 12192000"/>
              <a:gd name="connsiteY467" fmla="*/ 1647420 h 6721388"/>
              <a:gd name="connsiteX468" fmla="*/ 12192000 w 12192000"/>
              <a:gd name="connsiteY468" fmla="*/ 2337661 h 6721388"/>
              <a:gd name="connsiteX469" fmla="*/ 12169427 w 12192000"/>
              <a:gd name="connsiteY469" fmla="*/ 2338981 h 6721388"/>
              <a:gd name="connsiteX470" fmla="*/ 11962095 w 12192000"/>
              <a:gd name="connsiteY470" fmla="*/ 2254352 h 6721388"/>
              <a:gd name="connsiteX471" fmla="*/ 11927517 w 12192000"/>
              <a:gd name="connsiteY471" fmla="*/ 1764153 h 6721388"/>
              <a:gd name="connsiteX472" fmla="*/ 12156611 w 12192000"/>
              <a:gd name="connsiteY472" fmla="*/ 1646024 h 6721388"/>
              <a:gd name="connsiteX473" fmla="*/ 7321880 w 12192000"/>
              <a:gd name="connsiteY473" fmla="*/ 1644700 h 6721388"/>
              <a:gd name="connsiteX474" fmla="*/ 7383702 w 12192000"/>
              <a:gd name="connsiteY474" fmla="*/ 1650670 h 6721388"/>
              <a:gd name="connsiteX475" fmla="*/ 7488001 w 12192000"/>
              <a:gd name="connsiteY475" fmla="*/ 1849813 h 6721388"/>
              <a:gd name="connsiteX476" fmla="*/ 7291306 w 12192000"/>
              <a:gd name="connsiteY476" fmla="*/ 1954543 h 6721388"/>
              <a:gd name="connsiteX477" fmla="*/ 7187007 w 12192000"/>
              <a:gd name="connsiteY477" fmla="*/ 1755399 h 6721388"/>
              <a:gd name="connsiteX478" fmla="*/ 7321880 w 12192000"/>
              <a:gd name="connsiteY478" fmla="*/ 1644700 h 6721388"/>
              <a:gd name="connsiteX479" fmla="*/ 8526050 w 12192000"/>
              <a:gd name="connsiteY479" fmla="*/ 1620115 h 6721388"/>
              <a:gd name="connsiteX480" fmla="*/ 8600147 w 12192000"/>
              <a:gd name="connsiteY480" fmla="*/ 1636601 h 6721388"/>
              <a:gd name="connsiteX481" fmla="*/ 8697644 w 12192000"/>
              <a:gd name="connsiteY481" fmla="*/ 1892017 h 6721388"/>
              <a:gd name="connsiteX482" fmla="*/ 8445399 w 12192000"/>
              <a:gd name="connsiteY482" fmla="*/ 1990182 h 6721388"/>
              <a:gd name="connsiteX483" fmla="*/ 8347335 w 12192000"/>
              <a:gd name="connsiteY483" fmla="*/ 1735079 h 6721388"/>
              <a:gd name="connsiteX484" fmla="*/ 8526050 w 12192000"/>
              <a:gd name="connsiteY484" fmla="*/ 1620115 h 6721388"/>
              <a:gd name="connsiteX485" fmla="*/ 7917367 w 12192000"/>
              <a:gd name="connsiteY485" fmla="*/ 1614077 h 6721388"/>
              <a:gd name="connsiteX486" fmla="*/ 7985689 w 12192000"/>
              <a:gd name="connsiteY486" fmla="*/ 1625347 h 6721388"/>
              <a:gd name="connsiteX487" fmla="*/ 8088288 w 12192000"/>
              <a:gd name="connsiteY487" fmla="*/ 1851063 h 6721388"/>
              <a:gd name="connsiteX488" fmla="*/ 7863818 w 12192000"/>
              <a:gd name="connsiteY488" fmla="*/ 1955793 h 6721388"/>
              <a:gd name="connsiteX489" fmla="*/ 7760652 w 12192000"/>
              <a:gd name="connsiteY489" fmla="*/ 1728514 h 6721388"/>
              <a:gd name="connsiteX490" fmla="*/ 7917367 w 12192000"/>
              <a:gd name="connsiteY490" fmla="*/ 1614077 h 6721388"/>
              <a:gd name="connsiteX491" fmla="*/ 2699122 w 12192000"/>
              <a:gd name="connsiteY491" fmla="*/ 1602124 h 6721388"/>
              <a:gd name="connsiteX492" fmla="*/ 2809843 w 12192000"/>
              <a:gd name="connsiteY492" fmla="*/ 1711944 h 6721388"/>
              <a:gd name="connsiteX493" fmla="*/ 2701576 w 12192000"/>
              <a:gd name="connsiteY493" fmla="*/ 1880450 h 6721388"/>
              <a:gd name="connsiteX494" fmla="*/ 2535491 w 12192000"/>
              <a:gd name="connsiteY494" fmla="*/ 1770718 h 6721388"/>
              <a:gd name="connsiteX495" fmla="*/ 2643191 w 12192000"/>
              <a:gd name="connsiteY495" fmla="*/ 1602212 h 6721388"/>
              <a:gd name="connsiteX496" fmla="*/ 2699122 w 12192000"/>
              <a:gd name="connsiteY496" fmla="*/ 1602124 h 6721388"/>
              <a:gd name="connsiteX497" fmla="*/ 4729175 w 12192000"/>
              <a:gd name="connsiteY497" fmla="*/ 1423703 h 6721388"/>
              <a:gd name="connsiteX498" fmla="*/ 4867484 w 12192000"/>
              <a:gd name="connsiteY498" fmla="*/ 1567823 h 6721388"/>
              <a:gd name="connsiteX499" fmla="*/ 4725206 w 12192000"/>
              <a:gd name="connsiteY499" fmla="*/ 1706942 h 6721388"/>
              <a:gd name="connsiteX500" fmla="*/ 4586897 w 12192000"/>
              <a:gd name="connsiteY500" fmla="*/ 1562821 h 6721388"/>
              <a:gd name="connsiteX501" fmla="*/ 4729175 w 12192000"/>
              <a:gd name="connsiteY501" fmla="*/ 1423703 h 6721388"/>
              <a:gd name="connsiteX502" fmla="*/ 1594504 w 12192000"/>
              <a:gd name="connsiteY502" fmla="*/ 1422936 h 6721388"/>
              <a:gd name="connsiteX503" fmla="*/ 1745878 w 12192000"/>
              <a:gd name="connsiteY503" fmla="*/ 1543438 h 6721388"/>
              <a:gd name="connsiteX504" fmla="*/ 1634210 w 12192000"/>
              <a:gd name="connsiteY504" fmla="*/ 1765716 h 6721388"/>
              <a:gd name="connsiteX505" fmla="*/ 1414274 w 12192000"/>
              <a:gd name="connsiteY505" fmla="*/ 1653170 h 6721388"/>
              <a:gd name="connsiteX506" fmla="*/ 1525942 w 12192000"/>
              <a:gd name="connsiteY506" fmla="*/ 1431206 h 6721388"/>
              <a:gd name="connsiteX507" fmla="*/ 1594504 w 12192000"/>
              <a:gd name="connsiteY507" fmla="*/ 1422936 h 6721388"/>
              <a:gd name="connsiteX508" fmla="*/ 11560918 w 12192000"/>
              <a:gd name="connsiteY508" fmla="*/ 1392812 h 6721388"/>
              <a:gd name="connsiteX509" fmla="*/ 11739892 w 12192000"/>
              <a:gd name="connsiteY509" fmla="*/ 1460592 h 6721388"/>
              <a:gd name="connsiteX510" fmla="*/ 11799411 w 12192000"/>
              <a:gd name="connsiteY510" fmla="*/ 1923905 h 6721388"/>
              <a:gd name="connsiteX511" fmla="*/ 11341401 w 12192000"/>
              <a:gd name="connsiteY511" fmla="*/ 1983617 h 6721388"/>
              <a:gd name="connsiteX512" fmla="*/ 11281316 w 12192000"/>
              <a:gd name="connsiteY512" fmla="*/ 1520617 h 6721388"/>
              <a:gd name="connsiteX513" fmla="*/ 11560918 w 12192000"/>
              <a:gd name="connsiteY513" fmla="*/ 1392812 h 6721388"/>
              <a:gd name="connsiteX514" fmla="*/ 434052 w 12192000"/>
              <a:gd name="connsiteY514" fmla="*/ 1384219 h 6721388"/>
              <a:gd name="connsiteX515" fmla="*/ 628629 w 12192000"/>
              <a:gd name="connsiteY515" fmla="*/ 1507799 h 6721388"/>
              <a:gd name="connsiteX516" fmla="*/ 524330 w 12192000"/>
              <a:gd name="connsiteY516" fmla="*/ 1786037 h 6721388"/>
              <a:gd name="connsiteX517" fmla="*/ 248844 w 12192000"/>
              <a:gd name="connsiteY517" fmla="*/ 1681307 h 6721388"/>
              <a:gd name="connsiteX518" fmla="*/ 353144 w 12192000"/>
              <a:gd name="connsiteY518" fmla="*/ 1403382 h 6721388"/>
              <a:gd name="connsiteX519" fmla="*/ 434052 w 12192000"/>
              <a:gd name="connsiteY519" fmla="*/ 1384219 h 6721388"/>
              <a:gd name="connsiteX520" fmla="*/ 3147115 w 12192000"/>
              <a:gd name="connsiteY520" fmla="*/ 1288335 h 6721388"/>
              <a:gd name="connsiteX521" fmla="*/ 3326237 w 12192000"/>
              <a:gd name="connsiteY521" fmla="*/ 1422452 h 6721388"/>
              <a:gd name="connsiteX522" fmla="*/ 3194163 w 12192000"/>
              <a:gd name="connsiteY522" fmla="*/ 1603463 h 6721388"/>
              <a:gd name="connsiteX523" fmla="*/ 3015040 w 12192000"/>
              <a:gd name="connsiteY523" fmla="*/ 1469659 h 6721388"/>
              <a:gd name="connsiteX524" fmla="*/ 3147115 w 12192000"/>
              <a:gd name="connsiteY524" fmla="*/ 1288335 h 6721388"/>
              <a:gd name="connsiteX525" fmla="*/ 5289215 w 12192000"/>
              <a:gd name="connsiteY525" fmla="*/ 1229874 h 6721388"/>
              <a:gd name="connsiteX526" fmla="*/ 5433760 w 12192000"/>
              <a:gd name="connsiteY526" fmla="*/ 1399317 h 6721388"/>
              <a:gd name="connsiteX527" fmla="*/ 5264842 w 12192000"/>
              <a:gd name="connsiteY527" fmla="*/ 1546252 h 6721388"/>
              <a:gd name="connsiteX528" fmla="*/ 5120297 w 12192000"/>
              <a:gd name="connsiteY528" fmla="*/ 1376496 h 6721388"/>
              <a:gd name="connsiteX529" fmla="*/ 5289215 w 12192000"/>
              <a:gd name="connsiteY529" fmla="*/ 1229874 h 6721388"/>
              <a:gd name="connsiteX530" fmla="*/ 10891718 w 12192000"/>
              <a:gd name="connsiteY530" fmla="*/ 1183264 h 6721388"/>
              <a:gd name="connsiteX531" fmla="*/ 11064215 w 12192000"/>
              <a:gd name="connsiteY531" fmla="*/ 1237377 h 6721388"/>
              <a:gd name="connsiteX532" fmla="*/ 11145840 w 12192000"/>
              <a:gd name="connsiteY532" fmla="*/ 1672553 h 6721388"/>
              <a:gd name="connsiteX533" fmla="*/ 10715040 w 12192000"/>
              <a:gd name="connsiteY533" fmla="*/ 1754149 h 6721388"/>
              <a:gd name="connsiteX534" fmla="*/ 10633981 w 12192000"/>
              <a:gd name="connsiteY534" fmla="*/ 1318973 h 6721388"/>
              <a:gd name="connsiteX535" fmla="*/ 10891718 w 12192000"/>
              <a:gd name="connsiteY535" fmla="*/ 1183264 h 6721388"/>
              <a:gd name="connsiteX536" fmla="*/ 5835564 w 12192000"/>
              <a:gd name="connsiteY536" fmla="*/ 1067832 h 6721388"/>
              <a:gd name="connsiteX537" fmla="*/ 5870797 w 12192000"/>
              <a:gd name="connsiteY537" fmla="*/ 1068871 h 6721388"/>
              <a:gd name="connsiteX538" fmla="*/ 6020443 w 12192000"/>
              <a:gd name="connsiteY538" fmla="*/ 1266764 h 6721388"/>
              <a:gd name="connsiteX539" fmla="*/ 5824882 w 12192000"/>
              <a:gd name="connsiteY539" fmla="*/ 1417137 h 6721388"/>
              <a:gd name="connsiteX540" fmla="*/ 5675236 w 12192000"/>
              <a:gd name="connsiteY540" fmla="*/ 1219557 h 6721388"/>
              <a:gd name="connsiteX541" fmla="*/ 5835564 w 12192000"/>
              <a:gd name="connsiteY541" fmla="*/ 1067832 h 6721388"/>
              <a:gd name="connsiteX542" fmla="*/ 2056603 w 12192000"/>
              <a:gd name="connsiteY542" fmla="*/ 1050326 h 6721388"/>
              <a:gd name="connsiteX543" fmla="*/ 2252069 w 12192000"/>
              <a:gd name="connsiteY543" fmla="*/ 1193922 h 6721388"/>
              <a:gd name="connsiteX544" fmla="*/ 2116593 w 12192000"/>
              <a:gd name="connsiteY544" fmla="*/ 1429955 h 6721388"/>
              <a:gd name="connsiteX545" fmla="*/ 1883054 w 12192000"/>
              <a:gd name="connsiteY545" fmla="*/ 1292399 h 6721388"/>
              <a:gd name="connsiteX546" fmla="*/ 2018529 w 12192000"/>
              <a:gd name="connsiteY546" fmla="*/ 1056366 h 6721388"/>
              <a:gd name="connsiteX547" fmla="*/ 2056603 w 12192000"/>
              <a:gd name="connsiteY547" fmla="*/ 1050326 h 6721388"/>
              <a:gd name="connsiteX548" fmla="*/ 1134 w 12192000"/>
              <a:gd name="connsiteY548" fmla="*/ 1047300 h 6721388"/>
              <a:gd name="connsiteX549" fmla="*/ 134342 w 12192000"/>
              <a:gd name="connsiteY549" fmla="*/ 1187669 h 6721388"/>
              <a:gd name="connsiteX550" fmla="*/ 1134 w 12192000"/>
              <a:gd name="connsiteY550" fmla="*/ 1624096 h 6721388"/>
              <a:gd name="connsiteX551" fmla="*/ 10221571 w 12192000"/>
              <a:gd name="connsiteY551" fmla="*/ 1020980 h 6721388"/>
              <a:gd name="connsiteX552" fmla="*/ 10387971 w 12192000"/>
              <a:gd name="connsiteY552" fmla="*/ 1062619 h 6721388"/>
              <a:gd name="connsiteX553" fmla="*/ 10487735 w 12192000"/>
              <a:gd name="connsiteY553" fmla="*/ 1468408 h 6721388"/>
              <a:gd name="connsiteX554" fmla="*/ 10085277 w 12192000"/>
              <a:gd name="connsiteY554" fmla="*/ 1570324 h 6721388"/>
              <a:gd name="connsiteX555" fmla="*/ 9985512 w 12192000"/>
              <a:gd name="connsiteY555" fmla="*/ 1164535 h 6721388"/>
              <a:gd name="connsiteX556" fmla="*/ 10221571 w 12192000"/>
              <a:gd name="connsiteY556" fmla="*/ 1020980 h 6721388"/>
              <a:gd name="connsiteX557" fmla="*/ 3680514 w 12192000"/>
              <a:gd name="connsiteY557" fmla="*/ 1002594 h 6721388"/>
              <a:gd name="connsiteX558" fmla="*/ 3869840 w 12192000"/>
              <a:gd name="connsiteY558" fmla="*/ 1162034 h 6721388"/>
              <a:gd name="connsiteX559" fmla="*/ 3712257 w 12192000"/>
              <a:gd name="connsiteY559" fmla="*/ 1353361 h 6721388"/>
              <a:gd name="connsiteX560" fmla="*/ 3522932 w 12192000"/>
              <a:gd name="connsiteY560" fmla="*/ 1193922 h 6721388"/>
              <a:gd name="connsiteX561" fmla="*/ 3680514 w 12192000"/>
              <a:gd name="connsiteY561" fmla="*/ 1002594 h 6721388"/>
              <a:gd name="connsiteX562" fmla="*/ 915594 w 12192000"/>
              <a:gd name="connsiteY562" fmla="*/ 953375 h 6721388"/>
              <a:gd name="connsiteX563" fmla="*/ 1118382 w 12192000"/>
              <a:gd name="connsiteY563" fmla="*/ 1099509 h 6721388"/>
              <a:gd name="connsiteX564" fmla="*/ 989142 w 12192000"/>
              <a:gd name="connsiteY564" fmla="*/ 1393065 h 6721388"/>
              <a:gd name="connsiteX565" fmla="*/ 698351 w 12192000"/>
              <a:gd name="connsiteY565" fmla="*/ 1261762 h 6721388"/>
              <a:gd name="connsiteX566" fmla="*/ 827592 w 12192000"/>
              <a:gd name="connsiteY566" fmla="*/ 968205 h 6721388"/>
              <a:gd name="connsiteX567" fmla="*/ 915594 w 12192000"/>
              <a:gd name="connsiteY567" fmla="*/ 953375 h 6721388"/>
              <a:gd name="connsiteX568" fmla="*/ 6434761 w 12192000"/>
              <a:gd name="connsiteY568" fmla="*/ 941745 h 6721388"/>
              <a:gd name="connsiteX569" fmla="*/ 6473351 w 12192000"/>
              <a:gd name="connsiteY569" fmla="*/ 945383 h 6721388"/>
              <a:gd name="connsiteX570" fmla="*/ 6624698 w 12192000"/>
              <a:gd name="connsiteY570" fmla="*/ 1171100 h 6721388"/>
              <a:gd name="connsiteX571" fmla="*/ 6399661 w 12192000"/>
              <a:gd name="connsiteY571" fmla="*/ 1324287 h 6721388"/>
              <a:gd name="connsiteX572" fmla="*/ 6248882 w 12192000"/>
              <a:gd name="connsiteY572" fmla="*/ 1098258 h 6721388"/>
              <a:gd name="connsiteX573" fmla="*/ 6434761 w 12192000"/>
              <a:gd name="connsiteY573" fmla="*/ 941745 h 6721388"/>
              <a:gd name="connsiteX574" fmla="*/ 9607322 w 12192000"/>
              <a:gd name="connsiteY574" fmla="*/ 901513 h 6721388"/>
              <a:gd name="connsiteX575" fmla="*/ 9712294 w 12192000"/>
              <a:gd name="connsiteY575" fmla="*/ 932566 h 6721388"/>
              <a:gd name="connsiteX576" fmla="*/ 9829063 w 12192000"/>
              <a:gd name="connsiteY576" fmla="*/ 1308968 h 6721388"/>
              <a:gd name="connsiteX577" fmla="*/ 9457214 w 12192000"/>
              <a:gd name="connsiteY577" fmla="*/ 1426203 h 6721388"/>
              <a:gd name="connsiteX578" fmla="*/ 9340444 w 12192000"/>
              <a:gd name="connsiteY578" fmla="*/ 1049801 h 6721388"/>
              <a:gd name="connsiteX579" fmla="*/ 9607322 w 12192000"/>
              <a:gd name="connsiteY579" fmla="*/ 901513 h 6721388"/>
              <a:gd name="connsiteX580" fmla="*/ 7052827 w 12192000"/>
              <a:gd name="connsiteY580" fmla="*/ 853571 h 6721388"/>
              <a:gd name="connsiteX581" fmla="*/ 7094611 w 12192000"/>
              <a:gd name="connsiteY581" fmla="*/ 859724 h 6721388"/>
              <a:gd name="connsiteX582" fmla="*/ 7244259 w 12192000"/>
              <a:gd name="connsiteY582" fmla="*/ 1114827 h 6721388"/>
              <a:gd name="connsiteX583" fmla="*/ 6991446 w 12192000"/>
              <a:gd name="connsiteY583" fmla="*/ 1266764 h 6721388"/>
              <a:gd name="connsiteX584" fmla="*/ 6841799 w 12192000"/>
              <a:gd name="connsiteY584" fmla="*/ 1011660 h 6721388"/>
              <a:gd name="connsiteX585" fmla="*/ 7052827 w 12192000"/>
              <a:gd name="connsiteY585" fmla="*/ 853571 h 6721388"/>
              <a:gd name="connsiteX586" fmla="*/ 8942804 w 12192000"/>
              <a:gd name="connsiteY586" fmla="*/ 826097 h 6721388"/>
              <a:gd name="connsiteX587" fmla="*/ 9043419 w 12192000"/>
              <a:gd name="connsiteY587" fmla="*/ 849407 h 6721388"/>
              <a:gd name="connsiteX588" fmla="*/ 9172659 w 12192000"/>
              <a:gd name="connsiteY588" fmla="*/ 1195172 h 6721388"/>
              <a:gd name="connsiteX589" fmla="*/ 8829719 w 12192000"/>
              <a:gd name="connsiteY589" fmla="*/ 1326788 h 6721388"/>
              <a:gd name="connsiteX590" fmla="*/ 8700478 w 12192000"/>
              <a:gd name="connsiteY590" fmla="*/ 981023 h 6721388"/>
              <a:gd name="connsiteX591" fmla="*/ 8942804 w 12192000"/>
              <a:gd name="connsiteY591" fmla="*/ 826097 h 6721388"/>
              <a:gd name="connsiteX592" fmla="*/ 7643147 w 12192000"/>
              <a:gd name="connsiteY592" fmla="*/ 803949 h 6721388"/>
              <a:gd name="connsiteX593" fmla="*/ 7731743 w 12192000"/>
              <a:gd name="connsiteY593" fmla="*/ 813768 h 6721388"/>
              <a:gd name="connsiteX594" fmla="*/ 7877989 w 12192000"/>
              <a:gd name="connsiteY594" fmla="*/ 1099509 h 6721388"/>
              <a:gd name="connsiteX595" fmla="*/ 7594567 w 12192000"/>
              <a:gd name="connsiteY595" fmla="*/ 1247694 h 6721388"/>
              <a:gd name="connsiteX596" fmla="*/ 7448888 w 12192000"/>
              <a:gd name="connsiteY596" fmla="*/ 961953 h 6721388"/>
              <a:gd name="connsiteX597" fmla="*/ 7643147 w 12192000"/>
              <a:gd name="connsiteY597" fmla="*/ 803949 h 6721388"/>
              <a:gd name="connsiteX598" fmla="*/ 8287117 w 12192000"/>
              <a:gd name="connsiteY598" fmla="*/ 793921 h 6721388"/>
              <a:gd name="connsiteX599" fmla="*/ 8381913 w 12192000"/>
              <a:gd name="connsiteY599" fmla="*/ 810016 h 6721388"/>
              <a:gd name="connsiteX600" fmla="*/ 8521356 w 12192000"/>
              <a:gd name="connsiteY600" fmla="*/ 1125144 h 6721388"/>
              <a:gd name="connsiteX601" fmla="*/ 8209025 w 12192000"/>
              <a:gd name="connsiteY601" fmla="*/ 1265513 h 6721388"/>
              <a:gd name="connsiteX602" fmla="*/ 8069582 w 12192000"/>
              <a:gd name="connsiteY602" fmla="*/ 950386 h 6721388"/>
              <a:gd name="connsiteX603" fmla="*/ 8287117 w 12192000"/>
              <a:gd name="connsiteY603" fmla="*/ 793921 h 6721388"/>
              <a:gd name="connsiteX604" fmla="*/ 4241689 w 12192000"/>
              <a:gd name="connsiteY604" fmla="*/ 747491 h 6721388"/>
              <a:gd name="connsiteX605" fmla="*/ 4439518 w 12192000"/>
              <a:gd name="connsiteY605" fmla="*/ 933816 h 6721388"/>
              <a:gd name="connsiteX606" fmla="*/ 4254160 w 12192000"/>
              <a:gd name="connsiteY606" fmla="*/ 1132647 h 6721388"/>
              <a:gd name="connsiteX607" fmla="*/ 4056331 w 12192000"/>
              <a:gd name="connsiteY607" fmla="*/ 946634 h 6721388"/>
              <a:gd name="connsiteX608" fmla="*/ 4241689 w 12192000"/>
              <a:gd name="connsiteY608" fmla="*/ 747491 h 6721388"/>
              <a:gd name="connsiteX609" fmla="*/ 2585810 w 12192000"/>
              <a:gd name="connsiteY609" fmla="*/ 705119 h 6721388"/>
              <a:gd name="connsiteX610" fmla="*/ 2789436 w 12192000"/>
              <a:gd name="connsiteY610" fmla="*/ 873792 h 6721388"/>
              <a:gd name="connsiteX611" fmla="*/ 2626752 w 12192000"/>
              <a:gd name="connsiteY611" fmla="*/ 1121392 h 6721388"/>
              <a:gd name="connsiteX612" fmla="*/ 2381876 w 12192000"/>
              <a:gd name="connsiteY612" fmla="*/ 956638 h 6721388"/>
              <a:gd name="connsiteX613" fmla="*/ 2543993 w 12192000"/>
              <a:gd name="connsiteY613" fmla="*/ 709350 h 6721388"/>
              <a:gd name="connsiteX614" fmla="*/ 2585810 w 12192000"/>
              <a:gd name="connsiteY614" fmla="*/ 705119 h 6721388"/>
              <a:gd name="connsiteX615" fmla="*/ 1433529 w 12192000"/>
              <a:gd name="connsiteY615" fmla="*/ 548186 h 6721388"/>
              <a:gd name="connsiteX616" fmla="*/ 1641579 w 12192000"/>
              <a:gd name="connsiteY616" fmla="*/ 718104 h 6721388"/>
              <a:gd name="connsiteX617" fmla="*/ 1483996 w 12192000"/>
              <a:gd name="connsiteY617" fmla="*/ 1025729 h 6721388"/>
              <a:gd name="connsiteX618" fmla="*/ 1180735 w 12192000"/>
              <a:gd name="connsiteY618" fmla="*/ 866289 h 6721388"/>
              <a:gd name="connsiteX619" fmla="*/ 1338317 w 12192000"/>
              <a:gd name="connsiteY619" fmla="*/ 558664 h 6721388"/>
              <a:gd name="connsiteX620" fmla="*/ 1433529 w 12192000"/>
              <a:gd name="connsiteY620" fmla="*/ 548186 h 6721388"/>
              <a:gd name="connsiteX621" fmla="*/ 4829505 w 12192000"/>
              <a:gd name="connsiteY621" fmla="*/ 525526 h 6721388"/>
              <a:gd name="connsiteX622" fmla="*/ 5032436 w 12192000"/>
              <a:gd name="connsiteY622" fmla="*/ 741238 h 6721388"/>
              <a:gd name="connsiteX623" fmla="*/ 4819302 w 12192000"/>
              <a:gd name="connsiteY623" fmla="*/ 946634 h 6721388"/>
              <a:gd name="connsiteX624" fmla="*/ 4616373 w 12192000"/>
              <a:gd name="connsiteY624" fmla="*/ 730922 h 6721388"/>
              <a:gd name="connsiteX625" fmla="*/ 4829505 w 12192000"/>
              <a:gd name="connsiteY625" fmla="*/ 525526 h 6721388"/>
              <a:gd name="connsiteX626" fmla="*/ 3145786 w 12192000"/>
              <a:gd name="connsiteY626" fmla="*/ 389452 h 6721388"/>
              <a:gd name="connsiteX627" fmla="*/ 3355713 w 12192000"/>
              <a:gd name="connsiteY627" fmla="*/ 584300 h 6721388"/>
              <a:gd name="connsiteX628" fmla="*/ 3163553 w 12192000"/>
              <a:gd name="connsiteY628" fmla="*/ 841904 h 6721388"/>
              <a:gd name="connsiteX629" fmla="*/ 2908474 w 12192000"/>
              <a:gd name="connsiteY629" fmla="*/ 649326 h 6721388"/>
              <a:gd name="connsiteX630" fmla="*/ 3100067 w 12192000"/>
              <a:gd name="connsiteY630" fmla="*/ 391409 h 6721388"/>
              <a:gd name="connsiteX631" fmla="*/ 3145786 w 12192000"/>
              <a:gd name="connsiteY631" fmla="*/ 389452 h 6721388"/>
              <a:gd name="connsiteX632" fmla="*/ 5441129 w 12192000"/>
              <a:gd name="connsiteY632" fmla="*/ 339200 h 6721388"/>
              <a:gd name="connsiteX633" fmla="*/ 5646894 w 12192000"/>
              <a:gd name="connsiteY633" fmla="*/ 584300 h 6721388"/>
              <a:gd name="connsiteX634" fmla="*/ 5404852 w 12192000"/>
              <a:gd name="connsiteY634" fmla="*/ 792196 h 6721388"/>
              <a:gd name="connsiteX635" fmla="*/ 5199088 w 12192000"/>
              <a:gd name="connsiteY635" fmla="*/ 547097 h 6721388"/>
              <a:gd name="connsiteX636" fmla="*/ 5441129 w 12192000"/>
              <a:gd name="connsiteY636" fmla="*/ 339200 h 6721388"/>
              <a:gd name="connsiteX637" fmla="*/ 6027077 w 12192000"/>
              <a:gd name="connsiteY637" fmla="*/ 187944 h 6721388"/>
              <a:gd name="connsiteX638" fmla="*/ 6075994 w 12192000"/>
              <a:gd name="connsiteY638" fmla="*/ 190077 h 6721388"/>
              <a:gd name="connsiteX639" fmla="*/ 6281758 w 12192000"/>
              <a:gd name="connsiteY639" fmla="*/ 466752 h 6721388"/>
              <a:gd name="connsiteX640" fmla="*/ 6007406 w 12192000"/>
              <a:gd name="connsiteY640" fmla="*/ 674649 h 6721388"/>
              <a:gd name="connsiteX641" fmla="*/ 5802209 w 12192000"/>
              <a:gd name="connsiteY641" fmla="*/ 397974 h 6721388"/>
              <a:gd name="connsiteX642" fmla="*/ 6027077 w 12192000"/>
              <a:gd name="connsiteY642" fmla="*/ 187944 h 6721388"/>
              <a:gd name="connsiteX643" fmla="*/ 1934817 w 12192000"/>
              <a:gd name="connsiteY643" fmla="*/ 168133 h 6721388"/>
              <a:gd name="connsiteX644" fmla="*/ 2197652 w 12192000"/>
              <a:gd name="connsiteY644" fmla="*/ 364836 h 6721388"/>
              <a:gd name="connsiteX645" fmla="*/ 2011160 w 12192000"/>
              <a:gd name="connsiteY645" fmla="*/ 682464 h 6721388"/>
              <a:gd name="connsiteX646" fmla="*/ 1695996 w 12192000"/>
              <a:gd name="connsiteY646" fmla="*/ 493638 h 6721388"/>
              <a:gd name="connsiteX647" fmla="*/ 1883054 w 12192000"/>
              <a:gd name="connsiteY647" fmla="*/ 176009 h 6721388"/>
              <a:gd name="connsiteX648" fmla="*/ 1934817 w 12192000"/>
              <a:gd name="connsiteY648" fmla="*/ 168133 h 6721388"/>
              <a:gd name="connsiteX649" fmla="*/ 10079068 w 12192000"/>
              <a:gd name="connsiteY649" fmla="*/ 150281 h 6721388"/>
              <a:gd name="connsiteX650" fmla="*/ 10209982 w 12192000"/>
              <a:gd name="connsiteY650" fmla="*/ 190077 h 6721388"/>
              <a:gd name="connsiteX651" fmla="*/ 10351126 w 12192000"/>
              <a:gd name="connsiteY651" fmla="*/ 659330 h 6721388"/>
              <a:gd name="connsiteX652" fmla="*/ 9885181 w 12192000"/>
              <a:gd name="connsiteY652" fmla="*/ 802200 h 6721388"/>
              <a:gd name="connsiteX653" fmla="*/ 9744037 w 12192000"/>
              <a:gd name="connsiteY653" fmla="*/ 332948 h 6721388"/>
              <a:gd name="connsiteX654" fmla="*/ 10079068 w 12192000"/>
              <a:gd name="connsiteY654" fmla="*/ 150281 h 6721388"/>
              <a:gd name="connsiteX655" fmla="*/ 3687883 w 12192000"/>
              <a:gd name="connsiteY655" fmla="*/ 104418 h 6721388"/>
              <a:gd name="connsiteX656" fmla="*/ 3949765 w 12192000"/>
              <a:gd name="connsiteY656" fmla="*/ 327633 h 6721388"/>
              <a:gd name="connsiteX657" fmla="*/ 3728696 w 12192000"/>
              <a:gd name="connsiteY657" fmla="*/ 591803 h 6721388"/>
              <a:gd name="connsiteX658" fmla="*/ 3467381 w 12192000"/>
              <a:gd name="connsiteY658" fmla="*/ 368587 h 6721388"/>
              <a:gd name="connsiteX659" fmla="*/ 3687883 w 12192000"/>
              <a:gd name="connsiteY659" fmla="*/ 104418 h 6721388"/>
              <a:gd name="connsiteX660" fmla="*/ 6678751 w 12192000"/>
              <a:gd name="connsiteY660" fmla="*/ 77372 h 6721388"/>
              <a:gd name="connsiteX661" fmla="*/ 6731265 w 12192000"/>
              <a:gd name="connsiteY661" fmla="*/ 82846 h 6721388"/>
              <a:gd name="connsiteX662" fmla="*/ 6934195 w 12192000"/>
              <a:gd name="connsiteY662" fmla="*/ 391409 h 6721388"/>
              <a:gd name="connsiteX663" fmla="*/ 6628666 w 12192000"/>
              <a:gd name="connsiteY663" fmla="*/ 595554 h 6721388"/>
              <a:gd name="connsiteX664" fmla="*/ 6425170 w 12192000"/>
              <a:gd name="connsiteY664" fmla="*/ 286992 h 6721388"/>
              <a:gd name="connsiteX665" fmla="*/ 6678751 w 12192000"/>
              <a:gd name="connsiteY665" fmla="*/ 77372 h 6721388"/>
              <a:gd name="connsiteX666" fmla="*/ 9368920 w 12192000"/>
              <a:gd name="connsiteY666" fmla="*/ 46635 h 6721388"/>
              <a:gd name="connsiteX667" fmla="*/ 9495193 w 12192000"/>
              <a:gd name="connsiteY667" fmla="*/ 76281 h 6721388"/>
              <a:gd name="connsiteX668" fmla="*/ 9655042 w 12192000"/>
              <a:gd name="connsiteY668" fmla="*/ 513959 h 6721388"/>
              <a:gd name="connsiteX669" fmla="*/ 9220841 w 12192000"/>
              <a:gd name="connsiteY669" fmla="*/ 675899 h 6721388"/>
              <a:gd name="connsiteX670" fmla="*/ 9060991 w 12192000"/>
              <a:gd name="connsiteY670" fmla="*/ 238534 h 6721388"/>
              <a:gd name="connsiteX671" fmla="*/ 9368920 w 12192000"/>
              <a:gd name="connsiteY671" fmla="*/ 46635 h 6721388"/>
              <a:gd name="connsiteX672" fmla="*/ 7346614 w 12192000"/>
              <a:gd name="connsiteY672" fmla="*/ 5096 h 6721388"/>
              <a:gd name="connsiteX673" fmla="*/ 7401840 w 12192000"/>
              <a:gd name="connsiteY673" fmla="*/ 14068 h 6721388"/>
              <a:gd name="connsiteX674" fmla="*/ 7598535 w 12192000"/>
              <a:gd name="connsiteY674" fmla="*/ 354519 h 6721388"/>
              <a:gd name="connsiteX675" fmla="*/ 7260697 w 12192000"/>
              <a:gd name="connsiteY675" fmla="*/ 553662 h 6721388"/>
              <a:gd name="connsiteX676" fmla="*/ 7064002 w 12192000"/>
              <a:gd name="connsiteY676" fmla="*/ 212899 h 6721388"/>
              <a:gd name="connsiteX677" fmla="*/ 7346614 w 12192000"/>
              <a:gd name="connsiteY677" fmla="*/ 5096 h 6721388"/>
              <a:gd name="connsiteX678" fmla="*/ 7881390 w 12192000"/>
              <a:gd name="connsiteY678" fmla="*/ 1251 h 6721388"/>
              <a:gd name="connsiteX679" fmla="*/ 8113796 w 12192000"/>
              <a:gd name="connsiteY679" fmla="*/ 1251 h 6721388"/>
              <a:gd name="connsiteX680" fmla="*/ 8276480 w 12192000"/>
              <a:gd name="connsiteY680" fmla="*/ 364836 h 6721388"/>
              <a:gd name="connsiteX681" fmla="*/ 7906898 w 12192000"/>
              <a:gd name="connsiteY681" fmla="*/ 553662 h 6721388"/>
              <a:gd name="connsiteX682" fmla="*/ 7719273 w 12192000"/>
              <a:gd name="connsiteY682" fmla="*/ 179761 h 6721388"/>
              <a:gd name="connsiteX683" fmla="*/ 7881390 w 12192000"/>
              <a:gd name="connsiteY683" fmla="*/ 1251 h 6721388"/>
              <a:gd name="connsiteX684" fmla="*/ 10141394 w 12192000"/>
              <a:gd name="connsiteY684" fmla="*/ 0 h 6721388"/>
              <a:gd name="connsiteX685" fmla="*/ 12192000 w 12192000"/>
              <a:gd name="connsiteY685" fmla="*/ 0 h 6721388"/>
              <a:gd name="connsiteX686" fmla="*/ 12192000 w 12192000"/>
              <a:gd name="connsiteY686" fmla="*/ 663799 h 6721388"/>
              <a:gd name="connsiteX687" fmla="*/ 12180697 w 12192000"/>
              <a:gd name="connsiteY687" fmla="*/ 670876 h 6721388"/>
              <a:gd name="connsiteX688" fmla="*/ 11729689 w 12192000"/>
              <a:gd name="connsiteY688" fmla="*/ 646825 h 6721388"/>
              <a:gd name="connsiteX689" fmla="*/ 11804512 w 12192000"/>
              <a:gd name="connsiteY689" fmla="*/ 886610 h 6721388"/>
              <a:gd name="connsiteX690" fmla="*/ 12181409 w 12192000"/>
              <a:gd name="connsiteY690" fmla="*/ 742710 h 6721388"/>
              <a:gd name="connsiteX691" fmla="*/ 12192000 w 12192000"/>
              <a:gd name="connsiteY691" fmla="*/ 745446 h 6721388"/>
              <a:gd name="connsiteX692" fmla="*/ 12192000 w 12192000"/>
              <a:gd name="connsiteY692" fmla="*/ 1521887 h 6721388"/>
              <a:gd name="connsiteX693" fmla="*/ 12146080 w 12192000"/>
              <a:gd name="connsiteY693" fmla="*/ 1531808 h 6721388"/>
              <a:gd name="connsiteX694" fmla="*/ 11870833 w 12192000"/>
              <a:gd name="connsiteY694" fmla="*/ 1449025 h 6721388"/>
              <a:gd name="connsiteX695" fmla="*/ 11720620 w 12192000"/>
              <a:gd name="connsiteY695" fmla="*/ 1113577 h 6721388"/>
              <a:gd name="connsiteX696" fmla="*/ 11212728 w 12192000"/>
              <a:gd name="connsiteY696" fmla="*/ 1188920 h 6721388"/>
              <a:gd name="connsiteX697" fmla="*/ 11054012 w 12192000"/>
              <a:gd name="connsiteY697" fmla="*/ 834401 h 6721388"/>
              <a:gd name="connsiteX698" fmla="*/ 11045509 w 12192000"/>
              <a:gd name="connsiteY698" fmla="*/ 852221 h 6721388"/>
              <a:gd name="connsiteX699" fmla="*/ 10548954 w 12192000"/>
              <a:gd name="connsiteY699" fmla="*/ 973207 h 6721388"/>
              <a:gd name="connsiteX700" fmla="*/ 10429350 w 12192000"/>
              <a:gd name="connsiteY700" fmla="*/ 472067 h 6721388"/>
              <a:gd name="connsiteX701" fmla="*/ 10925905 w 12192000"/>
              <a:gd name="connsiteY701" fmla="*/ 350767 h 6721388"/>
              <a:gd name="connsiteX702" fmla="*/ 11095958 w 12192000"/>
              <a:gd name="connsiteY702" fmla="*/ 697783 h 6721388"/>
              <a:gd name="connsiteX703" fmla="*/ 11117498 w 12192000"/>
              <a:gd name="connsiteY703" fmla="*/ 658079 h 6721388"/>
              <a:gd name="connsiteX704" fmla="*/ 11624256 w 12192000"/>
              <a:gd name="connsiteY704" fmla="*/ 551161 h 6721388"/>
              <a:gd name="connsiteX705" fmla="*/ 11534128 w 12192000"/>
              <a:gd name="connsiteY705" fmla="*/ 347016 h 6721388"/>
              <a:gd name="connsiteX706" fmla="*/ 11020001 w 12192000"/>
              <a:gd name="connsiteY706" fmla="*/ 394222 h 6721388"/>
              <a:gd name="connsiteX707" fmla="*/ 10825574 w 12192000"/>
              <a:gd name="connsiteY707" fmla="*/ 104418 h 6721388"/>
              <a:gd name="connsiteX708" fmla="*/ 10320517 w 12192000"/>
              <a:gd name="connsiteY708" fmla="*/ 195079 h 6721388"/>
              <a:gd name="connsiteX709" fmla="*/ 10141394 w 12192000"/>
              <a:gd name="connsiteY709" fmla="*/ 0 h 6721388"/>
              <a:gd name="connsiteX710" fmla="*/ 9552444 w 12192000"/>
              <a:gd name="connsiteY710" fmla="*/ 0 h 6721388"/>
              <a:gd name="connsiteX711" fmla="*/ 10024624 w 12192000"/>
              <a:gd name="connsiteY711" fmla="*/ 0 h 6721388"/>
              <a:gd name="connsiteX712" fmla="*/ 9619331 w 12192000"/>
              <a:gd name="connsiteY712" fmla="*/ 41892 h 6721388"/>
              <a:gd name="connsiteX713" fmla="*/ 9552444 w 12192000"/>
              <a:gd name="connsiteY713" fmla="*/ 0 h 6721388"/>
              <a:gd name="connsiteX714" fmla="*/ 8593912 w 12192000"/>
              <a:gd name="connsiteY714" fmla="*/ 0 h 6721388"/>
              <a:gd name="connsiteX715" fmla="*/ 8754895 w 12192000"/>
              <a:gd name="connsiteY715" fmla="*/ 0 h 6721388"/>
              <a:gd name="connsiteX716" fmla="*/ 8787772 w 12192000"/>
              <a:gd name="connsiteY716" fmla="*/ 10004 h 6721388"/>
              <a:gd name="connsiteX717" fmla="*/ 8963494 w 12192000"/>
              <a:gd name="connsiteY717" fmla="*/ 415794 h 6721388"/>
              <a:gd name="connsiteX718" fmla="*/ 8561035 w 12192000"/>
              <a:gd name="connsiteY718" fmla="*/ 593053 h 6721388"/>
              <a:gd name="connsiteX719" fmla="*/ 8385314 w 12192000"/>
              <a:gd name="connsiteY719" fmla="*/ 187576 h 6721388"/>
              <a:gd name="connsiteX720" fmla="*/ 8593912 w 12192000"/>
              <a:gd name="connsiteY720" fmla="*/ 0 h 6721388"/>
              <a:gd name="connsiteX721" fmla="*/ 5416189 w 12192000"/>
              <a:gd name="connsiteY721" fmla="*/ 0 h 6721388"/>
              <a:gd name="connsiteX722" fmla="*/ 5747225 w 12192000"/>
              <a:gd name="connsiteY722" fmla="*/ 0 h 6721388"/>
              <a:gd name="connsiteX723" fmla="*/ 5554499 w 12192000"/>
              <a:gd name="connsiteY723" fmla="*/ 50958 h 6721388"/>
              <a:gd name="connsiteX724" fmla="*/ 5416189 w 12192000"/>
              <a:gd name="connsiteY724" fmla="*/ 0 h 6721388"/>
              <a:gd name="connsiteX725" fmla="*/ 4670789 w 12192000"/>
              <a:gd name="connsiteY725" fmla="*/ 0 h 6721388"/>
              <a:gd name="connsiteX726" fmla="*/ 5197387 w 12192000"/>
              <a:gd name="connsiteY726" fmla="*/ 0 h 6721388"/>
              <a:gd name="connsiteX727" fmla="*/ 4924736 w 12192000"/>
              <a:gd name="connsiteY727" fmla="*/ 195079 h 6721388"/>
              <a:gd name="connsiteX728" fmla="*/ 4670789 w 12192000"/>
              <a:gd name="connsiteY728" fmla="*/ 0 h 6721388"/>
              <a:gd name="connsiteX729" fmla="*/ 4075604 w 12192000"/>
              <a:gd name="connsiteY729" fmla="*/ 0 h 6721388"/>
              <a:gd name="connsiteX730" fmla="*/ 4541549 w 12192000"/>
              <a:gd name="connsiteY730" fmla="*/ 0 h 6721388"/>
              <a:gd name="connsiteX731" fmla="*/ 4568191 w 12192000"/>
              <a:gd name="connsiteY731" fmla="*/ 108482 h 6721388"/>
              <a:gd name="connsiteX732" fmla="*/ 4315379 w 12192000"/>
              <a:gd name="connsiteY732" fmla="*/ 376090 h 6721388"/>
              <a:gd name="connsiteX733" fmla="*/ 4050096 w 12192000"/>
              <a:gd name="connsiteY733" fmla="*/ 120987 h 6721388"/>
              <a:gd name="connsiteX734" fmla="*/ 4075604 w 12192000"/>
              <a:gd name="connsiteY734" fmla="*/ 0 h 6721388"/>
              <a:gd name="connsiteX735" fmla="*/ 2897137 w 12192000"/>
              <a:gd name="connsiteY735" fmla="*/ 0 h 6721388"/>
              <a:gd name="connsiteX736" fmla="*/ 3321135 w 12192000"/>
              <a:gd name="connsiteY736" fmla="*/ 0 h 6721388"/>
              <a:gd name="connsiteX737" fmla="*/ 3148815 w 12192000"/>
              <a:gd name="connsiteY737" fmla="*/ 89099 h 6721388"/>
              <a:gd name="connsiteX738" fmla="*/ 2897137 w 12192000"/>
              <a:gd name="connsiteY738" fmla="*/ 0 h 6721388"/>
              <a:gd name="connsiteX739" fmla="*/ 2253769 w 12192000"/>
              <a:gd name="connsiteY739" fmla="*/ 0 h 6721388"/>
              <a:gd name="connsiteX740" fmla="*/ 2771297 w 12192000"/>
              <a:gd name="connsiteY740" fmla="*/ 0 h 6721388"/>
              <a:gd name="connsiteX741" fmla="*/ 2784335 w 12192000"/>
              <a:gd name="connsiteY741" fmla="*/ 43143 h 6721388"/>
              <a:gd name="connsiteX742" fmla="*/ 2565533 w 12192000"/>
              <a:gd name="connsiteY742" fmla="*/ 369838 h 6721388"/>
              <a:gd name="connsiteX743" fmla="*/ 2241866 w 12192000"/>
              <a:gd name="connsiteY743" fmla="*/ 149123 h 6721388"/>
              <a:gd name="connsiteX744" fmla="*/ 2253769 w 12192000"/>
              <a:gd name="connsiteY744" fmla="*/ 0 h 6721388"/>
              <a:gd name="connsiteX745" fmla="*/ 499956 w 12192000"/>
              <a:gd name="connsiteY745" fmla="*/ 0 h 6721388"/>
              <a:gd name="connsiteX746" fmla="*/ 1569023 w 12192000"/>
              <a:gd name="connsiteY746" fmla="*/ 0 h 6721388"/>
              <a:gd name="connsiteX747" fmla="*/ 1566755 w 12192000"/>
              <a:gd name="connsiteY747" fmla="*/ 3752 h 6721388"/>
              <a:gd name="connsiteX748" fmla="*/ 1349654 w 12192000"/>
              <a:gd name="connsiteY748" fmla="*/ 290743 h 6721388"/>
              <a:gd name="connsiteX749" fmla="*/ 1117249 w 12192000"/>
              <a:gd name="connsiteY749" fmla="*/ 270422 h 6721388"/>
              <a:gd name="connsiteX750" fmla="*/ 938126 w 12192000"/>
              <a:gd name="connsiteY750" fmla="*/ 571482 h 6721388"/>
              <a:gd name="connsiteX751" fmla="*/ 810019 w 12192000"/>
              <a:gd name="connsiteY751" fmla="*/ 668396 h 6721388"/>
              <a:gd name="connsiteX752" fmla="*/ 596886 w 12192000"/>
              <a:gd name="connsiteY752" fmla="*/ 664645 h 6721388"/>
              <a:gd name="connsiteX753" fmla="*/ 412662 w 12192000"/>
              <a:gd name="connsiteY753" fmla="*/ 1106074 h 6721388"/>
              <a:gd name="connsiteX754" fmla="*/ 82759 w 12192000"/>
              <a:gd name="connsiteY754" fmla="*/ 1072935 h 6721388"/>
              <a:gd name="connsiteX755" fmla="*/ 0 w 12192000"/>
              <a:gd name="connsiteY755" fmla="*/ 1019163 h 6721388"/>
              <a:gd name="connsiteX756" fmla="*/ 0 w 12192000"/>
              <a:gd name="connsiteY756" fmla="*/ 578985 h 6721388"/>
              <a:gd name="connsiteX757" fmla="*/ 138310 w 12192000"/>
              <a:gd name="connsiteY757" fmla="*/ 466752 h 6721388"/>
              <a:gd name="connsiteX758" fmla="*/ 426833 w 12192000"/>
              <a:gd name="connsiteY758" fmla="*/ 475818 h 6721388"/>
              <a:gd name="connsiteX759" fmla="*/ 413796 w 12192000"/>
              <a:gd name="connsiteY759" fmla="*/ 371088 h 6721388"/>
              <a:gd name="connsiteX760" fmla="*/ 499956 w 12192000"/>
              <a:gd name="connsiteY760" fmla="*/ 0 h 6721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Lst>
            <a:rect l="l" t="t" r="r" b="b"/>
            <a:pathLst>
              <a:path w="12192000" h="6721388">
                <a:moveTo>
                  <a:pt x="11211452" y="6644647"/>
                </a:moveTo>
                <a:cubicBezTo>
                  <a:pt x="11221089" y="6647070"/>
                  <a:pt x="11230017" y="6653166"/>
                  <a:pt x="11235969" y="6662076"/>
                </a:cubicBezTo>
                <a:cubicBezTo>
                  <a:pt x="11247305" y="6679896"/>
                  <a:pt x="11241070" y="6704281"/>
                  <a:pt x="11222931" y="6715535"/>
                </a:cubicBezTo>
                <a:cubicBezTo>
                  <a:pt x="11205359" y="6727103"/>
                  <a:pt x="11180985" y="6720850"/>
                  <a:pt x="11169648" y="6702718"/>
                </a:cubicBezTo>
                <a:cubicBezTo>
                  <a:pt x="11158311" y="6684898"/>
                  <a:pt x="11164546" y="6660826"/>
                  <a:pt x="11182685" y="6649258"/>
                </a:cubicBezTo>
                <a:cubicBezTo>
                  <a:pt x="11191471" y="6643475"/>
                  <a:pt x="11201816" y="6642224"/>
                  <a:pt x="11211452" y="6644647"/>
                </a:cubicBezTo>
                <a:close/>
                <a:moveTo>
                  <a:pt x="10784265" y="6400642"/>
                </a:moveTo>
                <a:cubicBezTo>
                  <a:pt x="10789862" y="6401424"/>
                  <a:pt x="10795247" y="6404315"/>
                  <a:pt x="10798932" y="6409474"/>
                </a:cubicBezTo>
                <a:cubicBezTo>
                  <a:pt x="10806868" y="6419790"/>
                  <a:pt x="10804034" y="6433546"/>
                  <a:pt x="10793831" y="6440111"/>
                </a:cubicBezTo>
                <a:cubicBezTo>
                  <a:pt x="10783628" y="6446364"/>
                  <a:pt x="10770023" y="6445113"/>
                  <a:pt x="10763221" y="6434797"/>
                </a:cubicBezTo>
                <a:cubicBezTo>
                  <a:pt x="10756986" y="6424792"/>
                  <a:pt x="10758686" y="6410724"/>
                  <a:pt x="10768323" y="6404472"/>
                </a:cubicBezTo>
                <a:cubicBezTo>
                  <a:pt x="10772857" y="6401189"/>
                  <a:pt x="10778667" y="6399861"/>
                  <a:pt x="10784265" y="6400642"/>
                </a:cubicBezTo>
                <a:close/>
                <a:moveTo>
                  <a:pt x="10349426" y="6192511"/>
                </a:moveTo>
                <a:cubicBezTo>
                  <a:pt x="10351126" y="6191260"/>
                  <a:pt x="10354527" y="6191260"/>
                  <a:pt x="10356228" y="6193761"/>
                </a:cubicBezTo>
                <a:cubicBezTo>
                  <a:pt x="10357361" y="6195012"/>
                  <a:pt x="10357361" y="6199076"/>
                  <a:pt x="10354527" y="6200326"/>
                </a:cubicBezTo>
                <a:cubicBezTo>
                  <a:pt x="10353393" y="6201577"/>
                  <a:pt x="10349426" y="6201577"/>
                  <a:pt x="10348292" y="6199076"/>
                </a:cubicBezTo>
                <a:cubicBezTo>
                  <a:pt x="10347158" y="6197513"/>
                  <a:pt x="10347158" y="6193761"/>
                  <a:pt x="10349426" y="6192511"/>
                </a:cubicBezTo>
                <a:close/>
                <a:moveTo>
                  <a:pt x="11954389" y="6179239"/>
                </a:moveTo>
                <a:cubicBezTo>
                  <a:pt x="11995255" y="6173011"/>
                  <a:pt x="12038194" y="6191182"/>
                  <a:pt x="12060726" y="6229401"/>
                </a:cubicBezTo>
                <a:cubicBezTo>
                  <a:pt x="12091335" y="6280672"/>
                  <a:pt x="12076030" y="6346948"/>
                  <a:pt x="12025581" y="6377586"/>
                </a:cubicBezTo>
                <a:cubicBezTo>
                  <a:pt x="11975699" y="6408223"/>
                  <a:pt x="11909945" y="6392905"/>
                  <a:pt x="11879336" y="6341946"/>
                </a:cubicBezTo>
                <a:cubicBezTo>
                  <a:pt x="11848726" y="6290676"/>
                  <a:pt x="11865731" y="6224399"/>
                  <a:pt x="11915047" y="6193761"/>
                </a:cubicBezTo>
                <a:cubicBezTo>
                  <a:pt x="11927376" y="6186102"/>
                  <a:pt x="11940767" y="6181315"/>
                  <a:pt x="11954389" y="6179239"/>
                </a:cubicBezTo>
                <a:close/>
                <a:moveTo>
                  <a:pt x="11540151" y="5889888"/>
                </a:moveTo>
                <a:cubicBezTo>
                  <a:pt x="11562754" y="5894030"/>
                  <a:pt x="11583727" y="5906770"/>
                  <a:pt x="11597615" y="5927091"/>
                </a:cubicBezTo>
                <a:cubicBezTo>
                  <a:pt x="11625390" y="5968045"/>
                  <a:pt x="11615187" y="6024005"/>
                  <a:pt x="11574941" y="6052141"/>
                </a:cubicBezTo>
                <a:cubicBezTo>
                  <a:pt x="11534128" y="6080278"/>
                  <a:pt x="11478011" y="6069961"/>
                  <a:pt x="11450235" y="6029320"/>
                </a:cubicBezTo>
                <a:cubicBezTo>
                  <a:pt x="11422460" y="5988366"/>
                  <a:pt x="11432663" y="5932405"/>
                  <a:pt x="11472909" y="5904269"/>
                </a:cubicBezTo>
                <a:cubicBezTo>
                  <a:pt x="11493315" y="5890201"/>
                  <a:pt x="11517548" y="5885746"/>
                  <a:pt x="11540151" y="5889888"/>
                </a:cubicBezTo>
                <a:close/>
                <a:moveTo>
                  <a:pt x="11078599" y="5635723"/>
                </a:moveTo>
                <a:cubicBezTo>
                  <a:pt x="11096951" y="5637989"/>
                  <a:pt x="11114381" y="5647290"/>
                  <a:pt x="11126568" y="5663234"/>
                </a:cubicBezTo>
                <a:cubicBezTo>
                  <a:pt x="11150942" y="5695122"/>
                  <a:pt x="11145840" y="5741078"/>
                  <a:pt x="11114097" y="5766401"/>
                </a:cubicBezTo>
                <a:cubicBezTo>
                  <a:pt x="11082354" y="5790785"/>
                  <a:pt x="11036440" y="5785471"/>
                  <a:pt x="11012065" y="5753583"/>
                </a:cubicBezTo>
                <a:cubicBezTo>
                  <a:pt x="10988258" y="5721695"/>
                  <a:pt x="10993360" y="5675739"/>
                  <a:pt x="11025103" y="5650416"/>
                </a:cubicBezTo>
                <a:cubicBezTo>
                  <a:pt x="11040974" y="5638224"/>
                  <a:pt x="11060247" y="5633456"/>
                  <a:pt x="11078599" y="5635723"/>
                </a:cubicBezTo>
                <a:close/>
                <a:moveTo>
                  <a:pt x="10609607" y="5418525"/>
                </a:moveTo>
                <a:cubicBezTo>
                  <a:pt x="10623920" y="5419463"/>
                  <a:pt x="10637949" y="5425794"/>
                  <a:pt x="10648152" y="5437205"/>
                </a:cubicBezTo>
                <a:cubicBezTo>
                  <a:pt x="10667992" y="5460339"/>
                  <a:pt x="10665724" y="5495978"/>
                  <a:pt x="10643050" y="5516299"/>
                </a:cubicBezTo>
                <a:cubicBezTo>
                  <a:pt x="10619810" y="5536933"/>
                  <a:pt x="10584666" y="5534119"/>
                  <a:pt x="10564259" y="5511297"/>
                </a:cubicBezTo>
                <a:cubicBezTo>
                  <a:pt x="10543853" y="5488163"/>
                  <a:pt x="10546120" y="5452523"/>
                  <a:pt x="10569361" y="5432203"/>
                </a:cubicBezTo>
                <a:cubicBezTo>
                  <a:pt x="10580698" y="5422042"/>
                  <a:pt x="10595294" y="5417587"/>
                  <a:pt x="10609607" y="5418525"/>
                </a:cubicBezTo>
                <a:close/>
                <a:moveTo>
                  <a:pt x="12192000" y="5415128"/>
                </a:moveTo>
                <a:lnTo>
                  <a:pt x="12192000" y="5690729"/>
                </a:lnTo>
                <a:lnTo>
                  <a:pt x="12183801" y="5687540"/>
                </a:lnTo>
                <a:cubicBezTo>
                  <a:pt x="12165875" y="5676208"/>
                  <a:pt x="12150003" y="5661201"/>
                  <a:pt x="12137249" y="5642600"/>
                </a:cubicBezTo>
                <a:cubicBezTo>
                  <a:pt x="12089068" y="5570071"/>
                  <a:pt x="12107774" y="5471594"/>
                  <a:pt x="12179196" y="5421886"/>
                </a:cubicBezTo>
                <a:close/>
                <a:moveTo>
                  <a:pt x="10139410" y="5238140"/>
                </a:moveTo>
                <a:cubicBezTo>
                  <a:pt x="10149330" y="5238140"/>
                  <a:pt x="10159250" y="5241969"/>
                  <a:pt x="10166902" y="5249629"/>
                </a:cubicBezTo>
                <a:cubicBezTo>
                  <a:pt x="10182207" y="5264947"/>
                  <a:pt x="10182207" y="5289332"/>
                  <a:pt x="10166902" y="5304651"/>
                </a:cubicBezTo>
                <a:cubicBezTo>
                  <a:pt x="10151597" y="5319970"/>
                  <a:pt x="10127223" y="5319970"/>
                  <a:pt x="10111918" y="5304651"/>
                </a:cubicBezTo>
                <a:cubicBezTo>
                  <a:pt x="10097180" y="5289332"/>
                  <a:pt x="10097180" y="5264947"/>
                  <a:pt x="10111918" y="5249629"/>
                </a:cubicBezTo>
                <a:cubicBezTo>
                  <a:pt x="10119570" y="5241969"/>
                  <a:pt x="10129490" y="5238140"/>
                  <a:pt x="10139410" y="5238140"/>
                </a:cubicBezTo>
                <a:close/>
                <a:moveTo>
                  <a:pt x="11804158" y="5095777"/>
                </a:moveTo>
                <a:cubicBezTo>
                  <a:pt x="11839940" y="5100427"/>
                  <a:pt x="11873951" y="5118950"/>
                  <a:pt x="11897475" y="5150213"/>
                </a:cubicBezTo>
                <a:cubicBezTo>
                  <a:pt x="11943956" y="5212739"/>
                  <a:pt x="11932619" y="5302150"/>
                  <a:pt x="11871967" y="5349356"/>
                </a:cubicBezTo>
                <a:cubicBezTo>
                  <a:pt x="11810748" y="5397814"/>
                  <a:pt x="11721753" y="5386246"/>
                  <a:pt x="11675272" y="5323721"/>
                </a:cubicBezTo>
                <a:cubicBezTo>
                  <a:pt x="11628224" y="5261196"/>
                  <a:pt x="11639561" y="5173348"/>
                  <a:pt x="11700213" y="5124578"/>
                </a:cubicBezTo>
                <a:cubicBezTo>
                  <a:pt x="11730823" y="5100349"/>
                  <a:pt x="11768376" y="5091127"/>
                  <a:pt x="11804158" y="5095777"/>
                </a:cubicBezTo>
                <a:close/>
                <a:moveTo>
                  <a:pt x="9668576" y="5093550"/>
                </a:moveTo>
                <a:cubicBezTo>
                  <a:pt x="9674174" y="5093393"/>
                  <a:pt x="9679984" y="5095347"/>
                  <a:pt x="9684518" y="5099255"/>
                </a:cubicBezTo>
                <a:cubicBezTo>
                  <a:pt x="9693021" y="5106758"/>
                  <a:pt x="9693021" y="5120826"/>
                  <a:pt x="9685652" y="5129892"/>
                </a:cubicBezTo>
                <a:cubicBezTo>
                  <a:pt x="9677716" y="5138646"/>
                  <a:pt x="9664112" y="5138646"/>
                  <a:pt x="9655042" y="5131143"/>
                </a:cubicBezTo>
                <a:cubicBezTo>
                  <a:pt x="9645973" y="5123327"/>
                  <a:pt x="9645973" y="5109259"/>
                  <a:pt x="9653909" y="5100506"/>
                </a:cubicBezTo>
                <a:cubicBezTo>
                  <a:pt x="9657594" y="5095972"/>
                  <a:pt x="9662979" y="5093706"/>
                  <a:pt x="9668576" y="5093550"/>
                </a:cubicBezTo>
                <a:close/>
                <a:moveTo>
                  <a:pt x="9204402" y="4985772"/>
                </a:moveTo>
                <a:cubicBezTo>
                  <a:pt x="9207236" y="4987022"/>
                  <a:pt x="9207236" y="4989523"/>
                  <a:pt x="9205536" y="4992024"/>
                </a:cubicBezTo>
                <a:cubicBezTo>
                  <a:pt x="9204402" y="4994525"/>
                  <a:pt x="9202135" y="4994525"/>
                  <a:pt x="9199300" y="4993275"/>
                </a:cubicBezTo>
                <a:cubicBezTo>
                  <a:pt x="9197033" y="4992024"/>
                  <a:pt x="9197033" y="4989523"/>
                  <a:pt x="9198167" y="4987022"/>
                </a:cubicBezTo>
                <a:cubicBezTo>
                  <a:pt x="9200434" y="4984521"/>
                  <a:pt x="9203268" y="4984521"/>
                  <a:pt x="9204402" y="4985772"/>
                </a:cubicBezTo>
                <a:close/>
                <a:moveTo>
                  <a:pt x="11303494" y="4835789"/>
                </a:moveTo>
                <a:cubicBezTo>
                  <a:pt x="11335025" y="4838055"/>
                  <a:pt x="11365776" y="4852436"/>
                  <a:pt x="11387883" y="4878541"/>
                </a:cubicBezTo>
                <a:cubicBezTo>
                  <a:pt x="11432663" y="4930749"/>
                  <a:pt x="11427562" y="5009844"/>
                  <a:pt x="11375412" y="5054549"/>
                </a:cubicBezTo>
                <a:cubicBezTo>
                  <a:pt x="11324396" y="5099255"/>
                  <a:pt x="11246172" y="5094253"/>
                  <a:pt x="11201391" y="5041732"/>
                </a:cubicBezTo>
                <a:cubicBezTo>
                  <a:pt x="11157177" y="4989523"/>
                  <a:pt x="11162279" y="4910429"/>
                  <a:pt x="11214429" y="4865723"/>
                </a:cubicBezTo>
                <a:cubicBezTo>
                  <a:pt x="11239654" y="4843370"/>
                  <a:pt x="11271964" y="4833522"/>
                  <a:pt x="11303494" y="4835789"/>
                </a:cubicBezTo>
                <a:close/>
                <a:moveTo>
                  <a:pt x="10798082" y="4613824"/>
                </a:moveTo>
                <a:cubicBezTo>
                  <a:pt x="10825291" y="4614293"/>
                  <a:pt x="10852216" y="4625156"/>
                  <a:pt x="10872622" y="4646259"/>
                </a:cubicBezTo>
                <a:cubicBezTo>
                  <a:pt x="10914568" y="4688464"/>
                  <a:pt x="10913435" y="4755991"/>
                  <a:pt x="10871488" y="4796945"/>
                </a:cubicBezTo>
                <a:cubicBezTo>
                  <a:pt x="10828408" y="4838837"/>
                  <a:pt x="10760954" y="4837586"/>
                  <a:pt x="10720141" y="4795695"/>
                </a:cubicBezTo>
                <a:cubicBezTo>
                  <a:pt x="10678195" y="4753490"/>
                  <a:pt x="10679895" y="4685963"/>
                  <a:pt x="10721842" y="4643758"/>
                </a:cubicBezTo>
                <a:cubicBezTo>
                  <a:pt x="10743382" y="4623281"/>
                  <a:pt x="10770874" y="4613355"/>
                  <a:pt x="10798082" y="4613824"/>
                </a:cubicBezTo>
                <a:close/>
                <a:moveTo>
                  <a:pt x="10290190" y="4430546"/>
                </a:moveTo>
                <a:cubicBezTo>
                  <a:pt x="10313006" y="4429452"/>
                  <a:pt x="10336105" y="4437112"/>
                  <a:pt x="10354527" y="4453681"/>
                </a:cubicBezTo>
                <a:cubicBezTo>
                  <a:pt x="10391372" y="4486819"/>
                  <a:pt x="10394206" y="4544343"/>
                  <a:pt x="10360762" y="4581233"/>
                </a:cubicBezTo>
                <a:cubicBezTo>
                  <a:pt x="10326752" y="4618123"/>
                  <a:pt x="10270634" y="4620936"/>
                  <a:pt x="10234356" y="4587485"/>
                </a:cubicBezTo>
                <a:cubicBezTo>
                  <a:pt x="10197512" y="4554347"/>
                  <a:pt x="10194677" y="4497136"/>
                  <a:pt x="10227554" y="4459933"/>
                </a:cubicBezTo>
                <a:cubicBezTo>
                  <a:pt x="10244843" y="4441488"/>
                  <a:pt x="10267375" y="4431640"/>
                  <a:pt x="10290190" y="4430546"/>
                </a:cubicBezTo>
                <a:close/>
                <a:moveTo>
                  <a:pt x="69013" y="4382324"/>
                </a:moveTo>
                <a:cubicBezTo>
                  <a:pt x="74540" y="4383105"/>
                  <a:pt x="79925" y="4385997"/>
                  <a:pt x="83893" y="4391155"/>
                </a:cubicBezTo>
                <a:cubicBezTo>
                  <a:pt x="90128" y="4401472"/>
                  <a:pt x="88995" y="4415228"/>
                  <a:pt x="78791" y="4421793"/>
                </a:cubicBezTo>
                <a:cubicBezTo>
                  <a:pt x="68588" y="4428045"/>
                  <a:pt x="54417" y="4426795"/>
                  <a:pt x="48182" y="4416791"/>
                </a:cubicBezTo>
                <a:cubicBezTo>
                  <a:pt x="41947" y="4406474"/>
                  <a:pt x="43080" y="4392406"/>
                  <a:pt x="53283" y="4386153"/>
                </a:cubicBezTo>
                <a:cubicBezTo>
                  <a:pt x="57818" y="4382871"/>
                  <a:pt x="63487" y="4381542"/>
                  <a:pt x="69013" y="4382324"/>
                </a:cubicBezTo>
                <a:close/>
                <a:moveTo>
                  <a:pt x="9782653" y="4283729"/>
                </a:moveTo>
                <a:cubicBezTo>
                  <a:pt x="9801005" y="4281814"/>
                  <a:pt x="9819994" y="4287207"/>
                  <a:pt x="9835299" y="4300494"/>
                </a:cubicBezTo>
                <a:cubicBezTo>
                  <a:pt x="9865908" y="4326129"/>
                  <a:pt x="9871010" y="4372085"/>
                  <a:pt x="9845502" y="4403973"/>
                </a:cubicBezTo>
                <a:cubicBezTo>
                  <a:pt x="9819994" y="4434611"/>
                  <a:pt x="9775780" y="4439613"/>
                  <a:pt x="9744037" y="4413977"/>
                </a:cubicBezTo>
                <a:cubicBezTo>
                  <a:pt x="9713427" y="4388654"/>
                  <a:pt x="9708326" y="4342698"/>
                  <a:pt x="9733834" y="4310810"/>
                </a:cubicBezTo>
                <a:cubicBezTo>
                  <a:pt x="9746588" y="4294866"/>
                  <a:pt x="9764302" y="4285644"/>
                  <a:pt x="9782653" y="4283729"/>
                </a:cubicBezTo>
                <a:close/>
                <a:moveTo>
                  <a:pt x="12000640" y="4270247"/>
                </a:moveTo>
                <a:cubicBezTo>
                  <a:pt x="12049389" y="4274077"/>
                  <a:pt x="12096720" y="4296742"/>
                  <a:pt x="12131014" y="4337696"/>
                </a:cubicBezTo>
                <a:cubicBezTo>
                  <a:pt x="12199602" y="4419292"/>
                  <a:pt x="12190533" y="4540278"/>
                  <a:pt x="12109474" y="4609369"/>
                </a:cubicBezTo>
                <a:cubicBezTo>
                  <a:pt x="12028982" y="4678147"/>
                  <a:pt x="11908812" y="4669393"/>
                  <a:pt x="11840224" y="4587485"/>
                </a:cubicBezTo>
                <a:cubicBezTo>
                  <a:pt x="11771636" y="4507140"/>
                  <a:pt x="11781839" y="4384903"/>
                  <a:pt x="11861764" y="4315812"/>
                </a:cubicBezTo>
                <a:cubicBezTo>
                  <a:pt x="11901726" y="4281424"/>
                  <a:pt x="11951892" y="4266418"/>
                  <a:pt x="12000640" y="4270247"/>
                </a:cubicBezTo>
                <a:close/>
                <a:moveTo>
                  <a:pt x="9278446" y="4175404"/>
                </a:moveTo>
                <a:cubicBezTo>
                  <a:pt x="9292405" y="4173020"/>
                  <a:pt x="9307284" y="4176225"/>
                  <a:pt x="9320038" y="4185760"/>
                </a:cubicBezTo>
                <a:cubicBezTo>
                  <a:pt x="9345546" y="4203579"/>
                  <a:pt x="9350648" y="4237968"/>
                  <a:pt x="9332509" y="4263604"/>
                </a:cubicBezTo>
                <a:cubicBezTo>
                  <a:pt x="9314936" y="4288927"/>
                  <a:pt x="9280359" y="4294241"/>
                  <a:pt x="9255418" y="4276421"/>
                </a:cubicBezTo>
                <a:cubicBezTo>
                  <a:pt x="9229910" y="4258602"/>
                  <a:pt x="9224808" y="4223900"/>
                  <a:pt x="9242381" y="4198577"/>
                </a:cubicBezTo>
                <a:cubicBezTo>
                  <a:pt x="9251451" y="4185759"/>
                  <a:pt x="9264488" y="4177788"/>
                  <a:pt x="9278446" y="4175404"/>
                </a:cubicBezTo>
                <a:close/>
                <a:moveTo>
                  <a:pt x="8779198" y="4102992"/>
                </a:moveTo>
                <a:cubicBezTo>
                  <a:pt x="8788906" y="4100881"/>
                  <a:pt x="8799392" y="4102757"/>
                  <a:pt x="8808179" y="4109166"/>
                </a:cubicBezTo>
                <a:cubicBezTo>
                  <a:pt x="8826318" y="4120733"/>
                  <a:pt x="8831419" y="4144805"/>
                  <a:pt x="8819515" y="4162625"/>
                </a:cubicBezTo>
                <a:cubicBezTo>
                  <a:pt x="8808179" y="4180758"/>
                  <a:pt x="8784371" y="4185760"/>
                  <a:pt x="8766232" y="4174192"/>
                </a:cubicBezTo>
                <a:cubicBezTo>
                  <a:pt x="8748660" y="4162625"/>
                  <a:pt x="8743558" y="4138553"/>
                  <a:pt x="8754895" y="4120733"/>
                </a:cubicBezTo>
                <a:cubicBezTo>
                  <a:pt x="8760563" y="4111198"/>
                  <a:pt x="8769491" y="4105102"/>
                  <a:pt x="8779198" y="4102992"/>
                </a:cubicBezTo>
                <a:close/>
                <a:moveTo>
                  <a:pt x="8286471" y="4066063"/>
                </a:moveTo>
                <a:cubicBezTo>
                  <a:pt x="8291926" y="4064460"/>
                  <a:pt x="8298020" y="4065086"/>
                  <a:pt x="8303121" y="4068212"/>
                </a:cubicBezTo>
                <a:cubicBezTo>
                  <a:pt x="8314458" y="4073527"/>
                  <a:pt x="8318426" y="4087595"/>
                  <a:pt x="8312191" y="4097599"/>
                </a:cubicBezTo>
                <a:cubicBezTo>
                  <a:pt x="8307089" y="4109166"/>
                  <a:pt x="8292918" y="4111667"/>
                  <a:pt x="8282715" y="4106665"/>
                </a:cubicBezTo>
                <a:cubicBezTo>
                  <a:pt x="8272512" y="4100413"/>
                  <a:pt x="8268544" y="4087595"/>
                  <a:pt x="8273646" y="4077278"/>
                </a:cubicBezTo>
                <a:cubicBezTo>
                  <a:pt x="8276196" y="4071495"/>
                  <a:pt x="8281015" y="4067665"/>
                  <a:pt x="8286471" y="4066063"/>
                </a:cubicBezTo>
                <a:close/>
                <a:moveTo>
                  <a:pt x="7810535" y="4063210"/>
                </a:moveTo>
                <a:cubicBezTo>
                  <a:pt x="7812802" y="4064460"/>
                  <a:pt x="7814502" y="4066961"/>
                  <a:pt x="7812802" y="4069775"/>
                </a:cubicBezTo>
                <a:cubicBezTo>
                  <a:pt x="7811668" y="4072276"/>
                  <a:pt x="7809401" y="4073527"/>
                  <a:pt x="7806567" y="4072276"/>
                </a:cubicBezTo>
                <a:cubicBezTo>
                  <a:pt x="7804299" y="4071026"/>
                  <a:pt x="7802599" y="4068212"/>
                  <a:pt x="7804299" y="4065711"/>
                </a:cubicBezTo>
                <a:cubicBezTo>
                  <a:pt x="7805433" y="4063210"/>
                  <a:pt x="7807700" y="4063210"/>
                  <a:pt x="7810535" y="4063210"/>
                </a:cubicBezTo>
                <a:close/>
                <a:moveTo>
                  <a:pt x="11461927" y="4006507"/>
                </a:moveTo>
                <a:cubicBezTo>
                  <a:pt x="11506495" y="4007484"/>
                  <a:pt x="11550567" y="4025695"/>
                  <a:pt x="11583444" y="4060709"/>
                </a:cubicBezTo>
                <a:cubicBezTo>
                  <a:pt x="11649764" y="4130737"/>
                  <a:pt x="11646930" y="4241720"/>
                  <a:pt x="11578342" y="4309560"/>
                </a:cubicBezTo>
                <a:cubicBezTo>
                  <a:pt x="11508620" y="4377087"/>
                  <a:pt x="11399786" y="4374586"/>
                  <a:pt x="11332332" y="4304245"/>
                </a:cubicBezTo>
                <a:cubicBezTo>
                  <a:pt x="11266011" y="4234217"/>
                  <a:pt x="11267712" y="4123234"/>
                  <a:pt x="11337434" y="4055707"/>
                </a:cubicBezTo>
                <a:cubicBezTo>
                  <a:pt x="11372295" y="4021787"/>
                  <a:pt x="11417359" y="4005530"/>
                  <a:pt x="11461927" y="4006507"/>
                </a:cubicBezTo>
                <a:close/>
                <a:moveTo>
                  <a:pt x="1282200" y="3947225"/>
                </a:moveTo>
                <a:cubicBezTo>
                  <a:pt x="1285034" y="3945975"/>
                  <a:pt x="1287301" y="3947225"/>
                  <a:pt x="1288435" y="3949726"/>
                </a:cubicBezTo>
                <a:cubicBezTo>
                  <a:pt x="1290136" y="3952227"/>
                  <a:pt x="1288435" y="3954728"/>
                  <a:pt x="1286168" y="3955979"/>
                </a:cubicBezTo>
                <a:cubicBezTo>
                  <a:pt x="1283333" y="3957229"/>
                  <a:pt x="1281066" y="3955979"/>
                  <a:pt x="1279933" y="3953478"/>
                </a:cubicBezTo>
                <a:cubicBezTo>
                  <a:pt x="1278232" y="3950977"/>
                  <a:pt x="1279933" y="3948476"/>
                  <a:pt x="1282200" y="3947225"/>
                </a:cubicBezTo>
                <a:close/>
                <a:moveTo>
                  <a:pt x="346412" y="3940777"/>
                </a:moveTo>
                <a:cubicBezTo>
                  <a:pt x="356120" y="3943005"/>
                  <a:pt x="365047" y="3949101"/>
                  <a:pt x="370716" y="3958793"/>
                </a:cubicBezTo>
                <a:cubicBezTo>
                  <a:pt x="382053" y="3976612"/>
                  <a:pt x="375817" y="4000685"/>
                  <a:pt x="358245" y="4012252"/>
                </a:cubicBezTo>
                <a:cubicBezTo>
                  <a:pt x="340106" y="4023819"/>
                  <a:pt x="316299" y="4017254"/>
                  <a:pt x="304962" y="3999434"/>
                </a:cubicBezTo>
                <a:cubicBezTo>
                  <a:pt x="293058" y="3981614"/>
                  <a:pt x="299860" y="3957229"/>
                  <a:pt x="317433" y="3945975"/>
                </a:cubicBezTo>
                <a:cubicBezTo>
                  <a:pt x="326219" y="3940191"/>
                  <a:pt x="336705" y="3938550"/>
                  <a:pt x="346412" y="3940777"/>
                </a:cubicBezTo>
                <a:close/>
                <a:moveTo>
                  <a:pt x="10916056" y="3782198"/>
                </a:moveTo>
                <a:cubicBezTo>
                  <a:pt x="10956373" y="3780595"/>
                  <a:pt x="10997328" y="3794664"/>
                  <a:pt x="11029071" y="3824676"/>
                </a:cubicBezTo>
                <a:cubicBezTo>
                  <a:pt x="11093691" y="3884700"/>
                  <a:pt x="11095958" y="3985366"/>
                  <a:pt x="11037573" y="4049142"/>
                </a:cubicBezTo>
                <a:cubicBezTo>
                  <a:pt x="10978055" y="4114168"/>
                  <a:pt x="10878857" y="4118232"/>
                  <a:pt x="10814237" y="4058208"/>
                </a:cubicBezTo>
                <a:cubicBezTo>
                  <a:pt x="10750751" y="3998184"/>
                  <a:pt x="10746783" y="3897518"/>
                  <a:pt x="10806868" y="3833742"/>
                </a:cubicBezTo>
                <a:cubicBezTo>
                  <a:pt x="10836060" y="3801072"/>
                  <a:pt x="10875739" y="3783800"/>
                  <a:pt x="10916056" y="3782198"/>
                </a:cubicBezTo>
                <a:close/>
                <a:moveTo>
                  <a:pt x="10369973" y="3599233"/>
                </a:moveTo>
                <a:cubicBezTo>
                  <a:pt x="10405826" y="3595755"/>
                  <a:pt x="10442955" y="3605993"/>
                  <a:pt x="10472997" y="3630847"/>
                </a:cubicBezTo>
                <a:cubicBezTo>
                  <a:pt x="10532516" y="3680555"/>
                  <a:pt x="10541585" y="3769966"/>
                  <a:pt x="10491703" y="3829678"/>
                </a:cubicBezTo>
                <a:cubicBezTo>
                  <a:pt x="10442388" y="3890953"/>
                  <a:pt x="10353393" y="3900019"/>
                  <a:pt x="10293875" y="3849061"/>
                </a:cubicBezTo>
                <a:cubicBezTo>
                  <a:pt x="10233790" y="3799040"/>
                  <a:pt x="10225287" y="3709942"/>
                  <a:pt x="10274602" y="3649918"/>
                </a:cubicBezTo>
                <a:cubicBezTo>
                  <a:pt x="10299543" y="3619905"/>
                  <a:pt x="10334121" y="3602711"/>
                  <a:pt x="10369973" y="3599233"/>
                </a:cubicBezTo>
                <a:close/>
                <a:moveTo>
                  <a:pt x="1602466" y="3560506"/>
                </a:moveTo>
                <a:cubicBezTo>
                  <a:pt x="1613803" y="3556755"/>
                  <a:pt x="1626274" y="3561757"/>
                  <a:pt x="1630242" y="3572074"/>
                </a:cubicBezTo>
                <a:cubicBezTo>
                  <a:pt x="1635343" y="3582390"/>
                  <a:pt x="1630242" y="3594895"/>
                  <a:pt x="1618905" y="3600210"/>
                </a:cubicBezTo>
                <a:cubicBezTo>
                  <a:pt x="1608702" y="3605212"/>
                  <a:pt x="1595664" y="3600210"/>
                  <a:pt x="1590563" y="3588643"/>
                </a:cubicBezTo>
                <a:cubicBezTo>
                  <a:pt x="1585461" y="3578326"/>
                  <a:pt x="1590563" y="3565821"/>
                  <a:pt x="1602466" y="3560506"/>
                </a:cubicBezTo>
                <a:close/>
                <a:moveTo>
                  <a:pt x="639364" y="3507746"/>
                </a:moveTo>
                <a:cubicBezTo>
                  <a:pt x="660833" y="3505504"/>
                  <a:pt x="682621" y="3516582"/>
                  <a:pt x="693250" y="3537685"/>
                </a:cubicBezTo>
                <a:cubicBezTo>
                  <a:pt x="708555" y="3565821"/>
                  <a:pt x="698351" y="3598959"/>
                  <a:pt x="671710" y="3614278"/>
                </a:cubicBezTo>
                <a:cubicBezTo>
                  <a:pt x="645068" y="3628346"/>
                  <a:pt x="612191" y="3618030"/>
                  <a:pt x="596886" y="3591144"/>
                </a:cubicBezTo>
                <a:cubicBezTo>
                  <a:pt x="581582" y="3563007"/>
                  <a:pt x="591785" y="3529869"/>
                  <a:pt x="618426" y="3514550"/>
                </a:cubicBezTo>
                <a:cubicBezTo>
                  <a:pt x="625087" y="3510720"/>
                  <a:pt x="632208" y="3508493"/>
                  <a:pt x="639364" y="3507746"/>
                </a:cubicBezTo>
                <a:close/>
                <a:moveTo>
                  <a:pt x="6241512" y="3475159"/>
                </a:moveTo>
                <a:cubicBezTo>
                  <a:pt x="6243780" y="3475159"/>
                  <a:pt x="6244913" y="3477660"/>
                  <a:pt x="6244913" y="3480161"/>
                </a:cubicBezTo>
                <a:cubicBezTo>
                  <a:pt x="6244913" y="3482662"/>
                  <a:pt x="6242646" y="3483913"/>
                  <a:pt x="6239812" y="3483913"/>
                </a:cubicBezTo>
                <a:cubicBezTo>
                  <a:pt x="6237544" y="3483913"/>
                  <a:pt x="6236411" y="3481412"/>
                  <a:pt x="6236411" y="3478911"/>
                </a:cubicBezTo>
                <a:cubicBezTo>
                  <a:pt x="6236411" y="3476410"/>
                  <a:pt x="6238678" y="3475159"/>
                  <a:pt x="6241512" y="3475159"/>
                </a:cubicBezTo>
                <a:close/>
                <a:moveTo>
                  <a:pt x="9823749" y="3455112"/>
                </a:moveTo>
                <a:cubicBezTo>
                  <a:pt x="9854997" y="3450149"/>
                  <a:pt x="9888015" y="3457183"/>
                  <a:pt x="9915224" y="3477660"/>
                </a:cubicBezTo>
                <a:cubicBezTo>
                  <a:pt x="9970207" y="3518614"/>
                  <a:pt x="9982678" y="3596458"/>
                  <a:pt x="9941865" y="3652419"/>
                </a:cubicBezTo>
                <a:cubicBezTo>
                  <a:pt x="9902753" y="3707441"/>
                  <a:pt x="9825095" y="3719946"/>
                  <a:pt x="9769545" y="3678054"/>
                </a:cubicBezTo>
                <a:cubicBezTo>
                  <a:pt x="9714561" y="3638350"/>
                  <a:pt x="9702090" y="3559256"/>
                  <a:pt x="9742903" y="3504546"/>
                </a:cubicBezTo>
                <a:cubicBezTo>
                  <a:pt x="9763026" y="3477035"/>
                  <a:pt x="9792502" y="3460075"/>
                  <a:pt x="9823749" y="3455112"/>
                </a:cubicBezTo>
                <a:close/>
                <a:moveTo>
                  <a:pt x="12094594" y="3417440"/>
                </a:moveTo>
                <a:cubicBezTo>
                  <a:pt x="12120031" y="3414725"/>
                  <a:pt x="12145787" y="3416063"/>
                  <a:pt x="12170817" y="3421422"/>
                </a:cubicBezTo>
                <a:lnTo>
                  <a:pt x="12192000" y="3429705"/>
                </a:lnTo>
                <a:lnTo>
                  <a:pt x="12192000" y="3891160"/>
                </a:lnTo>
                <a:lnTo>
                  <a:pt x="12166911" y="3900703"/>
                </a:lnTo>
                <a:cubicBezTo>
                  <a:pt x="12087970" y="3916178"/>
                  <a:pt x="12003049" y="3891734"/>
                  <a:pt x="11943956" y="3828427"/>
                </a:cubicBezTo>
                <a:cubicBezTo>
                  <a:pt x="11852694" y="3730262"/>
                  <a:pt x="11856662" y="3575825"/>
                  <a:pt x="11954159" y="3482662"/>
                </a:cubicBezTo>
                <a:cubicBezTo>
                  <a:pt x="11994121" y="3444522"/>
                  <a:pt x="12043720" y="3422872"/>
                  <a:pt x="12094594" y="3417440"/>
                </a:cubicBezTo>
                <a:close/>
                <a:moveTo>
                  <a:pt x="2893169" y="3411383"/>
                </a:moveTo>
                <a:cubicBezTo>
                  <a:pt x="2896003" y="3411383"/>
                  <a:pt x="2898270" y="3412634"/>
                  <a:pt x="2898270" y="3415135"/>
                </a:cubicBezTo>
                <a:cubicBezTo>
                  <a:pt x="2898270" y="3417636"/>
                  <a:pt x="2897137" y="3420137"/>
                  <a:pt x="2894869" y="3420137"/>
                </a:cubicBezTo>
                <a:cubicBezTo>
                  <a:pt x="2893169" y="3421387"/>
                  <a:pt x="2890901" y="3420137"/>
                  <a:pt x="2889768" y="3416385"/>
                </a:cubicBezTo>
                <a:cubicBezTo>
                  <a:pt x="2889768" y="3413884"/>
                  <a:pt x="2890901" y="3411383"/>
                  <a:pt x="2893169" y="3411383"/>
                </a:cubicBezTo>
                <a:close/>
                <a:moveTo>
                  <a:pt x="6725030" y="3369179"/>
                </a:moveTo>
                <a:cubicBezTo>
                  <a:pt x="6736366" y="3371680"/>
                  <a:pt x="6743736" y="3384498"/>
                  <a:pt x="6740335" y="3396065"/>
                </a:cubicBezTo>
                <a:cubicBezTo>
                  <a:pt x="6736366" y="3407632"/>
                  <a:pt x="6725030" y="3415135"/>
                  <a:pt x="6713693" y="3411383"/>
                </a:cubicBezTo>
                <a:cubicBezTo>
                  <a:pt x="6702356" y="3408882"/>
                  <a:pt x="6694420" y="3396065"/>
                  <a:pt x="6698388" y="3384498"/>
                </a:cubicBezTo>
                <a:cubicBezTo>
                  <a:pt x="6702356" y="3372930"/>
                  <a:pt x="6713693" y="3366678"/>
                  <a:pt x="6725030" y="3369179"/>
                </a:cubicBezTo>
                <a:close/>
                <a:moveTo>
                  <a:pt x="9322376" y="3349967"/>
                </a:moveTo>
                <a:cubicBezTo>
                  <a:pt x="9336051" y="3352356"/>
                  <a:pt x="9349513" y="3357455"/>
                  <a:pt x="9361984" y="3365427"/>
                </a:cubicBezTo>
                <a:cubicBezTo>
                  <a:pt x="9411300" y="3397315"/>
                  <a:pt x="9425471" y="3463592"/>
                  <a:pt x="9393728" y="3513300"/>
                </a:cubicBezTo>
                <a:cubicBezTo>
                  <a:pt x="9361984" y="3563007"/>
                  <a:pt x="9295664" y="3578326"/>
                  <a:pt x="9246348" y="3545188"/>
                </a:cubicBezTo>
                <a:cubicBezTo>
                  <a:pt x="9197033" y="3513300"/>
                  <a:pt x="9182862" y="3447023"/>
                  <a:pt x="9214605" y="3397315"/>
                </a:cubicBezTo>
                <a:cubicBezTo>
                  <a:pt x="9238412" y="3360034"/>
                  <a:pt x="9281351" y="3342801"/>
                  <a:pt x="9322376" y="3349967"/>
                </a:cubicBezTo>
                <a:close/>
                <a:moveTo>
                  <a:pt x="7227820" y="3296649"/>
                </a:moveTo>
                <a:cubicBezTo>
                  <a:pt x="7246525" y="3304152"/>
                  <a:pt x="7258429" y="3325724"/>
                  <a:pt x="7250494" y="3346357"/>
                </a:cubicBezTo>
                <a:cubicBezTo>
                  <a:pt x="7243124" y="3366678"/>
                  <a:pt x="7221584" y="3378245"/>
                  <a:pt x="7201178" y="3370429"/>
                </a:cubicBezTo>
                <a:cubicBezTo>
                  <a:pt x="7180772" y="3364177"/>
                  <a:pt x="7170568" y="3341042"/>
                  <a:pt x="7177937" y="3319471"/>
                </a:cubicBezTo>
                <a:cubicBezTo>
                  <a:pt x="7185873" y="3300401"/>
                  <a:pt x="7207413" y="3288834"/>
                  <a:pt x="7227820" y="3296649"/>
                </a:cubicBezTo>
                <a:close/>
                <a:moveTo>
                  <a:pt x="8778357" y="3280485"/>
                </a:moveTo>
                <a:cubicBezTo>
                  <a:pt x="8789897" y="3281760"/>
                  <a:pt x="8801376" y="3285316"/>
                  <a:pt x="8812146" y="3291334"/>
                </a:cubicBezTo>
                <a:cubicBezTo>
                  <a:pt x="8855227" y="3316970"/>
                  <a:pt x="8870531" y="3371680"/>
                  <a:pt x="8846157" y="3415135"/>
                </a:cubicBezTo>
                <a:cubicBezTo>
                  <a:pt x="8822350" y="3458590"/>
                  <a:pt x="8767933" y="3473909"/>
                  <a:pt x="8723152" y="3449524"/>
                </a:cubicBezTo>
                <a:cubicBezTo>
                  <a:pt x="8681206" y="3424201"/>
                  <a:pt x="8665901" y="3369179"/>
                  <a:pt x="8690275" y="3325724"/>
                </a:cubicBezTo>
                <a:cubicBezTo>
                  <a:pt x="8708556" y="3293367"/>
                  <a:pt x="8743735" y="3276661"/>
                  <a:pt x="8778357" y="3280485"/>
                </a:cubicBezTo>
                <a:close/>
                <a:moveTo>
                  <a:pt x="7721699" y="3254674"/>
                </a:moveTo>
                <a:cubicBezTo>
                  <a:pt x="7728874" y="3254718"/>
                  <a:pt x="7736136" y="3256242"/>
                  <a:pt x="7743080" y="3259447"/>
                </a:cubicBezTo>
                <a:cubicBezTo>
                  <a:pt x="7770856" y="3272265"/>
                  <a:pt x="7783893" y="3305403"/>
                  <a:pt x="7772556" y="3333539"/>
                </a:cubicBezTo>
                <a:cubicBezTo>
                  <a:pt x="7760652" y="3361676"/>
                  <a:pt x="7727775" y="3374181"/>
                  <a:pt x="7700000" y="3362926"/>
                </a:cubicBezTo>
                <a:cubicBezTo>
                  <a:pt x="7672225" y="3351359"/>
                  <a:pt x="7658054" y="3318221"/>
                  <a:pt x="7670524" y="3288834"/>
                </a:cubicBezTo>
                <a:cubicBezTo>
                  <a:pt x="7679452" y="3267731"/>
                  <a:pt x="7700177" y="3254542"/>
                  <a:pt x="7721699" y="3254674"/>
                </a:cubicBezTo>
                <a:close/>
                <a:moveTo>
                  <a:pt x="4574426" y="3251944"/>
                </a:moveTo>
                <a:cubicBezTo>
                  <a:pt x="4576693" y="3251944"/>
                  <a:pt x="4579528" y="3254445"/>
                  <a:pt x="4579528" y="3256946"/>
                </a:cubicBezTo>
                <a:cubicBezTo>
                  <a:pt x="4579528" y="3259447"/>
                  <a:pt x="4576693" y="3261948"/>
                  <a:pt x="4574426" y="3261948"/>
                </a:cubicBezTo>
                <a:cubicBezTo>
                  <a:pt x="4571592" y="3261948"/>
                  <a:pt x="4569325" y="3260697"/>
                  <a:pt x="4569325" y="3256946"/>
                </a:cubicBezTo>
                <a:cubicBezTo>
                  <a:pt x="4569325" y="3254445"/>
                  <a:pt x="4571592" y="3251944"/>
                  <a:pt x="4574426" y="3251944"/>
                </a:cubicBezTo>
                <a:close/>
                <a:moveTo>
                  <a:pt x="8244701" y="3249594"/>
                </a:moveTo>
                <a:cubicBezTo>
                  <a:pt x="8254125" y="3250107"/>
                  <a:pt x="8263584" y="3252491"/>
                  <a:pt x="8272512" y="3256946"/>
                </a:cubicBezTo>
                <a:cubicBezTo>
                  <a:pt x="8308223" y="3274766"/>
                  <a:pt x="8323528" y="3319471"/>
                  <a:pt x="8305389" y="3355111"/>
                </a:cubicBezTo>
                <a:cubicBezTo>
                  <a:pt x="8288950" y="3391063"/>
                  <a:pt x="8244737" y="3406381"/>
                  <a:pt x="8209025" y="3388249"/>
                </a:cubicBezTo>
                <a:cubicBezTo>
                  <a:pt x="8172181" y="3370429"/>
                  <a:pt x="8158576" y="3327287"/>
                  <a:pt x="8176148" y="3290084"/>
                </a:cubicBezTo>
                <a:cubicBezTo>
                  <a:pt x="8188477" y="3263355"/>
                  <a:pt x="8216430" y="3248056"/>
                  <a:pt x="8244701" y="3249594"/>
                </a:cubicBezTo>
                <a:close/>
                <a:moveTo>
                  <a:pt x="1955043" y="3190669"/>
                </a:moveTo>
                <a:cubicBezTo>
                  <a:pt x="1975449" y="3182853"/>
                  <a:pt x="1998123" y="3194420"/>
                  <a:pt x="2004925" y="3214741"/>
                </a:cubicBezTo>
                <a:cubicBezTo>
                  <a:pt x="2011160" y="3235375"/>
                  <a:pt x="2000957" y="3258196"/>
                  <a:pt x="1980551" y="3264761"/>
                </a:cubicBezTo>
                <a:cubicBezTo>
                  <a:pt x="1960145" y="3271014"/>
                  <a:pt x="1937471" y="3260697"/>
                  <a:pt x="1931236" y="3240377"/>
                </a:cubicBezTo>
                <a:cubicBezTo>
                  <a:pt x="1924433" y="3220056"/>
                  <a:pt x="1934637" y="3198172"/>
                  <a:pt x="1955043" y="3190669"/>
                </a:cubicBezTo>
                <a:close/>
                <a:moveTo>
                  <a:pt x="11546953" y="3152802"/>
                </a:moveTo>
                <a:cubicBezTo>
                  <a:pt x="11604700" y="3151043"/>
                  <a:pt x="11663085" y="3171442"/>
                  <a:pt x="11708149" y="3214741"/>
                </a:cubicBezTo>
                <a:cubicBezTo>
                  <a:pt x="11798277" y="3300401"/>
                  <a:pt x="11802245" y="3444522"/>
                  <a:pt x="11717219" y="3536434"/>
                </a:cubicBezTo>
                <a:cubicBezTo>
                  <a:pt x="11630492" y="3627096"/>
                  <a:pt x="11488214" y="3632098"/>
                  <a:pt x="11398086" y="3545188"/>
                </a:cubicBezTo>
                <a:cubicBezTo>
                  <a:pt x="11307958" y="3458590"/>
                  <a:pt x="11304557" y="3315720"/>
                  <a:pt x="11389583" y="3223807"/>
                </a:cubicBezTo>
                <a:cubicBezTo>
                  <a:pt x="11432097" y="3178476"/>
                  <a:pt x="11489206" y="3154560"/>
                  <a:pt x="11546953" y="3152802"/>
                </a:cubicBezTo>
                <a:close/>
                <a:moveTo>
                  <a:pt x="1134" y="3129394"/>
                </a:moveTo>
                <a:cubicBezTo>
                  <a:pt x="22674" y="3136897"/>
                  <a:pt x="41947" y="3152216"/>
                  <a:pt x="54417" y="3174100"/>
                </a:cubicBezTo>
                <a:cubicBezTo>
                  <a:pt x="85027" y="3225058"/>
                  <a:pt x="69722" y="3291334"/>
                  <a:pt x="19273" y="3321972"/>
                </a:cubicBezTo>
                <a:cubicBezTo>
                  <a:pt x="12471" y="3325724"/>
                  <a:pt x="7369" y="3328537"/>
                  <a:pt x="1134" y="3331038"/>
                </a:cubicBezTo>
                <a:close/>
                <a:moveTo>
                  <a:pt x="3287125" y="3106572"/>
                </a:moveTo>
                <a:cubicBezTo>
                  <a:pt x="3299595" y="3103759"/>
                  <a:pt x="3309799" y="3112825"/>
                  <a:pt x="3312066" y="3124392"/>
                </a:cubicBezTo>
                <a:cubicBezTo>
                  <a:pt x="3314900" y="3136897"/>
                  <a:pt x="3305831" y="3147214"/>
                  <a:pt x="3294494" y="3149715"/>
                </a:cubicBezTo>
                <a:cubicBezTo>
                  <a:pt x="3283157" y="3152216"/>
                  <a:pt x="3271820" y="3143462"/>
                  <a:pt x="3268986" y="3131895"/>
                </a:cubicBezTo>
                <a:cubicBezTo>
                  <a:pt x="3267852" y="3119077"/>
                  <a:pt x="3275788" y="3109073"/>
                  <a:pt x="3287125" y="3106572"/>
                </a:cubicBezTo>
                <a:close/>
                <a:moveTo>
                  <a:pt x="982375" y="3090174"/>
                </a:moveTo>
                <a:cubicBezTo>
                  <a:pt x="1010646" y="3088694"/>
                  <a:pt x="1038599" y="3104228"/>
                  <a:pt x="1050928" y="3131895"/>
                </a:cubicBezTo>
                <a:cubicBezTo>
                  <a:pt x="1069067" y="3167534"/>
                  <a:pt x="1053762" y="3210990"/>
                  <a:pt x="1016917" y="3228809"/>
                </a:cubicBezTo>
                <a:cubicBezTo>
                  <a:pt x="980072" y="3245379"/>
                  <a:pt x="936992" y="3230060"/>
                  <a:pt x="920554" y="3194420"/>
                </a:cubicBezTo>
                <a:cubicBezTo>
                  <a:pt x="902415" y="3158781"/>
                  <a:pt x="917720" y="3114075"/>
                  <a:pt x="954565" y="3097506"/>
                </a:cubicBezTo>
                <a:cubicBezTo>
                  <a:pt x="963492" y="3093051"/>
                  <a:pt x="972951" y="3090667"/>
                  <a:pt x="982375" y="3090174"/>
                </a:cubicBezTo>
                <a:close/>
                <a:moveTo>
                  <a:pt x="5025066" y="3042484"/>
                </a:moveTo>
                <a:cubicBezTo>
                  <a:pt x="5036403" y="3044047"/>
                  <a:pt x="5046606" y="3054051"/>
                  <a:pt x="5045473" y="3065618"/>
                </a:cubicBezTo>
                <a:cubicBezTo>
                  <a:pt x="5043772" y="3077185"/>
                  <a:pt x="5034136" y="3087189"/>
                  <a:pt x="5022233" y="3085939"/>
                </a:cubicBezTo>
                <a:cubicBezTo>
                  <a:pt x="5009762" y="3085939"/>
                  <a:pt x="5000693" y="3075935"/>
                  <a:pt x="5002393" y="3063117"/>
                </a:cubicBezTo>
                <a:cubicBezTo>
                  <a:pt x="5003527" y="3051550"/>
                  <a:pt x="5013730" y="3041233"/>
                  <a:pt x="5025066" y="3042484"/>
                </a:cubicBezTo>
                <a:close/>
                <a:moveTo>
                  <a:pt x="10961971" y="2932205"/>
                </a:moveTo>
                <a:cubicBezTo>
                  <a:pt x="11015183" y="2927593"/>
                  <a:pt x="11070167" y="2943225"/>
                  <a:pt x="11114097" y="2980271"/>
                </a:cubicBezTo>
                <a:cubicBezTo>
                  <a:pt x="11202525" y="3054051"/>
                  <a:pt x="11214429" y="3186917"/>
                  <a:pt x="11139038" y="3276016"/>
                </a:cubicBezTo>
                <a:cubicBezTo>
                  <a:pt x="11065916" y="3364177"/>
                  <a:pt x="10933841" y="3376994"/>
                  <a:pt x="10845980" y="3301651"/>
                </a:cubicBezTo>
                <a:cubicBezTo>
                  <a:pt x="10758686" y="3227559"/>
                  <a:pt x="10746783" y="3095005"/>
                  <a:pt x="10820472" y="3005594"/>
                </a:cubicBezTo>
                <a:cubicBezTo>
                  <a:pt x="10857317" y="2961670"/>
                  <a:pt x="10908758" y="2936816"/>
                  <a:pt x="10961971" y="2932205"/>
                </a:cubicBezTo>
                <a:close/>
                <a:moveTo>
                  <a:pt x="5500081" y="2861473"/>
                </a:moveTo>
                <a:cubicBezTo>
                  <a:pt x="5521621" y="2863974"/>
                  <a:pt x="5536360" y="2883044"/>
                  <a:pt x="5534092" y="2904928"/>
                </a:cubicBezTo>
                <a:cubicBezTo>
                  <a:pt x="5531824" y="2926499"/>
                  <a:pt x="5512552" y="2941818"/>
                  <a:pt x="5491012" y="2939317"/>
                </a:cubicBezTo>
                <a:cubicBezTo>
                  <a:pt x="5469472" y="2936816"/>
                  <a:pt x="5454167" y="2917746"/>
                  <a:pt x="5456434" y="2895862"/>
                </a:cubicBezTo>
                <a:cubicBezTo>
                  <a:pt x="5459268" y="2874290"/>
                  <a:pt x="5477974" y="2858972"/>
                  <a:pt x="5500081" y="2861473"/>
                </a:cubicBezTo>
                <a:close/>
                <a:moveTo>
                  <a:pt x="2362940" y="2836653"/>
                </a:moveTo>
                <a:cubicBezTo>
                  <a:pt x="2384250" y="2839218"/>
                  <a:pt x="2402849" y="2854751"/>
                  <a:pt x="2409651" y="2876792"/>
                </a:cubicBezTo>
                <a:cubicBezTo>
                  <a:pt x="2418721" y="2906179"/>
                  <a:pt x="2400582" y="2936816"/>
                  <a:pt x="2371673" y="2945570"/>
                </a:cubicBezTo>
                <a:cubicBezTo>
                  <a:pt x="2342197" y="2953385"/>
                  <a:pt x="2312154" y="2936816"/>
                  <a:pt x="2303085" y="2907429"/>
                </a:cubicBezTo>
                <a:cubicBezTo>
                  <a:pt x="2294015" y="2878042"/>
                  <a:pt x="2312154" y="2847405"/>
                  <a:pt x="2341063" y="2838651"/>
                </a:cubicBezTo>
                <a:cubicBezTo>
                  <a:pt x="2348432" y="2836385"/>
                  <a:pt x="2355837" y="2835798"/>
                  <a:pt x="2362940" y="2836653"/>
                </a:cubicBezTo>
                <a:close/>
                <a:moveTo>
                  <a:pt x="3712257" y="2823333"/>
                </a:moveTo>
                <a:cubicBezTo>
                  <a:pt x="3733797" y="2821769"/>
                  <a:pt x="3753070" y="2837088"/>
                  <a:pt x="3755337" y="2857721"/>
                </a:cubicBezTo>
                <a:cubicBezTo>
                  <a:pt x="3758172" y="2879293"/>
                  <a:pt x="3742867" y="2898363"/>
                  <a:pt x="3721327" y="2901177"/>
                </a:cubicBezTo>
                <a:cubicBezTo>
                  <a:pt x="3699787" y="2903677"/>
                  <a:pt x="3680514" y="2888359"/>
                  <a:pt x="3678247" y="2866475"/>
                </a:cubicBezTo>
                <a:cubicBezTo>
                  <a:pt x="3675413" y="2844903"/>
                  <a:pt x="3690717" y="2825834"/>
                  <a:pt x="3712257" y="2823333"/>
                </a:cubicBezTo>
                <a:close/>
                <a:moveTo>
                  <a:pt x="10376492" y="2751194"/>
                </a:moveTo>
                <a:cubicBezTo>
                  <a:pt x="10424815" y="2744003"/>
                  <a:pt x="10475831" y="2755492"/>
                  <a:pt x="10518345" y="2787380"/>
                </a:cubicBezTo>
                <a:cubicBezTo>
                  <a:pt x="10603371" y="2851156"/>
                  <a:pt x="10621510" y="2972455"/>
                  <a:pt x="10558024" y="3057803"/>
                </a:cubicBezTo>
                <a:cubicBezTo>
                  <a:pt x="10494537" y="3143462"/>
                  <a:pt x="10373800" y="3161282"/>
                  <a:pt x="10289907" y="3097506"/>
                </a:cubicBezTo>
                <a:cubicBezTo>
                  <a:pt x="10204881" y="3033730"/>
                  <a:pt x="10187308" y="2912431"/>
                  <a:pt x="10250795" y="2827084"/>
                </a:cubicBezTo>
                <a:cubicBezTo>
                  <a:pt x="10282538" y="2784254"/>
                  <a:pt x="10328169" y="2758384"/>
                  <a:pt x="10376492" y="2751194"/>
                </a:cubicBezTo>
                <a:close/>
                <a:moveTo>
                  <a:pt x="5997770" y="2708286"/>
                </a:moveTo>
                <a:cubicBezTo>
                  <a:pt x="6026679" y="2713600"/>
                  <a:pt x="6047085" y="2742675"/>
                  <a:pt x="6041983" y="2773312"/>
                </a:cubicBezTo>
                <a:cubicBezTo>
                  <a:pt x="6035748" y="2803950"/>
                  <a:pt x="6007406" y="2824583"/>
                  <a:pt x="5977364" y="2819268"/>
                </a:cubicBezTo>
                <a:cubicBezTo>
                  <a:pt x="5946754" y="2814266"/>
                  <a:pt x="5926347" y="2784879"/>
                  <a:pt x="5932583" y="2754242"/>
                </a:cubicBezTo>
                <a:cubicBezTo>
                  <a:pt x="5938818" y="2723605"/>
                  <a:pt x="5967160" y="2703284"/>
                  <a:pt x="5997770" y="2708286"/>
                </a:cubicBezTo>
                <a:close/>
                <a:moveTo>
                  <a:pt x="1360265" y="2686270"/>
                </a:moveTo>
                <a:cubicBezTo>
                  <a:pt x="1395179" y="2686871"/>
                  <a:pt x="1428020" y="2708442"/>
                  <a:pt x="1442050" y="2742675"/>
                </a:cubicBezTo>
                <a:cubicBezTo>
                  <a:pt x="1461322" y="2788631"/>
                  <a:pt x="1438649" y="2841152"/>
                  <a:pt x="1392734" y="2860222"/>
                </a:cubicBezTo>
                <a:cubicBezTo>
                  <a:pt x="1346820" y="2879293"/>
                  <a:pt x="1295237" y="2856471"/>
                  <a:pt x="1275965" y="2810515"/>
                </a:cubicBezTo>
                <a:cubicBezTo>
                  <a:pt x="1256692" y="2764559"/>
                  <a:pt x="1279933" y="2712350"/>
                  <a:pt x="1325280" y="2692967"/>
                </a:cubicBezTo>
                <a:cubicBezTo>
                  <a:pt x="1336759" y="2688200"/>
                  <a:pt x="1348627" y="2686070"/>
                  <a:pt x="1360265" y="2686270"/>
                </a:cubicBezTo>
                <a:close/>
                <a:moveTo>
                  <a:pt x="305166" y="2670829"/>
                </a:moveTo>
                <a:cubicBezTo>
                  <a:pt x="353285" y="2666140"/>
                  <a:pt x="401325" y="2690466"/>
                  <a:pt x="425133" y="2736422"/>
                </a:cubicBezTo>
                <a:cubicBezTo>
                  <a:pt x="456876" y="2797697"/>
                  <a:pt x="434202" y="2873040"/>
                  <a:pt x="374684" y="2904928"/>
                </a:cubicBezTo>
                <a:cubicBezTo>
                  <a:pt x="313465" y="2938067"/>
                  <a:pt x="238641" y="2914932"/>
                  <a:pt x="206898" y="2853970"/>
                </a:cubicBezTo>
                <a:cubicBezTo>
                  <a:pt x="175155" y="2793946"/>
                  <a:pt x="197829" y="2717352"/>
                  <a:pt x="257914" y="2685464"/>
                </a:cubicBezTo>
                <a:cubicBezTo>
                  <a:pt x="273077" y="2677179"/>
                  <a:pt x="289126" y="2672392"/>
                  <a:pt x="305166" y="2670829"/>
                </a:cubicBezTo>
                <a:close/>
                <a:moveTo>
                  <a:pt x="9859203" y="2613423"/>
                </a:moveTo>
                <a:cubicBezTo>
                  <a:pt x="9881425" y="2617546"/>
                  <a:pt x="9903178" y="2626143"/>
                  <a:pt x="9923159" y="2639508"/>
                </a:cubicBezTo>
                <a:cubicBezTo>
                  <a:pt x="10003084" y="2691716"/>
                  <a:pt x="10024624" y="2801449"/>
                  <a:pt x="9972475" y="2883044"/>
                </a:cubicBezTo>
                <a:cubicBezTo>
                  <a:pt x="9919191" y="2963389"/>
                  <a:pt x="9811491" y="2986524"/>
                  <a:pt x="9731566" y="2933064"/>
                </a:cubicBezTo>
                <a:cubicBezTo>
                  <a:pt x="9651075" y="2879293"/>
                  <a:pt x="9628401" y="2770811"/>
                  <a:pt x="9681684" y="2689216"/>
                </a:cubicBezTo>
                <a:cubicBezTo>
                  <a:pt x="9721646" y="2628957"/>
                  <a:pt x="9792537" y="2601055"/>
                  <a:pt x="9859203" y="2613423"/>
                </a:cubicBezTo>
                <a:close/>
                <a:moveTo>
                  <a:pt x="6484715" y="2588984"/>
                </a:moveTo>
                <a:cubicBezTo>
                  <a:pt x="6493935" y="2587358"/>
                  <a:pt x="6503536" y="2587534"/>
                  <a:pt x="6513031" y="2589800"/>
                </a:cubicBezTo>
                <a:cubicBezTo>
                  <a:pt x="6552142" y="2598554"/>
                  <a:pt x="6576517" y="2638257"/>
                  <a:pt x="6566313" y="2677648"/>
                </a:cubicBezTo>
                <a:cubicBezTo>
                  <a:pt x="6557244" y="2717352"/>
                  <a:pt x="6518132" y="2741424"/>
                  <a:pt x="6478453" y="2732671"/>
                </a:cubicBezTo>
                <a:cubicBezTo>
                  <a:pt x="6439341" y="2723605"/>
                  <a:pt x="6414966" y="2684213"/>
                  <a:pt x="6425170" y="2644510"/>
                </a:cubicBezTo>
                <a:cubicBezTo>
                  <a:pt x="6432822" y="2614967"/>
                  <a:pt x="6457055" y="2593864"/>
                  <a:pt x="6484715" y="2588984"/>
                </a:cubicBezTo>
                <a:close/>
                <a:moveTo>
                  <a:pt x="4165732" y="2565415"/>
                </a:moveTo>
                <a:cubicBezTo>
                  <a:pt x="4195775" y="2564165"/>
                  <a:pt x="4221283" y="2587299"/>
                  <a:pt x="4222417" y="2619187"/>
                </a:cubicBezTo>
                <a:cubicBezTo>
                  <a:pt x="4225251" y="2649825"/>
                  <a:pt x="4200876" y="2676398"/>
                  <a:pt x="4170834" y="2677648"/>
                </a:cubicBezTo>
                <a:cubicBezTo>
                  <a:pt x="4140224" y="2678899"/>
                  <a:pt x="4113582" y="2654826"/>
                  <a:pt x="4111882" y="2624189"/>
                </a:cubicBezTo>
                <a:cubicBezTo>
                  <a:pt x="4110748" y="2593552"/>
                  <a:pt x="4135122" y="2566666"/>
                  <a:pt x="4165732" y="2565415"/>
                </a:cubicBezTo>
                <a:close/>
                <a:moveTo>
                  <a:pt x="12171499" y="2540537"/>
                </a:moveTo>
                <a:lnTo>
                  <a:pt x="12192000" y="2541850"/>
                </a:lnTo>
                <a:lnTo>
                  <a:pt x="12192000" y="3130307"/>
                </a:lnTo>
                <a:lnTo>
                  <a:pt x="12175538" y="3131392"/>
                </a:lnTo>
                <a:cubicBezTo>
                  <a:pt x="12107065" y="3127948"/>
                  <a:pt x="12039469" y="3100632"/>
                  <a:pt x="11985902" y="3049049"/>
                </a:cubicBezTo>
                <a:cubicBezTo>
                  <a:pt x="11869133" y="2935566"/>
                  <a:pt x="11865731" y="2747989"/>
                  <a:pt x="11977400" y="2630442"/>
                </a:cubicBezTo>
                <a:cubicBezTo>
                  <a:pt x="12030541" y="2575107"/>
                  <a:pt x="12100263" y="2544743"/>
                  <a:pt x="12171499" y="2540537"/>
                </a:cubicBezTo>
                <a:close/>
                <a:moveTo>
                  <a:pt x="9271166" y="2511106"/>
                </a:moveTo>
                <a:cubicBezTo>
                  <a:pt x="9291448" y="2513617"/>
                  <a:pt x="9311535" y="2520163"/>
                  <a:pt x="9330241" y="2531026"/>
                </a:cubicBezTo>
                <a:cubicBezTo>
                  <a:pt x="9405065" y="2574482"/>
                  <a:pt x="9430573" y="2671396"/>
                  <a:pt x="9387492" y="2747989"/>
                </a:cubicBezTo>
                <a:cubicBezTo>
                  <a:pt x="9343846" y="2824583"/>
                  <a:pt x="9247482" y="2849906"/>
                  <a:pt x="9172659" y="2806763"/>
                </a:cubicBezTo>
                <a:cubicBezTo>
                  <a:pt x="9097836" y="2763308"/>
                  <a:pt x="9072328" y="2666394"/>
                  <a:pt x="9115408" y="2589800"/>
                </a:cubicBezTo>
                <a:cubicBezTo>
                  <a:pt x="9147718" y="2532355"/>
                  <a:pt x="9210319" y="2503574"/>
                  <a:pt x="9271166" y="2511106"/>
                </a:cubicBezTo>
                <a:close/>
                <a:moveTo>
                  <a:pt x="2790110" y="2503657"/>
                </a:moveTo>
                <a:cubicBezTo>
                  <a:pt x="2817956" y="2508947"/>
                  <a:pt x="2841019" y="2530636"/>
                  <a:pt x="2847821" y="2560413"/>
                </a:cubicBezTo>
                <a:cubicBezTo>
                  <a:pt x="2855190" y="2598554"/>
                  <a:pt x="2831383" y="2638257"/>
                  <a:pt x="2791704" y="2647011"/>
                </a:cubicBezTo>
                <a:cubicBezTo>
                  <a:pt x="2752592" y="2656077"/>
                  <a:pt x="2712913" y="2630442"/>
                  <a:pt x="2705543" y="2591051"/>
                </a:cubicBezTo>
                <a:cubicBezTo>
                  <a:pt x="2697608" y="2551347"/>
                  <a:pt x="2721982" y="2513207"/>
                  <a:pt x="2761094" y="2504141"/>
                </a:cubicBezTo>
                <a:cubicBezTo>
                  <a:pt x="2771014" y="2501952"/>
                  <a:pt x="2780828" y="2501894"/>
                  <a:pt x="2790110" y="2503657"/>
                </a:cubicBezTo>
                <a:close/>
                <a:moveTo>
                  <a:pt x="7013553" y="2500418"/>
                </a:moveTo>
                <a:cubicBezTo>
                  <a:pt x="7025032" y="2499197"/>
                  <a:pt x="7036936" y="2500311"/>
                  <a:pt x="7048698" y="2504141"/>
                </a:cubicBezTo>
                <a:cubicBezTo>
                  <a:pt x="7095746" y="2518209"/>
                  <a:pt x="7122387" y="2567916"/>
                  <a:pt x="7108216" y="2616373"/>
                </a:cubicBezTo>
                <a:cubicBezTo>
                  <a:pt x="7094611" y="2663580"/>
                  <a:pt x="7043596" y="2690466"/>
                  <a:pt x="6996548" y="2676398"/>
                </a:cubicBezTo>
                <a:cubicBezTo>
                  <a:pt x="6949500" y="2662329"/>
                  <a:pt x="6922858" y="2612622"/>
                  <a:pt x="6937029" y="2564165"/>
                </a:cubicBezTo>
                <a:cubicBezTo>
                  <a:pt x="6948508" y="2528760"/>
                  <a:pt x="6979117" y="2504082"/>
                  <a:pt x="7013553" y="2500418"/>
                </a:cubicBezTo>
                <a:close/>
                <a:moveTo>
                  <a:pt x="8689584" y="2452313"/>
                </a:moveTo>
                <a:cubicBezTo>
                  <a:pt x="8707812" y="2453495"/>
                  <a:pt x="8726128" y="2458341"/>
                  <a:pt x="8743558" y="2467251"/>
                </a:cubicBezTo>
                <a:cubicBezTo>
                  <a:pt x="8812146" y="2501639"/>
                  <a:pt x="8839922" y="2587299"/>
                  <a:pt x="8805911" y="2657328"/>
                </a:cubicBezTo>
                <a:cubicBezTo>
                  <a:pt x="8771334" y="2726106"/>
                  <a:pt x="8688008" y="2754242"/>
                  <a:pt x="8617719" y="2719853"/>
                </a:cubicBezTo>
                <a:cubicBezTo>
                  <a:pt x="8549131" y="2684213"/>
                  <a:pt x="8521356" y="2599804"/>
                  <a:pt x="8554233" y="2529776"/>
                </a:cubicBezTo>
                <a:cubicBezTo>
                  <a:pt x="8581016" y="2478192"/>
                  <a:pt x="8634902" y="2448766"/>
                  <a:pt x="8689584" y="2452313"/>
                </a:cubicBezTo>
                <a:close/>
                <a:moveTo>
                  <a:pt x="7558830" y="2446881"/>
                </a:moveTo>
                <a:cubicBezTo>
                  <a:pt x="7572673" y="2446129"/>
                  <a:pt x="7586915" y="2448102"/>
                  <a:pt x="7600803" y="2453182"/>
                </a:cubicBezTo>
                <a:cubicBezTo>
                  <a:pt x="7655786" y="2473503"/>
                  <a:pt x="7684695" y="2534778"/>
                  <a:pt x="7664289" y="2591051"/>
                </a:cubicBezTo>
                <a:cubicBezTo>
                  <a:pt x="7645583" y="2645761"/>
                  <a:pt x="7583230" y="2675147"/>
                  <a:pt x="7528813" y="2654826"/>
                </a:cubicBezTo>
                <a:cubicBezTo>
                  <a:pt x="7472696" y="2635756"/>
                  <a:pt x="7444921" y="2573231"/>
                  <a:pt x="7465327" y="2516958"/>
                </a:cubicBezTo>
                <a:cubicBezTo>
                  <a:pt x="7479356" y="2475926"/>
                  <a:pt x="7517299" y="2449138"/>
                  <a:pt x="7558830" y="2446881"/>
                </a:cubicBezTo>
                <a:close/>
                <a:moveTo>
                  <a:pt x="8119349" y="2430346"/>
                </a:moveTo>
                <a:cubicBezTo>
                  <a:pt x="8135300" y="2430478"/>
                  <a:pt x="8151491" y="2433721"/>
                  <a:pt x="8167079" y="2440365"/>
                </a:cubicBezTo>
                <a:cubicBezTo>
                  <a:pt x="8230565" y="2467251"/>
                  <a:pt x="8258341" y="2540093"/>
                  <a:pt x="8231699" y="2603869"/>
                </a:cubicBezTo>
                <a:cubicBezTo>
                  <a:pt x="8203924" y="2667644"/>
                  <a:pt x="8131368" y="2695468"/>
                  <a:pt x="8069582" y="2668895"/>
                </a:cubicBezTo>
                <a:cubicBezTo>
                  <a:pt x="8006095" y="2642009"/>
                  <a:pt x="7977753" y="2569167"/>
                  <a:pt x="8004962" y="2505391"/>
                </a:cubicBezTo>
                <a:cubicBezTo>
                  <a:pt x="8025793" y="2457559"/>
                  <a:pt x="8071495" y="2429950"/>
                  <a:pt x="8119349" y="2430346"/>
                </a:cubicBezTo>
                <a:close/>
                <a:moveTo>
                  <a:pt x="4644148" y="2333446"/>
                </a:moveTo>
                <a:cubicBezTo>
                  <a:pt x="4684960" y="2333446"/>
                  <a:pt x="4716704" y="2366585"/>
                  <a:pt x="4716704" y="2407226"/>
                </a:cubicBezTo>
                <a:cubicBezTo>
                  <a:pt x="4715003" y="2448180"/>
                  <a:pt x="4682127" y="2480068"/>
                  <a:pt x="4643014" y="2480068"/>
                </a:cubicBezTo>
                <a:cubicBezTo>
                  <a:pt x="4603335" y="2478818"/>
                  <a:pt x="4571592" y="2446930"/>
                  <a:pt x="4570458" y="2405976"/>
                </a:cubicBezTo>
                <a:cubicBezTo>
                  <a:pt x="4571592" y="2365334"/>
                  <a:pt x="4603335" y="2333446"/>
                  <a:pt x="4644148" y="2333446"/>
                </a:cubicBezTo>
                <a:close/>
                <a:moveTo>
                  <a:pt x="1774884" y="2302447"/>
                </a:moveTo>
                <a:cubicBezTo>
                  <a:pt x="1816202" y="2305642"/>
                  <a:pt x="1853295" y="2333368"/>
                  <a:pt x="1867749" y="2375338"/>
                </a:cubicBezTo>
                <a:cubicBezTo>
                  <a:pt x="1885321" y="2431611"/>
                  <a:pt x="1855845" y="2492886"/>
                  <a:pt x="1800295" y="2511956"/>
                </a:cubicBezTo>
                <a:cubicBezTo>
                  <a:pt x="1744177" y="2531026"/>
                  <a:pt x="1684659" y="2500389"/>
                  <a:pt x="1665953" y="2444429"/>
                </a:cubicBezTo>
                <a:cubicBezTo>
                  <a:pt x="1646680" y="2388156"/>
                  <a:pt x="1677290" y="2326881"/>
                  <a:pt x="1732840" y="2307811"/>
                </a:cubicBezTo>
                <a:cubicBezTo>
                  <a:pt x="1746870" y="2303043"/>
                  <a:pt x="1761112" y="2301383"/>
                  <a:pt x="1774884" y="2302447"/>
                </a:cubicBezTo>
                <a:close/>
                <a:moveTo>
                  <a:pt x="11560274" y="2280495"/>
                </a:moveTo>
                <a:cubicBezTo>
                  <a:pt x="11630917" y="2274907"/>
                  <a:pt x="11703614" y="2296244"/>
                  <a:pt x="11761432" y="2345951"/>
                </a:cubicBezTo>
                <a:cubicBezTo>
                  <a:pt x="11877068" y="2445679"/>
                  <a:pt x="11890673" y="2621688"/>
                  <a:pt x="11792042" y="2738923"/>
                </a:cubicBezTo>
                <a:cubicBezTo>
                  <a:pt x="11692844" y="2855220"/>
                  <a:pt x="11517690" y="2868976"/>
                  <a:pt x="11402054" y="2769561"/>
                </a:cubicBezTo>
                <a:cubicBezTo>
                  <a:pt x="11286418" y="2670145"/>
                  <a:pt x="11272813" y="2494136"/>
                  <a:pt x="11371444" y="2376589"/>
                </a:cubicBezTo>
                <a:cubicBezTo>
                  <a:pt x="11421043" y="2318597"/>
                  <a:pt x="11489631" y="2286083"/>
                  <a:pt x="11560274" y="2280495"/>
                </a:cubicBezTo>
                <a:close/>
                <a:moveTo>
                  <a:pt x="699476" y="2235785"/>
                </a:moveTo>
                <a:cubicBezTo>
                  <a:pt x="754185" y="2233777"/>
                  <a:pt x="806902" y="2264434"/>
                  <a:pt x="831560" y="2318128"/>
                </a:cubicBezTo>
                <a:cubicBezTo>
                  <a:pt x="864436" y="2388156"/>
                  <a:pt x="832693" y="2472252"/>
                  <a:pt x="762971" y="2505391"/>
                </a:cubicBezTo>
                <a:cubicBezTo>
                  <a:pt x="692116" y="2538842"/>
                  <a:pt x="609357" y="2506954"/>
                  <a:pt x="576480" y="2436613"/>
                </a:cubicBezTo>
                <a:cubicBezTo>
                  <a:pt x="543603" y="2366585"/>
                  <a:pt x="575346" y="2282175"/>
                  <a:pt x="645068" y="2249037"/>
                </a:cubicBezTo>
                <a:cubicBezTo>
                  <a:pt x="662782" y="2240752"/>
                  <a:pt x="681240" y="2236454"/>
                  <a:pt x="699476" y="2235785"/>
                </a:cubicBezTo>
                <a:close/>
                <a:moveTo>
                  <a:pt x="3209467" y="2194327"/>
                </a:moveTo>
                <a:cubicBezTo>
                  <a:pt x="3258783" y="2186512"/>
                  <a:pt x="3304697" y="2219650"/>
                  <a:pt x="3312066" y="2269358"/>
                </a:cubicBezTo>
                <a:cubicBezTo>
                  <a:pt x="3320002" y="2318128"/>
                  <a:pt x="3287125" y="2365334"/>
                  <a:pt x="3237243" y="2372837"/>
                </a:cubicBezTo>
                <a:cubicBezTo>
                  <a:pt x="3187927" y="2380653"/>
                  <a:pt x="3142013" y="2347202"/>
                  <a:pt x="3134644" y="2297494"/>
                </a:cubicBezTo>
                <a:cubicBezTo>
                  <a:pt x="3126708" y="2247787"/>
                  <a:pt x="3161286" y="2201831"/>
                  <a:pt x="3209467" y="2194327"/>
                </a:cubicBezTo>
                <a:close/>
                <a:moveTo>
                  <a:pt x="5149205" y="2130552"/>
                </a:moveTo>
                <a:cubicBezTo>
                  <a:pt x="5199088" y="2133053"/>
                  <a:pt x="5237066" y="2176508"/>
                  <a:pt x="5233098" y="2226215"/>
                </a:cubicBezTo>
                <a:cubicBezTo>
                  <a:pt x="5229130" y="2275923"/>
                  <a:pt x="5187750" y="2314064"/>
                  <a:pt x="5137868" y="2310312"/>
                </a:cubicBezTo>
                <a:cubicBezTo>
                  <a:pt x="5088553" y="2307811"/>
                  <a:pt x="5050574" y="2264356"/>
                  <a:pt x="5053976" y="2214648"/>
                </a:cubicBezTo>
                <a:cubicBezTo>
                  <a:pt x="5057944" y="2164941"/>
                  <a:pt x="5099890" y="2126487"/>
                  <a:pt x="5149205" y="2130552"/>
                </a:cubicBezTo>
                <a:close/>
                <a:moveTo>
                  <a:pt x="10984152" y="2062581"/>
                </a:moveTo>
                <a:cubicBezTo>
                  <a:pt x="11033995" y="2065349"/>
                  <a:pt x="11083629" y="2082641"/>
                  <a:pt x="11126568" y="2115233"/>
                </a:cubicBezTo>
                <a:cubicBezTo>
                  <a:pt x="11241070" y="2203081"/>
                  <a:pt x="11262610" y="2366585"/>
                  <a:pt x="11177584" y="2481319"/>
                </a:cubicBezTo>
                <a:cubicBezTo>
                  <a:pt x="11090857" y="2597303"/>
                  <a:pt x="10928739" y="2619187"/>
                  <a:pt x="10814237" y="2532277"/>
                </a:cubicBezTo>
                <a:cubicBezTo>
                  <a:pt x="10699735" y="2445679"/>
                  <a:pt x="10677061" y="2280925"/>
                  <a:pt x="10763221" y="2166191"/>
                </a:cubicBezTo>
                <a:cubicBezTo>
                  <a:pt x="10817425" y="2093701"/>
                  <a:pt x="10901079" y="2057968"/>
                  <a:pt x="10984152" y="2062581"/>
                </a:cubicBezTo>
                <a:close/>
                <a:moveTo>
                  <a:pt x="5677504" y="1959545"/>
                </a:moveTo>
                <a:cubicBezTo>
                  <a:pt x="5735888" y="1967048"/>
                  <a:pt x="5777834" y="2020819"/>
                  <a:pt x="5770465" y="2079281"/>
                </a:cubicBezTo>
                <a:cubicBezTo>
                  <a:pt x="5762530" y="2138055"/>
                  <a:pt x="5709246" y="2180259"/>
                  <a:pt x="5650861" y="2172444"/>
                </a:cubicBezTo>
                <a:cubicBezTo>
                  <a:pt x="5592477" y="2164941"/>
                  <a:pt x="5551664" y="2111169"/>
                  <a:pt x="5558466" y="2052708"/>
                </a:cubicBezTo>
                <a:cubicBezTo>
                  <a:pt x="5565835" y="1993934"/>
                  <a:pt x="5619118" y="1951729"/>
                  <a:pt x="5677504" y="1959545"/>
                </a:cubicBezTo>
                <a:close/>
                <a:moveTo>
                  <a:pt x="2220503" y="1939864"/>
                </a:moveTo>
                <a:cubicBezTo>
                  <a:pt x="2267905" y="1946532"/>
                  <a:pt x="2309887" y="1981116"/>
                  <a:pt x="2323491" y="2030824"/>
                </a:cubicBezTo>
                <a:cubicBezTo>
                  <a:pt x="2341063" y="2097413"/>
                  <a:pt x="2303085" y="2166191"/>
                  <a:pt x="2236764" y="2184011"/>
                </a:cubicBezTo>
                <a:cubicBezTo>
                  <a:pt x="2171010" y="2201831"/>
                  <a:pt x="2103556" y="2163690"/>
                  <a:pt x="2085984" y="2095850"/>
                </a:cubicBezTo>
                <a:cubicBezTo>
                  <a:pt x="2068412" y="2029573"/>
                  <a:pt x="2106390" y="1960795"/>
                  <a:pt x="2172144" y="1942975"/>
                </a:cubicBezTo>
                <a:cubicBezTo>
                  <a:pt x="2188299" y="1938521"/>
                  <a:pt x="2204702" y="1937641"/>
                  <a:pt x="2220503" y="1939864"/>
                </a:cubicBezTo>
                <a:close/>
                <a:moveTo>
                  <a:pt x="3687883" y="1909837"/>
                </a:moveTo>
                <a:cubicBezTo>
                  <a:pt x="3746268" y="1903272"/>
                  <a:pt x="3798418" y="1946727"/>
                  <a:pt x="3804653" y="2005501"/>
                </a:cubicBezTo>
                <a:cubicBezTo>
                  <a:pt x="3811455" y="2063962"/>
                  <a:pt x="3768375" y="2116483"/>
                  <a:pt x="3709423" y="2122736"/>
                </a:cubicBezTo>
                <a:cubicBezTo>
                  <a:pt x="3651038" y="2129301"/>
                  <a:pt x="3599456" y="2085846"/>
                  <a:pt x="3592653" y="2027072"/>
                </a:cubicBezTo>
                <a:cubicBezTo>
                  <a:pt x="3586418" y="1968298"/>
                  <a:pt x="3629498" y="1916090"/>
                  <a:pt x="3687883" y="1909837"/>
                </a:cubicBezTo>
                <a:close/>
                <a:moveTo>
                  <a:pt x="10354839" y="1888821"/>
                </a:moveTo>
                <a:cubicBezTo>
                  <a:pt x="10401478" y="1888554"/>
                  <a:pt x="10448694" y="1901904"/>
                  <a:pt x="10490570" y="1930158"/>
                </a:cubicBezTo>
                <a:cubicBezTo>
                  <a:pt x="10601104" y="2005501"/>
                  <a:pt x="10631714" y="2157125"/>
                  <a:pt x="10556323" y="2269358"/>
                </a:cubicBezTo>
                <a:cubicBezTo>
                  <a:pt x="10481500" y="2381904"/>
                  <a:pt x="10331853" y="2412541"/>
                  <a:pt x="10220185" y="2337198"/>
                </a:cubicBezTo>
                <a:cubicBezTo>
                  <a:pt x="10109651" y="2261855"/>
                  <a:pt x="10079041" y="2109918"/>
                  <a:pt x="10153865" y="1997685"/>
                </a:cubicBezTo>
                <a:cubicBezTo>
                  <a:pt x="10200984" y="1927539"/>
                  <a:pt x="10277109" y="1889267"/>
                  <a:pt x="10354839" y="1888821"/>
                </a:cubicBezTo>
                <a:close/>
                <a:moveTo>
                  <a:pt x="1134" y="1838245"/>
                </a:moveTo>
                <a:cubicBezTo>
                  <a:pt x="72556" y="1836995"/>
                  <a:pt x="141144" y="1873885"/>
                  <a:pt x="175155" y="1941725"/>
                </a:cubicBezTo>
                <a:cubicBezTo>
                  <a:pt x="223337" y="2036138"/>
                  <a:pt x="187625" y="2152123"/>
                  <a:pt x="94096" y="2201831"/>
                </a:cubicBezTo>
                <a:cubicBezTo>
                  <a:pt x="63487" y="2217149"/>
                  <a:pt x="31743" y="2223714"/>
                  <a:pt x="1134" y="2223714"/>
                </a:cubicBezTo>
                <a:close/>
                <a:moveTo>
                  <a:pt x="6227341" y="1820426"/>
                </a:moveTo>
                <a:cubicBezTo>
                  <a:pt x="6294795" y="1833244"/>
                  <a:pt x="6339009" y="1898270"/>
                  <a:pt x="6326539" y="1965797"/>
                </a:cubicBezTo>
                <a:cubicBezTo>
                  <a:pt x="6314635" y="2033637"/>
                  <a:pt x="6250015" y="2078030"/>
                  <a:pt x="6183128" y="2065525"/>
                </a:cubicBezTo>
                <a:cubicBezTo>
                  <a:pt x="6115673" y="2052708"/>
                  <a:pt x="6070892" y="1987681"/>
                  <a:pt x="6083930" y="1919841"/>
                </a:cubicBezTo>
                <a:cubicBezTo>
                  <a:pt x="6096400" y="1852314"/>
                  <a:pt x="6159887" y="1807608"/>
                  <a:pt x="6227341" y="1820426"/>
                </a:cubicBezTo>
                <a:close/>
                <a:moveTo>
                  <a:pt x="1129551" y="1817827"/>
                </a:moveTo>
                <a:cubicBezTo>
                  <a:pt x="1190903" y="1819058"/>
                  <a:pt x="1248189" y="1857394"/>
                  <a:pt x="1271997" y="1918591"/>
                </a:cubicBezTo>
                <a:cubicBezTo>
                  <a:pt x="1303740" y="2000186"/>
                  <a:pt x="1264628" y="2092098"/>
                  <a:pt x="1183002" y="2123986"/>
                </a:cubicBezTo>
                <a:cubicBezTo>
                  <a:pt x="1101944" y="2155874"/>
                  <a:pt x="1010682" y="2116483"/>
                  <a:pt x="978939" y="2034888"/>
                </a:cubicBezTo>
                <a:cubicBezTo>
                  <a:pt x="947195" y="1952980"/>
                  <a:pt x="986308" y="1861380"/>
                  <a:pt x="1067933" y="1829492"/>
                </a:cubicBezTo>
                <a:cubicBezTo>
                  <a:pt x="1088198" y="1821129"/>
                  <a:pt x="1109100" y="1817417"/>
                  <a:pt x="1129551" y="1817827"/>
                </a:cubicBezTo>
                <a:close/>
                <a:moveTo>
                  <a:pt x="9728045" y="1757330"/>
                </a:moveTo>
                <a:cubicBezTo>
                  <a:pt x="9771316" y="1754686"/>
                  <a:pt x="9815742" y="1764622"/>
                  <a:pt x="9855705" y="1788538"/>
                </a:cubicBezTo>
                <a:cubicBezTo>
                  <a:pt x="9963405" y="1852314"/>
                  <a:pt x="9999116" y="1991433"/>
                  <a:pt x="9935630" y="2099914"/>
                </a:cubicBezTo>
                <a:cubicBezTo>
                  <a:pt x="9872143" y="2208395"/>
                  <a:pt x="9733834" y="2244035"/>
                  <a:pt x="9627267" y="2180259"/>
                </a:cubicBezTo>
                <a:cubicBezTo>
                  <a:pt x="9519567" y="2116483"/>
                  <a:pt x="9483856" y="1977364"/>
                  <a:pt x="9547342" y="1868883"/>
                </a:cubicBezTo>
                <a:cubicBezTo>
                  <a:pt x="9587021" y="1801082"/>
                  <a:pt x="9655928" y="1761735"/>
                  <a:pt x="9728045" y="1757330"/>
                </a:cubicBezTo>
                <a:close/>
                <a:moveTo>
                  <a:pt x="6741831" y="1715857"/>
                </a:moveTo>
                <a:cubicBezTo>
                  <a:pt x="6759855" y="1712980"/>
                  <a:pt x="6778738" y="1713664"/>
                  <a:pt x="6797586" y="1718510"/>
                </a:cubicBezTo>
                <a:cubicBezTo>
                  <a:pt x="6872409" y="1736329"/>
                  <a:pt x="6919457" y="1812923"/>
                  <a:pt x="6900184" y="1889204"/>
                </a:cubicBezTo>
                <a:cubicBezTo>
                  <a:pt x="6880911" y="1964547"/>
                  <a:pt x="6806089" y="2011753"/>
                  <a:pt x="6730132" y="1992683"/>
                </a:cubicBezTo>
                <a:cubicBezTo>
                  <a:pt x="6655308" y="1974863"/>
                  <a:pt x="6608260" y="1898270"/>
                  <a:pt x="6626966" y="1821676"/>
                </a:cubicBezTo>
                <a:cubicBezTo>
                  <a:pt x="6641420" y="1765169"/>
                  <a:pt x="6687760" y="1724488"/>
                  <a:pt x="6741831" y="1715857"/>
                </a:cubicBezTo>
                <a:close/>
                <a:moveTo>
                  <a:pt x="9144937" y="1667302"/>
                </a:moveTo>
                <a:cubicBezTo>
                  <a:pt x="9171915" y="1669407"/>
                  <a:pt x="9199017" y="1676930"/>
                  <a:pt x="9224808" y="1690373"/>
                </a:cubicBezTo>
                <a:cubicBezTo>
                  <a:pt x="9326273" y="1743832"/>
                  <a:pt x="9367086" y="1870133"/>
                  <a:pt x="9314936" y="1973613"/>
                </a:cubicBezTo>
                <a:cubicBezTo>
                  <a:pt x="9261653" y="2076780"/>
                  <a:pt x="9136948" y="2117734"/>
                  <a:pt x="9034349" y="2065525"/>
                </a:cubicBezTo>
                <a:cubicBezTo>
                  <a:pt x="8931750" y="2013004"/>
                  <a:pt x="8890938" y="1885452"/>
                  <a:pt x="8944221" y="1781035"/>
                </a:cubicBezTo>
                <a:cubicBezTo>
                  <a:pt x="8984183" y="1703425"/>
                  <a:pt x="9064002" y="1660986"/>
                  <a:pt x="9144937" y="1667302"/>
                </a:cubicBezTo>
                <a:close/>
                <a:moveTo>
                  <a:pt x="4195775" y="1650670"/>
                </a:moveTo>
                <a:cubicBezTo>
                  <a:pt x="4264363" y="1648168"/>
                  <a:pt x="4321614" y="1701940"/>
                  <a:pt x="4324448" y="1770718"/>
                </a:cubicBezTo>
                <a:cubicBezTo>
                  <a:pt x="4326716" y="1839496"/>
                  <a:pt x="4273432" y="1898270"/>
                  <a:pt x="4205978" y="1899520"/>
                </a:cubicBezTo>
                <a:cubicBezTo>
                  <a:pt x="4139090" y="1903272"/>
                  <a:pt x="4080139" y="1849813"/>
                  <a:pt x="4077871" y="1781035"/>
                </a:cubicBezTo>
                <a:cubicBezTo>
                  <a:pt x="4075604" y="1711944"/>
                  <a:pt x="4127187" y="1653170"/>
                  <a:pt x="4195775" y="1650670"/>
                </a:cubicBezTo>
                <a:close/>
                <a:moveTo>
                  <a:pt x="12156611" y="1646024"/>
                </a:moveTo>
                <a:lnTo>
                  <a:pt x="12192000" y="1647420"/>
                </a:lnTo>
                <a:lnTo>
                  <a:pt x="12192000" y="2337661"/>
                </a:lnTo>
                <a:lnTo>
                  <a:pt x="12169427" y="2338981"/>
                </a:lnTo>
                <a:cubicBezTo>
                  <a:pt x="12095693" y="2335127"/>
                  <a:pt x="12022039" y="2306873"/>
                  <a:pt x="11962095" y="2254352"/>
                </a:cubicBezTo>
                <a:cubicBezTo>
                  <a:pt x="11818684" y="2128051"/>
                  <a:pt x="11803379" y="1909837"/>
                  <a:pt x="11927517" y="1764153"/>
                </a:cubicBezTo>
                <a:cubicBezTo>
                  <a:pt x="11988737" y="1693343"/>
                  <a:pt x="12071000" y="1653483"/>
                  <a:pt x="12156611" y="1646024"/>
                </a:cubicBezTo>
                <a:close/>
                <a:moveTo>
                  <a:pt x="7321880" y="1644700"/>
                </a:moveTo>
                <a:cubicBezTo>
                  <a:pt x="7342180" y="1642541"/>
                  <a:pt x="7363154" y="1644339"/>
                  <a:pt x="7383702" y="1650670"/>
                </a:cubicBezTo>
                <a:cubicBezTo>
                  <a:pt x="7466461" y="1677555"/>
                  <a:pt x="7513509" y="1765716"/>
                  <a:pt x="7488001" y="1849813"/>
                </a:cubicBezTo>
                <a:cubicBezTo>
                  <a:pt x="7462493" y="1933909"/>
                  <a:pt x="7375199" y="1981116"/>
                  <a:pt x="7291306" y="1954543"/>
                </a:cubicBezTo>
                <a:cubicBezTo>
                  <a:pt x="7207413" y="1927657"/>
                  <a:pt x="7161499" y="1839496"/>
                  <a:pt x="7187007" y="1755399"/>
                </a:cubicBezTo>
                <a:cubicBezTo>
                  <a:pt x="7206138" y="1693265"/>
                  <a:pt x="7260980" y="1651178"/>
                  <a:pt x="7321880" y="1644700"/>
                </a:cubicBezTo>
                <a:close/>
                <a:moveTo>
                  <a:pt x="8526050" y="1620115"/>
                </a:moveTo>
                <a:cubicBezTo>
                  <a:pt x="8550903" y="1620501"/>
                  <a:pt x="8576056" y="1625816"/>
                  <a:pt x="8600147" y="1636601"/>
                </a:cubicBezTo>
                <a:cubicBezTo>
                  <a:pt x="8696510" y="1680056"/>
                  <a:pt x="8741291" y="1794790"/>
                  <a:pt x="8697644" y="1892017"/>
                </a:cubicBezTo>
                <a:cubicBezTo>
                  <a:pt x="8654564" y="1988932"/>
                  <a:pt x="8541762" y="2033637"/>
                  <a:pt x="8445399" y="1990182"/>
                </a:cubicBezTo>
                <a:cubicBezTo>
                  <a:pt x="8348469" y="1947978"/>
                  <a:pt x="8305389" y="1833244"/>
                  <a:pt x="8347335" y="1735079"/>
                </a:cubicBezTo>
                <a:cubicBezTo>
                  <a:pt x="8379645" y="1662158"/>
                  <a:pt x="8451492" y="1618957"/>
                  <a:pt x="8526050" y="1620115"/>
                </a:cubicBezTo>
                <a:close/>
                <a:moveTo>
                  <a:pt x="7917367" y="1614077"/>
                </a:moveTo>
                <a:cubicBezTo>
                  <a:pt x="7939988" y="1613115"/>
                  <a:pt x="7963157" y="1616671"/>
                  <a:pt x="7985689" y="1625347"/>
                </a:cubicBezTo>
                <a:cubicBezTo>
                  <a:pt x="8075817" y="1658485"/>
                  <a:pt x="8121732" y="1760401"/>
                  <a:pt x="8088288" y="1851063"/>
                </a:cubicBezTo>
                <a:cubicBezTo>
                  <a:pt x="8054277" y="1941725"/>
                  <a:pt x="7953946" y="1987681"/>
                  <a:pt x="7863818" y="1955793"/>
                </a:cubicBezTo>
                <a:cubicBezTo>
                  <a:pt x="7773690" y="1921092"/>
                  <a:pt x="7726642" y="1819175"/>
                  <a:pt x="7760652" y="1728514"/>
                </a:cubicBezTo>
                <a:cubicBezTo>
                  <a:pt x="7786585" y="1660517"/>
                  <a:pt x="7849505" y="1616964"/>
                  <a:pt x="7917367" y="1614077"/>
                </a:cubicBezTo>
                <a:close/>
                <a:moveTo>
                  <a:pt x="2699122" y="1602124"/>
                </a:moveTo>
                <a:cubicBezTo>
                  <a:pt x="2752769" y="1612881"/>
                  <a:pt x="2797089" y="1654499"/>
                  <a:pt x="2809843" y="1711944"/>
                </a:cubicBezTo>
                <a:cubicBezTo>
                  <a:pt x="2826281" y="1788538"/>
                  <a:pt x="2778100" y="1863881"/>
                  <a:pt x="2701576" y="1880450"/>
                </a:cubicBezTo>
                <a:cubicBezTo>
                  <a:pt x="2625619" y="1897019"/>
                  <a:pt x="2551929" y="1847312"/>
                  <a:pt x="2535491" y="1770718"/>
                </a:cubicBezTo>
                <a:cubicBezTo>
                  <a:pt x="2519052" y="1694125"/>
                  <a:pt x="2567234" y="1618781"/>
                  <a:pt x="2643191" y="1602212"/>
                </a:cubicBezTo>
                <a:cubicBezTo>
                  <a:pt x="2662322" y="1598383"/>
                  <a:pt x="2681240" y="1598539"/>
                  <a:pt x="2699122" y="1602124"/>
                </a:cubicBezTo>
                <a:close/>
                <a:moveTo>
                  <a:pt x="4729175" y="1423703"/>
                </a:moveTo>
                <a:cubicBezTo>
                  <a:pt x="4806832" y="1424953"/>
                  <a:pt x="4868618" y="1489979"/>
                  <a:pt x="4867484" y="1567823"/>
                </a:cubicBezTo>
                <a:cubicBezTo>
                  <a:pt x="4866350" y="1646918"/>
                  <a:pt x="4802864" y="1709443"/>
                  <a:pt x="4725206" y="1706942"/>
                </a:cubicBezTo>
                <a:cubicBezTo>
                  <a:pt x="4648116" y="1705692"/>
                  <a:pt x="4585763" y="1640665"/>
                  <a:pt x="4586897" y="1562821"/>
                </a:cubicBezTo>
                <a:cubicBezTo>
                  <a:pt x="4588031" y="1484977"/>
                  <a:pt x="4651517" y="1422452"/>
                  <a:pt x="4729175" y="1423703"/>
                </a:cubicBezTo>
                <a:close/>
                <a:moveTo>
                  <a:pt x="1594504" y="1422936"/>
                </a:moveTo>
                <a:cubicBezTo>
                  <a:pt x="1662020" y="1428724"/>
                  <a:pt x="1722921" y="1474739"/>
                  <a:pt x="1745878" y="1543438"/>
                </a:cubicBezTo>
                <a:cubicBezTo>
                  <a:pt x="1775920" y="1635351"/>
                  <a:pt x="1726605" y="1735079"/>
                  <a:pt x="1634210" y="1765716"/>
                </a:cubicBezTo>
                <a:cubicBezTo>
                  <a:pt x="1542381" y="1796041"/>
                  <a:pt x="1444884" y="1745083"/>
                  <a:pt x="1414274" y="1653170"/>
                </a:cubicBezTo>
                <a:cubicBezTo>
                  <a:pt x="1385365" y="1561571"/>
                  <a:pt x="1434681" y="1461843"/>
                  <a:pt x="1525942" y="1431206"/>
                </a:cubicBezTo>
                <a:cubicBezTo>
                  <a:pt x="1548758" y="1423546"/>
                  <a:pt x="1571999" y="1421006"/>
                  <a:pt x="1594504" y="1422936"/>
                </a:cubicBezTo>
                <a:close/>
                <a:moveTo>
                  <a:pt x="11560918" y="1392812"/>
                </a:moveTo>
                <a:cubicBezTo>
                  <a:pt x="11623725" y="1396743"/>
                  <a:pt x="11686113" y="1418974"/>
                  <a:pt x="11739892" y="1460592"/>
                </a:cubicBezTo>
                <a:cubicBezTo>
                  <a:pt x="11883304" y="1571575"/>
                  <a:pt x="11909945" y="1778221"/>
                  <a:pt x="11799411" y="1923905"/>
                </a:cubicBezTo>
                <a:cubicBezTo>
                  <a:pt x="11688876" y="2068026"/>
                  <a:pt x="11484813" y="2094599"/>
                  <a:pt x="11341401" y="1983617"/>
                </a:cubicBezTo>
                <a:cubicBezTo>
                  <a:pt x="11197423" y="1872634"/>
                  <a:pt x="11170782" y="1664738"/>
                  <a:pt x="11281316" y="1520617"/>
                </a:cubicBezTo>
                <a:cubicBezTo>
                  <a:pt x="11350400" y="1430541"/>
                  <a:pt x="11456240" y="1386260"/>
                  <a:pt x="11560918" y="1392812"/>
                </a:cubicBezTo>
                <a:close/>
                <a:moveTo>
                  <a:pt x="434052" y="1384219"/>
                </a:moveTo>
                <a:cubicBezTo>
                  <a:pt x="515332" y="1381889"/>
                  <a:pt x="593344" y="1428314"/>
                  <a:pt x="628629" y="1507799"/>
                </a:cubicBezTo>
                <a:cubicBezTo>
                  <a:pt x="675677" y="1613780"/>
                  <a:pt x="629763" y="1737580"/>
                  <a:pt x="524330" y="1786037"/>
                </a:cubicBezTo>
                <a:cubicBezTo>
                  <a:pt x="420031" y="1834494"/>
                  <a:pt x="295893" y="1787287"/>
                  <a:pt x="248844" y="1681307"/>
                </a:cubicBezTo>
                <a:cubicBezTo>
                  <a:pt x="201796" y="1575326"/>
                  <a:pt x="247711" y="1450588"/>
                  <a:pt x="353144" y="1403382"/>
                </a:cubicBezTo>
                <a:cubicBezTo>
                  <a:pt x="379502" y="1391189"/>
                  <a:pt x="406958" y="1384995"/>
                  <a:pt x="434052" y="1384219"/>
                </a:cubicBezTo>
                <a:close/>
                <a:moveTo>
                  <a:pt x="3147115" y="1288335"/>
                </a:moveTo>
                <a:cubicBezTo>
                  <a:pt x="3233842" y="1275517"/>
                  <a:pt x="3313767" y="1335542"/>
                  <a:pt x="3326237" y="1422452"/>
                </a:cubicBezTo>
                <a:cubicBezTo>
                  <a:pt x="3338708" y="1509050"/>
                  <a:pt x="3280323" y="1589395"/>
                  <a:pt x="3194163" y="1603463"/>
                </a:cubicBezTo>
                <a:cubicBezTo>
                  <a:pt x="3108002" y="1616280"/>
                  <a:pt x="3028077" y="1556256"/>
                  <a:pt x="3015040" y="1469659"/>
                </a:cubicBezTo>
                <a:cubicBezTo>
                  <a:pt x="3002570" y="1382748"/>
                  <a:pt x="3060954" y="1301153"/>
                  <a:pt x="3147115" y="1288335"/>
                </a:cubicBezTo>
                <a:close/>
                <a:moveTo>
                  <a:pt x="5289215" y="1229874"/>
                </a:moveTo>
                <a:cubicBezTo>
                  <a:pt x="5375376" y="1236126"/>
                  <a:pt x="5439996" y="1311470"/>
                  <a:pt x="5433760" y="1399317"/>
                </a:cubicBezTo>
                <a:cubicBezTo>
                  <a:pt x="5427525" y="1487478"/>
                  <a:pt x="5351002" y="1552505"/>
                  <a:pt x="5264842" y="1546252"/>
                </a:cubicBezTo>
                <a:cubicBezTo>
                  <a:pt x="5178681" y="1539687"/>
                  <a:pt x="5114061" y="1463093"/>
                  <a:pt x="5120297" y="1376496"/>
                </a:cubicBezTo>
                <a:cubicBezTo>
                  <a:pt x="5126532" y="1288335"/>
                  <a:pt x="5202489" y="1223309"/>
                  <a:pt x="5289215" y="1229874"/>
                </a:cubicBezTo>
                <a:close/>
                <a:moveTo>
                  <a:pt x="10891718" y="1183264"/>
                </a:moveTo>
                <a:cubicBezTo>
                  <a:pt x="10951369" y="1183507"/>
                  <a:pt x="11011499" y="1201034"/>
                  <a:pt x="11064215" y="1237377"/>
                </a:cubicBezTo>
                <a:cubicBezTo>
                  <a:pt x="11205359" y="1335542"/>
                  <a:pt x="11242204" y="1529683"/>
                  <a:pt x="11145840" y="1672553"/>
                </a:cubicBezTo>
                <a:cubicBezTo>
                  <a:pt x="11048910" y="1814173"/>
                  <a:pt x="10856184" y="1851063"/>
                  <a:pt x="10715040" y="1754149"/>
                </a:cubicBezTo>
                <a:cubicBezTo>
                  <a:pt x="10574462" y="1657235"/>
                  <a:pt x="10537618" y="1461843"/>
                  <a:pt x="10633981" y="1318973"/>
                </a:cubicBezTo>
                <a:cubicBezTo>
                  <a:pt x="10694208" y="1230460"/>
                  <a:pt x="10792298" y="1182858"/>
                  <a:pt x="10891718" y="1183264"/>
                </a:cubicBezTo>
                <a:close/>
                <a:moveTo>
                  <a:pt x="5835564" y="1067832"/>
                </a:moveTo>
                <a:cubicBezTo>
                  <a:pt x="5847105" y="1066995"/>
                  <a:pt x="5858893" y="1067308"/>
                  <a:pt x="5870797" y="1068871"/>
                </a:cubicBezTo>
                <a:cubicBezTo>
                  <a:pt x="5966026" y="1081689"/>
                  <a:pt x="6032914" y="1171100"/>
                  <a:pt x="6020443" y="1266764"/>
                </a:cubicBezTo>
                <a:cubicBezTo>
                  <a:pt x="6007406" y="1362428"/>
                  <a:pt x="5918978" y="1429955"/>
                  <a:pt x="5824882" y="1417137"/>
                </a:cubicBezTo>
                <a:cubicBezTo>
                  <a:pt x="5729653" y="1404632"/>
                  <a:pt x="5662199" y="1315221"/>
                  <a:pt x="5675236" y="1219557"/>
                </a:cubicBezTo>
                <a:cubicBezTo>
                  <a:pt x="5686148" y="1135851"/>
                  <a:pt x="5754780" y="1073688"/>
                  <a:pt x="5835564" y="1067832"/>
                </a:cubicBezTo>
                <a:close/>
                <a:moveTo>
                  <a:pt x="2056603" y="1050326"/>
                </a:moveTo>
                <a:cubicBezTo>
                  <a:pt x="2145122" y="1045453"/>
                  <a:pt x="2228758" y="1103651"/>
                  <a:pt x="2252069" y="1193922"/>
                </a:cubicBezTo>
                <a:cubicBezTo>
                  <a:pt x="2278711" y="1297401"/>
                  <a:pt x="2218058" y="1403382"/>
                  <a:pt x="2116593" y="1429955"/>
                </a:cubicBezTo>
                <a:cubicBezTo>
                  <a:pt x="2013428" y="1456841"/>
                  <a:pt x="1909696" y="1395566"/>
                  <a:pt x="1883054" y="1292399"/>
                </a:cubicBezTo>
                <a:cubicBezTo>
                  <a:pt x="1855845" y="1188920"/>
                  <a:pt x="1917064" y="1082939"/>
                  <a:pt x="2018529" y="1056366"/>
                </a:cubicBezTo>
                <a:cubicBezTo>
                  <a:pt x="2031213" y="1053005"/>
                  <a:pt x="2043958" y="1051022"/>
                  <a:pt x="2056603" y="1050326"/>
                </a:cubicBezTo>
                <a:close/>
                <a:moveTo>
                  <a:pt x="1134" y="1047300"/>
                </a:moveTo>
                <a:cubicBezTo>
                  <a:pt x="56118" y="1079188"/>
                  <a:pt x="104299" y="1126394"/>
                  <a:pt x="134342" y="1187669"/>
                </a:cubicBezTo>
                <a:cubicBezTo>
                  <a:pt x="213133" y="1345858"/>
                  <a:pt x="153615" y="1538437"/>
                  <a:pt x="1134" y="1624096"/>
                </a:cubicBezTo>
                <a:close/>
                <a:moveTo>
                  <a:pt x="10221571" y="1020980"/>
                </a:moveTo>
                <a:cubicBezTo>
                  <a:pt x="10277994" y="1017835"/>
                  <a:pt x="10335892" y="1031082"/>
                  <a:pt x="10387971" y="1062619"/>
                </a:cubicBezTo>
                <a:cubicBezTo>
                  <a:pt x="10526281" y="1146715"/>
                  <a:pt x="10571628" y="1328039"/>
                  <a:pt x="10487735" y="1468408"/>
                </a:cubicBezTo>
                <a:cubicBezTo>
                  <a:pt x="10404409" y="1608777"/>
                  <a:pt x="10224153" y="1654734"/>
                  <a:pt x="10085277" y="1570324"/>
                </a:cubicBezTo>
                <a:cubicBezTo>
                  <a:pt x="9946967" y="1486228"/>
                  <a:pt x="9901619" y="1304904"/>
                  <a:pt x="9985512" y="1164535"/>
                </a:cubicBezTo>
                <a:cubicBezTo>
                  <a:pt x="10037591" y="1076999"/>
                  <a:pt x="10127533" y="1026222"/>
                  <a:pt x="10221571" y="1020980"/>
                </a:cubicBezTo>
                <a:close/>
                <a:moveTo>
                  <a:pt x="3680514" y="1002594"/>
                </a:moveTo>
                <a:cubicBezTo>
                  <a:pt x="3775744" y="993841"/>
                  <a:pt x="3860770" y="1065120"/>
                  <a:pt x="3869840" y="1162034"/>
                </a:cubicBezTo>
                <a:cubicBezTo>
                  <a:pt x="3878342" y="1258948"/>
                  <a:pt x="3807487" y="1344608"/>
                  <a:pt x="3712257" y="1353361"/>
                </a:cubicBezTo>
                <a:cubicBezTo>
                  <a:pt x="3617028" y="1362428"/>
                  <a:pt x="3532001" y="1290836"/>
                  <a:pt x="3522932" y="1193922"/>
                </a:cubicBezTo>
                <a:cubicBezTo>
                  <a:pt x="3514429" y="1097008"/>
                  <a:pt x="3584151" y="1011660"/>
                  <a:pt x="3680514" y="1002594"/>
                </a:cubicBezTo>
                <a:close/>
                <a:moveTo>
                  <a:pt x="915594" y="953375"/>
                </a:moveTo>
                <a:cubicBezTo>
                  <a:pt x="1003278" y="956540"/>
                  <a:pt x="1085222" y="1011582"/>
                  <a:pt x="1118382" y="1099509"/>
                </a:cubicBezTo>
                <a:cubicBezTo>
                  <a:pt x="1163163" y="1217056"/>
                  <a:pt x="1104778" y="1348359"/>
                  <a:pt x="989142" y="1393065"/>
                </a:cubicBezTo>
                <a:cubicBezTo>
                  <a:pt x="872372" y="1437771"/>
                  <a:pt x="742565" y="1380247"/>
                  <a:pt x="698351" y="1261762"/>
                </a:cubicBezTo>
                <a:cubicBezTo>
                  <a:pt x="653571" y="1144214"/>
                  <a:pt x="711956" y="1012911"/>
                  <a:pt x="827592" y="968205"/>
                </a:cubicBezTo>
                <a:cubicBezTo>
                  <a:pt x="856501" y="957029"/>
                  <a:pt x="886366" y="952320"/>
                  <a:pt x="915594" y="953375"/>
                </a:cubicBezTo>
                <a:close/>
                <a:moveTo>
                  <a:pt x="6434761" y="941745"/>
                </a:moveTo>
                <a:cubicBezTo>
                  <a:pt x="6447471" y="941627"/>
                  <a:pt x="6460385" y="942804"/>
                  <a:pt x="6473351" y="945383"/>
                </a:cubicBezTo>
                <a:cubicBezTo>
                  <a:pt x="6576517" y="964454"/>
                  <a:pt x="6645105" y="1066370"/>
                  <a:pt x="6624698" y="1171100"/>
                </a:cubicBezTo>
                <a:cubicBezTo>
                  <a:pt x="6604292" y="1275517"/>
                  <a:pt x="6503961" y="1344608"/>
                  <a:pt x="6399661" y="1324287"/>
                </a:cubicBezTo>
                <a:cubicBezTo>
                  <a:pt x="6297063" y="1303654"/>
                  <a:pt x="6228475" y="1202988"/>
                  <a:pt x="6248882" y="1098258"/>
                </a:cubicBezTo>
                <a:cubicBezTo>
                  <a:pt x="6266737" y="1006893"/>
                  <a:pt x="6345785" y="942575"/>
                  <a:pt x="6434761" y="941745"/>
                </a:cubicBezTo>
                <a:close/>
                <a:moveTo>
                  <a:pt x="9607322" y="901513"/>
                </a:moveTo>
                <a:cubicBezTo>
                  <a:pt x="9643033" y="904527"/>
                  <a:pt x="9678709" y="914668"/>
                  <a:pt x="9712294" y="932566"/>
                </a:cubicBezTo>
                <a:cubicBezTo>
                  <a:pt x="9846636" y="1003845"/>
                  <a:pt x="9899919" y="1172350"/>
                  <a:pt x="9829063" y="1308968"/>
                </a:cubicBezTo>
                <a:cubicBezTo>
                  <a:pt x="9759342" y="1445274"/>
                  <a:pt x="9591556" y="1499046"/>
                  <a:pt x="9457214" y="1426203"/>
                </a:cubicBezTo>
                <a:cubicBezTo>
                  <a:pt x="9321172" y="1354612"/>
                  <a:pt x="9269022" y="1186419"/>
                  <a:pt x="9340444" y="1049801"/>
                </a:cubicBezTo>
                <a:cubicBezTo>
                  <a:pt x="9392736" y="947572"/>
                  <a:pt x="9500188" y="892471"/>
                  <a:pt x="9607322" y="901513"/>
                </a:cubicBezTo>
                <a:close/>
                <a:moveTo>
                  <a:pt x="7052827" y="853571"/>
                </a:moveTo>
                <a:cubicBezTo>
                  <a:pt x="7066668" y="854189"/>
                  <a:pt x="7080653" y="856207"/>
                  <a:pt x="7094611" y="859724"/>
                </a:cubicBezTo>
                <a:cubicBezTo>
                  <a:pt x="7204579" y="887860"/>
                  <a:pt x="7272033" y="1002594"/>
                  <a:pt x="7244259" y="1114827"/>
                </a:cubicBezTo>
                <a:cubicBezTo>
                  <a:pt x="7216483" y="1227060"/>
                  <a:pt x="7101980" y="1294900"/>
                  <a:pt x="6991446" y="1266764"/>
                </a:cubicBezTo>
                <a:cubicBezTo>
                  <a:pt x="6880911" y="1238627"/>
                  <a:pt x="6814024" y="1123893"/>
                  <a:pt x="6841799" y="1011660"/>
                </a:cubicBezTo>
                <a:cubicBezTo>
                  <a:pt x="6866103" y="913456"/>
                  <a:pt x="6955939" y="849241"/>
                  <a:pt x="7052827" y="853571"/>
                </a:cubicBezTo>
                <a:close/>
                <a:moveTo>
                  <a:pt x="8942804" y="826097"/>
                </a:moveTo>
                <a:cubicBezTo>
                  <a:pt x="8976531" y="826937"/>
                  <a:pt x="9010684" y="834479"/>
                  <a:pt x="9043419" y="849407"/>
                </a:cubicBezTo>
                <a:cubicBezTo>
                  <a:pt x="9173793" y="908181"/>
                  <a:pt x="9231044" y="1063869"/>
                  <a:pt x="9172659" y="1195172"/>
                </a:cubicBezTo>
                <a:cubicBezTo>
                  <a:pt x="9114274" y="1326788"/>
                  <a:pt x="8960659" y="1385249"/>
                  <a:pt x="8829719" y="1326788"/>
                </a:cubicBezTo>
                <a:cubicBezTo>
                  <a:pt x="8699345" y="1268014"/>
                  <a:pt x="8642093" y="1112326"/>
                  <a:pt x="8700478" y="981023"/>
                </a:cubicBezTo>
                <a:cubicBezTo>
                  <a:pt x="8744267" y="881373"/>
                  <a:pt x="8841622" y="823576"/>
                  <a:pt x="8942804" y="826097"/>
                </a:cubicBezTo>
                <a:close/>
                <a:moveTo>
                  <a:pt x="7643147" y="803949"/>
                </a:moveTo>
                <a:cubicBezTo>
                  <a:pt x="7672225" y="801224"/>
                  <a:pt x="7702267" y="804233"/>
                  <a:pt x="7731743" y="813768"/>
                </a:cubicBezTo>
                <a:cubicBezTo>
                  <a:pt x="7849647" y="852221"/>
                  <a:pt x="7915967" y="979772"/>
                  <a:pt x="7877989" y="1099509"/>
                </a:cubicBezTo>
                <a:cubicBezTo>
                  <a:pt x="7839444" y="1219557"/>
                  <a:pt x="7712471" y="1285834"/>
                  <a:pt x="7594567" y="1247694"/>
                </a:cubicBezTo>
                <a:cubicBezTo>
                  <a:pt x="7476664" y="1209240"/>
                  <a:pt x="7410343" y="1081689"/>
                  <a:pt x="7448888" y="961953"/>
                </a:cubicBezTo>
                <a:cubicBezTo>
                  <a:pt x="7477372" y="871916"/>
                  <a:pt x="7555915" y="812126"/>
                  <a:pt x="7643147" y="803949"/>
                </a:cubicBezTo>
                <a:close/>
                <a:moveTo>
                  <a:pt x="8287117" y="793921"/>
                </a:moveTo>
                <a:cubicBezTo>
                  <a:pt x="8318568" y="792802"/>
                  <a:pt x="8350736" y="797902"/>
                  <a:pt x="8381913" y="810016"/>
                </a:cubicBezTo>
                <a:cubicBezTo>
                  <a:pt x="8506051" y="857223"/>
                  <a:pt x="8569538" y="998843"/>
                  <a:pt x="8521356" y="1125144"/>
                </a:cubicBezTo>
                <a:cubicBezTo>
                  <a:pt x="8473174" y="1251445"/>
                  <a:pt x="8333731" y="1315221"/>
                  <a:pt x="8209025" y="1265513"/>
                </a:cubicBezTo>
                <a:cubicBezTo>
                  <a:pt x="8084887" y="1218307"/>
                  <a:pt x="8021400" y="1076687"/>
                  <a:pt x="8069582" y="950386"/>
                </a:cubicBezTo>
                <a:cubicBezTo>
                  <a:pt x="8104868" y="856597"/>
                  <a:pt x="8192764" y="797277"/>
                  <a:pt x="8287117" y="793921"/>
                </a:cubicBezTo>
                <a:close/>
                <a:moveTo>
                  <a:pt x="4241689" y="747491"/>
                </a:moveTo>
                <a:cubicBezTo>
                  <a:pt x="4348256" y="743739"/>
                  <a:pt x="4436117" y="826585"/>
                  <a:pt x="4439518" y="933816"/>
                </a:cubicBezTo>
                <a:cubicBezTo>
                  <a:pt x="4442351" y="1041047"/>
                  <a:pt x="4359592" y="1130146"/>
                  <a:pt x="4254160" y="1132647"/>
                </a:cubicBezTo>
                <a:cubicBezTo>
                  <a:pt x="4147593" y="1136711"/>
                  <a:pt x="4060299" y="1053552"/>
                  <a:pt x="4056331" y="946634"/>
                </a:cubicBezTo>
                <a:cubicBezTo>
                  <a:pt x="4053497" y="840653"/>
                  <a:pt x="4136256" y="751242"/>
                  <a:pt x="4241689" y="747491"/>
                </a:cubicBezTo>
                <a:close/>
                <a:moveTo>
                  <a:pt x="2585810" y="705119"/>
                </a:moveTo>
                <a:cubicBezTo>
                  <a:pt x="2682365" y="705354"/>
                  <a:pt x="2769101" y="774494"/>
                  <a:pt x="2789436" y="873792"/>
                </a:cubicBezTo>
                <a:cubicBezTo>
                  <a:pt x="2812110" y="987275"/>
                  <a:pt x="2739554" y="1098258"/>
                  <a:pt x="2626752" y="1121392"/>
                </a:cubicBezTo>
                <a:cubicBezTo>
                  <a:pt x="2513951" y="1144214"/>
                  <a:pt x="2404550" y="1070122"/>
                  <a:pt x="2381876" y="956638"/>
                </a:cubicBezTo>
                <a:cubicBezTo>
                  <a:pt x="2358635" y="843155"/>
                  <a:pt x="2431191" y="732172"/>
                  <a:pt x="2543993" y="709350"/>
                </a:cubicBezTo>
                <a:cubicBezTo>
                  <a:pt x="2558023" y="706459"/>
                  <a:pt x="2572017" y="705086"/>
                  <a:pt x="2585810" y="705119"/>
                </a:cubicBezTo>
                <a:close/>
                <a:moveTo>
                  <a:pt x="1433529" y="548186"/>
                </a:moveTo>
                <a:cubicBezTo>
                  <a:pt x="1527112" y="557082"/>
                  <a:pt x="1610969" y="621502"/>
                  <a:pt x="1641579" y="718104"/>
                </a:cubicBezTo>
                <a:cubicBezTo>
                  <a:pt x="1682391" y="846906"/>
                  <a:pt x="1610969" y="984775"/>
                  <a:pt x="1483996" y="1025729"/>
                </a:cubicBezTo>
                <a:cubicBezTo>
                  <a:pt x="1357023" y="1066370"/>
                  <a:pt x="1221548" y="995091"/>
                  <a:pt x="1180735" y="866289"/>
                </a:cubicBezTo>
                <a:cubicBezTo>
                  <a:pt x="1139922" y="737174"/>
                  <a:pt x="1211344" y="599618"/>
                  <a:pt x="1338317" y="558664"/>
                </a:cubicBezTo>
                <a:cubicBezTo>
                  <a:pt x="1370061" y="548426"/>
                  <a:pt x="1402335" y="545221"/>
                  <a:pt x="1433529" y="548186"/>
                </a:cubicBezTo>
                <a:close/>
                <a:moveTo>
                  <a:pt x="4829505" y="525526"/>
                </a:moveTo>
                <a:cubicBezTo>
                  <a:pt x="4945141" y="528027"/>
                  <a:pt x="5035270" y="624941"/>
                  <a:pt x="5032436" y="741238"/>
                </a:cubicBezTo>
                <a:cubicBezTo>
                  <a:pt x="5030168" y="857223"/>
                  <a:pt x="4933805" y="949135"/>
                  <a:pt x="4819302" y="946634"/>
                </a:cubicBezTo>
                <a:cubicBezTo>
                  <a:pt x="4703666" y="943820"/>
                  <a:pt x="4613538" y="846906"/>
                  <a:pt x="4616373" y="730922"/>
                </a:cubicBezTo>
                <a:cubicBezTo>
                  <a:pt x="4618640" y="614937"/>
                  <a:pt x="4713870" y="523025"/>
                  <a:pt x="4829505" y="525526"/>
                </a:cubicBezTo>
                <a:close/>
                <a:moveTo>
                  <a:pt x="3145786" y="389452"/>
                </a:moveTo>
                <a:cubicBezTo>
                  <a:pt x="3250625" y="395620"/>
                  <a:pt x="3339841" y="474880"/>
                  <a:pt x="3355713" y="584300"/>
                </a:cubicBezTo>
                <a:cubicBezTo>
                  <a:pt x="3373285" y="709350"/>
                  <a:pt x="3288259" y="824084"/>
                  <a:pt x="3163553" y="841904"/>
                </a:cubicBezTo>
                <a:cubicBezTo>
                  <a:pt x="3040548" y="859724"/>
                  <a:pt x="2926613" y="773126"/>
                  <a:pt x="2908474" y="649326"/>
                </a:cubicBezTo>
                <a:cubicBezTo>
                  <a:pt x="2892035" y="524275"/>
                  <a:pt x="2977062" y="409541"/>
                  <a:pt x="3100067" y="391409"/>
                </a:cubicBezTo>
                <a:cubicBezTo>
                  <a:pt x="3115513" y="389181"/>
                  <a:pt x="3130809" y="388571"/>
                  <a:pt x="3145786" y="389452"/>
                </a:cubicBezTo>
                <a:close/>
                <a:moveTo>
                  <a:pt x="5441129" y="339200"/>
                </a:moveTo>
                <a:cubicBezTo>
                  <a:pt x="5565835" y="349517"/>
                  <a:pt x="5657097" y="459249"/>
                  <a:pt x="5646894" y="584300"/>
                </a:cubicBezTo>
                <a:cubicBezTo>
                  <a:pt x="5636690" y="710601"/>
                  <a:pt x="5527856" y="802200"/>
                  <a:pt x="5404852" y="792196"/>
                </a:cubicBezTo>
                <a:cubicBezTo>
                  <a:pt x="5280146" y="781880"/>
                  <a:pt x="5188884" y="672148"/>
                  <a:pt x="5199088" y="547097"/>
                </a:cubicBezTo>
                <a:cubicBezTo>
                  <a:pt x="5209291" y="422046"/>
                  <a:pt x="5316991" y="328884"/>
                  <a:pt x="5441129" y="339200"/>
                </a:cubicBezTo>
                <a:close/>
                <a:moveTo>
                  <a:pt x="6027077" y="187944"/>
                </a:moveTo>
                <a:cubicBezTo>
                  <a:pt x="6043117" y="186990"/>
                  <a:pt x="6059485" y="187654"/>
                  <a:pt x="6075994" y="190077"/>
                </a:cubicBezTo>
                <a:cubicBezTo>
                  <a:pt x="6208069" y="209147"/>
                  <a:pt x="6301031" y="332948"/>
                  <a:pt x="6281758" y="466752"/>
                </a:cubicBezTo>
                <a:cubicBezTo>
                  <a:pt x="6263052" y="600869"/>
                  <a:pt x="6139480" y="694032"/>
                  <a:pt x="6007406" y="674649"/>
                </a:cubicBezTo>
                <a:cubicBezTo>
                  <a:pt x="5875331" y="655579"/>
                  <a:pt x="5782936" y="531778"/>
                  <a:pt x="5802209" y="397974"/>
                </a:cubicBezTo>
                <a:cubicBezTo>
                  <a:pt x="5818576" y="280622"/>
                  <a:pt x="5914798" y="194625"/>
                  <a:pt x="6027077" y="187944"/>
                </a:cubicBezTo>
                <a:close/>
                <a:moveTo>
                  <a:pt x="1934817" y="168133"/>
                </a:moveTo>
                <a:cubicBezTo>
                  <a:pt x="2054869" y="162273"/>
                  <a:pt x="2166405" y="242012"/>
                  <a:pt x="2197652" y="364836"/>
                </a:cubicBezTo>
                <a:cubicBezTo>
                  <a:pt x="2233363" y="505205"/>
                  <a:pt x="2149470" y="646825"/>
                  <a:pt x="2011160" y="682464"/>
                </a:cubicBezTo>
                <a:cubicBezTo>
                  <a:pt x="1871150" y="718104"/>
                  <a:pt x="1730573" y="634007"/>
                  <a:pt x="1695996" y="493638"/>
                </a:cubicBezTo>
                <a:cubicBezTo>
                  <a:pt x="1660851" y="353268"/>
                  <a:pt x="1744177" y="211648"/>
                  <a:pt x="1883054" y="176009"/>
                </a:cubicBezTo>
                <a:cubicBezTo>
                  <a:pt x="1900342" y="171554"/>
                  <a:pt x="1917667" y="168970"/>
                  <a:pt x="1934817" y="168133"/>
                </a:cubicBezTo>
                <a:close/>
                <a:moveTo>
                  <a:pt x="10079068" y="150281"/>
                </a:moveTo>
                <a:cubicBezTo>
                  <a:pt x="10123574" y="154399"/>
                  <a:pt x="10168036" y="167412"/>
                  <a:pt x="10209982" y="190077"/>
                </a:cubicBezTo>
                <a:cubicBezTo>
                  <a:pt x="10377768" y="280426"/>
                  <a:pt x="10441254" y="491137"/>
                  <a:pt x="10351126" y="659330"/>
                </a:cubicBezTo>
                <a:cubicBezTo>
                  <a:pt x="10260998" y="829086"/>
                  <a:pt x="10052400" y="892862"/>
                  <a:pt x="9885181" y="802200"/>
                </a:cubicBezTo>
                <a:cubicBezTo>
                  <a:pt x="9717395" y="713102"/>
                  <a:pt x="9655042" y="502391"/>
                  <a:pt x="9744037" y="332948"/>
                </a:cubicBezTo>
                <a:cubicBezTo>
                  <a:pt x="9811633" y="205630"/>
                  <a:pt x="9945549" y="137927"/>
                  <a:pt x="10079068" y="150281"/>
                </a:cubicBezTo>
                <a:close/>
                <a:moveTo>
                  <a:pt x="3687883" y="104418"/>
                </a:moveTo>
                <a:cubicBezTo>
                  <a:pt x="3821658" y="93163"/>
                  <a:pt x="3938428" y="192578"/>
                  <a:pt x="3949765" y="327633"/>
                </a:cubicBezTo>
                <a:cubicBezTo>
                  <a:pt x="3961102" y="463000"/>
                  <a:pt x="3861904" y="581486"/>
                  <a:pt x="3728696" y="591803"/>
                </a:cubicBezTo>
                <a:cubicBezTo>
                  <a:pt x="3595488" y="603370"/>
                  <a:pt x="3478718" y="502391"/>
                  <a:pt x="3467381" y="368587"/>
                </a:cubicBezTo>
                <a:cubicBezTo>
                  <a:pt x="3456044" y="233220"/>
                  <a:pt x="3554675" y="115985"/>
                  <a:pt x="3687883" y="104418"/>
                </a:cubicBezTo>
                <a:close/>
                <a:moveTo>
                  <a:pt x="6678751" y="77372"/>
                </a:moveTo>
                <a:cubicBezTo>
                  <a:pt x="6696050" y="77395"/>
                  <a:pt x="6713622" y="79173"/>
                  <a:pt x="6731265" y="82846"/>
                </a:cubicBezTo>
                <a:cubicBezTo>
                  <a:pt x="6872409" y="112233"/>
                  <a:pt x="6962537" y="249789"/>
                  <a:pt x="6934195" y="391409"/>
                </a:cubicBezTo>
                <a:cubicBezTo>
                  <a:pt x="6905286" y="533029"/>
                  <a:pt x="6769244" y="623691"/>
                  <a:pt x="6628666" y="595554"/>
                </a:cubicBezTo>
                <a:cubicBezTo>
                  <a:pt x="6487522" y="566480"/>
                  <a:pt x="6397394" y="428611"/>
                  <a:pt x="6425170" y="286992"/>
                </a:cubicBezTo>
                <a:cubicBezTo>
                  <a:pt x="6449969" y="163074"/>
                  <a:pt x="6557660" y="77214"/>
                  <a:pt x="6678751" y="77372"/>
                </a:cubicBezTo>
                <a:close/>
                <a:moveTo>
                  <a:pt x="9368920" y="46635"/>
                </a:moveTo>
                <a:cubicBezTo>
                  <a:pt x="9411371" y="47910"/>
                  <a:pt x="9454239" y="57523"/>
                  <a:pt x="9495193" y="76281"/>
                </a:cubicBezTo>
                <a:cubicBezTo>
                  <a:pt x="9659010" y="152875"/>
                  <a:pt x="9731566" y="348266"/>
                  <a:pt x="9655042" y="513959"/>
                </a:cubicBezTo>
                <a:cubicBezTo>
                  <a:pt x="9579085" y="679963"/>
                  <a:pt x="9384658" y="752493"/>
                  <a:pt x="9220841" y="675899"/>
                </a:cubicBezTo>
                <a:cubicBezTo>
                  <a:pt x="9057023" y="599618"/>
                  <a:pt x="8985034" y="404227"/>
                  <a:pt x="9060991" y="238534"/>
                </a:cubicBezTo>
                <a:cubicBezTo>
                  <a:pt x="9117959" y="114031"/>
                  <a:pt x="9241566" y="42810"/>
                  <a:pt x="9368920" y="46635"/>
                </a:cubicBezTo>
                <a:close/>
                <a:moveTo>
                  <a:pt x="7346614" y="5096"/>
                </a:moveTo>
                <a:cubicBezTo>
                  <a:pt x="7364933" y="6160"/>
                  <a:pt x="7383418" y="9106"/>
                  <a:pt x="7401840" y="14068"/>
                </a:cubicBezTo>
                <a:cubicBezTo>
                  <a:pt x="7548653" y="53459"/>
                  <a:pt x="7637647" y="205396"/>
                  <a:pt x="7598535" y="354519"/>
                </a:cubicBezTo>
                <a:cubicBezTo>
                  <a:pt x="7558856" y="503955"/>
                  <a:pt x="7408076" y="593053"/>
                  <a:pt x="7260697" y="553662"/>
                </a:cubicBezTo>
                <a:cubicBezTo>
                  <a:pt x="7113317" y="513959"/>
                  <a:pt x="7026023" y="362335"/>
                  <a:pt x="7064002" y="212899"/>
                </a:cubicBezTo>
                <a:cubicBezTo>
                  <a:pt x="7098225" y="82416"/>
                  <a:pt x="7218378" y="-2349"/>
                  <a:pt x="7346614" y="5096"/>
                </a:cubicBezTo>
                <a:close/>
                <a:moveTo>
                  <a:pt x="7881390" y="1251"/>
                </a:moveTo>
                <a:lnTo>
                  <a:pt x="8113796" y="1251"/>
                </a:lnTo>
                <a:cubicBezTo>
                  <a:pt x="8250972" y="61275"/>
                  <a:pt x="8323528" y="217901"/>
                  <a:pt x="8276480" y="364836"/>
                </a:cubicBezTo>
                <a:cubicBezTo>
                  <a:pt x="8226598" y="519273"/>
                  <a:pt x="8060512" y="604620"/>
                  <a:pt x="7906898" y="553662"/>
                </a:cubicBezTo>
                <a:cubicBezTo>
                  <a:pt x="7753283" y="502391"/>
                  <a:pt x="7668257" y="335449"/>
                  <a:pt x="7719273" y="179761"/>
                </a:cubicBezTo>
                <a:cubicBezTo>
                  <a:pt x="7745914" y="95664"/>
                  <a:pt x="7806567" y="31888"/>
                  <a:pt x="7881390" y="1251"/>
                </a:cubicBezTo>
                <a:close/>
                <a:moveTo>
                  <a:pt x="10141394" y="0"/>
                </a:moveTo>
                <a:lnTo>
                  <a:pt x="12192000" y="0"/>
                </a:lnTo>
                <a:lnTo>
                  <a:pt x="12192000" y="663799"/>
                </a:lnTo>
                <a:lnTo>
                  <a:pt x="12180697" y="670876"/>
                </a:lnTo>
                <a:cubicBezTo>
                  <a:pt x="12042658" y="743182"/>
                  <a:pt x="11870550" y="739284"/>
                  <a:pt x="11729689" y="646825"/>
                </a:cubicBezTo>
                <a:cubicBezTo>
                  <a:pt x="11781839" y="715603"/>
                  <a:pt x="11807347" y="800950"/>
                  <a:pt x="11804512" y="886610"/>
                </a:cubicBezTo>
                <a:cubicBezTo>
                  <a:pt x="11897758" y="768163"/>
                  <a:pt x="12043517" y="718172"/>
                  <a:pt x="12181409" y="742710"/>
                </a:cubicBezTo>
                <a:lnTo>
                  <a:pt x="12192000" y="745446"/>
                </a:lnTo>
                <a:lnTo>
                  <a:pt x="12192000" y="1521887"/>
                </a:lnTo>
                <a:lnTo>
                  <a:pt x="12146080" y="1531808"/>
                </a:lnTo>
                <a:cubicBezTo>
                  <a:pt x="12050664" y="1540527"/>
                  <a:pt x="11952459" y="1514208"/>
                  <a:pt x="11870833" y="1449025"/>
                </a:cubicBezTo>
                <a:cubicBezTo>
                  <a:pt x="11765400" y="1366179"/>
                  <a:pt x="11714384" y="1238627"/>
                  <a:pt x="11720620" y="1113577"/>
                </a:cubicBezTo>
                <a:cubicBezTo>
                  <a:pt x="11597615" y="1268014"/>
                  <a:pt x="11376546" y="1303654"/>
                  <a:pt x="11212728" y="1188920"/>
                </a:cubicBezTo>
                <a:cubicBezTo>
                  <a:pt x="11094825" y="1106074"/>
                  <a:pt x="11040408" y="968205"/>
                  <a:pt x="11054012" y="834401"/>
                </a:cubicBezTo>
                <a:cubicBezTo>
                  <a:pt x="11050611" y="840653"/>
                  <a:pt x="11048910" y="845656"/>
                  <a:pt x="11045509" y="852221"/>
                </a:cubicBezTo>
                <a:cubicBezTo>
                  <a:pt x="10941210" y="1024478"/>
                  <a:pt x="10719007" y="1077937"/>
                  <a:pt x="10548954" y="973207"/>
                </a:cubicBezTo>
                <a:cubicBezTo>
                  <a:pt x="10378901" y="867539"/>
                  <a:pt x="10325618" y="644011"/>
                  <a:pt x="10429350" y="472067"/>
                </a:cubicBezTo>
                <a:cubicBezTo>
                  <a:pt x="10533650" y="299809"/>
                  <a:pt x="10755852" y="246037"/>
                  <a:pt x="10925905" y="350767"/>
                </a:cubicBezTo>
                <a:cubicBezTo>
                  <a:pt x="11047777" y="426111"/>
                  <a:pt x="11108996" y="563666"/>
                  <a:pt x="11095958" y="697783"/>
                </a:cubicBezTo>
                <a:cubicBezTo>
                  <a:pt x="11102194" y="684965"/>
                  <a:pt x="11108996" y="670897"/>
                  <a:pt x="11117498" y="658079"/>
                </a:cubicBezTo>
                <a:cubicBezTo>
                  <a:pt x="11232001" y="491137"/>
                  <a:pt x="11455337" y="446431"/>
                  <a:pt x="11624256" y="551161"/>
                </a:cubicBezTo>
                <a:cubicBezTo>
                  <a:pt x="11577208" y="491137"/>
                  <a:pt x="11546599" y="420796"/>
                  <a:pt x="11534128" y="347016"/>
                </a:cubicBezTo>
                <a:cubicBezTo>
                  <a:pt x="11395818" y="473317"/>
                  <a:pt x="11186086" y="498640"/>
                  <a:pt x="11020001" y="394222"/>
                </a:cubicBezTo>
                <a:cubicBezTo>
                  <a:pt x="10913435" y="326382"/>
                  <a:pt x="10847114" y="220715"/>
                  <a:pt x="10825574" y="104418"/>
                </a:cubicBezTo>
                <a:cubicBezTo>
                  <a:pt x="10701435" y="247288"/>
                  <a:pt x="10491703" y="289493"/>
                  <a:pt x="10320517" y="195079"/>
                </a:cubicBezTo>
                <a:cubicBezTo>
                  <a:pt x="10237757" y="149123"/>
                  <a:pt x="10177105" y="80345"/>
                  <a:pt x="10141394" y="0"/>
                </a:cubicBezTo>
                <a:close/>
                <a:moveTo>
                  <a:pt x="9552444" y="0"/>
                </a:moveTo>
                <a:lnTo>
                  <a:pt x="10024624" y="0"/>
                </a:lnTo>
                <a:cubicBezTo>
                  <a:pt x="9911823" y="85347"/>
                  <a:pt x="9756507" y="106918"/>
                  <a:pt x="9619331" y="41892"/>
                </a:cubicBezTo>
                <a:cubicBezTo>
                  <a:pt x="9595524" y="29074"/>
                  <a:pt x="9572850" y="15319"/>
                  <a:pt x="9552444" y="0"/>
                </a:cubicBezTo>
                <a:close/>
                <a:moveTo>
                  <a:pt x="8593912" y="0"/>
                </a:moveTo>
                <a:lnTo>
                  <a:pt x="8754895" y="0"/>
                </a:lnTo>
                <a:cubicBezTo>
                  <a:pt x="8766232" y="2501"/>
                  <a:pt x="8778136" y="6253"/>
                  <a:pt x="8787772" y="10004"/>
                </a:cubicBezTo>
                <a:cubicBezTo>
                  <a:pt x="8946488" y="72530"/>
                  <a:pt x="9025280" y="255104"/>
                  <a:pt x="8963494" y="415794"/>
                </a:cubicBezTo>
                <a:cubicBezTo>
                  <a:pt x="8900007" y="576484"/>
                  <a:pt x="8720885" y="655579"/>
                  <a:pt x="8561035" y="593053"/>
                </a:cubicBezTo>
                <a:cubicBezTo>
                  <a:pt x="8400618" y="530528"/>
                  <a:pt x="8323528" y="348266"/>
                  <a:pt x="8385314" y="187576"/>
                </a:cubicBezTo>
                <a:cubicBezTo>
                  <a:pt x="8422158" y="91600"/>
                  <a:pt x="8502083" y="25323"/>
                  <a:pt x="8593912" y="0"/>
                </a:cubicBezTo>
                <a:close/>
                <a:moveTo>
                  <a:pt x="5416189" y="0"/>
                </a:moveTo>
                <a:lnTo>
                  <a:pt x="5747225" y="0"/>
                </a:lnTo>
                <a:cubicBezTo>
                  <a:pt x="5692808" y="36890"/>
                  <a:pt x="5625354" y="57211"/>
                  <a:pt x="5554499" y="50958"/>
                </a:cubicBezTo>
                <a:cubicBezTo>
                  <a:pt x="5503482" y="45956"/>
                  <a:pt x="5455301" y="27824"/>
                  <a:pt x="5416189" y="0"/>
                </a:cubicBezTo>
                <a:close/>
                <a:moveTo>
                  <a:pt x="4670789" y="0"/>
                </a:moveTo>
                <a:lnTo>
                  <a:pt x="5197387" y="0"/>
                </a:lnTo>
                <a:cubicBezTo>
                  <a:pt x="5162243" y="115985"/>
                  <a:pt x="5051708" y="198831"/>
                  <a:pt x="4924736" y="195079"/>
                </a:cubicBezTo>
                <a:cubicBezTo>
                  <a:pt x="4803997" y="191328"/>
                  <a:pt x="4704800" y="109732"/>
                  <a:pt x="4670789" y="0"/>
                </a:cubicBezTo>
                <a:close/>
                <a:moveTo>
                  <a:pt x="4075604" y="0"/>
                </a:moveTo>
                <a:lnTo>
                  <a:pt x="4541549" y="0"/>
                </a:lnTo>
                <a:cubicBezTo>
                  <a:pt x="4557987" y="33139"/>
                  <a:pt x="4566490" y="70028"/>
                  <a:pt x="4568191" y="108482"/>
                </a:cubicBezTo>
                <a:cubicBezTo>
                  <a:pt x="4571592" y="252603"/>
                  <a:pt x="4458790" y="372339"/>
                  <a:pt x="4315379" y="376090"/>
                </a:cubicBezTo>
                <a:cubicBezTo>
                  <a:pt x="4171967" y="380154"/>
                  <a:pt x="4053497" y="265108"/>
                  <a:pt x="4050096" y="120987"/>
                </a:cubicBezTo>
                <a:cubicBezTo>
                  <a:pt x="4048962" y="77844"/>
                  <a:pt x="4058599" y="36890"/>
                  <a:pt x="4075604" y="0"/>
                </a:cubicBezTo>
                <a:close/>
                <a:moveTo>
                  <a:pt x="2897137" y="0"/>
                </a:moveTo>
                <a:lnTo>
                  <a:pt x="3321135" y="0"/>
                </a:lnTo>
                <a:cubicBezTo>
                  <a:pt x="3276922" y="47207"/>
                  <a:pt x="3216836" y="80345"/>
                  <a:pt x="3148815" y="89099"/>
                </a:cubicBezTo>
                <a:cubicBezTo>
                  <a:pt x="3051885" y="101917"/>
                  <a:pt x="2960623" y="66277"/>
                  <a:pt x="2897137" y="0"/>
                </a:cubicBezTo>
                <a:close/>
                <a:moveTo>
                  <a:pt x="2253769" y="0"/>
                </a:moveTo>
                <a:lnTo>
                  <a:pt x="2771297" y="0"/>
                </a:lnTo>
                <a:cubicBezTo>
                  <a:pt x="2776399" y="14068"/>
                  <a:pt x="2781501" y="27824"/>
                  <a:pt x="2784335" y="43143"/>
                </a:cubicBezTo>
                <a:cubicBezTo>
                  <a:pt x="2813244" y="193829"/>
                  <a:pt x="2715747" y="340451"/>
                  <a:pt x="2565533" y="369838"/>
                </a:cubicBezTo>
                <a:cubicBezTo>
                  <a:pt x="2415887" y="399225"/>
                  <a:pt x="2271342" y="299809"/>
                  <a:pt x="2241866" y="149123"/>
                </a:cubicBezTo>
                <a:cubicBezTo>
                  <a:pt x="2231663" y="96914"/>
                  <a:pt x="2236764" y="45956"/>
                  <a:pt x="2253769" y="0"/>
                </a:cubicBezTo>
                <a:close/>
                <a:moveTo>
                  <a:pt x="499956" y="0"/>
                </a:moveTo>
                <a:lnTo>
                  <a:pt x="1569023" y="0"/>
                </a:lnTo>
                <a:cubicBezTo>
                  <a:pt x="1569023" y="1251"/>
                  <a:pt x="1567889" y="2501"/>
                  <a:pt x="1566755" y="3752"/>
                </a:cubicBezTo>
                <a:cubicBezTo>
                  <a:pt x="1561654" y="132554"/>
                  <a:pt x="1478894" y="251352"/>
                  <a:pt x="1349654" y="290743"/>
                </a:cubicBezTo>
                <a:cubicBezTo>
                  <a:pt x="1269729" y="316378"/>
                  <a:pt x="1186970" y="306062"/>
                  <a:pt x="1117249" y="270422"/>
                </a:cubicBezTo>
                <a:cubicBezTo>
                  <a:pt x="1113280" y="392972"/>
                  <a:pt x="1046393" y="507706"/>
                  <a:pt x="938126" y="571482"/>
                </a:cubicBezTo>
                <a:cubicBezTo>
                  <a:pt x="906383" y="613686"/>
                  <a:pt x="863303" y="648075"/>
                  <a:pt x="810019" y="668396"/>
                </a:cubicBezTo>
                <a:cubicBezTo>
                  <a:pt x="737463" y="696533"/>
                  <a:pt x="662640" y="691218"/>
                  <a:pt x="596886" y="664645"/>
                </a:cubicBezTo>
                <a:cubicBezTo>
                  <a:pt x="661507" y="836902"/>
                  <a:pt x="582715" y="1031981"/>
                  <a:pt x="412662" y="1106074"/>
                </a:cubicBezTo>
                <a:cubicBezTo>
                  <a:pt x="299860" y="1154531"/>
                  <a:pt x="176288" y="1137962"/>
                  <a:pt x="82759" y="1072935"/>
                </a:cubicBezTo>
                <a:cubicBezTo>
                  <a:pt x="52150" y="1060118"/>
                  <a:pt x="24375" y="1042298"/>
                  <a:pt x="0" y="1019163"/>
                </a:cubicBezTo>
                <a:lnTo>
                  <a:pt x="0" y="578985"/>
                </a:lnTo>
                <a:cubicBezTo>
                  <a:pt x="34011" y="530528"/>
                  <a:pt x="81059" y="492387"/>
                  <a:pt x="138310" y="466752"/>
                </a:cubicBezTo>
                <a:cubicBezTo>
                  <a:pt x="234673" y="424860"/>
                  <a:pt x="338973" y="432363"/>
                  <a:pt x="426833" y="475818"/>
                </a:cubicBezTo>
                <a:cubicBezTo>
                  <a:pt x="416630" y="441429"/>
                  <a:pt x="411529" y="405477"/>
                  <a:pt x="413796" y="371088"/>
                </a:cubicBezTo>
                <a:cubicBezTo>
                  <a:pt x="370716" y="237284"/>
                  <a:pt x="407561" y="94413"/>
                  <a:pt x="499956" y="0"/>
                </a:cubicBezTo>
                <a:close/>
              </a:path>
            </a:pathLst>
          </a:custGeom>
          <a:gradFill>
            <a:gsLst>
              <a:gs pos="0">
                <a:schemeClr val="accent3">
                  <a:lumMod val="20000"/>
                  <a:lumOff val="80000"/>
                </a:schemeClr>
              </a:gs>
              <a:gs pos="72000">
                <a:schemeClr val="accent3">
                  <a:lumMod val="75000"/>
                </a:schemeClr>
              </a:gs>
            </a:gsLst>
            <a:lin ang="0" scaled="0"/>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2505740"/>
            <a:ext cx="7712075"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443538"/>
            <a:ext cx="10515600" cy="646112"/>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7" name="Freeform: Shape 16">
            <a:extLst>
              <a:ext uri="{FF2B5EF4-FFF2-40B4-BE49-F238E27FC236}">
                <a16:creationId xmlns:a16="http://schemas.microsoft.com/office/drawing/2014/main" id="{200A54F9-72EE-4DBD-8573-BC8A490F34D6}"/>
              </a:ext>
            </a:extLst>
          </p:cNvPr>
          <p:cNvSpPr/>
          <p:nvPr userDrawn="1"/>
        </p:nvSpPr>
        <p:spPr>
          <a:xfrm>
            <a:off x="0" y="0"/>
            <a:ext cx="12192000" cy="6636328"/>
          </a:xfrm>
          <a:custGeom>
            <a:avLst/>
            <a:gdLst>
              <a:gd name="connsiteX0" fmla="*/ 11215174 w 12192000"/>
              <a:gd name="connsiteY0" fmla="*/ 6560559 h 6636328"/>
              <a:gd name="connsiteX1" fmla="*/ 11239698 w 12192000"/>
              <a:gd name="connsiteY1" fmla="*/ 6577767 h 6636328"/>
              <a:gd name="connsiteX2" fmla="*/ 11226656 w 12192000"/>
              <a:gd name="connsiteY2" fmla="*/ 6630550 h 6636328"/>
              <a:gd name="connsiteX3" fmla="*/ 11173355 w 12192000"/>
              <a:gd name="connsiteY3" fmla="*/ 6617894 h 6636328"/>
              <a:gd name="connsiteX4" fmla="*/ 11186397 w 12192000"/>
              <a:gd name="connsiteY4" fmla="*/ 6565111 h 6636328"/>
              <a:gd name="connsiteX5" fmla="*/ 11215174 w 12192000"/>
              <a:gd name="connsiteY5" fmla="*/ 6560559 h 6636328"/>
              <a:gd name="connsiteX6" fmla="*/ 10788270 w 12192000"/>
              <a:gd name="connsiteY6" fmla="*/ 6319641 h 6636328"/>
              <a:gd name="connsiteX7" fmla="*/ 10802517 w 12192000"/>
              <a:gd name="connsiteY7" fmla="*/ 6328361 h 6636328"/>
              <a:gd name="connsiteX8" fmla="*/ 10797413 w 12192000"/>
              <a:gd name="connsiteY8" fmla="*/ 6358611 h 6636328"/>
              <a:gd name="connsiteX9" fmla="*/ 10766794 w 12192000"/>
              <a:gd name="connsiteY9" fmla="*/ 6353363 h 6636328"/>
              <a:gd name="connsiteX10" fmla="*/ 10771897 w 12192000"/>
              <a:gd name="connsiteY10" fmla="*/ 6323422 h 6636328"/>
              <a:gd name="connsiteX11" fmla="*/ 10788270 w 12192000"/>
              <a:gd name="connsiteY11" fmla="*/ 6319641 h 6636328"/>
              <a:gd name="connsiteX12" fmla="*/ 10352861 w 12192000"/>
              <a:gd name="connsiteY12" fmla="*/ 6114144 h 6636328"/>
              <a:gd name="connsiteX13" fmla="*/ 10359665 w 12192000"/>
              <a:gd name="connsiteY13" fmla="*/ 6115379 h 6636328"/>
              <a:gd name="connsiteX14" fmla="*/ 10357964 w 12192000"/>
              <a:gd name="connsiteY14" fmla="*/ 6121861 h 6636328"/>
              <a:gd name="connsiteX15" fmla="*/ 10351727 w 12192000"/>
              <a:gd name="connsiteY15" fmla="*/ 6120626 h 6636328"/>
              <a:gd name="connsiteX16" fmla="*/ 10352861 w 12192000"/>
              <a:gd name="connsiteY16" fmla="*/ 6114144 h 6636328"/>
              <a:gd name="connsiteX17" fmla="*/ 11958357 w 12192000"/>
              <a:gd name="connsiteY17" fmla="*/ 6101040 h 6636328"/>
              <a:gd name="connsiteX18" fmla="*/ 12064729 w 12192000"/>
              <a:gd name="connsiteY18" fmla="*/ 6150567 h 6636328"/>
              <a:gd name="connsiteX19" fmla="*/ 12029573 w 12192000"/>
              <a:gd name="connsiteY19" fmla="*/ 6296877 h 6636328"/>
              <a:gd name="connsiteX20" fmla="*/ 11883279 w 12192000"/>
              <a:gd name="connsiteY20" fmla="*/ 6261688 h 6636328"/>
              <a:gd name="connsiteX21" fmla="*/ 11919002 w 12192000"/>
              <a:gd name="connsiteY21" fmla="*/ 6115379 h 6636328"/>
              <a:gd name="connsiteX22" fmla="*/ 11958357 w 12192000"/>
              <a:gd name="connsiteY22" fmla="*/ 6101040 h 6636328"/>
              <a:gd name="connsiteX23" fmla="*/ 11543981 w 12192000"/>
              <a:gd name="connsiteY23" fmla="*/ 5815351 h 6636328"/>
              <a:gd name="connsiteX24" fmla="*/ 11601464 w 12192000"/>
              <a:gd name="connsiteY24" fmla="*/ 5852083 h 6636328"/>
              <a:gd name="connsiteX25" fmla="*/ 11578783 w 12192000"/>
              <a:gd name="connsiteY25" fmla="*/ 5975551 h 6636328"/>
              <a:gd name="connsiteX26" fmla="*/ 11454036 w 12192000"/>
              <a:gd name="connsiteY26" fmla="*/ 5953018 h 6636328"/>
              <a:gd name="connsiteX27" fmla="*/ 11476717 w 12192000"/>
              <a:gd name="connsiteY27" fmla="*/ 5829550 h 6636328"/>
              <a:gd name="connsiteX28" fmla="*/ 11543981 w 12192000"/>
              <a:gd name="connsiteY28" fmla="*/ 5815351 h 6636328"/>
              <a:gd name="connsiteX29" fmla="*/ 11082276 w 12192000"/>
              <a:gd name="connsiteY29" fmla="*/ 5564402 h 6636328"/>
              <a:gd name="connsiteX30" fmla="*/ 11130261 w 12192000"/>
              <a:gd name="connsiteY30" fmla="*/ 5591565 h 6636328"/>
              <a:gd name="connsiteX31" fmla="*/ 11117786 w 12192000"/>
              <a:gd name="connsiteY31" fmla="*/ 5693426 h 6636328"/>
              <a:gd name="connsiteX32" fmla="*/ 11015721 w 12192000"/>
              <a:gd name="connsiteY32" fmla="*/ 5680771 h 6636328"/>
              <a:gd name="connsiteX33" fmla="*/ 11028762 w 12192000"/>
              <a:gd name="connsiteY33" fmla="*/ 5578909 h 6636328"/>
              <a:gd name="connsiteX34" fmla="*/ 11082276 w 12192000"/>
              <a:gd name="connsiteY34" fmla="*/ 5564402 h 6636328"/>
              <a:gd name="connsiteX35" fmla="*/ 10613128 w 12192000"/>
              <a:gd name="connsiteY35" fmla="*/ 5349953 h 6636328"/>
              <a:gd name="connsiteX36" fmla="*/ 10651686 w 12192000"/>
              <a:gd name="connsiteY36" fmla="*/ 5368396 h 6636328"/>
              <a:gd name="connsiteX37" fmla="*/ 10646583 w 12192000"/>
              <a:gd name="connsiteY37" fmla="*/ 5446490 h 6636328"/>
              <a:gd name="connsiteX38" fmla="*/ 10567766 w 12192000"/>
              <a:gd name="connsiteY38" fmla="*/ 5441551 h 6636328"/>
              <a:gd name="connsiteX39" fmla="*/ 10572869 w 12192000"/>
              <a:gd name="connsiteY39" fmla="*/ 5363457 h 6636328"/>
              <a:gd name="connsiteX40" fmla="*/ 10613128 w 12192000"/>
              <a:gd name="connsiteY40" fmla="*/ 5349953 h 6636328"/>
              <a:gd name="connsiteX41" fmla="*/ 12192000 w 12192000"/>
              <a:gd name="connsiteY41" fmla="*/ 5348707 h 6636328"/>
              <a:gd name="connsiteX42" fmla="*/ 12192000 w 12192000"/>
              <a:gd name="connsiteY42" fmla="*/ 5617159 h 6636328"/>
              <a:gd name="connsiteX43" fmla="*/ 12187846 w 12192000"/>
              <a:gd name="connsiteY43" fmla="*/ 5615564 h 6636328"/>
              <a:gd name="connsiteX44" fmla="*/ 12141278 w 12192000"/>
              <a:gd name="connsiteY44" fmla="*/ 5571193 h 6636328"/>
              <a:gd name="connsiteX45" fmla="*/ 12183238 w 12192000"/>
              <a:gd name="connsiteY45" fmla="*/ 5353271 h 6636328"/>
              <a:gd name="connsiteX46" fmla="*/ 10142776 w 12192000"/>
              <a:gd name="connsiteY46" fmla="*/ 5171850 h 6636328"/>
              <a:gd name="connsiteX47" fmla="*/ 10170277 w 12192000"/>
              <a:gd name="connsiteY47" fmla="*/ 5183194 h 6636328"/>
              <a:gd name="connsiteX48" fmla="*/ 10170277 w 12192000"/>
              <a:gd name="connsiteY48" fmla="*/ 5237520 h 6636328"/>
              <a:gd name="connsiteX49" fmla="*/ 10115275 w 12192000"/>
              <a:gd name="connsiteY49" fmla="*/ 5237520 h 6636328"/>
              <a:gd name="connsiteX50" fmla="*/ 10115275 w 12192000"/>
              <a:gd name="connsiteY50" fmla="*/ 5183194 h 6636328"/>
              <a:gd name="connsiteX51" fmla="*/ 10142776 w 12192000"/>
              <a:gd name="connsiteY51" fmla="*/ 5171850 h 6636328"/>
              <a:gd name="connsiteX52" fmla="*/ 11808076 w 12192000"/>
              <a:gd name="connsiteY52" fmla="*/ 5031290 h 6636328"/>
              <a:gd name="connsiteX53" fmla="*/ 11901424 w 12192000"/>
              <a:gd name="connsiteY53" fmla="*/ 5085037 h 6636328"/>
              <a:gd name="connsiteX54" fmla="*/ 11875907 w 12192000"/>
              <a:gd name="connsiteY54" fmla="*/ 5281660 h 6636328"/>
              <a:gd name="connsiteX55" fmla="*/ 11679147 w 12192000"/>
              <a:gd name="connsiteY55" fmla="*/ 5256349 h 6636328"/>
              <a:gd name="connsiteX56" fmla="*/ 11704097 w 12192000"/>
              <a:gd name="connsiteY56" fmla="*/ 5059726 h 6636328"/>
              <a:gd name="connsiteX57" fmla="*/ 11808076 w 12192000"/>
              <a:gd name="connsiteY57" fmla="*/ 5031290 h 6636328"/>
              <a:gd name="connsiteX58" fmla="*/ 9672423 w 12192000"/>
              <a:gd name="connsiteY58" fmla="*/ 5029090 h 6636328"/>
              <a:gd name="connsiteX59" fmla="*/ 9687733 w 12192000"/>
              <a:gd name="connsiteY59" fmla="*/ 5034723 h 6636328"/>
              <a:gd name="connsiteX60" fmla="*/ 9688867 w 12192000"/>
              <a:gd name="connsiteY60" fmla="*/ 5064973 h 6636328"/>
              <a:gd name="connsiteX61" fmla="*/ 9658247 w 12192000"/>
              <a:gd name="connsiteY61" fmla="*/ 5066208 h 6636328"/>
              <a:gd name="connsiteX62" fmla="*/ 9657113 w 12192000"/>
              <a:gd name="connsiteY62" fmla="*/ 5035958 h 6636328"/>
              <a:gd name="connsiteX63" fmla="*/ 9672423 w 12192000"/>
              <a:gd name="connsiteY63" fmla="*/ 5029090 h 6636328"/>
              <a:gd name="connsiteX64" fmla="*/ 9207457 w 12192000"/>
              <a:gd name="connsiteY64" fmla="*/ 4922676 h 6636328"/>
              <a:gd name="connsiteX65" fmla="*/ 9208591 w 12192000"/>
              <a:gd name="connsiteY65" fmla="*/ 4928849 h 6636328"/>
              <a:gd name="connsiteX66" fmla="*/ 9202354 w 12192000"/>
              <a:gd name="connsiteY66" fmla="*/ 4930084 h 6636328"/>
              <a:gd name="connsiteX67" fmla="*/ 9201220 w 12192000"/>
              <a:gd name="connsiteY67" fmla="*/ 4923911 h 6636328"/>
              <a:gd name="connsiteX68" fmla="*/ 9207457 w 12192000"/>
              <a:gd name="connsiteY68" fmla="*/ 4922676 h 6636328"/>
              <a:gd name="connsiteX69" fmla="*/ 11307246 w 12192000"/>
              <a:gd name="connsiteY69" fmla="*/ 4774591 h 6636328"/>
              <a:gd name="connsiteX70" fmla="*/ 11391662 w 12192000"/>
              <a:gd name="connsiteY70" fmla="*/ 4816802 h 6636328"/>
              <a:gd name="connsiteX71" fmla="*/ 11379188 w 12192000"/>
              <a:gd name="connsiteY71" fmla="*/ 4990584 h 6636328"/>
              <a:gd name="connsiteX72" fmla="*/ 11205109 w 12192000"/>
              <a:gd name="connsiteY72" fmla="*/ 4977928 h 6636328"/>
              <a:gd name="connsiteX73" fmla="*/ 11218151 w 12192000"/>
              <a:gd name="connsiteY73" fmla="*/ 4804147 h 6636328"/>
              <a:gd name="connsiteX74" fmla="*/ 11307246 w 12192000"/>
              <a:gd name="connsiteY74" fmla="*/ 4774591 h 6636328"/>
              <a:gd name="connsiteX75" fmla="*/ 10801666 w 12192000"/>
              <a:gd name="connsiteY75" fmla="*/ 4555436 h 6636328"/>
              <a:gd name="connsiteX76" fmla="*/ 10876231 w 12192000"/>
              <a:gd name="connsiteY76" fmla="*/ 4587460 h 6636328"/>
              <a:gd name="connsiteX77" fmla="*/ 10875097 w 12192000"/>
              <a:gd name="connsiteY77" fmla="*/ 4736239 h 6636328"/>
              <a:gd name="connsiteX78" fmla="*/ 10723699 w 12192000"/>
              <a:gd name="connsiteY78" fmla="*/ 4735004 h 6636328"/>
              <a:gd name="connsiteX79" fmla="*/ 10725400 w 12192000"/>
              <a:gd name="connsiteY79" fmla="*/ 4584991 h 6636328"/>
              <a:gd name="connsiteX80" fmla="*/ 10801666 w 12192000"/>
              <a:gd name="connsiteY80" fmla="*/ 4555436 h 6636328"/>
              <a:gd name="connsiteX81" fmla="*/ 10293606 w 12192000"/>
              <a:gd name="connsiteY81" fmla="*/ 4374477 h 6636328"/>
              <a:gd name="connsiteX82" fmla="*/ 10357964 w 12192000"/>
              <a:gd name="connsiteY82" fmla="*/ 4397319 h 6636328"/>
              <a:gd name="connsiteX83" fmla="*/ 10364201 w 12192000"/>
              <a:gd name="connsiteY83" fmla="*/ 4523257 h 6636328"/>
              <a:gd name="connsiteX84" fmla="*/ 10237186 w 12192000"/>
              <a:gd name="connsiteY84" fmla="*/ 4529430 h 6636328"/>
              <a:gd name="connsiteX85" fmla="*/ 10230949 w 12192000"/>
              <a:gd name="connsiteY85" fmla="*/ 4403492 h 6636328"/>
              <a:gd name="connsiteX86" fmla="*/ 10293606 w 12192000"/>
              <a:gd name="connsiteY86" fmla="*/ 4374477 h 6636328"/>
              <a:gd name="connsiteX87" fmla="*/ 69036 w 12192000"/>
              <a:gd name="connsiteY87" fmla="*/ 4326865 h 6636328"/>
              <a:gd name="connsiteX88" fmla="*/ 83921 w 12192000"/>
              <a:gd name="connsiteY88" fmla="*/ 4335585 h 6636328"/>
              <a:gd name="connsiteX89" fmla="*/ 78818 w 12192000"/>
              <a:gd name="connsiteY89" fmla="*/ 4365835 h 6636328"/>
              <a:gd name="connsiteX90" fmla="*/ 48198 w 12192000"/>
              <a:gd name="connsiteY90" fmla="*/ 4360896 h 6636328"/>
              <a:gd name="connsiteX91" fmla="*/ 53301 w 12192000"/>
              <a:gd name="connsiteY91" fmla="*/ 4330646 h 6636328"/>
              <a:gd name="connsiteX92" fmla="*/ 69036 w 12192000"/>
              <a:gd name="connsiteY92" fmla="*/ 4326865 h 6636328"/>
              <a:gd name="connsiteX93" fmla="*/ 9785900 w 12192000"/>
              <a:gd name="connsiteY93" fmla="*/ 4229518 h 6636328"/>
              <a:gd name="connsiteX94" fmla="*/ 9838563 w 12192000"/>
              <a:gd name="connsiteY94" fmla="*/ 4246071 h 6636328"/>
              <a:gd name="connsiteX95" fmla="*/ 9848770 w 12192000"/>
              <a:gd name="connsiteY95" fmla="*/ 4348240 h 6636328"/>
              <a:gd name="connsiteX96" fmla="*/ 9747271 w 12192000"/>
              <a:gd name="connsiteY96" fmla="*/ 4358118 h 6636328"/>
              <a:gd name="connsiteX97" fmla="*/ 9737065 w 12192000"/>
              <a:gd name="connsiteY97" fmla="*/ 4256257 h 6636328"/>
              <a:gd name="connsiteX98" fmla="*/ 9785900 w 12192000"/>
              <a:gd name="connsiteY98" fmla="*/ 4229518 h 6636328"/>
              <a:gd name="connsiteX99" fmla="*/ 12004624 w 12192000"/>
              <a:gd name="connsiteY99" fmla="*/ 4216207 h 6636328"/>
              <a:gd name="connsiteX100" fmla="*/ 12135041 w 12192000"/>
              <a:gd name="connsiteY100" fmla="*/ 4282802 h 6636328"/>
              <a:gd name="connsiteX101" fmla="*/ 12113494 w 12192000"/>
              <a:gd name="connsiteY101" fmla="*/ 4551037 h 6636328"/>
              <a:gd name="connsiteX102" fmla="*/ 11844154 w 12192000"/>
              <a:gd name="connsiteY102" fmla="*/ 4529430 h 6636328"/>
              <a:gd name="connsiteX103" fmla="*/ 11865701 w 12192000"/>
              <a:gd name="connsiteY103" fmla="*/ 4261195 h 6636328"/>
              <a:gd name="connsiteX104" fmla="*/ 12004624 w 12192000"/>
              <a:gd name="connsiteY104" fmla="*/ 4216207 h 6636328"/>
              <a:gd name="connsiteX105" fmla="*/ 9281525 w 12192000"/>
              <a:gd name="connsiteY105" fmla="*/ 4122564 h 6636328"/>
              <a:gd name="connsiteX106" fmla="*/ 9323132 w 12192000"/>
              <a:gd name="connsiteY106" fmla="*/ 4132788 h 6636328"/>
              <a:gd name="connsiteX107" fmla="*/ 9335606 w 12192000"/>
              <a:gd name="connsiteY107" fmla="*/ 4209647 h 6636328"/>
              <a:gd name="connsiteX108" fmla="*/ 9258490 w 12192000"/>
              <a:gd name="connsiteY108" fmla="*/ 4222303 h 6636328"/>
              <a:gd name="connsiteX109" fmla="*/ 9245448 w 12192000"/>
              <a:gd name="connsiteY109" fmla="*/ 4145444 h 6636328"/>
              <a:gd name="connsiteX110" fmla="*/ 9281525 w 12192000"/>
              <a:gd name="connsiteY110" fmla="*/ 4122564 h 6636328"/>
              <a:gd name="connsiteX111" fmla="*/ 8782113 w 12192000"/>
              <a:gd name="connsiteY111" fmla="*/ 4051068 h 6636328"/>
              <a:gd name="connsiteX112" fmla="*/ 8811102 w 12192000"/>
              <a:gd name="connsiteY112" fmla="*/ 4057164 h 6636328"/>
              <a:gd name="connsiteX113" fmla="*/ 8822443 w 12192000"/>
              <a:gd name="connsiteY113" fmla="*/ 4109947 h 6636328"/>
              <a:gd name="connsiteX114" fmla="*/ 8769142 w 12192000"/>
              <a:gd name="connsiteY114" fmla="*/ 4121368 h 6636328"/>
              <a:gd name="connsiteX115" fmla="*/ 8757801 w 12192000"/>
              <a:gd name="connsiteY115" fmla="*/ 4068585 h 6636328"/>
              <a:gd name="connsiteX116" fmla="*/ 8782113 w 12192000"/>
              <a:gd name="connsiteY116" fmla="*/ 4051068 h 6636328"/>
              <a:gd name="connsiteX117" fmla="*/ 8290638 w 12192000"/>
              <a:gd name="connsiteY117" fmla="*/ 4014606 h 6636328"/>
              <a:gd name="connsiteX118" fmla="*/ 8307011 w 12192000"/>
              <a:gd name="connsiteY118" fmla="*/ 4016728 h 6636328"/>
              <a:gd name="connsiteX119" fmla="*/ 8316084 w 12192000"/>
              <a:gd name="connsiteY119" fmla="*/ 4045743 h 6636328"/>
              <a:gd name="connsiteX120" fmla="*/ 8286598 w 12192000"/>
              <a:gd name="connsiteY120" fmla="*/ 4054695 h 6636328"/>
              <a:gd name="connsiteX121" fmla="*/ 8278093 w 12192000"/>
              <a:gd name="connsiteY121" fmla="*/ 4025680 h 6636328"/>
              <a:gd name="connsiteX122" fmla="*/ 8290638 w 12192000"/>
              <a:gd name="connsiteY122" fmla="*/ 4014606 h 6636328"/>
              <a:gd name="connsiteX123" fmla="*/ 7813127 w 12192000"/>
              <a:gd name="connsiteY123" fmla="*/ 4011790 h 6636328"/>
              <a:gd name="connsiteX124" fmla="*/ 7815395 w 12192000"/>
              <a:gd name="connsiteY124" fmla="*/ 4018272 h 6636328"/>
              <a:gd name="connsiteX125" fmla="*/ 7809158 w 12192000"/>
              <a:gd name="connsiteY125" fmla="*/ 4020741 h 6636328"/>
              <a:gd name="connsiteX126" fmla="*/ 7806890 w 12192000"/>
              <a:gd name="connsiteY126" fmla="*/ 4014259 h 6636328"/>
              <a:gd name="connsiteX127" fmla="*/ 7813127 w 12192000"/>
              <a:gd name="connsiteY127" fmla="*/ 4011790 h 6636328"/>
              <a:gd name="connsiteX128" fmla="*/ 11465731 w 12192000"/>
              <a:gd name="connsiteY128" fmla="*/ 3955804 h 6636328"/>
              <a:gd name="connsiteX129" fmla="*/ 11587288 w 12192000"/>
              <a:gd name="connsiteY129" fmla="*/ 4009320 h 6636328"/>
              <a:gd name="connsiteX130" fmla="*/ 11582185 w 12192000"/>
              <a:gd name="connsiteY130" fmla="*/ 4255022 h 6636328"/>
              <a:gd name="connsiteX131" fmla="*/ 11336093 w 12192000"/>
              <a:gd name="connsiteY131" fmla="*/ 4249775 h 6636328"/>
              <a:gd name="connsiteX132" fmla="*/ 11341197 w 12192000"/>
              <a:gd name="connsiteY132" fmla="*/ 4004381 h 6636328"/>
              <a:gd name="connsiteX133" fmla="*/ 11465731 w 12192000"/>
              <a:gd name="connsiteY133" fmla="*/ 3955804 h 6636328"/>
              <a:gd name="connsiteX134" fmla="*/ 1282626 w 12192000"/>
              <a:gd name="connsiteY134" fmla="*/ 3897273 h 6636328"/>
              <a:gd name="connsiteX135" fmla="*/ 1288863 w 12192000"/>
              <a:gd name="connsiteY135" fmla="*/ 3899742 h 6636328"/>
              <a:gd name="connsiteX136" fmla="*/ 1286595 w 12192000"/>
              <a:gd name="connsiteY136" fmla="*/ 3905916 h 6636328"/>
              <a:gd name="connsiteX137" fmla="*/ 1280357 w 12192000"/>
              <a:gd name="connsiteY137" fmla="*/ 3903446 h 6636328"/>
              <a:gd name="connsiteX138" fmla="*/ 1282626 w 12192000"/>
              <a:gd name="connsiteY138" fmla="*/ 3897273 h 6636328"/>
              <a:gd name="connsiteX139" fmla="*/ 347165 w 12192000"/>
              <a:gd name="connsiteY139" fmla="*/ 3890907 h 6636328"/>
              <a:gd name="connsiteX140" fmla="*/ 370839 w 12192000"/>
              <a:gd name="connsiteY140" fmla="*/ 3908694 h 6636328"/>
              <a:gd name="connsiteX141" fmla="*/ 358364 w 12192000"/>
              <a:gd name="connsiteY141" fmla="*/ 3961476 h 6636328"/>
              <a:gd name="connsiteX142" fmla="*/ 305063 w 12192000"/>
              <a:gd name="connsiteY142" fmla="*/ 3948821 h 6636328"/>
              <a:gd name="connsiteX143" fmla="*/ 317538 w 12192000"/>
              <a:gd name="connsiteY143" fmla="*/ 3896038 h 6636328"/>
              <a:gd name="connsiteX144" fmla="*/ 347165 w 12192000"/>
              <a:gd name="connsiteY144" fmla="*/ 3890907 h 6636328"/>
              <a:gd name="connsiteX145" fmla="*/ 10919680 w 12192000"/>
              <a:gd name="connsiteY145" fmla="*/ 3734333 h 6636328"/>
              <a:gd name="connsiteX146" fmla="*/ 11032732 w 12192000"/>
              <a:gd name="connsiteY146" fmla="*/ 3776274 h 6636328"/>
              <a:gd name="connsiteX147" fmla="*/ 11041237 w 12192000"/>
              <a:gd name="connsiteY147" fmla="*/ 3997899 h 6636328"/>
              <a:gd name="connsiteX148" fmla="*/ 10817827 w 12192000"/>
              <a:gd name="connsiteY148" fmla="*/ 4006851 h 6636328"/>
              <a:gd name="connsiteX149" fmla="*/ 10810455 w 12192000"/>
              <a:gd name="connsiteY149" fmla="*/ 3785225 h 6636328"/>
              <a:gd name="connsiteX150" fmla="*/ 10919680 w 12192000"/>
              <a:gd name="connsiteY150" fmla="*/ 3734333 h 6636328"/>
              <a:gd name="connsiteX151" fmla="*/ 10373415 w 12192000"/>
              <a:gd name="connsiteY151" fmla="*/ 3553684 h 6636328"/>
              <a:gd name="connsiteX152" fmla="*/ 10476474 w 12192000"/>
              <a:gd name="connsiteY152" fmla="*/ 3584899 h 6636328"/>
              <a:gd name="connsiteX153" fmla="*/ 10495186 w 12192000"/>
              <a:gd name="connsiteY153" fmla="*/ 3781213 h 6636328"/>
              <a:gd name="connsiteX154" fmla="*/ 10297292 w 12192000"/>
              <a:gd name="connsiteY154" fmla="*/ 3800350 h 6636328"/>
              <a:gd name="connsiteX155" fmla="*/ 10278013 w 12192000"/>
              <a:gd name="connsiteY155" fmla="*/ 3603728 h 6636328"/>
              <a:gd name="connsiteX156" fmla="*/ 10373415 w 12192000"/>
              <a:gd name="connsiteY156" fmla="*/ 3553684 h 6636328"/>
              <a:gd name="connsiteX157" fmla="*/ 1602998 w 12192000"/>
              <a:gd name="connsiteY157" fmla="*/ 3515448 h 6636328"/>
              <a:gd name="connsiteX158" fmla="*/ 1630783 w 12192000"/>
              <a:gd name="connsiteY158" fmla="*/ 3526869 h 6636328"/>
              <a:gd name="connsiteX159" fmla="*/ 1619442 w 12192000"/>
              <a:gd name="connsiteY159" fmla="*/ 3554649 h 6636328"/>
              <a:gd name="connsiteX160" fmla="*/ 1591091 w 12192000"/>
              <a:gd name="connsiteY160" fmla="*/ 3543228 h 6636328"/>
              <a:gd name="connsiteX161" fmla="*/ 1602998 w 12192000"/>
              <a:gd name="connsiteY161" fmla="*/ 3515448 h 6636328"/>
              <a:gd name="connsiteX162" fmla="*/ 639576 w 12192000"/>
              <a:gd name="connsiteY162" fmla="*/ 3463355 h 6636328"/>
              <a:gd name="connsiteX163" fmla="*/ 693480 w 12192000"/>
              <a:gd name="connsiteY163" fmla="*/ 3492915 h 6636328"/>
              <a:gd name="connsiteX164" fmla="*/ 671932 w 12192000"/>
              <a:gd name="connsiteY164" fmla="*/ 3568539 h 6636328"/>
              <a:gd name="connsiteX165" fmla="*/ 597084 w 12192000"/>
              <a:gd name="connsiteY165" fmla="*/ 3545697 h 6636328"/>
              <a:gd name="connsiteX166" fmla="*/ 618632 w 12192000"/>
              <a:gd name="connsiteY166" fmla="*/ 3470073 h 6636328"/>
              <a:gd name="connsiteX167" fmla="*/ 639576 w 12192000"/>
              <a:gd name="connsiteY167" fmla="*/ 3463355 h 6636328"/>
              <a:gd name="connsiteX168" fmla="*/ 6243584 w 12192000"/>
              <a:gd name="connsiteY168" fmla="*/ 3431181 h 6636328"/>
              <a:gd name="connsiteX169" fmla="*/ 6246986 w 12192000"/>
              <a:gd name="connsiteY169" fmla="*/ 3436119 h 6636328"/>
              <a:gd name="connsiteX170" fmla="*/ 6241883 w 12192000"/>
              <a:gd name="connsiteY170" fmla="*/ 3439824 h 6636328"/>
              <a:gd name="connsiteX171" fmla="*/ 6238481 w 12192000"/>
              <a:gd name="connsiteY171" fmla="*/ 3434885 h 6636328"/>
              <a:gd name="connsiteX172" fmla="*/ 6243584 w 12192000"/>
              <a:gd name="connsiteY172" fmla="*/ 3431181 h 6636328"/>
              <a:gd name="connsiteX173" fmla="*/ 9827010 w 12192000"/>
              <a:gd name="connsiteY173" fmla="*/ 3411387 h 6636328"/>
              <a:gd name="connsiteX174" fmla="*/ 9918515 w 12192000"/>
              <a:gd name="connsiteY174" fmla="*/ 3433650 h 6636328"/>
              <a:gd name="connsiteX175" fmla="*/ 9945165 w 12192000"/>
              <a:gd name="connsiteY175" fmla="*/ 3606197 h 6636328"/>
              <a:gd name="connsiteX176" fmla="*/ 9772788 w 12192000"/>
              <a:gd name="connsiteY176" fmla="*/ 3631508 h 6636328"/>
              <a:gd name="connsiteX177" fmla="*/ 9746137 w 12192000"/>
              <a:gd name="connsiteY177" fmla="*/ 3460196 h 6636328"/>
              <a:gd name="connsiteX178" fmla="*/ 9827010 w 12192000"/>
              <a:gd name="connsiteY178" fmla="*/ 3411387 h 6636328"/>
              <a:gd name="connsiteX179" fmla="*/ 12098609 w 12192000"/>
              <a:gd name="connsiteY179" fmla="*/ 3374193 h 6636328"/>
              <a:gd name="connsiteX180" fmla="*/ 12174857 w 12192000"/>
              <a:gd name="connsiteY180" fmla="*/ 3378123 h 6636328"/>
              <a:gd name="connsiteX181" fmla="*/ 12192000 w 12192000"/>
              <a:gd name="connsiteY181" fmla="*/ 3384740 h 6636328"/>
              <a:gd name="connsiteX182" fmla="*/ 12192000 w 12192000"/>
              <a:gd name="connsiteY182" fmla="*/ 3843436 h 6636328"/>
              <a:gd name="connsiteX183" fmla="*/ 12170950 w 12192000"/>
              <a:gd name="connsiteY183" fmla="*/ 3851339 h 6636328"/>
              <a:gd name="connsiteX184" fmla="*/ 11947920 w 12192000"/>
              <a:gd name="connsiteY184" fmla="*/ 3779978 h 6636328"/>
              <a:gd name="connsiteX185" fmla="*/ 11958127 w 12192000"/>
              <a:gd name="connsiteY185" fmla="*/ 3438589 h 6636328"/>
              <a:gd name="connsiteX186" fmla="*/ 12098609 w 12192000"/>
              <a:gd name="connsiteY186" fmla="*/ 3374193 h 6636328"/>
              <a:gd name="connsiteX187" fmla="*/ 2895830 w 12192000"/>
              <a:gd name="connsiteY187" fmla="*/ 3368212 h 6636328"/>
              <a:gd name="connsiteX188" fmla="*/ 2900933 w 12192000"/>
              <a:gd name="connsiteY188" fmla="*/ 3371916 h 6636328"/>
              <a:gd name="connsiteX189" fmla="*/ 2896964 w 12192000"/>
              <a:gd name="connsiteY189" fmla="*/ 3376855 h 6636328"/>
              <a:gd name="connsiteX190" fmla="*/ 2891861 w 12192000"/>
              <a:gd name="connsiteY190" fmla="*/ 3373151 h 6636328"/>
              <a:gd name="connsiteX191" fmla="*/ 2895830 w 12192000"/>
              <a:gd name="connsiteY191" fmla="*/ 3368212 h 6636328"/>
              <a:gd name="connsiteX192" fmla="*/ 6727262 w 12192000"/>
              <a:gd name="connsiteY192" fmla="*/ 3326541 h 6636328"/>
              <a:gd name="connsiteX193" fmla="*/ 6742572 w 12192000"/>
              <a:gd name="connsiteY193" fmla="*/ 3353087 h 6636328"/>
              <a:gd name="connsiteX194" fmla="*/ 6715922 w 12192000"/>
              <a:gd name="connsiteY194" fmla="*/ 3368212 h 6636328"/>
              <a:gd name="connsiteX195" fmla="*/ 6700612 w 12192000"/>
              <a:gd name="connsiteY195" fmla="*/ 3341666 h 6636328"/>
              <a:gd name="connsiteX196" fmla="*/ 6727262 w 12192000"/>
              <a:gd name="connsiteY196" fmla="*/ 3326541 h 6636328"/>
              <a:gd name="connsiteX197" fmla="*/ 9325471 w 12192000"/>
              <a:gd name="connsiteY197" fmla="*/ 3307573 h 6636328"/>
              <a:gd name="connsiteX198" fmla="*/ 9365092 w 12192000"/>
              <a:gd name="connsiteY198" fmla="*/ 3322837 h 6636328"/>
              <a:gd name="connsiteX199" fmla="*/ 9396846 w 12192000"/>
              <a:gd name="connsiteY199" fmla="*/ 3468838 h 6636328"/>
              <a:gd name="connsiteX200" fmla="*/ 9249418 w 12192000"/>
              <a:gd name="connsiteY200" fmla="*/ 3500323 h 6636328"/>
              <a:gd name="connsiteX201" fmla="*/ 9217664 w 12192000"/>
              <a:gd name="connsiteY201" fmla="*/ 3354322 h 6636328"/>
              <a:gd name="connsiteX202" fmla="*/ 9325471 w 12192000"/>
              <a:gd name="connsiteY202" fmla="*/ 3307573 h 6636328"/>
              <a:gd name="connsiteX203" fmla="*/ 7230219 w 12192000"/>
              <a:gd name="connsiteY203" fmla="*/ 3254930 h 6636328"/>
              <a:gd name="connsiteX204" fmla="*/ 7252900 w 12192000"/>
              <a:gd name="connsiteY204" fmla="*/ 3304008 h 6636328"/>
              <a:gd name="connsiteX205" fmla="*/ 7203568 w 12192000"/>
              <a:gd name="connsiteY205" fmla="*/ 3327776 h 6636328"/>
              <a:gd name="connsiteX206" fmla="*/ 7180320 w 12192000"/>
              <a:gd name="connsiteY206" fmla="*/ 3277463 h 6636328"/>
              <a:gd name="connsiteX207" fmla="*/ 7230219 w 12192000"/>
              <a:gd name="connsiteY207" fmla="*/ 3254930 h 6636328"/>
              <a:gd name="connsiteX208" fmla="*/ 8781271 w 12192000"/>
              <a:gd name="connsiteY208" fmla="*/ 3238971 h 6636328"/>
              <a:gd name="connsiteX209" fmla="*/ 8815071 w 12192000"/>
              <a:gd name="connsiteY209" fmla="*/ 3249682 h 6636328"/>
              <a:gd name="connsiteX210" fmla="*/ 8849093 w 12192000"/>
              <a:gd name="connsiteY210" fmla="*/ 3371916 h 6636328"/>
              <a:gd name="connsiteX211" fmla="*/ 8726047 w 12192000"/>
              <a:gd name="connsiteY211" fmla="*/ 3405870 h 6636328"/>
              <a:gd name="connsiteX212" fmla="*/ 8693160 w 12192000"/>
              <a:gd name="connsiteY212" fmla="*/ 3283636 h 6636328"/>
              <a:gd name="connsiteX213" fmla="*/ 8781271 w 12192000"/>
              <a:gd name="connsiteY213" fmla="*/ 3238971 h 6636328"/>
              <a:gd name="connsiteX214" fmla="*/ 7724262 w 12192000"/>
              <a:gd name="connsiteY214" fmla="*/ 3213486 h 6636328"/>
              <a:gd name="connsiteX215" fmla="*/ 7745650 w 12192000"/>
              <a:gd name="connsiteY215" fmla="*/ 3218198 h 6636328"/>
              <a:gd name="connsiteX216" fmla="*/ 7775136 w 12192000"/>
              <a:gd name="connsiteY216" fmla="*/ 3291353 h 6636328"/>
              <a:gd name="connsiteX217" fmla="*/ 7702556 w 12192000"/>
              <a:gd name="connsiteY217" fmla="*/ 3320368 h 6636328"/>
              <a:gd name="connsiteX218" fmla="*/ 7673070 w 12192000"/>
              <a:gd name="connsiteY218" fmla="*/ 3247213 h 6636328"/>
              <a:gd name="connsiteX219" fmla="*/ 7724262 w 12192000"/>
              <a:gd name="connsiteY219" fmla="*/ 3213486 h 6636328"/>
              <a:gd name="connsiteX220" fmla="*/ 4575944 w 12192000"/>
              <a:gd name="connsiteY220" fmla="*/ 3210790 h 6636328"/>
              <a:gd name="connsiteX221" fmla="*/ 4581048 w 12192000"/>
              <a:gd name="connsiteY221" fmla="*/ 3215729 h 6636328"/>
              <a:gd name="connsiteX222" fmla="*/ 4575944 w 12192000"/>
              <a:gd name="connsiteY222" fmla="*/ 3220668 h 6636328"/>
              <a:gd name="connsiteX223" fmla="*/ 4570841 w 12192000"/>
              <a:gd name="connsiteY223" fmla="*/ 3215729 h 6636328"/>
              <a:gd name="connsiteX224" fmla="*/ 4575944 w 12192000"/>
              <a:gd name="connsiteY224" fmla="*/ 3210790 h 6636328"/>
              <a:gd name="connsiteX225" fmla="*/ 8247438 w 12192000"/>
              <a:gd name="connsiteY225" fmla="*/ 3208470 h 6636328"/>
              <a:gd name="connsiteX226" fmla="*/ 8275258 w 12192000"/>
              <a:gd name="connsiteY226" fmla="*/ 3215729 h 6636328"/>
              <a:gd name="connsiteX227" fmla="*/ 8308146 w 12192000"/>
              <a:gd name="connsiteY227" fmla="*/ 3312651 h 6636328"/>
              <a:gd name="connsiteX228" fmla="*/ 8211750 w 12192000"/>
              <a:gd name="connsiteY228" fmla="*/ 3345370 h 6636328"/>
              <a:gd name="connsiteX229" fmla="*/ 8178862 w 12192000"/>
              <a:gd name="connsiteY229" fmla="*/ 3248448 h 6636328"/>
              <a:gd name="connsiteX230" fmla="*/ 8247438 w 12192000"/>
              <a:gd name="connsiteY230" fmla="*/ 3208470 h 6636328"/>
              <a:gd name="connsiteX231" fmla="*/ 1955692 w 12192000"/>
              <a:gd name="connsiteY231" fmla="*/ 3150291 h 6636328"/>
              <a:gd name="connsiteX232" fmla="*/ 2005591 w 12192000"/>
              <a:gd name="connsiteY232" fmla="*/ 3174058 h 6636328"/>
              <a:gd name="connsiteX233" fmla="*/ 1981208 w 12192000"/>
              <a:gd name="connsiteY233" fmla="*/ 3223446 h 6636328"/>
              <a:gd name="connsiteX234" fmla="*/ 1931876 w 12192000"/>
              <a:gd name="connsiteY234" fmla="*/ 3199369 h 6636328"/>
              <a:gd name="connsiteX235" fmla="*/ 1955692 w 12192000"/>
              <a:gd name="connsiteY235" fmla="*/ 3150291 h 6636328"/>
              <a:gd name="connsiteX236" fmla="*/ 11550786 w 12192000"/>
              <a:gd name="connsiteY236" fmla="*/ 3112903 h 6636328"/>
              <a:gd name="connsiteX237" fmla="*/ 11712035 w 12192000"/>
              <a:gd name="connsiteY237" fmla="*/ 3174058 h 6636328"/>
              <a:gd name="connsiteX238" fmla="*/ 11721108 w 12192000"/>
              <a:gd name="connsiteY238" fmla="*/ 3491680 h 6636328"/>
              <a:gd name="connsiteX239" fmla="*/ 11401869 w 12192000"/>
              <a:gd name="connsiteY239" fmla="*/ 3500323 h 6636328"/>
              <a:gd name="connsiteX240" fmla="*/ 11393364 w 12192000"/>
              <a:gd name="connsiteY240" fmla="*/ 3183009 h 6636328"/>
              <a:gd name="connsiteX241" fmla="*/ 11550786 w 12192000"/>
              <a:gd name="connsiteY241" fmla="*/ 3112903 h 6636328"/>
              <a:gd name="connsiteX242" fmla="*/ 1134 w 12192000"/>
              <a:gd name="connsiteY242" fmla="*/ 3089791 h 6636328"/>
              <a:gd name="connsiteX243" fmla="*/ 54435 w 12192000"/>
              <a:gd name="connsiteY243" fmla="*/ 3133931 h 6636328"/>
              <a:gd name="connsiteX244" fmla="*/ 19279 w 12192000"/>
              <a:gd name="connsiteY244" fmla="*/ 3279932 h 6636328"/>
              <a:gd name="connsiteX245" fmla="*/ 1134 w 12192000"/>
              <a:gd name="connsiteY245" fmla="*/ 3288884 h 6636328"/>
              <a:gd name="connsiteX246" fmla="*/ 3288216 w 12192000"/>
              <a:gd name="connsiteY246" fmla="*/ 3067258 h 6636328"/>
              <a:gd name="connsiteX247" fmla="*/ 3313165 w 12192000"/>
              <a:gd name="connsiteY247" fmla="*/ 3084852 h 6636328"/>
              <a:gd name="connsiteX248" fmla="*/ 3295587 w 12192000"/>
              <a:gd name="connsiteY248" fmla="*/ 3109855 h 6636328"/>
              <a:gd name="connsiteX249" fmla="*/ 3270071 w 12192000"/>
              <a:gd name="connsiteY249" fmla="*/ 3092260 h 6636328"/>
              <a:gd name="connsiteX250" fmla="*/ 3288216 w 12192000"/>
              <a:gd name="connsiteY250" fmla="*/ 3067258 h 6636328"/>
              <a:gd name="connsiteX251" fmla="*/ 982701 w 12192000"/>
              <a:gd name="connsiteY251" fmla="*/ 3051067 h 6636328"/>
              <a:gd name="connsiteX252" fmla="*/ 1051277 w 12192000"/>
              <a:gd name="connsiteY252" fmla="*/ 3092260 h 6636328"/>
              <a:gd name="connsiteX253" fmla="*/ 1017255 w 12192000"/>
              <a:gd name="connsiteY253" fmla="*/ 3187948 h 6636328"/>
              <a:gd name="connsiteX254" fmla="*/ 920859 w 12192000"/>
              <a:gd name="connsiteY254" fmla="*/ 3153995 h 6636328"/>
              <a:gd name="connsiteX255" fmla="*/ 954881 w 12192000"/>
              <a:gd name="connsiteY255" fmla="*/ 3058307 h 6636328"/>
              <a:gd name="connsiteX256" fmla="*/ 982701 w 12192000"/>
              <a:gd name="connsiteY256" fmla="*/ 3051067 h 6636328"/>
              <a:gd name="connsiteX257" fmla="*/ 5026735 w 12192000"/>
              <a:gd name="connsiteY257" fmla="*/ 3003981 h 6636328"/>
              <a:gd name="connsiteX258" fmla="*/ 5047147 w 12192000"/>
              <a:gd name="connsiteY258" fmla="*/ 3026822 h 6636328"/>
              <a:gd name="connsiteX259" fmla="*/ 5023899 w 12192000"/>
              <a:gd name="connsiteY259" fmla="*/ 3046886 h 6636328"/>
              <a:gd name="connsiteX260" fmla="*/ 5004053 w 12192000"/>
              <a:gd name="connsiteY260" fmla="*/ 3024353 h 6636328"/>
              <a:gd name="connsiteX261" fmla="*/ 5026735 w 12192000"/>
              <a:gd name="connsiteY261" fmla="*/ 3003981 h 6636328"/>
              <a:gd name="connsiteX262" fmla="*/ 10965609 w 12192000"/>
              <a:gd name="connsiteY262" fmla="*/ 2895097 h 6636328"/>
              <a:gd name="connsiteX263" fmla="*/ 11117786 w 12192000"/>
              <a:gd name="connsiteY263" fmla="*/ 2942555 h 6636328"/>
              <a:gd name="connsiteX264" fmla="*/ 11142736 w 12192000"/>
              <a:gd name="connsiteY264" fmla="*/ 3234558 h 6636328"/>
              <a:gd name="connsiteX265" fmla="*/ 10849580 w 12192000"/>
              <a:gd name="connsiteY265" fmla="*/ 3259869 h 6636328"/>
              <a:gd name="connsiteX266" fmla="*/ 10824064 w 12192000"/>
              <a:gd name="connsiteY266" fmla="*/ 2967558 h 6636328"/>
              <a:gd name="connsiteX267" fmla="*/ 10965609 w 12192000"/>
              <a:gd name="connsiteY267" fmla="*/ 2895097 h 6636328"/>
              <a:gd name="connsiteX268" fmla="*/ 5501907 w 12192000"/>
              <a:gd name="connsiteY268" fmla="*/ 2825260 h 6636328"/>
              <a:gd name="connsiteX269" fmla="*/ 5535929 w 12192000"/>
              <a:gd name="connsiteY269" fmla="*/ 2868166 h 6636328"/>
              <a:gd name="connsiteX270" fmla="*/ 5492834 w 12192000"/>
              <a:gd name="connsiteY270" fmla="*/ 2902120 h 6636328"/>
              <a:gd name="connsiteX271" fmla="*/ 5458246 w 12192000"/>
              <a:gd name="connsiteY271" fmla="*/ 2859214 h 6636328"/>
              <a:gd name="connsiteX272" fmla="*/ 5501907 w 12192000"/>
              <a:gd name="connsiteY272" fmla="*/ 2825260 h 6636328"/>
              <a:gd name="connsiteX273" fmla="*/ 2363724 w 12192000"/>
              <a:gd name="connsiteY273" fmla="*/ 2800755 h 6636328"/>
              <a:gd name="connsiteX274" fmla="*/ 2410451 w 12192000"/>
              <a:gd name="connsiteY274" fmla="*/ 2840386 h 6636328"/>
              <a:gd name="connsiteX275" fmla="*/ 2372460 w 12192000"/>
              <a:gd name="connsiteY275" fmla="*/ 2908293 h 6636328"/>
              <a:gd name="connsiteX276" fmla="*/ 2303849 w 12192000"/>
              <a:gd name="connsiteY276" fmla="*/ 2870635 h 6636328"/>
              <a:gd name="connsiteX277" fmla="*/ 2341840 w 12192000"/>
              <a:gd name="connsiteY277" fmla="*/ 2802728 h 6636328"/>
              <a:gd name="connsiteX278" fmla="*/ 2363724 w 12192000"/>
              <a:gd name="connsiteY278" fmla="*/ 2800755 h 6636328"/>
              <a:gd name="connsiteX279" fmla="*/ 3713490 w 12192000"/>
              <a:gd name="connsiteY279" fmla="*/ 2787603 h 6636328"/>
              <a:gd name="connsiteX280" fmla="*/ 3756584 w 12192000"/>
              <a:gd name="connsiteY280" fmla="*/ 2821557 h 6636328"/>
              <a:gd name="connsiteX281" fmla="*/ 3722562 w 12192000"/>
              <a:gd name="connsiteY281" fmla="*/ 2864462 h 6636328"/>
              <a:gd name="connsiteX282" fmla="*/ 3679468 w 12192000"/>
              <a:gd name="connsiteY282" fmla="*/ 2830199 h 6636328"/>
              <a:gd name="connsiteX283" fmla="*/ 3713490 w 12192000"/>
              <a:gd name="connsiteY283" fmla="*/ 2787603 h 6636328"/>
              <a:gd name="connsiteX284" fmla="*/ 10379936 w 12192000"/>
              <a:gd name="connsiteY284" fmla="*/ 2716377 h 6636328"/>
              <a:gd name="connsiteX285" fmla="*/ 10521836 w 12192000"/>
              <a:gd name="connsiteY285" fmla="*/ 2752106 h 6636328"/>
              <a:gd name="connsiteX286" fmla="*/ 10561528 w 12192000"/>
              <a:gd name="connsiteY286" fmla="*/ 3019106 h 6636328"/>
              <a:gd name="connsiteX287" fmla="*/ 10293322 w 12192000"/>
              <a:gd name="connsiteY287" fmla="*/ 3058307 h 6636328"/>
              <a:gd name="connsiteX288" fmla="*/ 10254197 w 12192000"/>
              <a:gd name="connsiteY288" fmla="*/ 2791307 h 6636328"/>
              <a:gd name="connsiteX289" fmla="*/ 10379936 w 12192000"/>
              <a:gd name="connsiteY289" fmla="*/ 2716377 h 6636328"/>
              <a:gd name="connsiteX290" fmla="*/ 5999760 w 12192000"/>
              <a:gd name="connsiteY290" fmla="*/ 2674012 h 6636328"/>
              <a:gd name="connsiteX291" fmla="*/ 6043989 w 12192000"/>
              <a:gd name="connsiteY291" fmla="*/ 2738216 h 6636328"/>
              <a:gd name="connsiteX292" fmla="*/ 5979348 w 12192000"/>
              <a:gd name="connsiteY292" fmla="*/ 2783590 h 6636328"/>
              <a:gd name="connsiteX293" fmla="*/ 5934552 w 12192000"/>
              <a:gd name="connsiteY293" fmla="*/ 2719387 h 6636328"/>
              <a:gd name="connsiteX294" fmla="*/ 5999760 w 12192000"/>
              <a:gd name="connsiteY294" fmla="*/ 2674012 h 6636328"/>
              <a:gd name="connsiteX295" fmla="*/ 1360716 w 12192000"/>
              <a:gd name="connsiteY295" fmla="*/ 2652275 h 6636328"/>
              <a:gd name="connsiteX296" fmla="*/ 1442528 w 12192000"/>
              <a:gd name="connsiteY296" fmla="*/ 2707966 h 6636328"/>
              <a:gd name="connsiteX297" fmla="*/ 1393197 w 12192000"/>
              <a:gd name="connsiteY297" fmla="*/ 2824026 h 6636328"/>
              <a:gd name="connsiteX298" fmla="*/ 1276388 w 12192000"/>
              <a:gd name="connsiteY298" fmla="*/ 2774947 h 6636328"/>
              <a:gd name="connsiteX299" fmla="*/ 1325720 w 12192000"/>
              <a:gd name="connsiteY299" fmla="*/ 2658887 h 6636328"/>
              <a:gd name="connsiteX300" fmla="*/ 1360716 w 12192000"/>
              <a:gd name="connsiteY300" fmla="*/ 2652275 h 6636328"/>
              <a:gd name="connsiteX301" fmla="*/ 305267 w 12192000"/>
              <a:gd name="connsiteY301" fmla="*/ 2637030 h 6636328"/>
              <a:gd name="connsiteX302" fmla="*/ 425274 w 12192000"/>
              <a:gd name="connsiteY302" fmla="*/ 2701793 h 6636328"/>
              <a:gd name="connsiteX303" fmla="*/ 374808 w 12192000"/>
              <a:gd name="connsiteY303" fmla="*/ 2868166 h 6636328"/>
              <a:gd name="connsiteX304" fmla="*/ 206967 w 12192000"/>
              <a:gd name="connsiteY304" fmla="*/ 2817852 h 6636328"/>
              <a:gd name="connsiteX305" fmla="*/ 257999 w 12192000"/>
              <a:gd name="connsiteY305" fmla="*/ 2651479 h 6636328"/>
              <a:gd name="connsiteX306" fmla="*/ 305267 w 12192000"/>
              <a:gd name="connsiteY306" fmla="*/ 2637030 h 6636328"/>
              <a:gd name="connsiteX307" fmla="*/ 9862476 w 12192000"/>
              <a:gd name="connsiteY307" fmla="*/ 2580350 h 6636328"/>
              <a:gd name="connsiteX308" fmla="*/ 9926453 w 12192000"/>
              <a:gd name="connsiteY308" fmla="*/ 2606104 h 6636328"/>
              <a:gd name="connsiteX309" fmla="*/ 9975785 w 12192000"/>
              <a:gd name="connsiteY309" fmla="*/ 2846559 h 6636328"/>
              <a:gd name="connsiteX310" fmla="*/ 9734796 w 12192000"/>
              <a:gd name="connsiteY310" fmla="*/ 2895946 h 6636328"/>
              <a:gd name="connsiteX311" fmla="*/ 9684898 w 12192000"/>
              <a:gd name="connsiteY311" fmla="*/ 2655183 h 6636328"/>
              <a:gd name="connsiteX312" fmla="*/ 9862476 w 12192000"/>
              <a:gd name="connsiteY312" fmla="*/ 2580350 h 6636328"/>
              <a:gd name="connsiteX313" fmla="*/ 6486867 w 12192000"/>
              <a:gd name="connsiteY313" fmla="*/ 2556221 h 6636328"/>
              <a:gd name="connsiteX314" fmla="*/ 6515192 w 12192000"/>
              <a:gd name="connsiteY314" fmla="*/ 2557026 h 6636328"/>
              <a:gd name="connsiteX315" fmla="*/ 6568493 w 12192000"/>
              <a:gd name="connsiteY315" fmla="*/ 2643763 h 6636328"/>
              <a:gd name="connsiteX316" fmla="*/ 6480604 w 12192000"/>
              <a:gd name="connsiteY316" fmla="*/ 2698089 h 6636328"/>
              <a:gd name="connsiteX317" fmla="*/ 6427303 w 12192000"/>
              <a:gd name="connsiteY317" fmla="*/ 2611043 h 6636328"/>
              <a:gd name="connsiteX318" fmla="*/ 6486867 w 12192000"/>
              <a:gd name="connsiteY318" fmla="*/ 2556221 h 6636328"/>
              <a:gd name="connsiteX319" fmla="*/ 4167115 w 12192000"/>
              <a:gd name="connsiteY319" fmla="*/ 2532950 h 6636328"/>
              <a:gd name="connsiteX320" fmla="*/ 4223818 w 12192000"/>
              <a:gd name="connsiteY320" fmla="*/ 2586041 h 6636328"/>
              <a:gd name="connsiteX321" fmla="*/ 4172218 w 12192000"/>
              <a:gd name="connsiteY321" fmla="*/ 2643763 h 6636328"/>
              <a:gd name="connsiteX322" fmla="*/ 4113247 w 12192000"/>
              <a:gd name="connsiteY322" fmla="*/ 2590980 h 6636328"/>
              <a:gd name="connsiteX323" fmla="*/ 4167115 w 12192000"/>
              <a:gd name="connsiteY323" fmla="*/ 2532950 h 6636328"/>
              <a:gd name="connsiteX324" fmla="*/ 12175539 w 12192000"/>
              <a:gd name="connsiteY324" fmla="*/ 2508386 h 6636328"/>
              <a:gd name="connsiteX325" fmla="*/ 12192000 w 12192000"/>
              <a:gd name="connsiteY325" fmla="*/ 2509427 h 6636328"/>
              <a:gd name="connsiteX326" fmla="*/ 12192000 w 12192000"/>
              <a:gd name="connsiteY326" fmla="*/ 3090956 h 6636328"/>
              <a:gd name="connsiteX327" fmla="*/ 12179579 w 12192000"/>
              <a:gd name="connsiteY327" fmla="*/ 3091764 h 6636328"/>
              <a:gd name="connsiteX328" fmla="*/ 11989881 w 12192000"/>
              <a:gd name="connsiteY328" fmla="*/ 3010463 h 6636328"/>
              <a:gd name="connsiteX329" fmla="*/ 11981375 w 12192000"/>
              <a:gd name="connsiteY329" fmla="*/ 2597153 h 6636328"/>
              <a:gd name="connsiteX330" fmla="*/ 12175539 w 12192000"/>
              <a:gd name="connsiteY330" fmla="*/ 2508386 h 6636328"/>
              <a:gd name="connsiteX331" fmla="*/ 9274243 w 12192000"/>
              <a:gd name="connsiteY331" fmla="*/ 2479328 h 6636328"/>
              <a:gd name="connsiteX332" fmla="*/ 9333338 w 12192000"/>
              <a:gd name="connsiteY332" fmla="*/ 2498996 h 6636328"/>
              <a:gd name="connsiteX333" fmla="*/ 9390608 w 12192000"/>
              <a:gd name="connsiteY333" fmla="*/ 2713213 h 6636328"/>
              <a:gd name="connsiteX334" fmla="*/ 9175703 w 12192000"/>
              <a:gd name="connsiteY334" fmla="*/ 2771243 h 6636328"/>
              <a:gd name="connsiteX335" fmla="*/ 9118433 w 12192000"/>
              <a:gd name="connsiteY335" fmla="*/ 2557026 h 6636328"/>
              <a:gd name="connsiteX336" fmla="*/ 9274243 w 12192000"/>
              <a:gd name="connsiteY336" fmla="*/ 2479328 h 6636328"/>
              <a:gd name="connsiteX337" fmla="*/ 2791035 w 12192000"/>
              <a:gd name="connsiteY337" fmla="*/ 2471973 h 6636328"/>
              <a:gd name="connsiteX338" fmla="*/ 2848767 w 12192000"/>
              <a:gd name="connsiteY338" fmla="*/ 2528011 h 6636328"/>
              <a:gd name="connsiteX339" fmla="*/ 2792630 w 12192000"/>
              <a:gd name="connsiteY339" fmla="*/ 2613513 h 6636328"/>
              <a:gd name="connsiteX340" fmla="*/ 2706442 w 12192000"/>
              <a:gd name="connsiteY340" fmla="*/ 2558261 h 6636328"/>
              <a:gd name="connsiteX341" fmla="*/ 2762011 w 12192000"/>
              <a:gd name="connsiteY341" fmla="*/ 2472450 h 6636328"/>
              <a:gd name="connsiteX342" fmla="*/ 2791035 w 12192000"/>
              <a:gd name="connsiteY342" fmla="*/ 2471973 h 6636328"/>
              <a:gd name="connsiteX343" fmla="*/ 7015881 w 12192000"/>
              <a:gd name="connsiteY343" fmla="*/ 2468775 h 6636328"/>
              <a:gd name="connsiteX344" fmla="*/ 7051037 w 12192000"/>
              <a:gd name="connsiteY344" fmla="*/ 2472450 h 6636328"/>
              <a:gd name="connsiteX345" fmla="*/ 7110576 w 12192000"/>
              <a:gd name="connsiteY345" fmla="*/ 2583263 h 6636328"/>
              <a:gd name="connsiteX346" fmla="*/ 6998870 w 12192000"/>
              <a:gd name="connsiteY346" fmla="*/ 2642528 h 6636328"/>
              <a:gd name="connsiteX347" fmla="*/ 6939332 w 12192000"/>
              <a:gd name="connsiteY347" fmla="*/ 2531715 h 6636328"/>
              <a:gd name="connsiteX348" fmla="*/ 7015881 w 12192000"/>
              <a:gd name="connsiteY348" fmla="*/ 2468775 h 6636328"/>
              <a:gd name="connsiteX349" fmla="*/ 8692469 w 12192000"/>
              <a:gd name="connsiteY349" fmla="*/ 2421279 h 6636328"/>
              <a:gd name="connsiteX350" fmla="*/ 8746461 w 12192000"/>
              <a:gd name="connsiteY350" fmla="*/ 2436027 h 6636328"/>
              <a:gd name="connsiteX351" fmla="*/ 8808834 w 12192000"/>
              <a:gd name="connsiteY351" fmla="*/ 2623699 h 6636328"/>
              <a:gd name="connsiteX352" fmla="*/ 8620580 w 12192000"/>
              <a:gd name="connsiteY352" fmla="*/ 2685433 h 6636328"/>
              <a:gd name="connsiteX353" fmla="*/ 8557072 w 12192000"/>
              <a:gd name="connsiteY353" fmla="*/ 2497761 h 6636328"/>
              <a:gd name="connsiteX354" fmla="*/ 8692469 w 12192000"/>
              <a:gd name="connsiteY354" fmla="*/ 2421279 h 6636328"/>
              <a:gd name="connsiteX355" fmla="*/ 7561338 w 12192000"/>
              <a:gd name="connsiteY355" fmla="*/ 2415915 h 6636328"/>
              <a:gd name="connsiteX356" fmla="*/ 7603325 w 12192000"/>
              <a:gd name="connsiteY356" fmla="*/ 2422137 h 6636328"/>
              <a:gd name="connsiteX357" fmla="*/ 7666833 w 12192000"/>
              <a:gd name="connsiteY357" fmla="*/ 2558261 h 6636328"/>
              <a:gd name="connsiteX358" fmla="*/ 7531312 w 12192000"/>
              <a:gd name="connsiteY358" fmla="*/ 2621230 h 6636328"/>
              <a:gd name="connsiteX359" fmla="*/ 7467805 w 12192000"/>
              <a:gd name="connsiteY359" fmla="*/ 2485106 h 6636328"/>
              <a:gd name="connsiteX360" fmla="*/ 7561338 w 12192000"/>
              <a:gd name="connsiteY360" fmla="*/ 2415915 h 6636328"/>
              <a:gd name="connsiteX361" fmla="*/ 8122044 w 12192000"/>
              <a:gd name="connsiteY361" fmla="*/ 2399590 h 6636328"/>
              <a:gd name="connsiteX362" fmla="*/ 8169790 w 12192000"/>
              <a:gd name="connsiteY362" fmla="*/ 2409482 h 6636328"/>
              <a:gd name="connsiteX363" fmla="*/ 8234431 w 12192000"/>
              <a:gd name="connsiteY363" fmla="*/ 2570916 h 6636328"/>
              <a:gd name="connsiteX364" fmla="*/ 8072260 w 12192000"/>
              <a:gd name="connsiteY364" fmla="*/ 2635120 h 6636328"/>
              <a:gd name="connsiteX365" fmla="*/ 8007619 w 12192000"/>
              <a:gd name="connsiteY365" fmla="*/ 2473685 h 6636328"/>
              <a:gd name="connsiteX366" fmla="*/ 8122044 w 12192000"/>
              <a:gd name="connsiteY366" fmla="*/ 2399590 h 6636328"/>
              <a:gd name="connsiteX367" fmla="*/ 4645689 w 12192000"/>
              <a:gd name="connsiteY367" fmla="*/ 2303916 h 6636328"/>
              <a:gd name="connsiteX368" fmla="*/ 4718269 w 12192000"/>
              <a:gd name="connsiteY368" fmla="*/ 2376763 h 6636328"/>
              <a:gd name="connsiteX369" fmla="*/ 4644556 w 12192000"/>
              <a:gd name="connsiteY369" fmla="*/ 2448683 h 6636328"/>
              <a:gd name="connsiteX370" fmla="*/ 4571976 w 12192000"/>
              <a:gd name="connsiteY370" fmla="*/ 2375528 h 6636328"/>
              <a:gd name="connsiteX371" fmla="*/ 4645689 w 12192000"/>
              <a:gd name="connsiteY371" fmla="*/ 2303916 h 6636328"/>
              <a:gd name="connsiteX372" fmla="*/ 1775473 w 12192000"/>
              <a:gd name="connsiteY372" fmla="*/ 2273310 h 6636328"/>
              <a:gd name="connsiteX373" fmla="*/ 1868369 w 12192000"/>
              <a:gd name="connsiteY373" fmla="*/ 2345278 h 6636328"/>
              <a:gd name="connsiteX374" fmla="*/ 1800892 w 12192000"/>
              <a:gd name="connsiteY374" fmla="*/ 2480167 h 6636328"/>
              <a:gd name="connsiteX375" fmla="*/ 1666506 w 12192000"/>
              <a:gd name="connsiteY375" fmla="*/ 2413494 h 6636328"/>
              <a:gd name="connsiteX376" fmla="*/ 1733415 w 12192000"/>
              <a:gd name="connsiteY376" fmla="*/ 2278605 h 6636328"/>
              <a:gd name="connsiteX377" fmla="*/ 1775473 w 12192000"/>
              <a:gd name="connsiteY377" fmla="*/ 2273310 h 6636328"/>
              <a:gd name="connsiteX378" fmla="*/ 11564111 w 12192000"/>
              <a:gd name="connsiteY378" fmla="*/ 2251635 h 6636328"/>
              <a:gd name="connsiteX379" fmla="*/ 11765336 w 12192000"/>
              <a:gd name="connsiteY379" fmla="*/ 2316263 h 6636328"/>
              <a:gd name="connsiteX380" fmla="*/ 11795956 w 12192000"/>
              <a:gd name="connsiteY380" fmla="*/ 2704262 h 6636328"/>
              <a:gd name="connsiteX381" fmla="*/ 11405838 w 12192000"/>
              <a:gd name="connsiteY381" fmla="*/ 2734511 h 6636328"/>
              <a:gd name="connsiteX382" fmla="*/ 11375219 w 12192000"/>
              <a:gd name="connsiteY382" fmla="*/ 2346513 h 6636328"/>
              <a:gd name="connsiteX383" fmla="*/ 11564111 w 12192000"/>
              <a:gd name="connsiteY383" fmla="*/ 2251635 h 6636328"/>
              <a:gd name="connsiteX384" fmla="*/ 699708 w 12192000"/>
              <a:gd name="connsiteY384" fmla="*/ 2207491 h 6636328"/>
              <a:gd name="connsiteX385" fmla="*/ 831836 w 12192000"/>
              <a:gd name="connsiteY385" fmla="*/ 2288792 h 6636328"/>
              <a:gd name="connsiteX386" fmla="*/ 763225 w 12192000"/>
              <a:gd name="connsiteY386" fmla="*/ 2473685 h 6636328"/>
              <a:gd name="connsiteX387" fmla="*/ 576671 w 12192000"/>
              <a:gd name="connsiteY387" fmla="*/ 2405777 h 6636328"/>
              <a:gd name="connsiteX388" fmla="*/ 645282 w 12192000"/>
              <a:gd name="connsiteY388" fmla="*/ 2220575 h 6636328"/>
              <a:gd name="connsiteX389" fmla="*/ 699708 w 12192000"/>
              <a:gd name="connsiteY389" fmla="*/ 2207491 h 6636328"/>
              <a:gd name="connsiteX390" fmla="*/ 3210533 w 12192000"/>
              <a:gd name="connsiteY390" fmla="*/ 2166558 h 6636328"/>
              <a:gd name="connsiteX391" fmla="*/ 3313165 w 12192000"/>
              <a:gd name="connsiteY391" fmla="*/ 2240639 h 6636328"/>
              <a:gd name="connsiteX392" fmla="*/ 3238317 w 12192000"/>
              <a:gd name="connsiteY392" fmla="*/ 2342809 h 6636328"/>
              <a:gd name="connsiteX393" fmla="*/ 3135684 w 12192000"/>
              <a:gd name="connsiteY393" fmla="*/ 2268419 h 6636328"/>
              <a:gd name="connsiteX394" fmla="*/ 3210533 w 12192000"/>
              <a:gd name="connsiteY394" fmla="*/ 2166558 h 6636328"/>
              <a:gd name="connsiteX395" fmla="*/ 5150915 w 12192000"/>
              <a:gd name="connsiteY395" fmla="*/ 2103589 h 6636328"/>
              <a:gd name="connsiteX396" fmla="*/ 5234835 w 12192000"/>
              <a:gd name="connsiteY396" fmla="*/ 2198042 h 6636328"/>
              <a:gd name="connsiteX397" fmla="*/ 5139574 w 12192000"/>
              <a:gd name="connsiteY397" fmla="*/ 2281075 h 6636328"/>
              <a:gd name="connsiteX398" fmla="*/ 5055653 w 12192000"/>
              <a:gd name="connsiteY398" fmla="*/ 2186622 h 6636328"/>
              <a:gd name="connsiteX399" fmla="*/ 5150915 w 12192000"/>
              <a:gd name="connsiteY399" fmla="*/ 2103589 h 6636328"/>
              <a:gd name="connsiteX400" fmla="*/ 10987798 w 12192000"/>
              <a:gd name="connsiteY400" fmla="*/ 2036479 h 6636328"/>
              <a:gd name="connsiteX401" fmla="*/ 11130261 w 12192000"/>
              <a:gd name="connsiteY401" fmla="*/ 2088464 h 6636328"/>
              <a:gd name="connsiteX402" fmla="*/ 11181294 w 12192000"/>
              <a:gd name="connsiteY402" fmla="*/ 2449917 h 6636328"/>
              <a:gd name="connsiteX403" fmla="*/ 10817827 w 12192000"/>
              <a:gd name="connsiteY403" fmla="*/ 2500231 h 6636328"/>
              <a:gd name="connsiteX404" fmla="*/ 10766794 w 12192000"/>
              <a:gd name="connsiteY404" fmla="*/ 2138777 h 6636328"/>
              <a:gd name="connsiteX405" fmla="*/ 10987798 w 12192000"/>
              <a:gd name="connsiteY405" fmla="*/ 2036479 h 6636328"/>
              <a:gd name="connsiteX406" fmla="*/ 5679388 w 12192000"/>
              <a:gd name="connsiteY406" fmla="*/ 1934746 h 6636328"/>
              <a:gd name="connsiteX407" fmla="*/ 5772381 w 12192000"/>
              <a:gd name="connsiteY407" fmla="*/ 2052967 h 6636328"/>
              <a:gd name="connsiteX408" fmla="*/ 5652738 w 12192000"/>
              <a:gd name="connsiteY408" fmla="*/ 2144951 h 6636328"/>
              <a:gd name="connsiteX409" fmla="*/ 5560311 w 12192000"/>
              <a:gd name="connsiteY409" fmla="*/ 2026730 h 6636328"/>
              <a:gd name="connsiteX410" fmla="*/ 5679388 w 12192000"/>
              <a:gd name="connsiteY410" fmla="*/ 1934746 h 6636328"/>
              <a:gd name="connsiteX411" fmla="*/ 2221240 w 12192000"/>
              <a:gd name="connsiteY411" fmla="*/ 1915315 h 6636328"/>
              <a:gd name="connsiteX412" fmla="*/ 2324262 w 12192000"/>
              <a:gd name="connsiteY412" fmla="*/ 2005123 h 6636328"/>
              <a:gd name="connsiteX413" fmla="*/ 2237507 w 12192000"/>
              <a:gd name="connsiteY413" fmla="*/ 2156372 h 6636328"/>
              <a:gd name="connsiteX414" fmla="*/ 2086676 w 12192000"/>
              <a:gd name="connsiteY414" fmla="*/ 2069327 h 6636328"/>
              <a:gd name="connsiteX415" fmla="*/ 2172865 w 12192000"/>
              <a:gd name="connsiteY415" fmla="*/ 1918387 h 6636328"/>
              <a:gd name="connsiteX416" fmla="*/ 2221240 w 12192000"/>
              <a:gd name="connsiteY416" fmla="*/ 1915315 h 6636328"/>
              <a:gd name="connsiteX417" fmla="*/ 3689107 w 12192000"/>
              <a:gd name="connsiteY417" fmla="*/ 1885668 h 6636328"/>
              <a:gd name="connsiteX418" fmla="*/ 3805916 w 12192000"/>
              <a:gd name="connsiteY418" fmla="*/ 1980121 h 6636328"/>
              <a:gd name="connsiteX419" fmla="*/ 3710654 w 12192000"/>
              <a:gd name="connsiteY419" fmla="*/ 2095872 h 6636328"/>
              <a:gd name="connsiteX420" fmla="*/ 3593846 w 12192000"/>
              <a:gd name="connsiteY420" fmla="*/ 2001419 h 6636328"/>
              <a:gd name="connsiteX421" fmla="*/ 3689107 w 12192000"/>
              <a:gd name="connsiteY421" fmla="*/ 1885668 h 6636328"/>
              <a:gd name="connsiteX422" fmla="*/ 10358276 w 12192000"/>
              <a:gd name="connsiteY422" fmla="*/ 1864918 h 6636328"/>
              <a:gd name="connsiteX423" fmla="*/ 10494052 w 12192000"/>
              <a:gd name="connsiteY423" fmla="*/ 1905731 h 6636328"/>
              <a:gd name="connsiteX424" fmla="*/ 10559827 w 12192000"/>
              <a:gd name="connsiteY424" fmla="*/ 2240639 h 6636328"/>
              <a:gd name="connsiteX425" fmla="*/ 10223578 w 12192000"/>
              <a:gd name="connsiteY425" fmla="*/ 2307620 h 6636328"/>
              <a:gd name="connsiteX426" fmla="*/ 10157235 w 12192000"/>
              <a:gd name="connsiteY426" fmla="*/ 1972404 h 6636328"/>
              <a:gd name="connsiteX427" fmla="*/ 10358276 w 12192000"/>
              <a:gd name="connsiteY427" fmla="*/ 1864918 h 6636328"/>
              <a:gd name="connsiteX428" fmla="*/ 1134 w 12192000"/>
              <a:gd name="connsiteY428" fmla="*/ 1814982 h 6636328"/>
              <a:gd name="connsiteX429" fmla="*/ 175213 w 12192000"/>
              <a:gd name="connsiteY429" fmla="*/ 1917152 h 6636328"/>
              <a:gd name="connsiteX430" fmla="*/ 94127 w 12192000"/>
              <a:gd name="connsiteY430" fmla="*/ 2173966 h 6636328"/>
              <a:gd name="connsiteX431" fmla="*/ 1134 w 12192000"/>
              <a:gd name="connsiteY431" fmla="*/ 2195573 h 6636328"/>
              <a:gd name="connsiteX432" fmla="*/ 6229408 w 12192000"/>
              <a:gd name="connsiteY432" fmla="*/ 1797388 h 6636328"/>
              <a:gd name="connsiteX433" fmla="*/ 6328639 w 12192000"/>
              <a:gd name="connsiteY433" fmla="*/ 1940920 h 6636328"/>
              <a:gd name="connsiteX434" fmla="*/ 6185180 w 12192000"/>
              <a:gd name="connsiteY434" fmla="*/ 2039386 h 6636328"/>
              <a:gd name="connsiteX435" fmla="*/ 6085950 w 12192000"/>
              <a:gd name="connsiteY435" fmla="*/ 1895545 h 6636328"/>
              <a:gd name="connsiteX436" fmla="*/ 6229408 w 12192000"/>
              <a:gd name="connsiteY436" fmla="*/ 1797388 h 6636328"/>
              <a:gd name="connsiteX437" fmla="*/ 1129926 w 12192000"/>
              <a:gd name="connsiteY437" fmla="*/ 1794822 h 6636328"/>
              <a:gd name="connsiteX438" fmla="*/ 1272419 w 12192000"/>
              <a:gd name="connsiteY438" fmla="*/ 1894311 h 6636328"/>
              <a:gd name="connsiteX439" fmla="*/ 1183395 w 12192000"/>
              <a:gd name="connsiteY439" fmla="*/ 2097107 h 6636328"/>
              <a:gd name="connsiteX440" fmla="*/ 979264 w 12192000"/>
              <a:gd name="connsiteY440" fmla="*/ 2009136 h 6636328"/>
              <a:gd name="connsiteX441" fmla="*/ 1068288 w 12192000"/>
              <a:gd name="connsiteY441" fmla="*/ 1806339 h 6636328"/>
              <a:gd name="connsiteX442" fmla="*/ 1129926 w 12192000"/>
              <a:gd name="connsiteY442" fmla="*/ 1794822 h 6636328"/>
              <a:gd name="connsiteX443" fmla="*/ 9731274 w 12192000"/>
              <a:gd name="connsiteY443" fmla="*/ 1735090 h 6636328"/>
              <a:gd name="connsiteX444" fmla="*/ 9858976 w 12192000"/>
              <a:gd name="connsiteY444" fmla="*/ 1765904 h 6636328"/>
              <a:gd name="connsiteX445" fmla="*/ 9938928 w 12192000"/>
              <a:gd name="connsiteY445" fmla="*/ 2073339 h 6636328"/>
              <a:gd name="connsiteX446" fmla="*/ 9630463 w 12192000"/>
              <a:gd name="connsiteY446" fmla="*/ 2152668 h 6636328"/>
              <a:gd name="connsiteX447" fmla="*/ 9550511 w 12192000"/>
              <a:gd name="connsiteY447" fmla="*/ 1845232 h 6636328"/>
              <a:gd name="connsiteX448" fmla="*/ 9731274 w 12192000"/>
              <a:gd name="connsiteY448" fmla="*/ 1735090 h 6636328"/>
              <a:gd name="connsiteX449" fmla="*/ 6744069 w 12192000"/>
              <a:gd name="connsiteY449" fmla="*/ 1694143 h 6636328"/>
              <a:gd name="connsiteX450" fmla="*/ 6799842 w 12192000"/>
              <a:gd name="connsiteY450" fmla="*/ 1696761 h 6636328"/>
              <a:gd name="connsiteX451" fmla="*/ 6902474 w 12192000"/>
              <a:gd name="connsiteY451" fmla="*/ 1865296 h 6636328"/>
              <a:gd name="connsiteX452" fmla="*/ 6732365 w 12192000"/>
              <a:gd name="connsiteY452" fmla="*/ 1967466 h 6636328"/>
              <a:gd name="connsiteX453" fmla="*/ 6629165 w 12192000"/>
              <a:gd name="connsiteY453" fmla="*/ 1798623 h 6636328"/>
              <a:gd name="connsiteX454" fmla="*/ 6744069 w 12192000"/>
              <a:gd name="connsiteY454" fmla="*/ 1694143 h 6636328"/>
              <a:gd name="connsiteX455" fmla="*/ 9147972 w 12192000"/>
              <a:gd name="connsiteY455" fmla="*/ 1646202 h 6636328"/>
              <a:gd name="connsiteX456" fmla="*/ 9227870 w 12192000"/>
              <a:gd name="connsiteY456" fmla="*/ 1668981 h 6636328"/>
              <a:gd name="connsiteX457" fmla="*/ 9318028 w 12192000"/>
              <a:gd name="connsiteY457" fmla="*/ 1948637 h 6636328"/>
              <a:gd name="connsiteX458" fmla="*/ 9037348 w 12192000"/>
              <a:gd name="connsiteY458" fmla="*/ 2039386 h 6636328"/>
              <a:gd name="connsiteX459" fmla="*/ 8947190 w 12192000"/>
              <a:gd name="connsiteY459" fmla="*/ 1758496 h 6636328"/>
              <a:gd name="connsiteX460" fmla="*/ 9147972 w 12192000"/>
              <a:gd name="connsiteY460" fmla="*/ 1646202 h 6636328"/>
              <a:gd name="connsiteX461" fmla="*/ 4197167 w 12192000"/>
              <a:gd name="connsiteY461" fmla="*/ 1629780 h 6636328"/>
              <a:gd name="connsiteX462" fmla="*/ 4325883 w 12192000"/>
              <a:gd name="connsiteY462" fmla="*/ 1748310 h 6636328"/>
              <a:gd name="connsiteX463" fmla="*/ 4207374 w 12192000"/>
              <a:gd name="connsiteY463" fmla="*/ 1875482 h 6636328"/>
              <a:gd name="connsiteX464" fmla="*/ 4079225 w 12192000"/>
              <a:gd name="connsiteY464" fmla="*/ 1758496 h 6636328"/>
              <a:gd name="connsiteX465" fmla="*/ 4197167 w 12192000"/>
              <a:gd name="connsiteY465" fmla="*/ 1629780 h 6636328"/>
              <a:gd name="connsiteX466" fmla="*/ 12160646 w 12192000"/>
              <a:gd name="connsiteY466" fmla="*/ 1625193 h 6636328"/>
              <a:gd name="connsiteX467" fmla="*/ 12192000 w 12192000"/>
              <a:gd name="connsiteY467" fmla="*/ 1626414 h 6636328"/>
              <a:gd name="connsiteX468" fmla="*/ 12192000 w 12192000"/>
              <a:gd name="connsiteY468" fmla="*/ 2308311 h 6636328"/>
              <a:gd name="connsiteX469" fmla="*/ 12173466 w 12192000"/>
              <a:gd name="connsiteY469" fmla="*/ 2309381 h 6636328"/>
              <a:gd name="connsiteX470" fmla="*/ 11966065 w 12192000"/>
              <a:gd name="connsiteY470" fmla="*/ 2225823 h 6636328"/>
              <a:gd name="connsiteX471" fmla="*/ 11931476 w 12192000"/>
              <a:gd name="connsiteY471" fmla="*/ 1741827 h 6636328"/>
              <a:gd name="connsiteX472" fmla="*/ 12160646 w 12192000"/>
              <a:gd name="connsiteY472" fmla="*/ 1625193 h 6636328"/>
              <a:gd name="connsiteX473" fmla="*/ 7324310 w 12192000"/>
              <a:gd name="connsiteY473" fmla="*/ 1623886 h 6636328"/>
              <a:gd name="connsiteX474" fmla="*/ 7386152 w 12192000"/>
              <a:gd name="connsiteY474" fmla="*/ 1629780 h 6636328"/>
              <a:gd name="connsiteX475" fmla="*/ 7490486 w 12192000"/>
              <a:gd name="connsiteY475" fmla="*/ 1826403 h 6636328"/>
              <a:gd name="connsiteX476" fmla="*/ 7293726 w 12192000"/>
              <a:gd name="connsiteY476" fmla="*/ 1929808 h 6636328"/>
              <a:gd name="connsiteX477" fmla="*/ 7189393 w 12192000"/>
              <a:gd name="connsiteY477" fmla="*/ 1733185 h 6636328"/>
              <a:gd name="connsiteX478" fmla="*/ 7324310 w 12192000"/>
              <a:gd name="connsiteY478" fmla="*/ 1623886 h 6636328"/>
              <a:gd name="connsiteX479" fmla="*/ 8530094 w 12192000"/>
              <a:gd name="connsiteY479" fmla="*/ 1599612 h 6636328"/>
              <a:gd name="connsiteX480" fmla="*/ 8604136 w 12192000"/>
              <a:gd name="connsiteY480" fmla="*/ 1615890 h 6636328"/>
              <a:gd name="connsiteX481" fmla="*/ 8702232 w 12192000"/>
              <a:gd name="connsiteY481" fmla="*/ 1868074 h 6636328"/>
              <a:gd name="connsiteX482" fmla="*/ 8449336 w 12192000"/>
              <a:gd name="connsiteY482" fmla="*/ 1964996 h 6636328"/>
              <a:gd name="connsiteX483" fmla="*/ 8351240 w 12192000"/>
              <a:gd name="connsiteY483" fmla="*/ 1713121 h 6636328"/>
              <a:gd name="connsiteX484" fmla="*/ 8530094 w 12192000"/>
              <a:gd name="connsiteY484" fmla="*/ 1599612 h 6636328"/>
              <a:gd name="connsiteX485" fmla="*/ 7919995 w 12192000"/>
              <a:gd name="connsiteY485" fmla="*/ 1593651 h 6636328"/>
              <a:gd name="connsiteX486" fmla="*/ 7988340 w 12192000"/>
              <a:gd name="connsiteY486" fmla="*/ 1604778 h 6636328"/>
              <a:gd name="connsiteX487" fmla="*/ 8090972 w 12192000"/>
              <a:gd name="connsiteY487" fmla="*/ 1827638 h 6636328"/>
              <a:gd name="connsiteX488" fmla="*/ 7866428 w 12192000"/>
              <a:gd name="connsiteY488" fmla="*/ 1931042 h 6636328"/>
              <a:gd name="connsiteX489" fmla="*/ 7763228 w 12192000"/>
              <a:gd name="connsiteY489" fmla="*/ 1706639 h 6636328"/>
              <a:gd name="connsiteX490" fmla="*/ 7919995 w 12192000"/>
              <a:gd name="connsiteY490" fmla="*/ 1593651 h 6636328"/>
              <a:gd name="connsiteX491" fmla="*/ 2700018 w 12192000"/>
              <a:gd name="connsiteY491" fmla="*/ 1581849 h 6636328"/>
              <a:gd name="connsiteX492" fmla="*/ 2810775 w 12192000"/>
              <a:gd name="connsiteY492" fmla="*/ 1690279 h 6636328"/>
              <a:gd name="connsiteX493" fmla="*/ 2702472 w 12192000"/>
              <a:gd name="connsiteY493" fmla="*/ 1856653 h 6636328"/>
              <a:gd name="connsiteX494" fmla="*/ 2536332 w 12192000"/>
              <a:gd name="connsiteY494" fmla="*/ 1748310 h 6636328"/>
              <a:gd name="connsiteX495" fmla="*/ 2644068 w 12192000"/>
              <a:gd name="connsiteY495" fmla="*/ 1581936 h 6636328"/>
              <a:gd name="connsiteX496" fmla="*/ 2700018 w 12192000"/>
              <a:gd name="connsiteY496" fmla="*/ 1581849 h 6636328"/>
              <a:gd name="connsiteX497" fmla="*/ 4730744 w 12192000"/>
              <a:gd name="connsiteY497" fmla="*/ 1405685 h 6636328"/>
              <a:gd name="connsiteX498" fmla="*/ 4869100 w 12192000"/>
              <a:gd name="connsiteY498" fmla="*/ 1547982 h 6636328"/>
              <a:gd name="connsiteX499" fmla="*/ 4726775 w 12192000"/>
              <a:gd name="connsiteY499" fmla="*/ 1685341 h 6636328"/>
              <a:gd name="connsiteX500" fmla="*/ 4588419 w 12192000"/>
              <a:gd name="connsiteY500" fmla="*/ 1543044 h 6636328"/>
              <a:gd name="connsiteX501" fmla="*/ 4730744 w 12192000"/>
              <a:gd name="connsiteY501" fmla="*/ 1405685 h 6636328"/>
              <a:gd name="connsiteX502" fmla="*/ 1596407 w 12192000"/>
              <a:gd name="connsiteY502" fmla="*/ 1404928 h 6636328"/>
              <a:gd name="connsiteX503" fmla="*/ 1747591 w 12192000"/>
              <a:gd name="connsiteY503" fmla="*/ 1523906 h 6636328"/>
              <a:gd name="connsiteX504" fmla="*/ 1635886 w 12192000"/>
              <a:gd name="connsiteY504" fmla="*/ 1743371 h 6636328"/>
              <a:gd name="connsiteX505" fmla="*/ 1415878 w 12192000"/>
              <a:gd name="connsiteY505" fmla="*/ 1632249 h 6636328"/>
              <a:gd name="connsiteX506" fmla="*/ 1527583 w 12192000"/>
              <a:gd name="connsiteY506" fmla="*/ 1413093 h 6636328"/>
              <a:gd name="connsiteX507" fmla="*/ 1596407 w 12192000"/>
              <a:gd name="connsiteY507" fmla="*/ 1404928 h 6636328"/>
              <a:gd name="connsiteX508" fmla="*/ 11564756 w 12192000"/>
              <a:gd name="connsiteY508" fmla="*/ 1375186 h 6636328"/>
              <a:gd name="connsiteX509" fmla="*/ 11743789 w 12192000"/>
              <a:gd name="connsiteY509" fmla="*/ 1442108 h 6636328"/>
              <a:gd name="connsiteX510" fmla="*/ 11803327 w 12192000"/>
              <a:gd name="connsiteY510" fmla="*/ 1899558 h 6636328"/>
              <a:gd name="connsiteX511" fmla="*/ 11345166 w 12192000"/>
              <a:gd name="connsiteY511" fmla="*/ 1958514 h 6636328"/>
              <a:gd name="connsiteX512" fmla="*/ 11285061 w 12192000"/>
              <a:gd name="connsiteY512" fmla="*/ 1501373 h 6636328"/>
              <a:gd name="connsiteX513" fmla="*/ 11564756 w 12192000"/>
              <a:gd name="connsiteY513" fmla="*/ 1375186 h 6636328"/>
              <a:gd name="connsiteX514" fmla="*/ 434196 w 12192000"/>
              <a:gd name="connsiteY514" fmla="*/ 1366701 h 6636328"/>
              <a:gd name="connsiteX515" fmla="*/ 628838 w 12192000"/>
              <a:gd name="connsiteY515" fmla="*/ 1488718 h 6636328"/>
              <a:gd name="connsiteX516" fmla="*/ 524504 w 12192000"/>
              <a:gd name="connsiteY516" fmla="*/ 1763434 h 6636328"/>
              <a:gd name="connsiteX517" fmla="*/ 248927 w 12192000"/>
              <a:gd name="connsiteY517" fmla="*/ 1660030 h 6636328"/>
              <a:gd name="connsiteX518" fmla="*/ 353261 w 12192000"/>
              <a:gd name="connsiteY518" fmla="*/ 1385622 h 6636328"/>
              <a:gd name="connsiteX519" fmla="*/ 434196 w 12192000"/>
              <a:gd name="connsiteY519" fmla="*/ 1366701 h 6636328"/>
              <a:gd name="connsiteX520" fmla="*/ 3148159 w 12192000"/>
              <a:gd name="connsiteY520" fmla="*/ 1272031 h 6636328"/>
              <a:gd name="connsiteX521" fmla="*/ 3327341 w 12192000"/>
              <a:gd name="connsiteY521" fmla="*/ 1404451 h 6636328"/>
              <a:gd name="connsiteX522" fmla="*/ 3195223 w 12192000"/>
              <a:gd name="connsiteY522" fmla="*/ 1583171 h 6636328"/>
              <a:gd name="connsiteX523" fmla="*/ 3016041 w 12192000"/>
              <a:gd name="connsiteY523" fmla="*/ 1451060 h 6636328"/>
              <a:gd name="connsiteX524" fmla="*/ 3148159 w 12192000"/>
              <a:gd name="connsiteY524" fmla="*/ 1272031 h 6636328"/>
              <a:gd name="connsiteX525" fmla="*/ 5290971 w 12192000"/>
              <a:gd name="connsiteY525" fmla="*/ 1214310 h 6636328"/>
              <a:gd name="connsiteX526" fmla="*/ 5435564 w 12192000"/>
              <a:gd name="connsiteY526" fmla="*/ 1381609 h 6636328"/>
              <a:gd name="connsiteX527" fmla="*/ 5266589 w 12192000"/>
              <a:gd name="connsiteY527" fmla="*/ 1526684 h 6636328"/>
              <a:gd name="connsiteX528" fmla="*/ 5121996 w 12192000"/>
              <a:gd name="connsiteY528" fmla="*/ 1359076 h 6636328"/>
              <a:gd name="connsiteX529" fmla="*/ 5290971 w 12192000"/>
              <a:gd name="connsiteY529" fmla="*/ 1214310 h 6636328"/>
              <a:gd name="connsiteX530" fmla="*/ 10895333 w 12192000"/>
              <a:gd name="connsiteY530" fmla="*/ 1168289 h 6636328"/>
              <a:gd name="connsiteX531" fmla="*/ 11067887 w 12192000"/>
              <a:gd name="connsiteY531" fmla="*/ 1221718 h 6636328"/>
              <a:gd name="connsiteX532" fmla="*/ 11149540 w 12192000"/>
              <a:gd name="connsiteY532" fmla="*/ 1651387 h 6636328"/>
              <a:gd name="connsiteX533" fmla="*/ 10718596 w 12192000"/>
              <a:gd name="connsiteY533" fmla="*/ 1731950 h 6636328"/>
              <a:gd name="connsiteX534" fmla="*/ 10637511 w 12192000"/>
              <a:gd name="connsiteY534" fmla="*/ 1302281 h 6636328"/>
              <a:gd name="connsiteX535" fmla="*/ 10895333 w 12192000"/>
              <a:gd name="connsiteY535" fmla="*/ 1168289 h 6636328"/>
              <a:gd name="connsiteX536" fmla="*/ 5872745 w 12192000"/>
              <a:gd name="connsiteY536" fmla="*/ 1055344 h 6636328"/>
              <a:gd name="connsiteX537" fmla="*/ 6022442 w 12192000"/>
              <a:gd name="connsiteY537" fmla="*/ 1250733 h 6636328"/>
              <a:gd name="connsiteX538" fmla="*/ 5826816 w 12192000"/>
              <a:gd name="connsiteY538" fmla="*/ 1399203 h 6636328"/>
              <a:gd name="connsiteX539" fmla="*/ 5677119 w 12192000"/>
              <a:gd name="connsiteY539" fmla="*/ 1204123 h 6636328"/>
              <a:gd name="connsiteX540" fmla="*/ 5872745 w 12192000"/>
              <a:gd name="connsiteY540" fmla="*/ 1055344 h 6636328"/>
              <a:gd name="connsiteX541" fmla="*/ 2057286 w 12192000"/>
              <a:gd name="connsiteY541" fmla="*/ 1037034 h 6636328"/>
              <a:gd name="connsiteX542" fmla="*/ 2252816 w 12192000"/>
              <a:gd name="connsiteY542" fmla="*/ 1178813 h 6636328"/>
              <a:gd name="connsiteX543" fmla="*/ 2117296 w 12192000"/>
              <a:gd name="connsiteY543" fmla="*/ 1411859 h 6636328"/>
              <a:gd name="connsiteX544" fmla="*/ 1883679 w 12192000"/>
              <a:gd name="connsiteY544" fmla="*/ 1276044 h 6636328"/>
              <a:gd name="connsiteX545" fmla="*/ 2019199 w 12192000"/>
              <a:gd name="connsiteY545" fmla="*/ 1042998 h 6636328"/>
              <a:gd name="connsiteX546" fmla="*/ 2057286 w 12192000"/>
              <a:gd name="connsiteY546" fmla="*/ 1037034 h 6636328"/>
              <a:gd name="connsiteX547" fmla="*/ 1134 w 12192000"/>
              <a:gd name="connsiteY547" fmla="*/ 1034046 h 6636328"/>
              <a:gd name="connsiteX548" fmla="*/ 134387 w 12192000"/>
              <a:gd name="connsiteY548" fmla="*/ 1172639 h 6636328"/>
              <a:gd name="connsiteX549" fmla="*/ 1134 w 12192000"/>
              <a:gd name="connsiteY549" fmla="*/ 1603543 h 6636328"/>
              <a:gd name="connsiteX550" fmla="*/ 10224964 w 12192000"/>
              <a:gd name="connsiteY550" fmla="*/ 1008059 h 6636328"/>
              <a:gd name="connsiteX551" fmla="*/ 10391419 w 12192000"/>
              <a:gd name="connsiteY551" fmla="*/ 1049171 h 6636328"/>
              <a:gd name="connsiteX552" fmla="*/ 10491216 w 12192000"/>
              <a:gd name="connsiteY552" fmla="*/ 1449825 h 6636328"/>
              <a:gd name="connsiteX553" fmla="*/ 10088624 w 12192000"/>
              <a:gd name="connsiteY553" fmla="*/ 1550452 h 6636328"/>
              <a:gd name="connsiteX554" fmla="*/ 9988827 w 12192000"/>
              <a:gd name="connsiteY554" fmla="*/ 1149797 h 6636328"/>
              <a:gd name="connsiteX555" fmla="*/ 10224964 w 12192000"/>
              <a:gd name="connsiteY555" fmla="*/ 1008059 h 6636328"/>
              <a:gd name="connsiteX556" fmla="*/ 3681736 w 12192000"/>
              <a:gd name="connsiteY556" fmla="*/ 989906 h 6636328"/>
              <a:gd name="connsiteX557" fmla="*/ 3871124 w 12192000"/>
              <a:gd name="connsiteY557" fmla="*/ 1147328 h 6636328"/>
              <a:gd name="connsiteX558" fmla="*/ 3713490 w 12192000"/>
              <a:gd name="connsiteY558" fmla="*/ 1336235 h 6636328"/>
              <a:gd name="connsiteX559" fmla="*/ 3524101 w 12192000"/>
              <a:gd name="connsiteY559" fmla="*/ 1178813 h 6636328"/>
              <a:gd name="connsiteX560" fmla="*/ 3681736 w 12192000"/>
              <a:gd name="connsiteY560" fmla="*/ 989906 h 6636328"/>
              <a:gd name="connsiteX561" fmla="*/ 915898 w 12192000"/>
              <a:gd name="connsiteY561" fmla="*/ 941310 h 6636328"/>
              <a:gd name="connsiteX562" fmla="*/ 1118753 w 12192000"/>
              <a:gd name="connsiteY562" fmla="*/ 1085594 h 6636328"/>
              <a:gd name="connsiteX563" fmla="*/ 989470 w 12192000"/>
              <a:gd name="connsiteY563" fmla="*/ 1375436 h 6636328"/>
              <a:gd name="connsiteX564" fmla="*/ 698583 w 12192000"/>
              <a:gd name="connsiteY564" fmla="*/ 1245794 h 6636328"/>
              <a:gd name="connsiteX565" fmla="*/ 827866 w 12192000"/>
              <a:gd name="connsiteY565" fmla="*/ 955953 h 6636328"/>
              <a:gd name="connsiteX566" fmla="*/ 915898 w 12192000"/>
              <a:gd name="connsiteY566" fmla="*/ 941310 h 6636328"/>
              <a:gd name="connsiteX567" fmla="*/ 6436896 w 12192000"/>
              <a:gd name="connsiteY567" fmla="*/ 929828 h 6636328"/>
              <a:gd name="connsiteX568" fmla="*/ 6475500 w 12192000"/>
              <a:gd name="connsiteY568" fmla="*/ 933420 h 6636328"/>
              <a:gd name="connsiteX569" fmla="*/ 6626897 w 12192000"/>
              <a:gd name="connsiteY569" fmla="*/ 1156280 h 6636328"/>
              <a:gd name="connsiteX570" fmla="*/ 6401786 w 12192000"/>
              <a:gd name="connsiteY570" fmla="*/ 1307528 h 6636328"/>
              <a:gd name="connsiteX571" fmla="*/ 6250955 w 12192000"/>
              <a:gd name="connsiteY571" fmla="*/ 1084359 h 6636328"/>
              <a:gd name="connsiteX572" fmla="*/ 6436896 w 12192000"/>
              <a:gd name="connsiteY572" fmla="*/ 929828 h 6636328"/>
              <a:gd name="connsiteX573" fmla="*/ 9610510 w 12192000"/>
              <a:gd name="connsiteY573" fmla="*/ 890104 h 6636328"/>
              <a:gd name="connsiteX574" fmla="*/ 9715517 w 12192000"/>
              <a:gd name="connsiteY574" fmla="*/ 920764 h 6636328"/>
              <a:gd name="connsiteX575" fmla="*/ 9832326 w 12192000"/>
              <a:gd name="connsiteY575" fmla="*/ 1292403 h 6636328"/>
              <a:gd name="connsiteX576" fmla="*/ 9460353 w 12192000"/>
              <a:gd name="connsiteY576" fmla="*/ 1408155 h 6636328"/>
              <a:gd name="connsiteX577" fmla="*/ 9343545 w 12192000"/>
              <a:gd name="connsiteY577" fmla="*/ 1036515 h 6636328"/>
              <a:gd name="connsiteX578" fmla="*/ 9610510 w 12192000"/>
              <a:gd name="connsiteY578" fmla="*/ 890104 h 6636328"/>
              <a:gd name="connsiteX579" fmla="*/ 7055168 w 12192000"/>
              <a:gd name="connsiteY579" fmla="*/ 842769 h 6636328"/>
              <a:gd name="connsiteX580" fmla="*/ 7096966 w 12192000"/>
              <a:gd name="connsiteY580" fmla="*/ 848844 h 6636328"/>
              <a:gd name="connsiteX581" fmla="*/ 7246663 w 12192000"/>
              <a:gd name="connsiteY581" fmla="*/ 1100719 h 6636328"/>
              <a:gd name="connsiteX582" fmla="*/ 6993767 w 12192000"/>
              <a:gd name="connsiteY582" fmla="*/ 1250733 h 6636328"/>
              <a:gd name="connsiteX583" fmla="*/ 6844071 w 12192000"/>
              <a:gd name="connsiteY583" fmla="*/ 998858 h 6636328"/>
              <a:gd name="connsiteX584" fmla="*/ 7055168 w 12192000"/>
              <a:gd name="connsiteY584" fmla="*/ 842769 h 6636328"/>
              <a:gd name="connsiteX585" fmla="*/ 8945772 w 12192000"/>
              <a:gd name="connsiteY585" fmla="*/ 815643 h 6636328"/>
              <a:gd name="connsiteX586" fmla="*/ 9046420 w 12192000"/>
              <a:gd name="connsiteY586" fmla="*/ 838658 h 6636328"/>
              <a:gd name="connsiteX587" fmla="*/ 9175703 w 12192000"/>
              <a:gd name="connsiteY587" fmla="*/ 1180047 h 6636328"/>
              <a:gd name="connsiteX588" fmla="*/ 8832649 w 12192000"/>
              <a:gd name="connsiteY588" fmla="*/ 1309998 h 6636328"/>
              <a:gd name="connsiteX589" fmla="*/ 8703366 w 12192000"/>
              <a:gd name="connsiteY589" fmla="*/ 968608 h 6636328"/>
              <a:gd name="connsiteX590" fmla="*/ 8945772 w 12192000"/>
              <a:gd name="connsiteY590" fmla="*/ 815643 h 6636328"/>
              <a:gd name="connsiteX591" fmla="*/ 7645684 w 12192000"/>
              <a:gd name="connsiteY591" fmla="*/ 793775 h 6636328"/>
              <a:gd name="connsiteX592" fmla="*/ 7734310 w 12192000"/>
              <a:gd name="connsiteY592" fmla="*/ 803469 h 6636328"/>
              <a:gd name="connsiteX593" fmla="*/ 7880604 w 12192000"/>
              <a:gd name="connsiteY593" fmla="*/ 1085594 h 6636328"/>
              <a:gd name="connsiteX594" fmla="*/ 7597088 w 12192000"/>
              <a:gd name="connsiteY594" fmla="*/ 1231904 h 6636328"/>
              <a:gd name="connsiteX595" fmla="*/ 7451361 w 12192000"/>
              <a:gd name="connsiteY595" fmla="*/ 949779 h 6636328"/>
              <a:gd name="connsiteX596" fmla="*/ 7645684 w 12192000"/>
              <a:gd name="connsiteY596" fmla="*/ 793775 h 6636328"/>
              <a:gd name="connsiteX597" fmla="*/ 8289868 w 12192000"/>
              <a:gd name="connsiteY597" fmla="*/ 783874 h 6636328"/>
              <a:gd name="connsiteX598" fmla="*/ 8384695 w 12192000"/>
              <a:gd name="connsiteY598" fmla="*/ 799765 h 6636328"/>
              <a:gd name="connsiteX599" fmla="*/ 8524184 w 12192000"/>
              <a:gd name="connsiteY599" fmla="*/ 1110905 h 6636328"/>
              <a:gd name="connsiteX600" fmla="*/ 8211750 w 12192000"/>
              <a:gd name="connsiteY600" fmla="*/ 1249498 h 6636328"/>
              <a:gd name="connsiteX601" fmla="*/ 8072260 w 12192000"/>
              <a:gd name="connsiteY601" fmla="*/ 938358 h 6636328"/>
              <a:gd name="connsiteX602" fmla="*/ 8289868 w 12192000"/>
              <a:gd name="connsiteY602" fmla="*/ 783874 h 6636328"/>
              <a:gd name="connsiteX603" fmla="*/ 4243097 w 12192000"/>
              <a:gd name="connsiteY603" fmla="*/ 738031 h 6636328"/>
              <a:gd name="connsiteX604" fmla="*/ 4440991 w 12192000"/>
              <a:gd name="connsiteY604" fmla="*/ 921999 h 6636328"/>
              <a:gd name="connsiteX605" fmla="*/ 4255572 w 12192000"/>
              <a:gd name="connsiteY605" fmla="*/ 1118313 h 6636328"/>
              <a:gd name="connsiteX606" fmla="*/ 4057678 w 12192000"/>
              <a:gd name="connsiteY606" fmla="*/ 934654 h 6636328"/>
              <a:gd name="connsiteX607" fmla="*/ 4243097 w 12192000"/>
              <a:gd name="connsiteY607" fmla="*/ 738031 h 6636328"/>
              <a:gd name="connsiteX608" fmla="*/ 2586668 w 12192000"/>
              <a:gd name="connsiteY608" fmla="*/ 696196 h 6636328"/>
              <a:gd name="connsiteX609" fmla="*/ 2790362 w 12192000"/>
              <a:gd name="connsiteY609" fmla="*/ 862734 h 6636328"/>
              <a:gd name="connsiteX610" fmla="*/ 2627624 w 12192000"/>
              <a:gd name="connsiteY610" fmla="*/ 1107201 h 6636328"/>
              <a:gd name="connsiteX611" fmla="*/ 2382667 w 12192000"/>
              <a:gd name="connsiteY611" fmla="*/ 944532 h 6636328"/>
              <a:gd name="connsiteX612" fmla="*/ 2544838 w 12192000"/>
              <a:gd name="connsiteY612" fmla="*/ 700373 h 6636328"/>
              <a:gd name="connsiteX613" fmla="*/ 2586668 w 12192000"/>
              <a:gd name="connsiteY613" fmla="*/ 696196 h 6636328"/>
              <a:gd name="connsiteX614" fmla="*/ 1434023 w 12192000"/>
              <a:gd name="connsiteY614" fmla="*/ 541249 h 6636328"/>
              <a:gd name="connsiteX615" fmla="*/ 1643258 w 12192000"/>
              <a:gd name="connsiteY615" fmla="*/ 709016 h 6636328"/>
              <a:gd name="connsiteX616" fmla="*/ 1485623 w 12192000"/>
              <a:gd name="connsiteY616" fmla="*/ 1012748 h 6636328"/>
              <a:gd name="connsiteX617" fmla="*/ 1181127 w 12192000"/>
              <a:gd name="connsiteY617" fmla="*/ 855326 h 6636328"/>
              <a:gd name="connsiteX618" fmla="*/ 1338762 w 12192000"/>
              <a:gd name="connsiteY618" fmla="*/ 551594 h 6636328"/>
              <a:gd name="connsiteX619" fmla="*/ 1434023 w 12192000"/>
              <a:gd name="connsiteY619" fmla="*/ 541249 h 6636328"/>
              <a:gd name="connsiteX620" fmla="*/ 4831108 w 12192000"/>
              <a:gd name="connsiteY620" fmla="*/ 518875 h 6636328"/>
              <a:gd name="connsiteX621" fmla="*/ 5034106 w 12192000"/>
              <a:gd name="connsiteY621" fmla="*/ 731858 h 6636328"/>
              <a:gd name="connsiteX622" fmla="*/ 4820902 w 12192000"/>
              <a:gd name="connsiteY622" fmla="*/ 934654 h 6636328"/>
              <a:gd name="connsiteX623" fmla="*/ 4617905 w 12192000"/>
              <a:gd name="connsiteY623" fmla="*/ 721672 h 6636328"/>
              <a:gd name="connsiteX624" fmla="*/ 4831108 w 12192000"/>
              <a:gd name="connsiteY624" fmla="*/ 518875 h 6636328"/>
              <a:gd name="connsiteX625" fmla="*/ 3146830 w 12192000"/>
              <a:gd name="connsiteY625" fmla="*/ 384523 h 6636328"/>
              <a:gd name="connsiteX626" fmla="*/ 3356827 w 12192000"/>
              <a:gd name="connsiteY626" fmla="*/ 576905 h 6636328"/>
              <a:gd name="connsiteX627" fmla="*/ 3164603 w 12192000"/>
              <a:gd name="connsiteY627" fmla="*/ 831250 h 6636328"/>
              <a:gd name="connsiteX628" fmla="*/ 2909439 w 12192000"/>
              <a:gd name="connsiteY628" fmla="*/ 641109 h 6636328"/>
              <a:gd name="connsiteX629" fmla="*/ 3101096 w 12192000"/>
              <a:gd name="connsiteY629" fmla="*/ 386456 h 6636328"/>
              <a:gd name="connsiteX630" fmla="*/ 3146830 w 12192000"/>
              <a:gd name="connsiteY630" fmla="*/ 384523 h 6636328"/>
              <a:gd name="connsiteX631" fmla="*/ 5442936 w 12192000"/>
              <a:gd name="connsiteY631" fmla="*/ 334908 h 6636328"/>
              <a:gd name="connsiteX632" fmla="*/ 5648768 w 12192000"/>
              <a:gd name="connsiteY632" fmla="*/ 576905 h 6636328"/>
              <a:gd name="connsiteX633" fmla="*/ 5406646 w 12192000"/>
              <a:gd name="connsiteY633" fmla="*/ 782171 h 6636328"/>
              <a:gd name="connsiteX634" fmla="*/ 5200813 w 12192000"/>
              <a:gd name="connsiteY634" fmla="*/ 540174 h 6636328"/>
              <a:gd name="connsiteX635" fmla="*/ 5442936 w 12192000"/>
              <a:gd name="connsiteY635" fmla="*/ 334908 h 6636328"/>
              <a:gd name="connsiteX636" fmla="*/ 6029078 w 12192000"/>
              <a:gd name="connsiteY636" fmla="*/ 185566 h 6636328"/>
              <a:gd name="connsiteX637" fmla="*/ 6078011 w 12192000"/>
              <a:gd name="connsiteY637" fmla="*/ 187672 h 6636328"/>
              <a:gd name="connsiteX638" fmla="*/ 6283843 w 12192000"/>
              <a:gd name="connsiteY638" fmla="*/ 460845 h 6636328"/>
              <a:gd name="connsiteX639" fmla="*/ 6009400 w 12192000"/>
              <a:gd name="connsiteY639" fmla="*/ 666111 h 6636328"/>
              <a:gd name="connsiteX640" fmla="*/ 5804135 w 12192000"/>
              <a:gd name="connsiteY640" fmla="*/ 392938 h 6636328"/>
              <a:gd name="connsiteX641" fmla="*/ 6029078 w 12192000"/>
              <a:gd name="connsiteY641" fmla="*/ 185566 h 6636328"/>
              <a:gd name="connsiteX642" fmla="*/ 1935459 w 12192000"/>
              <a:gd name="connsiteY642" fmla="*/ 166005 h 6636328"/>
              <a:gd name="connsiteX643" fmla="*/ 2198381 w 12192000"/>
              <a:gd name="connsiteY643" fmla="*/ 360219 h 6636328"/>
              <a:gd name="connsiteX644" fmla="*/ 2011828 w 12192000"/>
              <a:gd name="connsiteY644" fmla="*/ 673828 h 6636328"/>
              <a:gd name="connsiteX645" fmla="*/ 1696559 w 12192000"/>
              <a:gd name="connsiteY645" fmla="*/ 487391 h 6636328"/>
              <a:gd name="connsiteX646" fmla="*/ 1883679 w 12192000"/>
              <a:gd name="connsiteY646" fmla="*/ 173782 h 6636328"/>
              <a:gd name="connsiteX647" fmla="*/ 1935459 w 12192000"/>
              <a:gd name="connsiteY647" fmla="*/ 166005 h 6636328"/>
              <a:gd name="connsiteX648" fmla="*/ 10082413 w 12192000"/>
              <a:gd name="connsiteY648" fmla="*/ 148379 h 6636328"/>
              <a:gd name="connsiteX649" fmla="*/ 10213371 w 12192000"/>
              <a:gd name="connsiteY649" fmla="*/ 187672 h 6636328"/>
              <a:gd name="connsiteX650" fmla="*/ 10354562 w 12192000"/>
              <a:gd name="connsiteY650" fmla="*/ 650986 h 6636328"/>
              <a:gd name="connsiteX651" fmla="*/ 9888462 w 12192000"/>
              <a:gd name="connsiteY651" fmla="*/ 792049 h 6636328"/>
              <a:gd name="connsiteX652" fmla="*/ 9747271 w 12192000"/>
              <a:gd name="connsiteY652" fmla="*/ 328734 h 6636328"/>
              <a:gd name="connsiteX653" fmla="*/ 10082413 w 12192000"/>
              <a:gd name="connsiteY653" fmla="*/ 148379 h 6636328"/>
              <a:gd name="connsiteX654" fmla="*/ 3689107 w 12192000"/>
              <a:gd name="connsiteY654" fmla="*/ 103096 h 6636328"/>
              <a:gd name="connsiteX655" fmla="*/ 3951076 w 12192000"/>
              <a:gd name="connsiteY655" fmla="*/ 323487 h 6636328"/>
              <a:gd name="connsiteX656" fmla="*/ 3729933 w 12192000"/>
              <a:gd name="connsiteY656" fmla="*/ 584313 h 6636328"/>
              <a:gd name="connsiteX657" fmla="*/ 3468532 w 12192000"/>
              <a:gd name="connsiteY657" fmla="*/ 363923 h 6636328"/>
              <a:gd name="connsiteX658" fmla="*/ 3689107 w 12192000"/>
              <a:gd name="connsiteY658" fmla="*/ 103096 h 6636328"/>
              <a:gd name="connsiteX659" fmla="*/ 6680968 w 12192000"/>
              <a:gd name="connsiteY659" fmla="*/ 76393 h 6636328"/>
              <a:gd name="connsiteX660" fmla="*/ 6733499 w 12192000"/>
              <a:gd name="connsiteY660" fmla="*/ 81798 h 6636328"/>
              <a:gd name="connsiteX661" fmla="*/ 6936496 w 12192000"/>
              <a:gd name="connsiteY661" fmla="*/ 386456 h 6636328"/>
              <a:gd name="connsiteX662" fmla="*/ 6630866 w 12192000"/>
              <a:gd name="connsiteY662" fmla="*/ 588017 h 6636328"/>
              <a:gd name="connsiteX663" fmla="*/ 6427303 w 12192000"/>
              <a:gd name="connsiteY663" fmla="*/ 283360 h 6636328"/>
              <a:gd name="connsiteX664" fmla="*/ 6680968 w 12192000"/>
              <a:gd name="connsiteY664" fmla="*/ 76393 h 6636328"/>
              <a:gd name="connsiteX665" fmla="*/ 9372525 w 12192000"/>
              <a:gd name="connsiteY665" fmla="*/ 46045 h 6636328"/>
              <a:gd name="connsiteX666" fmla="*/ 9499478 w 12192000"/>
              <a:gd name="connsiteY666" fmla="*/ 75316 h 6636328"/>
              <a:gd name="connsiteX667" fmla="*/ 9659381 w 12192000"/>
              <a:gd name="connsiteY667" fmla="*/ 507454 h 6636328"/>
              <a:gd name="connsiteX668" fmla="*/ 9225035 w 12192000"/>
              <a:gd name="connsiteY668" fmla="*/ 667346 h 6636328"/>
              <a:gd name="connsiteX669" fmla="*/ 9065132 w 12192000"/>
              <a:gd name="connsiteY669" fmla="*/ 235516 h 6636328"/>
              <a:gd name="connsiteX670" fmla="*/ 9372525 w 12192000"/>
              <a:gd name="connsiteY670" fmla="*/ 46045 h 6636328"/>
              <a:gd name="connsiteX671" fmla="*/ 7349053 w 12192000"/>
              <a:gd name="connsiteY671" fmla="*/ 5032 h 6636328"/>
              <a:gd name="connsiteX672" fmla="*/ 7404297 w 12192000"/>
              <a:gd name="connsiteY672" fmla="*/ 13890 h 6636328"/>
              <a:gd name="connsiteX673" fmla="*/ 7601057 w 12192000"/>
              <a:gd name="connsiteY673" fmla="*/ 350032 h 6636328"/>
              <a:gd name="connsiteX674" fmla="*/ 7263106 w 12192000"/>
              <a:gd name="connsiteY674" fmla="*/ 546656 h 6636328"/>
              <a:gd name="connsiteX675" fmla="*/ 7066347 w 12192000"/>
              <a:gd name="connsiteY675" fmla="*/ 210205 h 6636328"/>
              <a:gd name="connsiteX676" fmla="*/ 7349053 w 12192000"/>
              <a:gd name="connsiteY676" fmla="*/ 5032 h 6636328"/>
              <a:gd name="connsiteX677" fmla="*/ 7884006 w 12192000"/>
              <a:gd name="connsiteY677" fmla="*/ 1235 h 6636328"/>
              <a:gd name="connsiteX678" fmla="*/ 8116489 w 12192000"/>
              <a:gd name="connsiteY678" fmla="*/ 1235 h 6636328"/>
              <a:gd name="connsiteX679" fmla="*/ 8279227 w 12192000"/>
              <a:gd name="connsiteY679" fmla="*/ 360219 h 6636328"/>
              <a:gd name="connsiteX680" fmla="*/ 7909522 w 12192000"/>
              <a:gd name="connsiteY680" fmla="*/ 546656 h 6636328"/>
              <a:gd name="connsiteX681" fmla="*/ 7721835 w 12192000"/>
              <a:gd name="connsiteY681" fmla="*/ 177486 h 6636328"/>
              <a:gd name="connsiteX682" fmla="*/ 7884006 w 12192000"/>
              <a:gd name="connsiteY682" fmla="*/ 1235 h 6636328"/>
              <a:gd name="connsiteX683" fmla="*/ 10145894 w 12192000"/>
              <a:gd name="connsiteY683" fmla="*/ 0 h 6636328"/>
              <a:gd name="connsiteX684" fmla="*/ 12192000 w 12192000"/>
              <a:gd name="connsiteY684" fmla="*/ 0 h 6636328"/>
              <a:gd name="connsiteX685" fmla="*/ 12192000 w 12192000"/>
              <a:gd name="connsiteY685" fmla="*/ 658396 h 6636328"/>
              <a:gd name="connsiteX686" fmla="*/ 12185503 w 12192000"/>
              <a:gd name="connsiteY686" fmla="*/ 662386 h 6636328"/>
              <a:gd name="connsiteX687" fmla="*/ 11734717 w 12192000"/>
              <a:gd name="connsiteY687" fmla="*/ 638639 h 6636328"/>
              <a:gd name="connsiteX688" fmla="*/ 11809565 w 12192000"/>
              <a:gd name="connsiteY688" fmla="*/ 875390 h 6636328"/>
              <a:gd name="connsiteX689" fmla="*/ 12187129 w 12192000"/>
              <a:gd name="connsiteY689" fmla="*/ 733311 h 6636328"/>
              <a:gd name="connsiteX690" fmla="*/ 12192000 w 12192000"/>
              <a:gd name="connsiteY690" fmla="*/ 734553 h 6636328"/>
              <a:gd name="connsiteX691" fmla="*/ 12192000 w 12192000"/>
              <a:gd name="connsiteY691" fmla="*/ 1503843 h 6636328"/>
              <a:gd name="connsiteX692" fmla="*/ 12151724 w 12192000"/>
              <a:gd name="connsiteY692" fmla="*/ 1512423 h 6636328"/>
              <a:gd name="connsiteX693" fmla="*/ 11875907 w 12192000"/>
              <a:gd name="connsiteY693" fmla="*/ 1430688 h 6636328"/>
              <a:gd name="connsiteX694" fmla="*/ 11725644 w 12192000"/>
              <a:gd name="connsiteY694" fmla="*/ 1099484 h 6636328"/>
              <a:gd name="connsiteX695" fmla="*/ 11218151 w 12192000"/>
              <a:gd name="connsiteY695" fmla="*/ 1173874 h 6636328"/>
              <a:gd name="connsiteX696" fmla="*/ 11059382 w 12192000"/>
              <a:gd name="connsiteY696" fmla="*/ 823842 h 6636328"/>
              <a:gd name="connsiteX697" fmla="*/ 11050310 w 12192000"/>
              <a:gd name="connsiteY697" fmla="*/ 841436 h 6636328"/>
              <a:gd name="connsiteX698" fmla="*/ 10553590 w 12192000"/>
              <a:gd name="connsiteY698" fmla="*/ 960891 h 6636328"/>
              <a:gd name="connsiteX699" fmla="*/ 10434513 w 12192000"/>
              <a:gd name="connsiteY699" fmla="*/ 466092 h 6636328"/>
              <a:gd name="connsiteX700" fmla="*/ 10930666 w 12192000"/>
              <a:gd name="connsiteY700" fmla="*/ 346328 h 6636328"/>
              <a:gd name="connsiteX701" fmla="*/ 11101342 w 12192000"/>
              <a:gd name="connsiteY701" fmla="*/ 688953 h 6636328"/>
              <a:gd name="connsiteX702" fmla="*/ 11122890 w 12192000"/>
              <a:gd name="connsiteY702" fmla="*/ 649752 h 6636328"/>
              <a:gd name="connsiteX703" fmla="*/ 11629249 w 12192000"/>
              <a:gd name="connsiteY703" fmla="*/ 544186 h 6636328"/>
              <a:gd name="connsiteX704" fmla="*/ 11539091 w 12192000"/>
              <a:gd name="connsiteY704" fmla="*/ 342624 h 6636328"/>
              <a:gd name="connsiteX705" fmla="*/ 11024793 w 12192000"/>
              <a:gd name="connsiteY705" fmla="*/ 389234 h 6636328"/>
              <a:gd name="connsiteX706" fmla="*/ 10830301 w 12192000"/>
              <a:gd name="connsiteY706" fmla="*/ 103096 h 6636328"/>
              <a:gd name="connsiteX707" fmla="*/ 10325076 w 12192000"/>
              <a:gd name="connsiteY707" fmla="*/ 192610 h 6636328"/>
              <a:gd name="connsiteX708" fmla="*/ 10145894 w 12192000"/>
              <a:gd name="connsiteY708" fmla="*/ 0 h 6636328"/>
              <a:gd name="connsiteX709" fmla="*/ 9555615 w 12192000"/>
              <a:gd name="connsiteY709" fmla="*/ 0 h 6636328"/>
              <a:gd name="connsiteX710" fmla="*/ 10027952 w 12192000"/>
              <a:gd name="connsiteY710" fmla="*/ 0 h 6636328"/>
              <a:gd name="connsiteX711" fmla="*/ 9622524 w 12192000"/>
              <a:gd name="connsiteY711" fmla="*/ 41362 h 6636328"/>
              <a:gd name="connsiteX712" fmla="*/ 9555615 w 12192000"/>
              <a:gd name="connsiteY712" fmla="*/ 0 h 6636328"/>
              <a:gd name="connsiteX713" fmla="*/ 8596764 w 12192000"/>
              <a:gd name="connsiteY713" fmla="*/ 0 h 6636328"/>
              <a:gd name="connsiteX714" fmla="*/ 8757801 w 12192000"/>
              <a:gd name="connsiteY714" fmla="*/ 0 h 6636328"/>
              <a:gd name="connsiteX715" fmla="*/ 8790689 w 12192000"/>
              <a:gd name="connsiteY715" fmla="*/ 9878 h 6636328"/>
              <a:gd name="connsiteX716" fmla="*/ 8966469 w 12192000"/>
              <a:gd name="connsiteY716" fmla="*/ 410532 h 6636328"/>
              <a:gd name="connsiteX717" fmla="*/ 8563876 w 12192000"/>
              <a:gd name="connsiteY717" fmla="*/ 585548 h 6636328"/>
              <a:gd name="connsiteX718" fmla="*/ 8388097 w 12192000"/>
              <a:gd name="connsiteY718" fmla="*/ 185202 h 6636328"/>
              <a:gd name="connsiteX719" fmla="*/ 8596764 w 12192000"/>
              <a:gd name="connsiteY719" fmla="*/ 0 h 6636328"/>
              <a:gd name="connsiteX720" fmla="*/ 5417987 w 12192000"/>
              <a:gd name="connsiteY720" fmla="*/ 0 h 6636328"/>
              <a:gd name="connsiteX721" fmla="*/ 5749132 w 12192000"/>
              <a:gd name="connsiteY721" fmla="*/ 0 h 6636328"/>
              <a:gd name="connsiteX722" fmla="*/ 5556342 w 12192000"/>
              <a:gd name="connsiteY722" fmla="*/ 50313 h 6636328"/>
              <a:gd name="connsiteX723" fmla="*/ 5417987 w 12192000"/>
              <a:gd name="connsiteY723" fmla="*/ 0 h 6636328"/>
              <a:gd name="connsiteX724" fmla="*/ 4672340 w 12192000"/>
              <a:gd name="connsiteY724" fmla="*/ 0 h 6636328"/>
              <a:gd name="connsiteX725" fmla="*/ 5199112 w 12192000"/>
              <a:gd name="connsiteY725" fmla="*/ 0 h 6636328"/>
              <a:gd name="connsiteX726" fmla="*/ 4926370 w 12192000"/>
              <a:gd name="connsiteY726" fmla="*/ 192610 h 6636328"/>
              <a:gd name="connsiteX727" fmla="*/ 4672340 w 12192000"/>
              <a:gd name="connsiteY727" fmla="*/ 0 h 6636328"/>
              <a:gd name="connsiteX728" fmla="*/ 4076957 w 12192000"/>
              <a:gd name="connsiteY728" fmla="*/ 0 h 6636328"/>
              <a:gd name="connsiteX729" fmla="*/ 4543056 w 12192000"/>
              <a:gd name="connsiteY729" fmla="*/ 0 h 6636328"/>
              <a:gd name="connsiteX730" fmla="*/ 4569707 w 12192000"/>
              <a:gd name="connsiteY730" fmla="*/ 107109 h 6636328"/>
              <a:gd name="connsiteX731" fmla="*/ 4316811 w 12192000"/>
              <a:gd name="connsiteY731" fmla="*/ 371331 h 6636328"/>
              <a:gd name="connsiteX732" fmla="*/ 4051440 w 12192000"/>
              <a:gd name="connsiteY732" fmla="*/ 119456 h 6636328"/>
              <a:gd name="connsiteX733" fmla="*/ 4076957 w 12192000"/>
              <a:gd name="connsiteY733" fmla="*/ 0 h 6636328"/>
              <a:gd name="connsiteX734" fmla="*/ 2899232 w 12192000"/>
              <a:gd name="connsiteY734" fmla="*/ 0 h 6636328"/>
              <a:gd name="connsiteX735" fmla="*/ 3322238 w 12192000"/>
              <a:gd name="connsiteY735" fmla="*/ 0 h 6636328"/>
              <a:gd name="connsiteX736" fmla="*/ 3149860 w 12192000"/>
              <a:gd name="connsiteY736" fmla="*/ 87971 h 6636328"/>
              <a:gd name="connsiteX737" fmla="*/ 2899232 w 12192000"/>
              <a:gd name="connsiteY737" fmla="*/ 0 h 6636328"/>
              <a:gd name="connsiteX738" fmla="*/ 2254518 w 12192000"/>
              <a:gd name="connsiteY738" fmla="*/ 0 h 6636328"/>
              <a:gd name="connsiteX739" fmla="*/ 2772217 w 12192000"/>
              <a:gd name="connsiteY739" fmla="*/ 0 h 6636328"/>
              <a:gd name="connsiteX740" fmla="*/ 2785259 w 12192000"/>
              <a:gd name="connsiteY740" fmla="*/ 42597 h 6636328"/>
              <a:gd name="connsiteX741" fmla="*/ 2566385 w 12192000"/>
              <a:gd name="connsiteY741" fmla="*/ 365157 h 6636328"/>
              <a:gd name="connsiteX742" fmla="*/ 2242610 w 12192000"/>
              <a:gd name="connsiteY742" fmla="*/ 147236 h 6636328"/>
              <a:gd name="connsiteX743" fmla="*/ 2254518 w 12192000"/>
              <a:gd name="connsiteY743" fmla="*/ 0 h 6636328"/>
              <a:gd name="connsiteX744" fmla="*/ 500122 w 12192000"/>
              <a:gd name="connsiteY744" fmla="*/ 0 h 6636328"/>
              <a:gd name="connsiteX745" fmla="*/ 1569543 w 12192000"/>
              <a:gd name="connsiteY745" fmla="*/ 0 h 6636328"/>
              <a:gd name="connsiteX746" fmla="*/ 1567275 w 12192000"/>
              <a:gd name="connsiteY746" fmla="*/ 3704 h 6636328"/>
              <a:gd name="connsiteX747" fmla="*/ 1350102 w 12192000"/>
              <a:gd name="connsiteY747" fmla="*/ 287064 h 6636328"/>
              <a:gd name="connsiteX748" fmla="*/ 1117619 w 12192000"/>
              <a:gd name="connsiteY748" fmla="*/ 267000 h 6636328"/>
              <a:gd name="connsiteX749" fmla="*/ 938437 w 12192000"/>
              <a:gd name="connsiteY749" fmla="*/ 564250 h 6636328"/>
              <a:gd name="connsiteX750" fmla="*/ 810288 w 12192000"/>
              <a:gd name="connsiteY750" fmla="*/ 659938 h 6636328"/>
              <a:gd name="connsiteX751" fmla="*/ 597084 w 12192000"/>
              <a:gd name="connsiteY751" fmla="*/ 656234 h 6636328"/>
              <a:gd name="connsiteX752" fmla="*/ 412799 w 12192000"/>
              <a:gd name="connsiteY752" fmla="*/ 1092076 h 6636328"/>
              <a:gd name="connsiteX753" fmla="*/ 82787 w 12192000"/>
              <a:gd name="connsiteY753" fmla="*/ 1059357 h 6636328"/>
              <a:gd name="connsiteX754" fmla="*/ 0 w 12192000"/>
              <a:gd name="connsiteY754" fmla="*/ 1006266 h 6636328"/>
              <a:gd name="connsiteX755" fmla="*/ 0 w 12192000"/>
              <a:gd name="connsiteY755" fmla="*/ 571658 h 6636328"/>
              <a:gd name="connsiteX756" fmla="*/ 138356 w 12192000"/>
              <a:gd name="connsiteY756" fmla="*/ 460845 h 6636328"/>
              <a:gd name="connsiteX757" fmla="*/ 426975 w 12192000"/>
              <a:gd name="connsiteY757" fmla="*/ 469797 h 6636328"/>
              <a:gd name="connsiteX758" fmla="*/ 413933 w 12192000"/>
              <a:gd name="connsiteY758" fmla="*/ 366392 h 6636328"/>
              <a:gd name="connsiteX759" fmla="*/ 500122 w 12192000"/>
              <a:gd name="connsiteY759" fmla="*/ 0 h 6636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Lst>
            <a:rect l="l" t="t" r="r" b="b"/>
            <a:pathLst>
              <a:path w="12192000" h="6636328">
                <a:moveTo>
                  <a:pt x="11215174" y="6560559"/>
                </a:moveTo>
                <a:cubicBezTo>
                  <a:pt x="11224813" y="6562951"/>
                  <a:pt x="11233744" y="6568970"/>
                  <a:pt x="11239698" y="6577767"/>
                </a:cubicBezTo>
                <a:cubicBezTo>
                  <a:pt x="11251039" y="6595361"/>
                  <a:pt x="11244801" y="6619437"/>
                  <a:pt x="11226656" y="6630550"/>
                </a:cubicBezTo>
                <a:cubicBezTo>
                  <a:pt x="11209078" y="6641970"/>
                  <a:pt x="11184696" y="6635797"/>
                  <a:pt x="11173355" y="6617894"/>
                </a:cubicBezTo>
                <a:cubicBezTo>
                  <a:pt x="11162015" y="6600300"/>
                  <a:pt x="11168252" y="6576532"/>
                  <a:pt x="11186397" y="6565111"/>
                </a:cubicBezTo>
                <a:cubicBezTo>
                  <a:pt x="11195186" y="6559401"/>
                  <a:pt x="11205534" y="6558166"/>
                  <a:pt x="11215174" y="6560559"/>
                </a:cubicBezTo>
                <a:close/>
                <a:moveTo>
                  <a:pt x="10788270" y="6319641"/>
                </a:moveTo>
                <a:cubicBezTo>
                  <a:pt x="10793728" y="6320413"/>
                  <a:pt x="10798831" y="6323268"/>
                  <a:pt x="10802517" y="6328361"/>
                </a:cubicBezTo>
                <a:cubicBezTo>
                  <a:pt x="10810455" y="6338547"/>
                  <a:pt x="10807620" y="6352129"/>
                  <a:pt x="10797413" y="6358611"/>
                </a:cubicBezTo>
                <a:cubicBezTo>
                  <a:pt x="10787207" y="6364784"/>
                  <a:pt x="10773598" y="6363550"/>
                  <a:pt x="10766794" y="6353363"/>
                </a:cubicBezTo>
                <a:cubicBezTo>
                  <a:pt x="10760556" y="6343486"/>
                  <a:pt x="10762258" y="6329596"/>
                  <a:pt x="10771897" y="6323422"/>
                </a:cubicBezTo>
                <a:cubicBezTo>
                  <a:pt x="10777000" y="6320181"/>
                  <a:pt x="10782812" y="6318870"/>
                  <a:pt x="10788270" y="6319641"/>
                </a:cubicBezTo>
                <a:close/>
                <a:moveTo>
                  <a:pt x="10352861" y="6114144"/>
                </a:moveTo>
                <a:cubicBezTo>
                  <a:pt x="10354562" y="6112909"/>
                  <a:pt x="10357964" y="6112909"/>
                  <a:pt x="10359665" y="6115379"/>
                </a:cubicBezTo>
                <a:cubicBezTo>
                  <a:pt x="10360799" y="6116613"/>
                  <a:pt x="10360799" y="6120626"/>
                  <a:pt x="10357964" y="6121861"/>
                </a:cubicBezTo>
                <a:cubicBezTo>
                  <a:pt x="10356830" y="6123095"/>
                  <a:pt x="10352861" y="6123095"/>
                  <a:pt x="10351727" y="6120626"/>
                </a:cubicBezTo>
                <a:cubicBezTo>
                  <a:pt x="10350593" y="6119083"/>
                  <a:pt x="10350593" y="6115379"/>
                  <a:pt x="10352861" y="6114144"/>
                </a:cubicBezTo>
                <a:close/>
                <a:moveTo>
                  <a:pt x="11958357" y="6101040"/>
                </a:moveTo>
                <a:cubicBezTo>
                  <a:pt x="11999236" y="6094891"/>
                  <a:pt x="12042189" y="6112832"/>
                  <a:pt x="12064729" y="6150567"/>
                </a:cubicBezTo>
                <a:cubicBezTo>
                  <a:pt x="12095349" y="6201189"/>
                  <a:pt x="12080039" y="6266627"/>
                  <a:pt x="12029573" y="6296877"/>
                </a:cubicBezTo>
                <a:cubicBezTo>
                  <a:pt x="11979674" y="6327126"/>
                  <a:pt x="11913898" y="6312002"/>
                  <a:pt x="11883279" y="6261688"/>
                </a:cubicBezTo>
                <a:cubicBezTo>
                  <a:pt x="11852659" y="6211066"/>
                  <a:pt x="11869670" y="6145628"/>
                  <a:pt x="11919002" y="6115379"/>
                </a:cubicBezTo>
                <a:cubicBezTo>
                  <a:pt x="11931335" y="6107816"/>
                  <a:pt x="11944731" y="6103090"/>
                  <a:pt x="11958357" y="6101040"/>
                </a:cubicBezTo>
                <a:close/>
                <a:moveTo>
                  <a:pt x="11543981" y="5815351"/>
                </a:moveTo>
                <a:cubicBezTo>
                  <a:pt x="11566592" y="5819441"/>
                  <a:pt x="11587572" y="5832019"/>
                  <a:pt x="11601464" y="5852083"/>
                </a:cubicBezTo>
                <a:cubicBezTo>
                  <a:pt x="11629249" y="5892519"/>
                  <a:pt x="11619042" y="5947771"/>
                  <a:pt x="11578783" y="5975551"/>
                </a:cubicBezTo>
                <a:cubicBezTo>
                  <a:pt x="11537957" y="6003331"/>
                  <a:pt x="11481820" y="5993145"/>
                  <a:pt x="11454036" y="5953018"/>
                </a:cubicBezTo>
                <a:cubicBezTo>
                  <a:pt x="11426251" y="5912582"/>
                  <a:pt x="11436458" y="5857330"/>
                  <a:pt x="11476717" y="5829550"/>
                </a:cubicBezTo>
                <a:cubicBezTo>
                  <a:pt x="11497130" y="5815660"/>
                  <a:pt x="11521371" y="5811261"/>
                  <a:pt x="11543981" y="5815351"/>
                </a:cubicBezTo>
                <a:close/>
                <a:moveTo>
                  <a:pt x="11082276" y="5564402"/>
                </a:moveTo>
                <a:cubicBezTo>
                  <a:pt x="11100634" y="5566640"/>
                  <a:pt x="11118070" y="5575823"/>
                  <a:pt x="11130261" y="5591565"/>
                </a:cubicBezTo>
                <a:cubicBezTo>
                  <a:pt x="11154643" y="5623049"/>
                  <a:pt x="11149540" y="5668424"/>
                  <a:pt x="11117786" y="5693426"/>
                </a:cubicBezTo>
                <a:cubicBezTo>
                  <a:pt x="11086032" y="5717502"/>
                  <a:pt x="11040103" y="5712255"/>
                  <a:pt x="11015721" y="5680771"/>
                </a:cubicBezTo>
                <a:cubicBezTo>
                  <a:pt x="10991905" y="5649286"/>
                  <a:pt x="10997009" y="5603912"/>
                  <a:pt x="11028762" y="5578909"/>
                </a:cubicBezTo>
                <a:cubicBezTo>
                  <a:pt x="11044639" y="5566871"/>
                  <a:pt x="11063918" y="5562164"/>
                  <a:pt x="11082276" y="5564402"/>
                </a:cubicBezTo>
                <a:close/>
                <a:moveTo>
                  <a:pt x="10613128" y="5349953"/>
                </a:moveTo>
                <a:cubicBezTo>
                  <a:pt x="10627446" y="5350879"/>
                  <a:pt x="10641480" y="5357130"/>
                  <a:pt x="10651686" y="5368396"/>
                </a:cubicBezTo>
                <a:cubicBezTo>
                  <a:pt x="10671532" y="5391238"/>
                  <a:pt x="10669264" y="5426426"/>
                  <a:pt x="10646583" y="5446490"/>
                </a:cubicBezTo>
                <a:cubicBezTo>
                  <a:pt x="10623335" y="5466862"/>
                  <a:pt x="10588179" y="5464084"/>
                  <a:pt x="10567766" y="5441551"/>
                </a:cubicBezTo>
                <a:cubicBezTo>
                  <a:pt x="10547353" y="5418709"/>
                  <a:pt x="10549621" y="5383521"/>
                  <a:pt x="10572869" y="5363457"/>
                </a:cubicBezTo>
                <a:cubicBezTo>
                  <a:pt x="10584209" y="5353425"/>
                  <a:pt x="10598810" y="5349027"/>
                  <a:pt x="10613128" y="5349953"/>
                </a:cubicBezTo>
                <a:close/>
                <a:moveTo>
                  <a:pt x="12192000" y="5348707"/>
                </a:moveTo>
                <a:lnTo>
                  <a:pt x="12192000" y="5617159"/>
                </a:lnTo>
                <a:lnTo>
                  <a:pt x="12187846" y="5615564"/>
                </a:lnTo>
                <a:cubicBezTo>
                  <a:pt x="12169913" y="5604375"/>
                  <a:pt x="12154036" y="5589559"/>
                  <a:pt x="12141278" y="5571193"/>
                </a:cubicBezTo>
                <a:cubicBezTo>
                  <a:pt x="12093080" y="5499581"/>
                  <a:pt x="12111792" y="5402350"/>
                  <a:pt x="12183238" y="5353271"/>
                </a:cubicBezTo>
                <a:close/>
                <a:moveTo>
                  <a:pt x="10142776" y="5171850"/>
                </a:moveTo>
                <a:cubicBezTo>
                  <a:pt x="10152699" y="5171850"/>
                  <a:pt x="10162622" y="5175632"/>
                  <a:pt x="10170277" y="5183194"/>
                </a:cubicBezTo>
                <a:cubicBezTo>
                  <a:pt x="10185587" y="5198319"/>
                  <a:pt x="10185587" y="5222395"/>
                  <a:pt x="10170277" y="5237520"/>
                </a:cubicBezTo>
                <a:cubicBezTo>
                  <a:pt x="10154967" y="5252645"/>
                  <a:pt x="10130584" y="5252645"/>
                  <a:pt x="10115275" y="5237520"/>
                </a:cubicBezTo>
                <a:cubicBezTo>
                  <a:pt x="10100532" y="5222395"/>
                  <a:pt x="10100532" y="5198319"/>
                  <a:pt x="10115275" y="5183194"/>
                </a:cubicBezTo>
                <a:cubicBezTo>
                  <a:pt x="10122929" y="5175632"/>
                  <a:pt x="10132852" y="5171850"/>
                  <a:pt x="10142776" y="5171850"/>
                </a:cubicBezTo>
                <a:close/>
                <a:moveTo>
                  <a:pt x="11808076" y="5031290"/>
                </a:moveTo>
                <a:cubicBezTo>
                  <a:pt x="11843870" y="5035881"/>
                  <a:pt x="11877892" y="5054170"/>
                  <a:pt x="11901424" y="5085037"/>
                </a:cubicBezTo>
                <a:cubicBezTo>
                  <a:pt x="11947920" y="5146771"/>
                  <a:pt x="11936580" y="5235051"/>
                  <a:pt x="11875907" y="5281660"/>
                </a:cubicBezTo>
                <a:cubicBezTo>
                  <a:pt x="11814668" y="5329504"/>
                  <a:pt x="11725644" y="5318083"/>
                  <a:pt x="11679147" y="5256349"/>
                </a:cubicBezTo>
                <a:cubicBezTo>
                  <a:pt x="11632084" y="5194615"/>
                  <a:pt x="11643424" y="5107878"/>
                  <a:pt x="11704097" y="5059726"/>
                </a:cubicBezTo>
                <a:cubicBezTo>
                  <a:pt x="11734716" y="5035804"/>
                  <a:pt x="11772282" y="5026698"/>
                  <a:pt x="11808076" y="5031290"/>
                </a:cubicBezTo>
                <a:close/>
                <a:moveTo>
                  <a:pt x="9672423" y="5029090"/>
                </a:moveTo>
                <a:cubicBezTo>
                  <a:pt x="9677810" y="5028936"/>
                  <a:pt x="9683197" y="5030865"/>
                  <a:pt x="9687733" y="5034723"/>
                </a:cubicBezTo>
                <a:cubicBezTo>
                  <a:pt x="9696238" y="5042132"/>
                  <a:pt x="9696238" y="5056022"/>
                  <a:pt x="9688867" y="5064973"/>
                </a:cubicBezTo>
                <a:cubicBezTo>
                  <a:pt x="9680928" y="5073616"/>
                  <a:pt x="9667320" y="5073616"/>
                  <a:pt x="9658247" y="5066208"/>
                </a:cubicBezTo>
                <a:cubicBezTo>
                  <a:pt x="9649742" y="5058491"/>
                  <a:pt x="9649742" y="5044601"/>
                  <a:pt x="9657113" y="5035958"/>
                </a:cubicBezTo>
                <a:cubicBezTo>
                  <a:pt x="9661650" y="5031482"/>
                  <a:pt x="9667036" y="5029245"/>
                  <a:pt x="9672423" y="5029090"/>
                </a:cubicBezTo>
                <a:close/>
                <a:moveTo>
                  <a:pt x="9207457" y="4922676"/>
                </a:moveTo>
                <a:cubicBezTo>
                  <a:pt x="9210292" y="4923911"/>
                  <a:pt x="9210292" y="4926380"/>
                  <a:pt x="9208591" y="4928849"/>
                </a:cubicBezTo>
                <a:cubicBezTo>
                  <a:pt x="9207457" y="4931319"/>
                  <a:pt x="9205189" y="4931319"/>
                  <a:pt x="9202354" y="4930084"/>
                </a:cubicBezTo>
                <a:cubicBezTo>
                  <a:pt x="9200086" y="4928849"/>
                  <a:pt x="9200086" y="4926380"/>
                  <a:pt x="9201220" y="4923911"/>
                </a:cubicBezTo>
                <a:cubicBezTo>
                  <a:pt x="9203488" y="4921441"/>
                  <a:pt x="9206323" y="4921441"/>
                  <a:pt x="9207457" y="4922676"/>
                </a:cubicBezTo>
                <a:close/>
                <a:moveTo>
                  <a:pt x="11307246" y="4774591"/>
                </a:moveTo>
                <a:cubicBezTo>
                  <a:pt x="11338787" y="4776829"/>
                  <a:pt x="11369548" y="4791028"/>
                  <a:pt x="11391662" y="4816802"/>
                </a:cubicBezTo>
                <a:cubicBezTo>
                  <a:pt x="11436458" y="4868350"/>
                  <a:pt x="11431355" y="4946444"/>
                  <a:pt x="11379188" y="4990584"/>
                </a:cubicBezTo>
                <a:cubicBezTo>
                  <a:pt x="11328155" y="5034723"/>
                  <a:pt x="11249905" y="5029785"/>
                  <a:pt x="11205109" y="4977928"/>
                </a:cubicBezTo>
                <a:cubicBezTo>
                  <a:pt x="11160881" y="4926380"/>
                  <a:pt x="11165984" y="4848287"/>
                  <a:pt x="11218151" y="4804147"/>
                </a:cubicBezTo>
                <a:cubicBezTo>
                  <a:pt x="11243384" y="4782077"/>
                  <a:pt x="11275705" y="4772354"/>
                  <a:pt x="11307246" y="4774591"/>
                </a:cubicBezTo>
                <a:close/>
                <a:moveTo>
                  <a:pt x="10801666" y="4555436"/>
                </a:moveTo>
                <a:cubicBezTo>
                  <a:pt x="10828884" y="4555899"/>
                  <a:pt x="10855818" y="4566625"/>
                  <a:pt x="10876231" y="4587460"/>
                </a:cubicBezTo>
                <a:cubicBezTo>
                  <a:pt x="10918191" y="4629131"/>
                  <a:pt x="10917057" y="4695803"/>
                  <a:pt x="10875097" y="4736239"/>
                </a:cubicBezTo>
                <a:cubicBezTo>
                  <a:pt x="10832002" y="4777601"/>
                  <a:pt x="10764526" y="4776366"/>
                  <a:pt x="10723699" y="4735004"/>
                </a:cubicBezTo>
                <a:cubicBezTo>
                  <a:pt x="10681739" y="4693334"/>
                  <a:pt x="10683440" y="4626661"/>
                  <a:pt x="10725400" y="4584991"/>
                </a:cubicBezTo>
                <a:cubicBezTo>
                  <a:pt x="10746947" y="4564773"/>
                  <a:pt x="10774449" y="4554973"/>
                  <a:pt x="10801666" y="4555436"/>
                </a:cubicBezTo>
                <a:close/>
                <a:moveTo>
                  <a:pt x="10293606" y="4374477"/>
                </a:moveTo>
                <a:cubicBezTo>
                  <a:pt x="10316429" y="4373397"/>
                  <a:pt x="10339536" y="4380959"/>
                  <a:pt x="10357964" y="4397319"/>
                </a:cubicBezTo>
                <a:cubicBezTo>
                  <a:pt x="10394821" y="4430038"/>
                  <a:pt x="10397656" y="4486833"/>
                  <a:pt x="10364201" y="4523257"/>
                </a:cubicBezTo>
                <a:cubicBezTo>
                  <a:pt x="10330180" y="4559680"/>
                  <a:pt x="10274043" y="4562458"/>
                  <a:pt x="10237186" y="4529430"/>
                </a:cubicBezTo>
                <a:cubicBezTo>
                  <a:pt x="10200896" y="4496711"/>
                  <a:pt x="10198061" y="4440224"/>
                  <a:pt x="10230949" y="4403492"/>
                </a:cubicBezTo>
                <a:cubicBezTo>
                  <a:pt x="10248243" y="4385281"/>
                  <a:pt x="10270783" y="4375558"/>
                  <a:pt x="10293606" y="4374477"/>
                </a:cubicBezTo>
                <a:close/>
                <a:moveTo>
                  <a:pt x="69036" y="4326865"/>
                </a:moveTo>
                <a:cubicBezTo>
                  <a:pt x="74565" y="4327637"/>
                  <a:pt x="79952" y="4330492"/>
                  <a:pt x="83921" y="4335585"/>
                </a:cubicBezTo>
                <a:cubicBezTo>
                  <a:pt x="90158" y="4345771"/>
                  <a:pt x="89024" y="4359353"/>
                  <a:pt x="78818" y="4365835"/>
                </a:cubicBezTo>
                <a:cubicBezTo>
                  <a:pt x="68611" y="4372008"/>
                  <a:pt x="54435" y="4370773"/>
                  <a:pt x="48198" y="4360896"/>
                </a:cubicBezTo>
                <a:cubicBezTo>
                  <a:pt x="41960" y="4350710"/>
                  <a:pt x="43095" y="4336820"/>
                  <a:pt x="53301" y="4330646"/>
                </a:cubicBezTo>
                <a:cubicBezTo>
                  <a:pt x="57838" y="4327405"/>
                  <a:pt x="63508" y="4326093"/>
                  <a:pt x="69036" y="4326865"/>
                </a:cubicBezTo>
                <a:close/>
                <a:moveTo>
                  <a:pt x="9785900" y="4229518"/>
                </a:moveTo>
                <a:cubicBezTo>
                  <a:pt x="9804258" y="4227628"/>
                  <a:pt x="9823254" y="4232952"/>
                  <a:pt x="9838563" y="4246071"/>
                </a:cubicBezTo>
                <a:cubicBezTo>
                  <a:pt x="9869183" y="4271382"/>
                  <a:pt x="9874286" y="4316756"/>
                  <a:pt x="9848770" y="4348240"/>
                </a:cubicBezTo>
                <a:cubicBezTo>
                  <a:pt x="9823253" y="4378490"/>
                  <a:pt x="9779025" y="4383429"/>
                  <a:pt x="9747271" y="4358118"/>
                </a:cubicBezTo>
                <a:cubicBezTo>
                  <a:pt x="9716651" y="4333116"/>
                  <a:pt x="9711548" y="4287741"/>
                  <a:pt x="9737065" y="4256257"/>
                </a:cubicBezTo>
                <a:cubicBezTo>
                  <a:pt x="9749823" y="4240514"/>
                  <a:pt x="9767543" y="4231409"/>
                  <a:pt x="9785900" y="4229518"/>
                </a:cubicBezTo>
                <a:close/>
                <a:moveTo>
                  <a:pt x="12004624" y="4216207"/>
                </a:moveTo>
                <a:cubicBezTo>
                  <a:pt x="12053388" y="4219988"/>
                  <a:pt x="12100735" y="4242367"/>
                  <a:pt x="12135041" y="4282802"/>
                </a:cubicBezTo>
                <a:cubicBezTo>
                  <a:pt x="12203652" y="4363365"/>
                  <a:pt x="12194579" y="4482821"/>
                  <a:pt x="12113494" y="4551037"/>
                </a:cubicBezTo>
                <a:cubicBezTo>
                  <a:pt x="12032975" y="4618944"/>
                  <a:pt x="11912764" y="4610302"/>
                  <a:pt x="11844154" y="4529430"/>
                </a:cubicBezTo>
                <a:cubicBezTo>
                  <a:pt x="11775543" y="4450102"/>
                  <a:pt x="11785749" y="4329412"/>
                  <a:pt x="11865701" y="4261195"/>
                </a:cubicBezTo>
                <a:cubicBezTo>
                  <a:pt x="11905677" y="4227242"/>
                  <a:pt x="11955859" y="4212426"/>
                  <a:pt x="12004624" y="4216207"/>
                </a:cubicBezTo>
                <a:close/>
                <a:moveTo>
                  <a:pt x="9281525" y="4122564"/>
                </a:moveTo>
                <a:cubicBezTo>
                  <a:pt x="9295489" y="4120210"/>
                  <a:pt x="9310373" y="4123374"/>
                  <a:pt x="9323132" y="4132788"/>
                </a:cubicBezTo>
                <a:cubicBezTo>
                  <a:pt x="9348648" y="4150383"/>
                  <a:pt x="9353751" y="4184336"/>
                  <a:pt x="9335606" y="4209647"/>
                </a:cubicBezTo>
                <a:cubicBezTo>
                  <a:pt x="9318028" y="4234650"/>
                  <a:pt x="9283439" y="4239897"/>
                  <a:pt x="9258490" y="4222303"/>
                </a:cubicBezTo>
                <a:cubicBezTo>
                  <a:pt x="9232974" y="4204709"/>
                  <a:pt x="9227870" y="4170446"/>
                  <a:pt x="9245448" y="4145444"/>
                </a:cubicBezTo>
                <a:cubicBezTo>
                  <a:pt x="9254520" y="4132788"/>
                  <a:pt x="9267562" y="4124917"/>
                  <a:pt x="9281525" y="4122564"/>
                </a:cubicBezTo>
                <a:close/>
                <a:moveTo>
                  <a:pt x="8782113" y="4051068"/>
                </a:moveTo>
                <a:cubicBezTo>
                  <a:pt x="8791823" y="4048984"/>
                  <a:pt x="8802313" y="4050836"/>
                  <a:pt x="8811102" y="4057164"/>
                </a:cubicBezTo>
                <a:cubicBezTo>
                  <a:pt x="8829247" y="4068585"/>
                  <a:pt x="8834350" y="4092353"/>
                  <a:pt x="8822443" y="4109947"/>
                </a:cubicBezTo>
                <a:cubicBezTo>
                  <a:pt x="8811102" y="4127850"/>
                  <a:pt x="8787287" y="4132788"/>
                  <a:pt x="8769142" y="4121368"/>
                </a:cubicBezTo>
                <a:cubicBezTo>
                  <a:pt x="8751564" y="4109947"/>
                  <a:pt x="8746461" y="4086179"/>
                  <a:pt x="8757801" y="4068585"/>
                </a:cubicBezTo>
                <a:cubicBezTo>
                  <a:pt x="8763472" y="4059171"/>
                  <a:pt x="8772402" y="4053151"/>
                  <a:pt x="8782113" y="4051068"/>
                </a:cubicBezTo>
                <a:close/>
                <a:moveTo>
                  <a:pt x="8290638" y="4014606"/>
                </a:moveTo>
                <a:cubicBezTo>
                  <a:pt x="8295954" y="4013024"/>
                  <a:pt x="8301908" y="4013642"/>
                  <a:pt x="8307011" y="4016728"/>
                </a:cubicBezTo>
                <a:cubicBezTo>
                  <a:pt x="8318352" y="4021976"/>
                  <a:pt x="8322321" y="4035866"/>
                  <a:pt x="8316084" y="4045743"/>
                </a:cubicBezTo>
                <a:cubicBezTo>
                  <a:pt x="8310981" y="4057164"/>
                  <a:pt x="8296805" y="4059633"/>
                  <a:pt x="8286598" y="4054695"/>
                </a:cubicBezTo>
                <a:cubicBezTo>
                  <a:pt x="8275258" y="4048521"/>
                  <a:pt x="8271288" y="4035866"/>
                  <a:pt x="8278093" y="4025680"/>
                </a:cubicBezTo>
                <a:cubicBezTo>
                  <a:pt x="8280645" y="4019969"/>
                  <a:pt x="8285323" y="4016188"/>
                  <a:pt x="8290638" y="4014606"/>
                </a:cubicBezTo>
                <a:close/>
                <a:moveTo>
                  <a:pt x="7813127" y="4011790"/>
                </a:moveTo>
                <a:cubicBezTo>
                  <a:pt x="7815395" y="4013024"/>
                  <a:pt x="7817096" y="4015494"/>
                  <a:pt x="7815395" y="4018272"/>
                </a:cubicBezTo>
                <a:cubicBezTo>
                  <a:pt x="7814261" y="4020741"/>
                  <a:pt x="7811993" y="4021976"/>
                  <a:pt x="7809158" y="4020741"/>
                </a:cubicBezTo>
                <a:cubicBezTo>
                  <a:pt x="7806890" y="4019506"/>
                  <a:pt x="7805189" y="4016728"/>
                  <a:pt x="7806890" y="4014259"/>
                </a:cubicBezTo>
                <a:cubicBezTo>
                  <a:pt x="7808024" y="4011790"/>
                  <a:pt x="7810292" y="4011790"/>
                  <a:pt x="7813127" y="4011790"/>
                </a:cubicBezTo>
                <a:close/>
                <a:moveTo>
                  <a:pt x="11465731" y="3955804"/>
                </a:moveTo>
                <a:cubicBezTo>
                  <a:pt x="11510314" y="3956769"/>
                  <a:pt x="11554401" y="3974749"/>
                  <a:pt x="11587288" y="4009320"/>
                </a:cubicBezTo>
                <a:cubicBezTo>
                  <a:pt x="11653631" y="4078462"/>
                  <a:pt x="11650796" y="4188040"/>
                  <a:pt x="11582185" y="4255022"/>
                </a:cubicBezTo>
                <a:cubicBezTo>
                  <a:pt x="11512440" y="4321695"/>
                  <a:pt x="11403570" y="4319225"/>
                  <a:pt x="11336093" y="4249775"/>
                </a:cubicBezTo>
                <a:cubicBezTo>
                  <a:pt x="11269751" y="4180632"/>
                  <a:pt x="11271452" y="4071054"/>
                  <a:pt x="11341197" y="4004381"/>
                </a:cubicBezTo>
                <a:cubicBezTo>
                  <a:pt x="11376069" y="3970891"/>
                  <a:pt x="11421149" y="3954840"/>
                  <a:pt x="11465731" y="3955804"/>
                </a:cubicBezTo>
                <a:close/>
                <a:moveTo>
                  <a:pt x="1282626" y="3897273"/>
                </a:moveTo>
                <a:cubicBezTo>
                  <a:pt x="1285461" y="3896038"/>
                  <a:pt x="1287729" y="3897273"/>
                  <a:pt x="1288863" y="3899742"/>
                </a:cubicBezTo>
                <a:cubicBezTo>
                  <a:pt x="1290564" y="3902212"/>
                  <a:pt x="1288863" y="3904681"/>
                  <a:pt x="1286595" y="3905916"/>
                </a:cubicBezTo>
                <a:cubicBezTo>
                  <a:pt x="1283760" y="3907150"/>
                  <a:pt x="1281491" y="3905916"/>
                  <a:pt x="1280357" y="3903446"/>
                </a:cubicBezTo>
                <a:cubicBezTo>
                  <a:pt x="1278656" y="3900977"/>
                  <a:pt x="1280357" y="3898508"/>
                  <a:pt x="1282626" y="3897273"/>
                </a:cubicBezTo>
                <a:close/>
                <a:moveTo>
                  <a:pt x="347165" y="3890907"/>
                </a:moveTo>
                <a:cubicBezTo>
                  <a:pt x="356663" y="3893106"/>
                  <a:pt x="365169" y="3899125"/>
                  <a:pt x="370839" y="3908694"/>
                </a:cubicBezTo>
                <a:cubicBezTo>
                  <a:pt x="382179" y="3926288"/>
                  <a:pt x="375942" y="3950055"/>
                  <a:pt x="358364" y="3961476"/>
                </a:cubicBezTo>
                <a:cubicBezTo>
                  <a:pt x="340219" y="3972897"/>
                  <a:pt x="316404" y="3966415"/>
                  <a:pt x="305063" y="3948821"/>
                </a:cubicBezTo>
                <a:cubicBezTo>
                  <a:pt x="293156" y="3931227"/>
                  <a:pt x="299960" y="3907150"/>
                  <a:pt x="317538" y="3896038"/>
                </a:cubicBezTo>
                <a:cubicBezTo>
                  <a:pt x="327177" y="3890328"/>
                  <a:pt x="337667" y="3888707"/>
                  <a:pt x="347165" y="3890907"/>
                </a:cubicBezTo>
                <a:close/>
                <a:moveTo>
                  <a:pt x="10919680" y="3734333"/>
                </a:moveTo>
                <a:cubicBezTo>
                  <a:pt x="10960010" y="3732752"/>
                  <a:pt x="11000978" y="3746642"/>
                  <a:pt x="11032732" y="3776274"/>
                </a:cubicBezTo>
                <a:cubicBezTo>
                  <a:pt x="11097373" y="3835539"/>
                  <a:pt x="11099641" y="3934931"/>
                  <a:pt x="11041237" y="3997899"/>
                </a:cubicBezTo>
                <a:cubicBezTo>
                  <a:pt x="10981699" y="4062103"/>
                  <a:pt x="10882468" y="4066116"/>
                  <a:pt x="10817827" y="4006851"/>
                </a:cubicBezTo>
                <a:cubicBezTo>
                  <a:pt x="10754319" y="3947586"/>
                  <a:pt x="10750350" y="3848194"/>
                  <a:pt x="10810455" y="3785225"/>
                </a:cubicBezTo>
                <a:cubicBezTo>
                  <a:pt x="10839657" y="3752969"/>
                  <a:pt x="10879349" y="3735915"/>
                  <a:pt x="10919680" y="3734333"/>
                </a:cubicBezTo>
                <a:close/>
                <a:moveTo>
                  <a:pt x="10373415" y="3553684"/>
                </a:moveTo>
                <a:cubicBezTo>
                  <a:pt x="10409280" y="3550250"/>
                  <a:pt x="10446421" y="3560359"/>
                  <a:pt x="10476474" y="3584899"/>
                </a:cubicBezTo>
                <a:cubicBezTo>
                  <a:pt x="10536012" y="3633977"/>
                  <a:pt x="10545084" y="3722257"/>
                  <a:pt x="10495186" y="3781213"/>
                </a:cubicBezTo>
                <a:cubicBezTo>
                  <a:pt x="10445854" y="3841712"/>
                  <a:pt x="10356830" y="3850664"/>
                  <a:pt x="10297292" y="3800350"/>
                </a:cubicBezTo>
                <a:cubicBezTo>
                  <a:pt x="10237186" y="3750963"/>
                  <a:pt x="10228681" y="3662992"/>
                  <a:pt x="10278013" y="3603728"/>
                </a:cubicBezTo>
                <a:cubicBezTo>
                  <a:pt x="10302962" y="3574095"/>
                  <a:pt x="10337551" y="3557118"/>
                  <a:pt x="10373415" y="3553684"/>
                </a:cubicBezTo>
                <a:close/>
                <a:moveTo>
                  <a:pt x="1602998" y="3515448"/>
                </a:moveTo>
                <a:cubicBezTo>
                  <a:pt x="1614339" y="3511743"/>
                  <a:pt x="1626814" y="3516682"/>
                  <a:pt x="1630783" y="3526869"/>
                </a:cubicBezTo>
                <a:cubicBezTo>
                  <a:pt x="1635886" y="3537055"/>
                  <a:pt x="1630783" y="3549402"/>
                  <a:pt x="1619442" y="3554649"/>
                </a:cubicBezTo>
                <a:cubicBezTo>
                  <a:pt x="1609236" y="3559587"/>
                  <a:pt x="1596194" y="3554649"/>
                  <a:pt x="1591091" y="3543228"/>
                </a:cubicBezTo>
                <a:cubicBezTo>
                  <a:pt x="1585987" y="3533042"/>
                  <a:pt x="1591091" y="3520695"/>
                  <a:pt x="1602998" y="3515448"/>
                </a:cubicBezTo>
                <a:close/>
                <a:moveTo>
                  <a:pt x="639576" y="3463355"/>
                </a:moveTo>
                <a:cubicBezTo>
                  <a:pt x="661053" y="3461141"/>
                  <a:pt x="682848" y="3472079"/>
                  <a:pt x="693480" y="3492915"/>
                </a:cubicBezTo>
                <a:cubicBezTo>
                  <a:pt x="708790" y="3520695"/>
                  <a:pt x="698583" y="3553414"/>
                  <a:pt x="671932" y="3568539"/>
                </a:cubicBezTo>
                <a:cubicBezTo>
                  <a:pt x="645282" y="3582429"/>
                  <a:pt x="612394" y="3572243"/>
                  <a:pt x="597084" y="3545697"/>
                </a:cubicBezTo>
                <a:cubicBezTo>
                  <a:pt x="581775" y="3517917"/>
                  <a:pt x="591981" y="3485198"/>
                  <a:pt x="618632" y="3470073"/>
                </a:cubicBezTo>
                <a:cubicBezTo>
                  <a:pt x="625294" y="3466292"/>
                  <a:pt x="632418" y="3464093"/>
                  <a:pt x="639576" y="3463355"/>
                </a:cubicBezTo>
                <a:close/>
                <a:moveTo>
                  <a:pt x="6243584" y="3431181"/>
                </a:moveTo>
                <a:cubicBezTo>
                  <a:pt x="6245853" y="3431181"/>
                  <a:pt x="6246986" y="3433650"/>
                  <a:pt x="6246986" y="3436119"/>
                </a:cubicBezTo>
                <a:cubicBezTo>
                  <a:pt x="6246986" y="3438589"/>
                  <a:pt x="6244718" y="3439824"/>
                  <a:pt x="6241883" y="3439824"/>
                </a:cubicBezTo>
                <a:cubicBezTo>
                  <a:pt x="6239615" y="3439824"/>
                  <a:pt x="6238481" y="3437354"/>
                  <a:pt x="6238481" y="3434885"/>
                </a:cubicBezTo>
                <a:cubicBezTo>
                  <a:pt x="6238481" y="3432415"/>
                  <a:pt x="6240749" y="3431181"/>
                  <a:pt x="6243584" y="3431181"/>
                </a:cubicBezTo>
                <a:close/>
                <a:moveTo>
                  <a:pt x="9827010" y="3411387"/>
                </a:moveTo>
                <a:cubicBezTo>
                  <a:pt x="9858268" y="3406487"/>
                  <a:pt x="9891297" y="3413432"/>
                  <a:pt x="9918515" y="3433650"/>
                </a:cubicBezTo>
                <a:cubicBezTo>
                  <a:pt x="9973517" y="3474086"/>
                  <a:pt x="9985991" y="3550945"/>
                  <a:pt x="9945165" y="3606197"/>
                </a:cubicBezTo>
                <a:cubicBezTo>
                  <a:pt x="9906040" y="3660523"/>
                  <a:pt x="9828357" y="3672870"/>
                  <a:pt x="9772788" y="3631508"/>
                </a:cubicBezTo>
                <a:cubicBezTo>
                  <a:pt x="9717786" y="3592307"/>
                  <a:pt x="9705311" y="3514213"/>
                  <a:pt x="9746137" y="3460196"/>
                </a:cubicBezTo>
                <a:cubicBezTo>
                  <a:pt x="9766266" y="3433033"/>
                  <a:pt x="9795752" y="3416287"/>
                  <a:pt x="9827010" y="3411387"/>
                </a:cubicBezTo>
                <a:close/>
                <a:moveTo>
                  <a:pt x="12098609" y="3374193"/>
                </a:moveTo>
                <a:cubicBezTo>
                  <a:pt x="12124054" y="3371511"/>
                  <a:pt x="12149819" y="3372832"/>
                  <a:pt x="12174857" y="3378123"/>
                </a:cubicBezTo>
                <a:lnTo>
                  <a:pt x="12192000" y="3384740"/>
                </a:lnTo>
                <a:lnTo>
                  <a:pt x="12192000" y="3843436"/>
                </a:lnTo>
                <a:lnTo>
                  <a:pt x="12170950" y="3851339"/>
                </a:lnTo>
                <a:cubicBezTo>
                  <a:pt x="12091982" y="3866618"/>
                  <a:pt x="12007033" y="3842484"/>
                  <a:pt x="11947920" y="3779978"/>
                </a:cubicBezTo>
                <a:cubicBezTo>
                  <a:pt x="11856628" y="3683056"/>
                  <a:pt x="11860597" y="3530573"/>
                  <a:pt x="11958127" y="3438589"/>
                </a:cubicBezTo>
                <a:cubicBezTo>
                  <a:pt x="11998102" y="3400931"/>
                  <a:pt x="12047718" y="3379556"/>
                  <a:pt x="12098609" y="3374193"/>
                </a:cubicBezTo>
                <a:close/>
                <a:moveTo>
                  <a:pt x="2895830" y="3368212"/>
                </a:moveTo>
                <a:cubicBezTo>
                  <a:pt x="2898098" y="3368212"/>
                  <a:pt x="2900933" y="3369447"/>
                  <a:pt x="2900933" y="3371916"/>
                </a:cubicBezTo>
                <a:cubicBezTo>
                  <a:pt x="2900933" y="3374385"/>
                  <a:pt x="2899232" y="3376855"/>
                  <a:pt x="2896964" y="3376855"/>
                </a:cubicBezTo>
                <a:cubicBezTo>
                  <a:pt x="2894129" y="3378089"/>
                  <a:pt x="2891861" y="3376855"/>
                  <a:pt x="2891861" y="3373151"/>
                </a:cubicBezTo>
                <a:cubicBezTo>
                  <a:pt x="2891861" y="3370681"/>
                  <a:pt x="2892995" y="3368212"/>
                  <a:pt x="2895830" y="3368212"/>
                </a:cubicBezTo>
                <a:close/>
                <a:moveTo>
                  <a:pt x="6727262" y="3326541"/>
                </a:moveTo>
                <a:cubicBezTo>
                  <a:pt x="6738602" y="3329011"/>
                  <a:pt x="6745974" y="3341666"/>
                  <a:pt x="6742572" y="3353087"/>
                </a:cubicBezTo>
                <a:cubicBezTo>
                  <a:pt x="6738602" y="3364508"/>
                  <a:pt x="6727262" y="3371916"/>
                  <a:pt x="6715922" y="3368212"/>
                </a:cubicBezTo>
                <a:cubicBezTo>
                  <a:pt x="6704581" y="3365743"/>
                  <a:pt x="6696643" y="3353087"/>
                  <a:pt x="6700612" y="3341666"/>
                </a:cubicBezTo>
                <a:cubicBezTo>
                  <a:pt x="6704581" y="3330246"/>
                  <a:pt x="6715922" y="3324072"/>
                  <a:pt x="6727262" y="3326541"/>
                </a:cubicBezTo>
                <a:close/>
                <a:moveTo>
                  <a:pt x="9325471" y="3307573"/>
                </a:moveTo>
                <a:cubicBezTo>
                  <a:pt x="9339150" y="3309931"/>
                  <a:pt x="9352617" y="3314966"/>
                  <a:pt x="9365092" y="3322837"/>
                </a:cubicBezTo>
                <a:cubicBezTo>
                  <a:pt x="9414424" y="3354322"/>
                  <a:pt x="9428599" y="3419760"/>
                  <a:pt x="9396846" y="3468838"/>
                </a:cubicBezTo>
                <a:cubicBezTo>
                  <a:pt x="9365092" y="3517917"/>
                  <a:pt x="9298749" y="3533042"/>
                  <a:pt x="9249418" y="3500323"/>
                </a:cubicBezTo>
                <a:cubicBezTo>
                  <a:pt x="9200086" y="3468838"/>
                  <a:pt x="9185910" y="3403400"/>
                  <a:pt x="9217664" y="3354322"/>
                </a:cubicBezTo>
                <a:cubicBezTo>
                  <a:pt x="9241479" y="3317513"/>
                  <a:pt x="9284432" y="3300497"/>
                  <a:pt x="9325471" y="3307573"/>
                </a:cubicBezTo>
                <a:close/>
                <a:moveTo>
                  <a:pt x="7230219" y="3254930"/>
                </a:moveTo>
                <a:cubicBezTo>
                  <a:pt x="7248931" y="3262338"/>
                  <a:pt x="7260838" y="3283636"/>
                  <a:pt x="7252900" y="3304008"/>
                </a:cubicBezTo>
                <a:cubicBezTo>
                  <a:pt x="7245529" y="3324072"/>
                  <a:pt x="7223982" y="3335493"/>
                  <a:pt x="7203568" y="3327776"/>
                </a:cubicBezTo>
                <a:cubicBezTo>
                  <a:pt x="7183156" y="3321603"/>
                  <a:pt x="7172948" y="3298761"/>
                  <a:pt x="7180320" y="3277463"/>
                </a:cubicBezTo>
                <a:cubicBezTo>
                  <a:pt x="7188258" y="3258634"/>
                  <a:pt x="7209806" y="3247213"/>
                  <a:pt x="7230219" y="3254930"/>
                </a:cubicBezTo>
                <a:close/>
                <a:moveTo>
                  <a:pt x="8781271" y="3238971"/>
                </a:moveTo>
                <a:cubicBezTo>
                  <a:pt x="8792815" y="3240229"/>
                  <a:pt x="8804297" y="3243741"/>
                  <a:pt x="8815071" y="3249682"/>
                </a:cubicBezTo>
                <a:cubicBezTo>
                  <a:pt x="8858166" y="3274994"/>
                  <a:pt x="8873476" y="3329011"/>
                  <a:pt x="8849093" y="3371916"/>
                </a:cubicBezTo>
                <a:cubicBezTo>
                  <a:pt x="8825278" y="3414821"/>
                  <a:pt x="8770843" y="3429946"/>
                  <a:pt x="8726047" y="3405870"/>
                </a:cubicBezTo>
                <a:cubicBezTo>
                  <a:pt x="8684087" y="3380867"/>
                  <a:pt x="8668777" y="3326541"/>
                  <a:pt x="8693160" y="3283636"/>
                </a:cubicBezTo>
                <a:cubicBezTo>
                  <a:pt x="8711446" y="3251689"/>
                  <a:pt x="8746638" y="3235194"/>
                  <a:pt x="8781271" y="3238971"/>
                </a:cubicBezTo>
                <a:close/>
                <a:moveTo>
                  <a:pt x="7724262" y="3213486"/>
                </a:moveTo>
                <a:cubicBezTo>
                  <a:pt x="7731439" y="3213529"/>
                  <a:pt x="7738704" y="3215034"/>
                  <a:pt x="7745650" y="3218198"/>
                </a:cubicBezTo>
                <a:cubicBezTo>
                  <a:pt x="7773435" y="3230854"/>
                  <a:pt x="7786477" y="3263573"/>
                  <a:pt x="7775136" y="3291353"/>
                </a:cubicBezTo>
                <a:cubicBezTo>
                  <a:pt x="7763228" y="3319133"/>
                  <a:pt x="7730340" y="3331480"/>
                  <a:pt x="7702556" y="3320368"/>
                </a:cubicBezTo>
                <a:cubicBezTo>
                  <a:pt x="7674771" y="3308947"/>
                  <a:pt x="7660596" y="3276228"/>
                  <a:pt x="7673070" y="3247213"/>
                </a:cubicBezTo>
                <a:cubicBezTo>
                  <a:pt x="7682001" y="3226378"/>
                  <a:pt x="7702733" y="3213356"/>
                  <a:pt x="7724262" y="3213486"/>
                </a:cubicBezTo>
                <a:close/>
                <a:moveTo>
                  <a:pt x="4575944" y="3210790"/>
                </a:moveTo>
                <a:cubicBezTo>
                  <a:pt x="4578213" y="3210790"/>
                  <a:pt x="4581048" y="3213259"/>
                  <a:pt x="4581048" y="3215729"/>
                </a:cubicBezTo>
                <a:cubicBezTo>
                  <a:pt x="4581048" y="3218198"/>
                  <a:pt x="4578213" y="3220668"/>
                  <a:pt x="4575944" y="3220668"/>
                </a:cubicBezTo>
                <a:cubicBezTo>
                  <a:pt x="4573109" y="3220668"/>
                  <a:pt x="4570841" y="3219433"/>
                  <a:pt x="4570841" y="3215729"/>
                </a:cubicBezTo>
                <a:cubicBezTo>
                  <a:pt x="4570841" y="3213259"/>
                  <a:pt x="4573109" y="3210790"/>
                  <a:pt x="4575944" y="3210790"/>
                </a:cubicBezTo>
                <a:close/>
                <a:moveTo>
                  <a:pt x="8247438" y="3208470"/>
                </a:moveTo>
                <a:cubicBezTo>
                  <a:pt x="8256865" y="3208977"/>
                  <a:pt x="8266327" y="3211330"/>
                  <a:pt x="8275258" y="3215729"/>
                </a:cubicBezTo>
                <a:cubicBezTo>
                  <a:pt x="8310981" y="3233323"/>
                  <a:pt x="8326291" y="3277463"/>
                  <a:pt x="8308146" y="3312651"/>
                </a:cubicBezTo>
                <a:cubicBezTo>
                  <a:pt x="8291702" y="3348148"/>
                  <a:pt x="8247473" y="3363273"/>
                  <a:pt x="8211750" y="3345370"/>
                </a:cubicBezTo>
                <a:cubicBezTo>
                  <a:pt x="8174893" y="3327776"/>
                  <a:pt x="8161284" y="3285180"/>
                  <a:pt x="8178862" y="3248448"/>
                </a:cubicBezTo>
                <a:cubicBezTo>
                  <a:pt x="8191195" y="3222056"/>
                  <a:pt x="8219157" y="3206951"/>
                  <a:pt x="8247438" y="3208470"/>
                </a:cubicBezTo>
                <a:close/>
                <a:moveTo>
                  <a:pt x="1955692" y="3150291"/>
                </a:moveTo>
                <a:cubicBezTo>
                  <a:pt x="1976105" y="3142574"/>
                  <a:pt x="1998786" y="3153995"/>
                  <a:pt x="2005591" y="3174058"/>
                </a:cubicBezTo>
                <a:cubicBezTo>
                  <a:pt x="2011828" y="3194430"/>
                  <a:pt x="2001621" y="3216963"/>
                  <a:pt x="1981208" y="3223446"/>
                </a:cubicBezTo>
                <a:cubicBezTo>
                  <a:pt x="1960795" y="3229619"/>
                  <a:pt x="1938114" y="3219433"/>
                  <a:pt x="1931876" y="3199369"/>
                </a:cubicBezTo>
                <a:cubicBezTo>
                  <a:pt x="1925072" y="3179306"/>
                  <a:pt x="1935279" y="3157699"/>
                  <a:pt x="1955692" y="3150291"/>
                </a:cubicBezTo>
                <a:close/>
                <a:moveTo>
                  <a:pt x="11550786" y="3112903"/>
                </a:moveTo>
                <a:cubicBezTo>
                  <a:pt x="11608552" y="3111167"/>
                  <a:pt x="11666956" y="3131307"/>
                  <a:pt x="11712035" y="3174058"/>
                </a:cubicBezTo>
                <a:cubicBezTo>
                  <a:pt x="11802193" y="3258634"/>
                  <a:pt x="11807297" y="3400931"/>
                  <a:pt x="11721108" y="3491680"/>
                </a:cubicBezTo>
                <a:cubicBezTo>
                  <a:pt x="11634352" y="3581195"/>
                  <a:pt x="11492027" y="3586133"/>
                  <a:pt x="11401869" y="3500323"/>
                </a:cubicBezTo>
                <a:cubicBezTo>
                  <a:pt x="11311711" y="3414821"/>
                  <a:pt x="11308309" y="3273759"/>
                  <a:pt x="11393364" y="3183009"/>
                </a:cubicBezTo>
                <a:cubicBezTo>
                  <a:pt x="11435891" y="3138252"/>
                  <a:pt x="11493019" y="3114639"/>
                  <a:pt x="11550786" y="3112903"/>
                </a:cubicBezTo>
                <a:close/>
                <a:moveTo>
                  <a:pt x="1134" y="3089791"/>
                </a:moveTo>
                <a:cubicBezTo>
                  <a:pt x="22681" y="3097199"/>
                  <a:pt x="41960" y="3112324"/>
                  <a:pt x="54435" y="3133931"/>
                </a:cubicBezTo>
                <a:cubicBezTo>
                  <a:pt x="85055" y="3184244"/>
                  <a:pt x="69745" y="3249682"/>
                  <a:pt x="19279" y="3279932"/>
                </a:cubicBezTo>
                <a:cubicBezTo>
                  <a:pt x="14176" y="3283636"/>
                  <a:pt x="7372" y="3286414"/>
                  <a:pt x="1134" y="3288884"/>
                </a:cubicBezTo>
                <a:close/>
                <a:moveTo>
                  <a:pt x="3288216" y="3067258"/>
                </a:moveTo>
                <a:cubicBezTo>
                  <a:pt x="3300691" y="3064480"/>
                  <a:pt x="3310897" y="3073432"/>
                  <a:pt x="3313165" y="3084852"/>
                </a:cubicBezTo>
                <a:cubicBezTo>
                  <a:pt x="3316000" y="3097199"/>
                  <a:pt x="3306928" y="3107385"/>
                  <a:pt x="3295587" y="3109855"/>
                </a:cubicBezTo>
                <a:cubicBezTo>
                  <a:pt x="3284247" y="3112324"/>
                  <a:pt x="3272906" y="3103681"/>
                  <a:pt x="3270071" y="3092260"/>
                </a:cubicBezTo>
                <a:cubicBezTo>
                  <a:pt x="3268937" y="3079605"/>
                  <a:pt x="3276875" y="3069728"/>
                  <a:pt x="3288216" y="3067258"/>
                </a:cubicBezTo>
                <a:close/>
                <a:moveTo>
                  <a:pt x="982701" y="3051067"/>
                </a:moveTo>
                <a:cubicBezTo>
                  <a:pt x="1010982" y="3049606"/>
                  <a:pt x="1038944" y="3064943"/>
                  <a:pt x="1051277" y="3092260"/>
                </a:cubicBezTo>
                <a:cubicBezTo>
                  <a:pt x="1069422" y="3127449"/>
                  <a:pt x="1054112" y="3170354"/>
                  <a:pt x="1017255" y="3187948"/>
                </a:cubicBezTo>
                <a:cubicBezTo>
                  <a:pt x="980398" y="3204308"/>
                  <a:pt x="937303" y="3189183"/>
                  <a:pt x="920859" y="3153995"/>
                </a:cubicBezTo>
                <a:cubicBezTo>
                  <a:pt x="902714" y="3118806"/>
                  <a:pt x="918024" y="3074666"/>
                  <a:pt x="954881" y="3058307"/>
                </a:cubicBezTo>
                <a:cubicBezTo>
                  <a:pt x="963812" y="3053908"/>
                  <a:pt x="973274" y="3051555"/>
                  <a:pt x="982701" y="3051067"/>
                </a:cubicBezTo>
                <a:close/>
                <a:moveTo>
                  <a:pt x="5026735" y="3003981"/>
                </a:moveTo>
                <a:cubicBezTo>
                  <a:pt x="5038075" y="3005524"/>
                  <a:pt x="5048282" y="3015402"/>
                  <a:pt x="5047147" y="3026822"/>
                </a:cubicBezTo>
                <a:cubicBezTo>
                  <a:pt x="5045446" y="3038243"/>
                  <a:pt x="5035807" y="3048121"/>
                  <a:pt x="5023899" y="3046886"/>
                </a:cubicBezTo>
                <a:cubicBezTo>
                  <a:pt x="5011424" y="3046886"/>
                  <a:pt x="5002352" y="3037008"/>
                  <a:pt x="5004053" y="3024353"/>
                </a:cubicBezTo>
                <a:cubicBezTo>
                  <a:pt x="5005187" y="3012932"/>
                  <a:pt x="5015394" y="3002746"/>
                  <a:pt x="5026735" y="3003981"/>
                </a:cubicBezTo>
                <a:close/>
                <a:moveTo>
                  <a:pt x="10965609" y="2895097"/>
                </a:moveTo>
                <a:cubicBezTo>
                  <a:pt x="11018839" y="2890544"/>
                  <a:pt x="11073841" y="2905978"/>
                  <a:pt x="11117786" y="2942555"/>
                </a:cubicBezTo>
                <a:cubicBezTo>
                  <a:pt x="11206243" y="3015402"/>
                  <a:pt x="11218151" y="3146586"/>
                  <a:pt x="11142736" y="3234558"/>
                </a:cubicBezTo>
                <a:cubicBezTo>
                  <a:pt x="11069589" y="3321603"/>
                  <a:pt x="10937470" y="3334258"/>
                  <a:pt x="10849580" y="3259869"/>
                </a:cubicBezTo>
                <a:cubicBezTo>
                  <a:pt x="10762258" y="3186714"/>
                  <a:pt x="10750350" y="3055838"/>
                  <a:pt x="10824064" y="2967558"/>
                </a:cubicBezTo>
                <a:cubicBezTo>
                  <a:pt x="10860921" y="2924190"/>
                  <a:pt x="10912379" y="2899650"/>
                  <a:pt x="10965609" y="2895097"/>
                </a:cubicBezTo>
                <a:close/>
                <a:moveTo>
                  <a:pt x="5501907" y="2825260"/>
                </a:moveTo>
                <a:cubicBezTo>
                  <a:pt x="5523454" y="2827730"/>
                  <a:pt x="5538197" y="2846559"/>
                  <a:pt x="5535929" y="2868166"/>
                </a:cubicBezTo>
                <a:cubicBezTo>
                  <a:pt x="5533660" y="2889464"/>
                  <a:pt x="5514381" y="2904589"/>
                  <a:pt x="5492834" y="2902120"/>
                </a:cubicBezTo>
                <a:cubicBezTo>
                  <a:pt x="5471288" y="2899650"/>
                  <a:pt x="5455978" y="2880821"/>
                  <a:pt x="5458246" y="2859214"/>
                </a:cubicBezTo>
                <a:cubicBezTo>
                  <a:pt x="5461080" y="2837916"/>
                  <a:pt x="5479792" y="2822791"/>
                  <a:pt x="5501907" y="2825260"/>
                </a:cubicBezTo>
                <a:close/>
                <a:moveTo>
                  <a:pt x="2363724" y="2800755"/>
                </a:moveTo>
                <a:cubicBezTo>
                  <a:pt x="2385041" y="2803287"/>
                  <a:pt x="2403647" y="2818624"/>
                  <a:pt x="2410451" y="2840386"/>
                </a:cubicBezTo>
                <a:cubicBezTo>
                  <a:pt x="2419524" y="2869401"/>
                  <a:pt x="2401379" y="2899650"/>
                  <a:pt x="2372460" y="2908293"/>
                </a:cubicBezTo>
                <a:cubicBezTo>
                  <a:pt x="2342974" y="2916010"/>
                  <a:pt x="2312922" y="2899650"/>
                  <a:pt x="2303849" y="2870635"/>
                </a:cubicBezTo>
                <a:cubicBezTo>
                  <a:pt x="2294777" y="2841620"/>
                  <a:pt x="2312922" y="2811371"/>
                  <a:pt x="2341840" y="2802728"/>
                </a:cubicBezTo>
                <a:cubicBezTo>
                  <a:pt x="2349212" y="2800490"/>
                  <a:pt x="2356619" y="2799911"/>
                  <a:pt x="2363724" y="2800755"/>
                </a:cubicBezTo>
                <a:close/>
                <a:moveTo>
                  <a:pt x="3713490" y="2787603"/>
                </a:moveTo>
                <a:cubicBezTo>
                  <a:pt x="3735037" y="2786060"/>
                  <a:pt x="3754316" y="2801184"/>
                  <a:pt x="3756584" y="2821557"/>
                </a:cubicBezTo>
                <a:cubicBezTo>
                  <a:pt x="3759419" y="2842855"/>
                  <a:pt x="3744109" y="2861684"/>
                  <a:pt x="3722562" y="2864462"/>
                </a:cubicBezTo>
                <a:cubicBezTo>
                  <a:pt x="3701015" y="2866931"/>
                  <a:pt x="3681736" y="2851806"/>
                  <a:pt x="3679468" y="2830199"/>
                </a:cubicBezTo>
                <a:cubicBezTo>
                  <a:pt x="3676633" y="2808901"/>
                  <a:pt x="3691942" y="2790072"/>
                  <a:pt x="3713490" y="2787603"/>
                </a:cubicBezTo>
                <a:close/>
                <a:moveTo>
                  <a:pt x="10379936" y="2716377"/>
                </a:moveTo>
                <a:cubicBezTo>
                  <a:pt x="10428276" y="2709278"/>
                  <a:pt x="10479309" y="2720621"/>
                  <a:pt x="10521836" y="2752106"/>
                </a:cubicBezTo>
                <a:cubicBezTo>
                  <a:pt x="10606891" y="2815075"/>
                  <a:pt x="10625036" y="2934838"/>
                  <a:pt x="10561528" y="3019106"/>
                </a:cubicBezTo>
                <a:cubicBezTo>
                  <a:pt x="10498021" y="3103681"/>
                  <a:pt x="10378377" y="3121276"/>
                  <a:pt x="10293322" y="3058307"/>
                </a:cubicBezTo>
                <a:cubicBezTo>
                  <a:pt x="10208268" y="2995338"/>
                  <a:pt x="10190690" y="2875574"/>
                  <a:pt x="10254197" y="2791307"/>
                </a:cubicBezTo>
                <a:cubicBezTo>
                  <a:pt x="10285951" y="2749019"/>
                  <a:pt x="10331597" y="2723477"/>
                  <a:pt x="10379936" y="2716377"/>
                </a:cubicBezTo>
                <a:close/>
                <a:moveTo>
                  <a:pt x="5999760" y="2674012"/>
                </a:moveTo>
                <a:cubicBezTo>
                  <a:pt x="6028679" y="2679260"/>
                  <a:pt x="6049092" y="2707966"/>
                  <a:pt x="6043989" y="2738216"/>
                </a:cubicBezTo>
                <a:cubicBezTo>
                  <a:pt x="6037751" y="2768465"/>
                  <a:pt x="6009400" y="2788838"/>
                  <a:pt x="5979348" y="2783590"/>
                </a:cubicBezTo>
                <a:cubicBezTo>
                  <a:pt x="5948728" y="2778651"/>
                  <a:pt x="5928314" y="2749636"/>
                  <a:pt x="5934552" y="2719387"/>
                </a:cubicBezTo>
                <a:cubicBezTo>
                  <a:pt x="5940790" y="2689137"/>
                  <a:pt x="5969141" y="2669073"/>
                  <a:pt x="5999760" y="2674012"/>
                </a:cubicBezTo>
                <a:close/>
                <a:moveTo>
                  <a:pt x="1360716" y="2652275"/>
                </a:moveTo>
                <a:cubicBezTo>
                  <a:pt x="1395642" y="2652868"/>
                  <a:pt x="1428494" y="2674166"/>
                  <a:pt x="1442528" y="2707966"/>
                </a:cubicBezTo>
                <a:cubicBezTo>
                  <a:pt x="1461807" y="2753341"/>
                  <a:pt x="1439126" y="2805197"/>
                  <a:pt x="1393197" y="2824026"/>
                </a:cubicBezTo>
                <a:cubicBezTo>
                  <a:pt x="1347267" y="2842855"/>
                  <a:pt x="1295667" y="2820322"/>
                  <a:pt x="1276388" y="2774947"/>
                </a:cubicBezTo>
                <a:cubicBezTo>
                  <a:pt x="1257109" y="2729573"/>
                  <a:pt x="1280357" y="2678025"/>
                  <a:pt x="1325720" y="2658887"/>
                </a:cubicBezTo>
                <a:cubicBezTo>
                  <a:pt x="1337202" y="2654180"/>
                  <a:pt x="1349074" y="2652077"/>
                  <a:pt x="1360716" y="2652275"/>
                </a:cubicBezTo>
                <a:close/>
                <a:moveTo>
                  <a:pt x="305267" y="2637030"/>
                </a:moveTo>
                <a:cubicBezTo>
                  <a:pt x="353403" y="2632399"/>
                  <a:pt x="401459" y="2656418"/>
                  <a:pt x="425274" y="2701793"/>
                </a:cubicBezTo>
                <a:cubicBezTo>
                  <a:pt x="457028" y="2762292"/>
                  <a:pt x="434346" y="2836681"/>
                  <a:pt x="374808" y="2868166"/>
                </a:cubicBezTo>
                <a:cubicBezTo>
                  <a:pt x="313569" y="2900885"/>
                  <a:pt x="238720" y="2878043"/>
                  <a:pt x="206967" y="2817852"/>
                </a:cubicBezTo>
                <a:cubicBezTo>
                  <a:pt x="175213" y="2758588"/>
                  <a:pt x="197894" y="2682964"/>
                  <a:pt x="257999" y="2651479"/>
                </a:cubicBezTo>
                <a:cubicBezTo>
                  <a:pt x="273168" y="2643299"/>
                  <a:pt x="289222" y="2638573"/>
                  <a:pt x="305267" y="2637030"/>
                </a:cubicBezTo>
                <a:close/>
                <a:moveTo>
                  <a:pt x="9862476" y="2580350"/>
                </a:moveTo>
                <a:cubicBezTo>
                  <a:pt x="9884706" y="2584420"/>
                  <a:pt x="9906465" y="2592909"/>
                  <a:pt x="9926453" y="2606104"/>
                </a:cubicBezTo>
                <a:cubicBezTo>
                  <a:pt x="10006405" y="2657653"/>
                  <a:pt x="10027952" y="2765996"/>
                  <a:pt x="9975785" y="2846559"/>
                </a:cubicBezTo>
                <a:cubicBezTo>
                  <a:pt x="9922484" y="2925887"/>
                  <a:pt x="9814748" y="2948729"/>
                  <a:pt x="9734796" y="2895946"/>
                </a:cubicBezTo>
                <a:cubicBezTo>
                  <a:pt x="9654278" y="2842855"/>
                  <a:pt x="9631597" y="2735746"/>
                  <a:pt x="9684898" y="2655183"/>
                </a:cubicBezTo>
                <a:cubicBezTo>
                  <a:pt x="9724874" y="2595687"/>
                  <a:pt x="9795788" y="2568138"/>
                  <a:pt x="9862476" y="2580350"/>
                </a:cubicBezTo>
                <a:close/>
                <a:moveTo>
                  <a:pt x="6486867" y="2556221"/>
                </a:moveTo>
                <a:cubicBezTo>
                  <a:pt x="6496090" y="2554614"/>
                  <a:pt x="6505694" y="2554788"/>
                  <a:pt x="6515192" y="2557026"/>
                </a:cubicBezTo>
                <a:cubicBezTo>
                  <a:pt x="6554317" y="2565669"/>
                  <a:pt x="6578700" y="2604870"/>
                  <a:pt x="6568493" y="2643763"/>
                </a:cubicBezTo>
                <a:cubicBezTo>
                  <a:pt x="6559421" y="2682964"/>
                  <a:pt x="6520295" y="2706731"/>
                  <a:pt x="6480604" y="2698089"/>
                </a:cubicBezTo>
                <a:cubicBezTo>
                  <a:pt x="6441478" y="2689137"/>
                  <a:pt x="6417096" y="2650245"/>
                  <a:pt x="6427303" y="2611043"/>
                </a:cubicBezTo>
                <a:cubicBezTo>
                  <a:pt x="6434957" y="2581874"/>
                  <a:pt x="6459198" y="2561039"/>
                  <a:pt x="6486867" y="2556221"/>
                </a:cubicBezTo>
                <a:close/>
                <a:moveTo>
                  <a:pt x="4167115" y="2532950"/>
                </a:moveTo>
                <a:cubicBezTo>
                  <a:pt x="4197167" y="2531715"/>
                  <a:pt x="4222684" y="2554557"/>
                  <a:pt x="4223818" y="2586041"/>
                </a:cubicBezTo>
                <a:cubicBezTo>
                  <a:pt x="4226653" y="2616291"/>
                  <a:pt x="4202271" y="2642528"/>
                  <a:pt x="4172218" y="2643763"/>
                </a:cubicBezTo>
                <a:cubicBezTo>
                  <a:pt x="4141598" y="2644997"/>
                  <a:pt x="4114948" y="2621230"/>
                  <a:pt x="4113247" y="2590980"/>
                </a:cubicBezTo>
                <a:cubicBezTo>
                  <a:pt x="4112112" y="2560730"/>
                  <a:pt x="4136495" y="2534185"/>
                  <a:pt x="4167115" y="2532950"/>
                </a:cubicBezTo>
                <a:close/>
                <a:moveTo>
                  <a:pt x="12175539" y="2508386"/>
                </a:moveTo>
                <a:lnTo>
                  <a:pt x="12192000" y="2509427"/>
                </a:lnTo>
                <a:lnTo>
                  <a:pt x="12192000" y="3090956"/>
                </a:lnTo>
                <a:lnTo>
                  <a:pt x="12179579" y="3091764"/>
                </a:lnTo>
                <a:cubicBezTo>
                  <a:pt x="12111084" y="3088364"/>
                  <a:pt x="12043466" y="3061393"/>
                  <a:pt x="11989881" y="3010463"/>
                </a:cubicBezTo>
                <a:cubicBezTo>
                  <a:pt x="11873072" y="2898416"/>
                  <a:pt x="11869670" y="2713213"/>
                  <a:pt x="11981375" y="2597153"/>
                </a:cubicBezTo>
                <a:cubicBezTo>
                  <a:pt x="12034534" y="2542519"/>
                  <a:pt x="12104279" y="2512539"/>
                  <a:pt x="12175539" y="2508386"/>
                </a:cubicBezTo>
                <a:close/>
                <a:moveTo>
                  <a:pt x="9274243" y="2479328"/>
                </a:moveTo>
                <a:cubicBezTo>
                  <a:pt x="9294532" y="2481807"/>
                  <a:pt x="9314626" y="2488270"/>
                  <a:pt x="9333338" y="2498996"/>
                </a:cubicBezTo>
                <a:cubicBezTo>
                  <a:pt x="9408186" y="2541901"/>
                  <a:pt x="9433703" y="2637589"/>
                  <a:pt x="9390608" y="2713213"/>
                </a:cubicBezTo>
                <a:cubicBezTo>
                  <a:pt x="9346947" y="2788838"/>
                  <a:pt x="9250552" y="2813840"/>
                  <a:pt x="9175703" y="2771243"/>
                </a:cubicBezTo>
                <a:cubicBezTo>
                  <a:pt x="9100855" y="2728338"/>
                  <a:pt x="9075339" y="2632650"/>
                  <a:pt x="9118433" y="2557026"/>
                </a:cubicBezTo>
                <a:cubicBezTo>
                  <a:pt x="9150754" y="2500308"/>
                  <a:pt x="9213376" y="2471891"/>
                  <a:pt x="9274243" y="2479328"/>
                </a:cubicBezTo>
                <a:close/>
                <a:moveTo>
                  <a:pt x="2791035" y="2471973"/>
                </a:moveTo>
                <a:cubicBezTo>
                  <a:pt x="2818891" y="2477196"/>
                  <a:pt x="2841962" y="2498610"/>
                  <a:pt x="2848767" y="2528011"/>
                </a:cubicBezTo>
                <a:cubicBezTo>
                  <a:pt x="2856138" y="2565669"/>
                  <a:pt x="2832323" y="2604870"/>
                  <a:pt x="2792630" y="2613513"/>
                </a:cubicBezTo>
                <a:cubicBezTo>
                  <a:pt x="2753505" y="2622464"/>
                  <a:pt x="2713813" y="2597153"/>
                  <a:pt x="2706442" y="2558261"/>
                </a:cubicBezTo>
                <a:cubicBezTo>
                  <a:pt x="2698503" y="2519060"/>
                  <a:pt x="2722886" y="2481402"/>
                  <a:pt x="2762011" y="2472450"/>
                </a:cubicBezTo>
                <a:cubicBezTo>
                  <a:pt x="2771934" y="2470290"/>
                  <a:pt x="2781750" y="2470232"/>
                  <a:pt x="2791035" y="2471973"/>
                </a:cubicBezTo>
                <a:close/>
                <a:moveTo>
                  <a:pt x="7015881" y="2468775"/>
                </a:moveTo>
                <a:cubicBezTo>
                  <a:pt x="7027363" y="2467569"/>
                  <a:pt x="7039271" y="2468669"/>
                  <a:pt x="7051037" y="2472450"/>
                </a:cubicBezTo>
                <a:cubicBezTo>
                  <a:pt x="7098100" y="2486341"/>
                  <a:pt x="7124751" y="2535419"/>
                  <a:pt x="7110576" y="2583263"/>
                </a:cubicBezTo>
                <a:cubicBezTo>
                  <a:pt x="7096966" y="2629872"/>
                  <a:pt x="7045933" y="2656418"/>
                  <a:pt x="6998870" y="2642528"/>
                </a:cubicBezTo>
                <a:cubicBezTo>
                  <a:pt x="6951806" y="2628638"/>
                  <a:pt x="6925156" y="2579559"/>
                  <a:pt x="6939332" y="2531715"/>
                </a:cubicBezTo>
                <a:cubicBezTo>
                  <a:pt x="6950814" y="2496758"/>
                  <a:pt x="6981434" y="2472393"/>
                  <a:pt x="7015881" y="2468775"/>
                </a:cubicBezTo>
                <a:close/>
                <a:moveTo>
                  <a:pt x="8692469" y="2421279"/>
                </a:moveTo>
                <a:cubicBezTo>
                  <a:pt x="8710703" y="2422446"/>
                  <a:pt x="8729025" y="2427230"/>
                  <a:pt x="8746461" y="2436027"/>
                </a:cubicBezTo>
                <a:cubicBezTo>
                  <a:pt x="8815071" y="2469981"/>
                  <a:pt x="8842856" y="2554557"/>
                  <a:pt x="8808834" y="2623699"/>
                </a:cubicBezTo>
                <a:cubicBezTo>
                  <a:pt x="8774245" y="2691606"/>
                  <a:pt x="8690892" y="2719387"/>
                  <a:pt x="8620580" y="2685433"/>
                </a:cubicBezTo>
                <a:cubicBezTo>
                  <a:pt x="8551969" y="2650245"/>
                  <a:pt x="8524184" y="2566904"/>
                  <a:pt x="8557072" y="2497761"/>
                </a:cubicBezTo>
                <a:cubicBezTo>
                  <a:pt x="8583864" y="2446831"/>
                  <a:pt x="8637768" y="2417777"/>
                  <a:pt x="8692469" y="2421279"/>
                </a:cubicBezTo>
                <a:close/>
                <a:moveTo>
                  <a:pt x="7561338" y="2415915"/>
                </a:moveTo>
                <a:cubicBezTo>
                  <a:pt x="7575186" y="2415173"/>
                  <a:pt x="7589433" y="2417121"/>
                  <a:pt x="7603325" y="2422137"/>
                </a:cubicBezTo>
                <a:cubicBezTo>
                  <a:pt x="7658327" y="2442201"/>
                  <a:pt x="7687246" y="2502700"/>
                  <a:pt x="7666833" y="2558261"/>
                </a:cubicBezTo>
                <a:cubicBezTo>
                  <a:pt x="7648121" y="2612278"/>
                  <a:pt x="7585747" y="2641293"/>
                  <a:pt x="7531312" y="2621230"/>
                </a:cubicBezTo>
                <a:cubicBezTo>
                  <a:pt x="7475176" y="2602401"/>
                  <a:pt x="7447392" y="2540667"/>
                  <a:pt x="7467805" y="2485106"/>
                </a:cubicBezTo>
                <a:cubicBezTo>
                  <a:pt x="7481839" y="2444593"/>
                  <a:pt x="7519794" y="2418144"/>
                  <a:pt x="7561338" y="2415915"/>
                </a:cubicBezTo>
                <a:close/>
                <a:moveTo>
                  <a:pt x="8122044" y="2399590"/>
                </a:moveTo>
                <a:cubicBezTo>
                  <a:pt x="8138001" y="2399720"/>
                  <a:pt x="8154196" y="2402922"/>
                  <a:pt x="8169790" y="2409482"/>
                </a:cubicBezTo>
                <a:cubicBezTo>
                  <a:pt x="8233297" y="2436027"/>
                  <a:pt x="8261082" y="2507947"/>
                  <a:pt x="8234431" y="2570916"/>
                </a:cubicBezTo>
                <a:cubicBezTo>
                  <a:pt x="8206647" y="2633885"/>
                  <a:pt x="8134067" y="2661357"/>
                  <a:pt x="8072260" y="2635120"/>
                </a:cubicBezTo>
                <a:cubicBezTo>
                  <a:pt x="8008753" y="2608574"/>
                  <a:pt x="7980401" y="2536654"/>
                  <a:pt x="8007619" y="2473685"/>
                </a:cubicBezTo>
                <a:cubicBezTo>
                  <a:pt x="8028457" y="2426458"/>
                  <a:pt x="8074174" y="2399199"/>
                  <a:pt x="8122044" y="2399590"/>
                </a:cubicBezTo>
                <a:close/>
                <a:moveTo>
                  <a:pt x="4645689" y="2303916"/>
                </a:moveTo>
                <a:cubicBezTo>
                  <a:pt x="4686515" y="2303916"/>
                  <a:pt x="4718269" y="2336635"/>
                  <a:pt x="4718269" y="2376763"/>
                </a:cubicBezTo>
                <a:cubicBezTo>
                  <a:pt x="4716568" y="2417198"/>
                  <a:pt x="4683680" y="2448683"/>
                  <a:pt x="4644556" y="2448683"/>
                </a:cubicBezTo>
                <a:cubicBezTo>
                  <a:pt x="4604863" y="2447448"/>
                  <a:pt x="4573109" y="2415964"/>
                  <a:pt x="4571976" y="2375528"/>
                </a:cubicBezTo>
                <a:cubicBezTo>
                  <a:pt x="4573109" y="2335401"/>
                  <a:pt x="4604863" y="2303916"/>
                  <a:pt x="4645689" y="2303916"/>
                </a:cubicBezTo>
                <a:close/>
                <a:moveTo>
                  <a:pt x="1775473" y="2273310"/>
                </a:moveTo>
                <a:cubicBezTo>
                  <a:pt x="1816805" y="2276464"/>
                  <a:pt x="1853910" y="2303839"/>
                  <a:pt x="1868369" y="2345278"/>
                </a:cubicBezTo>
                <a:cubicBezTo>
                  <a:pt x="1885947" y="2400839"/>
                  <a:pt x="1856461" y="2461338"/>
                  <a:pt x="1800892" y="2480167"/>
                </a:cubicBezTo>
                <a:cubicBezTo>
                  <a:pt x="1744756" y="2498996"/>
                  <a:pt x="1685218" y="2468746"/>
                  <a:pt x="1666506" y="2413494"/>
                </a:cubicBezTo>
                <a:cubicBezTo>
                  <a:pt x="1647227" y="2357933"/>
                  <a:pt x="1677846" y="2297434"/>
                  <a:pt x="1733415" y="2278605"/>
                </a:cubicBezTo>
                <a:cubicBezTo>
                  <a:pt x="1747450" y="2273898"/>
                  <a:pt x="1761696" y="2272258"/>
                  <a:pt x="1775473" y="2273310"/>
                </a:cubicBezTo>
                <a:close/>
                <a:moveTo>
                  <a:pt x="11564111" y="2251635"/>
                </a:moveTo>
                <a:cubicBezTo>
                  <a:pt x="11634777" y="2246118"/>
                  <a:pt x="11707499" y="2267185"/>
                  <a:pt x="11765336" y="2316263"/>
                </a:cubicBezTo>
                <a:cubicBezTo>
                  <a:pt x="11881011" y="2414729"/>
                  <a:pt x="11894619" y="2588511"/>
                  <a:pt x="11795956" y="2704262"/>
                </a:cubicBezTo>
                <a:cubicBezTo>
                  <a:pt x="11696725" y="2819087"/>
                  <a:pt x="11521513" y="2832669"/>
                  <a:pt x="11405838" y="2734511"/>
                </a:cubicBezTo>
                <a:cubicBezTo>
                  <a:pt x="11290164" y="2636354"/>
                  <a:pt x="11276555" y="2462573"/>
                  <a:pt x="11375219" y="2346513"/>
                </a:cubicBezTo>
                <a:cubicBezTo>
                  <a:pt x="11424834" y="2289254"/>
                  <a:pt x="11493445" y="2257153"/>
                  <a:pt x="11564111" y="2251635"/>
                </a:cubicBezTo>
                <a:close/>
                <a:moveTo>
                  <a:pt x="699708" y="2207491"/>
                </a:moveTo>
                <a:cubicBezTo>
                  <a:pt x="754436" y="2205508"/>
                  <a:pt x="807170" y="2235777"/>
                  <a:pt x="831836" y="2288792"/>
                </a:cubicBezTo>
                <a:cubicBezTo>
                  <a:pt x="864723" y="2357933"/>
                  <a:pt x="832969" y="2440966"/>
                  <a:pt x="763225" y="2473685"/>
                </a:cubicBezTo>
                <a:cubicBezTo>
                  <a:pt x="692346" y="2506713"/>
                  <a:pt x="609559" y="2475228"/>
                  <a:pt x="576671" y="2405777"/>
                </a:cubicBezTo>
                <a:cubicBezTo>
                  <a:pt x="543784" y="2336635"/>
                  <a:pt x="575537" y="2253294"/>
                  <a:pt x="645282" y="2220575"/>
                </a:cubicBezTo>
                <a:cubicBezTo>
                  <a:pt x="663002" y="2212396"/>
                  <a:pt x="681466" y="2208151"/>
                  <a:pt x="699708" y="2207491"/>
                </a:cubicBezTo>
                <a:close/>
                <a:moveTo>
                  <a:pt x="3210533" y="2166558"/>
                </a:moveTo>
                <a:cubicBezTo>
                  <a:pt x="3259864" y="2158841"/>
                  <a:pt x="3305794" y="2191560"/>
                  <a:pt x="3313165" y="2240639"/>
                </a:cubicBezTo>
                <a:cubicBezTo>
                  <a:pt x="3321104" y="2288792"/>
                  <a:pt x="3288216" y="2335401"/>
                  <a:pt x="3238317" y="2342809"/>
                </a:cubicBezTo>
                <a:cubicBezTo>
                  <a:pt x="3188985" y="2350525"/>
                  <a:pt x="3143056" y="2317498"/>
                  <a:pt x="3135684" y="2268419"/>
                </a:cubicBezTo>
                <a:cubicBezTo>
                  <a:pt x="3127746" y="2219341"/>
                  <a:pt x="3162335" y="2173966"/>
                  <a:pt x="3210533" y="2166558"/>
                </a:cubicBezTo>
                <a:close/>
                <a:moveTo>
                  <a:pt x="5150915" y="2103589"/>
                </a:moveTo>
                <a:cubicBezTo>
                  <a:pt x="5200813" y="2106059"/>
                  <a:pt x="5238804" y="2148964"/>
                  <a:pt x="5234835" y="2198042"/>
                </a:cubicBezTo>
                <a:cubicBezTo>
                  <a:pt x="5230866" y="2247121"/>
                  <a:pt x="5189472" y="2284779"/>
                  <a:pt x="5139574" y="2281075"/>
                </a:cubicBezTo>
                <a:cubicBezTo>
                  <a:pt x="5090242" y="2278605"/>
                  <a:pt x="5052251" y="2235700"/>
                  <a:pt x="5055653" y="2186622"/>
                </a:cubicBezTo>
                <a:cubicBezTo>
                  <a:pt x="5059622" y="2137543"/>
                  <a:pt x="5101583" y="2099577"/>
                  <a:pt x="5150915" y="2103589"/>
                </a:cubicBezTo>
                <a:close/>
                <a:moveTo>
                  <a:pt x="10987798" y="2036479"/>
                </a:moveTo>
                <a:cubicBezTo>
                  <a:pt x="11037658" y="2039212"/>
                  <a:pt x="11087309" y="2056285"/>
                  <a:pt x="11130261" y="2088464"/>
                </a:cubicBezTo>
                <a:cubicBezTo>
                  <a:pt x="11244801" y="2175201"/>
                  <a:pt x="11266349" y="2336635"/>
                  <a:pt x="11181294" y="2449917"/>
                </a:cubicBezTo>
                <a:cubicBezTo>
                  <a:pt x="11094538" y="2564434"/>
                  <a:pt x="10932367" y="2586041"/>
                  <a:pt x="10817827" y="2500231"/>
                </a:cubicBezTo>
                <a:cubicBezTo>
                  <a:pt x="10703286" y="2414729"/>
                  <a:pt x="10680605" y="2252060"/>
                  <a:pt x="10766794" y="2138777"/>
                </a:cubicBezTo>
                <a:cubicBezTo>
                  <a:pt x="10821017" y="2067205"/>
                  <a:pt x="10904698" y="2031924"/>
                  <a:pt x="10987798" y="2036479"/>
                </a:cubicBezTo>
                <a:close/>
                <a:moveTo>
                  <a:pt x="5679388" y="1934746"/>
                </a:moveTo>
                <a:cubicBezTo>
                  <a:pt x="5737792" y="1942155"/>
                  <a:pt x="5779752" y="1995246"/>
                  <a:pt x="5772381" y="2052967"/>
                </a:cubicBezTo>
                <a:cubicBezTo>
                  <a:pt x="5764442" y="2110997"/>
                  <a:pt x="5711141" y="2152668"/>
                  <a:pt x="5652738" y="2144951"/>
                </a:cubicBezTo>
                <a:cubicBezTo>
                  <a:pt x="5595467" y="2137543"/>
                  <a:pt x="5553507" y="2084452"/>
                  <a:pt x="5560311" y="2026730"/>
                </a:cubicBezTo>
                <a:cubicBezTo>
                  <a:pt x="5567682" y="1968700"/>
                  <a:pt x="5620983" y="1927030"/>
                  <a:pt x="5679388" y="1934746"/>
                </a:cubicBezTo>
                <a:close/>
                <a:moveTo>
                  <a:pt x="2221240" y="1915315"/>
                </a:moveTo>
                <a:cubicBezTo>
                  <a:pt x="2268658" y="1921898"/>
                  <a:pt x="2310654" y="1956045"/>
                  <a:pt x="2324262" y="2005123"/>
                </a:cubicBezTo>
                <a:cubicBezTo>
                  <a:pt x="2341840" y="2070870"/>
                  <a:pt x="2303849" y="2138777"/>
                  <a:pt x="2237507" y="2156372"/>
                </a:cubicBezTo>
                <a:cubicBezTo>
                  <a:pt x="2171731" y="2173966"/>
                  <a:pt x="2104254" y="2136308"/>
                  <a:pt x="2086676" y="2069327"/>
                </a:cubicBezTo>
                <a:cubicBezTo>
                  <a:pt x="2069098" y="2003889"/>
                  <a:pt x="2107089" y="1935981"/>
                  <a:pt x="2172865" y="1918387"/>
                </a:cubicBezTo>
                <a:cubicBezTo>
                  <a:pt x="2189026" y="1913988"/>
                  <a:pt x="2205434" y="1913120"/>
                  <a:pt x="2221240" y="1915315"/>
                </a:cubicBezTo>
                <a:close/>
                <a:moveTo>
                  <a:pt x="3689107" y="1885668"/>
                </a:moveTo>
                <a:cubicBezTo>
                  <a:pt x="3747511" y="1879186"/>
                  <a:pt x="3799678" y="1922091"/>
                  <a:pt x="3805916" y="1980121"/>
                </a:cubicBezTo>
                <a:cubicBezTo>
                  <a:pt x="3812720" y="2037842"/>
                  <a:pt x="3769626" y="2089699"/>
                  <a:pt x="3710654" y="2095872"/>
                </a:cubicBezTo>
                <a:cubicBezTo>
                  <a:pt x="3652250" y="2102355"/>
                  <a:pt x="3600650" y="2059449"/>
                  <a:pt x="3593846" y="2001419"/>
                </a:cubicBezTo>
                <a:cubicBezTo>
                  <a:pt x="3587609" y="1943389"/>
                  <a:pt x="3630703" y="1891841"/>
                  <a:pt x="3689107" y="1885668"/>
                </a:cubicBezTo>
                <a:close/>
                <a:moveTo>
                  <a:pt x="10358276" y="1864918"/>
                </a:moveTo>
                <a:cubicBezTo>
                  <a:pt x="10404930" y="1864654"/>
                  <a:pt x="10452162" y="1877835"/>
                  <a:pt x="10494052" y="1905731"/>
                </a:cubicBezTo>
                <a:cubicBezTo>
                  <a:pt x="10604623" y="1980121"/>
                  <a:pt x="10635242" y="2129826"/>
                  <a:pt x="10559827" y="2240639"/>
                </a:cubicBezTo>
                <a:cubicBezTo>
                  <a:pt x="10484979" y="2351760"/>
                  <a:pt x="10335283" y="2382010"/>
                  <a:pt x="10223578" y="2307620"/>
                </a:cubicBezTo>
                <a:cubicBezTo>
                  <a:pt x="10113006" y="2233231"/>
                  <a:pt x="10082387" y="2083217"/>
                  <a:pt x="10157235" y="1972404"/>
                </a:cubicBezTo>
                <a:cubicBezTo>
                  <a:pt x="10204369" y="1903146"/>
                  <a:pt x="10280520" y="1865358"/>
                  <a:pt x="10358276" y="1864918"/>
                </a:cubicBezTo>
                <a:close/>
                <a:moveTo>
                  <a:pt x="1134" y="1814982"/>
                </a:moveTo>
                <a:cubicBezTo>
                  <a:pt x="72580" y="1813748"/>
                  <a:pt x="141191" y="1850171"/>
                  <a:pt x="175213" y="1917152"/>
                </a:cubicBezTo>
                <a:cubicBezTo>
                  <a:pt x="223411" y="2010371"/>
                  <a:pt x="187688" y="2124888"/>
                  <a:pt x="94127" y="2173966"/>
                </a:cubicBezTo>
                <a:cubicBezTo>
                  <a:pt x="63508" y="2189091"/>
                  <a:pt x="31754" y="2195573"/>
                  <a:pt x="1134" y="2195573"/>
                </a:cubicBezTo>
                <a:close/>
                <a:moveTo>
                  <a:pt x="6229408" y="1797388"/>
                </a:moveTo>
                <a:cubicBezTo>
                  <a:pt x="6296885" y="1810044"/>
                  <a:pt x="6341113" y="1874247"/>
                  <a:pt x="6328639" y="1940920"/>
                </a:cubicBezTo>
                <a:cubicBezTo>
                  <a:pt x="6316731" y="2007901"/>
                  <a:pt x="6252090" y="2051733"/>
                  <a:pt x="6185180" y="2039386"/>
                </a:cubicBezTo>
                <a:cubicBezTo>
                  <a:pt x="6117703" y="2026730"/>
                  <a:pt x="6072908" y="1962527"/>
                  <a:pt x="6085950" y="1895545"/>
                </a:cubicBezTo>
                <a:cubicBezTo>
                  <a:pt x="6098424" y="1828872"/>
                  <a:pt x="6161931" y="1784733"/>
                  <a:pt x="6229408" y="1797388"/>
                </a:cubicBezTo>
                <a:close/>
                <a:moveTo>
                  <a:pt x="1129926" y="1794822"/>
                </a:moveTo>
                <a:cubicBezTo>
                  <a:pt x="1191298" y="1796038"/>
                  <a:pt x="1248604" y="1833888"/>
                  <a:pt x="1272419" y="1894311"/>
                </a:cubicBezTo>
                <a:cubicBezTo>
                  <a:pt x="1304173" y="1974874"/>
                  <a:pt x="1265048" y="2065623"/>
                  <a:pt x="1183395" y="2097107"/>
                </a:cubicBezTo>
                <a:cubicBezTo>
                  <a:pt x="1102310" y="2128592"/>
                  <a:pt x="1011017" y="2089699"/>
                  <a:pt x="979264" y="2009136"/>
                </a:cubicBezTo>
                <a:cubicBezTo>
                  <a:pt x="947510" y="1928264"/>
                  <a:pt x="986635" y="1837824"/>
                  <a:pt x="1068288" y="1806339"/>
                </a:cubicBezTo>
                <a:cubicBezTo>
                  <a:pt x="1088559" y="1798083"/>
                  <a:pt x="1109468" y="1794417"/>
                  <a:pt x="1129926" y="1794822"/>
                </a:cubicBezTo>
                <a:close/>
                <a:moveTo>
                  <a:pt x="9731274" y="1735090"/>
                </a:moveTo>
                <a:cubicBezTo>
                  <a:pt x="9774559" y="1732481"/>
                  <a:pt x="9819000" y="1742290"/>
                  <a:pt x="9858976" y="1765904"/>
                </a:cubicBezTo>
                <a:cubicBezTo>
                  <a:pt x="9966712" y="1828872"/>
                  <a:pt x="10002435" y="1966231"/>
                  <a:pt x="9938928" y="2073339"/>
                </a:cubicBezTo>
                <a:cubicBezTo>
                  <a:pt x="9875420" y="2180448"/>
                  <a:pt x="9737065" y="2215637"/>
                  <a:pt x="9630463" y="2152668"/>
                </a:cubicBezTo>
                <a:cubicBezTo>
                  <a:pt x="9522727" y="2089699"/>
                  <a:pt x="9487004" y="1952341"/>
                  <a:pt x="9550511" y="1845232"/>
                </a:cubicBezTo>
                <a:cubicBezTo>
                  <a:pt x="9590203" y="1778289"/>
                  <a:pt x="9659133" y="1739440"/>
                  <a:pt x="9731274" y="1735090"/>
                </a:cubicBezTo>
                <a:close/>
                <a:moveTo>
                  <a:pt x="6744069" y="1694143"/>
                </a:moveTo>
                <a:cubicBezTo>
                  <a:pt x="6762099" y="1691302"/>
                  <a:pt x="6780988" y="1691977"/>
                  <a:pt x="6799842" y="1696761"/>
                </a:cubicBezTo>
                <a:cubicBezTo>
                  <a:pt x="6874690" y="1714356"/>
                  <a:pt x="6921754" y="1789980"/>
                  <a:pt x="6902474" y="1865296"/>
                </a:cubicBezTo>
                <a:cubicBezTo>
                  <a:pt x="6884896" y="1939685"/>
                  <a:pt x="6808347" y="1986294"/>
                  <a:pt x="6732365" y="1967466"/>
                </a:cubicBezTo>
                <a:cubicBezTo>
                  <a:pt x="6657517" y="1949871"/>
                  <a:pt x="6610453" y="1874247"/>
                  <a:pt x="6629165" y="1798623"/>
                </a:cubicBezTo>
                <a:cubicBezTo>
                  <a:pt x="6643625" y="1742831"/>
                  <a:pt x="6689980" y="1702665"/>
                  <a:pt x="6744069" y="1694143"/>
                </a:cubicBezTo>
                <a:close/>
                <a:moveTo>
                  <a:pt x="9147972" y="1646202"/>
                </a:moveTo>
                <a:cubicBezTo>
                  <a:pt x="9174959" y="1648281"/>
                  <a:pt x="9202070" y="1655708"/>
                  <a:pt x="9227870" y="1668981"/>
                </a:cubicBezTo>
                <a:cubicBezTo>
                  <a:pt x="9329369" y="1721764"/>
                  <a:pt x="9370195" y="1846467"/>
                  <a:pt x="9318028" y="1948637"/>
                </a:cubicBezTo>
                <a:cubicBezTo>
                  <a:pt x="9264727" y="2050498"/>
                  <a:pt x="9139980" y="2090934"/>
                  <a:pt x="9037348" y="2039386"/>
                </a:cubicBezTo>
                <a:cubicBezTo>
                  <a:pt x="8934715" y="1987529"/>
                  <a:pt x="8893889" y="1861591"/>
                  <a:pt x="8947190" y="1758496"/>
                </a:cubicBezTo>
                <a:cubicBezTo>
                  <a:pt x="8987166" y="1681868"/>
                  <a:pt x="9067011" y="1639966"/>
                  <a:pt x="9147972" y="1646202"/>
                </a:cubicBezTo>
                <a:close/>
                <a:moveTo>
                  <a:pt x="4197167" y="1629780"/>
                </a:moveTo>
                <a:cubicBezTo>
                  <a:pt x="4265778" y="1627311"/>
                  <a:pt x="4323048" y="1680402"/>
                  <a:pt x="4325883" y="1748310"/>
                </a:cubicBezTo>
                <a:cubicBezTo>
                  <a:pt x="4328152" y="1816217"/>
                  <a:pt x="4275985" y="1874247"/>
                  <a:pt x="4207374" y="1875482"/>
                </a:cubicBezTo>
                <a:cubicBezTo>
                  <a:pt x="4140464" y="1879186"/>
                  <a:pt x="4082060" y="1826403"/>
                  <a:pt x="4079225" y="1758496"/>
                </a:cubicBezTo>
                <a:cubicBezTo>
                  <a:pt x="4076957" y="1690279"/>
                  <a:pt x="4128557" y="1632249"/>
                  <a:pt x="4197167" y="1629780"/>
                </a:cubicBezTo>
                <a:close/>
                <a:moveTo>
                  <a:pt x="12160646" y="1625193"/>
                </a:moveTo>
                <a:lnTo>
                  <a:pt x="12192000" y="1626414"/>
                </a:lnTo>
                <a:lnTo>
                  <a:pt x="12192000" y="2308311"/>
                </a:lnTo>
                <a:lnTo>
                  <a:pt x="12173466" y="2309381"/>
                </a:lnTo>
                <a:cubicBezTo>
                  <a:pt x="12099708" y="2305575"/>
                  <a:pt x="12026029" y="2277679"/>
                  <a:pt x="11966065" y="2225823"/>
                </a:cubicBezTo>
                <a:cubicBezTo>
                  <a:pt x="11822606" y="2101120"/>
                  <a:pt x="11807297" y="1885668"/>
                  <a:pt x="11931476" y="1741827"/>
                </a:cubicBezTo>
                <a:cubicBezTo>
                  <a:pt x="11992716" y="1671914"/>
                  <a:pt x="12075007" y="1632558"/>
                  <a:pt x="12160646" y="1625193"/>
                </a:cubicBezTo>
                <a:close/>
                <a:moveTo>
                  <a:pt x="7324310" y="1623886"/>
                </a:moveTo>
                <a:cubicBezTo>
                  <a:pt x="7344617" y="1621755"/>
                  <a:pt x="7365597" y="1623529"/>
                  <a:pt x="7386152" y="1629780"/>
                </a:cubicBezTo>
                <a:cubicBezTo>
                  <a:pt x="7468939" y="1656326"/>
                  <a:pt x="7516003" y="1743371"/>
                  <a:pt x="7490486" y="1826403"/>
                </a:cubicBezTo>
                <a:cubicBezTo>
                  <a:pt x="7464970" y="1909435"/>
                  <a:pt x="7377647" y="1956045"/>
                  <a:pt x="7293726" y="1929808"/>
                </a:cubicBezTo>
                <a:cubicBezTo>
                  <a:pt x="7209806" y="1903262"/>
                  <a:pt x="7163876" y="1816217"/>
                  <a:pt x="7189393" y="1733185"/>
                </a:cubicBezTo>
                <a:cubicBezTo>
                  <a:pt x="7208530" y="1671836"/>
                  <a:pt x="7263390" y="1630282"/>
                  <a:pt x="7324310" y="1623886"/>
                </a:cubicBezTo>
                <a:close/>
                <a:moveTo>
                  <a:pt x="8530094" y="1599612"/>
                </a:moveTo>
                <a:cubicBezTo>
                  <a:pt x="8554910" y="1599993"/>
                  <a:pt x="8580037" y="1605241"/>
                  <a:pt x="8604136" y="1615890"/>
                </a:cubicBezTo>
                <a:cubicBezTo>
                  <a:pt x="8700531" y="1658795"/>
                  <a:pt x="8745327" y="1772077"/>
                  <a:pt x="8702232" y="1868074"/>
                </a:cubicBezTo>
                <a:cubicBezTo>
                  <a:pt x="8659138" y="1963761"/>
                  <a:pt x="8545731" y="2007901"/>
                  <a:pt x="8449336" y="1964996"/>
                </a:cubicBezTo>
                <a:cubicBezTo>
                  <a:pt x="8351240" y="1923326"/>
                  <a:pt x="8308146" y="1810044"/>
                  <a:pt x="8351240" y="1713121"/>
                </a:cubicBezTo>
                <a:cubicBezTo>
                  <a:pt x="8383986" y="1641124"/>
                  <a:pt x="8455644" y="1598469"/>
                  <a:pt x="8530094" y="1599612"/>
                </a:cubicBezTo>
                <a:close/>
                <a:moveTo>
                  <a:pt x="7919995" y="1593651"/>
                </a:moveTo>
                <a:cubicBezTo>
                  <a:pt x="7942623" y="1592701"/>
                  <a:pt x="7965800" y="1596212"/>
                  <a:pt x="7988340" y="1604778"/>
                </a:cubicBezTo>
                <a:cubicBezTo>
                  <a:pt x="8078498" y="1637497"/>
                  <a:pt x="8124427" y="1738123"/>
                  <a:pt x="8090972" y="1827638"/>
                </a:cubicBezTo>
                <a:cubicBezTo>
                  <a:pt x="8056951" y="1917152"/>
                  <a:pt x="7956586" y="1962527"/>
                  <a:pt x="7866428" y="1931042"/>
                </a:cubicBezTo>
                <a:cubicBezTo>
                  <a:pt x="7776270" y="1896780"/>
                  <a:pt x="7729206" y="1796153"/>
                  <a:pt x="7763228" y="1706639"/>
                </a:cubicBezTo>
                <a:cubicBezTo>
                  <a:pt x="7789170" y="1639503"/>
                  <a:pt x="7852110" y="1596502"/>
                  <a:pt x="7919995" y="1593651"/>
                </a:cubicBezTo>
                <a:close/>
                <a:moveTo>
                  <a:pt x="2700018" y="1581849"/>
                </a:moveTo>
                <a:cubicBezTo>
                  <a:pt x="2753682" y="1592469"/>
                  <a:pt x="2798017" y="1633561"/>
                  <a:pt x="2810775" y="1690279"/>
                </a:cubicBezTo>
                <a:cubicBezTo>
                  <a:pt x="2827219" y="1765904"/>
                  <a:pt x="2779022" y="1840293"/>
                  <a:pt x="2702472" y="1856653"/>
                </a:cubicBezTo>
                <a:cubicBezTo>
                  <a:pt x="2626490" y="1873012"/>
                  <a:pt x="2552776" y="1823934"/>
                  <a:pt x="2536332" y="1748310"/>
                </a:cubicBezTo>
                <a:cubicBezTo>
                  <a:pt x="2519888" y="1672685"/>
                  <a:pt x="2568086" y="1598296"/>
                  <a:pt x="2644068" y="1581936"/>
                </a:cubicBezTo>
                <a:cubicBezTo>
                  <a:pt x="2663205" y="1578155"/>
                  <a:pt x="2682130" y="1578309"/>
                  <a:pt x="2700018" y="1581849"/>
                </a:cubicBezTo>
                <a:close/>
                <a:moveTo>
                  <a:pt x="4730744" y="1405685"/>
                </a:moveTo>
                <a:cubicBezTo>
                  <a:pt x="4808427" y="1406920"/>
                  <a:pt x="4870234" y="1471123"/>
                  <a:pt x="4869100" y="1547982"/>
                </a:cubicBezTo>
                <a:cubicBezTo>
                  <a:pt x="4867966" y="1626076"/>
                  <a:pt x="4804458" y="1687810"/>
                  <a:pt x="4726775" y="1685341"/>
                </a:cubicBezTo>
                <a:cubicBezTo>
                  <a:pt x="4649658" y="1684106"/>
                  <a:pt x="4587285" y="1619903"/>
                  <a:pt x="4588419" y="1543044"/>
                </a:cubicBezTo>
                <a:cubicBezTo>
                  <a:pt x="4589554" y="1466185"/>
                  <a:pt x="4653061" y="1404451"/>
                  <a:pt x="4730744" y="1405685"/>
                </a:cubicBezTo>
                <a:close/>
                <a:moveTo>
                  <a:pt x="1596407" y="1404928"/>
                </a:moveTo>
                <a:cubicBezTo>
                  <a:pt x="1664025" y="1410643"/>
                  <a:pt x="1724627" y="1456076"/>
                  <a:pt x="1747591" y="1523906"/>
                </a:cubicBezTo>
                <a:cubicBezTo>
                  <a:pt x="1776510" y="1614655"/>
                  <a:pt x="1727178" y="1713121"/>
                  <a:pt x="1635886" y="1743371"/>
                </a:cubicBezTo>
                <a:cubicBezTo>
                  <a:pt x="1544594" y="1773312"/>
                  <a:pt x="1446498" y="1722999"/>
                  <a:pt x="1415878" y="1632249"/>
                </a:cubicBezTo>
                <a:cubicBezTo>
                  <a:pt x="1386959" y="1541809"/>
                  <a:pt x="1436291" y="1443343"/>
                  <a:pt x="1527583" y="1413093"/>
                </a:cubicBezTo>
                <a:cubicBezTo>
                  <a:pt x="1550548" y="1405531"/>
                  <a:pt x="1573867" y="1403023"/>
                  <a:pt x="1596407" y="1404928"/>
                </a:cubicBezTo>
                <a:close/>
                <a:moveTo>
                  <a:pt x="11564756" y="1375186"/>
                </a:moveTo>
                <a:cubicBezTo>
                  <a:pt x="11627583" y="1379067"/>
                  <a:pt x="11689992" y="1401017"/>
                  <a:pt x="11743789" y="1442108"/>
                </a:cubicBezTo>
                <a:cubicBezTo>
                  <a:pt x="11887248" y="1551686"/>
                  <a:pt x="11913898" y="1755718"/>
                  <a:pt x="11803327" y="1899558"/>
                </a:cubicBezTo>
                <a:cubicBezTo>
                  <a:pt x="11692756" y="2041855"/>
                  <a:pt x="11488625" y="2068092"/>
                  <a:pt x="11345166" y="1958514"/>
                </a:cubicBezTo>
                <a:cubicBezTo>
                  <a:pt x="11201140" y="1848936"/>
                  <a:pt x="11174489" y="1643670"/>
                  <a:pt x="11285061" y="1501373"/>
                </a:cubicBezTo>
                <a:cubicBezTo>
                  <a:pt x="11354168" y="1412437"/>
                  <a:pt x="11460043" y="1368717"/>
                  <a:pt x="11564756" y="1375186"/>
                </a:cubicBezTo>
                <a:close/>
                <a:moveTo>
                  <a:pt x="434196" y="1366701"/>
                </a:moveTo>
                <a:cubicBezTo>
                  <a:pt x="515503" y="1364401"/>
                  <a:pt x="593540" y="1410238"/>
                  <a:pt x="628838" y="1488718"/>
                </a:cubicBezTo>
                <a:cubicBezTo>
                  <a:pt x="675902" y="1593357"/>
                  <a:pt x="629972" y="1715590"/>
                  <a:pt x="524504" y="1763434"/>
                </a:cubicBezTo>
                <a:cubicBezTo>
                  <a:pt x="420170" y="1811278"/>
                  <a:pt x="295991" y="1764669"/>
                  <a:pt x="248927" y="1660030"/>
                </a:cubicBezTo>
                <a:cubicBezTo>
                  <a:pt x="201864" y="1555391"/>
                  <a:pt x="247793" y="1432231"/>
                  <a:pt x="353261" y="1385622"/>
                </a:cubicBezTo>
                <a:cubicBezTo>
                  <a:pt x="379628" y="1373584"/>
                  <a:pt x="407093" y="1367468"/>
                  <a:pt x="434196" y="1366701"/>
                </a:cubicBezTo>
                <a:close/>
                <a:moveTo>
                  <a:pt x="3148159" y="1272031"/>
                </a:moveTo>
                <a:cubicBezTo>
                  <a:pt x="3234915" y="1259375"/>
                  <a:pt x="3314866" y="1318640"/>
                  <a:pt x="3327341" y="1404451"/>
                </a:cubicBezTo>
                <a:cubicBezTo>
                  <a:pt x="3340383" y="1489952"/>
                  <a:pt x="3281412" y="1569281"/>
                  <a:pt x="3195223" y="1583171"/>
                </a:cubicBezTo>
                <a:cubicBezTo>
                  <a:pt x="3109034" y="1595826"/>
                  <a:pt x="3029083" y="1536562"/>
                  <a:pt x="3016041" y="1451060"/>
                </a:cubicBezTo>
                <a:cubicBezTo>
                  <a:pt x="3003566" y="1365250"/>
                  <a:pt x="3061970" y="1284686"/>
                  <a:pt x="3148159" y="1272031"/>
                </a:cubicBezTo>
                <a:close/>
                <a:moveTo>
                  <a:pt x="5290971" y="1214310"/>
                </a:moveTo>
                <a:cubicBezTo>
                  <a:pt x="5377160" y="1220483"/>
                  <a:pt x="5441801" y="1294873"/>
                  <a:pt x="5435564" y="1381609"/>
                </a:cubicBezTo>
                <a:cubicBezTo>
                  <a:pt x="5429327" y="1468654"/>
                  <a:pt x="5352777" y="1532857"/>
                  <a:pt x="5266589" y="1526684"/>
                </a:cubicBezTo>
                <a:cubicBezTo>
                  <a:pt x="5180400" y="1520202"/>
                  <a:pt x="5115758" y="1444578"/>
                  <a:pt x="5121996" y="1359076"/>
                </a:cubicBezTo>
                <a:cubicBezTo>
                  <a:pt x="5128233" y="1272031"/>
                  <a:pt x="5204216" y="1207828"/>
                  <a:pt x="5290971" y="1214310"/>
                </a:cubicBezTo>
                <a:close/>
                <a:moveTo>
                  <a:pt x="10895333" y="1168289"/>
                </a:moveTo>
                <a:cubicBezTo>
                  <a:pt x="10955004" y="1168530"/>
                  <a:pt x="11015153" y="1185835"/>
                  <a:pt x="11067887" y="1221718"/>
                </a:cubicBezTo>
                <a:cubicBezTo>
                  <a:pt x="11210212" y="1318640"/>
                  <a:pt x="11245935" y="1510325"/>
                  <a:pt x="11149540" y="1651387"/>
                </a:cubicBezTo>
                <a:cubicBezTo>
                  <a:pt x="11052578" y="1791215"/>
                  <a:pt x="10859787" y="1827638"/>
                  <a:pt x="10718596" y="1731950"/>
                </a:cubicBezTo>
                <a:cubicBezTo>
                  <a:pt x="10577972" y="1636262"/>
                  <a:pt x="10541115" y="1443343"/>
                  <a:pt x="10637511" y="1302281"/>
                </a:cubicBezTo>
                <a:cubicBezTo>
                  <a:pt x="10697758" y="1214888"/>
                  <a:pt x="10795881" y="1167888"/>
                  <a:pt x="10895333" y="1168289"/>
                </a:cubicBezTo>
                <a:close/>
                <a:moveTo>
                  <a:pt x="5872745" y="1055344"/>
                </a:moveTo>
                <a:cubicBezTo>
                  <a:pt x="5968007" y="1068000"/>
                  <a:pt x="6034917" y="1156280"/>
                  <a:pt x="6022442" y="1250733"/>
                </a:cubicBezTo>
                <a:cubicBezTo>
                  <a:pt x="6009400" y="1345186"/>
                  <a:pt x="5920943" y="1411859"/>
                  <a:pt x="5826816" y="1399203"/>
                </a:cubicBezTo>
                <a:cubicBezTo>
                  <a:pt x="5731555" y="1386856"/>
                  <a:pt x="5664078" y="1298577"/>
                  <a:pt x="5677119" y="1204123"/>
                </a:cubicBezTo>
                <a:cubicBezTo>
                  <a:pt x="5689594" y="1109670"/>
                  <a:pt x="5777484" y="1042998"/>
                  <a:pt x="5872745" y="1055344"/>
                </a:cubicBezTo>
                <a:close/>
                <a:moveTo>
                  <a:pt x="2057286" y="1037034"/>
                </a:moveTo>
                <a:cubicBezTo>
                  <a:pt x="2145833" y="1032223"/>
                  <a:pt x="2229497" y="1089684"/>
                  <a:pt x="2252816" y="1178813"/>
                </a:cubicBezTo>
                <a:cubicBezTo>
                  <a:pt x="2279467" y="1280983"/>
                  <a:pt x="2218795" y="1385622"/>
                  <a:pt x="2117296" y="1411859"/>
                </a:cubicBezTo>
                <a:cubicBezTo>
                  <a:pt x="2015230" y="1438404"/>
                  <a:pt x="1910329" y="1377905"/>
                  <a:pt x="1883679" y="1276044"/>
                </a:cubicBezTo>
                <a:cubicBezTo>
                  <a:pt x="1856461" y="1173874"/>
                  <a:pt x="1917701" y="1069235"/>
                  <a:pt x="2019199" y="1042998"/>
                </a:cubicBezTo>
                <a:cubicBezTo>
                  <a:pt x="2031887" y="1039679"/>
                  <a:pt x="2044636" y="1037721"/>
                  <a:pt x="2057286" y="1037034"/>
                </a:cubicBezTo>
                <a:close/>
                <a:moveTo>
                  <a:pt x="1134" y="1034046"/>
                </a:moveTo>
                <a:cubicBezTo>
                  <a:pt x="56136" y="1065530"/>
                  <a:pt x="104334" y="1112140"/>
                  <a:pt x="134387" y="1172639"/>
                </a:cubicBezTo>
                <a:cubicBezTo>
                  <a:pt x="213204" y="1328826"/>
                  <a:pt x="153666" y="1518967"/>
                  <a:pt x="1134" y="1603543"/>
                </a:cubicBezTo>
                <a:close/>
                <a:moveTo>
                  <a:pt x="10224964" y="1008059"/>
                </a:moveTo>
                <a:cubicBezTo>
                  <a:pt x="10281406" y="1004954"/>
                  <a:pt x="10339323" y="1018034"/>
                  <a:pt x="10391419" y="1049171"/>
                </a:cubicBezTo>
                <a:cubicBezTo>
                  <a:pt x="10529775" y="1132203"/>
                  <a:pt x="10575137" y="1311232"/>
                  <a:pt x="10491216" y="1449825"/>
                </a:cubicBezTo>
                <a:cubicBezTo>
                  <a:pt x="10407863" y="1588418"/>
                  <a:pt x="10227547" y="1633793"/>
                  <a:pt x="10088624" y="1550452"/>
                </a:cubicBezTo>
                <a:cubicBezTo>
                  <a:pt x="9950268" y="1467419"/>
                  <a:pt x="9904906" y="1288391"/>
                  <a:pt x="9988827" y="1149797"/>
                </a:cubicBezTo>
                <a:cubicBezTo>
                  <a:pt x="10040923" y="1063370"/>
                  <a:pt x="10130894" y="1013235"/>
                  <a:pt x="10224964" y="1008059"/>
                </a:cubicBezTo>
                <a:close/>
                <a:moveTo>
                  <a:pt x="3681736" y="989906"/>
                </a:moveTo>
                <a:cubicBezTo>
                  <a:pt x="3776997" y="981263"/>
                  <a:pt x="3862052" y="1051640"/>
                  <a:pt x="3871124" y="1147328"/>
                </a:cubicBezTo>
                <a:cubicBezTo>
                  <a:pt x="3879630" y="1243016"/>
                  <a:pt x="3809885" y="1327592"/>
                  <a:pt x="3713490" y="1336235"/>
                </a:cubicBezTo>
                <a:cubicBezTo>
                  <a:pt x="3618228" y="1345186"/>
                  <a:pt x="3533174" y="1274500"/>
                  <a:pt x="3524101" y="1178813"/>
                </a:cubicBezTo>
                <a:cubicBezTo>
                  <a:pt x="3515596" y="1083125"/>
                  <a:pt x="3585340" y="998858"/>
                  <a:pt x="3681736" y="989906"/>
                </a:cubicBezTo>
                <a:close/>
                <a:moveTo>
                  <a:pt x="915898" y="941310"/>
                </a:moveTo>
                <a:cubicBezTo>
                  <a:pt x="1003610" y="944435"/>
                  <a:pt x="1085582" y="998781"/>
                  <a:pt x="1118753" y="1085594"/>
                </a:cubicBezTo>
                <a:cubicBezTo>
                  <a:pt x="1163549" y="1201654"/>
                  <a:pt x="1105145" y="1331296"/>
                  <a:pt x="989470" y="1375436"/>
                </a:cubicBezTo>
                <a:cubicBezTo>
                  <a:pt x="872662" y="1419576"/>
                  <a:pt x="742811" y="1362780"/>
                  <a:pt x="698583" y="1245794"/>
                </a:cubicBezTo>
                <a:cubicBezTo>
                  <a:pt x="653788" y="1129734"/>
                  <a:pt x="712192" y="1000092"/>
                  <a:pt x="827866" y="955953"/>
                </a:cubicBezTo>
                <a:cubicBezTo>
                  <a:pt x="856785" y="944918"/>
                  <a:pt x="886660" y="940268"/>
                  <a:pt x="915898" y="941310"/>
                </a:cubicBezTo>
                <a:close/>
                <a:moveTo>
                  <a:pt x="6436896" y="929828"/>
                </a:moveTo>
                <a:cubicBezTo>
                  <a:pt x="6449612" y="929711"/>
                  <a:pt x="6462529" y="930873"/>
                  <a:pt x="6475500" y="933420"/>
                </a:cubicBezTo>
                <a:cubicBezTo>
                  <a:pt x="6578700" y="952249"/>
                  <a:pt x="6647311" y="1052875"/>
                  <a:pt x="6626897" y="1156280"/>
                </a:cubicBezTo>
                <a:cubicBezTo>
                  <a:pt x="6606484" y="1259375"/>
                  <a:pt x="6506120" y="1327592"/>
                  <a:pt x="6401786" y="1307528"/>
                </a:cubicBezTo>
                <a:cubicBezTo>
                  <a:pt x="6299153" y="1287156"/>
                  <a:pt x="6230542" y="1187764"/>
                  <a:pt x="6250955" y="1084359"/>
                </a:cubicBezTo>
                <a:cubicBezTo>
                  <a:pt x="6268817" y="994150"/>
                  <a:pt x="6347891" y="930646"/>
                  <a:pt x="6436896" y="929828"/>
                </a:cubicBezTo>
                <a:close/>
                <a:moveTo>
                  <a:pt x="9610510" y="890104"/>
                </a:moveTo>
                <a:cubicBezTo>
                  <a:pt x="9646233" y="893080"/>
                  <a:pt x="9681921" y="903093"/>
                  <a:pt x="9715517" y="920764"/>
                </a:cubicBezTo>
                <a:cubicBezTo>
                  <a:pt x="9849904" y="991141"/>
                  <a:pt x="9903205" y="1157514"/>
                  <a:pt x="9832326" y="1292403"/>
                </a:cubicBezTo>
                <a:cubicBezTo>
                  <a:pt x="9762581" y="1426984"/>
                  <a:pt x="9594740" y="1480075"/>
                  <a:pt x="9460353" y="1408155"/>
                </a:cubicBezTo>
                <a:cubicBezTo>
                  <a:pt x="9324266" y="1337469"/>
                  <a:pt x="9272099" y="1171405"/>
                  <a:pt x="9343545" y="1036515"/>
                </a:cubicBezTo>
                <a:cubicBezTo>
                  <a:pt x="9395854" y="935580"/>
                  <a:pt x="9503342" y="881177"/>
                  <a:pt x="9610510" y="890104"/>
                </a:cubicBezTo>
                <a:close/>
                <a:moveTo>
                  <a:pt x="7055168" y="842769"/>
                </a:moveTo>
                <a:cubicBezTo>
                  <a:pt x="7069014" y="843379"/>
                  <a:pt x="7083003" y="845371"/>
                  <a:pt x="7096966" y="848844"/>
                </a:cubicBezTo>
                <a:cubicBezTo>
                  <a:pt x="7206970" y="876624"/>
                  <a:pt x="7274447" y="989906"/>
                  <a:pt x="7246663" y="1100719"/>
                </a:cubicBezTo>
                <a:cubicBezTo>
                  <a:pt x="7218878" y="1211532"/>
                  <a:pt x="7104338" y="1278513"/>
                  <a:pt x="6993767" y="1250733"/>
                </a:cubicBezTo>
                <a:cubicBezTo>
                  <a:pt x="6883195" y="1222952"/>
                  <a:pt x="6816286" y="1109670"/>
                  <a:pt x="6844071" y="998858"/>
                </a:cubicBezTo>
                <a:cubicBezTo>
                  <a:pt x="6868382" y="901897"/>
                  <a:pt x="6958248" y="838494"/>
                  <a:pt x="7055168" y="842769"/>
                </a:cubicBezTo>
                <a:close/>
                <a:moveTo>
                  <a:pt x="8945772" y="815643"/>
                </a:moveTo>
                <a:cubicBezTo>
                  <a:pt x="8979510" y="816472"/>
                  <a:pt x="9013674" y="823919"/>
                  <a:pt x="9046420" y="838658"/>
                </a:cubicBezTo>
                <a:cubicBezTo>
                  <a:pt x="9176837" y="896688"/>
                  <a:pt x="9234108" y="1050406"/>
                  <a:pt x="9175703" y="1180047"/>
                </a:cubicBezTo>
                <a:cubicBezTo>
                  <a:pt x="9117299" y="1309998"/>
                  <a:pt x="8963634" y="1367719"/>
                  <a:pt x="8832649" y="1309998"/>
                </a:cubicBezTo>
                <a:cubicBezTo>
                  <a:pt x="8702232" y="1251967"/>
                  <a:pt x="8644962" y="1098250"/>
                  <a:pt x="8703366" y="968608"/>
                </a:cubicBezTo>
                <a:cubicBezTo>
                  <a:pt x="8747169" y="870219"/>
                  <a:pt x="8844557" y="813154"/>
                  <a:pt x="8945772" y="815643"/>
                </a:cubicBezTo>
                <a:close/>
                <a:moveTo>
                  <a:pt x="7645684" y="793775"/>
                </a:moveTo>
                <a:cubicBezTo>
                  <a:pt x="7674771" y="791084"/>
                  <a:pt x="7704824" y="794055"/>
                  <a:pt x="7734310" y="803469"/>
                </a:cubicBezTo>
                <a:cubicBezTo>
                  <a:pt x="7852252" y="841436"/>
                  <a:pt x="7918595" y="967373"/>
                  <a:pt x="7880604" y="1085594"/>
                </a:cubicBezTo>
                <a:cubicBezTo>
                  <a:pt x="7842046" y="1204123"/>
                  <a:pt x="7715031" y="1269562"/>
                  <a:pt x="7597088" y="1231904"/>
                </a:cubicBezTo>
                <a:cubicBezTo>
                  <a:pt x="7479145" y="1193937"/>
                  <a:pt x="7412803" y="1068000"/>
                  <a:pt x="7451361" y="949779"/>
                </a:cubicBezTo>
                <a:cubicBezTo>
                  <a:pt x="7479854" y="860882"/>
                  <a:pt x="7558424" y="801849"/>
                  <a:pt x="7645684" y="793775"/>
                </a:cubicBezTo>
                <a:close/>
                <a:moveTo>
                  <a:pt x="8289868" y="783874"/>
                </a:moveTo>
                <a:cubicBezTo>
                  <a:pt x="8321329" y="782769"/>
                  <a:pt x="8353508" y="787804"/>
                  <a:pt x="8384695" y="799765"/>
                </a:cubicBezTo>
                <a:cubicBezTo>
                  <a:pt x="8508874" y="846375"/>
                  <a:pt x="8572382" y="986202"/>
                  <a:pt x="8524184" y="1110905"/>
                </a:cubicBezTo>
                <a:cubicBezTo>
                  <a:pt x="8475987" y="1235608"/>
                  <a:pt x="8336497" y="1298577"/>
                  <a:pt x="8211750" y="1249498"/>
                </a:cubicBezTo>
                <a:cubicBezTo>
                  <a:pt x="8087570" y="1202889"/>
                  <a:pt x="8024063" y="1063061"/>
                  <a:pt x="8072260" y="938358"/>
                </a:cubicBezTo>
                <a:cubicBezTo>
                  <a:pt x="8107558" y="845757"/>
                  <a:pt x="8195484" y="787187"/>
                  <a:pt x="8289868" y="783874"/>
                </a:cubicBezTo>
                <a:close/>
                <a:moveTo>
                  <a:pt x="4243097" y="738031"/>
                </a:moveTo>
                <a:cubicBezTo>
                  <a:pt x="4349699" y="734327"/>
                  <a:pt x="4437589" y="816125"/>
                  <a:pt x="4440991" y="921999"/>
                </a:cubicBezTo>
                <a:cubicBezTo>
                  <a:pt x="4443826" y="1027873"/>
                  <a:pt x="4361040" y="1115844"/>
                  <a:pt x="4255572" y="1118313"/>
                </a:cubicBezTo>
                <a:cubicBezTo>
                  <a:pt x="4148970" y="1122326"/>
                  <a:pt x="4061647" y="1040220"/>
                  <a:pt x="4057678" y="934654"/>
                </a:cubicBezTo>
                <a:cubicBezTo>
                  <a:pt x="4054842" y="830015"/>
                  <a:pt x="4137629" y="741735"/>
                  <a:pt x="4243097" y="738031"/>
                </a:cubicBezTo>
                <a:close/>
                <a:moveTo>
                  <a:pt x="2586668" y="696196"/>
                </a:moveTo>
                <a:cubicBezTo>
                  <a:pt x="2683255" y="696428"/>
                  <a:pt x="2770020" y="764693"/>
                  <a:pt x="2790362" y="862734"/>
                </a:cubicBezTo>
                <a:cubicBezTo>
                  <a:pt x="2813044" y="974781"/>
                  <a:pt x="2740464" y="1084359"/>
                  <a:pt x="2627624" y="1107201"/>
                </a:cubicBezTo>
                <a:cubicBezTo>
                  <a:pt x="2514785" y="1129734"/>
                  <a:pt x="2405348" y="1056579"/>
                  <a:pt x="2382667" y="944532"/>
                </a:cubicBezTo>
                <a:cubicBezTo>
                  <a:pt x="2359418" y="832484"/>
                  <a:pt x="2431998" y="722906"/>
                  <a:pt x="2544838" y="700373"/>
                </a:cubicBezTo>
                <a:cubicBezTo>
                  <a:pt x="2558872" y="697518"/>
                  <a:pt x="2572870" y="696163"/>
                  <a:pt x="2586668" y="696196"/>
                </a:cubicBezTo>
                <a:close/>
                <a:moveTo>
                  <a:pt x="1434023" y="541249"/>
                </a:moveTo>
                <a:cubicBezTo>
                  <a:pt x="1527689" y="550032"/>
                  <a:pt x="1611787" y="613637"/>
                  <a:pt x="1643258" y="709016"/>
                </a:cubicBezTo>
                <a:cubicBezTo>
                  <a:pt x="1684084" y="836188"/>
                  <a:pt x="1612638" y="972312"/>
                  <a:pt x="1485623" y="1012748"/>
                </a:cubicBezTo>
                <a:cubicBezTo>
                  <a:pt x="1357474" y="1052875"/>
                  <a:pt x="1221953" y="982498"/>
                  <a:pt x="1181127" y="855326"/>
                </a:cubicBezTo>
                <a:cubicBezTo>
                  <a:pt x="1140300" y="727845"/>
                  <a:pt x="1211747" y="592030"/>
                  <a:pt x="1338762" y="551594"/>
                </a:cubicBezTo>
                <a:cubicBezTo>
                  <a:pt x="1370515" y="541485"/>
                  <a:pt x="1402801" y="538321"/>
                  <a:pt x="1434023" y="541249"/>
                </a:cubicBezTo>
                <a:close/>
                <a:moveTo>
                  <a:pt x="4831108" y="518875"/>
                </a:moveTo>
                <a:cubicBezTo>
                  <a:pt x="4946783" y="521344"/>
                  <a:pt x="5036941" y="617032"/>
                  <a:pt x="5034106" y="731858"/>
                </a:cubicBezTo>
                <a:cubicBezTo>
                  <a:pt x="5031838" y="846375"/>
                  <a:pt x="4935443" y="937124"/>
                  <a:pt x="4820902" y="934654"/>
                </a:cubicBezTo>
                <a:cubicBezTo>
                  <a:pt x="4705227" y="931876"/>
                  <a:pt x="4615070" y="836188"/>
                  <a:pt x="4617905" y="721672"/>
                </a:cubicBezTo>
                <a:cubicBezTo>
                  <a:pt x="4620173" y="607155"/>
                  <a:pt x="4715435" y="516406"/>
                  <a:pt x="4831108" y="518875"/>
                </a:cubicBezTo>
                <a:close/>
                <a:moveTo>
                  <a:pt x="3146830" y="384523"/>
                </a:moveTo>
                <a:cubicBezTo>
                  <a:pt x="3251704" y="390613"/>
                  <a:pt x="3340950" y="468870"/>
                  <a:pt x="3356827" y="576905"/>
                </a:cubicBezTo>
                <a:cubicBezTo>
                  <a:pt x="3374405" y="700373"/>
                  <a:pt x="3289350" y="813656"/>
                  <a:pt x="3164603" y="831250"/>
                </a:cubicBezTo>
                <a:cubicBezTo>
                  <a:pt x="3041557" y="848844"/>
                  <a:pt x="2927584" y="763342"/>
                  <a:pt x="2909439" y="641109"/>
                </a:cubicBezTo>
                <a:cubicBezTo>
                  <a:pt x="2892995" y="517641"/>
                  <a:pt x="2978050" y="404358"/>
                  <a:pt x="3101096" y="386456"/>
                </a:cubicBezTo>
                <a:cubicBezTo>
                  <a:pt x="3116547" y="384256"/>
                  <a:pt x="3131848" y="383653"/>
                  <a:pt x="3146830" y="384523"/>
                </a:cubicBezTo>
                <a:close/>
                <a:moveTo>
                  <a:pt x="5442936" y="334908"/>
                </a:moveTo>
                <a:cubicBezTo>
                  <a:pt x="5567682" y="345094"/>
                  <a:pt x="5658975" y="453437"/>
                  <a:pt x="5648768" y="576905"/>
                </a:cubicBezTo>
                <a:cubicBezTo>
                  <a:pt x="5638561" y="701608"/>
                  <a:pt x="5529691" y="792049"/>
                  <a:pt x="5406646" y="782171"/>
                </a:cubicBezTo>
                <a:cubicBezTo>
                  <a:pt x="5281898" y="771985"/>
                  <a:pt x="5190606" y="663642"/>
                  <a:pt x="5200813" y="540174"/>
                </a:cubicBezTo>
                <a:cubicBezTo>
                  <a:pt x="5211020" y="416705"/>
                  <a:pt x="5318756" y="324721"/>
                  <a:pt x="5442936" y="334908"/>
                </a:cubicBezTo>
                <a:close/>
                <a:moveTo>
                  <a:pt x="6029078" y="185566"/>
                </a:moveTo>
                <a:cubicBezTo>
                  <a:pt x="6045123" y="184624"/>
                  <a:pt x="6061496" y="185280"/>
                  <a:pt x="6078011" y="187672"/>
                </a:cubicBezTo>
                <a:cubicBezTo>
                  <a:pt x="6210130" y="206501"/>
                  <a:pt x="6303122" y="328734"/>
                  <a:pt x="6283843" y="460845"/>
                </a:cubicBezTo>
                <a:cubicBezTo>
                  <a:pt x="6265132" y="593265"/>
                  <a:pt x="6141519" y="685249"/>
                  <a:pt x="6009400" y="666111"/>
                </a:cubicBezTo>
                <a:cubicBezTo>
                  <a:pt x="5877282" y="647282"/>
                  <a:pt x="5784856" y="525049"/>
                  <a:pt x="5804135" y="392938"/>
                </a:cubicBezTo>
                <a:cubicBezTo>
                  <a:pt x="5820508" y="277070"/>
                  <a:pt x="5916761" y="192162"/>
                  <a:pt x="6029078" y="185566"/>
                </a:cubicBezTo>
                <a:close/>
                <a:moveTo>
                  <a:pt x="1935459" y="166005"/>
                </a:moveTo>
                <a:cubicBezTo>
                  <a:pt x="2055551" y="160219"/>
                  <a:pt x="2167124" y="238950"/>
                  <a:pt x="2198381" y="360219"/>
                </a:cubicBezTo>
                <a:cubicBezTo>
                  <a:pt x="2234104" y="498812"/>
                  <a:pt x="2150184" y="638639"/>
                  <a:pt x="2011828" y="673828"/>
                </a:cubicBezTo>
                <a:cubicBezTo>
                  <a:pt x="1873472" y="709016"/>
                  <a:pt x="1731148" y="625984"/>
                  <a:pt x="1696559" y="487391"/>
                </a:cubicBezTo>
                <a:cubicBezTo>
                  <a:pt x="1661402" y="348798"/>
                  <a:pt x="1744756" y="208970"/>
                  <a:pt x="1883679" y="173782"/>
                </a:cubicBezTo>
                <a:cubicBezTo>
                  <a:pt x="1900973" y="169383"/>
                  <a:pt x="1918303" y="166832"/>
                  <a:pt x="1935459" y="166005"/>
                </a:cubicBezTo>
                <a:close/>
                <a:moveTo>
                  <a:pt x="10082413" y="148379"/>
                </a:moveTo>
                <a:cubicBezTo>
                  <a:pt x="10126934" y="152445"/>
                  <a:pt x="10171411" y="165293"/>
                  <a:pt x="10213371" y="187672"/>
                </a:cubicBezTo>
                <a:cubicBezTo>
                  <a:pt x="10381212" y="276878"/>
                  <a:pt x="10444720" y="484921"/>
                  <a:pt x="10354562" y="650986"/>
                </a:cubicBezTo>
                <a:cubicBezTo>
                  <a:pt x="10264404" y="818594"/>
                  <a:pt x="10055736" y="881563"/>
                  <a:pt x="9888462" y="792049"/>
                </a:cubicBezTo>
                <a:cubicBezTo>
                  <a:pt x="9720621" y="704078"/>
                  <a:pt x="9658247" y="496034"/>
                  <a:pt x="9747271" y="328734"/>
                </a:cubicBezTo>
                <a:cubicBezTo>
                  <a:pt x="9814890" y="203028"/>
                  <a:pt x="9948851" y="136182"/>
                  <a:pt x="10082413" y="148379"/>
                </a:cubicBezTo>
                <a:close/>
                <a:moveTo>
                  <a:pt x="3689107" y="103096"/>
                </a:moveTo>
                <a:cubicBezTo>
                  <a:pt x="3822927" y="91984"/>
                  <a:pt x="3939735" y="190141"/>
                  <a:pt x="3951076" y="323487"/>
                </a:cubicBezTo>
                <a:cubicBezTo>
                  <a:pt x="3962416" y="457141"/>
                  <a:pt x="3863186" y="574127"/>
                  <a:pt x="3729933" y="584313"/>
                </a:cubicBezTo>
                <a:cubicBezTo>
                  <a:pt x="3596681" y="595734"/>
                  <a:pt x="3479873" y="496034"/>
                  <a:pt x="3468532" y="363923"/>
                </a:cubicBezTo>
                <a:cubicBezTo>
                  <a:pt x="3457191" y="230268"/>
                  <a:pt x="3555855" y="114517"/>
                  <a:pt x="3689107" y="103096"/>
                </a:cubicBezTo>
                <a:close/>
                <a:moveTo>
                  <a:pt x="6680968" y="76393"/>
                </a:moveTo>
                <a:cubicBezTo>
                  <a:pt x="6698273" y="76415"/>
                  <a:pt x="6715851" y="78171"/>
                  <a:pt x="6733499" y="81798"/>
                </a:cubicBezTo>
                <a:cubicBezTo>
                  <a:pt x="6874690" y="110813"/>
                  <a:pt x="6964848" y="246628"/>
                  <a:pt x="6936496" y="386456"/>
                </a:cubicBezTo>
                <a:cubicBezTo>
                  <a:pt x="6907578" y="526283"/>
                  <a:pt x="6771491" y="615798"/>
                  <a:pt x="6630866" y="588017"/>
                </a:cubicBezTo>
                <a:cubicBezTo>
                  <a:pt x="6489676" y="559311"/>
                  <a:pt x="6399518" y="423187"/>
                  <a:pt x="6427303" y="283360"/>
                </a:cubicBezTo>
                <a:cubicBezTo>
                  <a:pt x="6452110" y="161010"/>
                  <a:pt x="6559837" y="76237"/>
                  <a:pt x="6680968" y="76393"/>
                </a:cubicBezTo>
                <a:close/>
                <a:moveTo>
                  <a:pt x="9372525" y="46045"/>
                </a:moveTo>
                <a:cubicBezTo>
                  <a:pt x="9415132" y="47304"/>
                  <a:pt x="9458227" y="56796"/>
                  <a:pt x="9499478" y="75316"/>
                </a:cubicBezTo>
                <a:cubicBezTo>
                  <a:pt x="9663351" y="150940"/>
                  <a:pt x="9735931" y="343859"/>
                  <a:pt x="9659381" y="507454"/>
                </a:cubicBezTo>
                <a:cubicBezTo>
                  <a:pt x="9583399" y="671358"/>
                  <a:pt x="9388907" y="742970"/>
                  <a:pt x="9225035" y="667346"/>
                </a:cubicBezTo>
                <a:cubicBezTo>
                  <a:pt x="9061730" y="592030"/>
                  <a:pt x="8989150" y="399111"/>
                  <a:pt x="9065132" y="235516"/>
                </a:cubicBezTo>
                <a:cubicBezTo>
                  <a:pt x="9121268" y="112588"/>
                  <a:pt x="9244704" y="42269"/>
                  <a:pt x="9372525" y="46045"/>
                </a:cubicBezTo>
                <a:close/>
                <a:moveTo>
                  <a:pt x="7349053" y="5032"/>
                </a:moveTo>
                <a:cubicBezTo>
                  <a:pt x="7367378" y="6082"/>
                  <a:pt x="7385869" y="8990"/>
                  <a:pt x="7404297" y="13890"/>
                </a:cubicBezTo>
                <a:cubicBezTo>
                  <a:pt x="7551158" y="52783"/>
                  <a:pt x="7640182" y="202797"/>
                  <a:pt x="7601057" y="350032"/>
                </a:cubicBezTo>
                <a:cubicBezTo>
                  <a:pt x="7561365" y="497577"/>
                  <a:pt x="7410535" y="585548"/>
                  <a:pt x="7263106" y="546656"/>
                </a:cubicBezTo>
                <a:cubicBezTo>
                  <a:pt x="7115678" y="507454"/>
                  <a:pt x="7028355" y="357749"/>
                  <a:pt x="7066347" y="210205"/>
                </a:cubicBezTo>
                <a:cubicBezTo>
                  <a:pt x="7100581" y="81373"/>
                  <a:pt x="7220774" y="-2320"/>
                  <a:pt x="7349053" y="5032"/>
                </a:cubicBezTo>
                <a:close/>
                <a:moveTo>
                  <a:pt x="7884006" y="1235"/>
                </a:moveTo>
                <a:lnTo>
                  <a:pt x="8116489" y="1235"/>
                </a:lnTo>
                <a:cubicBezTo>
                  <a:pt x="8253710" y="60500"/>
                  <a:pt x="8326291" y="215143"/>
                  <a:pt x="8279227" y="360219"/>
                </a:cubicBezTo>
                <a:cubicBezTo>
                  <a:pt x="8229328" y="512702"/>
                  <a:pt x="8063188" y="596969"/>
                  <a:pt x="7909522" y="546656"/>
                </a:cubicBezTo>
                <a:cubicBezTo>
                  <a:pt x="7755857" y="496034"/>
                  <a:pt x="7670802" y="331204"/>
                  <a:pt x="7721835" y="177486"/>
                </a:cubicBezTo>
                <a:cubicBezTo>
                  <a:pt x="7748485" y="94453"/>
                  <a:pt x="7809158" y="31485"/>
                  <a:pt x="7884006" y="1235"/>
                </a:cubicBezTo>
                <a:close/>
                <a:moveTo>
                  <a:pt x="10145894" y="0"/>
                </a:moveTo>
                <a:lnTo>
                  <a:pt x="12192000" y="0"/>
                </a:lnTo>
                <a:lnTo>
                  <a:pt x="12192000" y="658396"/>
                </a:lnTo>
                <a:lnTo>
                  <a:pt x="12185503" y="662386"/>
                </a:lnTo>
                <a:cubicBezTo>
                  <a:pt x="12046673" y="733777"/>
                  <a:pt x="11874631" y="729929"/>
                  <a:pt x="11734717" y="638639"/>
                </a:cubicBezTo>
                <a:cubicBezTo>
                  <a:pt x="11786883" y="706547"/>
                  <a:pt x="11812400" y="790814"/>
                  <a:pt x="11809565" y="875390"/>
                </a:cubicBezTo>
                <a:cubicBezTo>
                  <a:pt x="11902842" y="758442"/>
                  <a:pt x="12049082" y="709084"/>
                  <a:pt x="12187129" y="733311"/>
                </a:cubicBezTo>
                <a:lnTo>
                  <a:pt x="12192000" y="734553"/>
                </a:lnTo>
                <a:lnTo>
                  <a:pt x="12192000" y="1503843"/>
                </a:lnTo>
                <a:lnTo>
                  <a:pt x="12151724" y="1512423"/>
                </a:lnTo>
                <a:cubicBezTo>
                  <a:pt x="12056117" y="1521032"/>
                  <a:pt x="11957560" y="1495045"/>
                  <a:pt x="11875907" y="1430688"/>
                </a:cubicBezTo>
                <a:cubicBezTo>
                  <a:pt x="11770439" y="1348890"/>
                  <a:pt x="11719407" y="1222952"/>
                  <a:pt x="11725644" y="1099484"/>
                </a:cubicBezTo>
                <a:cubicBezTo>
                  <a:pt x="11602598" y="1251967"/>
                  <a:pt x="11381456" y="1287156"/>
                  <a:pt x="11218151" y="1173874"/>
                </a:cubicBezTo>
                <a:cubicBezTo>
                  <a:pt x="11099641" y="1092076"/>
                  <a:pt x="11045206" y="955953"/>
                  <a:pt x="11059382" y="823842"/>
                </a:cubicBezTo>
                <a:cubicBezTo>
                  <a:pt x="11055413" y="830015"/>
                  <a:pt x="11054279" y="834954"/>
                  <a:pt x="11050310" y="841436"/>
                </a:cubicBezTo>
                <a:cubicBezTo>
                  <a:pt x="10945976" y="1011513"/>
                  <a:pt x="10723699" y="1064296"/>
                  <a:pt x="10553590" y="960891"/>
                </a:cubicBezTo>
                <a:cubicBezTo>
                  <a:pt x="10383480" y="856561"/>
                  <a:pt x="10330180" y="635861"/>
                  <a:pt x="10434513" y="466092"/>
                </a:cubicBezTo>
                <a:cubicBezTo>
                  <a:pt x="10538280" y="296015"/>
                  <a:pt x="10760556" y="242924"/>
                  <a:pt x="10930666" y="346328"/>
                </a:cubicBezTo>
                <a:cubicBezTo>
                  <a:pt x="11052578" y="420718"/>
                  <a:pt x="11113817" y="556533"/>
                  <a:pt x="11101342" y="688953"/>
                </a:cubicBezTo>
                <a:cubicBezTo>
                  <a:pt x="11107580" y="676297"/>
                  <a:pt x="11113817" y="662407"/>
                  <a:pt x="11122890" y="649752"/>
                </a:cubicBezTo>
                <a:cubicBezTo>
                  <a:pt x="11236863" y="484921"/>
                  <a:pt x="11460273" y="440782"/>
                  <a:pt x="11629249" y="544186"/>
                </a:cubicBezTo>
                <a:cubicBezTo>
                  <a:pt x="11582185" y="484921"/>
                  <a:pt x="11552132" y="415471"/>
                  <a:pt x="11539091" y="342624"/>
                </a:cubicBezTo>
                <a:cubicBezTo>
                  <a:pt x="11400735" y="467327"/>
                  <a:pt x="11191500" y="492330"/>
                  <a:pt x="11024793" y="389234"/>
                </a:cubicBezTo>
                <a:cubicBezTo>
                  <a:pt x="10918191" y="322252"/>
                  <a:pt x="10852416" y="217922"/>
                  <a:pt x="10830301" y="103096"/>
                </a:cubicBezTo>
                <a:cubicBezTo>
                  <a:pt x="10706121" y="244159"/>
                  <a:pt x="10496320" y="285829"/>
                  <a:pt x="10325076" y="192610"/>
                </a:cubicBezTo>
                <a:cubicBezTo>
                  <a:pt x="10242290" y="147236"/>
                  <a:pt x="10181617" y="79329"/>
                  <a:pt x="10145894" y="0"/>
                </a:cubicBezTo>
                <a:close/>
                <a:moveTo>
                  <a:pt x="9555615" y="0"/>
                </a:moveTo>
                <a:lnTo>
                  <a:pt x="10027952" y="0"/>
                </a:lnTo>
                <a:cubicBezTo>
                  <a:pt x="9915112" y="84267"/>
                  <a:pt x="9759746" y="105565"/>
                  <a:pt x="9622524" y="41362"/>
                </a:cubicBezTo>
                <a:cubicBezTo>
                  <a:pt x="9598709" y="28707"/>
                  <a:pt x="9576028" y="15125"/>
                  <a:pt x="9555615" y="0"/>
                </a:cubicBezTo>
                <a:close/>
                <a:moveTo>
                  <a:pt x="8596764" y="0"/>
                </a:moveTo>
                <a:lnTo>
                  <a:pt x="8757801" y="0"/>
                </a:lnTo>
                <a:cubicBezTo>
                  <a:pt x="8769142" y="2470"/>
                  <a:pt x="8781050" y="6174"/>
                  <a:pt x="8790689" y="9878"/>
                </a:cubicBezTo>
                <a:cubicBezTo>
                  <a:pt x="8949458" y="71612"/>
                  <a:pt x="9028275" y="251875"/>
                  <a:pt x="8966469" y="410532"/>
                </a:cubicBezTo>
                <a:cubicBezTo>
                  <a:pt x="8902961" y="569188"/>
                  <a:pt x="8723779" y="647282"/>
                  <a:pt x="8563876" y="585548"/>
                </a:cubicBezTo>
                <a:cubicBezTo>
                  <a:pt x="8403407" y="523814"/>
                  <a:pt x="8326291" y="343859"/>
                  <a:pt x="8388097" y="185202"/>
                </a:cubicBezTo>
                <a:cubicBezTo>
                  <a:pt x="8424954" y="90441"/>
                  <a:pt x="8504905" y="25003"/>
                  <a:pt x="8596764" y="0"/>
                </a:cubicBezTo>
                <a:close/>
                <a:moveTo>
                  <a:pt x="5417987" y="0"/>
                </a:moveTo>
                <a:lnTo>
                  <a:pt x="5749132" y="0"/>
                </a:lnTo>
                <a:cubicBezTo>
                  <a:pt x="5694698" y="36423"/>
                  <a:pt x="5627221" y="56487"/>
                  <a:pt x="5556342" y="50313"/>
                </a:cubicBezTo>
                <a:cubicBezTo>
                  <a:pt x="5505309" y="45375"/>
                  <a:pt x="5457111" y="27472"/>
                  <a:pt x="5417987" y="0"/>
                </a:cubicBezTo>
                <a:close/>
                <a:moveTo>
                  <a:pt x="4672340" y="0"/>
                </a:moveTo>
                <a:lnTo>
                  <a:pt x="5199112" y="0"/>
                </a:lnTo>
                <a:cubicBezTo>
                  <a:pt x="5163956" y="114517"/>
                  <a:pt x="5053385" y="196315"/>
                  <a:pt x="4926370" y="192610"/>
                </a:cubicBezTo>
                <a:cubicBezTo>
                  <a:pt x="4805592" y="188907"/>
                  <a:pt x="4706362" y="108343"/>
                  <a:pt x="4672340" y="0"/>
                </a:cubicBezTo>
                <a:close/>
                <a:moveTo>
                  <a:pt x="4076957" y="0"/>
                </a:moveTo>
                <a:lnTo>
                  <a:pt x="4543056" y="0"/>
                </a:lnTo>
                <a:cubicBezTo>
                  <a:pt x="4559501" y="32719"/>
                  <a:pt x="4568006" y="69142"/>
                  <a:pt x="4569707" y="107109"/>
                </a:cubicBezTo>
                <a:cubicBezTo>
                  <a:pt x="4573109" y="249406"/>
                  <a:pt x="4460270" y="367627"/>
                  <a:pt x="4316811" y="371331"/>
                </a:cubicBezTo>
                <a:cubicBezTo>
                  <a:pt x="4173352" y="375344"/>
                  <a:pt x="4054842" y="261753"/>
                  <a:pt x="4051440" y="119456"/>
                </a:cubicBezTo>
                <a:cubicBezTo>
                  <a:pt x="4050306" y="76859"/>
                  <a:pt x="4059946" y="36423"/>
                  <a:pt x="4076957" y="0"/>
                </a:cubicBezTo>
                <a:close/>
                <a:moveTo>
                  <a:pt x="2899232" y="0"/>
                </a:moveTo>
                <a:lnTo>
                  <a:pt x="3322238" y="0"/>
                </a:lnTo>
                <a:cubicBezTo>
                  <a:pt x="3278009" y="46609"/>
                  <a:pt x="3217904" y="79329"/>
                  <a:pt x="3149860" y="87971"/>
                </a:cubicBezTo>
                <a:cubicBezTo>
                  <a:pt x="3052898" y="100627"/>
                  <a:pt x="2961606" y="65438"/>
                  <a:pt x="2899232" y="0"/>
                </a:cubicBezTo>
                <a:close/>
                <a:moveTo>
                  <a:pt x="2254518" y="0"/>
                </a:moveTo>
                <a:lnTo>
                  <a:pt x="2772217" y="0"/>
                </a:lnTo>
                <a:cubicBezTo>
                  <a:pt x="2777321" y="13890"/>
                  <a:pt x="2782424" y="27472"/>
                  <a:pt x="2785259" y="42597"/>
                </a:cubicBezTo>
                <a:cubicBezTo>
                  <a:pt x="2814177" y="191376"/>
                  <a:pt x="2716648" y="336142"/>
                  <a:pt x="2566385" y="365157"/>
                </a:cubicBezTo>
                <a:cubicBezTo>
                  <a:pt x="2416689" y="394172"/>
                  <a:pt x="2272095" y="296015"/>
                  <a:pt x="2242610" y="147236"/>
                </a:cubicBezTo>
                <a:cubicBezTo>
                  <a:pt x="2234104" y="95688"/>
                  <a:pt x="2239208" y="45375"/>
                  <a:pt x="2254518" y="0"/>
                </a:cubicBezTo>
                <a:close/>
                <a:moveTo>
                  <a:pt x="500122" y="0"/>
                </a:moveTo>
                <a:lnTo>
                  <a:pt x="1569543" y="0"/>
                </a:lnTo>
                <a:cubicBezTo>
                  <a:pt x="1569543" y="1235"/>
                  <a:pt x="1568409" y="2470"/>
                  <a:pt x="1567275" y="3704"/>
                </a:cubicBezTo>
                <a:cubicBezTo>
                  <a:pt x="1562172" y="130876"/>
                  <a:pt x="1479385" y="248171"/>
                  <a:pt x="1350102" y="287064"/>
                </a:cubicBezTo>
                <a:cubicBezTo>
                  <a:pt x="1270151" y="312375"/>
                  <a:pt x="1187364" y="302188"/>
                  <a:pt x="1117619" y="267000"/>
                </a:cubicBezTo>
                <a:cubicBezTo>
                  <a:pt x="1113650" y="387999"/>
                  <a:pt x="1046740" y="501281"/>
                  <a:pt x="938437" y="564250"/>
                </a:cubicBezTo>
                <a:cubicBezTo>
                  <a:pt x="906684" y="605920"/>
                  <a:pt x="863589" y="639874"/>
                  <a:pt x="810288" y="659938"/>
                </a:cubicBezTo>
                <a:cubicBezTo>
                  <a:pt x="737708" y="687718"/>
                  <a:pt x="662860" y="682471"/>
                  <a:pt x="597084" y="656234"/>
                </a:cubicBezTo>
                <a:cubicBezTo>
                  <a:pt x="661726" y="826311"/>
                  <a:pt x="582909" y="1018921"/>
                  <a:pt x="412799" y="1092076"/>
                </a:cubicBezTo>
                <a:cubicBezTo>
                  <a:pt x="299960" y="1139920"/>
                  <a:pt x="176347" y="1123561"/>
                  <a:pt x="82787" y="1059357"/>
                </a:cubicBezTo>
                <a:cubicBezTo>
                  <a:pt x="52167" y="1046702"/>
                  <a:pt x="25517" y="1029107"/>
                  <a:pt x="0" y="1006266"/>
                </a:cubicBezTo>
                <a:lnTo>
                  <a:pt x="0" y="571658"/>
                </a:lnTo>
                <a:cubicBezTo>
                  <a:pt x="34022" y="523814"/>
                  <a:pt x="81086" y="486156"/>
                  <a:pt x="138356" y="460845"/>
                </a:cubicBezTo>
                <a:cubicBezTo>
                  <a:pt x="234751" y="419483"/>
                  <a:pt x="339085" y="426891"/>
                  <a:pt x="426975" y="469797"/>
                </a:cubicBezTo>
                <a:cubicBezTo>
                  <a:pt x="416768" y="435843"/>
                  <a:pt x="411665" y="400346"/>
                  <a:pt x="413933" y="366392"/>
                </a:cubicBezTo>
                <a:cubicBezTo>
                  <a:pt x="370839" y="234281"/>
                  <a:pt x="407696" y="93219"/>
                  <a:pt x="500122" y="0"/>
                </a:cubicBezTo>
                <a:close/>
              </a:path>
            </a:pathLst>
          </a:custGeom>
          <a:solidFill>
            <a:srgbClr val="FFFFFF"/>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dirty="0"/>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dirty="0"/>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615631"/>
            <a:ext cx="6234514" cy="1862151"/>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504770"/>
            <a:ext cx="623451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311089" y="652440"/>
            <a:ext cx="1333500" cy="1333500"/>
          </a:xfrm>
          <a:prstGeom prst="ellipse">
            <a:avLst/>
          </a:prstGeom>
          <a:solidFill>
            <a:srgbClr val="00B0F0"/>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446230" y="94996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446230" y="1177299"/>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446230" y="140463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Shape">
            <a:extLst>
              <a:ext uri="{FF2B5EF4-FFF2-40B4-BE49-F238E27FC236}">
                <a16:creationId xmlns:a16="http://schemas.microsoft.com/office/drawing/2014/main" id="{6B871EBC-0E60-7844-954C-4208CE68DDDC}"/>
              </a:ext>
            </a:extLst>
          </p:cNvPr>
          <p:cNvSpPr/>
          <p:nvPr userDrawn="1"/>
        </p:nvSpPr>
        <p:spPr>
          <a:xfrm>
            <a:off x="-1" y="77635"/>
            <a:ext cx="12192001" cy="6780365"/>
          </a:xfrm>
          <a:custGeom>
            <a:avLst/>
            <a:gdLst/>
            <a:ahLst/>
            <a:cxnLst>
              <a:cxn ang="0">
                <a:pos x="wd2" y="hd2"/>
              </a:cxn>
              <a:cxn ang="5400000">
                <a:pos x="wd2" y="hd2"/>
              </a:cxn>
              <a:cxn ang="10800000">
                <a:pos x="wd2" y="hd2"/>
              </a:cxn>
              <a:cxn ang="16200000">
                <a:pos x="wd2" y="hd2"/>
              </a:cxn>
            </a:cxnLst>
            <a:rect l="0" t="0" r="r" b="b"/>
            <a:pathLst>
              <a:path w="21600" h="21583" extrusionOk="0">
                <a:moveTo>
                  <a:pt x="21600" y="21583"/>
                </a:moveTo>
                <a:cubicBezTo>
                  <a:pt x="21600" y="21207"/>
                  <a:pt x="21600" y="20924"/>
                  <a:pt x="21600" y="20924"/>
                </a:cubicBezTo>
                <a:cubicBezTo>
                  <a:pt x="21450" y="20928"/>
                  <a:pt x="21303" y="21021"/>
                  <a:pt x="21178" y="21203"/>
                </a:cubicBezTo>
                <a:cubicBezTo>
                  <a:pt x="21104" y="21312"/>
                  <a:pt x="21046" y="21441"/>
                  <a:pt x="21004" y="21583"/>
                </a:cubicBezTo>
                <a:lnTo>
                  <a:pt x="21600" y="21583"/>
                </a:lnTo>
                <a:close/>
                <a:moveTo>
                  <a:pt x="462" y="9334"/>
                </a:moveTo>
                <a:cubicBezTo>
                  <a:pt x="460" y="9342"/>
                  <a:pt x="460" y="9350"/>
                  <a:pt x="464" y="9354"/>
                </a:cubicBezTo>
                <a:cubicBezTo>
                  <a:pt x="469" y="9358"/>
                  <a:pt x="473" y="9358"/>
                  <a:pt x="476" y="9350"/>
                </a:cubicBezTo>
                <a:cubicBezTo>
                  <a:pt x="478" y="9342"/>
                  <a:pt x="478" y="9334"/>
                  <a:pt x="473" y="9330"/>
                </a:cubicBezTo>
                <a:cubicBezTo>
                  <a:pt x="469" y="9326"/>
                  <a:pt x="464" y="9330"/>
                  <a:pt x="462" y="9334"/>
                </a:cubicBezTo>
                <a:close/>
                <a:moveTo>
                  <a:pt x="293" y="11695"/>
                </a:moveTo>
                <a:cubicBezTo>
                  <a:pt x="248" y="11638"/>
                  <a:pt x="188" y="11654"/>
                  <a:pt x="156" y="11735"/>
                </a:cubicBezTo>
                <a:cubicBezTo>
                  <a:pt x="125" y="11816"/>
                  <a:pt x="134" y="11925"/>
                  <a:pt x="179" y="11982"/>
                </a:cubicBezTo>
                <a:cubicBezTo>
                  <a:pt x="223" y="12038"/>
                  <a:pt x="284" y="12022"/>
                  <a:pt x="315" y="11941"/>
                </a:cubicBezTo>
                <a:cubicBezTo>
                  <a:pt x="346" y="11860"/>
                  <a:pt x="335" y="11751"/>
                  <a:pt x="293" y="11695"/>
                </a:cubicBezTo>
                <a:close/>
                <a:moveTo>
                  <a:pt x="1909" y="12087"/>
                </a:moveTo>
                <a:cubicBezTo>
                  <a:pt x="1898" y="12119"/>
                  <a:pt x="1905" y="12164"/>
                  <a:pt x="1925" y="12180"/>
                </a:cubicBezTo>
                <a:cubicBezTo>
                  <a:pt x="1943" y="12200"/>
                  <a:pt x="1967" y="12188"/>
                  <a:pt x="1976" y="12151"/>
                </a:cubicBezTo>
                <a:cubicBezTo>
                  <a:pt x="1987" y="12119"/>
                  <a:pt x="1981" y="12075"/>
                  <a:pt x="1961" y="12058"/>
                </a:cubicBezTo>
                <a:cubicBezTo>
                  <a:pt x="1940" y="12038"/>
                  <a:pt x="1918" y="12050"/>
                  <a:pt x="1909" y="12087"/>
                </a:cubicBezTo>
                <a:close/>
                <a:moveTo>
                  <a:pt x="2776" y="12099"/>
                </a:moveTo>
                <a:cubicBezTo>
                  <a:pt x="2778" y="12091"/>
                  <a:pt x="2776" y="12083"/>
                  <a:pt x="2771" y="12079"/>
                </a:cubicBezTo>
                <a:cubicBezTo>
                  <a:pt x="2767" y="12075"/>
                  <a:pt x="2762" y="12079"/>
                  <a:pt x="2760" y="12087"/>
                </a:cubicBezTo>
                <a:cubicBezTo>
                  <a:pt x="2758" y="12095"/>
                  <a:pt x="2760" y="12103"/>
                  <a:pt x="2764" y="12107"/>
                </a:cubicBezTo>
                <a:cubicBezTo>
                  <a:pt x="2769" y="12111"/>
                  <a:pt x="2773" y="12107"/>
                  <a:pt x="2776" y="12099"/>
                </a:cubicBezTo>
                <a:close/>
                <a:moveTo>
                  <a:pt x="1132" y="11929"/>
                </a:moveTo>
                <a:cubicBezTo>
                  <a:pt x="1101" y="11893"/>
                  <a:pt x="1058" y="11909"/>
                  <a:pt x="1038" y="11965"/>
                </a:cubicBezTo>
                <a:cubicBezTo>
                  <a:pt x="1018" y="12022"/>
                  <a:pt x="1027" y="12099"/>
                  <a:pt x="1058" y="12135"/>
                </a:cubicBezTo>
                <a:cubicBezTo>
                  <a:pt x="1090" y="12172"/>
                  <a:pt x="1132" y="12155"/>
                  <a:pt x="1152" y="12099"/>
                </a:cubicBezTo>
                <a:cubicBezTo>
                  <a:pt x="1172" y="12042"/>
                  <a:pt x="1163" y="11965"/>
                  <a:pt x="1132" y="11929"/>
                </a:cubicBezTo>
                <a:close/>
                <a:moveTo>
                  <a:pt x="4564" y="14140"/>
                </a:moveTo>
                <a:cubicBezTo>
                  <a:pt x="4544" y="14128"/>
                  <a:pt x="4524" y="14153"/>
                  <a:pt x="4517" y="14189"/>
                </a:cubicBezTo>
                <a:cubicBezTo>
                  <a:pt x="4511" y="14225"/>
                  <a:pt x="4524" y="14266"/>
                  <a:pt x="4544" y="14274"/>
                </a:cubicBezTo>
                <a:cubicBezTo>
                  <a:pt x="4564" y="14286"/>
                  <a:pt x="4584" y="14262"/>
                  <a:pt x="4591" y="14225"/>
                </a:cubicBezTo>
                <a:cubicBezTo>
                  <a:pt x="4596" y="14189"/>
                  <a:pt x="4584" y="14149"/>
                  <a:pt x="4564" y="14140"/>
                </a:cubicBezTo>
                <a:close/>
                <a:moveTo>
                  <a:pt x="2077" y="14755"/>
                </a:moveTo>
                <a:cubicBezTo>
                  <a:pt x="2108" y="14642"/>
                  <a:pt x="2081" y="14500"/>
                  <a:pt x="2019" y="14444"/>
                </a:cubicBezTo>
                <a:cubicBezTo>
                  <a:pt x="1956" y="14387"/>
                  <a:pt x="1878" y="14436"/>
                  <a:pt x="1849" y="14549"/>
                </a:cubicBezTo>
                <a:cubicBezTo>
                  <a:pt x="1818" y="14662"/>
                  <a:pt x="1844" y="14803"/>
                  <a:pt x="1907" y="14860"/>
                </a:cubicBezTo>
                <a:cubicBezTo>
                  <a:pt x="1970" y="14917"/>
                  <a:pt x="2045" y="14868"/>
                  <a:pt x="2077" y="14755"/>
                </a:cubicBezTo>
                <a:close/>
                <a:moveTo>
                  <a:pt x="5353" y="13849"/>
                </a:moveTo>
                <a:cubicBezTo>
                  <a:pt x="5353" y="13857"/>
                  <a:pt x="5355" y="13866"/>
                  <a:pt x="5359" y="13866"/>
                </a:cubicBezTo>
                <a:cubicBezTo>
                  <a:pt x="5364" y="13866"/>
                  <a:pt x="5368" y="13861"/>
                  <a:pt x="5368" y="13853"/>
                </a:cubicBezTo>
                <a:cubicBezTo>
                  <a:pt x="5368" y="13845"/>
                  <a:pt x="5366" y="13837"/>
                  <a:pt x="5361" y="13837"/>
                </a:cubicBezTo>
                <a:cubicBezTo>
                  <a:pt x="5357" y="13837"/>
                  <a:pt x="5353" y="13841"/>
                  <a:pt x="5353" y="13849"/>
                </a:cubicBezTo>
                <a:close/>
                <a:moveTo>
                  <a:pt x="0" y="14638"/>
                </a:moveTo>
                <a:cubicBezTo>
                  <a:pt x="9" y="14654"/>
                  <a:pt x="18" y="14666"/>
                  <a:pt x="27" y="14678"/>
                </a:cubicBezTo>
                <a:cubicBezTo>
                  <a:pt x="114" y="14779"/>
                  <a:pt x="230" y="14735"/>
                  <a:pt x="286" y="14577"/>
                </a:cubicBezTo>
                <a:cubicBezTo>
                  <a:pt x="342" y="14419"/>
                  <a:pt x="317" y="14209"/>
                  <a:pt x="230" y="14108"/>
                </a:cubicBezTo>
                <a:cubicBezTo>
                  <a:pt x="156" y="14019"/>
                  <a:pt x="60" y="14043"/>
                  <a:pt x="0" y="14149"/>
                </a:cubicBezTo>
                <a:lnTo>
                  <a:pt x="0" y="14638"/>
                </a:lnTo>
                <a:close/>
                <a:moveTo>
                  <a:pt x="916" y="14440"/>
                </a:moveTo>
                <a:cubicBezTo>
                  <a:pt x="873" y="14577"/>
                  <a:pt x="900" y="14751"/>
                  <a:pt x="976" y="14828"/>
                </a:cubicBezTo>
                <a:cubicBezTo>
                  <a:pt x="1052" y="14905"/>
                  <a:pt x="1148" y="14856"/>
                  <a:pt x="1190" y="14719"/>
                </a:cubicBezTo>
                <a:cubicBezTo>
                  <a:pt x="1233" y="14581"/>
                  <a:pt x="1206" y="14407"/>
                  <a:pt x="1130" y="14330"/>
                </a:cubicBezTo>
                <a:cubicBezTo>
                  <a:pt x="1056" y="14254"/>
                  <a:pt x="960" y="14302"/>
                  <a:pt x="916" y="14440"/>
                </a:cubicBezTo>
                <a:close/>
                <a:moveTo>
                  <a:pt x="2890" y="14448"/>
                </a:moveTo>
                <a:cubicBezTo>
                  <a:pt x="2840" y="14411"/>
                  <a:pt x="2782" y="14452"/>
                  <a:pt x="2762" y="14541"/>
                </a:cubicBezTo>
                <a:cubicBezTo>
                  <a:pt x="2742" y="14630"/>
                  <a:pt x="2764" y="14735"/>
                  <a:pt x="2814" y="14775"/>
                </a:cubicBezTo>
                <a:cubicBezTo>
                  <a:pt x="2863" y="14812"/>
                  <a:pt x="2921" y="14771"/>
                  <a:pt x="2941" y="14682"/>
                </a:cubicBezTo>
                <a:cubicBezTo>
                  <a:pt x="2963" y="14589"/>
                  <a:pt x="2939" y="14484"/>
                  <a:pt x="2890" y="14448"/>
                </a:cubicBezTo>
                <a:close/>
                <a:moveTo>
                  <a:pt x="3740" y="14343"/>
                </a:moveTo>
                <a:cubicBezTo>
                  <a:pt x="3705" y="14318"/>
                  <a:pt x="3667" y="14355"/>
                  <a:pt x="3653" y="14419"/>
                </a:cubicBezTo>
                <a:cubicBezTo>
                  <a:pt x="3640" y="14484"/>
                  <a:pt x="3660" y="14553"/>
                  <a:pt x="3693" y="14577"/>
                </a:cubicBezTo>
                <a:cubicBezTo>
                  <a:pt x="3729" y="14601"/>
                  <a:pt x="3767" y="14565"/>
                  <a:pt x="3780" y="14500"/>
                </a:cubicBezTo>
                <a:cubicBezTo>
                  <a:pt x="3794" y="14436"/>
                  <a:pt x="3774" y="14367"/>
                  <a:pt x="3740" y="14343"/>
                </a:cubicBezTo>
                <a:close/>
                <a:moveTo>
                  <a:pt x="3841" y="16869"/>
                </a:moveTo>
                <a:cubicBezTo>
                  <a:pt x="3816" y="17019"/>
                  <a:pt x="3863" y="17181"/>
                  <a:pt x="3946" y="17225"/>
                </a:cubicBezTo>
                <a:cubicBezTo>
                  <a:pt x="4028" y="17269"/>
                  <a:pt x="4118" y="17185"/>
                  <a:pt x="4142" y="17031"/>
                </a:cubicBezTo>
                <a:cubicBezTo>
                  <a:pt x="4167" y="16881"/>
                  <a:pt x="4120" y="16720"/>
                  <a:pt x="4037" y="16675"/>
                </a:cubicBezTo>
                <a:cubicBezTo>
                  <a:pt x="3952" y="16631"/>
                  <a:pt x="3865" y="16716"/>
                  <a:pt x="3841" y="16869"/>
                </a:cubicBezTo>
                <a:close/>
                <a:moveTo>
                  <a:pt x="2890" y="17019"/>
                </a:moveTo>
                <a:cubicBezTo>
                  <a:pt x="2854" y="17197"/>
                  <a:pt x="2905" y="17391"/>
                  <a:pt x="3001" y="17455"/>
                </a:cubicBezTo>
                <a:cubicBezTo>
                  <a:pt x="3099" y="17520"/>
                  <a:pt x="3207" y="17427"/>
                  <a:pt x="3240" y="17253"/>
                </a:cubicBezTo>
                <a:cubicBezTo>
                  <a:pt x="3276" y="17075"/>
                  <a:pt x="3224" y="16881"/>
                  <a:pt x="3128" y="16817"/>
                </a:cubicBezTo>
                <a:cubicBezTo>
                  <a:pt x="3032" y="16752"/>
                  <a:pt x="2925" y="16841"/>
                  <a:pt x="2890" y="17019"/>
                </a:cubicBezTo>
                <a:close/>
                <a:moveTo>
                  <a:pt x="1362" y="17362"/>
                </a:moveTo>
                <a:cubicBezTo>
                  <a:pt x="1422" y="17140"/>
                  <a:pt x="1373" y="16869"/>
                  <a:pt x="1253" y="16760"/>
                </a:cubicBezTo>
                <a:cubicBezTo>
                  <a:pt x="1130" y="16647"/>
                  <a:pt x="983" y="16740"/>
                  <a:pt x="922" y="16958"/>
                </a:cubicBezTo>
                <a:cubicBezTo>
                  <a:pt x="862" y="17181"/>
                  <a:pt x="911" y="17451"/>
                  <a:pt x="1032" y="17561"/>
                </a:cubicBezTo>
                <a:cubicBezTo>
                  <a:pt x="1152" y="17674"/>
                  <a:pt x="1300" y="17581"/>
                  <a:pt x="1362" y="17362"/>
                </a:cubicBezTo>
                <a:close/>
                <a:moveTo>
                  <a:pt x="0" y="17411"/>
                </a:moveTo>
                <a:cubicBezTo>
                  <a:pt x="4" y="17415"/>
                  <a:pt x="9" y="17423"/>
                  <a:pt x="13" y="17427"/>
                </a:cubicBezTo>
                <a:cubicBezTo>
                  <a:pt x="145" y="17565"/>
                  <a:pt x="315" y="17484"/>
                  <a:pt x="391" y="17241"/>
                </a:cubicBezTo>
                <a:cubicBezTo>
                  <a:pt x="467" y="16999"/>
                  <a:pt x="422" y="16691"/>
                  <a:pt x="290" y="16554"/>
                </a:cubicBezTo>
                <a:cubicBezTo>
                  <a:pt x="197" y="16457"/>
                  <a:pt x="85" y="16469"/>
                  <a:pt x="0" y="16570"/>
                </a:cubicBezTo>
                <a:lnTo>
                  <a:pt x="0" y="17411"/>
                </a:lnTo>
                <a:close/>
                <a:moveTo>
                  <a:pt x="4765" y="16602"/>
                </a:moveTo>
                <a:cubicBezTo>
                  <a:pt x="4750" y="16728"/>
                  <a:pt x="4792" y="16853"/>
                  <a:pt x="4859" y="16881"/>
                </a:cubicBezTo>
                <a:cubicBezTo>
                  <a:pt x="4928" y="16910"/>
                  <a:pt x="4995" y="16833"/>
                  <a:pt x="5013" y="16708"/>
                </a:cubicBezTo>
                <a:cubicBezTo>
                  <a:pt x="5029" y="16582"/>
                  <a:pt x="4986" y="16457"/>
                  <a:pt x="4919" y="16429"/>
                </a:cubicBezTo>
                <a:cubicBezTo>
                  <a:pt x="4850" y="16400"/>
                  <a:pt x="4781" y="16477"/>
                  <a:pt x="4765" y="16602"/>
                </a:cubicBezTo>
                <a:close/>
                <a:moveTo>
                  <a:pt x="6587" y="15644"/>
                </a:moveTo>
                <a:cubicBezTo>
                  <a:pt x="6549" y="15636"/>
                  <a:pt x="6516" y="15685"/>
                  <a:pt x="6511" y="15753"/>
                </a:cubicBezTo>
                <a:cubicBezTo>
                  <a:pt x="6507" y="15822"/>
                  <a:pt x="6534" y="15883"/>
                  <a:pt x="6572" y="15891"/>
                </a:cubicBezTo>
                <a:cubicBezTo>
                  <a:pt x="6610" y="15899"/>
                  <a:pt x="6643" y="15850"/>
                  <a:pt x="6648" y="15782"/>
                </a:cubicBezTo>
                <a:cubicBezTo>
                  <a:pt x="6652" y="15713"/>
                  <a:pt x="6625" y="15652"/>
                  <a:pt x="6587" y="15644"/>
                </a:cubicBezTo>
                <a:close/>
                <a:moveTo>
                  <a:pt x="1914" y="17051"/>
                </a:moveTo>
                <a:cubicBezTo>
                  <a:pt x="1867" y="17253"/>
                  <a:pt x="1916" y="17484"/>
                  <a:pt x="2028" y="17569"/>
                </a:cubicBezTo>
                <a:cubicBezTo>
                  <a:pt x="2137" y="17654"/>
                  <a:pt x="2267" y="17565"/>
                  <a:pt x="2313" y="17362"/>
                </a:cubicBezTo>
                <a:cubicBezTo>
                  <a:pt x="2360" y="17160"/>
                  <a:pt x="2311" y="16930"/>
                  <a:pt x="2200" y="16845"/>
                </a:cubicBezTo>
                <a:cubicBezTo>
                  <a:pt x="2090" y="16756"/>
                  <a:pt x="1961" y="16849"/>
                  <a:pt x="1914" y="17051"/>
                </a:cubicBezTo>
                <a:close/>
                <a:moveTo>
                  <a:pt x="7407" y="15187"/>
                </a:moveTo>
                <a:cubicBezTo>
                  <a:pt x="7409" y="15151"/>
                  <a:pt x="7391" y="15119"/>
                  <a:pt x="7371" y="15115"/>
                </a:cubicBezTo>
                <a:cubicBezTo>
                  <a:pt x="7351" y="15115"/>
                  <a:pt x="7333" y="15143"/>
                  <a:pt x="7331" y="15179"/>
                </a:cubicBezTo>
                <a:cubicBezTo>
                  <a:pt x="7329" y="15216"/>
                  <a:pt x="7347" y="15252"/>
                  <a:pt x="7367" y="15252"/>
                </a:cubicBezTo>
                <a:cubicBezTo>
                  <a:pt x="7387" y="15256"/>
                  <a:pt x="7405" y="15228"/>
                  <a:pt x="7407" y="15187"/>
                </a:cubicBezTo>
                <a:close/>
                <a:moveTo>
                  <a:pt x="8121" y="14520"/>
                </a:moveTo>
                <a:cubicBezTo>
                  <a:pt x="8121" y="14512"/>
                  <a:pt x="8117" y="14504"/>
                  <a:pt x="8113" y="14504"/>
                </a:cubicBezTo>
                <a:cubicBezTo>
                  <a:pt x="8108" y="14504"/>
                  <a:pt x="8104" y="14512"/>
                  <a:pt x="8104" y="14520"/>
                </a:cubicBezTo>
                <a:cubicBezTo>
                  <a:pt x="8104" y="14529"/>
                  <a:pt x="8108" y="14537"/>
                  <a:pt x="8113" y="14537"/>
                </a:cubicBezTo>
                <a:cubicBezTo>
                  <a:pt x="8117" y="14533"/>
                  <a:pt x="8121" y="14529"/>
                  <a:pt x="8121" y="14520"/>
                </a:cubicBezTo>
                <a:close/>
                <a:moveTo>
                  <a:pt x="5656" y="16231"/>
                </a:moveTo>
                <a:cubicBezTo>
                  <a:pt x="5647" y="16328"/>
                  <a:pt x="5683" y="16421"/>
                  <a:pt x="5737" y="16437"/>
                </a:cubicBezTo>
                <a:cubicBezTo>
                  <a:pt x="5790" y="16453"/>
                  <a:pt x="5839" y="16388"/>
                  <a:pt x="5851" y="16291"/>
                </a:cubicBezTo>
                <a:cubicBezTo>
                  <a:pt x="5859" y="16194"/>
                  <a:pt x="5824" y="16101"/>
                  <a:pt x="5772" y="16085"/>
                </a:cubicBezTo>
                <a:cubicBezTo>
                  <a:pt x="5717" y="16069"/>
                  <a:pt x="5665" y="16133"/>
                  <a:pt x="5656" y="16231"/>
                </a:cubicBezTo>
                <a:close/>
                <a:moveTo>
                  <a:pt x="7313" y="18094"/>
                </a:moveTo>
                <a:cubicBezTo>
                  <a:pt x="7320" y="17937"/>
                  <a:pt x="7253" y="17799"/>
                  <a:pt x="7166" y="17791"/>
                </a:cubicBezTo>
                <a:cubicBezTo>
                  <a:pt x="7079" y="17779"/>
                  <a:pt x="7005" y="17900"/>
                  <a:pt x="6998" y="18058"/>
                </a:cubicBezTo>
                <a:cubicBezTo>
                  <a:pt x="6992" y="18215"/>
                  <a:pt x="7059" y="18353"/>
                  <a:pt x="7146" y="18361"/>
                </a:cubicBezTo>
                <a:cubicBezTo>
                  <a:pt x="7233" y="18369"/>
                  <a:pt x="7306" y="18252"/>
                  <a:pt x="7313" y="18094"/>
                </a:cubicBezTo>
                <a:close/>
                <a:moveTo>
                  <a:pt x="5138" y="19004"/>
                </a:moveTo>
                <a:cubicBezTo>
                  <a:pt x="5116" y="19218"/>
                  <a:pt x="5194" y="19424"/>
                  <a:pt x="5312" y="19465"/>
                </a:cubicBezTo>
                <a:cubicBezTo>
                  <a:pt x="5431" y="19505"/>
                  <a:pt x="5542" y="19364"/>
                  <a:pt x="5565" y="19149"/>
                </a:cubicBezTo>
                <a:cubicBezTo>
                  <a:pt x="5587" y="18935"/>
                  <a:pt x="5509" y="18729"/>
                  <a:pt x="5391" y="18688"/>
                </a:cubicBezTo>
                <a:cubicBezTo>
                  <a:pt x="5272" y="18648"/>
                  <a:pt x="5161" y="18790"/>
                  <a:pt x="5138" y="19004"/>
                </a:cubicBezTo>
                <a:close/>
                <a:moveTo>
                  <a:pt x="6295" y="18288"/>
                </a:moveTo>
                <a:cubicBezTo>
                  <a:pt x="6192" y="18264"/>
                  <a:pt x="6098" y="18397"/>
                  <a:pt x="6085" y="18583"/>
                </a:cubicBezTo>
                <a:cubicBezTo>
                  <a:pt x="6072" y="18769"/>
                  <a:pt x="6145" y="18939"/>
                  <a:pt x="6248" y="18963"/>
                </a:cubicBezTo>
                <a:cubicBezTo>
                  <a:pt x="6351" y="18988"/>
                  <a:pt x="6444" y="18854"/>
                  <a:pt x="6458" y="18668"/>
                </a:cubicBezTo>
                <a:cubicBezTo>
                  <a:pt x="6471" y="18482"/>
                  <a:pt x="6398" y="18308"/>
                  <a:pt x="6295" y="18288"/>
                </a:cubicBezTo>
                <a:close/>
                <a:moveTo>
                  <a:pt x="4636" y="19525"/>
                </a:moveTo>
                <a:cubicBezTo>
                  <a:pt x="4669" y="19283"/>
                  <a:pt x="4587" y="19040"/>
                  <a:pt x="4455" y="18984"/>
                </a:cubicBezTo>
                <a:cubicBezTo>
                  <a:pt x="4323" y="18923"/>
                  <a:pt x="4189" y="19073"/>
                  <a:pt x="4156" y="19311"/>
                </a:cubicBezTo>
                <a:cubicBezTo>
                  <a:pt x="4122" y="19554"/>
                  <a:pt x="4205" y="19796"/>
                  <a:pt x="4337" y="19853"/>
                </a:cubicBezTo>
                <a:cubicBezTo>
                  <a:pt x="4468" y="19913"/>
                  <a:pt x="4602" y="19768"/>
                  <a:pt x="4636" y="19525"/>
                </a:cubicBezTo>
                <a:close/>
                <a:moveTo>
                  <a:pt x="8789" y="16518"/>
                </a:moveTo>
                <a:cubicBezTo>
                  <a:pt x="8736" y="16522"/>
                  <a:pt x="8693" y="16606"/>
                  <a:pt x="8695" y="16703"/>
                </a:cubicBezTo>
                <a:cubicBezTo>
                  <a:pt x="8698" y="16801"/>
                  <a:pt x="8745" y="16877"/>
                  <a:pt x="8798" y="16873"/>
                </a:cubicBezTo>
                <a:cubicBezTo>
                  <a:pt x="8852" y="16869"/>
                  <a:pt x="8894" y="16784"/>
                  <a:pt x="8890" y="16687"/>
                </a:cubicBezTo>
                <a:cubicBezTo>
                  <a:pt x="8890" y="16590"/>
                  <a:pt x="8843" y="16513"/>
                  <a:pt x="8789" y="16518"/>
                </a:cubicBezTo>
                <a:close/>
                <a:moveTo>
                  <a:pt x="8124" y="17431"/>
                </a:moveTo>
                <a:cubicBezTo>
                  <a:pt x="8124" y="17302"/>
                  <a:pt x="8068" y="17197"/>
                  <a:pt x="7996" y="17197"/>
                </a:cubicBezTo>
                <a:cubicBezTo>
                  <a:pt x="7925" y="17197"/>
                  <a:pt x="7869" y="17298"/>
                  <a:pt x="7867" y="17427"/>
                </a:cubicBezTo>
                <a:cubicBezTo>
                  <a:pt x="7867" y="17556"/>
                  <a:pt x="7923" y="17662"/>
                  <a:pt x="7994" y="17662"/>
                </a:cubicBezTo>
                <a:cubicBezTo>
                  <a:pt x="8066" y="17662"/>
                  <a:pt x="8124" y="17561"/>
                  <a:pt x="8124" y="17431"/>
                </a:cubicBezTo>
                <a:close/>
                <a:moveTo>
                  <a:pt x="2501" y="19242"/>
                </a:moveTo>
                <a:cubicBezTo>
                  <a:pt x="2342" y="19133"/>
                  <a:pt x="2166" y="19283"/>
                  <a:pt x="2106" y="19570"/>
                </a:cubicBezTo>
                <a:cubicBezTo>
                  <a:pt x="2045" y="19857"/>
                  <a:pt x="2128" y="20180"/>
                  <a:pt x="2287" y="20285"/>
                </a:cubicBezTo>
                <a:cubicBezTo>
                  <a:pt x="2445" y="20394"/>
                  <a:pt x="2622" y="20245"/>
                  <a:pt x="2682" y="19958"/>
                </a:cubicBezTo>
                <a:cubicBezTo>
                  <a:pt x="2740" y="19671"/>
                  <a:pt x="2660" y="19347"/>
                  <a:pt x="2501" y="19242"/>
                </a:cubicBezTo>
                <a:close/>
                <a:moveTo>
                  <a:pt x="10238" y="14933"/>
                </a:moveTo>
                <a:cubicBezTo>
                  <a:pt x="10218" y="14941"/>
                  <a:pt x="10203" y="14973"/>
                  <a:pt x="10207" y="15014"/>
                </a:cubicBezTo>
                <a:cubicBezTo>
                  <a:pt x="10212" y="15050"/>
                  <a:pt x="10229" y="15078"/>
                  <a:pt x="10252" y="15070"/>
                </a:cubicBezTo>
                <a:cubicBezTo>
                  <a:pt x="10272" y="15062"/>
                  <a:pt x="10288" y="15030"/>
                  <a:pt x="10283" y="14989"/>
                </a:cubicBezTo>
                <a:cubicBezTo>
                  <a:pt x="10279" y="14953"/>
                  <a:pt x="10258" y="14925"/>
                  <a:pt x="10238" y="14933"/>
                </a:cubicBezTo>
                <a:close/>
                <a:moveTo>
                  <a:pt x="3673" y="19796"/>
                </a:moveTo>
                <a:cubicBezTo>
                  <a:pt x="3718" y="19529"/>
                  <a:pt x="3638" y="19250"/>
                  <a:pt x="3490" y="19165"/>
                </a:cubicBezTo>
                <a:cubicBezTo>
                  <a:pt x="3345" y="19085"/>
                  <a:pt x="3189" y="19234"/>
                  <a:pt x="3144" y="19497"/>
                </a:cubicBezTo>
                <a:cubicBezTo>
                  <a:pt x="3099" y="19764"/>
                  <a:pt x="3180" y="20043"/>
                  <a:pt x="3327" y="20128"/>
                </a:cubicBezTo>
                <a:cubicBezTo>
                  <a:pt x="3472" y="20213"/>
                  <a:pt x="3629" y="20063"/>
                  <a:pt x="3673" y="19796"/>
                </a:cubicBezTo>
                <a:close/>
                <a:moveTo>
                  <a:pt x="10890" y="14039"/>
                </a:moveTo>
                <a:cubicBezTo>
                  <a:pt x="10886" y="14039"/>
                  <a:pt x="10884" y="14047"/>
                  <a:pt x="10884" y="14056"/>
                </a:cubicBezTo>
                <a:cubicBezTo>
                  <a:pt x="10884" y="14064"/>
                  <a:pt x="10888" y="14068"/>
                  <a:pt x="10893" y="14068"/>
                </a:cubicBezTo>
                <a:cubicBezTo>
                  <a:pt x="10897" y="14068"/>
                  <a:pt x="10899" y="14060"/>
                  <a:pt x="10899" y="14052"/>
                </a:cubicBezTo>
                <a:cubicBezTo>
                  <a:pt x="10899" y="14039"/>
                  <a:pt x="10895" y="14035"/>
                  <a:pt x="10890" y="14039"/>
                </a:cubicBezTo>
                <a:close/>
                <a:moveTo>
                  <a:pt x="0" y="19990"/>
                </a:moveTo>
                <a:cubicBezTo>
                  <a:pt x="33" y="20079"/>
                  <a:pt x="80" y="20156"/>
                  <a:pt x="136" y="20208"/>
                </a:cubicBezTo>
                <a:cubicBezTo>
                  <a:pt x="317" y="20378"/>
                  <a:pt x="536" y="20249"/>
                  <a:pt x="630" y="19921"/>
                </a:cubicBezTo>
                <a:cubicBezTo>
                  <a:pt x="721" y="19594"/>
                  <a:pt x="650" y="19194"/>
                  <a:pt x="471" y="19024"/>
                </a:cubicBezTo>
                <a:cubicBezTo>
                  <a:pt x="304" y="18870"/>
                  <a:pt x="103" y="18967"/>
                  <a:pt x="0" y="19242"/>
                </a:cubicBezTo>
                <a:lnTo>
                  <a:pt x="0" y="19990"/>
                </a:lnTo>
                <a:close/>
                <a:moveTo>
                  <a:pt x="9551" y="16008"/>
                </a:moveTo>
                <a:cubicBezTo>
                  <a:pt x="9589" y="16000"/>
                  <a:pt x="9615" y="15939"/>
                  <a:pt x="9611" y="15871"/>
                </a:cubicBezTo>
                <a:cubicBezTo>
                  <a:pt x="9606" y="15802"/>
                  <a:pt x="9573" y="15753"/>
                  <a:pt x="9537" y="15762"/>
                </a:cubicBezTo>
                <a:cubicBezTo>
                  <a:pt x="9499" y="15770"/>
                  <a:pt x="9472" y="15830"/>
                  <a:pt x="9477" y="15899"/>
                </a:cubicBezTo>
                <a:cubicBezTo>
                  <a:pt x="9479" y="15968"/>
                  <a:pt x="9513" y="16016"/>
                  <a:pt x="9551" y="16008"/>
                </a:cubicBezTo>
                <a:close/>
                <a:moveTo>
                  <a:pt x="1666" y="19998"/>
                </a:moveTo>
                <a:cubicBezTo>
                  <a:pt x="1742" y="19691"/>
                  <a:pt x="1664" y="19327"/>
                  <a:pt x="1494" y="19190"/>
                </a:cubicBezTo>
                <a:cubicBezTo>
                  <a:pt x="1324" y="19052"/>
                  <a:pt x="1125" y="19194"/>
                  <a:pt x="1050" y="19501"/>
                </a:cubicBezTo>
                <a:cubicBezTo>
                  <a:pt x="974" y="19808"/>
                  <a:pt x="1052" y="20172"/>
                  <a:pt x="1221" y="20310"/>
                </a:cubicBezTo>
                <a:cubicBezTo>
                  <a:pt x="1391" y="20451"/>
                  <a:pt x="1590" y="20310"/>
                  <a:pt x="1666" y="19998"/>
                </a:cubicBezTo>
                <a:close/>
                <a:moveTo>
                  <a:pt x="9778" y="18745"/>
                </a:moveTo>
                <a:cubicBezTo>
                  <a:pt x="9767" y="18559"/>
                  <a:pt x="9676" y="18422"/>
                  <a:pt x="9573" y="18442"/>
                </a:cubicBezTo>
                <a:cubicBezTo>
                  <a:pt x="9470" y="18462"/>
                  <a:pt x="9394" y="18628"/>
                  <a:pt x="9405" y="18814"/>
                </a:cubicBezTo>
                <a:cubicBezTo>
                  <a:pt x="9417" y="19000"/>
                  <a:pt x="9508" y="19137"/>
                  <a:pt x="9611" y="19117"/>
                </a:cubicBezTo>
                <a:cubicBezTo>
                  <a:pt x="9714" y="19101"/>
                  <a:pt x="9790" y="18931"/>
                  <a:pt x="9778" y="18745"/>
                </a:cubicBezTo>
                <a:close/>
                <a:moveTo>
                  <a:pt x="7849" y="20754"/>
                </a:moveTo>
                <a:cubicBezTo>
                  <a:pt x="7985" y="20758"/>
                  <a:pt x="8097" y="20560"/>
                  <a:pt x="8099" y="20314"/>
                </a:cubicBezTo>
                <a:cubicBezTo>
                  <a:pt x="8101" y="20067"/>
                  <a:pt x="7992" y="19861"/>
                  <a:pt x="7856" y="19857"/>
                </a:cubicBezTo>
                <a:cubicBezTo>
                  <a:pt x="7720" y="19853"/>
                  <a:pt x="7608" y="20051"/>
                  <a:pt x="7606" y="20297"/>
                </a:cubicBezTo>
                <a:cubicBezTo>
                  <a:pt x="7606" y="20548"/>
                  <a:pt x="7713" y="20750"/>
                  <a:pt x="7849" y="20754"/>
                </a:cubicBezTo>
                <a:close/>
                <a:moveTo>
                  <a:pt x="13563" y="12459"/>
                </a:moveTo>
                <a:cubicBezTo>
                  <a:pt x="13561" y="12451"/>
                  <a:pt x="13557" y="12447"/>
                  <a:pt x="13552" y="12451"/>
                </a:cubicBezTo>
                <a:cubicBezTo>
                  <a:pt x="13548" y="12455"/>
                  <a:pt x="13546" y="12463"/>
                  <a:pt x="13548" y="12471"/>
                </a:cubicBezTo>
                <a:cubicBezTo>
                  <a:pt x="13550" y="12479"/>
                  <a:pt x="13554" y="12483"/>
                  <a:pt x="13559" y="12479"/>
                </a:cubicBezTo>
                <a:cubicBezTo>
                  <a:pt x="13563" y="12475"/>
                  <a:pt x="13566" y="12467"/>
                  <a:pt x="13563" y="12459"/>
                </a:cubicBezTo>
                <a:close/>
                <a:moveTo>
                  <a:pt x="8756" y="19982"/>
                </a:moveTo>
                <a:cubicBezTo>
                  <a:pt x="8876" y="19974"/>
                  <a:pt x="8968" y="19788"/>
                  <a:pt x="8963" y="19570"/>
                </a:cubicBezTo>
                <a:cubicBezTo>
                  <a:pt x="8959" y="19351"/>
                  <a:pt x="8858" y="19182"/>
                  <a:pt x="8738" y="19194"/>
                </a:cubicBezTo>
                <a:cubicBezTo>
                  <a:pt x="8617" y="19202"/>
                  <a:pt x="8526" y="19388"/>
                  <a:pt x="8530" y="19606"/>
                </a:cubicBezTo>
                <a:cubicBezTo>
                  <a:pt x="8535" y="19820"/>
                  <a:pt x="8635" y="19990"/>
                  <a:pt x="8756" y="19982"/>
                </a:cubicBezTo>
                <a:close/>
                <a:moveTo>
                  <a:pt x="6641" y="20888"/>
                </a:moveTo>
                <a:cubicBezTo>
                  <a:pt x="6630" y="21167"/>
                  <a:pt x="6744" y="21405"/>
                  <a:pt x="6896" y="21425"/>
                </a:cubicBezTo>
                <a:cubicBezTo>
                  <a:pt x="7047" y="21446"/>
                  <a:pt x="7181" y="21239"/>
                  <a:pt x="7193" y="20960"/>
                </a:cubicBezTo>
                <a:cubicBezTo>
                  <a:pt x="7204" y="20681"/>
                  <a:pt x="7090" y="20443"/>
                  <a:pt x="6938" y="20423"/>
                </a:cubicBezTo>
                <a:cubicBezTo>
                  <a:pt x="6786" y="20403"/>
                  <a:pt x="6654" y="20613"/>
                  <a:pt x="6641" y="20888"/>
                </a:cubicBezTo>
                <a:close/>
                <a:moveTo>
                  <a:pt x="12480" y="14913"/>
                </a:moveTo>
                <a:cubicBezTo>
                  <a:pt x="12516" y="14892"/>
                  <a:pt x="12534" y="14820"/>
                  <a:pt x="12523" y="14755"/>
                </a:cubicBezTo>
                <a:cubicBezTo>
                  <a:pt x="12512" y="14690"/>
                  <a:pt x="12471" y="14658"/>
                  <a:pt x="12436" y="14678"/>
                </a:cubicBezTo>
                <a:cubicBezTo>
                  <a:pt x="12400" y="14702"/>
                  <a:pt x="12382" y="14771"/>
                  <a:pt x="12393" y="14836"/>
                </a:cubicBezTo>
                <a:cubicBezTo>
                  <a:pt x="12407" y="14900"/>
                  <a:pt x="12445" y="14933"/>
                  <a:pt x="12480" y="14913"/>
                </a:cubicBezTo>
                <a:close/>
                <a:moveTo>
                  <a:pt x="853" y="21583"/>
                </a:moveTo>
                <a:cubicBezTo>
                  <a:pt x="828" y="21551"/>
                  <a:pt x="802" y="21522"/>
                  <a:pt x="773" y="21498"/>
                </a:cubicBezTo>
                <a:cubicBezTo>
                  <a:pt x="619" y="21373"/>
                  <a:pt x="444" y="21413"/>
                  <a:pt x="317" y="21583"/>
                </a:cubicBezTo>
                <a:lnTo>
                  <a:pt x="853" y="21583"/>
                </a:lnTo>
                <a:close/>
                <a:moveTo>
                  <a:pt x="13072" y="13623"/>
                </a:moveTo>
                <a:cubicBezTo>
                  <a:pt x="13063" y="13587"/>
                  <a:pt x="13041" y="13570"/>
                  <a:pt x="13023" y="13587"/>
                </a:cubicBezTo>
                <a:cubicBezTo>
                  <a:pt x="13003" y="13603"/>
                  <a:pt x="12994" y="13643"/>
                  <a:pt x="13003" y="13676"/>
                </a:cubicBezTo>
                <a:cubicBezTo>
                  <a:pt x="13012" y="13712"/>
                  <a:pt x="13034" y="13728"/>
                  <a:pt x="13052" y="13712"/>
                </a:cubicBezTo>
                <a:cubicBezTo>
                  <a:pt x="13070" y="13700"/>
                  <a:pt x="13079" y="13659"/>
                  <a:pt x="13072" y="13623"/>
                </a:cubicBezTo>
                <a:close/>
                <a:moveTo>
                  <a:pt x="6239" y="21583"/>
                </a:moveTo>
                <a:cubicBezTo>
                  <a:pt x="6241" y="21563"/>
                  <a:pt x="6244" y="21543"/>
                  <a:pt x="6246" y="21518"/>
                </a:cubicBezTo>
                <a:cubicBezTo>
                  <a:pt x="6268" y="21215"/>
                  <a:pt x="6150" y="20932"/>
                  <a:pt x="5982" y="20892"/>
                </a:cubicBezTo>
                <a:cubicBezTo>
                  <a:pt x="5815" y="20851"/>
                  <a:pt x="5661" y="21066"/>
                  <a:pt x="5638" y="21369"/>
                </a:cubicBezTo>
                <a:cubicBezTo>
                  <a:pt x="5634" y="21442"/>
                  <a:pt x="5636" y="21514"/>
                  <a:pt x="5645" y="21579"/>
                </a:cubicBezTo>
                <a:lnTo>
                  <a:pt x="6239" y="21579"/>
                </a:lnTo>
                <a:close/>
                <a:moveTo>
                  <a:pt x="4082" y="21583"/>
                </a:moveTo>
                <a:cubicBezTo>
                  <a:pt x="4048" y="21543"/>
                  <a:pt x="4013" y="21514"/>
                  <a:pt x="3970" y="21494"/>
                </a:cubicBezTo>
                <a:cubicBezTo>
                  <a:pt x="3868" y="21446"/>
                  <a:pt x="3763" y="21482"/>
                  <a:pt x="3680" y="21583"/>
                </a:cubicBezTo>
                <a:lnTo>
                  <a:pt x="4082" y="21583"/>
                </a:lnTo>
                <a:close/>
                <a:moveTo>
                  <a:pt x="5230" y="21583"/>
                </a:moveTo>
                <a:cubicBezTo>
                  <a:pt x="5185" y="21417"/>
                  <a:pt x="5100" y="21288"/>
                  <a:pt x="4991" y="21252"/>
                </a:cubicBezTo>
                <a:cubicBezTo>
                  <a:pt x="4839" y="21199"/>
                  <a:pt x="4689" y="21340"/>
                  <a:pt x="4625" y="21583"/>
                </a:cubicBezTo>
                <a:lnTo>
                  <a:pt x="5230" y="21583"/>
                </a:lnTo>
                <a:close/>
                <a:moveTo>
                  <a:pt x="11257" y="16873"/>
                </a:moveTo>
                <a:cubicBezTo>
                  <a:pt x="11241" y="16748"/>
                  <a:pt x="11174" y="16671"/>
                  <a:pt x="11105" y="16695"/>
                </a:cubicBezTo>
                <a:cubicBezTo>
                  <a:pt x="11036" y="16724"/>
                  <a:pt x="10993" y="16845"/>
                  <a:pt x="11007" y="16970"/>
                </a:cubicBezTo>
                <a:cubicBezTo>
                  <a:pt x="11022" y="17096"/>
                  <a:pt x="11089" y="17172"/>
                  <a:pt x="11158" y="17148"/>
                </a:cubicBezTo>
                <a:cubicBezTo>
                  <a:pt x="11230" y="17120"/>
                  <a:pt x="11272" y="16999"/>
                  <a:pt x="11257" y="16873"/>
                </a:cubicBezTo>
                <a:close/>
                <a:moveTo>
                  <a:pt x="1780" y="21583"/>
                </a:moveTo>
                <a:cubicBezTo>
                  <a:pt x="1731" y="21567"/>
                  <a:pt x="1679" y="21567"/>
                  <a:pt x="1632" y="21583"/>
                </a:cubicBezTo>
                <a:lnTo>
                  <a:pt x="1780" y="21583"/>
                </a:lnTo>
                <a:close/>
                <a:moveTo>
                  <a:pt x="10232" y="17932"/>
                </a:moveTo>
                <a:cubicBezTo>
                  <a:pt x="10245" y="18090"/>
                  <a:pt x="10325" y="18195"/>
                  <a:pt x="10413" y="18171"/>
                </a:cubicBezTo>
                <a:cubicBezTo>
                  <a:pt x="10497" y="18147"/>
                  <a:pt x="10558" y="18001"/>
                  <a:pt x="10542" y="17844"/>
                </a:cubicBezTo>
                <a:cubicBezTo>
                  <a:pt x="10529" y="17686"/>
                  <a:pt x="10448" y="17581"/>
                  <a:pt x="10361" y="17605"/>
                </a:cubicBezTo>
                <a:cubicBezTo>
                  <a:pt x="10279" y="17629"/>
                  <a:pt x="10218" y="17779"/>
                  <a:pt x="10232" y="17932"/>
                </a:cubicBezTo>
                <a:close/>
                <a:moveTo>
                  <a:pt x="11851" y="16061"/>
                </a:moveTo>
                <a:cubicBezTo>
                  <a:pt x="11902" y="16032"/>
                  <a:pt x="11933" y="15935"/>
                  <a:pt x="11918" y="15842"/>
                </a:cubicBezTo>
                <a:cubicBezTo>
                  <a:pt x="11902" y="15749"/>
                  <a:pt x="11848" y="15693"/>
                  <a:pt x="11797" y="15721"/>
                </a:cubicBezTo>
                <a:cubicBezTo>
                  <a:pt x="11746" y="15749"/>
                  <a:pt x="11714" y="15846"/>
                  <a:pt x="11730" y="15939"/>
                </a:cubicBezTo>
                <a:cubicBezTo>
                  <a:pt x="11743" y="16032"/>
                  <a:pt x="11797" y="16085"/>
                  <a:pt x="11851" y="16061"/>
                </a:cubicBezTo>
                <a:close/>
                <a:moveTo>
                  <a:pt x="12679" y="17690"/>
                </a:moveTo>
                <a:cubicBezTo>
                  <a:pt x="12713" y="17868"/>
                  <a:pt x="12818" y="17965"/>
                  <a:pt x="12916" y="17904"/>
                </a:cubicBezTo>
                <a:cubicBezTo>
                  <a:pt x="13014" y="17844"/>
                  <a:pt x="13065" y="17649"/>
                  <a:pt x="13034" y="17472"/>
                </a:cubicBezTo>
                <a:cubicBezTo>
                  <a:pt x="13001" y="17294"/>
                  <a:pt x="12896" y="17197"/>
                  <a:pt x="12797" y="17257"/>
                </a:cubicBezTo>
                <a:cubicBezTo>
                  <a:pt x="12699" y="17322"/>
                  <a:pt x="12646" y="17512"/>
                  <a:pt x="12679" y="17690"/>
                </a:cubicBezTo>
                <a:close/>
                <a:moveTo>
                  <a:pt x="14774" y="13781"/>
                </a:moveTo>
                <a:cubicBezTo>
                  <a:pt x="14747" y="13696"/>
                  <a:pt x="14689" y="13663"/>
                  <a:pt x="14642" y="13708"/>
                </a:cubicBezTo>
                <a:cubicBezTo>
                  <a:pt x="14595" y="13756"/>
                  <a:pt x="14577" y="13861"/>
                  <a:pt x="14604" y="13950"/>
                </a:cubicBezTo>
                <a:cubicBezTo>
                  <a:pt x="14631" y="14035"/>
                  <a:pt x="14689" y="14068"/>
                  <a:pt x="14736" y="14023"/>
                </a:cubicBezTo>
                <a:cubicBezTo>
                  <a:pt x="14783" y="13975"/>
                  <a:pt x="14800" y="13866"/>
                  <a:pt x="14774" y="13781"/>
                </a:cubicBezTo>
                <a:close/>
                <a:moveTo>
                  <a:pt x="14193" y="15361"/>
                </a:moveTo>
                <a:cubicBezTo>
                  <a:pt x="14256" y="15305"/>
                  <a:pt x="14285" y="15167"/>
                  <a:pt x="14253" y="15054"/>
                </a:cubicBezTo>
                <a:cubicBezTo>
                  <a:pt x="14224" y="14937"/>
                  <a:pt x="14148" y="14888"/>
                  <a:pt x="14084" y="14945"/>
                </a:cubicBezTo>
                <a:cubicBezTo>
                  <a:pt x="14021" y="15002"/>
                  <a:pt x="13992" y="15139"/>
                  <a:pt x="14023" y="15252"/>
                </a:cubicBezTo>
                <a:cubicBezTo>
                  <a:pt x="14052" y="15365"/>
                  <a:pt x="14128" y="15418"/>
                  <a:pt x="14193" y="15361"/>
                </a:cubicBezTo>
                <a:close/>
                <a:moveTo>
                  <a:pt x="15636" y="11153"/>
                </a:moveTo>
                <a:cubicBezTo>
                  <a:pt x="15624" y="11121"/>
                  <a:pt x="15600" y="11112"/>
                  <a:pt x="15582" y="11137"/>
                </a:cubicBezTo>
                <a:cubicBezTo>
                  <a:pt x="15564" y="11157"/>
                  <a:pt x="15560" y="11201"/>
                  <a:pt x="15573" y="11234"/>
                </a:cubicBezTo>
                <a:cubicBezTo>
                  <a:pt x="15584" y="11266"/>
                  <a:pt x="15609" y="11274"/>
                  <a:pt x="15627" y="11250"/>
                </a:cubicBezTo>
                <a:cubicBezTo>
                  <a:pt x="15645" y="11230"/>
                  <a:pt x="15649" y="11185"/>
                  <a:pt x="15636" y="11153"/>
                </a:cubicBezTo>
                <a:close/>
                <a:moveTo>
                  <a:pt x="12072" y="18333"/>
                </a:moveTo>
                <a:cubicBezTo>
                  <a:pt x="11956" y="18389"/>
                  <a:pt x="11889" y="18608"/>
                  <a:pt x="11920" y="18818"/>
                </a:cubicBezTo>
                <a:cubicBezTo>
                  <a:pt x="11951" y="19028"/>
                  <a:pt x="12072" y="19153"/>
                  <a:pt x="12186" y="19097"/>
                </a:cubicBezTo>
                <a:cubicBezTo>
                  <a:pt x="12302" y="19040"/>
                  <a:pt x="12369" y="18822"/>
                  <a:pt x="12337" y="18612"/>
                </a:cubicBezTo>
                <a:cubicBezTo>
                  <a:pt x="12306" y="18397"/>
                  <a:pt x="12188" y="18272"/>
                  <a:pt x="12072" y="18333"/>
                </a:cubicBezTo>
                <a:close/>
                <a:moveTo>
                  <a:pt x="13673" y="16287"/>
                </a:moveTo>
                <a:cubicBezTo>
                  <a:pt x="13642" y="16142"/>
                  <a:pt x="13548" y="16069"/>
                  <a:pt x="13467" y="16129"/>
                </a:cubicBezTo>
                <a:cubicBezTo>
                  <a:pt x="13387" y="16190"/>
                  <a:pt x="13347" y="16356"/>
                  <a:pt x="13380" y="16501"/>
                </a:cubicBezTo>
                <a:cubicBezTo>
                  <a:pt x="13414" y="16647"/>
                  <a:pt x="13505" y="16720"/>
                  <a:pt x="13586" y="16659"/>
                </a:cubicBezTo>
                <a:cubicBezTo>
                  <a:pt x="13666" y="16602"/>
                  <a:pt x="13706" y="16433"/>
                  <a:pt x="13673" y="16287"/>
                </a:cubicBezTo>
                <a:close/>
                <a:moveTo>
                  <a:pt x="15966" y="9815"/>
                </a:moveTo>
                <a:cubicBezTo>
                  <a:pt x="15962" y="9819"/>
                  <a:pt x="15962" y="9831"/>
                  <a:pt x="15964" y="9835"/>
                </a:cubicBezTo>
                <a:cubicBezTo>
                  <a:pt x="15966" y="9843"/>
                  <a:pt x="15971" y="9843"/>
                  <a:pt x="15975" y="9839"/>
                </a:cubicBezTo>
                <a:cubicBezTo>
                  <a:pt x="15979" y="9835"/>
                  <a:pt x="15979" y="9823"/>
                  <a:pt x="15977" y="9819"/>
                </a:cubicBezTo>
                <a:cubicBezTo>
                  <a:pt x="15975" y="9811"/>
                  <a:pt x="15971" y="9811"/>
                  <a:pt x="15966" y="9815"/>
                </a:cubicBezTo>
                <a:close/>
                <a:moveTo>
                  <a:pt x="15236" y="12479"/>
                </a:moveTo>
                <a:cubicBezTo>
                  <a:pt x="15216" y="12422"/>
                  <a:pt x="15173" y="12402"/>
                  <a:pt x="15142" y="12438"/>
                </a:cubicBezTo>
                <a:cubicBezTo>
                  <a:pt x="15111" y="12475"/>
                  <a:pt x="15100" y="12552"/>
                  <a:pt x="15120" y="12608"/>
                </a:cubicBezTo>
                <a:cubicBezTo>
                  <a:pt x="15140" y="12665"/>
                  <a:pt x="15182" y="12685"/>
                  <a:pt x="15214" y="12649"/>
                </a:cubicBezTo>
                <a:cubicBezTo>
                  <a:pt x="15245" y="12612"/>
                  <a:pt x="15256" y="12535"/>
                  <a:pt x="15236" y="12479"/>
                </a:cubicBezTo>
                <a:close/>
                <a:moveTo>
                  <a:pt x="9917" y="21583"/>
                </a:moveTo>
                <a:cubicBezTo>
                  <a:pt x="9897" y="21284"/>
                  <a:pt x="9749" y="21066"/>
                  <a:pt x="9584" y="21094"/>
                </a:cubicBezTo>
                <a:cubicBezTo>
                  <a:pt x="9437" y="21118"/>
                  <a:pt x="9325" y="21328"/>
                  <a:pt x="9307" y="21583"/>
                </a:cubicBezTo>
                <a:lnTo>
                  <a:pt x="9917" y="21583"/>
                </a:lnTo>
                <a:close/>
                <a:moveTo>
                  <a:pt x="11395" y="20208"/>
                </a:moveTo>
                <a:cubicBezTo>
                  <a:pt x="11529" y="20156"/>
                  <a:pt x="11614" y="19917"/>
                  <a:pt x="11585" y="19675"/>
                </a:cubicBezTo>
                <a:cubicBezTo>
                  <a:pt x="11556" y="19432"/>
                  <a:pt x="11426" y="19279"/>
                  <a:pt x="11292" y="19327"/>
                </a:cubicBezTo>
                <a:cubicBezTo>
                  <a:pt x="11158" y="19380"/>
                  <a:pt x="11074" y="19618"/>
                  <a:pt x="11103" y="19861"/>
                </a:cubicBezTo>
                <a:cubicBezTo>
                  <a:pt x="11129" y="20107"/>
                  <a:pt x="11261" y="20261"/>
                  <a:pt x="11395" y="20208"/>
                </a:cubicBezTo>
                <a:close/>
                <a:moveTo>
                  <a:pt x="10229" y="20827"/>
                </a:moveTo>
                <a:cubicBezTo>
                  <a:pt x="10252" y="21102"/>
                  <a:pt x="10392" y="21292"/>
                  <a:pt x="10544" y="21252"/>
                </a:cubicBezTo>
                <a:cubicBezTo>
                  <a:pt x="10696" y="21211"/>
                  <a:pt x="10799" y="20952"/>
                  <a:pt x="10777" y="20677"/>
                </a:cubicBezTo>
                <a:cubicBezTo>
                  <a:pt x="10754" y="20403"/>
                  <a:pt x="10614" y="20213"/>
                  <a:pt x="10462" y="20253"/>
                </a:cubicBezTo>
                <a:cubicBezTo>
                  <a:pt x="10312" y="20293"/>
                  <a:pt x="10207" y="20552"/>
                  <a:pt x="10229" y="20827"/>
                </a:cubicBezTo>
                <a:close/>
                <a:moveTo>
                  <a:pt x="16940" y="12382"/>
                </a:moveTo>
                <a:cubicBezTo>
                  <a:pt x="16996" y="12301"/>
                  <a:pt x="17004" y="12155"/>
                  <a:pt x="16962" y="12058"/>
                </a:cubicBezTo>
                <a:cubicBezTo>
                  <a:pt x="16920" y="11957"/>
                  <a:pt x="16839" y="11941"/>
                  <a:pt x="16783" y="12018"/>
                </a:cubicBezTo>
                <a:cubicBezTo>
                  <a:pt x="16728" y="12099"/>
                  <a:pt x="16719" y="12244"/>
                  <a:pt x="16761" y="12346"/>
                </a:cubicBezTo>
                <a:cubicBezTo>
                  <a:pt x="16803" y="12443"/>
                  <a:pt x="16884" y="12459"/>
                  <a:pt x="16940" y="12382"/>
                </a:cubicBezTo>
                <a:close/>
                <a:moveTo>
                  <a:pt x="17793" y="7797"/>
                </a:moveTo>
                <a:cubicBezTo>
                  <a:pt x="17808" y="7822"/>
                  <a:pt x="17833" y="7822"/>
                  <a:pt x="17846" y="7793"/>
                </a:cubicBezTo>
                <a:cubicBezTo>
                  <a:pt x="17860" y="7765"/>
                  <a:pt x="17860" y="7721"/>
                  <a:pt x="17844" y="7696"/>
                </a:cubicBezTo>
                <a:cubicBezTo>
                  <a:pt x="17828" y="7672"/>
                  <a:pt x="17804" y="7672"/>
                  <a:pt x="17790" y="7700"/>
                </a:cubicBezTo>
                <a:cubicBezTo>
                  <a:pt x="17775" y="7725"/>
                  <a:pt x="17777" y="7769"/>
                  <a:pt x="17793" y="7797"/>
                </a:cubicBezTo>
                <a:close/>
                <a:moveTo>
                  <a:pt x="17610" y="9322"/>
                </a:moveTo>
                <a:cubicBezTo>
                  <a:pt x="17636" y="9273"/>
                  <a:pt x="17636" y="9196"/>
                  <a:pt x="17610" y="9148"/>
                </a:cubicBezTo>
                <a:cubicBezTo>
                  <a:pt x="17583" y="9099"/>
                  <a:pt x="17540" y="9099"/>
                  <a:pt x="17514" y="9148"/>
                </a:cubicBezTo>
                <a:cubicBezTo>
                  <a:pt x="17487" y="9196"/>
                  <a:pt x="17487" y="9273"/>
                  <a:pt x="17514" y="9322"/>
                </a:cubicBezTo>
                <a:cubicBezTo>
                  <a:pt x="17540" y="9370"/>
                  <a:pt x="17583" y="9370"/>
                  <a:pt x="17610" y="9322"/>
                </a:cubicBezTo>
                <a:close/>
                <a:moveTo>
                  <a:pt x="18005" y="6253"/>
                </a:moveTo>
                <a:cubicBezTo>
                  <a:pt x="18003" y="6261"/>
                  <a:pt x="18003" y="6269"/>
                  <a:pt x="18007" y="6273"/>
                </a:cubicBezTo>
                <a:cubicBezTo>
                  <a:pt x="18012" y="6277"/>
                  <a:pt x="18016" y="6277"/>
                  <a:pt x="18018" y="6269"/>
                </a:cubicBezTo>
                <a:cubicBezTo>
                  <a:pt x="18020" y="6261"/>
                  <a:pt x="18020" y="6253"/>
                  <a:pt x="18016" y="6249"/>
                </a:cubicBezTo>
                <a:cubicBezTo>
                  <a:pt x="18012" y="6245"/>
                  <a:pt x="18007" y="6245"/>
                  <a:pt x="18005" y="6253"/>
                </a:cubicBezTo>
                <a:close/>
                <a:moveTo>
                  <a:pt x="14912" y="17641"/>
                </a:moveTo>
                <a:cubicBezTo>
                  <a:pt x="14854" y="17415"/>
                  <a:pt x="14709" y="17318"/>
                  <a:pt x="14584" y="17423"/>
                </a:cubicBezTo>
                <a:cubicBezTo>
                  <a:pt x="14461" y="17528"/>
                  <a:pt x="14405" y="17795"/>
                  <a:pt x="14463" y="18017"/>
                </a:cubicBezTo>
                <a:cubicBezTo>
                  <a:pt x="14521" y="18244"/>
                  <a:pt x="14666" y="18341"/>
                  <a:pt x="14792" y="18236"/>
                </a:cubicBezTo>
                <a:cubicBezTo>
                  <a:pt x="14914" y="18135"/>
                  <a:pt x="14968" y="17868"/>
                  <a:pt x="14912" y="17641"/>
                </a:cubicBezTo>
                <a:close/>
                <a:moveTo>
                  <a:pt x="15517" y="16295"/>
                </a:moveTo>
                <a:cubicBezTo>
                  <a:pt x="15461" y="16101"/>
                  <a:pt x="15330" y="16032"/>
                  <a:pt x="15225" y="16133"/>
                </a:cubicBezTo>
                <a:cubicBezTo>
                  <a:pt x="15120" y="16235"/>
                  <a:pt x="15080" y="16477"/>
                  <a:pt x="15135" y="16667"/>
                </a:cubicBezTo>
                <a:cubicBezTo>
                  <a:pt x="15191" y="16861"/>
                  <a:pt x="15323" y="16934"/>
                  <a:pt x="15428" y="16829"/>
                </a:cubicBezTo>
                <a:cubicBezTo>
                  <a:pt x="15535" y="16728"/>
                  <a:pt x="15575" y="16489"/>
                  <a:pt x="15517" y="16295"/>
                </a:cubicBezTo>
                <a:close/>
                <a:moveTo>
                  <a:pt x="14088" y="19594"/>
                </a:moveTo>
                <a:cubicBezTo>
                  <a:pt x="14231" y="19493"/>
                  <a:pt x="14300" y="19202"/>
                  <a:pt x="14244" y="18943"/>
                </a:cubicBezTo>
                <a:cubicBezTo>
                  <a:pt x="14189" y="18684"/>
                  <a:pt x="14028" y="18559"/>
                  <a:pt x="13885" y="18660"/>
                </a:cubicBezTo>
                <a:cubicBezTo>
                  <a:pt x="13742" y="18761"/>
                  <a:pt x="13673" y="19052"/>
                  <a:pt x="13729" y="19311"/>
                </a:cubicBezTo>
                <a:cubicBezTo>
                  <a:pt x="13784" y="19566"/>
                  <a:pt x="13945" y="19695"/>
                  <a:pt x="14088" y="19594"/>
                </a:cubicBezTo>
                <a:close/>
                <a:moveTo>
                  <a:pt x="17308" y="10854"/>
                </a:moveTo>
                <a:cubicBezTo>
                  <a:pt x="17348" y="10789"/>
                  <a:pt x="17353" y="10676"/>
                  <a:pt x="17317" y="10603"/>
                </a:cubicBezTo>
                <a:cubicBezTo>
                  <a:pt x="17281" y="10530"/>
                  <a:pt x="17219" y="10522"/>
                  <a:pt x="17179" y="10587"/>
                </a:cubicBezTo>
                <a:cubicBezTo>
                  <a:pt x="17138" y="10652"/>
                  <a:pt x="17134" y="10765"/>
                  <a:pt x="17170" y="10838"/>
                </a:cubicBezTo>
                <a:cubicBezTo>
                  <a:pt x="17205" y="10914"/>
                  <a:pt x="17268" y="10918"/>
                  <a:pt x="17308" y="10854"/>
                </a:cubicBezTo>
                <a:close/>
                <a:moveTo>
                  <a:pt x="12934" y="20528"/>
                </a:moveTo>
                <a:cubicBezTo>
                  <a:pt x="12987" y="20819"/>
                  <a:pt x="13159" y="20981"/>
                  <a:pt x="13320" y="20884"/>
                </a:cubicBezTo>
                <a:cubicBezTo>
                  <a:pt x="13481" y="20787"/>
                  <a:pt x="13568" y="20471"/>
                  <a:pt x="13516" y="20180"/>
                </a:cubicBezTo>
                <a:cubicBezTo>
                  <a:pt x="13463" y="19889"/>
                  <a:pt x="13291" y="19727"/>
                  <a:pt x="13130" y="19824"/>
                </a:cubicBezTo>
                <a:cubicBezTo>
                  <a:pt x="12969" y="19921"/>
                  <a:pt x="12880" y="20237"/>
                  <a:pt x="12934" y="20528"/>
                </a:cubicBezTo>
                <a:close/>
                <a:moveTo>
                  <a:pt x="16323" y="13421"/>
                </a:moveTo>
                <a:cubicBezTo>
                  <a:pt x="16252" y="13510"/>
                  <a:pt x="16234" y="13688"/>
                  <a:pt x="16283" y="13821"/>
                </a:cubicBezTo>
                <a:cubicBezTo>
                  <a:pt x="16332" y="13950"/>
                  <a:pt x="16431" y="13983"/>
                  <a:pt x="16502" y="13894"/>
                </a:cubicBezTo>
                <a:cubicBezTo>
                  <a:pt x="16573" y="13805"/>
                  <a:pt x="16591" y="13627"/>
                  <a:pt x="16542" y="13494"/>
                </a:cubicBezTo>
                <a:cubicBezTo>
                  <a:pt x="16493" y="13364"/>
                  <a:pt x="16395" y="13332"/>
                  <a:pt x="16323" y="13421"/>
                </a:cubicBezTo>
                <a:close/>
                <a:moveTo>
                  <a:pt x="12737" y="21583"/>
                </a:moveTo>
                <a:cubicBezTo>
                  <a:pt x="12742" y="21510"/>
                  <a:pt x="12739" y="21437"/>
                  <a:pt x="12728" y="21361"/>
                </a:cubicBezTo>
                <a:cubicBezTo>
                  <a:pt x="12681" y="21033"/>
                  <a:pt x="12496" y="20839"/>
                  <a:pt x="12317" y="20924"/>
                </a:cubicBezTo>
                <a:cubicBezTo>
                  <a:pt x="12154" y="21001"/>
                  <a:pt x="12052" y="21284"/>
                  <a:pt x="12069" y="21583"/>
                </a:cubicBezTo>
                <a:lnTo>
                  <a:pt x="12737" y="21583"/>
                </a:lnTo>
                <a:close/>
                <a:moveTo>
                  <a:pt x="16000" y="15377"/>
                </a:moveTo>
                <a:cubicBezTo>
                  <a:pt x="16089" y="15280"/>
                  <a:pt x="16116" y="15070"/>
                  <a:pt x="16062" y="14909"/>
                </a:cubicBezTo>
                <a:cubicBezTo>
                  <a:pt x="16009" y="14747"/>
                  <a:pt x="15892" y="14698"/>
                  <a:pt x="15805" y="14795"/>
                </a:cubicBezTo>
                <a:cubicBezTo>
                  <a:pt x="15716" y="14892"/>
                  <a:pt x="15689" y="15103"/>
                  <a:pt x="15743" y="15264"/>
                </a:cubicBezTo>
                <a:cubicBezTo>
                  <a:pt x="15796" y="15426"/>
                  <a:pt x="15913" y="15475"/>
                  <a:pt x="16000" y="15377"/>
                </a:cubicBezTo>
                <a:close/>
                <a:moveTo>
                  <a:pt x="19541" y="3528"/>
                </a:moveTo>
                <a:cubicBezTo>
                  <a:pt x="19559" y="3549"/>
                  <a:pt x="19584" y="3537"/>
                  <a:pt x="19593" y="3500"/>
                </a:cubicBezTo>
                <a:cubicBezTo>
                  <a:pt x="19604" y="3468"/>
                  <a:pt x="19597" y="3423"/>
                  <a:pt x="19577" y="3407"/>
                </a:cubicBezTo>
                <a:cubicBezTo>
                  <a:pt x="19559" y="3387"/>
                  <a:pt x="19534" y="3399"/>
                  <a:pt x="19526" y="3435"/>
                </a:cubicBezTo>
                <a:cubicBezTo>
                  <a:pt x="19517" y="3468"/>
                  <a:pt x="19523" y="3508"/>
                  <a:pt x="19541" y="3528"/>
                </a:cubicBezTo>
                <a:close/>
                <a:moveTo>
                  <a:pt x="18038" y="12705"/>
                </a:moveTo>
                <a:cubicBezTo>
                  <a:pt x="17949" y="12847"/>
                  <a:pt x="17938" y="13097"/>
                  <a:pt x="18016" y="13263"/>
                </a:cubicBezTo>
                <a:cubicBezTo>
                  <a:pt x="18094" y="13429"/>
                  <a:pt x="18233" y="13445"/>
                  <a:pt x="18322" y="13304"/>
                </a:cubicBezTo>
                <a:cubicBezTo>
                  <a:pt x="18411" y="13162"/>
                  <a:pt x="18422" y="12911"/>
                  <a:pt x="18344" y="12746"/>
                </a:cubicBezTo>
                <a:cubicBezTo>
                  <a:pt x="18266" y="12580"/>
                  <a:pt x="18128" y="12564"/>
                  <a:pt x="18038" y="12705"/>
                </a:cubicBezTo>
                <a:close/>
                <a:moveTo>
                  <a:pt x="19577" y="1948"/>
                </a:moveTo>
                <a:cubicBezTo>
                  <a:pt x="19579" y="1940"/>
                  <a:pt x="19577" y="1932"/>
                  <a:pt x="19572" y="1928"/>
                </a:cubicBezTo>
                <a:cubicBezTo>
                  <a:pt x="19568" y="1923"/>
                  <a:pt x="19563" y="1928"/>
                  <a:pt x="19561" y="1936"/>
                </a:cubicBezTo>
                <a:cubicBezTo>
                  <a:pt x="19559" y="1944"/>
                  <a:pt x="19561" y="1952"/>
                  <a:pt x="19566" y="1956"/>
                </a:cubicBezTo>
                <a:cubicBezTo>
                  <a:pt x="19570" y="1956"/>
                  <a:pt x="19575" y="1952"/>
                  <a:pt x="19577" y="1948"/>
                </a:cubicBezTo>
                <a:close/>
                <a:moveTo>
                  <a:pt x="19546" y="5093"/>
                </a:moveTo>
                <a:cubicBezTo>
                  <a:pt x="19566" y="5036"/>
                  <a:pt x="19557" y="4960"/>
                  <a:pt x="19526" y="4923"/>
                </a:cubicBezTo>
                <a:cubicBezTo>
                  <a:pt x="19494" y="4887"/>
                  <a:pt x="19452" y="4903"/>
                  <a:pt x="19432" y="4960"/>
                </a:cubicBezTo>
                <a:cubicBezTo>
                  <a:pt x="19412" y="5016"/>
                  <a:pt x="19421" y="5093"/>
                  <a:pt x="19452" y="5129"/>
                </a:cubicBezTo>
                <a:cubicBezTo>
                  <a:pt x="19485" y="5166"/>
                  <a:pt x="19528" y="5150"/>
                  <a:pt x="19546" y="5093"/>
                </a:cubicBezTo>
                <a:close/>
                <a:moveTo>
                  <a:pt x="19414" y="6463"/>
                </a:moveTo>
                <a:cubicBezTo>
                  <a:pt x="19369" y="6407"/>
                  <a:pt x="19309" y="6423"/>
                  <a:pt x="19278" y="6504"/>
                </a:cubicBezTo>
                <a:cubicBezTo>
                  <a:pt x="19246" y="6585"/>
                  <a:pt x="19255" y="6694"/>
                  <a:pt x="19300" y="6750"/>
                </a:cubicBezTo>
                <a:cubicBezTo>
                  <a:pt x="19345" y="6807"/>
                  <a:pt x="19405" y="6791"/>
                  <a:pt x="19436" y="6710"/>
                </a:cubicBezTo>
                <a:cubicBezTo>
                  <a:pt x="19467" y="6633"/>
                  <a:pt x="19459" y="6520"/>
                  <a:pt x="19414" y="6463"/>
                </a:cubicBezTo>
                <a:close/>
                <a:moveTo>
                  <a:pt x="19063" y="8060"/>
                </a:moveTo>
                <a:cubicBezTo>
                  <a:pt x="19019" y="8161"/>
                  <a:pt x="19028" y="8307"/>
                  <a:pt x="19081" y="8388"/>
                </a:cubicBezTo>
                <a:cubicBezTo>
                  <a:pt x="19137" y="8469"/>
                  <a:pt x="19215" y="8452"/>
                  <a:pt x="19260" y="8355"/>
                </a:cubicBezTo>
                <a:cubicBezTo>
                  <a:pt x="19304" y="8254"/>
                  <a:pt x="19296" y="8109"/>
                  <a:pt x="19242" y="8028"/>
                </a:cubicBezTo>
                <a:cubicBezTo>
                  <a:pt x="19186" y="7943"/>
                  <a:pt x="19106" y="7959"/>
                  <a:pt x="19063" y="8060"/>
                </a:cubicBezTo>
                <a:close/>
                <a:moveTo>
                  <a:pt x="18784" y="9617"/>
                </a:moveTo>
                <a:cubicBezTo>
                  <a:pt x="18726" y="9734"/>
                  <a:pt x="18731" y="9916"/>
                  <a:pt x="18793" y="10021"/>
                </a:cubicBezTo>
                <a:cubicBezTo>
                  <a:pt x="18858" y="10126"/>
                  <a:pt x="18956" y="10118"/>
                  <a:pt x="19016" y="10001"/>
                </a:cubicBezTo>
                <a:cubicBezTo>
                  <a:pt x="19074" y="9884"/>
                  <a:pt x="19070" y="9702"/>
                  <a:pt x="19007" y="9596"/>
                </a:cubicBezTo>
                <a:cubicBezTo>
                  <a:pt x="18943" y="9491"/>
                  <a:pt x="18842" y="9499"/>
                  <a:pt x="18784" y="9617"/>
                </a:cubicBezTo>
                <a:close/>
                <a:moveTo>
                  <a:pt x="16857" y="17342"/>
                </a:moveTo>
                <a:cubicBezTo>
                  <a:pt x="16770" y="17079"/>
                  <a:pt x="16582" y="16991"/>
                  <a:pt x="16437" y="17152"/>
                </a:cubicBezTo>
                <a:cubicBezTo>
                  <a:pt x="16292" y="17310"/>
                  <a:pt x="16245" y="17654"/>
                  <a:pt x="16332" y="17916"/>
                </a:cubicBezTo>
                <a:cubicBezTo>
                  <a:pt x="16419" y="18179"/>
                  <a:pt x="16607" y="18268"/>
                  <a:pt x="16752" y="18106"/>
                </a:cubicBezTo>
                <a:cubicBezTo>
                  <a:pt x="16897" y="17949"/>
                  <a:pt x="16944" y="17605"/>
                  <a:pt x="16857" y="17342"/>
                </a:cubicBezTo>
                <a:close/>
                <a:moveTo>
                  <a:pt x="14785" y="21583"/>
                </a:moveTo>
                <a:cubicBezTo>
                  <a:pt x="14707" y="21215"/>
                  <a:pt x="14477" y="21029"/>
                  <a:pt x="14273" y="21171"/>
                </a:cubicBezTo>
                <a:cubicBezTo>
                  <a:pt x="14164" y="21247"/>
                  <a:pt x="14086" y="21401"/>
                  <a:pt x="14046" y="21583"/>
                </a:cubicBezTo>
                <a:lnTo>
                  <a:pt x="14785" y="21583"/>
                </a:lnTo>
                <a:close/>
                <a:moveTo>
                  <a:pt x="17420" y="15838"/>
                </a:moveTo>
                <a:cubicBezTo>
                  <a:pt x="17333" y="15608"/>
                  <a:pt x="17161" y="15551"/>
                  <a:pt x="17036" y="15705"/>
                </a:cubicBezTo>
                <a:cubicBezTo>
                  <a:pt x="16908" y="15863"/>
                  <a:pt x="16877" y="16174"/>
                  <a:pt x="16962" y="16404"/>
                </a:cubicBezTo>
                <a:cubicBezTo>
                  <a:pt x="17049" y="16635"/>
                  <a:pt x="17221" y="16691"/>
                  <a:pt x="17346" y="16538"/>
                </a:cubicBezTo>
                <a:cubicBezTo>
                  <a:pt x="17473" y="16380"/>
                  <a:pt x="17505" y="16069"/>
                  <a:pt x="17420" y="15838"/>
                </a:cubicBezTo>
                <a:close/>
                <a:moveTo>
                  <a:pt x="15540" y="20225"/>
                </a:moveTo>
                <a:cubicBezTo>
                  <a:pt x="15457" y="19889"/>
                  <a:pt x="15240" y="19740"/>
                  <a:pt x="15055" y="19893"/>
                </a:cubicBezTo>
                <a:cubicBezTo>
                  <a:pt x="14872" y="20043"/>
                  <a:pt x="14789" y="20439"/>
                  <a:pt x="14872" y="20774"/>
                </a:cubicBezTo>
                <a:cubicBezTo>
                  <a:pt x="14955" y="21110"/>
                  <a:pt x="15171" y="21260"/>
                  <a:pt x="15356" y="21106"/>
                </a:cubicBezTo>
                <a:cubicBezTo>
                  <a:pt x="15542" y="20952"/>
                  <a:pt x="15624" y="20560"/>
                  <a:pt x="15540" y="20225"/>
                </a:cubicBezTo>
                <a:close/>
                <a:moveTo>
                  <a:pt x="17567" y="14221"/>
                </a:moveTo>
                <a:cubicBezTo>
                  <a:pt x="17460" y="14371"/>
                  <a:pt x="17440" y="14654"/>
                  <a:pt x="17523" y="14852"/>
                </a:cubicBezTo>
                <a:cubicBezTo>
                  <a:pt x="17605" y="15050"/>
                  <a:pt x="17761" y="15086"/>
                  <a:pt x="17869" y="14933"/>
                </a:cubicBezTo>
                <a:cubicBezTo>
                  <a:pt x="17976" y="14783"/>
                  <a:pt x="17996" y="14500"/>
                  <a:pt x="17913" y="14302"/>
                </a:cubicBezTo>
                <a:cubicBezTo>
                  <a:pt x="17831" y="14104"/>
                  <a:pt x="17677" y="14068"/>
                  <a:pt x="17567" y="14221"/>
                </a:cubicBezTo>
                <a:close/>
                <a:moveTo>
                  <a:pt x="18440" y="11650"/>
                </a:moveTo>
                <a:cubicBezTo>
                  <a:pt x="18512" y="11784"/>
                  <a:pt x="18630" y="11788"/>
                  <a:pt x="18706" y="11654"/>
                </a:cubicBezTo>
                <a:cubicBezTo>
                  <a:pt x="18780" y="11525"/>
                  <a:pt x="18782" y="11307"/>
                  <a:pt x="18708" y="11173"/>
                </a:cubicBezTo>
                <a:cubicBezTo>
                  <a:pt x="18637" y="11040"/>
                  <a:pt x="18518" y="11036"/>
                  <a:pt x="18443" y="11169"/>
                </a:cubicBezTo>
                <a:cubicBezTo>
                  <a:pt x="18369" y="11298"/>
                  <a:pt x="18367" y="11513"/>
                  <a:pt x="18440" y="11650"/>
                </a:cubicBezTo>
                <a:close/>
                <a:moveTo>
                  <a:pt x="16232" y="18810"/>
                </a:moveTo>
                <a:cubicBezTo>
                  <a:pt x="16145" y="18511"/>
                  <a:pt x="15942" y="18393"/>
                  <a:pt x="15779" y="18551"/>
                </a:cubicBezTo>
                <a:cubicBezTo>
                  <a:pt x="15613" y="18709"/>
                  <a:pt x="15551" y="19077"/>
                  <a:pt x="15636" y="19376"/>
                </a:cubicBezTo>
                <a:cubicBezTo>
                  <a:pt x="15723" y="19675"/>
                  <a:pt x="15926" y="19792"/>
                  <a:pt x="16089" y="19634"/>
                </a:cubicBezTo>
                <a:cubicBezTo>
                  <a:pt x="16254" y="19477"/>
                  <a:pt x="16317" y="19109"/>
                  <a:pt x="16232" y="18810"/>
                </a:cubicBezTo>
                <a:close/>
                <a:moveTo>
                  <a:pt x="20997" y="5178"/>
                </a:moveTo>
                <a:cubicBezTo>
                  <a:pt x="21040" y="5040"/>
                  <a:pt x="21013" y="4867"/>
                  <a:pt x="20937" y="4790"/>
                </a:cubicBezTo>
                <a:cubicBezTo>
                  <a:pt x="20861" y="4713"/>
                  <a:pt x="20765" y="4761"/>
                  <a:pt x="20722" y="4899"/>
                </a:cubicBezTo>
                <a:cubicBezTo>
                  <a:pt x="20680" y="5036"/>
                  <a:pt x="20707" y="5210"/>
                  <a:pt x="20783" y="5287"/>
                </a:cubicBezTo>
                <a:cubicBezTo>
                  <a:pt x="20859" y="5364"/>
                  <a:pt x="20955" y="5315"/>
                  <a:pt x="20997" y="5178"/>
                </a:cubicBezTo>
                <a:close/>
                <a:moveTo>
                  <a:pt x="21037" y="3468"/>
                </a:moveTo>
                <a:cubicBezTo>
                  <a:pt x="21069" y="3355"/>
                  <a:pt x="21042" y="3213"/>
                  <a:pt x="20979" y="3157"/>
                </a:cubicBezTo>
                <a:cubicBezTo>
                  <a:pt x="20917" y="3100"/>
                  <a:pt x="20839" y="3148"/>
                  <a:pt x="20810" y="3262"/>
                </a:cubicBezTo>
                <a:cubicBezTo>
                  <a:pt x="20778" y="3375"/>
                  <a:pt x="20805" y="3516"/>
                  <a:pt x="20868" y="3573"/>
                </a:cubicBezTo>
                <a:cubicBezTo>
                  <a:pt x="20928" y="3629"/>
                  <a:pt x="21006" y="3581"/>
                  <a:pt x="21037" y="3468"/>
                </a:cubicBezTo>
                <a:close/>
                <a:moveTo>
                  <a:pt x="20883" y="1887"/>
                </a:moveTo>
                <a:cubicBezTo>
                  <a:pt x="20932" y="1923"/>
                  <a:pt x="20990" y="1883"/>
                  <a:pt x="21010" y="1794"/>
                </a:cubicBezTo>
                <a:cubicBezTo>
                  <a:pt x="21031" y="1705"/>
                  <a:pt x="21008" y="1600"/>
                  <a:pt x="20959" y="1560"/>
                </a:cubicBezTo>
                <a:cubicBezTo>
                  <a:pt x="20910" y="1523"/>
                  <a:pt x="20852" y="1564"/>
                  <a:pt x="20832" y="1653"/>
                </a:cubicBezTo>
                <a:cubicBezTo>
                  <a:pt x="20810" y="1746"/>
                  <a:pt x="20832" y="1851"/>
                  <a:pt x="20883" y="1887"/>
                </a:cubicBezTo>
                <a:close/>
                <a:moveTo>
                  <a:pt x="20923" y="165"/>
                </a:moveTo>
                <a:cubicBezTo>
                  <a:pt x="20937" y="100"/>
                  <a:pt x="20917" y="32"/>
                  <a:pt x="20883" y="7"/>
                </a:cubicBezTo>
                <a:cubicBezTo>
                  <a:pt x="20847" y="-17"/>
                  <a:pt x="20810" y="19"/>
                  <a:pt x="20796" y="84"/>
                </a:cubicBezTo>
                <a:cubicBezTo>
                  <a:pt x="20783" y="149"/>
                  <a:pt x="20803" y="217"/>
                  <a:pt x="20836" y="242"/>
                </a:cubicBezTo>
                <a:cubicBezTo>
                  <a:pt x="20872" y="262"/>
                  <a:pt x="20910" y="230"/>
                  <a:pt x="20923" y="165"/>
                </a:cubicBezTo>
                <a:close/>
                <a:moveTo>
                  <a:pt x="19342" y="13194"/>
                </a:moveTo>
                <a:cubicBezTo>
                  <a:pt x="19220" y="13409"/>
                  <a:pt x="19217" y="13760"/>
                  <a:pt x="19333" y="13983"/>
                </a:cubicBezTo>
                <a:cubicBezTo>
                  <a:pt x="19452" y="14205"/>
                  <a:pt x="19644" y="14213"/>
                  <a:pt x="19767" y="13999"/>
                </a:cubicBezTo>
                <a:cubicBezTo>
                  <a:pt x="19890" y="13785"/>
                  <a:pt x="19894" y="13433"/>
                  <a:pt x="19776" y="13211"/>
                </a:cubicBezTo>
                <a:cubicBezTo>
                  <a:pt x="19657" y="12988"/>
                  <a:pt x="19465" y="12984"/>
                  <a:pt x="19342" y="13194"/>
                </a:cubicBezTo>
                <a:close/>
                <a:moveTo>
                  <a:pt x="19751" y="11545"/>
                </a:moveTo>
                <a:cubicBezTo>
                  <a:pt x="19646" y="11747"/>
                  <a:pt x="19653" y="12067"/>
                  <a:pt x="19767" y="12257"/>
                </a:cubicBezTo>
                <a:cubicBezTo>
                  <a:pt x="19878" y="12447"/>
                  <a:pt x="20055" y="12434"/>
                  <a:pt x="20157" y="12228"/>
                </a:cubicBezTo>
                <a:cubicBezTo>
                  <a:pt x="20262" y="12026"/>
                  <a:pt x="20256" y="11707"/>
                  <a:pt x="20142" y="11517"/>
                </a:cubicBezTo>
                <a:cubicBezTo>
                  <a:pt x="20030" y="11327"/>
                  <a:pt x="19854" y="11339"/>
                  <a:pt x="19751" y="11545"/>
                </a:cubicBezTo>
                <a:close/>
                <a:moveTo>
                  <a:pt x="20718" y="8679"/>
                </a:moveTo>
                <a:cubicBezTo>
                  <a:pt x="20789" y="8501"/>
                  <a:pt x="20767" y="8254"/>
                  <a:pt x="20671" y="8129"/>
                </a:cubicBezTo>
                <a:cubicBezTo>
                  <a:pt x="20575" y="8000"/>
                  <a:pt x="20439" y="8040"/>
                  <a:pt x="20367" y="8214"/>
                </a:cubicBezTo>
                <a:cubicBezTo>
                  <a:pt x="20296" y="8392"/>
                  <a:pt x="20318" y="8638"/>
                  <a:pt x="20414" y="8764"/>
                </a:cubicBezTo>
                <a:cubicBezTo>
                  <a:pt x="20510" y="8893"/>
                  <a:pt x="20647" y="8853"/>
                  <a:pt x="20718" y="8679"/>
                </a:cubicBezTo>
                <a:close/>
                <a:moveTo>
                  <a:pt x="18867" y="14824"/>
                </a:moveTo>
                <a:cubicBezTo>
                  <a:pt x="18726" y="15042"/>
                  <a:pt x="18708" y="15430"/>
                  <a:pt x="18829" y="15685"/>
                </a:cubicBezTo>
                <a:cubicBezTo>
                  <a:pt x="18949" y="15943"/>
                  <a:pt x="19162" y="15972"/>
                  <a:pt x="19302" y="15753"/>
                </a:cubicBezTo>
                <a:cubicBezTo>
                  <a:pt x="19443" y="15535"/>
                  <a:pt x="19461" y="15147"/>
                  <a:pt x="19340" y="14892"/>
                </a:cubicBezTo>
                <a:cubicBezTo>
                  <a:pt x="19220" y="14638"/>
                  <a:pt x="19007" y="14605"/>
                  <a:pt x="18867" y="14824"/>
                </a:cubicBezTo>
                <a:close/>
                <a:moveTo>
                  <a:pt x="18324" y="16425"/>
                </a:moveTo>
                <a:cubicBezTo>
                  <a:pt x="18163" y="16647"/>
                  <a:pt x="18132" y="17063"/>
                  <a:pt x="18253" y="17358"/>
                </a:cubicBezTo>
                <a:cubicBezTo>
                  <a:pt x="18376" y="17654"/>
                  <a:pt x="18606" y="17710"/>
                  <a:pt x="18766" y="17488"/>
                </a:cubicBezTo>
                <a:cubicBezTo>
                  <a:pt x="18927" y="17265"/>
                  <a:pt x="18958" y="16849"/>
                  <a:pt x="18838" y="16554"/>
                </a:cubicBezTo>
                <a:cubicBezTo>
                  <a:pt x="18715" y="16259"/>
                  <a:pt x="18485" y="16202"/>
                  <a:pt x="18324" y="16425"/>
                </a:cubicBezTo>
                <a:close/>
                <a:moveTo>
                  <a:pt x="17717" y="17985"/>
                </a:moveTo>
                <a:cubicBezTo>
                  <a:pt x="17536" y="18207"/>
                  <a:pt x="17487" y="18652"/>
                  <a:pt x="17607" y="18984"/>
                </a:cubicBezTo>
                <a:cubicBezTo>
                  <a:pt x="17730" y="19315"/>
                  <a:pt x="17976" y="19404"/>
                  <a:pt x="18157" y="19182"/>
                </a:cubicBezTo>
                <a:cubicBezTo>
                  <a:pt x="18338" y="18959"/>
                  <a:pt x="18387" y="18515"/>
                  <a:pt x="18266" y="18183"/>
                </a:cubicBezTo>
                <a:cubicBezTo>
                  <a:pt x="18143" y="17852"/>
                  <a:pt x="17898" y="17763"/>
                  <a:pt x="17717" y="17985"/>
                </a:cubicBezTo>
                <a:close/>
                <a:moveTo>
                  <a:pt x="16962" y="21583"/>
                </a:moveTo>
                <a:cubicBezTo>
                  <a:pt x="16955" y="21494"/>
                  <a:pt x="16940" y="21401"/>
                  <a:pt x="16915" y="21316"/>
                </a:cubicBezTo>
                <a:cubicBezTo>
                  <a:pt x="16801" y="20908"/>
                  <a:pt x="16527" y="20746"/>
                  <a:pt x="16301" y="20956"/>
                </a:cubicBezTo>
                <a:cubicBezTo>
                  <a:pt x="16163" y="21086"/>
                  <a:pt x="16078" y="21324"/>
                  <a:pt x="16058" y="21583"/>
                </a:cubicBezTo>
                <a:lnTo>
                  <a:pt x="16962" y="21583"/>
                </a:lnTo>
                <a:close/>
                <a:moveTo>
                  <a:pt x="20633" y="7017"/>
                </a:moveTo>
                <a:cubicBezTo>
                  <a:pt x="20720" y="7118"/>
                  <a:pt x="20836" y="7074"/>
                  <a:pt x="20892" y="6916"/>
                </a:cubicBezTo>
                <a:cubicBezTo>
                  <a:pt x="20948" y="6759"/>
                  <a:pt x="20923" y="6548"/>
                  <a:pt x="20836" y="6447"/>
                </a:cubicBezTo>
                <a:cubicBezTo>
                  <a:pt x="20749" y="6346"/>
                  <a:pt x="20633" y="6391"/>
                  <a:pt x="20577" y="6548"/>
                </a:cubicBezTo>
                <a:cubicBezTo>
                  <a:pt x="20521" y="6706"/>
                  <a:pt x="20546" y="6916"/>
                  <a:pt x="20633" y="7017"/>
                </a:cubicBezTo>
                <a:close/>
                <a:moveTo>
                  <a:pt x="20472" y="10454"/>
                </a:moveTo>
                <a:cubicBezTo>
                  <a:pt x="20559" y="10264"/>
                  <a:pt x="20544" y="9981"/>
                  <a:pt x="20439" y="9823"/>
                </a:cubicBezTo>
                <a:cubicBezTo>
                  <a:pt x="20334" y="9665"/>
                  <a:pt x="20178" y="9693"/>
                  <a:pt x="20090" y="9884"/>
                </a:cubicBezTo>
                <a:cubicBezTo>
                  <a:pt x="20003" y="10074"/>
                  <a:pt x="20019" y="10356"/>
                  <a:pt x="20124" y="10514"/>
                </a:cubicBezTo>
                <a:cubicBezTo>
                  <a:pt x="20231" y="10672"/>
                  <a:pt x="20385" y="10644"/>
                  <a:pt x="20472" y="10454"/>
                </a:cubicBezTo>
                <a:close/>
                <a:moveTo>
                  <a:pt x="17473" y="20835"/>
                </a:moveTo>
                <a:cubicBezTo>
                  <a:pt x="17677" y="20617"/>
                  <a:pt x="17744" y="20144"/>
                  <a:pt x="17625" y="19776"/>
                </a:cubicBezTo>
                <a:cubicBezTo>
                  <a:pt x="17507" y="19408"/>
                  <a:pt x="17246" y="19283"/>
                  <a:pt x="17042" y="19501"/>
                </a:cubicBezTo>
                <a:cubicBezTo>
                  <a:pt x="16839" y="19719"/>
                  <a:pt x="16772" y="20192"/>
                  <a:pt x="16891" y="20560"/>
                </a:cubicBezTo>
                <a:cubicBezTo>
                  <a:pt x="17009" y="20928"/>
                  <a:pt x="17270" y="21053"/>
                  <a:pt x="17473" y="20835"/>
                </a:cubicBezTo>
                <a:close/>
                <a:moveTo>
                  <a:pt x="21600" y="9714"/>
                </a:moveTo>
                <a:cubicBezTo>
                  <a:pt x="21533" y="9750"/>
                  <a:pt x="21473" y="9823"/>
                  <a:pt x="21428" y="9932"/>
                </a:cubicBezTo>
                <a:cubicBezTo>
                  <a:pt x="21316" y="10203"/>
                  <a:pt x="21348" y="10587"/>
                  <a:pt x="21497" y="10789"/>
                </a:cubicBezTo>
                <a:cubicBezTo>
                  <a:pt x="21529" y="10834"/>
                  <a:pt x="21564" y="10866"/>
                  <a:pt x="21600" y="10882"/>
                </a:cubicBezTo>
                <a:lnTo>
                  <a:pt x="21600" y="9714"/>
                </a:lnTo>
                <a:close/>
                <a:moveTo>
                  <a:pt x="21263" y="14472"/>
                </a:moveTo>
                <a:cubicBezTo>
                  <a:pt x="21412" y="14181"/>
                  <a:pt x="21406" y="13728"/>
                  <a:pt x="21247" y="13453"/>
                </a:cubicBezTo>
                <a:cubicBezTo>
                  <a:pt x="21089" y="13178"/>
                  <a:pt x="20836" y="13194"/>
                  <a:pt x="20687" y="13481"/>
                </a:cubicBezTo>
                <a:cubicBezTo>
                  <a:pt x="20537" y="13773"/>
                  <a:pt x="20544" y="14225"/>
                  <a:pt x="20702" y="14500"/>
                </a:cubicBezTo>
                <a:cubicBezTo>
                  <a:pt x="20863" y="14775"/>
                  <a:pt x="21113" y="14759"/>
                  <a:pt x="21263" y="14472"/>
                </a:cubicBezTo>
                <a:close/>
                <a:moveTo>
                  <a:pt x="20309" y="17051"/>
                </a:moveTo>
                <a:cubicBezTo>
                  <a:pt x="20146" y="16699"/>
                  <a:pt x="19860" y="16655"/>
                  <a:pt x="19666" y="16950"/>
                </a:cubicBezTo>
                <a:cubicBezTo>
                  <a:pt x="19474" y="17245"/>
                  <a:pt x="19447" y="17767"/>
                  <a:pt x="19610" y="18118"/>
                </a:cubicBezTo>
                <a:cubicBezTo>
                  <a:pt x="19771" y="18470"/>
                  <a:pt x="20059" y="18515"/>
                  <a:pt x="20251" y="18219"/>
                </a:cubicBezTo>
                <a:cubicBezTo>
                  <a:pt x="20446" y="17924"/>
                  <a:pt x="20470" y="17403"/>
                  <a:pt x="20309" y="17051"/>
                </a:cubicBezTo>
                <a:close/>
                <a:moveTo>
                  <a:pt x="20814" y="15260"/>
                </a:moveTo>
                <a:cubicBezTo>
                  <a:pt x="20653" y="14949"/>
                  <a:pt x="20383" y="14937"/>
                  <a:pt x="20211" y="15228"/>
                </a:cubicBezTo>
                <a:cubicBezTo>
                  <a:pt x="20039" y="15523"/>
                  <a:pt x="20032" y="16012"/>
                  <a:pt x="20193" y="16323"/>
                </a:cubicBezTo>
                <a:cubicBezTo>
                  <a:pt x="20354" y="16635"/>
                  <a:pt x="20624" y="16647"/>
                  <a:pt x="20796" y="16356"/>
                </a:cubicBezTo>
                <a:cubicBezTo>
                  <a:pt x="20968" y="16065"/>
                  <a:pt x="20975" y="15572"/>
                  <a:pt x="20814" y="15260"/>
                </a:cubicBezTo>
                <a:close/>
                <a:moveTo>
                  <a:pt x="19731" y="18810"/>
                </a:moveTo>
                <a:cubicBezTo>
                  <a:pt x="19570" y="18418"/>
                  <a:pt x="19267" y="18337"/>
                  <a:pt x="19052" y="18628"/>
                </a:cubicBezTo>
                <a:cubicBezTo>
                  <a:pt x="18838" y="18919"/>
                  <a:pt x="18793" y="19473"/>
                  <a:pt x="18952" y="19865"/>
                </a:cubicBezTo>
                <a:cubicBezTo>
                  <a:pt x="19112" y="20257"/>
                  <a:pt x="19416" y="20338"/>
                  <a:pt x="19630" y="20047"/>
                </a:cubicBezTo>
                <a:cubicBezTo>
                  <a:pt x="19847" y="19756"/>
                  <a:pt x="19892" y="19202"/>
                  <a:pt x="19731" y="18810"/>
                </a:cubicBezTo>
                <a:close/>
                <a:moveTo>
                  <a:pt x="21600" y="11618"/>
                </a:moveTo>
                <a:cubicBezTo>
                  <a:pt x="21446" y="11395"/>
                  <a:pt x="21220" y="11436"/>
                  <a:pt x="21093" y="11711"/>
                </a:cubicBezTo>
                <a:cubicBezTo>
                  <a:pt x="20964" y="11994"/>
                  <a:pt x="20984" y="12414"/>
                  <a:pt x="21138" y="12649"/>
                </a:cubicBezTo>
                <a:cubicBezTo>
                  <a:pt x="21274" y="12855"/>
                  <a:pt x="21466" y="12855"/>
                  <a:pt x="21600" y="12661"/>
                </a:cubicBezTo>
                <a:lnTo>
                  <a:pt x="21600" y="11618"/>
                </a:lnTo>
                <a:close/>
                <a:moveTo>
                  <a:pt x="19074" y="21583"/>
                </a:moveTo>
                <a:cubicBezTo>
                  <a:pt x="19191" y="21280"/>
                  <a:pt x="19202" y="20863"/>
                  <a:pt x="19081" y="20532"/>
                </a:cubicBezTo>
                <a:cubicBezTo>
                  <a:pt x="18925" y="20099"/>
                  <a:pt x="18606" y="19978"/>
                  <a:pt x="18367" y="20265"/>
                </a:cubicBezTo>
                <a:cubicBezTo>
                  <a:pt x="18128" y="20548"/>
                  <a:pt x="18063" y="21130"/>
                  <a:pt x="18219" y="21563"/>
                </a:cubicBezTo>
                <a:cubicBezTo>
                  <a:pt x="18221" y="21571"/>
                  <a:pt x="18224" y="21575"/>
                  <a:pt x="18226" y="21583"/>
                </a:cubicBezTo>
                <a:lnTo>
                  <a:pt x="19074" y="21583"/>
                </a:lnTo>
                <a:close/>
                <a:moveTo>
                  <a:pt x="20707" y="21583"/>
                </a:moveTo>
                <a:cubicBezTo>
                  <a:pt x="20693" y="21405"/>
                  <a:pt x="20658" y="21227"/>
                  <a:pt x="20595" y="21074"/>
                </a:cubicBezTo>
                <a:cubicBezTo>
                  <a:pt x="20399" y="20584"/>
                  <a:pt x="20019" y="20475"/>
                  <a:pt x="19749" y="20835"/>
                </a:cubicBezTo>
                <a:cubicBezTo>
                  <a:pt x="19608" y="21021"/>
                  <a:pt x="19526" y="21296"/>
                  <a:pt x="19505" y="21583"/>
                </a:cubicBezTo>
                <a:lnTo>
                  <a:pt x="20707" y="21583"/>
                </a:lnTo>
                <a:close/>
                <a:moveTo>
                  <a:pt x="21247" y="19214"/>
                </a:moveTo>
                <a:cubicBezTo>
                  <a:pt x="21046" y="18769"/>
                  <a:pt x="20682" y="18705"/>
                  <a:pt x="20437" y="19073"/>
                </a:cubicBezTo>
                <a:cubicBezTo>
                  <a:pt x="20191" y="19440"/>
                  <a:pt x="20157" y="20099"/>
                  <a:pt x="20358" y="20544"/>
                </a:cubicBezTo>
                <a:cubicBezTo>
                  <a:pt x="20562" y="20989"/>
                  <a:pt x="20923" y="21053"/>
                  <a:pt x="21169" y="20686"/>
                </a:cubicBezTo>
                <a:cubicBezTo>
                  <a:pt x="21415" y="20322"/>
                  <a:pt x="21448" y="19659"/>
                  <a:pt x="21247" y="19214"/>
                </a:cubicBezTo>
                <a:close/>
                <a:moveTo>
                  <a:pt x="21600" y="17059"/>
                </a:moveTo>
                <a:cubicBezTo>
                  <a:pt x="21417" y="16946"/>
                  <a:pt x="21205" y="17015"/>
                  <a:pt x="21053" y="17269"/>
                </a:cubicBezTo>
                <a:cubicBezTo>
                  <a:pt x="20832" y="17641"/>
                  <a:pt x="20818" y="18268"/>
                  <a:pt x="21024" y="18672"/>
                </a:cubicBezTo>
                <a:cubicBezTo>
                  <a:pt x="21176" y="18967"/>
                  <a:pt x="21404" y="19060"/>
                  <a:pt x="21600" y="18935"/>
                </a:cubicBezTo>
                <a:lnTo>
                  <a:pt x="21600" y="17059"/>
                </a:lnTo>
                <a:close/>
                <a:moveTo>
                  <a:pt x="21600" y="15418"/>
                </a:moveTo>
                <a:cubicBezTo>
                  <a:pt x="21598" y="15422"/>
                  <a:pt x="21596" y="15426"/>
                  <a:pt x="21596" y="15426"/>
                </a:cubicBezTo>
                <a:cubicBezTo>
                  <a:pt x="21401" y="15794"/>
                  <a:pt x="21406" y="16372"/>
                  <a:pt x="21600" y="16736"/>
                </a:cubicBezTo>
                <a:lnTo>
                  <a:pt x="21600" y="15418"/>
                </a:lnTo>
                <a:close/>
              </a:path>
            </a:pathLst>
          </a:custGeom>
          <a:gradFill>
            <a:gsLst>
              <a:gs pos="0">
                <a:schemeClr val="accent3">
                  <a:lumMod val="20000"/>
                  <a:lumOff val="80000"/>
                </a:schemeClr>
              </a:gs>
              <a:gs pos="72000">
                <a:schemeClr val="accent3">
                  <a:lumMod val="75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672B7600-67E3-4D97-B453-880E2742B982}" type="slidenum">
              <a:rPr lang="en-US" smtClean="0"/>
              <a:pPr/>
              <a:t>‹#›</a:t>
            </a:fld>
            <a:endParaRPr lang="en-US" dirty="0"/>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2895600" y="1122363"/>
            <a:ext cx="640080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2895600" y="3602038"/>
            <a:ext cx="6400800" cy="165576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49153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491538"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685925" y="365125"/>
            <a:ext cx="7558088"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405813"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657600"/>
            <a:ext cx="7712075" cy="1609725"/>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400675"/>
            <a:ext cx="10515600" cy="688975"/>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2505740"/>
            <a:ext cx="7712075"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443538"/>
            <a:ext cx="10515600" cy="646112"/>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615631"/>
            <a:ext cx="6234514" cy="1862151"/>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2504770"/>
            <a:ext cx="6234514"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54A67203-0D0F-2044-AD70-4116B4D897F4}"/>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7446230" y="949966"/>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7446230" y="1177299"/>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7446230" y="1404632"/>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Astract-Swirl-16x9.pptx" id="{0F56E584-9788-4F9D-9DBA-4CCDD0EAEBE3}" vid="{F847931B-2D61-4046-BD3F-61642D422DD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Astract-Swirl-16x9.pptx" id="{0F56E584-9788-4F9D-9DBA-4CCDD0EAEBE3}" vid="{2EE13C63-54DE-48B8-A27E-6FDCB4C9B37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361</Words>
  <PresentationFormat>Widescreen</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Swirl</dc:title>
  <dc:creator>PresentationGO.com</dc:creator>
  <dc:description>© Copyright PresentationGo.com</dc:description>
  <dcterms:created xsi:type="dcterms:W3CDTF">2019-11-21T05:02:10Z</dcterms:created>
  <dcterms:modified xsi:type="dcterms:W3CDTF">2021-12-06T18:53:19Z</dcterms:modified>
  <cp:category>Templates</cp:category>
</cp:coreProperties>
</file>