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6327"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11/16/2021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8092D8-55B5-470C-B6CA-39829DE45E34}"/>
              </a:ext>
            </a:extLst>
          </p:cNvPr>
          <p:cNvSpPr>
            <a:spLocks noGrp="1"/>
          </p:cNvSpPr>
          <p:nvPr>
            <p:ph type="pic" sz="quarter" idx="13"/>
          </p:nvPr>
        </p:nvSpPr>
        <p:spPr>
          <a:xfrm>
            <a:off x="0" y="1"/>
            <a:ext cx="9143999" cy="4093209"/>
          </a:xfrm>
          <a:custGeom>
            <a:avLst/>
            <a:gdLst>
              <a:gd name="connsiteX0" fmla="*/ 1227256 w 9143999"/>
              <a:gd name="connsiteY0" fmla="*/ 3362875 h 4093209"/>
              <a:gd name="connsiteX1" fmla="*/ 1435545 w 9143999"/>
              <a:gd name="connsiteY1" fmla="*/ 3569998 h 4093209"/>
              <a:gd name="connsiteX2" fmla="*/ 1227256 w 9143999"/>
              <a:gd name="connsiteY2" fmla="*/ 3776933 h 4093209"/>
              <a:gd name="connsiteX3" fmla="*/ 1019390 w 9143999"/>
              <a:gd name="connsiteY3" fmla="*/ 3569998 h 4093209"/>
              <a:gd name="connsiteX4" fmla="*/ 1227256 w 9143999"/>
              <a:gd name="connsiteY4" fmla="*/ 3362875 h 4093209"/>
              <a:gd name="connsiteX5" fmla="*/ 2891876 w 9143999"/>
              <a:gd name="connsiteY5" fmla="*/ 3044135 h 4093209"/>
              <a:gd name="connsiteX6" fmla="*/ 3099742 w 9143999"/>
              <a:gd name="connsiteY6" fmla="*/ 3251259 h 4093209"/>
              <a:gd name="connsiteX7" fmla="*/ 3099742 w 9143999"/>
              <a:gd name="connsiteY7" fmla="*/ 3610552 h 4093209"/>
              <a:gd name="connsiteX8" fmla="*/ 3099742 w 9143999"/>
              <a:gd name="connsiteY8" fmla="*/ 3886275 h 4093209"/>
              <a:gd name="connsiteX9" fmla="*/ 2891876 w 9143999"/>
              <a:gd name="connsiteY9" fmla="*/ 4093209 h 4093209"/>
              <a:gd name="connsiteX10" fmla="*/ 2683587 w 9143999"/>
              <a:gd name="connsiteY10" fmla="*/ 3886275 h 4093209"/>
              <a:gd name="connsiteX11" fmla="*/ 2683587 w 9143999"/>
              <a:gd name="connsiteY11" fmla="*/ 3610552 h 4093209"/>
              <a:gd name="connsiteX12" fmla="*/ 2683587 w 9143999"/>
              <a:gd name="connsiteY12" fmla="*/ 3251259 h 4093209"/>
              <a:gd name="connsiteX13" fmla="*/ 2891876 w 9143999"/>
              <a:gd name="connsiteY13" fmla="*/ 3044135 h 4093209"/>
              <a:gd name="connsiteX14" fmla="*/ 5387536 w 9143999"/>
              <a:gd name="connsiteY14" fmla="*/ 2975536 h 4093209"/>
              <a:gd name="connsiteX15" fmla="*/ 5595825 w 9143999"/>
              <a:gd name="connsiteY15" fmla="*/ 3182660 h 4093209"/>
              <a:gd name="connsiteX16" fmla="*/ 5595825 w 9143999"/>
              <a:gd name="connsiteY16" fmla="*/ 3515422 h 4093209"/>
              <a:gd name="connsiteX17" fmla="*/ 5387536 w 9143999"/>
              <a:gd name="connsiteY17" fmla="*/ 3722357 h 4093209"/>
              <a:gd name="connsiteX18" fmla="*/ 5179246 w 9143999"/>
              <a:gd name="connsiteY18" fmla="*/ 3515422 h 4093209"/>
              <a:gd name="connsiteX19" fmla="*/ 5179246 w 9143999"/>
              <a:gd name="connsiteY19" fmla="*/ 3182660 h 4093209"/>
              <a:gd name="connsiteX20" fmla="*/ 5387536 w 9143999"/>
              <a:gd name="connsiteY20" fmla="*/ 2975536 h 4093209"/>
              <a:gd name="connsiteX21" fmla="*/ 2475297 w 9143999"/>
              <a:gd name="connsiteY21" fmla="*/ 1282728 h 4093209"/>
              <a:gd name="connsiteX22" fmla="*/ 2267008 w 9143999"/>
              <a:gd name="connsiteY22" fmla="*/ 1489663 h 4093209"/>
              <a:gd name="connsiteX23" fmla="*/ 2475297 w 9143999"/>
              <a:gd name="connsiteY23" fmla="*/ 1696787 h 4093209"/>
              <a:gd name="connsiteX24" fmla="*/ 2683587 w 9143999"/>
              <a:gd name="connsiteY24" fmla="*/ 1489663 h 4093209"/>
              <a:gd name="connsiteX25" fmla="*/ 2475297 w 9143999"/>
              <a:gd name="connsiteY25" fmla="*/ 1282728 h 4093209"/>
              <a:gd name="connsiteX26" fmla="*/ 4972229 w 9143999"/>
              <a:gd name="connsiteY26" fmla="*/ 1258662 h 4093209"/>
              <a:gd name="connsiteX27" fmla="*/ 4764363 w 9143999"/>
              <a:gd name="connsiteY27" fmla="*/ 1465596 h 4093209"/>
              <a:gd name="connsiteX28" fmla="*/ 4972229 w 9143999"/>
              <a:gd name="connsiteY28" fmla="*/ 1672531 h 4093209"/>
              <a:gd name="connsiteX29" fmla="*/ 5180519 w 9143999"/>
              <a:gd name="connsiteY29" fmla="*/ 1465596 h 4093209"/>
              <a:gd name="connsiteX30" fmla="*/ 4972229 w 9143999"/>
              <a:gd name="connsiteY30" fmla="*/ 1258662 h 4093209"/>
              <a:gd name="connsiteX31" fmla="*/ 8299774 w 9143999"/>
              <a:gd name="connsiteY31" fmla="*/ 838160 h 4093209"/>
              <a:gd name="connsiteX32" fmla="*/ 8091484 w 9143999"/>
              <a:gd name="connsiteY32" fmla="*/ 1045284 h 4093209"/>
              <a:gd name="connsiteX33" fmla="*/ 8091484 w 9143999"/>
              <a:gd name="connsiteY33" fmla="*/ 1706830 h 4093209"/>
              <a:gd name="connsiteX34" fmla="*/ 8299774 w 9143999"/>
              <a:gd name="connsiteY34" fmla="*/ 1913954 h 4093209"/>
              <a:gd name="connsiteX35" fmla="*/ 8507639 w 9143999"/>
              <a:gd name="connsiteY35" fmla="*/ 1706830 h 4093209"/>
              <a:gd name="connsiteX36" fmla="*/ 8507639 w 9143999"/>
              <a:gd name="connsiteY36" fmla="*/ 1045284 h 4093209"/>
              <a:gd name="connsiteX37" fmla="*/ 8299774 w 9143999"/>
              <a:gd name="connsiteY37" fmla="*/ 838160 h 4093209"/>
              <a:gd name="connsiteX38" fmla="*/ 1227256 w 9143999"/>
              <a:gd name="connsiteY38" fmla="*/ 497818 h 4093209"/>
              <a:gd name="connsiteX39" fmla="*/ 1019390 w 9143999"/>
              <a:gd name="connsiteY39" fmla="*/ 704942 h 4093209"/>
              <a:gd name="connsiteX40" fmla="*/ 1227256 w 9143999"/>
              <a:gd name="connsiteY40" fmla="*/ 911876 h 4093209"/>
              <a:gd name="connsiteX41" fmla="*/ 1435545 w 9143999"/>
              <a:gd name="connsiteY41" fmla="*/ 704942 h 4093209"/>
              <a:gd name="connsiteX42" fmla="*/ 1227256 w 9143999"/>
              <a:gd name="connsiteY42" fmla="*/ 497818 h 4093209"/>
              <a:gd name="connsiteX43" fmla="*/ 0 w 9143999"/>
              <a:gd name="connsiteY43" fmla="*/ 0 h 4093209"/>
              <a:gd name="connsiteX44" fmla="*/ 8500003 w 9143999"/>
              <a:gd name="connsiteY44" fmla="*/ 0 h 4093209"/>
              <a:gd name="connsiteX45" fmla="*/ 9143999 w 9143999"/>
              <a:gd name="connsiteY45" fmla="*/ 0 h 4093209"/>
              <a:gd name="connsiteX46" fmla="*/ 9143999 w 9143999"/>
              <a:gd name="connsiteY46" fmla="*/ 1975782 h 4093209"/>
              <a:gd name="connsiteX47" fmla="*/ 9132508 w 9143999"/>
              <a:gd name="connsiteY47" fmla="*/ 1974784 h 4093209"/>
              <a:gd name="connsiteX48" fmla="*/ 8924218 w 9143999"/>
              <a:gd name="connsiteY48" fmla="*/ 2181908 h 4093209"/>
              <a:gd name="connsiteX49" fmla="*/ 8924218 w 9143999"/>
              <a:gd name="connsiteY49" fmla="*/ 2217345 h 4093209"/>
              <a:gd name="connsiteX50" fmla="*/ 8924218 w 9143999"/>
              <a:gd name="connsiteY50" fmla="*/ 2231368 h 4093209"/>
              <a:gd name="connsiteX51" fmla="*/ 8924218 w 9143999"/>
              <a:gd name="connsiteY51" fmla="*/ 3585159 h 4093209"/>
              <a:gd name="connsiteX52" fmla="*/ 8924218 w 9143999"/>
              <a:gd name="connsiteY52" fmla="*/ 3620785 h 4093209"/>
              <a:gd name="connsiteX53" fmla="*/ 8715929 w 9143999"/>
              <a:gd name="connsiteY53" fmla="*/ 3827719 h 4093209"/>
              <a:gd name="connsiteX54" fmla="*/ 8507639 w 9143999"/>
              <a:gd name="connsiteY54" fmla="*/ 3620785 h 4093209"/>
              <a:gd name="connsiteX55" fmla="*/ 8507639 w 9143999"/>
              <a:gd name="connsiteY55" fmla="*/ 3227003 h 4093209"/>
              <a:gd name="connsiteX56" fmla="*/ 8510185 w 9143999"/>
              <a:gd name="connsiteY56" fmla="*/ 3194030 h 4093209"/>
              <a:gd name="connsiteX57" fmla="*/ 8506367 w 9143999"/>
              <a:gd name="connsiteY57" fmla="*/ 3157267 h 4093209"/>
              <a:gd name="connsiteX58" fmla="*/ 8506367 w 9143999"/>
              <a:gd name="connsiteY58" fmla="*/ 2894240 h 4093209"/>
              <a:gd name="connsiteX59" fmla="*/ 8506367 w 9143999"/>
              <a:gd name="connsiteY59" fmla="*/ 2327823 h 4093209"/>
              <a:gd name="connsiteX60" fmla="*/ 8506367 w 9143999"/>
              <a:gd name="connsiteY60" fmla="*/ 2259224 h 4093209"/>
              <a:gd name="connsiteX61" fmla="*/ 8506367 w 9143999"/>
              <a:gd name="connsiteY61" fmla="*/ 2232694 h 4093209"/>
              <a:gd name="connsiteX62" fmla="*/ 8298502 w 9143999"/>
              <a:gd name="connsiteY62" fmla="*/ 2025570 h 4093209"/>
              <a:gd name="connsiteX63" fmla="*/ 8090212 w 9143999"/>
              <a:gd name="connsiteY63" fmla="*/ 2232694 h 4093209"/>
              <a:gd name="connsiteX64" fmla="*/ 8090212 w 9143999"/>
              <a:gd name="connsiteY64" fmla="*/ 2259224 h 4093209"/>
              <a:gd name="connsiteX65" fmla="*/ 8090212 w 9143999"/>
              <a:gd name="connsiteY65" fmla="*/ 2327823 h 4093209"/>
              <a:gd name="connsiteX66" fmla="*/ 8090212 w 9143999"/>
              <a:gd name="connsiteY66" fmla="*/ 2894240 h 4093209"/>
              <a:gd name="connsiteX67" fmla="*/ 8090212 w 9143999"/>
              <a:gd name="connsiteY67" fmla="*/ 3157267 h 4093209"/>
              <a:gd name="connsiteX68" fmla="*/ 7881923 w 9143999"/>
              <a:gd name="connsiteY68" fmla="*/ 3364201 h 4093209"/>
              <a:gd name="connsiteX69" fmla="*/ 7673632 w 9143999"/>
              <a:gd name="connsiteY69" fmla="*/ 3157267 h 4093209"/>
              <a:gd name="connsiteX70" fmla="*/ 7673632 w 9143999"/>
              <a:gd name="connsiteY70" fmla="*/ 2327823 h 4093209"/>
              <a:gd name="connsiteX71" fmla="*/ 7672360 w 9143999"/>
              <a:gd name="connsiteY71" fmla="*/ 2259414 h 4093209"/>
              <a:gd name="connsiteX72" fmla="*/ 7465767 w 9143999"/>
              <a:gd name="connsiteY72" fmla="*/ 2076356 h 4093209"/>
              <a:gd name="connsiteX73" fmla="*/ 7258750 w 9143999"/>
              <a:gd name="connsiteY73" fmla="*/ 2259414 h 4093209"/>
              <a:gd name="connsiteX74" fmla="*/ 7257477 w 9143999"/>
              <a:gd name="connsiteY74" fmla="*/ 2327823 h 4093209"/>
              <a:gd name="connsiteX75" fmla="*/ 7257477 w 9143999"/>
              <a:gd name="connsiteY75" fmla="*/ 3075971 h 4093209"/>
              <a:gd name="connsiteX76" fmla="*/ 7049187 w 9143999"/>
              <a:gd name="connsiteY76" fmla="*/ 3282905 h 4093209"/>
              <a:gd name="connsiteX77" fmla="*/ 6840898 w 9143999"/>
              <a:gd name="connsiteY77" fmla="*/ 3075971 h 4093209"/>
              <a:gd name="connsiteX78" fmla="*/ 6840898 w 9143999"/>
              <a:gd name="connsiteY78" fmla="*/ 2327823 h 4093209"/>
              <a:gd name="connsiteX79" fmla="*/ 6840898 w 9143999"/>
              <a:gd name="connsiteY79" fmla="*/ 2259414 h 4093209"/>
              <a:gd name="connsiteX80" fmla="*/ 6840898 w 9143999"/>
              <a:gd name="connsiteY80" fmla="*/ 2128469 h 4093209"/>
              <a:gd name="connsiteX81" fmla="*/ 6632608 w 9143999"/>
              <a:gd name="connsiteY81" fmla="*/ 1921534 h 4093209"/>
              <a:gd name="connsiteX82" fmla="*/ 6424743 w 9143999"/>
              <a:gd name="connsiteY82" fmla="*/ 2128469 h 4093209"/>
              <a:gd name="connsiteX83" fmla="*/ 6424743 w 9143999"/>
              <a:gd name="connsiteY83" fmla="*/ 2259414 h 4093209"/>
              <a:gd name="connsiteX84" fmla="*/ 6424743 w 9143999"/>
              <a:gd name="connsiteY84" fmla="*/ 2327823 h 4093209"/>
              <a:gd name="connsiteX85" fmla="*/ 6424743 w 9143999"/>
              <a:gd name="connsiteY85" fmla="*/ 3157267 h 4093209"/>
              <a:gd name="connsiteX86" fmla="*/ 6216453 w 9143999"/>
              <a:gd name="connsiteY86" fmla="*/ 3364201 h 4093209"/>
              <a:gd name="connsiteX87" fmla="*/ 6008163 w 9143999"/>
              <a:gd name="connsiteY87" fmla="*/ 3157267 h 4093209"/>
              <a:gd name="connsiteX88" fmla="*/ 6008163 w 9143999"/>
              <a:gd name="connsiteY88" fmla="*/ 2327823 h 4093209"/>
              <a:gd name="connsiteX89" fmla="*/ 6008163 w 9143999"/>
              <a:gd name="connsiteY89" fmla="*/ 2259414 h 4093209"/>
              <a:gd name="connsiteX90" fmla="*/ 6008163 w 9143999"/>
              <a:gd name="connsiteY90" fmla="*/ 1878328 h 4093209"/>
              <a:gd name="connsiteX91" fmla="*/ 5799873 w 9143999"/>
              <a:gd name="connsiteY91" fmla="*/ 1671394 h 4093209"/>
              <a:gd name="connsiteX92" fmla="*/ 5592007 w 9143999"/>
              <a:gd name="connsiteY92" fmla="*/ 1878328 h 4093209"/>
              <a:gd name="connsiteX93" fmla="*/ 5592007 w 9143999"/>
              <a:gd name="connsiteY93" fmla="*/ 2256761 h 4093209"/>
              <a:gd name="connsiteX94" fmla="*/ 5592007 w 9143999"/>
              <a:gd name="connsiteY94" fmla="*/ 2258087 h 4093209"/>
              <a:gd name="connsiteX95" fmla="*/ 5592007 w 9143999"/>
              <a:gd name="connsiteY95" fmla="*/ 2589523 h 4093209"/>
              <a:gd name="connsiteX96" fmla="*/ 5383718 w 9143999"/>
              <a:gd name="connsiteY96" fmla="*/ 2796458 h 4093209"/>
              <a:gd name="connsiteX97" fmla="*/ 5175428 w 9143999"/>
              <a:gd name="connsiteY97" fmla="*/ 2589523 h 4093209"/>
              <a:gd name="connsiteX98" fmla="*/ 5175428 w 9143999"/>
              <a:gd name="connsiteY98" fmla="*/ 2258087 h 4093209"/>
              <a:gd name="connsiteX99" fmla="*/ 5175428 w 9143999"/>
              <a:gd name="connsiteY99" fmla="*/ 2256761 h 4093209"/>
              <a:gd name="connsiteX100" fmla="*/ 5175428 w 9143999"/>
              <a:gd name="connsiteY100" fmla="*/ 2208438 h 4093209"/>
              <a:gd name="connsiteX101" fmla="*/ 4967138 w 9143999"/>
              <a:gd name="connsiteY101" fmla="*/ 2001503 h 4093209"/>
              <a:gd name="connsiteX102" fmla="*/ 4759273 w 9143999"/>
              <a:gd name="connsiteY102" fmla="*/ 2208438 h 4093209"/>
              <a:gd name="connsiteX103" fmla="*/ 4759273 w 9143999"/>
              <a:gd name="connsiteY103" fmla="*/ 2258087 h 4093209"/>
              <a:gd name="connsiteX104" fmla="*/ 4759273 w 9143999"/>
              <a:gd name="connsiteY104" fmla="*/ 2536274 h 4093209"/>
              <a:gd name="connsiteX105" fmla="*/ 4550983 w 9143999"/>
              <a:gd name="connsiteY105" fmla="*/ 2743208 h 4093209"/>
              <a:gd name="connsiteX106" fmla="*/ 4342694 w 9143999"/>
              <a:gd name="connsiteY106" fmla="*/ 2536274 h 4093209"/>
              <a:gd name="connsiteX107" fmla="*/ 4342694 w 9143999"/>
              <a:gd name="connsiteY107" fmla="*/ 2258087 h 4093209"/>
              <a:gd name="connsiteX108" fmla="*/ 4342694 w 9143999"/>
              <a:gd name="connsiteY108" fmla="*/ 2208438 h 4093209"/>
              <a:gd name="connsiteX109" fmla="*/ 4134404 w 9143999"/>
              <a:gd name="connsiteY109" fmla="*/ 2001503 h 4093209"/>
              <a:gd name="connsiteX110" fmla="*/ 3926113 w 9143999"/>
              <a:gd name="connsiteY110" fmla="*/ 2208438 h 4093209"/>
              <a:gd name="connsiteX111" fmla="*/ 3926113 w 9143999"/>
              <a:gd name="connsiteY111" fmla="*/ 2258087 h 4093209"/>
              <a:gd name="connsiteX112" fmla="*/ 3926113 w 9143999"/>
              <a:gd name="connsiteY112" fmla="*/ 3074644 h 4093209"/>
              <a:gd name="connsiteX113" fmla="*/ 3718248 w 9143999"/>
              <a:gd name="connsiteY113" fmla="*/ 3281768 h 4093209"/>
              <a:gd name="connsiteX114" fmla="*/ 3509958 w 9143999"/>
              <a:gd name="connsiteY114" fmla="*/ 3074644 h 4093209"/>
              <a:gd name="connsiteX115" fmla="*/ 3509958 w 9143999"/>
              <a:gd name="connsiteY115" fmla="*/ 2258087 h 4093209"/>
              <a:gd name="connsiteX116" fmla="*/ 3509958 w 9143999"/>
              <a:gd name="connsiteY116" fmla="*/ 1722180 h 4093209"/>
              <a:gd name="connsiteX117" fmla="*/ 3301668 w 9143999"/>
              <a:gd name="connsiteY117" fmla="*/ 1515056 h 4093209"/>
              <a:gd name="connsiteX118" fmla="*/ 3093379 w 9143999"/>
              <a:gd name="connsiteY118" fmla="*/ 1722180 h 4093209"/>
              <a:gd name="connsiteX119" fmla="*/ 3093379 w 9143999"/>
              <a:gd name="connsiteY119" fmla="*/ 1940484 h 4093209"/>
              <a:gd name="connsiteX120" fmla="*/ 3093379 w 9143999"/>
              <a:gd name="connsiteY120" fmla="*/ 2259414 h 4093209"/>
              <a:gd name="connsiteX121" fmla="*/ 3093379 w 9143999"/>
              <a:gd name="connsiteY121" fmla="*/ 2575500 h 4093209"/>
              <a:gd name="connsiteX122" fmla="*/ 2885514 w 9143999"/>
              <a:gd name="connsiteY122" fmla="*/ 2782624 h 4093209"/>
              <a:gd name="connsiteX123" fmla="*/ 2677224 w 9143999"/>
              <a:gd name="connsiteY123" fmla="*/ 2575500 h 4093209"/>
              <a:gd name="connsiteX124" fmla="*/ 2677224 w 9143999"/>
              <a:gd name="connsiteY124" fmla="*/ 2259414 h 4093209"/>
              <a:gd name="connsiteX125" fmla="*/ 2677224 w 9143999"/>
              <a:gd name="connsiteY125" fmla="*/ 2209764 h 4093209"/>
              <a:gd name="connsiteX126" fmla="*/ 2468934 w 9143999"/>
              <a:gd name="connsiteY126" fmla="*/ 2002830 h 4093209"/>
              <a:gd name="connsiteX127" fmla="*/ 2260645 w 9143999"/>
              <a:gd name="connsiteY127" fmla="*/ 2209764 h 4093209"/>
              <a:gd name="connsiteX128" fmla="*/ 2260645 w 9143999"/>
              <a:gd name="connsiteY128" fmla="*/ 2259414 h 4093209"/>
              <a:gd name="connsiteX129" fmla="*/ 2260645 w 9143999"/>
              <a:gd name="connsiteY129" fmla="*/ 3235909 h 4093209"/>
              <a:gd name="connsiteX130" fmla="*/ 2052354 w 9143999"/>
              <a:gd name="connsiteY130" fmla="*/ 3443033 h 4093209"/>
              <a:gd name="connsiteX131" fmla="*/ 1844489 w 9143999"/>
              <a:gd name="connsiteY131" fmla="*/ 3235909 h 4093209"/>
              <a:gd name="connsiteX132" fmla="*/ 1844489 w 9143999"/>
              <a:gd name="connsiteY132" fmla="*/ 2259414 h 4093209"/>
              <a:gd name="connsiteX133" fmla="*/ 1844489 w 9143999"/>
              <a:gd name="connsiteY133" fmla="*/ 1920208 h 4093209"/>
              <a:gd name="connsiteX134" fmla="*/ 1636199 w 9143999"/>
              <a:gd name="connsiteY134" fmla="*/ 1713273 h 4093209"/>
              <a:gd name="connsiteX135" fmla="*/ 1427909 w 9143999"/>
              <a:gd name="connsiteY135" fmla="*/ 1920208 h 4093209"/>
              <a:gd name="connsiteX136" fmla="*/ 1427909 w 9143999"/>
              <a:gd name="connsiteY136" fmla="*/ 2259414 h 4093209"/>
              <a:gd name="connsiteX137" fmla="*/ 1427909 w 9143999"/>
              <a:gd name="connsiteY137" fmla="*/ 2769928 h 4093209"/>
              <a:gd name="connsiteX138" fmla="*/ 1219620 w 9143999"/>
              <a:gd name="connsiteY138" fmla="*/ 2976862 h 4093209"/>
              <a:gd name="connsiteX139" fmla="*/ 1011754 w 9143999"/>
              <a:gd name="connsiteY139" fmla="*/ 2769928 h 4093209"/>
              <a:gd name="connsiteX140" fmla="*/ 1011754 w 9143999"/>
              <a:gd name="connsiteY140" fmla="*/ 2259414 h 4093209"/>
              <a:gd name="connsiteX141" fmla="*/ 1011754 w 9143999"/>
              <a:gd name="connsiteY141" fmla="*/ 2209764 h 4093209"/>
              <a:gd name="connsiteX142" fmla="*/ 803465 w 9143999"/>
              <a:gd name="connsiteY142" fmla="*/ 2002830 h 4093209"/>
              <a:gd name="connsiteX143" fmla="*/ 595175 w 9143999"/>
              <a:gd name="connsiteY143" fmla="*/ 2209764 h 4093209"/>
              <a:gd name="connsiteX144" fmla="*/ 595175 w 9143999"/>
              <a:gd name="connsiteY144" fmla="*/ 2245391 h 4093209"/>
              <a:gd name="connsiteX145" fmla="*/ 595175 w 9143999"/>
              <a:gd name="connsiteY145" fmla="*/ 2259414 h 4093209"/>
              <a:gd name="connsiteX146" fmla="*/ 595175 w 9143999"/>
              <a:gd name="connsiteY146" fmla="*/ 3613205 h 4093209"/>
              <a:gd name="connsiteX147" fmla="*/ 595175 w 9143999"/>
              <a:gd name="connsiteY147" fmla="*/ 3648641 h 4093209"/>
              <a:gd name="connsiteX148" fmla="*/ 386885 w 9143999"/>
              <a:gd name="connsiteY148" fmla="*/ 3855765 h 4093209"/>
              <a:gd name="connsiteX149" fmla="*/ 179019 w 9143999"/>
              <a:gd name="connsiteY149" fmla="*/ 3648641 h 4093209"/>
              <a:gd name="connsiteX150" fmla="*/ 179019 w 9143999"/>
              <a:gd name="connsiteY150" fmla="*/ 3255049 h 4093209"/>
              <a:gd name="connsiteX151" fmla="*/ 182837 w 9143999"/>
              <a:gd name="connsiteY151" fmla="*/ 3218096 h 4093209"/>
              <a:gd name="connsiteX152" fmla="*/ 182837 w 9143999"/>
              <a:gd name="connsiteY152" fmla="*/ 2260551 h 4093209"/>
              <a:gd name="connsiteX153" fmla="*/ 182837 w 9143999"/>
              <a:gd name="connsiteY153" fmla="*/ 2211091 h 4093209"/>
              <a:gd name="connsiteX154" fmla="*/ 182837 w 9143999"/>
              <a:gd name="connsiteY154" fmla="*/ 1816172 h 4093209"/>
              <a:gd name="connsiteX155" fmla="*/ 1273 w 9143999"/>
              <a:gd name="connsiteY155" fmla="*/ 1610375 h 4093209"/>
              <a:gd name="connsiteX156" fmla="*/ 1273 w 9143999"/>
              <a:gd name="connsiteY156" fmla="*/ 2260551 h 4093209"/>
              <a:gd name="connsiteX157" fmla="*/ 0 w 9143999"/>
              <a:gd name="connsiteY157" fmla="*/ 2260551 h 4093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9143999" h="4093209">
                <a:moveTo>
                  <a:pt x="1227256" y="3362875"/>
                </a:moveTo>
                <a:cubicBezTo>
                  <a:pt x="1342218" y="3362875"/>
                  <a:pt x="1435545" y="3455730"/>
                  <a:pt x="1435545" y="3569998"/>
                </a:cubicBezTo>
                <a:cubicBezTo>
                  <a:pt x="1435545" y="3684267"/>
                  <a:pt x="1342218" y="3776933"/>
                  <a:pt x="1227256" y="3776933"/>
                </a:cubicBezTo>
                <a:cubicBezTo>
                  <a:pt x="1112293" y="3776933"/>
                  <a:pt x="1019390" y="3684267"/>
                  <a:pt x="1019390" y="3569998"/>
                </a:cubicBezTo>
                <a:cubicBezTo>
                  <a:pt x="1019390" y="3455730"/>
                  <a:pt x="1112293" y="3362875"/>
                  <a:pt x="1227256" y="3362875"/>
                </a:cubicBezTo>
                <a:close/>
                <a:moveTo>
                  <a:pt x="2891876" y="3044135"/>
                </a:moveTo>
                <a:cubicBezTo>
                  <a:pt x="3006839" y="3045461"/>
                  <a:pt x="3099742" y="3136990"/>
                  <a:pt x="3099742" y="3251259"/>
                </a:cubicBezTo>
                <a:lnTo>
                  <a:pt x="3099742" y="3610552"/>
                </a:lnTo>
                <a:lnTo>
                  <a:pt x="3099742" y="3886275"/>
                </a:lnTo>
                <a:cubicBezTo>
                  <a:pt x="3099742" y="4000543"/>
                  <a:pt x="3006839" y="4093209"/>
                  <a:pt x="2891876" y="4093209"/>
                </a:cubicBezTo>
                <a:cubicBezTo>
                  <a:pt x="2776914" y="4093209"/>
                  <a:pt x="2683587" y="4000543"/>
                  <a:pt x="2683587" y="3886275"/>
                </a:cubicBezTo>
                <a:lnTo>
                  <a:pt x="2683587" y="3610552"/>
                </a:lnTo>
                <a:lnTo>
                  <a:pt x="2683587" y="3251259"/>
                </a:lnTo>
                <a:cubicBezTo>
                  <a:pt x="2683587" y="3136990"/>
                  <a:pt x="2776914" y="3044135"/>
                  <a:pt x="2891876" y="3044135"/>
                </a:cubicBezTo>
                <a:close/>
                <a:moveTo>
                  <a:pt x="5387536" y="2975536"/>
                </a:moveTo>
                <a:cubicBezTo>
                  <a:pt x="5502498" y="2975536"/>
                  <a:pt x="5595825" y="3068391"/>
                  <a:pt x="5595825" y="3182660"/>
                </a:cubicBezTo>
                <a:lnTo>
                  <a:pt x="5595825" y="3515422"/>
                </a:lnTo>
                <a:cubicBezTo>
                  <a:pt x="5595825" y="3629691"/>
                  <a:pt x="5502498" y="3722357"/>
                  <a:pt x="5387536" y="3722357"/>
                </a:cubicBezTo>
                <a:cubicBezTo>
                  <a:pt x="5272573" y="3722357"/>
                  <a:pt x="5179246" y="3629691"/>
                  <a:pt x="5179246" y="3515422"/>
                </a:cubicBezTo>
                <a:lnTo>
                  <a:pt x="5179246" y="3182660"/>
                </a:lnTo>
                <a:cubicBezTo>
                  <a:pt x="5179246" y="3068391"/>
                  <a:pt x="5272573" y="2975536"/>
                  <a:pt x="5387536" y="2975536"/>
                </a:cubicBezTo>
                <a:close/>
                <a:moveTo>
                  <a:pt x="2475297" y="1282728"/>
                </a:moveTo>
                <a:cubicBezTo>
                  <a:pt x="2360335" y="1282728"/>
                  <a:pt x="2267008" y="1375394"/>
                  <a:pt x="2267008" y="1489663"/>
                </a:cubicBezTo>
                <a:cubicBezTo>
                  <a:pt x="2267008" y="1603932"/>
                  <a:pt x="2360335" y="1696787"/>
                  <a:pt x="2475297" y="1696787"/>
                </a:cubicBezTo>
                <a:cubicBezTo>
                  <a:pt x="2590259" y="1696787"/>
                  <a:pt x="2683587" y="1603932"/>
                  <a:pt x="2683587" y="1489663"/>
                </a:cubicBezTo>
                <a:cubicBezTo>
                  <a:pt x="2683587" y="1375394"/>
                  <a:pt x="2590259" y="1282728"/>
                  <a:pt x="2475297" y="1282728"/>
                </a:cubicBezTo>
                <a:close/>
                <a:moveTo>
                  <a:pt x="4972229" y="1258662"/>
                </a:moveTo>
                <a:cubicBezTo>
                  <a:pt x="4857267" y="1258662"/>
                  <a:pt x="4764363" y="1351328"/>
                  <a:pt x="4764363" y="1465596"/>
                </a:cubicBezTo>
                <a:cubicBezTo>
                  <a:pt x="4764363" y="1579865"/>
                  <a:pt x="4857267" y="1672531"/>
                  <a:pt x="4972229" y="1672531"/>
                </a:cubicBezTo>
                <a:cubicBezTo>
                  <a:pt x="5087192" y="1671394"/>
                  <a:pt x="5180519" y="1579865"/>
                  <a:pt x="5180519" y="1465596"/>
                </a:cubicBezTo>
                <a:cubicBezTo>
                  <a:pt x="5180519" y="1351328"/>
                  <a:pt x="5087192" y="1258662"/>
                  <a:pt x="4972229" y="1258662"/>
                </a:cubicBezTo>
                <a:close/>
                <a:moveTo>
                  <a:pt x="8299774" y="838160"/>
                </a:moveTo>
                <a:cubicBezTo>
                  <a:pt x="8184812" y="838160"/>
                  <a:pt x="8091484" y="930826"/>
                  <a:pt x="8091484" y="1045284"/>
                </a:cubicBezTo>
                <a:lnTo>
                  <a:pt x="8091484" y="1706830"/>
                </a:lnTo>
                <a:cubicBezTo>
                  <a:pt x="8091484" y="1821099"/>
                  <a:pt x="8184812" y="1913954"/>
                  <a:pt x="8299774" y="1913954"/>
                </a:cubicBezTo>
                <a:cubicBezTo>
                  <a:pt x="8414736" y="1913954"/>
                  <a:pt x="8507639" y="1821099"/>
                  <a:pt x="8507639" y="1706830"/>
                </a:cubicBezTo>
                <a:lnTo>
                  <a:pt x="8507639" y="1045284"/>
                </a:lnTo>
                <a:cubicBezTo>
                  <a:pt x="8507639" y="930826"/>
                  <a:pt x="8414736" y="838160"/>
                  <a:pt x="8299774" y="838160"/>
                </a:cubicBezTo>
                <a:close/>
                <a:moveTo>
                  <a:pt x="1227256" y="497818"/>
                </a:moveTo>
                <a:cubicBezTo>
                  <a:pt x="1112293" y="497818"/>
                  <a:pt x="1019390" y="590483"/>
                  <a:pt x="1019390" y="704942"/>
                </a:cubicBezTo>
                <a:cubicBezTo>
                  <a:pt x="1019390" y="819210"/>
                  <a:pt x="1112293" y="911876"/>
                  <a:pt x="1227256" y="911876"/>
                </a:cubicBezTo>
                <a:cubicBezTo>
                  <a:pt x="1342218" y="911876"/>
                  <a:pt x="1435545" y="819210"/>
                  <a:pt x="1435545" y="704942"/>
                </a:cubicBezTo>
                <a:cubicBezTo>
                  <a:pt x="1435545" y="590483"/>
                  <a:pt x="1342218" y="497818"/>
                  <a:pt x="1227256" y="497818"/>
                </a:cubicBezTo>
                <a:close/>
                <a:moveTo>
                  <a:pt x="0" y="0"/>
                </a:moveTo>
                <a:lnTo>
                  <a:pt x="8500003" y="0"/>
                </a:lnTo>
                <a:lnTo>
                  <a:pt x="9143999" y="0"/>
                </a:lnTo>
                <a:lnTo>
                  <a:pt x="9143999" y="1975782"/>
                </a:lnTo>
                <a:lnTo>
                  <a:pt x="9132508" y="1974784"/>
                </a:lnTo>
                <a:cubicBezTo>
                  <a:pt x="9017546" y="1974784"/>
                  <a:pt x="8924218" y="2067639"/>
                  <a:pt x="8924218" y="2181908"/>
                </a:cubicBezTo>
                <a:lnTo>
                  <a:pt x="8924218" y="2217345"/>
                </a:lnTo>
                <a:lnTo>
                  <a:pt x="8924218" y="2231368"/>
                </a:lnTo>
                <a:lnTo>
                  <a:pt x="8924218" y="3585159"/>
                </a:lnTo>
                <a:lnTo>
                  <a:pt x="8924218" y="3620785"/>
                </a:lnTo>
                <a:cubicBezTo>
                  <a:pt x="8924218" y="3735053"/>
                  <a:pt x="8830891" y="3827719"/>
                  <a:pt x="8715929" y="3827719"/>
                </a:cubicBezTo>
                <a:cubicBezTo>
                  <a:pt x="8600966" y="3827719"/>
                  <a:pt x="8507639" y="3735053"/>
                  <a:pt x="8507639" y="3620785"/>
                </a:cubicBezTo>
                <a:lnTo>
                  <a:pt x="8507639" y="3227003"/>
                </a:lnTo>
                <a:cubicBezTo>
                  <a:pt x="8510185" y="3216959"/>
                  <a:pt x="8510185" y="3205400"/>
                  <a:pt x="8510185" y="3194030"/>
                </a:cubicBezTo>
                <a:cubicBezTo>
                  <a:pt x="8507639" y="3182660"/>
                  <a:pt x="8506367" y="3169963"/>
                  <a:pt x="8506367" y="3157267"/>
                </a:cubicBezTo>
                <a:lnTo>
                  <a:pt x="8506367" y="2894240"/>
                </a:lnTo>
                <a:lnTo>
                  <a:pt x="8506367" y="2327823"/>
                </a:lnTo>
                <a:lnTo>
                  <a:pt x="8506367" y="2259224"/>
                </a:lnTo>
                <a:lnTo>
                  <a:pt x="8506367" y="2232694"/>
                </a:lnTo>
                <a:cubicBezTo>
                  <a:pt x="8506367" y="2118425"/>
                  <a:pt x="8413463" y="2025570"/>
                  <a:pt x="8298502" y="2025570"/>
                </a:cubicBezTo>
                <a:cubicBezTo>
                  <a:pt x="8183540" y="2025570"/>
                  <a:pt x="8090212" y="2118425"/>
                  <a:pt x="8090212" y="2232694"/>
                </a:cubicBezTo>
                <a:lnTo>
                  <a:pt x="8090212" y="2259224"/>
                </a:lnTo>
                <a:lnTo>
                  <a:pt x="8090212" y="2327823"/>
                </a:lnTo>
                <a:lnTo>
                  <a:pt x="8090212" y="2894240"/>
                </a:lnTo>
                <a:lnTo>
                  <a:pt x="8090212" y="3157267"/>
                </a:lnTo>
                <a:cubicBezTo>
                  <a:pt x="8090212" y="3271535"/>
                  <a:pt x="7996885" y="3364201"/>
                  <a:pt x="7881923" y="3364201"/>
                </a:cubicBezTo>
                <a:cubicBezTo>
                  <a:pt x="7766959" y="3364201"/>
                  <a:pt x="7673632" y="3271535"/>
                  <a:pt x="7673632" y="3157267"/>
                </a:cubicBezTo>
                <a:lnTo>
                  <a:pt x="7673632" y="2327823"/>
                </a:lnTo>
                <a:lnTo>
                  <a:pt x="7672360" y="2259414"/>
                </a:lnTo>
                <a:cubicBezTo>
                  <a:pt x="7659633" y="2156515"/>
                  <a:pt x="7572669" y="2076356"/>
                  <a:pt x="7465767" y="2076356"/>
                </a:cubicBezTo>
                <a:cubicBezTo>
                  <a:pt x="7358440" y="2076356"/>
                  <a:pt x="7271476" y="2156515"/>
                  <a:pt x="7258750" y="2259414"/>
                </a:cubicBezTo>
                <a:lnTo>
                  <a:pt x="7257477" y="2327823"/>
                </a:lnTo>
                <a:lnTo>
                  <a:pt x="7257477" y="3075971"/>
                </a:lnTo>
                <a:cubicBezTo>
                  <a:pt x="7257477" y="3190240"/>
                  <a:pt x="7164150" y="3282905"/>
                  <a:pt x="7049187" y="3282905"/>
                </a:cubicBezTo>
                <a:cubicBezTo>
                  <a:pt x="6934225" y="3282905"/>
                  <a:pt x="6840898" y="3190240"/>
                  <a:pt x="6840898" y="3075971"/>
                </a:cubicBezTo>
                <a:lnTo>
                  <a:pt x="6840898" y="2327823"/>
                </a:lnTo>
                <a:lnTo>
                  <a:pt x="6840898" y="2259414"/>
                </a:lnTo>
                <a:lnTo>
                  <a:pt x="6840898" y="2128469"/>
                </a:lnTo>
                <a:cubicBezTo>
                  <a:pt x="6840898" y="2014200"/>
                  <a:pt x="6747570" y="1921534"/>
                  <a:pt x="6632608" y="1921534"/>
                </a:cubicBezTo>
                <a:cubicBezTo>
                  <a:pt x="6517646" y="1921534"/>
                  <a:pt x="6424743" y="2014200"/>
                  <a:pt x="6424743" y="2128469"/>
                </a:cubicBezTo>
                <a:lnTo>
                  <a:pt x="6424743" y="2259414"/>
                </a:lnTo>
                <a:lnTo>
                  <a:pt x="6424743" y="2327823"/>
                </a:lnTo>
                <a:lnTo>
                  <a:pt x="6424743" y="3157267"/>
                </a:lnTo>
                <a:cubicBezTo>
                  <a:pt x="6424743" y="3271535"/>
                  <a:pt x="6331415" y="3364201"/>
                  <a:pt x="6216453" y="3364201"/>
                </a:cubicBezTo>
                <a:cubicBezTo>
                  <a:pt x="6101491" y="3364201"/>
                  <a:pt x="6008163" y="3271535"/>
                  <a:pt x="6008163" y="3157267"/>
                </a:cubicBezTo>
                <a:lnTo>
                  <a:pt x="6008163" y="2327823"/>
                </a:lnTo>
                <a:lnTo>
                  <a:pt x="6008163" y="2259414"/>
                </a:lnTo>
                <a:lnTo>
                  <a:pt x="6008163" y="1878328"/>
                </a:lnTo>
                <a:cubicBezTo>
                  <a:pt x="6008163" y="1764060"/>
                  <a:pt x="5914835" y="1671394"/>
                  <a:pt x="5799873" y="1671394"/>
                </a:cubicBezTo>
                <a:cubicBezTo>
                  <a:pt x="5684910" y="1671394"/>
                  <a:pt x="5592007" y="1764060"/>
                  <a:pt x="5592007" y="1878328"/>
                </a:cubicBezTo>
                <a:lnTo>
                  <a:pt x="5592007" y="2256761"/>
                </a:lnTo>
                <a:lnTo>
                  <a:pt x="5592007" y="2258087"/>
                </a:lnTo>
                <a:lnTo>
                  <a:pt x="5592007" y="2589523"/>
                </a:lnTo>
                <a:cubicBezTo>
                  <a:pt x="5592007" y="2703792"/>
                  <a:pt x="5498680" y="2796458"/>
                  <a:pt x="5383718" y="2796458"/>
                </a:cubicBezTo>
                <a:cubicBezTo>
                  <a:pt x="5268755" y="2796458"/>
                  <a:pt x="5175428" y="2703792"/>
                  <a:pt x="5175428" y="2589523"/>
                </a:cubicBezTo>
                <a:lnTo>
                  <a:pt x="5175428" y="2258087"/>
                </a:lnTo>
                <a:lnTo>
                  <a:pt x="5175428" y="2256761"/>
                </a:lnTo>
                <a:lnTo>
                  <a:pt x="5175428" y="2208438"/>
                </a:lnTo>
                <a:cubicBezTo>
                  <a:pt x="5175428" y="2094169"/>
                  <a:pt x="5082101" y="2001503"/>
                  <a:pt x="4967138" y="2001503"/>
                </a:cubicBezTo>
                <a:cubicBezTo>
                  <a:pt x="4852176" y="2001503"/>
                  <a:pt x="4759273" y="2094169"/>
                  <a:pt x="4759273" y="2208438"/>
                </a:cubicBezTo>
                <a:lnTo>
                  <a:pt x="4759273" y="2258087"/>
                </a:lnTo>
                <a:lnTo>
                  <a:pt x="4759273" y="2536274"/>
                </a:lnTo>
                <a:cubicBezTo>
                  <a:pt x="4759273" y="2650542"/>
                  <a:pt x="4665946" y="2743208"/>
                  <a:pt x="4550983" y="2743208"/>
                </a:cubicBezTo>
                <a:cubicBezTo>
                  <a:pt x="4436021" y="2743208"/>
                  <a:pt x="4342694" y="2650542"/>
                  <a:pt x="4342694" y="2536274"/>
                </a:cubicBezTo>
                <a:lnTo>
                  <a:pt x="4342694" y="2258087"/>
                </a:lnTo>
                <a:lnTo>
                  <a:pt x="4342694" y="2208438"/>
                </a:lnTo>
                <a:cubicBezTo>
                  <a:pt x="4342694" y="2094169"/>
                  <a:pt x="4249366" y="2001503"/>
                  <a:pt x="4134404" y="2001503"/>
                </a:cubicBezTo>
                <a:cubicBezTo>
                  <a:pt x="4019442" y="2001503"/>
                  <a:pt x="3926113" y="2094169"/>
                  <a:pt x="3926113" y="2208438"/>
                </a:cubicBezTo>
                <a:lnTo>
                  <a:pt x="3926113" y="2258087"/>
                </a:lnTo>
                <a:lnTo>
                  <a:pt x="3926113" y="3074644"/>
                </a:lnTo>
                <a:cubicBezTo>
                  <a:pt x="3926113" y="3188913"/>
                  <a:pt x="3833210" y="3281768"/>
                  <a:pt x="3718248" y="3281768"/>
                </a:cubicBezTo>
                <a:cubicBezTo>
                  <a:pt x="3603285" y="3281768"/>
                  <a:pt x="3509958" y="3188913"/>
                  <a:pt x="3509958" y="3074644"/>
                </a:cubicBezTo>
                <a:lnTo>
                  <a:pt x="3509958" y="2258087"/>
                </a:lnTo>
                <a:lnTo>
                  <a:pt x="3509958" y="1722180"/>
                </a:lnTo>
                <a:cubicBezTo>
                  <a:pt x="3509958" y="1607722"/>
                  <a:pt x="3416631" y="1515056"/>
                  <a:pt x="3301668" y="1515056"/>
                </a:cubicBezTo>
                <a:cubicBezTo>
                  <a:pt x="3186706" y="1515056"/>
                  <a:pt x="3093379" y="1607722"/>
                  <a:pt x="3093379" y="1722180"/>
                </a:cubicBezTo>
                <a:lnTo>
                  <a:pt x="3093379" y="1940484"/>
                </a:lnTo>
                <a:lnTo>
                  <a:pt x="3093379" y="2259414"/>
                </a:lnTo>
                <a:lnTo>
                  <a:pt x="3093379" y="2575500"/>
                </a:lnTo>
                <a:cubicBezTo>
                  <a:pt x="3093379" y="2689769"/>
                  <a:pt x="3000476" y="2782624"/>
                  <a:pt x="2885514" y="2782624"/>
                </a:cubicBezTo>
                <a:cubicBezTo>
                  <a:pt x="2770551" y="2782624"/>
                  <a:pt x="2677224" y="2689769"/>
                  <a:pt x="2677224" y="2575500"/>
                </a:cubicBezTo>
                <a:lnTo>
                  <a:pt x="2677224" y="2259414"/>
                </a:lnTo>
                <a:lnTo>
                  <a:pt x="2677224" y="2209764"/>
                </a:lnTo>
                <a:cubicBezTo>
                  <a:pt x="2677224" y="2095496"/>
                  <a:pt x="2583897" y="2002830"/>
                  <a:pt x="2468934" y="2002830"/>
                </a:cubicBezTo>
                <a:cubicBezTo>
                  <a:pt x="2353972" y="2002830"/>
                  <a:pt x="2260645" y="2095496"/>
                  <a:pt x="2260645" y="2209764"/>
                </a:cubicBezTo>
                <a:lnTo>
                  <a:pt x="2260645" y="2259414"/>
                </a:lnTo>
                <a:lnTo>
                  <a:pt x="2260645" y="3235909"/>
                </a:lnTo>
                <a:cubicBezTo>
                  <a:pt x="2260645" y="3350178"/>
                  <a:pt x="2167317" y="3443033"/>
                  <a:pt x="2052354" y="3443033"/>
                </a:cubicBezTo>
                <a:cubicBezTo>
                  <a:pt x="1937392" y="3443033"/>
                  <a:pt x="1844489" y="3350178"/>
                  <a:pt x="1844489" y="3235909"/>
                </a:cubicBezTo>
                <a:lnTo>
                  <a:pt x="1844489" y="2259414"/>
                </a:lnTo>
                <a:lnTo>
                  <a:pt x="1844489" y="1920208"/>
                </a:lnTo>
                <a:cubicBezTo>
                  <a:pt x="1844489" y="1805939"/>
                  <a:pt x="1751161" y="1713273"/>
                  <a:pt x="1636199" y="1713273"/>
                </a:cubicBezTo>
                <a:cubicBezTo>
                  <a:pt x="1521237" y="1713273"/>
                  <a:pt x="1427909" y="1805939"/>
                  <a:pt x="1427909" y="1920208"/>
                </a:cubicBezTo>
                <a:lnTo>
                  <a:pt x="1427909" y="2259414"/>
                </a:lnTo>
                <a:lnTo>
                  <a:pt x="1427909" y="2769928"/>
                </a:lnTo>
                <a:cubicBezTo>
                  <a:pt x="1427909" y="2884196"/>
                  <a:pt x="1334582" y="2976862"/>
                  <a:pt x="1219620" y="2976862"/>
                </a:cubicBezTo>
                <a:cubicBezTo>
                  <a:pt x="1104657" y="2976862"/>
                  <a:pt x="1011754" y="2884196"/>
                  <a:pt x="1011754" y="2769928"/>
                </a:cubicBezTo>
                <a:lnTo>
                  <a:pt x="1011754" y="2259414"/>
                </a:lnTo>
                <a:lnTo>
                  <a:pt x="1011754" y="2209764"/>
                </a:lnTo>
                <a:cubicBezTo>
                  <a:pt x="1011754" y="2095496"/>
                  <a:pt x="918427" y="2002830"/>
                  <a:pt x="803465" y="2002830"/>
                </a:cubicBezTo>
                <a:cubicBezTo>
                  <a:pt x="688502" y="2002830"/>
                  <a:pt x="595175" y="2095496"/>
                  <a:pt x="595175" y="2209764"/>
                </a:cubicBezTo>
                <a:lnTo>
                  <a:pt x="595175" y="2245391"/>
                </a:lnTo>
                <a:lnTo>
                  <a:pt x="595175" y="2259414"/>
                </a:lnTo>
                <a:lnTo>
                  <a:pt x="595175" y="3613205"/>
                </a:lnTo>
                <a:lnTo>
                  <a:pt x="595175" y="3648641"/>
                </a:lnTo>
                <a:cubicBezTo>
                  <a:pt x="595175" y="3763099"/>
                  <a:pt x="501847" y="3855765"/>
                  <a:pt x="386885" y="3855765"/>
                </a:cubicBezTo>
                <a:cubicBezTo>
                  <a:pt x="271923" y="3855765"/>
                  <a:pt x="179019" y="3763099"/>
                  <a:pt x="179019" y="3648641"/>
                </a:cubicBezTo>
                <a:lnTo>
                  <a:pt x="179019" y="3255049"/>
                </a:lnTo>
                <a:cubicBezTo>
                  <a:pt x="181565" y="3243489"/>
                  <a:pt x="182837" y="3230793"/>
                  <a:pt x="182837" y="3218096"/>
                </a:cubicBezTo>
                <a:lnTo>
                  <a:pt x="182837" y="2260551"/>
                </a:lnTo>
                <a:lnTo>
                  <a:pt x="182837" y="2211091"/>
                </a:lnTo>
                <a:lnTo>
                  <a:pt x="182837" y="1816172"/>
                </a:lnTo>
                <a:cubicBezTo>
                  <a:pt x="182837" y="1710620"/>
                  <a:pt x="103508" y="1624398"/>
                  <a:pt x="1273" y="1610375"/>
                </a:cubicBezTo>
                <a:lnTo>
                  <a:pt x="1273" y="2260551"/>
                </a:lnTo>
                <a:lnTo>
                  <a:pt x="0" y="2260551"/>
                </a:lnTo>
                <a:close/>
              </a:path>
            </a:pathLst>
          </a:custGeom>
          <a:solidFill>
            <a:srgbClr val="00B0F0"/>
          </a:solidFill>
        </p:spPr>
        <p:txBody>
          <a:bodyPr wrap="square" anchor="ctr">
            <a:noAutofit/>
          </a:bodyPr>
          <a:lstStyle>
            <a:lvl1pPr marL="0" indent="0" algn="ctr">
              <a:buNone/>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4208502"/>
            <a:ext cx="7886700" cy="998057"/>
          </a:xfrm>
          <a:prstGeom prst="rect">
            <a:avLst/>
          </a:prstGeom>
        </p:spPr>
        <p:txBody>
          <a:bodyPr anchor="b">
            <a:normAutofit/>
          </a:bodyPr>
          <a:lstStyle>
            <a:lvl1pPr algn="ctr">
              <a:defRPr sz="48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5298635"/>
            <a:ext cx="7886700" cy="716574"/>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3CDCB69D-74D5-4657-AE1F-C109DC9EADC1}"/>
              </a:ext>
            </a:extLst>
          </p:cNvPr>
          <p:cNvSpPr/>
          <p:nvPr userDrawn="1"/>
        </p:nvSpPr>
        <p:spPr>
          <a:xfrm>
            <a:off x="143908" y="4892681"/>
            <a:ext cx="8700824" cy="1965318"/>
          </a:xfrm>
          <a:custGeom>
            <a:avLst/>
            <a:gdLst>
              <a:gd name="connsiteX0" fmla="*/ 2688395 w 8700824"/>
              <a:gd name="connsiteY0" fmla="*/ 1489727 h 1965318"/>
              <a:gd name="connsiteX1" fmla="*/ 2792930 w 8700824"/>
              <a:gd name="connsiteY1" fmla="*/ 1517613 h 1965318"/>
              <a:gd name="connsiteX2" fmla="*/ 2891985 w 8700824"/>
              <a:gd name="connsiteY2" fmla="*/ 1695440 h 1965318"/>
              <a:gd name="connsiteX3" fmla="*/ 2891985 w 8700824"/>
              <a:gd name="connsiteY3" fmla="*/ 1779280 h 1965318"/>
              <a:gd name="connsiteX4" fmla="*/ 2891985 w 8700824"/>
              <a:gd name="connsiteY4" fmla="*/ 1965318 h 1965318"/>
              <a:gd name="connsiteX5" fmla="*/ 2481434 w 8700824"/>
              <a:gd name="connsiteY5" fmla="*/ 1965318 h 1965318"/>
              <a:gd name="connsiteX6" fmla="*/ 2481434 w 8700824"/>
              <a:gd name="connsiteY6" fmla="*/ 1779280 h 1965318"/>
              <a:gd name="connsiteX7" fmla="*/ 2481434 w 8700824"/>
              <a:gd name="connsiteY7" fmla="*/ 1696720 h 1965318"/>
              <a:gd name="connsiteX8" fmla="*/ 2688395 w 8700824"/>
              <a:gd name="connsiteY8" fmla="*/ 1489727 h 1965318"/>
              <a:gd name="connsiteX9" fmla="*/ 5181631 w 8700824"/>
              <a:gd name="connsiteY9" fmla="*/ 1419876 h 1965318"/>
              <a:gd name="connsiteX10" fmla="*/ 5378477 w 8700824"/>
              <a:gd name="connsiteY10" fmla="*/ 1633178 h 1965318"/>
              <a:gd name="connsiteX11" fmla="*/ 5378477 w 8700824"/>
              <a:gd name="connsiteY11" fmla="*/ 1779280 h 1965318"/>
              <a:gd name="connsiteX12" fmla="*/ 5378477 w 8700824"/>
              <a:gd name="connsiteY12" fmla="*/ 1959576 h 1965318"/>
              <a:gd name="connsiteX13" fmla="*/ 5378477 w 8700824"/>
              <a:gd name="connsiteY13" fmla="*/ 1965318 h 1965318"/>
              <a:gd name="connsiteX14" fmla="*/ 4964554 w 8700824"/>
              <a:gd name="connsiteY14" fmla="*/ 1965318 h 1965318"/>
              <a:gd name="connsiteX15" fmla="*/ 4964554 w 8700824"/>
              <a:gd name="connsiteY15" fmla="*/ 1959576 h 1965318"/>
              <a:gd name="connsiteX16" fmla="*/ 4964554 w 8700824"/>
              <a:gd name="connsiteY16" fmla="*/ 1779280 h 1965318"/>
              <a:gd name="connsiteX17" fmla="*/ 4964554 w 8700824"/>
              <a:gd name="connsiteY17" fmla="*/ 1626869 h 1965318"/>
              <a:gd name="connsiteX18" fmla="*/ 5181631 w 8700824"/>
              <a:gd name="connsiteY18" fmla="*/ 1419876 h 1965318"/>
              <a:gd name="connsiteX19" fmla="*/ 3526780 w 8700824"/>
              <a:gd name="connsiteY19" fmla="*/ 1300472 h 1965318"/>
              <a:gd name="connsiteX20" fmla="*/ 3540690 w 8700824"/>
              <a:gd name="connsiteY20" fmla="*/ 1300472 h 1965318"/>
              <a:gd name="connsiteX21" fmla="*/ 3629629 w 8700824"/>
              <a:gd name="connsiteY21" fmla="*/ 1327168 h 1965318"/>
              <a:gd name="connsiteX22" fmla="*/ 3723626 w 8700824"/>
              <a:gd name="connsiteY22" fmla="*/ 1498596 h 1965318"/>
              <a:gd name="connsiteX23" fmla="*/ 3723626 w 8700824"/>
              <a:gd name="connsiteY23" fmla="*/ 1779280 h 1965318"/>
              <a:gd name="connsiteX24" fmla="*/ 3723626 w 8700824"/>
              <a:gd name="connsiteY24" fmla="*/ 1965318 h 1965318"/>
              <a:gd name="connsiteX25" fmla="*/ 3343845 w 8700824"/>
              <a:gd name="connsiteY25" fmla="*/ 1965318 h 1965318"/>
              <a:gd name="connsiteX26" fmla="*/ 3343845 w 8700824"/>
              <a:gd name="connsiteY26" fmla="*/ 1778000 h 1965318"/>
              <a:gd name="connsiteX27" fmla="*/ 3343845 w 8700824"/>
              <a:gd name="connsiteY27" fmla="*/ 1502436 h 1965318"/>
              <a:gd name="connsiteX28" fmla="*/ 3526780 w 8700824"/>
              <a:gd name="connsiteY28" fmla="*/ 1300472 h 1965318"/>
              <a:gd name="connsiteX29" fmla="*/ 8491333 w 8700824"/>
              <a:gd name="connsiteY29" fmla="*/ 1145501 h 1965318"/>
              <a:gd name="connsiteX30" fmla="*/ 8700824 w 8700824"/>
              <a:gd name="connsiteY30" fmla="*/ 1357614 h 1965318"/>
              <a:gd name="connsiteX31" fmla="*/ 8700824 w 8700824"/>
              <a:gd name="connsiteY31" fmla="*/ 1766571 h 1965318"/>
              <a:gd name="connsiteX32" fmla="*/ 8700824 w 8700824"/>
              <a:gd name="connsiteY32" fmla="*/ 1779280 h 1965318"/>
              <a:gd name="connsiteX33" fmla="*/ 8700824 w 8700824"/>
              <a:gd name="connsiteY33" fmla="*/ 1965318 h 1965318"/>
              <a:gd name="connsiteX34" fmla="*/ 8210238 w 8700824"/>
              <a:gd name="connsiteY34" fmla="*/ 1965318 h 1965318"/>
              <a:gd name="connsiteX35" fmla="*/ 8255392 w 8700824"/>
              <a:gd name="connsiteY35" fmla="*/ 1902776 h 1965318"/>
              <a:gd name="connsiteX36" fmla="*/ 8274255 w 8700824"/>
              <a:gd name="connsiteY36" fmla="*/ 1814845 h 1965318"/>
              <a:gd name="connsiteX37" fmla="*/ 8274255 w 8700824"/>
              <a:gd name="connsiteY37" fmla="*/ 1780560 h 1965318"/>
              <a:gd name="connsiteX38" fmla="*/ 8274255 w 8700824"/>
              <a:gd name="connsiteY38" fmla="*/ 1365203 h 1965318"/>
              <a:gd name="connsiteX39" fmla="*/ 8491333 w 8700824"/>
              <a:gd name="connsiteY39" fmla="*/ 1145501 h 1965318"/>
              <a:gd name="connsiteX40" fmla="*/ 1035230 w 8700824"/>
              <a:gd name="connsiteY40" fmla="*/ 1000771 h 1965318"/>
              <a:gd name="connsiteX41" fmla="*/ 1242192 w 8700824"/>
              <a:gd name="connsiteY41" fmla="*/ 1207764 h 1965318"/>
              <a:gd name="connsiteX42" fmla="*/ 1242192 w 8700824"/>
              <a:gd name="connsiteY42" fmla="*/ 1770411 h 1965318"/>
              <a:gd name="connsiteX43" fmla="*/ 1242192 w 8700824"/>
              <a:gd name="connsiteY43" fmla="*/ 1779280 h 1965318"/>
              <a:gd name="connsiteX44" fmla="*/ 1242192 w 8700824"/>
              <a:gd name="connsiteY44" fmla="*/ 1965318 h 1965318"/>
              <a:gd name="connsiteX45" fmla="*/ 827847 w 8700824"/>
              <a:gd name="connsiteY45" fmla="*/ 1965318 h 1965318"/>
              <a:gd name="connsiteX46" fmla="*/ 827847 w 8700824"/>
              <a:gd name="connsiteY46" fmla="*/ 1910113 h 1965318"/>
              <a:gd name="connsiteX47" fmla="*/ 827847 w 8700824"/>
              <a:gd name="connsiteY47" fmla="*/ 1842822 h 1965318"/>
              <a:gd name="connsiteX48" fmla="*/ 827847 w 8700824"/>
              <a:gd name="connsiteY48" fmla="*/ 1770411 h 1965318"/>
              <a:gd name="connsiteX49" fmla="*/ 827847 w 8700824"/>
              <a:gd name="connsiteY49" fmla="*/ 1207764 h 1965318"/>
              <a:gd name="connsiteX50" fmla="*/ 837120 w 8700824"/>
              <a:gd name="connsiteY50" fmla="*/ 1149341 h 1965318"/>
              <a:gd name="connsiteX51" fmla="*/ 1035230 w 8700824"/>
              <a:gd name="connsiteY51" fmla="*/ 1000771 h 1965318"/>
              <a:gd name="connsiteX52" fmla="*/ 4353363 w 8700824"/>
              <a:gd name="connsiteY52" fmla="*/ 998211 h 1965318"/>
              <a:gd name="connsiteX53" fmla="*/ 4550208 w 8700824"/>
              <a:gd name="connsiteY53" fmla="*/ 1210324 h 1965318"/>
              <a:gd name="connsiteX54" fmla="*/ 4550208 w 8700824"/>
              <a:gd name="connsiteY54" fmla="*/ 1779280 h 1965318"/>
              <a:gd name="connsiteX55" fmla="*/ 4550208 w 8700824"/>
              <a:gd name="connsiteY55" fmla="*/ 1866868 h 1965318"/>
              <a:gd name="connsiteX56" fmla="*/ 4550208 w 8700824"/>
              <a:gd name="connsiteY56" fmla="*/ 1965318 h 1965318"/>
              <a:gd name="connsiteX57" fmla="*/ 4136285 w 8700824"/>
              <a:gd name="connsiteY57" fmla="*/ 1965318 h 1965318"/>
              <a:gd name="connsiteX58" fmla="*/ 4136285 w 8700824"/>
              <a:gd name="connsiteY58" fmla="*/ 1866868 h 1965318"/>
              <a:gd name="connsiteX59" fmla="*/ 4136285 w 8700824"/>
              <a:gd name="connsiteY59" fmla="*/ 1779280 h 1965318"/>
              <a:gd name="connsiteX60" fmla="*/ 4136285 w 8700824"/>
              <a:gd name="connsiteY60" fmla="*/ 1205204 h 1965318"/>
              <a:gd name="connsiteX61" fmla="*/ 4353363 w 8700824"/>
              <a:gd name="connsiteY61" fmla="*/ 998211 h 1965318"/>
              <a:gd name="connsiteX62" fmla="*/ 6836482 w 8700824"/>
              <a:gd name="connsiteY62" fmla="*/ 895354 h 1965318"/>
              <a:gd name="connsiteX63" fmla="*/ 7033328 w 8700824"/>
              <a:gd name="connsiteY63" fmla="*/ 1107467 h 1965318"/>
              <a:gd name="connsiteX64" fmla="*/ 7033328 w 8700824"/>
              <a:gd name="connsiteY64" fmla="*/ 1140473 h 1965318"/>
              <a:gd name="connsiteX65" fmla="*/ 7033328 w 8700824"/>
              <a:gd name="connsiteY65" fmla="*/ 1779280 h 1965318"/>
              <a:gd name="connsiteX66" fmla="*/ 7033328 w 8700824"/>
              <a:gd name="connsiteY66" fmla="*/ 1850411 h 1965318"/>
              <a:gd name="connsiteX67" fmla="*/ 7033328 w 8700824"/>
              <a:gd name="connsiteY67" fmla="*/ 1965318 h 1965318"/>
              <a:gd name="connsiteX68" fmla="*/ 6619404 w 8700824"/>
              <a:gd name="connsiteY68" fmla="*/ 1965318 h 1965318"/>
              <a:gd name="connsiteX69" fmla="*/ 6619404 w 8700824"/>
              <a:gd name="connsiteY69" fmla="*/ 1850411 h 1965318"/>
              <a:gd name="connsiteX70" fmla="*/ 6619404 w 8700824"/>
              <a:gd name="connsiteY70" fmla="*/ 1779280 h 1965318"/>
              <a:gd name="connsiteX71" fmla="*/ 6619404 w 8700824"/>
              <a:gd name="connsiteY71" fmla="*/ 1102347 h 1965318"/>
              <a:gd name="connsiteX72" fmla="*/ 6836482 w 8700824"/>
              <a:gd name="connsiteY72" fmla="*/ 895354 h 1965318"/>
              <a:gd name="connsiteX73" fmla="*/ 7663065 w 8700824"/>
              <a:gd name="connsiteY73" fmla="*/ 798806 h 1965318"/>
              <a:gd name="connsiteX74" fmla="*/ 7859910 w 8700824"/>
              <a:gd name="connsiteY74" fmla="*/ 1010919 h 1965318"/>
              <a:gd name="connsiteX75" fmla="*/ 7859910 w 8700824"/>
              <a:gd name="connsiteY75" fmla="*/ 1158210 h 1965318"/>
              <a:gd name="connsiteX76" fmla="*/ 7859910 w 8700824"/>
              <a:gd name="connsiteY76" fmla="*/ 1779280 h 1965318"/>
              <a:gd name="connsiteX77" fmla="*/ 7859910 w 8700824"/>
              <a:gd name="connsiteY77" fmla="*/ 1819874 h 1965318"/>
              <a:gd name="connsiteX78" fmla="*/ 7878615 w 8700824"/>
              <a:gd name="connsiteY78" fmla="*/ 1905291 h 1965318"/>
              <a:gd name="connsiteX79" fmla="*/ 7922577 w 8700824"/>
              <a:gd name="connsiteY79" fmla="*/ 1965318 h 1965318"/>
              <a:gd name="connsiteX80" fmla="*/ 7445987 w 8700824"/>
              <a:gd name="connsiteY80" fmla="*/ 1965318 h 1965318"/>
              <a:gd name="connsiteX81" fmla="*/ 7445987 w 8700824"/>
              <a:gd name="connsiteY81" fmla="*/ 1835142 h 1965318"/>
              <a:gd name="connsiteX82" fmla="*/ 7445987 w 8700824"/>
              <a:gd name="connsiteY82" fmla="*/ 1779280 h 1965318"/>
              <a:gd name="connsiteX83" fmla="*/ 7445987 w 8700824"/>
              <a:gd name="connsiteY83" fmla="*/ 1140473 h 1965318"/>
              <a:gd name="connsiteX84" fmla="*/ 7445987 w 8700824"/>
              <a:gd name="connsiteY84" fmla="*/ 1005799 h 1965318"/>
              <a:gd name="connsiteX85" fmla="*/ 7663065 w 8700824"/>
              <a:gd name="connsiteY85" fmla="*/ 798806 h 1965318"/>
              <a:gd name="connsiteX86" fmla="*/ 6008214 w 8700824"/>
              <a:gd name="connsiteY86" fmla="*/ 770921 h 1965318"/>
              <a:gd name="connsiteX87" fmla="*/ 6205059 w 8700824"/>
              <a:gd name="connsiteY87" fmla="*/ 982942 h 1965318"/>
              <a:gd name="connsiteX88" fmla="*/ 6205059 w 8700824"/>
              <a:gd name="connsiteY88" fmla="*/ 1068062 h 1965318"/>
              <a:gd name="connsiteX89" fmla="*/ 6205059 w 8700824"/>
              <a:gd name="connsiteY89" fmla="*/ 1779280 h 1965318"/>
              <a:gd name="connsiteX90" fmla="*/ 6205059 w 8700824"/>
              <a:gd name="connsiteY90" fmla="*/ 1807165 h 1965318"/>
              <a:gd name="connsiteX91" fmla="*/ 6205059 w 8700824"/>
              <a:gd name="connsiteY91" fmla="*/ 1965318 h 1965318"/>
              <a:gd name="connsiteX92" fmla="*/ 5791136 w 8700824"/>
              <a:gd name="connsiteY92" fmla="*/ 1965318 h 1965318"/>
              <a:gd name="connsiteX93" fmla="*/ 5791136 w 8700824"/>
              <a:gd name="connsiteY93" fmla="*/ 1807165 h 1965318"/>
              <a:gd name="connsiteX94" fmla="*/ 5791136 w 8700824"/>
              <a:gd name="connsiteY94" fmla="*/ 1779280 h 1965318"/>
              <a:gd name="connsiteX95" fmla="*/ 5791136 w 8700824"/>
              <a:gd name="connsiteY95" fmla="*/ 977914 h 1965318"/>
              <a:gd name="connsiteX96" fmla="*/ 6008214 w 8700824"/>
              <a:gd name="connsiteY96" fmla="*/ 770921 h 1965318"/>
              <a:gd name="connsiteX97" fmla="*/ 217078 w 8700824"/>
              <a:gd name="connsiteY97" fmla="*/ 565116 h 1965318"/>
              <a:gd name="connsiteX98" fmla="*/ 413924 w 8700824"/>
              <a:gd name="connsiteY98" fmla="*/ 777229 h 1965318"/>
              <a:gd name="connsiteX99" fmla="*/ 413924 w 8700824"/>
              <a:gd name="connsiteY99" fmla="*/ 998211 h 1965318"/>
              <a:gd name="connsiteX100" fmla="*/ 413924 w 8700824"/>
              <a:gd name="connsiteY100" fmla="*/ 1779280 h 1965318"/>
              <a:gd name="connsiteX101" fmla="*/ 413924 w 8700824"/>
              <a:gd name="connsiteY101" fmla="*/ 1965318 h 1965318"/>
              <a:gd name="connsiteX102" fmla="*/ 0 w 8700824"/>
              <a:gd name="connsiteY102" fmla="*/ 1965318 h 1965318"/>
              <a:gd name="connsiteX103" fmla="*/ 0 w 8700824"/>
              <a:gd name="connsiteY103" fmla="*/ 1780560 h 1965318"/>
              <a:gd name="connsiteX104" fmla="*/ 0 w 8700824"/>
              <a:gd name="connsiteY104" fmla="*/ 772201 h 1965318"/>
              <a:gd name="connsiteX105" fmla="*/ 217078 w 8700824"/>
              <a:gd name="connsiteY105" fmla="*/ 565116 h 1965318"/>
              <a:gd name="connsiteX106" fmla="*/ 5161399 w 8700824"/>
              <a:gd name="connsiteY106" fmla="*/ 539791 h 1965318"/>
              <a:gd name="connsiteX107" fmla="*/ 5368360 w 8700824"/>
              <a:gd name="connsiteY107" fmla="*/ 746784 h 1965318"/>
              <a:gd name="connsiteX108" fmla="*/ 5368360 w 8700824"/>
              <a:gd name="connsiteY108" fmla="*/ 1079490 h 1965318"/>
              <a:gd name="connsiteX109" fmla="*/ 5161399 w 8700824"/>
              <a:gd name="connsiteY109" fmla="*/ 1286483 h 1965318"/>
              <a:gd name="connsiteX110" fmla="*/ 4954437 w 8700824"/>
              <a:gd name="connsiteY110" fmla="*/ 1079490 h 1965318"/>
              <a:gd name="connsiteX111" fmla="*/ 4954437 w 8700824"/>
              <a:gd name="connsiteY111" fmla="*/ 746784 h 1965318"/>
              <a:gd name="connsiteX112" fmla="*/ 5161399 w 8700824"/>
              <a:gd name="connsiteY112" fmla="*/ 539791 h 1965318"/>
              <a:gd name="connsiteX113" fmla="*/ 8487539 w 8700824"/>
              <a:gd name="connsiteY113" fmla="*/ 224822 h 1965318"/>
              <a:gd name="connsiteX114" fmla="*/ 8694501 w 8700824"/>
              <a:gd name="connsiteY114" fmla="*/ 431815 h 1965318"/>
              <a:gd name="connsiteX115" fmla="*/ 8694501 w 8700824"/>
              <a:gd name="connsiteY115" fmla="*/ 764521 h 1965318"/>
              <a:gd name="connsiteX116" fmla="*/ 8487539 w 8700824"/>
              <a:gd name="connsiteY116" fmla="*/ 971514 h 1965318"/>
              <a:gd name="connsiteX117" fmla="*/ 8280578 w 8700824"/>
              <a:gd name="connsiteY117" fmla="*/ 764521 h 1965318"/>
              <a:gd name="connsiteX118" fmla="*/ 8280578 w 8700824"/>
              <a:gd name="connsiteY118" fmla="*/ 431815 h 1965318"/>
              <a:gd name="connsiteX119" fmla="*/ 8487539 w 8700824"/>
              <a:gd name="connsiteY119" fmla="*/ 224822 h 1965318"/>
              <a:gd name="connsiteX120" fmla="*/ 2679544 w 8700824"/>
              <a:gd name="connsiteY120" fmla="*/ 223542 h 1965318"/>
              <a:gd name="connsiteX121" fmla="*/ 2885241 w 8700824"/>
              <a:gd name="connsiteY121" fmla="*/ 405118 h 1965318"/>
              <a:gd name="connsiteX122" fmla="*/ 2882712 w 8700824"/>
              <a:gd name="connsiteY122" fmla="*/ 431815 h 1965318"/>
              <a:gd name="connsiteX123" fmla="*/ 2882712 w 8700824"/>
              <a:gd name="connsiteY123" fmla="*/ 1103627 h 1965318"/>
              <a:gd name="connsiteX124" fmla="*/ 2679544 w 8700824"/>
              <a:gd name="connsiteY124" fmla="*/ 1271306 h 1965318"/>
              <a:gd name="connsiteX125" fmla="*/ 2472582 w 8700824"/>
              <a:gd name="connsiteY125" fmla="*/ 1065502 h 1965318"/>
              <a:gd name="connsiteX126" fmla="*/ 2472582 w 8700824"/>
              <a:gd name="connsiteY126" fmla="*/ 699790 h 1965318"/>
              <a:gd name="connsiteX127" fmla="*/ 2472582 w 8700824"/>
              <a:gd name="connsiteY127" fmla="*/ 430535 h 1965318"/>
              <a:gd name="connsiteX128" fmla="*/ 2679544 w 8700824"/>
              <a:gd name="connsiteY128" fmla="*/ 223542 h 1965318"/>
              <a:gd name="connsiteX129" fmla="*/ 1871929 w 8700824"/>
              <a:gd name="connsiteY129" fmla="*/ 222262 h 1965318"/>
              <a:gd name="connsiteX130" fmla="*/ 2068775 w 8700824"/>
              <a:gd name="connsiteY130" fmla="*/ 434374 h 1965318"/>
              <a:gd name="connsiteX131" fmla="*/ 2068775 w 8700824"/>
              <a:gd name="connsiteY131" fmla="*/ 652796 h 1965318"/>
              <a:gd name="connsiteX132" fmla="*/ 2068775 w 8700824"/>
              <a:gd name="connsiteY132" fmla="*/ 1779280 h 1965318"/>
              <a:gd name="connsiteX133" fmla="*/ 2068775 w 8700824"/>
              <a:gd name="connsiteY133" fmla="*/ 1831302 h 1965318"/>
              <a:gd name="connsiteX134" fmla="*/ 2068775 w 8700824"/>
              <a:gd name="connsiteY134" fmla="*/ 1965318 h 1965318"/>
              <a:gd name="connsiteX135" fmla="*/ 1654851 w 8700824"/>
              <a:gd name="connsiteY135" fmla="*/ 1965318 h 1965318"/>
              <a:gd name="connsiteX136" fmla="*/ 1654851 w 8700824"/>
              <a:gd name="connsiteY136" fmla="*/ 1832582 h 1965318"/>
              <a:gd name="connsiteX137" fmla="*/ 1654851 w 8700824"/>
              <a:gd name="connsiteY137" fmla="*/ 1780560 h 1965318"/>
              <a:gd name="connsiteX138" fmla="*/ 1654851 w 8700824"/>
              <a:gd name="connsiteY138" fmla="*/ 1136633 h 1965318"/>
              <a:gd name="connsiteX139" fmla="*/ 1654851 w 8700824"/>
              <a:gd name="connsiteY139" fmla="*/ 429255 h 1965318"/>
              <a:gd name="connsiteX140" fmla="*/ 1871929 w 8700824"/>
              <a:gd name="connsiteY140" fmla="*/ 222262 h 1965318"/>
              <a:gd name="connsiteX141" fmla="*/ 6798125 w 8700824"/>
              <a:gd name="connsiteY141" fmla="*/ 0 h 1965318"/>
              <a:gd name="connsiteX142" fmla="*/ 7005508 w 8700824"/>
              <a:gd name="connsiteY142" fmla="*/ 206993 h 1965318"/>
              <a:gd name="connsiteX143" fmla="*/ 7005508 w 8700824"/>
              <a:gd name="connsiteY143" fmla="*/ 539791 h 1965318"/>
              <a:gd name="connsiteX144" fmla="*/ 6798125 w 8700824"/>
              <a:gd name="connsiteY144" fmla="*/ 746784 h 1965318"/>
              <a:gd name="connsiteX145" fmla="*/ 6591163 w 8700824"/>
              <a:gd name="connsiteY145" fmla="*/ 539791 h 1965318"/>
              <a:gd name="connsiteX146" fmla="*/ 6591163 w 8700824"/>
              <a:gd name="connsiteY146" fmla="*/ 206993 h 1965318"/>
              <a:gd name="connsiteX147" fmla="*/ 6798125 w 8700824"/>
              <a:gd name="connsiteY147" fmla="*/ 0 h 1965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700824" h="1965318">
                <a:moveTo>
                  <a:pt x="2688395" y="1489727"/>
                </a:moveTo>
                <a:cubicBezTo>
                  <a:pt x="2726753" y="1489727"/>
                  <a:pt x="2762160" y="1499876"/>
                  <a:pt x="2792930" y="1517613"/>
                </a:cubicBezTo>
                <a:cubicBezTo>
                  <a:pt x="2856157" y="1554458"/>
                  <a:pt x="2893250" y="1623029"/>
                  <a:pt x="2891985" y="1695440"/>
                </a:cubicBezTo>
                <a:lnTo>
                  <a:pt x="2891985" y="1779280"/>
                </a:lnTo>
                <a:lnTo>
                  <a:pt x="2891985" y="1965318"/>
                </a:lnTo>
                <a:lnTo>
                  <a:pt x="2481434" y="1965318"/>
                </a:lnTo>
                <a:lnTo>
                  <a:pt x="2481434" y="1779280"/>
                </a:lnTo>
                <a:lnTo>
                  <a:pt x="2481434" y="1696720"/>
                </a:lnTo>
                <a:cubicBezTo>
                  <a:pt x="2481434" y="1582435"/>
                  <a:pt x="2574166" y="1489727"/>
                  <a:pt x="2688395" y="1489727"/>
                </a:cubicBezTo>
                <a:close/>
                <a:moveTo>
                  <a:pt x="5181631" y="1419876"/>
                </a:moveTo>
                <a:cubicBezTo>
                  <a:pt x="5292067" y="1426185"/>
                  <a:pt x="5378477" y="1521453"/>
                  <a:pt x="5378477" y="1633178"/>
                </a:cubicBezTo>
                <a:lnTo>
                  <a:pt x="5378477" y="1779280"/>
                </a:lnTo>
                <a:lnTo>
                  <a:pt x="5378477" y="1959576"/>
                </a:lnTo>
                <a:lnTo>
                  <a:pt x="5378477" y="1965318"/>
                </a:lnTo>
                <a:lnTo>
                  <a:pt x="4964554" y="1965318"/>
                </a:lnTo>
                <a:lnTo>
                  <a:pt x="4964554" y="1959576"/>
                </a:lnTo>
                <a:lnTo>
                  <a:pt x="4964554" y="1779280"/>
                </a:lnTo>
                <a:lnTo>
                  <a:pt x="4964554" y="1626869"/>
                </a:lnTo>
                <a:cubicBezTo>
                  <a:pt x="4964554" y="1508744"/>
                  <a:pt x="5062344" y="1414756"/>
                  <a:pt x="5181631" y="1419876"/>
                </a:cubicBezTo>
                <a:close/>
                <a:moveTo>
                  <a:pt x="3526780" y="1300472"/>
                </a:moveTo>
                <a:cubicBezTo>
                  <a:pt x="3531838" y="1300472"/>
                  <a:pt x="3535632" y="1300472"/>
                  <a:pt x="3540690" y="1300472"/>
                </a:cubicBezTo>
                <a:cubicBezTo>
                  <a:pt x="3572303" y="1300472"/>
                  <a:pt x="3603074" y="1310620"/>
                  <a:pt x="3629629" y="1327168"/>
                </a:cubicBezTo>
                <a:cubicBezTo>
                  <a:pt x="3689483" y="1362734"/>
                  <a:pt x="3723626" y="1428745"/>
                  <a:pt x="3723626" y="1498596"/>
                </a:cubicBezTo>
                <a:lnTo>
                  <a:pt x="3723626" y="1779280"/>
                </a:lnTo>
                <a:lnTo>
                  <a:pt x="3723626" y="1965318"/>
                </a:lnTo>
                <a:lnTo>
                  <a:pt x="3343845" y="1965318"/>
                </a:lnTo>
                <a:lnTo>
                  <a:pt x="3343845" y="1778000"/>
                </a:lnTo>
                <a:lnTo>
                  <a:pt x="3343845" y="1502436"/>
                </a:lnTo>
                <a:cubicBezTo>
                  <a:pt x="3343845" y="1398299"/>
                  <a:pt x="3422667" y="1306871"/>
                  <a:pt x="3526780" y="1300472"/>
                </a:cubicBezTo>
                <a:close/>
                <a:moveTo>
                  <a:pt x="8491333" y="1145501"/>
                </a:moveTo>
                <a:cubicBezTo>
                  <a:pt x="8603033" y="1150621"/>
                  <a:pt x="8700824" y="1245889"/>
                  <a:pt x="8700824" y="1357614"/>
                </a:cubicBezTo>
                <a:lnTo>
                  <a:pt x="8700824" y="1766571"/>
                </a:lnTo>
                <a:lnTo>
                  <a:pt x="8700824" y="1779280"/>
                </a:lnTo>
                <a:lnTo>
                  <a:pt x="8700824" y="1965318"/>
                </a:lnTo>
                <a:lnTo>
                  <a:pt x="8210238" y="1965318"/>
                </a:lnTo>
                <a:lnTo>
                  <a:pt x="8255392" y="1902776"/>
                </a:lnTo>
                <a:cubicBezTo>
                  <a:pt x="8267511" y="1875782"/>
                  <a:pt x="8274255" y="1845931"/>
                  <a:pt x="8274255" y="1814845"/>
                </a:cubicBezTo>
                <a:lnTo>
                  <a:pt x="8274255" y="1780560"/>
                </a:lnTo>
                <a:lnTo>
                  <a:pt x="8274255" y="1365203"/>
                </a:lnTo>
                <a:cubicBezTo>
                  <a:pt x="8274255" y="1247169"/>
                  <a:pt x="8372046" y="1140473"/>
                  <a:pt x="8491333" y="1145501"/>
                </a:cubicBezTo>
                <a:close/>
                <a:moveTo>
                  <a:pt x="1035230" y="1000771"/>
                </a:moveTo>
                <a:cubicBezTo>
                  <a:pt x="1149460" y="1000771"/>
                  <a:pt x="1242192" y="1093479"/>
                  <a:pt x="1242192" y="1207764"/>
                </a:cubicBezTo>
                <a:lnTo>
                  <a:pt x="1242192" y="1770411"/>
                </a:lnTo>
                <a:lnTo>
                  <a:pt x="1242192" y="1779280"/>
                </a:lnTo>
                <a:lnTo>
                  <a:pt x="1242192" y="1965318"/>
                </a:lnTo>
                <a:lnTo>
                  <a:pt x="827847" y="1965318"/>
                </a:lnTo>
                <a:lnTo>
                  <a:pt x="827847" y="1910113"/>
                </a:lnTo>
                <a:cubicBezTo>
                  <a:pt x="827847" y="1910113"/>
                  <a:pt x="827847" y="1863119"/>
                  <a:pt x="827847" y="1842822"/>
                </a:cubicBezTo>
                <a:lnTo>
                  <a:pt x="827847" y="1770411"/>
                </a:lnTo>
                <a:lnTo>
                  <a:pt x="827847" y="1207764"/>
                </a:lnTo>
                <a:cubicBezTo>
                  <a:pt x="827847" y="1187467"/>
                  <a:pt x="831641" y="1168450"/>
                  <a:pt x="837120" y="1149341"/>
                </a:cubicBezTo>
                <a:cubicBezTo>
                  <a:pt x="862411" y="1063033"/>
                  <a:pt x="941234" y="1000771"/>
                  <a:pt x="1035230" y="1000771"/>
                </a:cubicBezTo>
                <a:close/>
                <a:moveTo>
                  <a:pt x="4353363" y="998211"/>
                </a:moveTo>
                <a:cubicBezTo>
                  <a:pt x="4465485" y="1003331"/>
                  <a:pt x="4550208" y="1098599"/>
                  <a:pt x="4550208" y="1210324"/>
                </a:cubicBezTo>
                <a:lnTo>
                  <a:pt x="4550208" y="1779280"/>
                </a:lnTo>
                <a:lnTo>
                  <a:pt x="4550208" y="1866868"/>
                </a:lnTo>
                <a:lnTo>
                  <a:pt x="4550208" y="1965318"/>
                </a:lnTo>
                <a:lnTo>
                  <a:pt x="4136285" y="1965318"/>
                </a:lnTo>
                <a:lnTo>
                  <a:pt x="4136285" y="1866868"/>
                </a:lnTo>
                <a:lnTo>
                  <a:pt x="4136285" y="1779280"/>
                </a:lnTo>
                <a:lnTo>
                  <a:pt x="4136285" y="1205204"/>
                </a:lnTo>
                <a:cubicBezTo>
                  <a:pt x="4136285" y="1087079"/>
                  <a:pt x="4234075" y="993182"/>
                  <a:pt x="4353363" y="998211"/>
                </a:cubicBezTo>
                <a:close/>
                <a:moveTo>
                  <a:pt x="6836482" y="895354"/>
                </a:moveTo>
                <a:cubicBezTo>
                  <a:pt x="6946918" y="900474"/>
                  <a:pt x="7033328" y="996931"/>
                  <a:pt x="7033328" y="1107467"/>
                </a:cubicBezTo>
                <a:lnTo>
                  <a:pt x="7033328" y="1140473"/>
                </a:lnTo>
                <a:lnTo>
                  <a:pt x="7033328" y="1779280"/>
                </a:lnTo>
                <a:lnTo>
                  <a:pt x="7033328" y="1850411"/>
                </a:lnTo>
                <a:lnTo>
                  <a:pt x="7033328" y="1965318"/>
                </a:lnTo>
                <a:lnTo>
                  <a:pt x="6619404" y="1965318"/>
                </a:lnTo>
                <a:lnTo>
                  <a:pt x="6619404" y="1850411"/>
                </a:lnTo>
                <a:lnTo>
                  <a:pt x="6619404" y="1779280"/>
                </a:lnTo>
                <a:lnTo>
                  <a:pt x="6619404" y="1102347"/>
                </a:lnTo>
                <a:cubicBezTo>
                  <a:pt x="6619404" y="984222"/>
                  <a:pt x="6717195" y="890234"/>
                  <a:pt x="6836482" y="895354"/>
                </a:cubicBezTo>
                <a:close/>
                <a:moveTo>
                  <a:pt x="7663065" y="798806"/>
                </a:moveTo>
                <a:cubicBezTo>
                  <a:pt x="7774765" y="803926"/>
                  <a:pt x="7859910" y="899194"/>
                  <a:pt x="7859910" y="1010919"/>
                </a:cubicBezTo>
                <a:lnTo>
                  <a:pt x="7859910" y="1158210"/>
                </a:lnTo>
                <a:lnTo>
                  <a:pt x="7859910" y="1779280"/>
                </a:lnTo>
                <a:lnTo>
                  <a:pt x="7859910" y="1819874"/>
                </a:lnTo>
                <a:cubicBezTo>
                  <a:pt x="7859910" y="1850365"/>
                  <a:pt x="7866655" y="1879256"/>
                  <a:pt x="7878615" y="1905291"/>
                </a:cubicBezTo>
                <a:lnTo>
                  <a:pt x="7922577" y="1965318"/>
                </a:lnTo>
                <a:lnTo>
                  <a:pt x="7445987" y="1965318"/>
                </a:lnTo>
                <a:lnTo>
                  <a:pt x="7445987" y="1835142"/>
                </a:lnTo>
                <a:lnTo>
                  <a:pt x="7445987" y="1779280"/>
                </a:lnTo>
                <a:lnTo>
                  <a:pt x="7445987" y="1140473"/>
                </a:lnTo>
                <a:lnTo>
                  <a:pt x="7445987" y="1005799"/>
                </a:lnTo>
                <a:cubicBezTo>
                  <a:pt x="7445987" y="887766"/>
                  <a:pt x="7543777" y="793778"/>
                  <a:pt x="7663065" y="798806"/>
                </a:cubicBezTo>
                <a:close/>
                <a:moveTo>
                  <a:pt x="6008214" y="770921"/>
                </a:moveTo>
                <a:cubicBezTo>
                  <a:pt x="6120336" y="775949"/>
                  <a:pt x="6205059" y="871217"/>
                  <a:pt x="6205059" y="982942"/>
                </a:cubicBezTo>
                <a:lnTo>
                  <a:pt x="6205059" y="1068062"/>
                </a:lnTo>
                <a:lnTo>
                  <a:pt x="6205059" y="1779280"/>
                </a:lnTo>
                <a:lnTo>
                  <a:pt x="6205059" y="1807165"/>
                </a:lnTo>
                <a:lnTo>
                  <a:pt x="6205059" y="1965318"/>
                </a:lnTo>
                <a:lnTo>
                  <a:pt x="5791136" y="1965318"/>
                </a:lnTo>
                <a:lnTo>
                  <a:pt x="5791136" y="1807165"/>
                </a:lnTo>
                <a:lnTo>
                  <a:pt x="5791136" y="1779280"/>
                </a:lnTo>
                <a:lnTo>
                  <a:pt x="5791136" y="977914"/>
                </a:lnTo>
                <a:cubicBezTo>
                  <a:pt x="5791136" y="859789"/>
                  <a:pt x="5888926" y="765801"/>
                  <a:pt x="6008214" y="770921"/>
                </a:cubicBezTo>
                <a:close/>
                <a:moveTo>
                  <a:pt x="217078" y="565116"/>
                </a:moveTo>
                <a:cubicBezTo>
                  <a:pt x="328779" y="570236"/>
                  <a:pt x="413924" y="665504"/>
                  <a:pt x="413924" y="777229"/>
                </a:cubicBezTo>
                <a:lnTo>
                  <a:pt x="413924" y="998211"/>
                </a:lnTo>
                <a:lnTo>
                  <a:pt x="413924" y="1779280"/>
                </a:lnTo>
                <a:lnTo>
                  <a:pt x="413924" y="1965318"/>
                </a:lnTo>
                <a:lnTo>
                  <a:pt x="0" y="1965318"/>
                </a:lnTo>
                <a:lnTo>
                  <a:pt x="0" y="1780560"/>
                </a:lnTo>
                <a:lnTo>
                  <a:pt x="0" y="772201"/>
                </a:lnTo>
                <a:cubicBezTo>
                  <a:pt x="0" y="654076"/>
                  <a:pt x="97791" y="560088"/>
                  <a:pt x="217078" y="565116"/>
                </a:cubicBezTo>
                <a:close/>
                <a:moveTo>
                  <a:pt x="5161399" y="539791"/>
                </a:moveTo>
                <a:cubicBezTo>
                  <a:pt x="5275628" y="539791"/>
                  <a:pt x="5368360" y="632499"/>
                  <a:pt x="5368360" y="746784"/>
                </a:cubicBezTo>
                <a:lnTo>
                  <a:pt x="5368360" y="1079490"/>
                </a:lnTo>
                <a:cubicBezTo>
                  <a:pt x="5368360" y="1193775"/>
                  <a:pt x="5275628" y="1286483"/>
                  <a:pt x="5161399" y="1286483"/>
                </a:cubicBezTo>
                <a:cubicBezTo>
                  <a:pt x="5047169" y="1286483"/>
                  <a:pt x="4954437" y="1193775"/>
                  <a:pt x="4954437" y="1079490"/>
                </a:cubicBezTo>
                <a:lnTo>
                  <a:pt x="4954437" y="746784"/>
                </a:lnTo>
                <a:cubicBezTo>
                  <a:pt x="4954437" y="632499"/>
                  <a:pt x="5047169" y="539791"/>
                  <a:pt x="5161399" y="539791"/>
                </a:cubicBezTo>
                <a:close/>
                <a:moveTo>
                  <a:pt x="8487539" y="224822"/>
                </a:moveTo>
                <a:cubicBezTo>
                  <a:pt x="8601769" y="224822"/>
                  <a:pt x="8694501" y="317530"/>
                  <a:pt x="8694501" y="431815"/>
                </a:cubicBezTo>
                <a:lnTo>
                  <a:pt x="8694501" y="764521"/>
                </a:lnTo>
                <a:cubicBezTo>
                  <a:pt x="8694501" y="878806"/>
                  <a:pt x="8601769" y="971514"/>
                  <a:pt x="8487539" y="971514"/>
                </a:cubicBezTo>
                <a:cubicBezTo>
                  <a:pt x="8374574" y="971514"/>
                  <a:pt x="8281842" y="878806"/>
                  <a:pt x="8280578" y="764521"/>
                </a:cubicBezTo>
                <a:lnTo>
                  <a:pt x="8280578" y="431815"/>
                </a:lnTo>
                <a:cubicBezTo>
                  <a:pt x="8280578" y="317530"/>
                  <a:pt x="8373310" y="224822"/>
                  <a:pt x="8487539" y="224822"/>
                </a:cubicBezTo>
                <a:close/>
                <a:moveTo>
                  <a:pt x="2679544" y="223542"/>
                </a:moveTo>
                <a:cubicBezTo>
                  <a:pt x="2786186" y="223542"/>
                  <a:pt x="2872596" y="302261"/>
                  <a:pt x="2885241" y="405118"/>
                </a:cubicBezTo>
                <a:cubicBezTo>
                  <a:pt x="2883977" y="413986"/>
                  <a:pt x="2882712" y="422946"/>
                  <a:pt x="2882712" y="431815"/>
                </a:cubicBezTo>
                <a:lnTo>
                  <a:pt x="2882712" y="1103627"/>
                </a:lnTo>
                <a:cubicBezTo>
                  <a:pt x="2865009" y="1198895"/>
                  <a:pt x="2781128" y="1271306"/>
                  <a:pt x="2679544" y="1271306"/>
                </a:cubicBezTo>
                <a:cubicBezTo>
                  <a:pt x="2565314" y="1271306"/>
                  <a:pt x="2472582" y="1178598"/>
                  <a:pt x="2472582" y="1065502"/>
                </a:cubicBezTo>
                <a:lnTo>
                  <a:pt x="2472582" y="699790"/>
                </a:lnTo>
                <a:lnTo>
                  <a:pt x="2472582" y="430535"/>
                </a:lnTo>
                <a:cubicBezTo>
                  <a:pt x="2472582" y="316250"/>
                  <a:pt x="2565314" y="223542"/>
                  <a:pt x="2679544" y="223542"/>
                </a:cubicBezTo>
                <a:close/>
                <a:moveTo>
                  <a:pt x="1871929" y="222262"/>
                </a:moveTo>
                <a:cubicBezTo>
                  <a:pt x="1983630" y="227290"/>
                  <a:pt x="2068775" y="322558"/>
                  <a:pt x="2068775" y="434374"/>
                </a:cubicBezTo>
                <a:lnTo>
                  <a:pt x="2068775" y="652796"/>
                </a:lnTo>
                <a:lnTo>
                  <a:pt x="2068775" y="1779280"/>
                </a:lnTo>
                <a:lnTo>
                  <a:pt x="2068775" y="1831302"/>
                </a:lnTo>
                <a:lnTo>
                  <a:pt x="2068775" y="1965318"/>
                </a:lnTo>
                <a:lnTo>
                  <a:pt x="1654851" y="1965318"/>
                </a:lnTo>
                <a:lnTo>
                  <a:pt x="1654851" y="1832582"/>
                </a:lnTo>
                <a:lnTo>
                  <a:pt x="1654851" y="1780560"/>
                </a:lnTo>
                <a:lnTo>
                  <a:pt x="1654851" y="1136633"/>
                </a:lnTo>
                <a:lnTo>
                  <a:pt x="1654851" y="429255"/>
                </a:lnTo>
                <a:cubicBezTo>
                  <a:pt x="1654851" y="311130"/>
                  <a:pt x="1752642" y="217142"/>
                  <a:pt x="1871929" y="222262"/>
                </a:cubicBezTo>
                <a:close/>
                <a:moveTo>
                  <a:pt x="6798125" y="0"/>
                </a:moveTo>
                <a:cubicBezTo>
                  <a:pt x="6912776" y="0"/>
                  <a:pt x="7005508" y="92708"/>
                  <a:pt x="7005508" y="206993"/>
                </a:cubicBezTo>
                <a:lnTo>
                  <a:pt x="7005508" y="539791"/>
                </a:lnTo>
                <a:cubicBezTo>
                  <a:pt x="7005508" y="654076"/>
                  <a:pt x="6912776" y="746784"/>
                  <a:pt x="6798125" y="746784"/>
                </a:cubicBezTo>
                <a:cubicBezTo>
                  <a:pt x="6683895" y="746784"/>
                  <a:pt x="6591163" y="654076"/>
                  <a:pt x="6591163" y="539791"/>
                </a:cubicBezTo>
                <a:lnTo>
                  <a:pt x="6591163" y="206993"/>
                </a:lnTo>
                <a:cubicBezTo>
                  <a:pt x="6591163" y="92708"/>
                  <a:pt x="6683895" y="0"/>
                  <a:pt x="6798125" y="0"/>
                </a:cubicBezTo>
                <a:close/>
              </a:path>
            </a:pathLst>
          </a:custGeom>
          <a:solidFill>
            <a:schemeClr val="accent1">
              <a:lumMod val="75000"/>
              <a:lumOff val="2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3057531"/>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1559296"/>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2974553"/>
            <a:ext cx="7886700" cy="3202409"/>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B9ACBE76-AC2B-9B49-8017-E7B21B3F48A3}"/>
              </a:ext>
            </a:extLst>
          </p:cNvPr>
          <p:cNvSpPr/>
          <p:nvPr userDrawn="1"/>
        </p:nvSpPr>
        <p:spPr>
          <a:xfrm>
            <a:off x="0" y="0"/>
            <a:ext cx="8867143" cy="1837687"/>
          </a:xfrm>
          <a:custGeom>
            <a:avLst/>
            <a:gdLst/>
            <a:ahLst/>
            <a:cxnLst>
              <a:cxn ang="0">
                <a:pos x="wd2" y="hd2"/>
              </a:cxn>
              <a:cxn ang="5400000">
                <a:pos x="wd2" y="hd2"/>
              </a:cxn>
              <a:cxn ang="10800000">
                <a:pos x="wd2" y="hd2"/>
              </a:cxn>
              <a:cxn ang="16200000">
                <a:pos x="wd2" y="hd2"/>
              </a:cxn>
            </a:cxnLst>
            <a:rect l="0" t="0" r="r" b="b"/>
            <a:pathLst>
              <a:path w="21600" h="21600" extrusionOk="0">
                <a:moveTo>
                  <a:pt x="5473" y="15"/>
                </a:moveTo>
                <a:lnTo>
                  <a:pt x="5473" y="15"/>
                </a:lnTo>
                <a:lnTo>
                  <a:pt x="5473" y="11509"/>
                </a:lnTo>
                <a:cubicBezTo>
                  <a:pt x="5473" y="12853"/>
                  <a:pt x="5247" y="13942"/>
                  <a:pt x="4968" y="13942"/>
                </a:cubicBezTo>
                <a:cubicBezTo>
                  <a:pt x="4690" y="13942"/>
                  <a:pt x="4464" y="12853"/>
                  <a:pt x="4464" y="11509"/>
                </a:cubicBezTo>
                <a:lnTo>
                  <a:pt x="4464" y="30"/>
                </a:lnTo>
                <a:lnTo>
                  <a:pt x="4464" y="30"/>
                </a:lnTo>
                <a:lnTo>
                  <a:pt x="5473" y="30"/>
                </a:lnTo>
                <a:close/>
                <a:moveTo>
                  <a:pt x="8495" y="15"/>
                </a:moveTo>
                <a:lnTo>
                  <a:pt x="8495" y="15"/>
                </a:lnTo>
                <a:lnTo>
                  <a:pt x="8495" y="9613"/>
                </a:lnTo>
                <a:cubicBezTo>
                  <a:pt x="8495" y="10957"/>
                  <a:pt x="8721" y="12046"/>
                  <a:pt x="8999" y="12046"/>
                </a:cubicBezTo>
                <a:cubicBezTo>
                  <a:pt x="9278" y="12046"/>
                  <a:pt x="9504" y="10957"/>
                  <a:pt x="9504" y="9613"/>
                </a:cubicBezTo>
                <a:lnTo>
                  <a:pt x="9504" y="15"/>
                </a:lnTo>
                <a:lnTo>
                  <a:pt x="9504" y="15"/>
                </a:lnTo>
                <a:lnTo>
                  <a:pt x="8495" y="15"/>
                </a:lnTo>
                <a:close/>
                <a:moveTo>
                  <a:pt x="2450" y="15"/>
                </a:moveTo>
                <a:lnTo>
                  <a:pt x="2450" y="15"/>
                </a:lnTo>
                <a:lnTo>
                  <a:pt x="2450" y="6016"/>
                </a:lnTo>
                <a:cubicBezTo>
                  <a:pt x="2450" y="7359"/>
                  <a:pt x="2676" y="8449"/>
                  <a:pt x="2954" y="8449"/>
                </a:cubicBezTo>
                <a:cubicBezTo>
                  <a:pt x="3233" y="8449"/>
                  <a:pt x="3459" y="7359"/>
                  <a:pt x="3459" y="6016"/>
                </a:cubicBezTo>
                <a:lnTo>
                  <a:pt x="3459" y="15"/>
                </a:lnTo>
                <a:lnTo>
                  <a:pt x="3459" y="15"/>
                </a:lnTo>
                <a:lnTo>
                  <a:pt x="2450" y="15"/>
                </a:lnTo>
                <a:close/>
                <a:moveTo>
                  <a:pt x="6982" y="9270"/>
                </a:moveTo>
                <a:lnTo>
                  <a:pt x="6982" y="9270"/>
                </a:lnTo>
                <a:cubicBezTo>
                  <a:pt x="6704" y="9270"/>
                  <a:pt x="6478" y="10360"/>
                  <a:pt x="6478" y="11703"/>
                </a:cubicBezTo>
                <a:lnTo>
                  <a:pt x="6478" y="15928"/>
                </a:lnTo>
                <a:lnTo>
                  <a:pt x="6478" y="19167"/>
                </a:lnTo>
                <a:cubicBezTo>
                  <a:pt x="6478" y="20510"/>
                  <a:pt x="6704" y="21600"/>
                  <a:pt x="6982" y="21600"/>
                </a:cubicBezTo>
                <a:lnTo>
                  <a:pt x="6982" y="21600"/>
                </a:lnTo>
                <a:cubicBezTo>
                  <a:pt x="7261" y="21600"/>
                  <a:pt x="7487" y="20510"/>
                  <a:pt x="7487" y="19167"/>
                </a:cubicBezTo>
                <a:lnTo>
                  <a:pt x="7487" y="15928"/>
                </a:lnTo>
                <a:lnTo>
                  <a:pt x="7487" y="11703"/>
                </a:lnTo>
                <a:cubicBezTo>
                  <a:pt x="7487" y="10360"/>
                  <a:pt x="7261" y="9270"/>
                  <a:pt x="6982" y="9270"/>
                </a:cubicBezTo>
                <a:close/>
                <a:moveTo>
                  <a:pt x="0" y="15"/>
                </a:moveTo>
                <a:lnTo>
                  <a:pt x="0" y="15"/>
                </a:lnTo>
                <a:lnTo>
                  <a:pt x="0" y="15"/>
                </a:lnTo>
                <a:lnTo>
                  <a:pt x="0" y="15"/>
                </a:lnTo>
                <a:lnTo>
                  <a:pt x="0" y="15"/>
                </a:lnTo>
                <a:close/>
                <a:moveTo>
                  <a:pt x="442" y="15"/>
                </a:moveTo>
                <a:lnTo>
                  <a:pt x="442" y="15"/>
                </a:lnTo>
                <a:lnTo>
                  <a:pt x="442" y="11270"/>
                </a:lnTo>
                <a:cubicBezTo>
                  <a:pt x="442" y="11420"/>
                  <a:pt x="439" y="11569"/>
                  <a:pt x="433" y="11703"/>
                </a:cubicBezTo>
                <a:lnTo>
                  <a:pt x="433" y="16331"/>
                </a:lnTo>
                <a:cubicBezTo>
                  <a:pt x="433" y="17674"/>
                  <a:pt x="659" y="18764"/>
                  <a:pt x="937" y="18764"/>
                </a:cubicBezTo>
                <a:cubicBezTo>
                  <a:pt x="1216" y="18764"/>
                  <a:pt x="1442" y="17674"/>
                  <a:pt x="1442" y="16331"/>
                </a:cubicBezTo>
                <a:lnTo>
                  <a:pt x="1442" y="15913"/>
                </a:lnTo>
                <a:lnTo>
                  <a:pt x="1442" y="0"/>
                </a:lnTo>
                <a:lnTo>
                  <a:pt x="1442" y="0"/>
                </a:lnTo>
                <a:lnTo>
                  <a:pt x="442" y="0"/>
                </a:lnTo>
                <a:close/>
                <a:moveTo>
                  <a:pt x="2954" y="13002"/>
                </a:moveTo>
                <a:cubicBezTo>
                  <a:pt x="2676" y="13002"/>
                  <a:pt x="2450" y="14092"/>
                  <a:pt x="2450" y="15435"/>
                </a:cubicBezTo>
                <a:cubicBezTo>
                  <a:pt x="2450" y="16778"/>
                  <a:pt x="2676" y="17868"/>
                  <a:pt x="2954" y="17868"/>
                </a:cubicBezTo>
                <a:cubicBezTo>
                  <a:pt x="3233" y="17868"/>
                  <a:pt x="3459" y="16778"/>
                  <a:pt x="3459" y="15435"/>
                </a:cubicBezTo>
                <a:cubicBezTo>
                  <a:pt x="3456" y="14092"/>
                  <a:pt x="3233" y="13002"/>
                  <a:pt x="2954" y="13002"/>
                </a:cubicBezTo>
                <a:close/>
                <a:moveTo>
                  <a:pt x="6481" y="15"/>
                </a:moveTo>
                <a:lnTo>
                  <a:pt x="6481" y="15"/>
                </a:lnTo>
                <a:lnTo>
                  <a:pt x="6481" y="3747"/>
                </a:lnTo>
                <a:cubicBezTo>
                  <a:pt x="6481" y="5090"/>
                  <a:pt x="6707" y="6180"/>
                  <a:pt x="6986" y="6180"/>
                </a:cubicBezTo>
                <a:lnTo>
                  <a:pt x="6986" y="6180"/>
                </a:lnTo>
                <a:cubicBezTo>
                  <a:pt x="7264" y="6180"/>
                  <a:pt x="7490" y="5090"/>
                  <a:pt x="7490" y="3747"/>
                </a:cubicBezTo>
                <a:lnTo>
                  <a:pt x="7490" y="30"/>
                </a:lnTo>
                <a:lnTo>
                  <a:pt x="7490" y="30"/>
                </a:lnTo>
                <a:lnTo>
                  <a:pt x="6481" y="30"/>
                </a:lnTo>
                <a:close/>
                <a:moveTo>
                  <a:pt x="18568" y="15"/>
                </a:moveTo>
                <a:cubicBezTo>
                  <a:pt x="18568" y="15"/>
                  <a:pt x="18568" y="15"/>
                  <a:pt x="18568" y="15"/>
                </a:cubicBezTo>
                <a:lnTo>
                  <a:pt x="18571" y="821"/>
                </a:lnTo>
                <a:lnTo>
                  <a:pt x="18571" y="10569"/>
                </a:lnTo>
                <a:cubicBezTo>
                  <a:pt x="18571" y="11912"/>
                  <a:pt x="18797" y="13002"/>
                  <a:pt x="19076" y="13002"/>
                </a:cubicBezTo>
                <a:cubicBezTo>
                  <a:pt x="19354" y="13002"/>
                  <a:pt x="19580" y="11912"/>
                  <a:pt x="19580" y="10569"/>
                </a:cubicBezTo>
                <a:lnTo>
                  <a:pt x="19580" y="7479"/>
                </a:lnTo>
                <a:lnTo>
                  <a:pt x="19580" y="821"/>
                </a:lnTo>
                <a:lnTo>
                  <a:pt x="19580" y="15"/>
                </a:lnTo>
                <a:lnTo>
                  <a:pt x="19580" y="15"/>
                </a:lnTo>
                <a:lnTo>
                  <a:pt x="18568" y="15"/>
                </a:lnTo>
                <a:close/>
                <a:moveTo>
                  <a:pt x="10509" y="15"/>
                </a:moveTo>
                <a:lnTo>
                  <a:pt x="10509" y="15"/>
                </a:lnTo>
                <a:lnTo>
                  <a:pt x="10509" y="3284"/>
                </a:lnTo>
                <a:cubicBezTo>
                  <a:pt x="10509" y="4628"/>
                  <a:pt x="10735" y="5717"/>
                  <a:pt x="11013" y="5717"/>
                </a:cubicBezTo>
                <a:cubicBezTo>
                  <a:pt x="11292" y="5717"/>
                  <a:pt x="11518" y="4628"/>
                  <a:pt x="11518" y="3284"/>
                </a:cubicBezTo>
                <a:lnTo>
                  <a:pt x="11518" y="15"/>
                </a:lnTo>
                <a:lnTo>
                  <a:pt x="11518" y="15"/>
                </a:lnTo>
                <a:lnTo>
                  <a:pt x="10509" y="15"/>
                </a:lnTo>
                <a:close/>
                <a:moveTo>
                  <a:pt x="20588" y="15"/>
                </a:moveTo>
                <a:lnTo>
                  <a:pt x="20588" y="15"/>
                </a:lnTo>
                <a:lnTo>
                  <a:pt x="20588" y="821"/>
                </a:lnTo>
                <a:lnTo>
                  <a:pt x="20588" y="7479"/>
                </a:lnTo>
                <a:lnTo>
                  <a:pt x="20588" y="10569"/>
                </a:lnTo>
                <a:cubicBezTo>
                  <a:pt x="20588" y="10718"/>
                  <a:pt x="20591" y="10852"/>
                  <a:pt x="20598" y="11002"/>
                </a:cubicBezTo>
                <a:cubicBezTo>
                  <a:pt x="20598" y="11136"/>
                  <a:pt x="20595" y="11255"/>
                  <a:pt x="20591" y="11390"/>
                </a:cubicBezTo>
                <a:lnTo>
                  <a:pt x="20591" y="16017"/>
                </a:lnTo>
                <a:cubicBezTo>
                  <a:pt x="20591" y="17361"/>
                  <a:pt x="20817" y="18450"/>
                  <a:pt x="21096" y="18450"/>
                </a:cubicBezTo>
                <a:cubicBezTo>
                  <a:pt x="21374" y="18450"/>
                  <a:pt x="21600" y="17361"/>
                  <a:pt x="21600" y="16017"/>
                </a:cubicBezTo>
                <a:lnTo>
                  <a:pt x="21600" y="15599"/>
                </a:lnTo>
                <a:lnTo>
                  <a:pt x="21600" y="15"/>
                </a:lnTo>
                <a:lnTo>
                  <a:pt x="20588" y="15"/>
                </a:lnTo>
                <a:close/>
                <a:moveTo>
                  <a:pt x="16557" y="15"/>
                </a:moveTo>
                <a:lnTo>
                  <a:pt x="16557" y="15"/>
                </a:lnTo>
                <a:lnTo>
                  <a:pt x="16557" y="821"/>
                </a:lnTo>
                <a:lnTo>
                  <a:pt x="16557" y="9613"/>
                </a:lnTo>
                <a:cubicBezTo>
                  <a:pt x="16557" y="10957"/>
                  <a:pt x="16783" y="12046"/>
                  <a:pt x="17062" y="12046"/>
                </a:cubicBezTo>
                <a:cubicBezTo>
                  <a:pt x="17340" y="12046"/>
                  <a:pt x="17566" y="10957"/>
                  <a:pt x="17566" y="9613"/>
                </a:cubicBezTo>
                <a:lnTo>
                  <a:pt x="17566" y="821"/>
                </a:lnTo>
                <a:lnTo>
                  <a:pt x="17569" y="15"/>
                </a:lnTo>
                <a:cubicBezTo>
                  <a:pt x="17569" y="15"/>
                  <a:pt x="17569" y="15"/>
                  <a:pt x="17569" y="15"/>
                </a:cubicBezTo>
                <a:lnTo>
                  <a:pt x="16557" y="15"/>
                </a:lnTo>
                <a:close/>
                <a:moveTo>
                  <a:pt x="14540" y="15"/>
                </a:moveTo>
                <a:lnTo>
                  <a:pt x="14540" y="15"/>
                </a:lnTo>
                <a:lnTo>
                  <a:pt x="14540" y="821"/>
                </a:lnTo>
                <a:lnTo>
                  <a:pt x="14540" y="10569"/>
                </a:lnTo>
                <a:cubicBezTo>
                  <a:pt x="14540" y="11912"/>
                  <a:pt x="14766" y="13002"/>
                  <a:pt x="15045" y="13002"/>
                </a:cubicBezTo>
                <a:cubicBezTo>
                  <a:pt x="15323" y="13002"/>
                  <a:pt x="15549" y="11912"/>
                  <a:pt x="15549" y="10569"/>
                </a:cubicBezTo>
                <a:lnTo>
                  <a:pt x="15549" y="821"/>
                </a:lnTo>
                <a:lnTo>
                  <a:pt x="15549" y="15"/>
                </a:lnTo>
                <a:lnTo>
                  <a:pt x="15549" y="15"/>
                </a:lnTo>
                <a:lnTo>
                  <a:pt x="14540" y="15"/>
                </a:lnTo>
                <a:close/>
                <a:moveTo>
                  <a:pt x="13031" y="8464"/>
                </a:moveTo>
                <a:cubicBezTo>
                  <a:pt x="12752" y="8464"/>
                  <a:pt x="12526" y="9554"/>
                  <a:pt x="12526" y="10897"/>
                </a:cubicBezTo>
                <a:lnTo>
                  <a:pt x="12526" y="14808"/>
                </a:lnTo>
                <a:cubicBezTo>
                  <a:pt x="12526" y="16152"/>
                  <a:pt x="12752" y="17241"/>
                  <a:pt x="13031" y="17241"/>
                </a:cubicBezTo>
                <a:cubicBezTo>
                  <a:pt x="13309" y="17241"/>
                  <a:pt x="13535" y="16152"/>
                  <a:pt x="13535" y="14808"/>
                </a:cubicBezTo>
                <a:lnTo>
                  <a:pt x="13535" y="10897"/>
                </a:lnTo>
                <a:cubicBezTo>
                  <a:pt x="13535" y="9554"/>
                  <a:pt x="13309" y="8464"/>
                  <a:pt x="13031" y="8464"/>
                </a:cubicBezTo>
                <a:close/>
                <a:moveTo>
                  <a:pt x="12526" y="15"/>
                </a:moveTo>
                <a:lnTo>
                  <a:pt x="12526" y="15"/>
                </a:lnTo>
                <a:lnTo>
                  <a:pt x="12526" y="3926"/>
                </a:lnTo>
                <a:cubicBezTo>
                  <a:pt x="12526" y="5269"/>
                  <a:pt x="12752" y="6359"/>
                  <a:pt x="13031" y="6359"/>
                </a:cubicBezTo>
                <a:cubicBezTo>
                  <a:pt x="13309" y="6359"/>
                  <a:pt x="13535" y="5269"/>
                  <a:pt x="13535" y="3926"/>
                </a:cubicBezTo>
                <a:lnTo>
                  <a:pt x="13535" y="30"/>
                </a:lnTo>
                <a:lnTo>
                  <a:pt x="13535" y="30"/>
                </a:lnTo>
                <a:lnTo>
                  <a:pt x="12526" y="30"/>
                </a:lnTo>
                <a:close/>
              </a:path>
            </a:pathLst>
          </a:custGeom>
          <a:solidFill>
            <a:schemeClr val="accent1">
              <a:lumMod val="75000"/>
              <a:lumOff val="2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58568CD5-778A-E544-B0DE-9CAD2C6FDC47}"/>
              </a:ext>
            </a:extLst>
          </p:cNvPr>
          <p:cNvSpPr>
            <a:spLocks noGrp="1"/>
          </p:cNvSpPr>
          <p:nvPr>
            <p:ph type="pic" sz="quarter" idx="13"/>
          </p:nvPr>
        </p:nvSpPr>
        <p:spPr>
          <a:xfrm>
            <a:off x="0" y="2147189"/>
            <a:ext cx="9144000" cy="4710429"/>
          </a:xfrm>
          <a:custGeom>
            <a:avLst/>
            <a:gdLst>
              <a:gd name="connsiteX0" fmla="*/ 4976284 w 9144000"/>
              <a:gd name="connsiteY0" fmla="*/ 3727345 h 4710429"/>
              <a:gd name="connsiteX1" fmla="*/ 4768427 w 9144000"/>
              <a:gd name="connsiteY1" fmla="*/ 3934517 h 4710429"/>
              <a:gd name="connsiteX2" fmla="*/ 4976284 w 9144000"/>
              <a:gd name="connsiteY2" fmla="*/ 4141470 h 4710429"/>
              <a:gd name="connsiteX3" fmla="*/ 5184140 w 9144000"/>
              <a:gd name="connsiteY3" fmla="*/ 3934517 h 4710429"/>
              <a:gd name="connsiteX4" fmla="*/ 4976284 w 9144000"/>
              <a:gd name="connsiteY4" fmla="*/ 3727345 h 4710429"/>
              <a:gd name="connsiteX5" fmla="*/ 1126490 w 9144000"/>
              <a:gd name="connsiteY5" fmla="*/ 3271568 h 4710429"/>
              <a:gd name="connsiteX6" fmla="*/ 918633 w 9144000"/>
              <a:gd name="connsiteY6" fmla="*/ 3478521 h 4710429"/>
              <a:gd name="connsiteX7" fmla="*/ 1126490 w 9144000"/>
              <a:gd name="connsiteY7" fmla="*/ 3685475 h 4710429"/>
              <a:gd name="connsiteX8" fmla="*/ 1334347 w 9144000"/>
              <a:gd name="connsiteY8" fmla="*/ 3478521 h 4710429"/>
              <a:gd name="connsiteX9" fmla="*/ 1126490 w 9144000"/>
              <a:gd name="connsiteY9" fmla="*/ 3271568 h 4710429"/>
              <a:gd name="connsiteX10" fmla="*/ 3101340 w 9144000"/>
              <a:gd name="connsiteY10" fmla="*/ 2783951 h 4710429"/>
              <a:gd name="connsiteX11" fmla="*/ 2893060 w 9144000"/>
              <a:gd name="connsiteY11" fmla="*/ 2990904 h 4710429"/>
              <a:gd name="connsiteX12" fmla="*/ 3101340 w 9144000"/>
              <a:gd name="connsiteY12" fmla="*/ 3197858 h 4710429"/>
              <a:gd name="connsiteX13" fmla="*/ 3309197 w 9144000"/>
              <a:gd name="connsiteY13" fmla="*/ 2990904 h 4710429"/>
              <a:gd name="connsiteX14" fmla="*/ 3101340 w 9144000"/>
              <a:gd name="connsiteY14" fmla="*/ 2783951 h 4710429"/>
              <a:gd name="connsiteX15" fmla="*/ 5629487 w 9144000"/>
              <a:gd name="connsiteY15" fmla="*/ 2529893 h 4710429"/>
              <a:gd name="connsiteX16" fmla="*/ 5421630 w 9144000"/>
              <a:gd name="connsiteY16" fmla="*/ 2720273 h 4710429"/>
              <a:gd name="connsiteX17" fmla="*/ 5420360 w 9144000"/>
              <a:gd name="connsiteY17" fmla="*/ 2736847 h 4710429"/>
              <a:gd name="connsiteX18" fmla="*/ 5420360 w 9144000"/>
              <a:gd name="connsiteY18" fmla="*/ 2752112 h 4710429"/>
              <a:gd name="connsiteX19" fmla="*/ 5420360 w 9144000"/>
              <a:gd name="connsiteY19" fmla="*/ 3397179 h 4710429"/>
              <a:gd name="connsiteX20" fmla="*/ 5628217 w 9144000"/>
              <a:gd name="connsiteY20" fmla="*/ 3604351 h 4710429"/>
              <a:gd name="connsiteX21" fmla="*/ 5836074 w 9144000"/>
              <a:gd name="connsiteY21" fmla="*/ 3397179 h 4710429"/>
              <a:gd name="connsiteX22" fmla="*/ 5836074 w 9144000"/>
              <a:gd name="connsiteY22" fmla="*/ 2736847 h 4710429"/>
              <a:gd name="connsiteX23" fmla="*/ 5837344 w 9144000"/>
              <a:gd name="connsiteY23" fmla="*/ 2736847 h 4710429"/>
              <a:gd name="connsiteX24" fmla="*/ 5629487 w 9144000"/>
              <a:gd name="connsiteY24" fmla="*/ 2529893 h 4710429"/>
              <a:gd name="connsiteX25" fmla="*/ 8128424 w 9144000"/>
              <a:gd name="connsiteY25" fmla="*/ 2263187 h 4710429"/>
              <a:gd name="connsiteX26" fmla="*/ 7920567 w 9144000"/>
              <a:gd name="connsiteY26" fmla="*/ 2470140 h 4710429"/>
              <a:gd name="connsiteX27" fmla="*/ 8128424 w 9144000"/>
              <a:gd name="connsiteY27" fmla="*/ 2677094 h 4710429"/>
              <a:gd name="connsiteX28" fmla="*/ 8336280 w 9144000"/>
              <a:gd name="connsiteY28" fmla="*/ 2470140 h 4710429"/>
              <a:gd name="connsiteX29" fmla="*/ 8128424 w 9144000"/>
              <a:gd name="connsiteY29" fmla="*/ 2263187 h 4710429"/>
              <a:gd name="connsiteX30" fmla="*/ 5203614 w 9144000"/>
              <a:gd name="connsiteY30" fmla="*/ 538428 h 4710429"/>
              <a:gd name="connsiteX31" fmla="*/ 5411470 w 9144000"/>
              <a:gd name="connsiteY31" fmla="*/ 745382 h 4710429"/>
              <a:gd name="connsiteX32" fmla="*/ 5411470 w 9144000"/>
              <a:gd name="connsiteY32" fmla="*/ 1078165 h 4710429"/>
              <a:gd name="connsiteX33" fmla="*/ 5203614 w 9144000"/>
              <a:gd name="connsiteY33" fmla="*/ 1285337 h 4710429"/>
              <a:gd name="connsiteX34" fmla="*/ 4995334 w 9144000"/>
              <a:gd name="connsiteY34" fmla="*/ 1078165 h 4710429"/>
              <a:gd name="connsiteX35" fmla="*/ 4995334 w 9144000"/>
              <a:gd name="connsiteY35" fmla="*/ 745382 h 4710429"/>
              <a:gd name="connsiteX36" fmla="*/ 5203614 w 9144000"/>
              <a:gd name="connsiteY36" fmla="*/ 538428 h 4710429"/>
              <a:gd name="connsiteX37" fmla="*/ 1886797 w 9144000"/>
              <a:gd name="connsiteY37" fmla="*/ 319917 h 4710429"/>
              <a:gd name="connsiteX38" fmla="*/ 2085764 w 9144000"/>
              <a:gd name="connsiteY38" fmla="*/ 532104 h 4710429"/>
              <a:gd name="connsiteX39" fmla="*/ 2085764 w 9144000"/>
              <a:gd name="connsiteY39" fmla="*/ 750616 h 4710429"/>
              <a:gd name="connsiteX40" fmla="*/ 2085764 w 9144000"/>
              <a:gd name="connsiteY40" fmla="*/ 1876975 h 4710429"/>
              <a:gd name="connsiteX41" fmla="*/ 2085764 w 9144000"/>
              <a:gd name="connsiteY41" fmla="*/ 1929095 h 4710429"/>
              <a:gd name="connsiteX42" fmla="*/ 2085764 w 9144000"/>
              <a:gd name="connsiteY42" fmla="*/ 2153931 h 4710429"/>
              <a:gd name="connsiteX43" fmla="*/ 2303780 w 9144000"/>
              <a:gd name="connsiteY43" fmla="*/ 2360885 h 4710429"/>
              <a:gd name="connsiteX44" fmla="*/ 2502747 w 9144000"/>
              <a:gd name="connsiteY44" fmla="*/ 2148915 h 4710429"/>
              <a:gd name="connsiteX45" fmla="*/ 2502747 w 9144000"/>
              <a:gd name="connsiteY45" fmla="*/ 1878284 h 4710429"/>
              <a:gd name="connsiteX46" fmla="*/ 2502747 w 9144000"/>
              <a:gd name="connsiteY46" fmla="*/ 1795851 h 4710429"/>
              <a:gd name="connsiteX47" fmla="*/ 2710604 w 9144000"/>
              <a:gd name="connsiteY47" fmla="*/ 1588680 h 4710429"/>
              <a:gd name="connsiteX48" fmla="*/ 2815590 w 9144000"/>
              <a:gd name="connsiteY48" fmla="*/ 1616593 h 4710429"/>
              <a:gd name="connsiteX49" fmla="*/ 2915074 w 9144000"/>
              <a:gd name="connsiteY49" fmla="*/ 1795851 h 4710429"/>
              <a:gd name="connsiteX50" fmla="*/ 2915074 w 9144000"/>
              <a:gd name="connsiteY50" fmla="*/ 1879592 h 4710429"/>
              <a:gd name="connsiteX51" fmla="*/ 2915074 w 9144000"/>
              <a:gd name="connsiteY51" fmla="*/ 2376150 h 4710429"/>
              <a:gd name="connsiteX52" fmla="*/ 2918884 w 9144000"/>
              <a:gd name="connsiteY52" fmla="*/ 2413005 h 4710429"/>
              <a:gd name="connsiteX53" fmla="*/ 3141980 w 9144000"/>
              <a:gd name="connsiteY53" fmla="*/ 2583103 h 4710429"/>
              <a:gd name="connsiteX54" fmla="*/ 3368887 w 9144000"/>
              <a:gd name="connsiteY54" fmla="*/ 2376150 h 4710429"/>
              <a:gd name="connsiteX55" fmla="*/ 3368887 w 9144000"/>
              <a:gd name="connsiteY55" fmla="*/ 2305057 h 4710429"/>
              <a:gd name="connsiteX56" fmla="*/ 3368887 w 9144000"/>
              <a:gd name="connsiteY56" fmla="*/ 1879592 h 4710429"/>
              <a:gd name="connsiteX57" fmla="*/ 3368887 w 9144000"/>
              <a:gd name="connsiteY57" fmla="*/ 1603945 h 4710429"/>
              <a:gd name="connsiteX58" fmla="*/ 3553883 w 9144000"/>
              <a:gd name="connsiteY58" fmla="*/ 1402007 h 4710429"/>
              <a:gd name="connsiteX59" fmla="*/ 3567854 w 9144000"/>
              <a:gd name="connsiteY59" fmla="*/ 1402007 h 4710429"/>
              <a:gd name="connsiteX60" fmla="*/ 3657177 w 9144000"/>
              <a:gd name="connsiteY60" fmla="*/ 1428830 h 4710429"/>
              <a:gd name="connsiteX61" fmla="*/ 3751580 w 9144000"/>
              <a:gd name="connsiteY61" fmla="*/ 1600238 h 4710429"/>
              <a:gd name="connsiteX62" fmla="*/ 3751580 w 9144000"/>
              <a:gd name="connsiteY62" fmla="*/ 1880901 h 4710429"/>
              <a:gd name="connsiteX63" fmla="*/ 3751580 w 9144000"/>
              <a:gd name="connsiteY63" fmla="*/ 2184462 h 4710429"/>
              <a:gd name="connsiteX64" fmla="*/ 3773593 w 9144000"/>
              <a:gd name="connsiteY64" fmla="*/ 2275835 h 4710429"/>
              <a:gd name="connsiteX65" fmla="*/ 3962400 w 9144000"/>
              <a:gd name="connsiteY65" fmla="*/ 2391415 h 4710429"/>
              <a:gd name="connsiteX66" fmla="*/ 4168987 w 9144000"/>
              <a:gd name="connsiteY66" fmla="*/ 2179228 h 4710429"/>
              <a:gd name="connsiteX67" fmla="*/ 4168987 w 9144000"/>
              <a:gd name="connsiteY67" fmla="*/ 1968567 h 4710429"/>
              <a:gd name="connsiteX68" fmla="*/ 4168987 w 9144000"/>
              <a:gd name="connsiteY68" fmla="*/ 1880901 h 4710429"/>
              <a:gd name="connsiteX69" fmla="*/ 4168987 w 9144000"/>
              <a:gd name="connsiteY69" fmla="*/ 1306926 h 4710429"/>
              <a:gd name="connsiteX70" fmla="*/ 4387004 w 9144000"/>
              <a:gd name="connsiteY70" fmla="*/ 1099755 h 4710429"/>
              <a:gd name="connsiteX71" fmla="*/ 4585970 w 9144000"/>
              <a:gd name="connsiteY71" fmla="*/ 1311942 h 4710429"/>
              <a:gd name="connsiteX72" fmla="*/ 4585970 w 9144000"/>
              <a:gd name="connsiteY72" fmla="*/ 1880901 h 4710429"/>
              <a:gd name="connsiteX73" fmla="*/ 4585970 w 9144000"/>
              <a:gd name="connsiteY73" fmla="*/ 1968567 h 4710429"/>
              <a:gd name="connsiteX74" fmla="*/ 4585970 w 9144000"/>
              <a:gd name="connsiteY74" fmla="*/ 2543850 h 4710429"/>
              <a:gd name="connsiteX75" fmla="*/ 4803987 w 9144000"/>
              <a:gd name="connsiteY75" fmla="*/ 2750803 h 4710429"/>
              <a:gd name="connsiteX76" fmla="*/ 5003377 w 9144000"/>
              <a:gd name="connsiteY76" fmla="*/ 2538616 h 4710429"/>
              <a:gd name="connsiteX77" fmla="*/ 5003377 w 9144000"/>
              <a:gd name="connsiteY77" fmla="*/ 2062557 h 4710429"/>
              <a:gd name="connsiteX78" fmla="*/ 5003377 w 9144000"/>
              <a:gd name="connsiteY78" fmla="*/ 1882209 h 4710429"/>
              <a:gd name="connsiteX79" fmla="*/ 5003377 w 9144000"/>
              <a:gd name="connsiteY79" fmla="*/ 1729774 h 4710429"/>
              <a:gd name="connsiteX80" fmla="*/ 5221394 w 9144000"/>
              <a:gd name="connsiteY80" fmla="*/ 1522821 h 4710429"/>
              <a:gd name="connsiteX81" fmla="*/ 5420360 w 9144000"/>
              <a:gd name="connsiteY81" fmla="*/ 1734790 h 4710429"/>
              <a:gd name="connsiteX82" fmla="*/ 5420360 w 9144000"/>
              <a:gd name="connsiteY82" fmla="*/ 1880901 h 4710429"/>
              <a:gd name="connsiteX83" fmla="*/ 5420360 w 9144000"/>
              <a:gd name="connsiteY83" fmla="*/ 2061249 h 4710429"/>
              <a:gd name="connsiteX84" fmla="*/ 5420360 w 9144000"/>
              <a:gd name="connsiteY84" fmla="*/ 2156548 h 4710429"/>
              <a:gd name="connsiteX85" fmla="*/ 5638377 w 9144000"/>
              <a:gd name="connsiteY85" fmla="*/ 2363501 h 4710429"/>
              <a:gd name="connsiteX86" fmla="*/ 5837344 w 9144000"/>
              <a:gd name="connsiteY86" fmla="*/ 2151314 h 4710429"/>
              <a:gd name="connsiteX87" fmla="*/ 5837344 w 9144000"/>
              <a:gd name="connsiteY87" fmla="*/ 1908814 h 4710429"/>
              <a:gd name="connsiteX88" fmla="*/ 5837344 w 9144000"/>
              <a:gd name="connsiteY88" fmla="*/ 1880901 h 4710429"/>
              <a:gd name="connsiteX89" fmla="*/ 5837344 w 9144000"/>
              <a:gd name="connsiteY89" fmla="*/ 1079473 h 4710429"/>
              <a:gd name="connsiteX90" fmla="*/ 6055784 w 9144000"/>
              <a:gd name="connsiteY90" fmla="*/ 872520 h 4710429"/>
              <a:gd name="connsiteX91" fmla="*/ 6254750 w 9144000"/>
              <a:gd name="connsiteY91" fmla="*/ 1084489 h 4710429"/>
              <a:gd name="connsiteX92" fmla="*/ 6254750 w 9144000"/>
              <a:gd name="connsiteY92" fmla="*/ 1169757 h 4710429"/>
              <a:gd name="connsiteX93" fmla="*/ 6254750 w 9144000"/>
              <a:gd name="connsiteY93" fmla="*/ 1880901 h 4710429"/>
              <a:gd name="connsiteX94" fmla="*/ 6254750 w 9144000"/>
              <a:gd name="connsiteY94" fmla="*/ 1908814 h 4710429"/>
              <a:gd name="connsiteX95" fmla="*/ 6254750 w 9144000"/>
              <a:gd name="connsiteY95" fmla="*/ 2405372 h 4710429"/>
              <a:gd name="connsiteX96" fmla="*/ 6472767 w 9144000"/>
              <a:gd name="connsiteY96" fmla="*/ 2612326 h 4710429"/>
              <a:gd name="connsiteX97" fmla="*/ 6671734 w 9144000"/>
              <a:gd name="connsiteY97" fmla="*/ 2400356 h 4710429"/>
              <a:gd name="connsiteX98" fmla="*/ 6671734 w 9144000"/>
              <a:gd name="connsiteY98" fmla="*/ 1953302 h 4710429"/>
              <a:gd name="connsiteX99" fmla="*/ 6671734 w 9144000"/>
              <a:gd name="connsiteY99" fmla="*/ 1882209 h 4710429"/>
              <a:gd name="connsiteX100" fmla="*/ 6671734 w 9144000"/>
              <a:gd name="connsiteY100" fmla="*/ 1205303 h 4710429"/>
              <a:gd name="connsiteX101" fmla="*/ 6889750 w 9144000"/>
              <a:gd name="connsiteY101" fmla="*/ 998131 h 4710429"/>
              <a:gd name="connsiteX102" fmla="*/ 7088717 w 9144000"/>
              <a:gd name="connsiteY102" fmla="*/ 1210319 h 4710429"/>
              <a:gd name="connsiteX103" fmla="*/ 7088717 w 9144000"/>
              <a:gd name="connsiteY103" fmla="*/ 1243248 h 4710429"/>
              <a:gd name="connsiteX104" fmla="*/ 7088717 w 9144000"/>
              <a:gd name="connsiteY104" fmla="*/ 1882209 h 4710429"/>
              <a:gd name="connsiteX105" fmla="*/ 7088717 w 9144000"/>
              <a:gd name="connsiteY105" fmla="*/ 1953302 h 4710429"/>
              <a:gd name="connsiteX106" fmla="*/ 7088717 w 9144000"/>
              <a:gd name="connsiteY106" fmla="*/ 2763452 h 4710429"/>
              <a:gd name="connsiteX107" fmla="*/ 7307157 w 9144000"/>
              <a:gd name="connsiteY107" fmla="*/ 2970623 h 4710429"/>
              <a:gd name="connsiteX108" fmla="*/ 7506124 w 9144000"/>
              <a:gd name="connsiteY108" fmla="*/ 2758436 h 4710429"/>
              <a:gd name="connsiteX109" fmla="*/ 7506124 w 9144000"/>
              <a:gd name="connsiteY109" fmla="*/ 2324030 h 4710429"/>
              <a:gd name="connsiteX110" fmla="*/ 7506124 w 9144000"/>
              <a:gd name="connsiteY110" fmla="*/ 1934111 h 4710429"/>
              <a:gd name="connsiteX111" fmla="*/ 7506124 w 9144000"/>
              <a:gd name="connsiteY111" fmla="*/ 1878284 h 4710429"/>
              <a:gd name="connsiteX112" fmla="*/ 7506124 w 9144000"/>
              <a:gd name="connsiteY112" fmla="*/ 1239541 h 4710429"/>
              <a:gd name="connsiteX113" fmla="*/ 7506124 w 9144000"/>
              <a:gd name="connsiteY113" fmla="*/ 1104988 h 4710429"/>
              <a:gd name="connsiteX114" fmla="*/ 7724140 w 9144000"/>
              <a:gd name="connsiteY114" fmla="*/ 897817 h 4710429"/>
              <a:gd name="connsiteX115" fmla="*/ 7923107 w 9144000"/>
              <a:gd name="connsiteY115" fmla="*/ 1110004 h 4710429"/>
              <a:gd name="connsiteX116" fmla="*/ 7923107 w 9144000"/>
              <a:gd name="connsiteY116" fmla="*/ 1257205 h 4710429"/>
              <a:gd name="connsiteX117" fmla="*/ 7923107 w 9144000"/>
              <a:gd name="connsiteY117" fmla="*/ 1878284 h 4710429"/>
              <a:gd name="connsiteX118" fmla="*/ 7923107 w 9144000"/>
              <a:gd name="connsiteY118" fmla="*/ 1919064 h 4710429"/>
              <a:gd name="connsiteX119" fmla="*/ 8141124 w 9144000"/>
              <a:gd name="connsiteY119" fmla="*/ 2126017 h 4710429"/>
              <a:gd name="connsiteX120" fmla="*/ 8340514 w 9144000"/>
              <a:gd name="connsiteY120" fmla="*/ 1913830 h 4710429"/>
              <a:gd name="connsiteX121" fmla="*/ 8340514 w 9144000"/>
              <a:gd name="connsiteY121" fmla="*/ 1879592 h 4710429"/>
              <a:gd name="connsiteX122" fmla="*/ 8340514 w 9144000"/>
              <a:gd name="connsiteY122" fmla="*/ 1464377 h 4710429"/>
              <a:gd name="connsiteX123" fmla="*/ 8558530 w 9144000"/>
              <a:gd name="connsiteY123" fmla="*/ 1244557 h 4710429"/>
              <a:gd name="connsiteX124" fmla="*/ 8770197 w 9144000"/>
              <a:gd name="connsiteY124" fmla="*/ 1456744 h 4710429"/>
              <a:gd name="connsiteX125" fmla="*/ 8770197 w 9144000"/>
              <a:gd name="connsiteY125" fmla="*/ 1865635 h 4710429"/>
              <a:gd name="connsiteX126" fmla="*/ 8770197 w 9144000"/>
              <a:gd name="connsiteY126" fmla="*/ 1878284 h 4710429"/>
              <a:gd name="connsiteX127" fmla="*/ 8770197 w 9144000"/>
              <a:gd name="connsiteY127" fmla="*/ 2462508 h 4710429"/>
              <a:gd name="connsiteX128" fmla="*/ 8972973 w 9144000"/>
              <a:gd name="connsiteY128" fmla="*/ 2674695 h 4710429"/>
              <a:gd name="connsiteX129" fmla="*/ 8986943 w 9144000"/>
              <a:gd name="connsiteY129" fmla="*/ 2674695 h 4710429"/>
              <a:gd name="connsiteX130" fmla="*/ 9144000 w 9144000"/>
              <a:gd name="connsiteY130" fmla="*/ 2582013 h 4710429"/>
              <a:gd name="connsiteX131" fmla="*/ 9144000 w 9144000"/>
              <a:gd name="connsiteY131" fmla="*/ 4710429 h 4710429"/>
              <a:gd name="connsiteX132" fmla="*/ 0 w 9144000"/>
              <a:gd name="connsiteY132" fmla="*/ 4710429 h 4710429"/>
              <a:gd name="connsiteX133" fmla="*/ 0 w 9144000"/>
              <a:gd name="connsiteY133" fmla="*/ 2273218 h 4710429"/>
              <a:gd name="connsiteX134" fmla="*/ 0 w 9144000"/>
              <a:gd name="connsiteY134" fmla="*/ 1878284 h 4710429"/>
              <a:gd name="connsiteX135" fmla="*/ 0 w 9144000"/>
              <a:gd name="connsiteY135" fmla="*/ 869903 h 4710429"/>
              <a:gd name="connsiteX136" fmla="*/ 218017 w 9144000"/>
              <a:gd name="connsiteY136" fmla="*/ 662949 h 4710429"/>
              <a:gd name="connsiteX137" fmla="*/ 416984 w 9144000"/>
              <a:gd name="connsiteY137" fmla="*/ 875137 h 4710429"/>
              <a:gd name="connsiteX138" fmla="*/ 416984 w 9144000"/>
              <a:gd name="connsiteY138" fmla="*/ 1096047 h 4710429"/>
              <a:gd name="connsiteX139" fmla="*/ 416984 w 9144000"/>
              <a:gd name="connsiteY139" fmla="*/ 1876975 h 4710429"/>
              <a:gd name="connsiteX140" fmla="*/ 416984 w 9144000"/>
              <a:gd name="connsiteY140" fmla="*/ 2272128 h 4710429"/>
              <a:gd name="connsiteX141" fmla="*/ 416984 w 9144000"/>
              <a:gd name="connsiteY141" fmla="*/ 2498054 h 4710429"/>
              <a:gd name="connsiteX142" fmla="*/ 635424 w 9144000"/>
              <a:gd name="connsiteY142" fmla="*/ 2705008 h 4710429"/>
              <a:gd name="connsiteX143" fmla="*/ 834390 w 9144000"/>
              <a:gd name="connsiteY143" fmla="*/ 2493038 h 4710429"/>
              <a:gd name="connsiteX144" fmla="*/ 834390 w 9144000"/>
              <a:gd name="connsiteY144" fmla="*/ 2112061 h 4710429"/>
              <a:gd name="connsiteX145" fmla="*/ 834390 w 9144000"/>
              <a:gd name="connsiteY145" fmla="*/ 2007821 h 4710429"/>
              <a:gd name="connsiteX146" fmla="*/ 834390 w 9144000"/>
              <a:gd name="connsiteY146" fmla="*/ 1940653 h 4710429"/>
              <a:gd name="connsiteX147" fmla="*/ 834390 w 9144000"/>
              <a:gd name="connsiteY147" fmla="*/ 1868252 h 4710429"/>
              <a:gd name="connsiteX148" fmla="*/ 834390 w 9144000"/>
              <a:gd name="connsiteY148" fmla="*/ 1305618 h 4710429"/>
              <a:gd name="connsiteX149" fmla="*/ 843280 w 9144000"/>
              <a:gd name="connsiteY149" fmla="*/ 1247173 h 4710429"/>
              <a:gd name="connsiteX150" fmla="*/ 1043517 w 9144000"/>
              <a:gd name="connsiteY150" fmla="*/ 1098446 h 4710429"/>
              <a:gd name="connsiteX151" fmla="*/ 1251374 w 9144000"/>
              <a:gd name="connsiteY151" fmla="*/ 1305618 h 4710429"/>
              <a:gd name="connsiteX152" fmla="*/ 1251374 w 9144000"/>
              <a:gd name="connsiteY152" fmla="*/ 1868252 h 4710429"/>
              <a:gd name="connsiteX153" fmla="*/ 1251374 w 9144000"/>
              <a:gd name="connsiteY153" fmla="*/ 1876975 h 4710429"/>
              <a:gd name="connsiteX154" fmla="*/ 1251374 w 9144000"/>
              <a:gd name="connsiteY154" fmla="*/ 2112061 h 4710429"/>
              <a:gd name="connsiteX155" fmla="*/ 1251374 w 9144000"/>
              <a:gd name="connsiteY155" fmla="*/ 2636532 h 4710429"/>
              <a:gd name="connsiteX156" fmla="*/ 1469390 w 9144000"/>
              <a:gd name="connsiteY156" fmla="*/ 2843485 h 4710429"/>
              <a:gd name="connsiteX157" fmla="*/ 1668780 w 9144000"/>
              <a:gd name="connsiteY157" fmla="*/ 2631516 h 4710429"/>
              <a:gd name="connsiteX158" fmla="*/ 1668780 w 9144000"/>
              <a:gd name="connsiteY158" fmla="*/ 1930404 h 4710429"/>
              <a:gd name="connsiteX159" fmla="*/ 1668780 w 9144000"/>
              <a:gd name="connsiteY159" fmla="*/ 1878284 h 4710429"/>
              <a:gd name="connsiteX160" fmla="*/ 1668780 w 9144000"/>
              <a:gd name="connsiteY160" fmla="*/ 1234525 h 4710429"/>
              <a:gd name="connsiteX161" fmla="*/ 1668780 w 9144000"/>
              <a:gd name="connsiteY161" fmla="*/ 527088 h 4710429"/>
              <a:gd name="connsiteX162" fmla="*/ 1886797 w 9144000"/>
              <a:gd name="connsiteY162" fmla="*/ 319917 h 4710429"/>
              <a:gd name="connsiteX163" fmla="*/ 8557260 w 9144000"/>
              <a:gd name="connsiteY163" fmla="*/ 224836 h 4710429"/>
              <a:gd name="connsiteX164" fmla="*/ 8765117 w 9144000"/>
              <a:gd name="connsiteY164" fmla="*/ 431789 h 4710429"/>
              <a:gd name="connsiteX165" fmla="*/ 8765117 w 9144000"/>
              <a:gd name="connsiteY165" fmla="*/ 764573 h 4710429"/>
              <a:gd name="connsiteX166" fmla="*/ 8557260 w 9144000"/>
              <a:gd name="connsiteY166" fmla="*/ 971526 h 4710429"/>
              <a:gd name="connsiteX167" fmla="*/ 8349404 w 9144000"/>
              <a:gd name="connsiteY167" fmla="*/ 764573 h 4710429"/>
              <a:gd name="connsiteX168" fmla="*/ 8349404 w 9144000"/>
              <a:gd name="connsiteY168" fmla="*/ 431789 h 4710429"/>
              <a:gd name="connsiteX169" fmla="*/ 8557260 w 9144000"/>
              <a:gd name="connsiteY169" fmla="*/ 224836 h 4710429"/>
              <a:gd name="connsiteX170" fmla="*/ 2701713 w 9144000"/>
              <a:gd name="connsiteY170" fmla="*/ 222219 h 4710429"/>
              <a:gd name="connsiteX171" fmla="*/ 2908723 w 9144000"/>
              <a:gd name="connsiteY171" fmla="*/ 403876 h 4710429"/>
              <a:gd name="connsiteX172" fmla="*/ 2905760 w 9144000"/>
              <a:gd name="connsiteY172" fmla="*/ 430481 h 4710429"/>
              <a:gd name="connsiteX173" fmla="*/ 2905760 w 9144000"/>
              <a:gd name="connsiteY173" fmla="*/ 1102371 h 4710429"/>
              <a:gd name="connsiteX174" fmla="*/ 2700444 w 9144000"/>
              <a:gd name="connsiteY174" fmla="*/ 1270071 h 4710429"/>
              <a:gd name="connsiteX175" fmla="*/ 2493857 w 9144000"/>
              <a:gd name="connsiteY175" fmla="*/ 1064208 h 4710429"/>
              <a:gd name="connsiteX176" fmla="*/ 2493857 w 9144000"/>
              <a:gd name="connsiteY176" fmla="*/ 698496 h 4710429"/>
              <a:gd name="connsiteX177" fmla="*/ 2493857 w 9144000"/>
              <a:gd name="connsiteY177" fmla="*/ 429173 h 4710429"/>
              <a:gd name="connsiteX178" fmla="*/ 2701713 w 9144000"/>
              <a:gd name="connsiteY178" fmla="*/ 222219 h 4710429"/>
              <a:gd name="connsiteX179" fmla="*/ 6852920 w 9144000"/>
              <a:gd name="connsiteY179" fmla="*/ 0 h 4710429"/>
              <a:gd name="connsiteX180" fmla="*/ 7060777 w 9144000"/>
              <a:gd name="connsiteY180" fmla="*/ 206954 h 4710429"/>
              <a:gd name="connsiteX181" fmla="*/ 7060777 w 9144000"/>
              <a:gd name="connsiteY181" fmla="*/ 539737 h 4710429"/>
              <a:gd name="connsiteX182" fmla="*/ 6852920 w 9144000"/>
              <a:gd name="connsiteY182" fmla="*/ 746690 h 4710429"/>
              <a:gd name="connsiteX183" fmla="*/ 6645064 w 9144000"/>
              <a:gd name="connsiteY183" fmla="*/ 539737 h 4710429"/>
              <a:gd name="connsiteX184" fmla="*/ 6645064 w 9144000"/>
              <a:gd name="connsiteY184" fmla="*/ 206954 h 4710429"/>
              <a:gd name="connsiteX185" fmla="*/ 6852920 w 9144000"/>
              <a:gd name="connsiteY185" fmla="*/ 0 h 4710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9144000" h="4710429">
                <a:moveTo>
                  <a:pt x="4976284" y="3727345"/>
                </a:moveTo>
                <a:cubicBezTo>
                  <a:pt x="4861560" y="3727345"/>
                  <a:pt x="4768427" y="3820245"/>
                  <a:pt x="4768427" y="3934517"/>
                </a:cubicBezTo>
                <a:cubicBezTo>
                  <a:pt x="4768427" y="4048788"/>
                  <a:pt x="4861560" y="4141470"/>
                  <a:pt x="4976284" y="4141470"/>
                </a:cubicBezTo>
                <a:cubicBezTo>
                  <a:pt x="5091007" y="4141470"/>
                  <a:pt x="5184140" y="4048788"/>
                  <a:pt x="5184140" y="3934517"/>
                </a:cubicBezTo>
                <a:cubicBezTo>
                  <a:pt x="5184140" y="3820245"/>
                  <a:pt x="5091007" y="3727345"/>
                  <a:pt x="4976284" y="3727345"/>
                </a:cubicBezTo>
                <a:close/>
                <a:moveTo>
                  <a:pt x="1126490" y="3271568"/>
                </a:moveTo>
                <a:cubicBezTo>
                  <a:pt x="1011767" y="3271568"/>
                  <a:pt x="918633" y="3364250"/>
                  <a:pt x="918633" y="3478521"/>
                </a:cubicBezTo>
                <a:cubicBezTo>
                  <a:pt x="918633" y="3592793"/>
                  <a:pt x="1011767" y="3685475"/>
                  <a:pt x="1126490" y="3685475"/>
                </a:cubicBezTo>
                <a:cubicBezTo>
                  <a:pt x="1241214" y="3685475"/>
                  <a:pt x="1334347" y="3592793"/>
                  <a:pt x="1334347" y="3478521"/>
                </a:cubicBezTo>
                <a:cubicBezTo>
                  <a:pt x="1334347" y="3364250"/>
                  <a:pt x="1241214" y="3271568"/>
                  <a:pt x="1126490" y="3271568"/>
                </a:cubicBezTo>
                <a:close/>
                <a:moveTo>
                  <a:pt x="3101340" y="2783951"/>
                </a:moveTo>
                <a:cubicBezTo>
                  <a:pt x="2986194" y="2783951"/>
                  <a:pt x="2893060" y="2876633"/>
                  <a:pt x="2893060" y="2990904"/>
                </a:cubicBezTo>
                <a:cubicBezTo>
                  <a:pt x="2893060" y="3105176"/>
                  <a:pt x="2986194" y="3197858"/>
                  <a:pt x="3101340" y="3197858"/>
                </a:cubicBezTo>
                <a:cubicBezTo>
                  <a:pt x="3216064" y="3197858"/>
                  <a:pt x="3309197" y="3105176"/>
                  <a:pt x="3309197" y="2990904"/>
                </a:cubicBezTo>
                <a:cubicBezTo>
                  <a:pt x="3309197" y="2876633"/>
                  <a:pt x="3216064" y="2783951"/>
                  <a:pt x="3101340" y="2783951"/>
                </a:cubicBezTo>
                <a:close/>
                <a:moveTo>
                  <a:pt x="5629487" y="2529893"/>
                </a:moveTo>
                <a:cubicBezTo>
                  <a:pt x="5519844" y="2529893"/>
                  <a:pt x="5430520" y="2613634"/>
                  <a:pt x="5421630" y="2720273"/>
                </a:cubicBezTo>
                <a:cubicBezTo>
                  <a:pt x="5421630" y="2725507"/>
                  <a:pt x="5420360" y="2730522"/>
                  <a:pt x="5420360" y="2736847"/>
                </a:cubicBezTo>
                <a:lnTo>
                  <a:pt x="5420360" y="2752112"/>
                </a:lnTo>
                <a:lnTo>
                  <a:pt x="5420360" y="3397179"/>
                </a:lnTo>
                <a:cubicBezTo>
                  <a:pt x="5420360" y="3511450"/>
                  <a:pt x="5513494" y="3604351"/>
                  <a:pt x="5628217" y="3604351"/>
                </a:cubicBezTo>
                <a:cubicBezTo>
                  <a:pt x="5742940" y="3604351"/>
                  <a:pt x="5836074" y="3511450"/>
                  <a:pt x="5836074" y="3397179"/>
                </a:cubicBezTo>
                <a:lnTo>
                  <a:pt x="5836074" y="2736847"/>
                </a:lnTo>
                <a:lnTo>
                  <a:pt x="5837344" y="2736847"/>
                </a:lnTo>
                <a:cubicBezTo>
                  <a:pt x="5837344" y="2622575"/>
                  <a:pt x="5744210" y="2529893"/>
                  <a:pt x="5629487" y="2529893"/>
                </a:cubicBezTo>
                <a:close/>
                <a:moveTo>
                  <a:pt x="8128424" y="2263187"/>
                </a:moveTo>
                <a:cubicBezTo>
                  <a:pt x="8013700" y="2263187"/>
                  <a:pt x="7920567" y="2355869"/>
                  <a:pt x="7920567" y="2470140"/>
                </a:cubicBezTo>
                <a:cubicBezTo>
                  <a:pt x="7920567" y="2584412"/>
                  <a:pt x="8013700" y="2677094"/>
                  <a:pt x="8128424" y="2677094"/>
                </a:cubicBezTo>
                <a:cubicBezTo>
                  <a:pt x="8243147" y="2677094"/>
                  <a:pt x="8336280" y="2584412"/>
                  <a:pt x="8336280" y="2470140"/>
                </a:cubicBezTo>
                <a:cubicBezTo>
                  <a:pt x="8336280" y="2355869"/>
                  <a:pt x="8243147" y="2263187"/>
                  <a:pt x="8128424" y="2263187"/>
                </a:cubicBezTo>
                <a:close/>
                <a:moveTo>
                  <a:pt x="5203614" y="538428"/>
                </a:moveTo>
                <a:cubicBezTo>
                  <a:pt x="5318337" y="538428"/>
                  <a:pt x="5411470" y="631110"/>
                  <a:pt x="5411470" y="745382"/>
                </a:cubicBezTo>
                <a:lnTo>
                  <a:pt x="5411470" y="1078165"/>
                </a:lnTo>
                <a:cubicBezTo>
                  <a:pt x="5411470" y="1192437"/>
                  <a:pt x="5318337" y="1285337"/>
                  <a:pt x="5203614" y="1285337"/>
                </a:cubicBezTo>
                <a:cubicBezTo>
                  <a:pt x="5087197" y="1285337"/>
                  <a:pt x="4994064" y="1192437"/>
                  <a:pt x="4995334" y="1078165"/>
                </a:cubicBezTo>
                <a:lnTo>
                  <a:pt x="4995334" y="745382"/>
                </a:lnTo>
                <a:cubicBezTo>
                  <a:pt x="4995334" y="631110"/>
                  <a:pt x="5088467" y="538428"/>
                  <a:pt x="5203614" y="538428"/>
                </a:cubicBezTo>
                <a:close/>
                <a:moveTo>
                  <a:pt x="1886797" y="319917"/>
                </a:moveTo>
                <a:cubicBezTo>
                  <a:pt x="1998980" y="325151"/>
                  <a:pt x="2085764" y="421540"/>
                  <a:pt x="2085764" y="532104"/>
                </a:cubicBezTo>
                <a:lnTo>
                  <a:pt x="2085764" y="750616"/>
                </a:lnTo>
                <a:lnTo>
                  <a:pt x="2085764" y="1876975"/>
                </a:lnTo>
                <a:lnTo>
                  <a:pt x="2085764" y="1929095"/>
                </a:lnTo>
                <a:lnTo>
                  <a:pt x="2085764" y="2153931"/>
                </a:lnTo>
                <a:cubicBezTo>
                  <a:pt x="2085764" y="2271910"/>
                  <a:pt x="2183977" y="2365900"/>
                  <a:pt x="2303780" y="2360885"/>
                </a:cubicBezTo>
                <a:cubicBezTo>
                  <a:pt x="2415963" y="2355869"/>
                  <a:pt x="2502747" y="2259261"/>
                  <a:pt x="2502747" y="2148915"/>
                </a:cubicBezTo>
                <a:lnTo>
                  <a:pt x="2502747" y="1878284"/>
                </a:lnTo>
                <a:lnTo>
                  <a:pt x="2502747" y="1795851"/>
                </a:lnTo>
                <a:cubicBezTo>
                  <a:pt x="2502747" y="1681362"/>
                  <a:pt x="2595880" y="1588680"/>
                  <a:pt x="2710604" y="1588680"/>
                </a:cubicBezTo>
                <a:cubicBezTo>
                  <a:pt x="2749127" y="1588680"/>
                  <a:pt x="2784687" y="1598929"/>
                  <a:pt x="2815590" y="1616593"/>
                </a:cubicBezTo>
                <a:cubicBezTo>
                  <a:pt x="2879090" y="1653448"/>
                  <a:pt x="2915074" y="1722142"/>
                  <a:pt x="2915074" y="1795851"/>
                </a:cubicBezTo>
                <a:lnTo>
                  <a:pt x="2915074" y="1879592"/>
                </a:lnTo>
                <a:lnTo>
                  <a:pt x="2915074" y="2376150"/>
                </a:lnTo>
                <a:cubicBezTo>
                  <a:pt x="2915074" y="2388798"/>
                  <a:pt x="2916343" y="2400356"/>
                  <a:pt x="2918884" y="2413005"/>
                </a:cubicBezTo>
                <a:cubicBezTo>
                  <a:pt x="2937934" y="2509612"/>
                  <a:pt x="3031067" y="2583103"/>
                  <a:pt x="3141980" y="2583103"/>
                </a:cubicBezTo>
                <a:cubicBezTo>
                  <a:pt x="3268133" y="2583103"/>
                  <a:pt x="3368887" y="2490421"/>
                  <a:pt x="3368887" y="2376150"/>
                </a:cubicBezTo>
                <a:lnTo>
                  <a:pt x="3368887" y="2305057"/>
                </a:lnTo>
                <a:lnTo>
                  <a:pt x="3368887" y="1879592"/>
                </a:lnTo>
                <a:lnTo>
                  <a:pt x="3368887" y="1603945"/>
                </a:lnTo>
                <a:cubicBezTo>
                  <a:pt x="3368887" y="1499923"/>
                  <a:pt x="3448050" y="1408331"/>
                  <a:pt x="3553883" y="1402007"/>
                </a:cubicBezTo>
                <a:cubicBezTo>
                  <a:pt x="3558963" y="1402007"/>
                  <a:pt x="3562773" y="1402007"/>
                  <a:pt x="3567854" y="1402007"/>
                </a:cubicBezTo>
                <a:cubicBezTo>
                  <a:pt x="3600027" y="1402007"/>
                  <a:pt x="3630507" y="1412257"/>
                  <a:pt x="3657177" y="1428830"/>
                </a:cubicBezTo>
                <a:cubicBezTo>
                  <a:pt x="3717290" y="1464377"/>
                  <a:pt x="3751580" y="1530235"/>
                  <a:pt x="3751580" y="1600238"/>
                </a:cubicBezTo>
                <a:lnTo>
                  <a:pt x="3751580" y="1880901"/>
                </a:lnTo>
                <a:lnTo>
                  <a:pt x="3751580" y="2184462"/>
                </a:lnTo>
                <a:cubicBezTo>
                  <a:pt x="3751580" y="2217391"/>
                  <a:pt x="3759200" y="2247922"/>
                  <a:pt x="3773593" y="2275835"/>
                </a:cubicBezTo>
                <a:cubicBezTo>
                  <a:pt x="3807884" y="2344311"/>
                  <a:pt x="3879427" y="2391415"/>
                  <a:pt x="3962400" y="2391415"/>
                </a:cubicBezTo>
                <a:cubicBezTo>
                  <a:pt x="4077124" y="2390107"/>
                  <a:pt x="4168987" y="2293717"/>
                  <a:pt x="4168987" y="2179228"/>
                </a:cubicBezTo>
                <a:lnTo>
                  <a:pt x="4168987" y="1968567"/>
                </a:lnTo>
                <a:lnTo>
                  <a:pt x="4168987" y="1880901"/>
                </a:lnTo>
                <a:lnTo>
                  <a:pt x="4168987" y="1306926"/>
                </a:lnTo>
                <a:cubicBezTo>
                  <a:pt x="4168987" y="1188729"/>
                  <a:pt x="4268470" y="1094739"/>
                  <a:pt x="4387004" y="1099755"/>
                </a:cubicBezTo>
                <a:cubicBezTo>
                  <a:pt x="4499187" y="1104988"/>
                  <a:pt x="4585970" y="1201378"/>
                  <a:pt x="4585970" y="1311942"/>
                </a:cubicBezTo>
                <a:lnTo>
                  <a:pt x="4585970" y="1880901"/>
                </a:lnTo>
                <a:lnTo>
                  <a:pt x="4585970" y="1968567"/>
                </a:lnTo>
                <a:lnTo>
                  <a:pt x="4585970" y="2543850"/>
                </a:lnTo>
                <a:cubicBezTo>
                  <a:pt x="4585970" y="2661829"/>
                  <a:pt x="4685454" y="2755819"/>
                  <a:pt x="4803987" y="2750803"/>
                </a:cubicBezTo>
                <a:cubicBezTo>
                  <a:pt x="4916594" y="2745788"/>
                  <a:pt x="5003377" y="2649180"/>
                  <a:pt x="5003377" y="2538616"/>
                </a:cubicBezTo>
                <a:lnTo>
                  <a:pt x="5003377" y="2062557"/>
                </a:lnTo>
                <a:lnTo>
                  <a:pt x="5003377" y="1882209"/>
                </a:lnTo>
                <a:lnTo>
                  <a:pt x="5003377" y="1729774"/>
                </a:lnTo>
                <a:cubicBezTo>
                  <a:pt x="5003377" y="1611578"/>
                  <a:pt x="5101590" y="1517587"/>
                  <a:pt x="5221394" y="1522821"/>
                </a:cubicBezTo>
                <a:cubicBezTo>
                  <a:pt x="5333577" y="1527837"/>
                  <a:pt x="5420360" y="1624226"/>
                  <a:pt x="5420360" y="1734790"/>
                </a:cubicBezTo>
                <a:lnTo>
                  <a:pt x="5420360" y="1880901"/>
                </a:lnTo>
                <a:lnTo>
                  <a:pt x="5420360" y="2061249"/>
                </a:lnTo>
                <a:lnTo>
                  <a:pt x="5420360" y="2156548"/>
                </a:lnTo>
                <a:cubicBezTo>
                  <a:pt x="5420360" y="2274527"/>
                  <a:pt x="5518574" y="2368517"/>
                  <a:pt x="5638377" y="2363501"/>
                </a:cubicBezTo>
                <a:cubicBezTo>
                  <a:pt x="5750560" y="2358486"/>
                  <a:pt x="5837344" y="2261878"/>
                  <a:pt x="5837344" y="2151314"/>
                </a:cubicBezTo>
                <a:lnTo>
                  <a:pt x="5837344" y="1908814"/>
                </a:lnTo>
                <a:lnTo>
                  <a:pt x="5837344" y="1880901"/>
                </a:lnTo>
                <a:lnTo>
                  <a:pt x="5837344" y="1079473"/>
                </a:lnTo>
                <a:cubicBezTo>
                  <a:pt x="5837344" y="961277"/>
                  <a:pt x="5935557" y="867286"/>
                  <a:pt x="6055784" y="872520"/>
                </a:cubicBezTo>
                <a:cubicBezTo>
                  <a:pt x="6167967" y="877536"/>
                  <a:pt x="6254750" y="974143"/>
                  <a:pt x="6254750" y="1084489"/>
                </a:cubicBezTo>
                <a:lnTo>
                  <a:pt x="6254750" y="1169757"/>
                </a:lnTo>
                <a:lnTo>
                  <a:pt x="6254750" y="1880901"/>
                </a:lnTo>
                <a:lnTo>
                  <a:pt x="6254750" y="1908814"/>
                </a:lnTo>
                <a:lnTo>
                  <a:pt x="6254750" y="2405372"/>
                </a:lnTo>
                <a:cubicBezTo>
                  <a:pt x="6254750" y="2523569"/>
                  <a:pt x="6352964" y="2617559"/>
                  <a:pt x="6472767" y="2612326"/>
                </a:cubicBezTo>
                <a:cubicBezTo>
                  <a:pt x="6584950" y="2607310"/>
                  <a:pt x="6671734" y="2510702"/>
                  <a:pt x="6671734" y="2400356"/>
                </a:cubicBezTo>
                <a:lnTo>
                  <a:pt x="6671734" y="1953302"/>
                </a:lnTo>
                <a:lnTo>
                  <a:pt x="6671734" y="1882209"/>
                </a:lnTo>
                <a:lnTo>
                  <a:pt x="6671734" y="1205303"/>
                </a:lnTo>
                <a:cubicBezTo>
                  <a:pt x="6671734" y="1087106"/>
                  <a:pt x="6769947" y="993116"/>
                  <a:pt x="6889750" y="998131"/>
                </a:cubicBezTo>
                <a:cubicBezTo>
                  <a:pt x="7002357" y="1003365"/>
                  <a:pt x="7088717" y="1099755"/>
                  <a:pt x="7088717" y="1210319"/>
                </a:cubicBezTo>
                <a:lnTo>
                  <a:pt x="7088717" y="1243248"/>
                </a:lnTo>
                <a:lnTo>
                  <a:pt x="7088717" y="1882209"/>
                </a:lnTo>
                <a:lnTo>
                  <a:pt x="7088717" y="1953302"/>
                </a:lnTo>
                <a:lnTo>
                  <a:pt x="7088717" y="2763452"/>
                </a:lnTo>
                <a:cubicBezTo>
                  <a:pt x="7088717" y="2881649"/>
                  <a:pt x="7186930" y="2975639"/>
                  <a:pt x="7307157" y="2970623"/>
                </a:cubicBezTo>
                <a:cubicBezTo>
                  <a:pt x="7419340" y="2965390"/>
                  <a:pt x="7506124" y="2869000"/>
                  <a:pt x="7506124" y="2758436"/>
                </a:cubicBezTo>
                <a:lnTo>
                  <a:pt x="7506124" y="2324030"/>
                </a:lnTo>
                <a:lnTo>
                  <a:pt x="7506124" y="1934111"/>
                </a:lnTo>
                <a:lnTo>
                  <a:pt x="7506124" y="1878284"/>
                </a:lnTo>
                <a:lnTo>
                  <a:pt x="7506124" y="1239541"/>
                </a:lnTo>
                <a:lnTo>
                  <a:pt x="7506124" y="1104988"/>
                </a:lnTo>
                <a:cubicBezTo>
                  <a:pt x="7506124" y="986791"/>
                  <a:pt x="7605607" y="892801"/>
                  <a:pt x="7724140" y="897817"/>
                </a:cubicBezTo>
                <a:cubicBezTo>
                  <a:pt x="7836324" y="903050"/>
                  <a:pt x="7923107" y="999440"/>
                  <a:pt x="7923107" y="1110004"/>
                </a:cubicBezTo>
                <a:lnTo>
                  <a:pt x="7923107" y="1257205"/>
                </a:lnTo>
                <a:lnTo>
                  <a:pt x="7923107" y="1878284"/>
                </a:lnTo>
                <a:lnTo>
                  <a:pt x="7923107" y="1919064"/>
                </a:lnTo>
                <a:cubicBezTo>
                  <a:pt x="7923107" y="2037043"/>
                  <a:pt x="8021320" y="2131033"/>
                  <a:pt x="8141124" y="2126017"/>
                </a:cubicBezTo>
                <a:cubicBezTo>
                  <a:pt x="8253730" y="2121002"/>
                  <a:pt x="8340514" y="2024394"/>
                  <a:pt x="8340514" y="1913830"/>
                </a:cubicBezTo>
                <a:lnTo>
                  <a:pt x="8340514" y="1879592"/>
                </a:lnTo>
                <a:lnTo>
                  <a:pt x="8340514" y="1464377"/>
                </a:lnTo>
                <a:cubicBezTo>
                  <a:pt x="8340514" y="1346180"/>
                  <a:pt x="8438727" y="1239541"/>
                  <a:pt x="8558530" y="1244557"/>
                </a:cubicBezTo>
                <a:cubicBezTo>
                  <a:pt x="8670713" y="1249572"/>
                  <a:pt x="8770197" y="1346180"/>
                  <a:pt x="8770197" y="1456744"/>
                </a:cubicBezTo>
                <a:lnTo>
                  <a:pt x="8770197" y="1865635"/>
                </a:lnTo>
                <a:lnTo>
                  <a:pt x="8770197" y="1878284"/>
                </a:lnTo>
                <a:lnTo>
                  <a:pt x="8770197" y="2462508"/>
                </a:lnTo>
                <a:cubicBezTo>
                  <a:pt x="8770197" y="2575471"/>
                  <a:pt x="8859520" y="2672078"/>
                  <a:pt x="8972973" y="2674695"/>
                </a:cubicBezTo>
                <a:cubicBezTo>
                  <a:pt x="8978053" y="2674695"/>
                  <a:pt x="8981863" y="2674695"/>
                  <a:pt x="8986943" y="2674695"/>
                </a:cubicBezTo>
                <a:cubicBezTo>
                  <a:pt x="9053407" y="2672078"/>
                  <a:pt x="9110980" y="2635223"/>
                  <a:pt x="9144000" y="2582013"/>
                </a:cubicBezTo>
                <a:lnTo>
                  <a:pt x="9144000" y="4710429"/>
                </a:lnTo>
                <a:lnTo>
                  <a:pt x="0" y="4710429"/>
                </a:lnTo>
                <a:lnTo>
                  <a:pt x="0" y="2273218"/>
                </a:lnTo>
                <a:lnTo>
                  <a:pt x="0" y="1878284"/>
                </a:lnTo>
                <a:lnTo>
                  <a:pt x="0" y="869903"/>
                </a:lnTo>
                <a:cubicBezTo>
                  <a:pt x="0" y="751924"/>
                  <a:pt x="98213" y="657934"/>
                  <a:pt x="218017" y="662949"/>
                </a:cubicBezTo>
                <a:cubicBezTo>
                  <a:pt x="330200" y="667965"/>
                  <a:pt x="416984" y="764573"/>
                  <a:pt x="416984" y="875137"/>
                </a:cubicBezTo>
                <a:lnTo>
                  <a:pt x="416984" y="1096047"/>
                </a:lnTo>
                <a:lnTo>
                  <a:pt x="416984" y="1876975"/>
                </a:lnTo>
                <a:lnTo>
                  <a:pt x="416984" y="2272128"/>
                </a:lnTo>
                <a:lnTo>
                  <a:pt x="416984" y="2498054"/>
                </a:lnTo>
                <a:cubicBezTo>
                  <a:pt x="416984" y="2616251"/>
                  <a:pt x="516467" y="2710241"/>
                  <a:pt x="635424" y="2705008"/>
                </a:cubicBezTo>
                <a:cubicBezTo>
                  <a:pt x="747607" y="2699992"/>
                  <a:pt x="834390" y="2603603"/>
                  <a:pt x="834390" y="2493038"/>
                </a:cubicBezTo>
                <a:lnTo>
                  <a:pt x="834390" y="2112061"/>
                </a:lnTo>
                <a:lnTo>
                  <a:pt x="834390" y="2007821"/>
                </a:lnTo>
                <a:cubicBezTo>
                  <a:pt x="834390" y="2007821"/>
                  <a:pt x="834390" y="1960934"/>
                  <a:pt x="834390" y="1940653"/>
                </a:cubicBezTo>
                <a:lnTo>
                  <a:pt x="834390" y="1868252"/>
                </a:lnTo>
                <a:lnTo>
                  <a:pt x="834390" y="1305618"/>
                </a:lnTo>
                <a:cubicBezTo>
                  <a:pt x="834390" y="1285337"/>
                  <a:pt x="836930" y="1264838"/>
                  <a:pt x="843280" y="1247173"/>
                </a:cubicBezTo>
                <a:cubicBezTo>
                  <a:pt x="868680" y="1162124"/>
                  <a:pt x="949113" y="1098446"/>
                  <a:pt x="1043517" y="1098446"/>
                </a:cubicBezTo>
                <a:cubicBezTo>
                  <a:pt x="1158240" y="1098446"/>
                  <a:pt x="1251374" y="1191346"/>
                  <a:pt x="1251374" y="1305618"/>
                </a:cubicBezTo>
                <a:lnTo>
                  <a:pt x="1251374" y="1868252"/>
                </a:lnTo>
                <a:lnTo>
                  <a:pt x="1251374" y="1876975"/>
                </a:lnTo>
                <a:lnTo>
                  <a:pt x="1251374" y="2112061"/>
                </a:lnTo>
                <a:lnTo>
                  <a:pt x="1251374" y="2636532"/>
                </a:lnTo>
                <a:cubicBezTo>
                  <a:pt x="1251374" y="2754511"/>
                  <a:pt x="1349587" y="2848501"/>
                  <a:pt x="1469390" y="2843485"/>
                </a:cubicBezTo>
                <a:cubicBezTo>
                  <a:pt x="1581997" y="2838470"/>
                  <a:pt x="1668780" y="2741862"/>
                  <a:pt x="1668780" y="2631516"/>
                </a:cubicBezTo>
                <a:lnTo>
                  <a:pt x="1668780" y="1930404"/>
                </a:lnTo>
                <a:lnTo>
                  <a:pt x="1668780" y="1878284"/>
                </a:lnTo>
                <a:lnTo>
                  <a:pt x="1668780" y="1234525"/>
                </a:lnTo>
                <a:lnTo>
                  <a:pt x="1668780" y="527088"/>
                </a:lnTo>
                <a:cubicBezTo>
                  <a:pt x="1668780" y="408892"/>
                  <a:pt x="1766994" y="314901"/>
                  <a:pt x="1886797" y="319917"/>
                </a:cubicBezTo>
                <a:close/>
                <a:moveTo>
                  <a:pt x="8557260" y="224836"/>
                </a:moveTo>
                <a:cubicBezTo>
                  <a:pt x="8671983" y="224836"/>
                  <a:pt x="8765117" y="317518"/>
                  <a:pt x="8765117" y="431789"/>
                </a:cubicBezTo>
                <a:lnTo>
                  <a:pt x="8765117" y="764573"/>
                </a:lnTo>
                <a:cubicBezTo>
                  <a:pt x="8765117" y="878844"/>
                  <a:pt x="8671983" y="971526"/>
                  <a:pt x="8557260" y="971526"/>
                </a:cubicBezTo>
                <a:cubicBezTo>
                  <a:pt x="8442537" y="971526"/>
                  <a:pt x="8349404" y="878844"/>
                  <a:pt x="8349404" y="764573"/>
                </a:cubicBezTo>
                <a:lnTo>
                  <a:pt x="8349404" y="431789"/>
                </a:lnTo>
                <a:cubicBezTo>
                  <a:pt x="8349404" y="317518"/>
                  <a:pt x="8442537" y="224836"/>
                  <a:pt x="8557260" y="224836"/>
                </a:cubicBezTo>
                <a:close/>
                <a:moveTo>
                  <a:pt x="2701713" y="222219"/>
                </a:moveTo>
                <a:cubicBezTo>
                  <a:pt x="2807547" y="222219"/>
                  <a:pt x="2895600" y="300944"/>
                  <a:pt x="2908723" y="403876"/>
                </a:cubicBezTo>
                <a:cubicBezTo>
                  <a:pt x="2907030" y="412817"/>
                  <a:pt x="2905760" y="421540"/>
                  <a:pt x="2905760" y="430481"/>
                </a:cubicBezTo>
                <a:lnTo>
                  <a:pt x="2905760" y="1102371"/>
                </a:lnTo>
                <a:cubicBezTo>
                  <a:pt x="2886710" y="1197670"/>
                  <a:pt x="2802467" y="1270071"/>
                  <a:pt x="2700444" y="1270071"/>
                </a:cubicBezTo>
                <a:cubicBezTo>
                  <a:pt x="2585720" y="1270071"/>
                  <a:pt x="2492587" y="1177389"/>
                  <a:pt x="2493857" y="1064208"/>
                </a:cubicBezTo>
                <a:lnTo>
                  <a:pt x="2493857" y="698496"/>
                </a:lnTo>
                <a:lnTo>
                  <a:pt x="2493857" y="429173"/>
                </a:lnTo>
                <a:cubicBezTo>
                  <a:pt x="2493857" y="314901"/>
                  <a:pt x="2586990" y="222219"/>
                  <a:pt x="2701713" y="222219"/>
                </a:cubicBezTo>
                <a:close/>
                <a:moveTo>
                  <a:pt x="6852920" y="0"/>
                </a:moveTo>
                <a:cubicBezTo>
                  <a:pt x="6967644" y="0"/>
                  <a:pt x="7060777" y="92682"/>
                  <a:pt x="7060777" y="206954"/>
                </a:cubicBezTo>
                <a:lnTo>
                  <a:pt x="7060777" y="539737"/>
                </a:lnTo>
                <a:cubicBezTo>
                  <a:pt x="7060777" y="654008"/>
                  <a:pt x="6967644" y="746690"/>
                  <a:pt x="6852920" y="746690"/>
                </a:cubicBezTo>
                <a:cubicBezTo>
                  <a:pt x="6738197" y="746690"/>
                  <a:pt x="6645064" y="654008"/>
                  <a:pt x="6645064" y="539737"/>
                </a:cubicBezTo>
                <a:lnTo>
                  <a:pt x="6645064" y="206954"/>
                </a:lnTo>
                <a:cubicBezTo>
                  <a:pt x="6645064" y="92682"/>
                  <a:pt x="6738197" y="0"/>
                  <a:pt x="6852920" y="0"/>
                </a:cubicBezTo>
                <a:close/>
              </a:path>
            </a:pathLst>
          </a:custGeom>
          <a:solidFill>
            <a:srgbClr val="00B0F0"/>
          </a:solid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64589"/>
            <a:ext cx="7886700" cy="1333500"/>
          </a:xfrm>
          <a:prstGeom prst="rect">
            <a:avLst/>
          </a:prstGeom>
        </p:spPr>
        <p:txBody>
          <a:bodyPr anchor="b">
            <a:noAutofit/>
          </a:bodyPr>
          <a:lstStyle>
            <a:lvl1pPr>
              <a:defRPr sz="54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1725077"/>
            <a:ext cx="7886700" cy="563469"/>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43FE0EA0-960F-BE4C-BB1C-92652B9C4B6D}"/>
              </a:ext>
            </a:extLst>
          </p:cNvPr>
          <p:cNvSpPr>
            <a:spLocks noGrp="1"/>
          </p:cNvSpPr>
          <p:nvPr>
            <p:ph type="pic" sz="quarter" idx="13"/>
          </p:nvPr>
        </p:nvSpPr>
        <p:spPr>
          <a:xfrm>
            <a:off x="0" y="0"/>
            <a:ext cx="9144000" cy="4094474"/>
          </a:xfrm>
          <a:custGeom>
            <a:avLst/>
            <a:gdLst>
              <a:gd name="connsiteX0" fmla="*/ 1224704 w 9144000"/>
              <a:gd name="connsiteY0" fmla="*/ 3361639 h 4094474"/>
              <a:gd name="connsiteX1" fmla="*/ 1432560 w 9144000"/>
              <a:gd name="connsiteY1" fmla="*/ 3568638 h 4094474"/>
              <a:gd name="connsiteX2" fmla="*/ 1224704 w 9144000"/>
              <a:gd name="connsiteY2" fmla="*/ 3775636 h 4094474"/>
              <a:gd name="connsiteX3" fmla="*/ 1016847 w 9144000"/>
              <a:gd name="connsiteY3" fmla="*/ 3568638 h 4094474"/>
              <a:gd name="connsiteX4" fmla="*/ 1224704 w 9144000"/>
              <a:gd name="connsiteY4" fmla="*/ 3361639 h 4094474"/>
              <a:gd name="connsiteX5" fmla="*/ 2885440 w 9144000"/>
              <a:gd name="connsiteY5" fmla="*/ 3045455 h 4094474"/>
              <a:gd name="connsiteX6" fmla="*/ 3093297 w 9144000"/>
              <a:gd name="connsiteY6" fmla="*/ 3252453 h 4094474"/>
              <a:gd name="connsiteX7" fmla="*/ 3093297 w 9144000"/>
              <a:gd name="connsiteY7" fmla="*/ 3611857 h 4094474"/>
              <a:gd name="connsiteX8" fmla="*/ 3093297 w 9144000"/>
              <a:gd name="connsiteY8" fmla="*/ 3887476 h 4094474"/>
              <a:gd name="connsiteX9" fmla="*/ 2885440 w 9144000"/>
              <a:gd name="connsiteY9" fmla="*/ 4094474 h 4094474"/>
              <a:gd name="connsiteX10" fmla="*/ 2678007 w 9144000"/>
              <a:gd name="connsiteY10" fmla="*/ 3887476 h 4094474"/>
              <a:gd name="connsiteX11" fmla="*/ 2678007 w 9144000"/>
              <a:gd name="connsiteY11" fmla="*/ 3611857 h 4094474"/>
              <a:gd name="connsiteX12" fmla="*/ 2678007 w 9144000"/>
              <a:gd name="connsiteY12" fmla="*/ 3252453 h 4094474"/>
              <a:gd name="connsiteX13" fmla="*/ 2885440 w 9144000"/>
              <a:gd name="connsiteY13" fmla="*/ 3045455 h 4094474"/>
              <a:gd name="connsiteX14" fmla="*/ 5376334 w 9144000"/>
              <a:gd name="connsiteY14" fmla="*/ 2975697 h 4094474"/>
              <a:gd name="connsiteX15" fmla="*/ 5584190 w 9144000"/>
              <a:gd name="connsiteY15" fmla="*/ 3182695 h 4094474"/>
              <a:gd name="connsiteX16" fmla="*/ 5584190 w 9144000"/>
              <a:gd name="connsiteY16" fmla="*/ 3515371 h 4094474"/>
              <a:gd name="connsiteX17" fmla="*/ 5376334 w 9144000"/>
              <a:gd name="connsiteY17" fmla="*/ 3722370 h 4094474"/>
              <a:gd name="connsiteX18" fmla="*/ 5168477 w 9144000"/>
              <a:gd name="connsiteY18" fmla="*/ 3515371 h 4094474"/>
              <a:gd name="connsiteX19" fmla="*/ 5168477 w 9144000"/>
              <a:gd name="connsiteY19" fmla="*/ 3182695 h 4094474"/>
              <a:gd name="connsiteX20" fmla="*/ 5376334 w 9144000"/>
              <a:gd name="connsiteY20" fmla="*/ 2975697 h 4094474"/>
              <a:gd name="connsiteX21" fmla="*/ 9136380 w 9144000"/>
              <a:gd name="connsiteY21" fmla="*/ 1976816 h 4094474"/>
              <a:gd name="connsiteX22" fmla="*/ 9144000 w 9144000"/>
              <a:gd name="connsiteY22" fmla="*/ 1977479 h 4094474"/>
              <a:gd name="connsiteX23" fmla="*/ 9136380 w 9144000"/>
              <a:gd name="connsiteY23" fmla="*/ 1977479 h 4094474"/>
              <a:gd name="connsiteX24" fmla="*/ 2470150 w 9144000"/>
              <a:gd name="connsiteY24" fmla="*/ 1282746 h 4094474"/>
              <a:gd name="connsiteX25" fmla="*/ 2262293 w 9144000"/>
              <a:gd name="connsiteY25" fmla="*/ 1489744 h 4094474"/>
              <a:gd name="connsiteX26" fmla="*/ 2470150 w 9144000"/>
              <a:gd name="connsiteY26" fmla="*/ 1696743 h 4094474"/>
              <a:gd name="connsiteX27" fmla="*/ 2678007 w 9144000"/>
              <a:gd name="connsiteY27" fmla="*/ 1489744 h 4094474"/>
              <a:gd name="connsiteX28" fmla="*/ 2470150 w 9144000"/>
              <a:gd name="connsiteY28" fmla="*/ 1282746 h 4094474"/>
              <a:gd name="connsiteX29" fmla="*/ 4960620 w 9144000"/>
              <a:gd name="connsiteY29" fmla="*/ 1258482 h 4094474"/>
              <a:gd name="connsiteX30" fmla="*/ 4752764 w 9144000"/>
              <a:gd name="connsiteY30" fmla="*/ 1465670 h 4094474"/>
              <a:gd name="connsiteX31" fmla="*/ 4960620 w 9144000"/>
              <a:gd name="connsiteY31" fmla="*/ 1672669 h 4094474"/>
              <a:gd name="connsiteX32" fmla="*/ 5168477 w 9144000"/>
              <a:gd name="connsiteY32" fmla="*/ 1465670 h 4094474"/>
              <a:gd name="connsiteX33" fmla="*/ 4960620 w 9144000"/>
              <a:gd name="connsiteY33" fmla="*/ 1258482 h 4094474"/>
              <a:gd name="connsiteX34" fmla="*/ 8282517 w 9144000"/>
              <a:gd name="connsiteY34" fmla="*/ 838230 h 4094474"/>
              <a:gd name="connsiteX35" fmla="*/ 8074660 w 9144000"/>
              <a:gd name="connsiteY35" fmla="*/ 1045228 h 4094474"/>
              <a:gd name="connsiteX36" fmla="*/ 8074660 w 9144000"/>
              <a:gd name="connsiteY36" fmla="*/ 1706789 h 4094474"/>
              <a:gd name="connsiteX37" fmla="*/ 8282517 w 9144000"/>
              <a:gd name="connsiteY37" fmla="*/ 1913977 h 4094474"/>
              <a:gd name="connsiteX38" fmla="*/ 8489950 w 9144000"/>
              <a:gd name="connsiteY38" fmla="*/ 1706789 h 4094474"/>
              <a:gd name="connsiteX39" fmla="*/ 8489950 w 9144000"/>
              <a:gd name="connsiteY39" fmla="*/ 1045228 h 4094474"/>
              <a:gd name="connsiteX40" fmla="*/ 8282517 w 9144000"/>
              <a:gd name="connsiteY40" fmla="*/ 838230 h 4094474"/>
              <a:gd name="connsiteX41" fmla="*/ 1224704 w 9144000"/>
              <a:gd name="connsiteY41" fmla="*/ 497782 h 4094474"/>
              <a:gd name="connsiteX42" fmla="*/ 1016847 w 9144000"/>
              <a:gd name="connsiteY42" fmla="*/ 704780 h 4094474"/>
              <a:gd name="connsiteX43" fmla="*/ 1224704 w 9144000"/>
              <a:gd name="connsiteY43" fmla="*/ 911779 h 4094474"/>
              <a:gd name="connsiteX44" fmla="*/ 1432560 w 9144000"/>
              <a:gd name="connsiteY44" fmla="*/ 704780 h 4094474"/>
              <a:gd name="connsiteX45" fmla="*/ 1224704 w 9144000"/>
              <a:gd name="connsiteY45" fmla="*/ 497782 h 4094474"/>
              <a:gd name="connsiteX46" fmla="*/ 0 w 9144000"/>
              <a:gd name="connsiteY46" fmla="*/ 0 h 4094474"/>
              <a:gd name="connsiteX47" fmla="*/ 8482753 w 9144000"/>
              <a:gd name="connsiteY47" fmla="*/ 0 h 4094474"/>
              <a:gd name="connsiteX48" fmla="*/ 9132570 w 9144000"/>
              <a:gd name="connsiteY48" fmla="*/ 0 h 4094474"/>
              <a:gd name="connsiteX49" fmla="*/ 9136380 w 9144000"/>
              <a:gd name="connsiteY49" fmla="*/ 0 h 4094474"/>
              <a:gd name="connsiteX50" fmla="*/ 9136380 w 9144000"/>
              <a:gd name="connsiteY50" fmla="*/ 1976816 h 4094474"/>
              <a:gd name="connsiteX51" fmla="*/ 9113520 w 9144000"/>
              <a:gd name="connsiteY51" fmla="*/ 1974826 h 4094474"/>
              <a:gd name="connsiteX52" fmla="*/ 8905663 w 9144000"/>
              <a:gd name="connsiteY52" fmla="*/ 2181824 h 4094474"/>
              <a:gd name="connsiteX53" fmla="*/ 8905663 w 9144000"/>
              <a:gd name="connsiteY53" fmla="*/ 2217461 h 4094474"/>
              <a:gd name="connsiteX54" fmla="*/ 8905663 w 9144000"/>
              <a:gd name="connsiteY54" fmla="*/ 2231299 h 4094474"/>
              <a:gd name="connsiteX55" fmla="*/ 8905663 w 9144000"/>
              <a:gd name="connsiteY55" fmla="*/ 3585129 h 4094474"/>
              <a:gd name="connsiteX56" fmla="*/ 8905663 w 9144000"/>
              <a:gd name="connsiteY56" fmla="*/ 3620766 h 4094474"/>
              <a:gd name="connsiteX57" fmla="*/ 8697807 w 9144000"/>
              <a:gd name="connsiteY57" fmla="*/ 3827765 h 4094474"/>
              <a:gd name="connsiteX58" fmla="*/ 8489950 w 9144000"/>
              <a:gd name="connsiteY58" fmla="*/ 3620766 h 4094474"/>
              <a:gd name="connsiteX59" fmla="*/ 8489950 w 9144000"/>
              <a:gd name="connsiteY59" fmla="*/ 3227052 h 4094474"/>
              <a:gd name="connsiteX60" fmla="*/ 8492490 w 9144000"/>
              <a:gd name="connsiteY60" fmla="*/ 3194069 h 4094474"/>
              <a:gd name="connsiteX61" fmla="*/ 8488680 w 9144000"/>
              <a:gd name="connsiteY61" fmla="*/ 3157295 h 4094474"/>
              <a:gd name="connsiteX62" fmla="*/ 8488680 w 9144000"/>
              <a:gd name="connsiteY62" fmla="*/ 2894376 h 4094474"/>
              <a:gd name="connsiteX63" fmla="*/ 8488680 w 9144000"/>
              <a:gd name="connsiteY63" fmla="*/ 2327974 h 4094474"/>
              <a:gd name="connsiteX64" fmla="*/ 8488680 w 9144000"/>
              <a:gd name="connsiteY64" fmla="*/ 2259354 h 4094474"/>
              <a:gd name="connsiteX65" fmla="*/ 8488680 w 9144000"/>
              <a:gd name="connsiteY65" fmla="*/ 2232626 h 4094474"/>
              <a:gd name="connsiteX66" fmla="*/ 8281247 w 9144000"/>
              <a:gd name="connsiteY66" fmla="*/ 2025627 h 4094474"/>
              <a:gd name="connsiteX67" fmla="*/ 8073390 w 9144000"/>
              <a:gd name="connsiteY67" fmla="*/ 2232626 h 4094474"/>
              <a:gd name="connsiteX68" fmla="*/ 8073390 w 9144000"/>
              <a:gd name="connsiteY68" fmla="*/ 2259354 h 4094474"/>
              <a:gd name="connsiteX69" fmla="*/ 8073390 w 9144000"/>
              <a:gd name="connsiteY69" fmla="*/ 2327974 h 4094474"/>
              <a:gd name="connsiteX70" fmla="*/ 8073390 w 9144000"/>
              <a:gd name="connsiteY70" fmla="*/ 2894376 h 4094474"/>
              <a:gd name="connsiteX71" fmla="*/ 8073390 w 9144000"/>
              <a:gd name="connsiteY71" fmla="*/ 3157295 h 4094474"/>
              <a:gd name="connsiteX72" fmla="*/ 7865534 w 9144000"/>
              <a:gd name="connsiteY72" fmla="*/ 3364293 h 4094474"/>
              <a:gd name="connsiteX73" fmla="*/ 7657677 w 9144000"/>
              <a:gd name="connsiteY73" fmla="*/ 3157295 h 4094474"/>
              <a:gd name="connsiteX74" fmla="*/ 7657677 w 9144000"/>
              <a:gd name="connsiteY74" fmla="*/ 2327974 h 4094474"/>
              <a:gd name="connsiteX75" fmla="*/ 7656407 w 9144000"/>
              <a:gd name="connsiteY75" fmla="*/ 2259354 h 4094474"/>
              <a:gd name="connsiteX76" fmla="*/ 7450244 w 9144000"/>
              <a:gd name="connsiteY76" fmla="*/ 2076429 h 4094474"/>
              <a:gd name="connsiteX77" fmla="*/ 7243657 w 9144000"/>
              <a:gd name="connsiteY77" fmla="*/ 2259354 h 4094474"/>
              <a:gd name="connsiteX78" fmla="*/ 7242387 w 9144000"/>
              <a:gd name="connsiteY78" fmla="*/ 2327974 h 4094474"/>
              <a:gd name="connsiteX79" fmla="*/ 7242387 w 9144000"/>
              <a:gd name="connsiteY79" fmla="*/ 3075974 h 4094474"/>
              <a:gd name="connsiteX80" fmla="*/ 7034530 w 9144000"/>
              <a:gd name="connsiteY80" fmla="*/ 3282972 h 4094474"/>
              <a:gd name="connsiteX81" fmla="*/ 6826674 w 9144000"/>
              <a:gd name="connsiteY81" fmla="*/ 3075974 h 4094474"/>
              <a:gd name="connsiteX82" fmla="*/ 6826674 w 9144000"/>
              <a:gd name="connsiteY82" fmla="*/ 2327974 h 4094474"/>
              <a:gd name="connsiteX83" fmla="*/ 6826674 w 9144000"/>
              <a:gd name="connsiteY83" fmla="*/ 2259354 h 4094474"/>
              <a:gd name="connsiteX84" fmla="*/ 6826674 w 9144000"/>
              <a:gd name="connsiteY84" fmla="*/ 2128558 h 4094474"/>
              <a:gd name="connsiteX85" fmla="*/ 6618817 w 9144000"/>
              <a:gd name="connsiteY85" fmla="*/ 1921559 h 4094474"/>
              <a:gd name="connsiteX86" fmla="*/ 6411384 w 9144000"/>
              <a:gd name="connsiteY86" fmla="*/ 2128558 h 4094474"/>
              <a:gd name="connsiteX87" fmla="*/ 6411384 w 9144000"/>
              <a:gd name="connsiteY87" fmla="*/ 2259354 h 4094474"/>
              <a:gd name="connsiteX88" fmla="*/ 6411384 w 9144000"/>
              <a:gd name="connsiteY88" fmla="*/ 2327974 h 4094474"/>
              <a:gd name="connsiteX89" fmla="*/ 6411384 w 9144000"/>
              <a:gd name="connsiteY89" fmla="*/ 3157295 h 4094474"/>
              <a:gd name="connsiteX90" fmla="*/ 6203527 w 9144000"/>
              <a:gd name="connsiteY90" fmla="*/ 3364293 h 4094474"/>
              <a:gd name="connsiteX91" fmla="*/ 5995670 w 9144000"/>
              <a:gd name="connsiteY91" fmla="*/ 3157295 h 4094474"/>
              <a:gd name="connsiteX92" fmla="*/ 5995670 w 9144000"/>
              <a:gd name="connsiteY92" fmla="*/ 2327974 h 4094474"/>
              <a:gd name="connsiteX93" fmla="*/ 5995670 w 9144000"/>
              <a:gd name="connsiteY93" fmla="*/ 2259354 h 4094474"/>
              <a:gd name="connsiteX94" fmla="*/ 5995670 w 9144000"/>
              <a:gd name="connsiteY94" fmla="*/ 1878340 h 4094474"/>
              <a:gd name="connsiteX95" fmla="*/ 5787814 w 9144000"/>
              <a:gd name="connsiteY95" fmla="*/ 1671342 h 4094474"/>
              <a:gd name="connsiteX96" fmla="*/ 5580380 w 9144000"/>
              <a:gd name="connsiteY96" fmla="*/ 1878340 h 4094474"/>
              <a:gd name="connsiteX97" fmla="*/ 5580380 w 9144000"/>
              <a:gd name="connsiteY97" fmla="*/ 2256700 h 4094474"/>
              <a:gd name="connsiteX98" fmla="*/ 5580380 w 9144000"/>
              <a:gd name="connsiteY98" fmla="*/ 2258027 h 4094474"/>
              <a:gd name="connsiteX99" fmla="*/ 5580380 w 9144000"/>
              <a:gd name="connsiteY99" fmla="*/ 2589565 h 4094474"/>
              <a:gd name="connsiteX100" fmla="*/ 5372524 w 9144000"/>
              <a:gd name="connsiteY100" fmla="*/ 2796564 h 4094474"/>
              <a:gd name="connsiteX101" fmla="*/ 5164667 w 9144000"/>
              <a:gd name="connsiteY101" fmla="*/ 2589565 h 4094474"/>
              <a:gd name="connsiteX102" fmla="*/ 5164667 w 9144000"/>
              <a:gd name="connsiteY102" fmla="*/ 2258027 h 4094474"/>
              <a:gd name="connsiteX103" fmla="*/ 5164667 w 9144000"/>
              <a:gd name="connsiteY103" fmla="*/ 2256700 h 4094474"/>
              <a:gd name="connsiteX104" fmla="*/ 5164667 w 9144000"/>
              <a:gd name="connsiteY104" fmla="*/ 2208552 h 4094474"/>
              <a:gd name="connsiteX105" fmla="*/ 4956810 w 9144000"/>
              <a:gd name="connsiteY105" fmla="*/ 2001553 h 4094474"/>
              <a:gd name="connsiteX106" fmla="*/ 4749377 w 9144000"/>
              <a:gd name="connsiteY106" fmla="*/ 2208552 h 4094474"/>
              <a:gd name="connsiteX107" fmla="*/ 4749377 w 9144000"/>
              <a:gd name="connsiteY107" fmla="*/ 2258027 h 4094474"/>
              <a:gd name="connsiteX108" fmla="*/ 4749377 w 9144000"/>
              <a:gd name="connsiteY108" fmla="*/ 2536110 h 4094474"/>
              <a:gd name="connsiteX109" fmla="*/ 4541520 w 9144000"/>
              <a:gd name="connsiteY109" fmla="*/ 2743108 h 4094474"/>
              <a:gd name="connsiteX110" fmla="*/ 4333664 w 9144000"/>
              <a:gd name="connsiteY110" fmla="*/ 2536110 h 4094474"/>
              <a:gd name="connsiteX111" fmla="*/ 4333664 w 9144000"/>
              <a:gd name="connsiteY111" fmla="*/ 2258027 h 4094474"/>
              <a:gd name="connsiteX112" fmla="*/ 4333664 w 9144000"/>
              <a:gd name="connsiteY112" fmla="*/ 2208552 h 4094474"/>
              <a:gd name="connsiteX113" fmla="*/ 4125807 w 9144000"/>
              <a:gd name="connsiteY113" fmla="*/ 2001553 h 4094474"/>
              <a:gd name="connsiteX114" fmla="*/ 3917950 w 9144000"/>
              <a:gd name="connsiteY114" fmla="*/ 2208552 h 4094474"/>
              <a:gd name="connsiteX115" fmla="*/ 3917950 w 9144000"/>
              <a:gd name="connsiteY115" fmla="*/ 2258027 h 4094474"/>
              <a:gd name="connsiteX116" fmla="*/ 3917950 w 9144000"/>
              <a:gd name="connsiteY116" fmla="*/ 3074647 h 4094474"/>
              <a:gd name="connsiteX117" fmla="*/ 3710517 w 9144000"/>
              <a:gd name="connsiteY117" fmla="*/ 3281645 h 4094474"/>
              <a:gd name="connsiteX118" fmla="*/ 3502660 w 9144000"/>
              <a:gd name="connsiteY118" fmla="*/ 3074647 h 4094474"/>
              <a:gd name="connsiteX119" fmla="*/ 3502660 w 9144000"/>
              <a:gd name="connsiteY119" fmla="*/ 2258027 h 4094474"/>
              <a:gd name="connsiteX120" fmla="*/ 3502660 w 9144000"/>
              <a:gd name="connsiteY120" fmla="*/ 1722144 h 4094474"/>
              <a:gd name="connsiteX121" fmla="*/ 3294804 w 9144000"/>
              <a:gd name="connsiteY121" fmla="*/ 1515145 h 4094474"/>
              <a:gd name="connsiteX122" fmla="*/ 3086947 w 9144000"/>
              <a:gd name="connsiteY122" fmla="*/ 1722144 h 4094474"/>
              <a:gd name="connsiteX123" fmla="*/ 3086947 w 9144000"/>
              <a:gd name="connsiteY123" fmla="*/ 1940515 h 4094474"/>
              <a:gd name="connsiteX124" fmla="*/ 3086947 w 9144000"/>
              <a:gd name="connsiteY124" fmla="*/ 2259354 h 4094474"/>
              <a:gd name="connsiteX125" fmla="*/ 3086947 w 9144000"/>
              <a:gd name="connsiteY125" fmla="*/ 2575538 h 4094474"/>
              <a:gd name="connsiteX126" fmla="*/ 2879514 w 9144000"/>
              <a:gd name="connsiteY126" fmla="*/ 2782536 h 4094474"/>
              <a:gd name="connsiteX127" fmla="*/ 2671657 w 9144000"/>
              <a:gd name="connsiteY127" fmla="*/ 2575538 h 4094474"/>
              <a:gd name="connsiteX128" fmla="*/ 2671657 w 9144000"/>
              <a:gd name="connsiteY128" fmla="*/ 2259354 h 4094474"/>
              <a:gd name="connsiteX129" fmla="*/ 2671657 w 9144000"/>
              <a:gd name="connsiteY129" fmla="*/ 2209879 h 4094474"/>
              <a:gd name="connsiteX130" fmla="*/ 2463800 w 9144000"/>
              <a:gd name="connsiteY130" fmla="*/ 2002880 h 4094474"/>
              <a:gd name="connsiteX131" fmla="*/ 2255944 w 9144000"/>
              <a:gd name="connsiteY131" fmla="*/ 2209879 h 4094474"/>
              <a:gd name="connsiteX132" fmla="*/ 2255944 w 9144000"/>
              <a:gd name="connsiteY132" fmla="*/ 2259354 h 4094474"/>
              <a:gd name="connsiteX133" fmla="*/ 2255944 w 9144000"/>
              <a:gd name="connsiteY133" fmla="*/ 3235961 h 4094474"/>
              <a:gd name="connsiteX134" fmla="*/ 2048087 w 9144000"/>
              <a:gd name="connsiteY134" fmla="*/ 3442960 h 4094474"/>
              <a:gd name="connsiteX135" fmla="*/ 1840654 w 9144000"/>
              <a:gd name="connsiteY135" fmla="*/ 3235961 h 4094474"/>
              <a:gd name="connsiteX136" fmla="*/ 1840654 w 9144000"/>
              <a:gd name="connsiteY136" fmla="*/ 2259354 h 4094474"/>
              <a:gd name="connsiteX137" fmla="*/ 1840654 w 9144000"/>
              <a:gd name="connsiteY137" fmla="*/ 1920233 h 4094474"/>
              <a:gd name="connsiteX138" fmla="*/ 1632797 w 9144000"/>
              <a:gd name="connsiteY138" fmla="*/ 1713234 h 4094474"/>
              <a:gd name="connsiteX139" fmla="*/ 1424940 w 9144000"/>
              <a:gd name="connsiteY139" fmla="*/ 1920233 h 4094474"/>
              <a:gd name="connsiteX140" fmla="*/ 1424940 w 9144000"/>
              <a:gd name="connsiteY140" fmla="*/ 2259354 h 4094474"/>
              <a:gd name="connsiteX141" fmla="*/ 1424940 w 9144000"/>
              <a:gd name="connsiteY141" fmla="*/ 2769836 h 4094474"/>
              <a:gd name="connsiteX142" fmla="*/ 1217084 w 9144000"/>
              <a:gd name="connsiteY142" fmla="*/ 2976834 h 4094474"/>
              <a:gd name="connsiteX143" fmla="*/ 1009650 w 9144000"/>
              <a:gd name="connsiteY143" fmla="*/ 2769836 h 4094474"/>
              <a:gd name="connsiteX144" fmla="*/ 1009650 w 9144000"/>
              <a:gd name="connsiteY144" fmla="*/ 2259354 h 4094474"/>
              <a:gd name="connsiteX145" fmla="*/ 1009650 w 9144000"/>
              <a:gd name="connsiteY145" fmla="*/ 2209879 h 4094474"/>
              <a:gd name="connsiteX146" fmla="*/ 801793 w 9144000"/>
              <a:gd name="connsiteY146" fmla="*/ 2002880 h 4094474"/>
              <a:gd name="connsiteX147" fmla="*/ 593937 w 9144000"/>
              <a:gd name="connsiteY147" fmla="*/ 2209879 h 4094474"/>
              <a:gd name="connsiteX148" fmla="*/ 593937 w 9144000"/>
              <a:gd name="connsiteY148" fmla="*/ 2245326 h 4094474"/>
              <a:gd name="connsiteX149" fmla="*/ 593937 w 9144000"/>
              <a:gd name="connsiteY149" fmla="*/ 2259354 h 4094474"/>
              <a:gd name="connsiteX150" fmla="*/ 593937 w 9144000"/>
              <a:gd name="connsiteY150" fmla="*/ 3613184 h 4094474"/>
              <a:gd name="connsiteX151" fmla="*/ 593937 w 9144000"/>
              <a:gd name="connsiteY151" fmla="*/ 3648631 h 4094474"/>
              <a:gd name="connsiteX152" fmla="*/ 386080 w 9144000"/>
              <a:gd name="connsiteY152" fmla="*/ 3855630 h 4094474"/>
              <a:gd name="connsiteX153" fmla="*/ 178647 w 9144000"/>
              <a:gd name="connsiteY153" fmla="*/ 3648631 h 4094474"/>
              <a:gd name="connsiteX154" fmla="*/ 178647 w 9144000"/>
              <a:gd name="connsiteY154" fmla="*/ 3254917 h 4094474"/>
              <a:gd name="connsiteX155" fmla="*/ 182457 w 9144000"/>
              <a:gd name="connsiteY155" fmla="*/ 3218143 h 4094474"/>
              <a:gd name="connsiteX156" fmla="*/ 182457 w 9144000"/>
              <a:gd name="connsiteY156" fmla="*/ 2260681 h 4094474"/>
              <a:gd name="connsiteX157" fmla="*/ 182457 w 9144000"/>
              <a:gd name="connsiteY157" fmla="*/ 2211016 h 4094474"/>
              <a:gd name="connsiteX158" fmla="*/ 182457 w 9144000"/>
              <a:gd name="connsiteY158" fmla="*/ 1816165 h 4094474"/>
              <a:gd name="connsiteX159" fmla="*/ 1270 w 9144000"/>
              <a:gd name="connsiteY159" fmla="*/ 1610304 h 4094474"/>
              <a:gd name="connsiteX160" fmla="*/ 1270 w 9144000"/>
              <a:gd name="connsiteY160" fmla="*/ 2260681 h 4094474"/>
              <a:gd name="connsiteX161" fmla="*/ 0 w 9144000"/>
              <a:gd name="connsiteY161" fmla="*/ 2260681 h 4094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9144000" h="4094474">
                <a:moveTo>
                  <a:pt x="1224704" y="3361639"/>
                </a:moveTo>
                <a:cubicBezTo>
                  <a:pt x="1339427" y="3362966"/>
                  <a:pt x="1432560" y="3454333"/>
                  <a:pt x="1432560" y="3568638"/>
                </a:cubicBezTo>
                <a:cubicBezTo>
                  <a:pt x="1432560" y="3682942"/>
                  <a:pt x="1339427" y="3775636"/>
                  <a:pt x="1224704" y="3775636"/>
                </a:cubicBezTo>
                <a:cubicBezTo>
                  <a:pt x="1109980" y="3775636"/>
                  <a:pt x="1016847" y="3682942"/>
                  <a:pt x="1016847" y="3568638"/>
                </a:cubicBezTo>
                <a:cubicBezTo>
                  <a:pt x="1016847" y="3454333"/>
                  <a:pt x="1109980" y="3361639"/>
                  <a:pt x="1224704" y="3361639"/>
                </a:cubicBezTo>
                <a:close/>
                <a:moveTo>
                  <a:pt x="2885440" y="3045455"/>
                </a:moveTo>
                <a:cubicBezTo>
                  <a:pt x="3000164" y="3045455"/>
                  <a:pt x="3093297" y="3136822"/>
                  <a:pt x="3093297" y="3252453"/>
                </a:cubicBezTo>
                <a:lnTo>
                  <a:pt x="3093297" y="3611857"/>
                </a:lnTo>
                <a:lnTo>
                  <a:pt x="3093297" y="3887476"/>
                </a:lnTo>
                <a:cubicBezTo>
                  <a:pt x="3093297" y="4001780"/>
                  <a:pt x="3000164" y="4094474"/>
                  <a:pt x="2885440" y="4094474"/>
                </a:cubicBezTo>
                <a:cubicBezTo>
                  <a:pt x="2770717" y="4094474"/>
                  <a:pt x="2678007" y="4001780"/>
                  <a:pt x="2678007" y="3887476"/>
                </a:cubicBezTo>
                <a:lnTo>
                  <a:pt x="2678007" y="3611857"/>
                </a:lnTo>
                <a:lnTo>
                  <a:pt x="2678007" y="3252453"/>
                </a:lnTo>
                <a:cubicBezTo>
                  <a:pt x="2678007" y="3138149"/>
                  <a:pt x="2770717" y="3045455"/>
                  <a:pt x="2885440" y="3045455"/>
                </a:cubicBezTo>
                <a:close/>
                <a:moveTo>
                  <a:pt x="5376334" y="2975697"/>
                </a:moveTo>
                <a:cubicBezTo>
                  <a:pt x="5491057" y="2975697"/>
                  <a:pt x="5584190" y="3068391"/>
                  <a:pt x="5584190" y="3182695"/>
                </a:cubicBezTo>
                <a:lnTo>
                  <a:pt x="5584190" y="3515371"/>
                </a:lnTo>
                <a:cubicBezTo>
                  <a:pt x="5584190" y="3629676"/>
                  <a:pt x="5491057" y="3722370"/>
                  <a:pt x="5376334" y="3722370"/>
                </a:cubicBezTo>
                <a:cubicBezTo>
                  <a:pt x="5261610" y="3722370"/>
                  <a:pt x="5168477" y="3629676"/>
                  <a:pt x="5168477" y="3515371"/>
                </a:cubicBezTo>
                <a:lnTo>
                  <a:pt x="5168477" y="3182695"/>
                </a:lnTo>
                <a:cubicBezTo>
                  <a:pt x="5168477" y="3068391"/>
                  <a:pt x="5261610" y="2975697"/>
                  <a:pt x="5376334" y="2975697"/>
                </a:cubicBezTo>
                <a:close/>
                <a:moveTo>
                  <a:pt x="9136380" y="1976816"/>
                </a:moveTo>
                <a:lnTo>
                  <a:pt x="9144000" y="1977479"/>
                </a:lnTo>
                <a:lnTo>
                  <a:pt x="9136380" y="1977479"/>
                </a:lnTo>
                <a:close/>
                <a:moveTo>
                  <a:pt x="2470150" y="1282746"/>
                </a:moveTo>
                <a:cubicBezTo>
                  <a:pt x="2355427" y="1282746"/>
                  <a:pt x="2262293" y="1375440"/>
                  <a:pt x="2262293" y="1489744"/>
                </a:cubicBezTo>
                <a:cubicBezTo>
                  <a:pt x="2262293" y="1604048"/>
                  <a:pt x="2355427" y="1696743"/>
                  <a:pt x="2470150" y="1696743"/>
                </a:cubicBezTo>
                <a:cubicBezTo>
                  <a:pt x="2584874" y="1696743"/>
                  <a:pt x="2678007" y="1604048"/>
                  <a:pt x="2678007" y="1489744"/>
                </a:cubicBezTo>
                <a:cubicBezTo>
                  <a:pt x="2678007" y="1375440"/>
                  <a:pt x="2584874" y="1282746"/>
                  <a:pt x="2470150" y="1282746"/>
                </a:cubicBezTo>
                <a:close/>
                <a:moveTo>
                  <a:pt x="4960620" y="1258482"/>
                </a:moveTo>
                <a:cubicBezTo>
                  <a:pt x="4845897" y="1258482"/>
                  <a:pt x="4752764" y="1351366"/>
                  <a:pt x="4752764" y="1465670"/>
                </a:cubicBezTo>
                <a:cubicBezTo>
                  <a:pt x="4752764" y="1579785"/>
                  <a:pt x="4845897" y="1672669"/>
                  <a:pt x="4960620" y="1672669"/>
                </a:cubicBezTo>
                <a:cubicBezTo>
                  <a:pt x="5075344" y="1671342"/>
                  <a:pt x="5168477" y="1579785"/>
                  <a:pt x="5168477" y="1465670"/>
                </a:cubicBezTo>
                <a:cubicBezTo>
                  <a:pt x="5168477" y="1351366"/>
                  <a:pt x="5075344" y="1258482"/>
                  <a:pt x="4960620" y="1258482"/>
                </a:cubicBezTo>
                <a:close/>
                <a:moveTo>
                  <a:pt x="8282517" y="838230"/>
                </a:moveTo>
                <a:cubicBezTo>
                  <a:pt x="8167794" y="838230"/>
                  <a:pt x="8074660" y="930924"/>
                  <a:pt x="8074660" y="1045228"/>
                </a:cubicBezTo>
                <a:lnTo>
                  <a:pt x="8074660" y="1706789"/>
                </a:lnTo>
                <a:cubicBezTo>
                  <a:pt x="8074660" y="1821093"/>
                  <a:pt x="8167794" y="1913977"/>
                  <a:pt x="8282517" y="1913977"/>
                </a:cubicBezTo>
                <a:cubicBezTo>
                  <a:pt x="8397240" y="1913977"/>
                  <a:pt x="8489950" y="1821093"/>
                  <a:pt x="8489950" y="1706789"/>
                </a:cubicBezTo>
                <a:lnTo>
                  <a:pt x="8489950" y="1045228"/>
                </a:lnTo>
                <a:cubicBezTo>
                  <a:pt x="8489950" y="930924"/>
                  <a:pt x="8397240" y="838230"/>
                  <a:pt x="8282517" y="838230"/>
                </a:cubicBezTo>
                <a:close/>
                <a:moveTo>
                  <a:pt x="1224704" y="497782"/>
                </a:moveTo>
                <a:cubicBezTo>
                  <a:pt x="1109980" y="497782"/>
                  <a:pt x="1016847" y="590476"/>
                  <a:pt x="1016847" y="704780"/>
                </a:cubicBezTo>
                <a:cubicBezTo>
                  <a:pt x="1016847" y="819084"/>
                  <a:pt x="1109980" y="911779"/>
                  <a:pt x="1224704" y="911779"/>
                </a:cubicBezTo>
                <a:cubicBezTo>
                  <a:pt x="1339427" y="911779"/>
                  <a:pt x="1432560" y="819084"/>
                  <a:pt x="1432560" y="704780"/>
                </a:cubicBezTo>
                <a:cubicBezTo>
                  <a:pt x="1432560" y="590476"/>
                  <a:pt x="1339427" y="497782"/>
                  <a:pt x="1224704" y="497782"/>
                </a:cubicBezTo>
                <a:close/>
                <a:moveTo>
                  <a:pt x="0" y="0"/>
                </a:moveTo>
                <a:lnTo>
                  <a:pt x="8482753" y="0"/>
                </a:lnTo>
                <a:lnTo>
                  <a:pt x="9132570" y="0"/>
                </a:lnTo>
                <a:lnTo>
                  <a:pt x="9136380" y="0"/>
                </a:lnTo>
                <a:lnTo>
                  <a:pt x="9136380" y="1976816"/>
                </a:lnTo>
                <a:lnTo>
                  <a:pt x="9113520" y="1974826"/>
                </a:lnTo>
                <a:cubicBezTo>
                  <a:pt x="8998797" y="1974826"/>
                  <a:pt x="8905663" y="2067520"/>
                  <a:pt x="8905663" y="2181824"/>
                </a:cubicBezTo>
                <a:lnTo>
                  <a:pt x="8905663" y="2217461"/>
                </a:lnTo>
                <a:lnTo>
                  <a:pt x="8905663" y="2231299"/>
                </a:lnTo>
                <a:lnTo>
                  <a:pt x="8905663" y="3585129"/>
                </a:lnTo>
                <a:lnTo>
                  <a:pt x="8905663" y="3620766"/>
                </a:lnTo>
                <a:cubicBezTo>
                  <a:pt x="8905663" y="3735070"/>
                  <a:pt x="8812530" y="3827765"/>
                  <a:pt x="8697807" y="3827765"/>
                </a:cubicBezTo>
                <a:cubicBezTo>
                  <a:pt x="8583083" y="3827765"/>
                  <a:pt x="8489950" y="3735070"/>
                  <a:pt x="8489950" y="3620766"/>
                </a:cubicBezTo>
                <a:lnTo>
                  <a:pt x="8489950" y="3227052"/>
                </a:lnTo>
                <a:cubicBezTo>
                  <a:pt x="8492490" y="3216816"/>
                  <a:pt x="8492490" y="3205443"/>
                  <a:pt x="8492490" y="3194069"/>
                </a:cubicBezTo>
                <a:cubicBezTo>
                  <a:pt x="8489950" y="3182695"/>
                  <a:pt x="8488680" y="3169995"/>
                  <a:pt x="8488680" y="3157295"/>
                </a:cubicBezTo>
                <a:lnTo>
                  <a:pt x="8488680" y="2894376"/>
                </a:lnTo>
                <a:lnTo>
                  <a:pt x="8488680" y="2327974"/>
                </a:lnTo>
                <a:lnTo>
                  <a:pt x="8488680" y="2259354"/>
                </a:lnTo>
                <a:lnTo>
                  <a:pt x="8488680" y="2232626"/>
                </a:lnTo>
                <a:cubicBezTo>
                  <a:pt x="8488680" y="2118322"/>
                  <a:pt x="8395970" y="2025627"/>
                  <a:pt x="8281247" y="2025627"/>
                </a:cubicBezTo>
                <a:cubicBezTo>
                  <a:pt x="8166524" y="2025627"/>
                  <a:pt x="8073390" y="2118322"/>
                  <a:pt x="8073390" y="2232626"/>
                </a:cubicBezTo>
                <a:lnTo>
                  <a:pt x="8073390" y="2259354"/>
                </a:lnTo>
                <a:lnTo>
                  <a:pt x="8073390" y="2327974"/>
                </a:lnTo>
                <a:lnTo>
                  <a:pt x="8073390" y="2894376"/>
                </a:lnTo>
                <a:lnTo>
                  <a:pt x="8073390" y="3157295"/>
                </a:lnTo>
                <a:cubicBezTo>
                  <a:pt x="8073390" y="3271599"/>
                  <a:pt x="7980257" y="3364293"/>
                  <a:pt x="7865534" y="3364293"/>
                </a:cubicBezTo>
                <a:cubicBezTo>
                  <a:pt x="7750810" y="3364293"/>
                  <a:pt x="7657677" y="3271599"/>
                  <a:pt x="7657677" y="3157295"/>
                </a:cubicBezTo>
                <a:lnTo>
                  <a:pt x="7657677" y="2327974"/>
                </a:lnTo>
                <a:lnTo>
                  <a:pt x="7656407" y="2259354"/>
                </a:lnTo>
                <a:cubicBezTo>
                  <a:pt x="7643707" y="2156423"/>
                  <a:pt x="7556924" y="2076429"/>
                  <a:pt x="7450244" y="2076429"/>
                </a:cubicBezTo>
                <a:cubicBezTo>
                  <a:pt x="7343140" y="2076429"/>
                  <a:pt x="7256357" y="2156423"/>
                  <a:pt x="7243657" y="2259354"/>
                </a:cubicBezTo>
                <a:lnTo>
                  <a:pt x="7242387" y="2327974"/>
                </a:lnTo>
                <a:lnTo>
                  <a:pt x="7242387" y="3075974"/>
                </a:lnTo>
                <a:cubicBezTo>
                  <a:pt x="7242387" y="3190278"/>
                  <a:pt x="7149254" y="3282972"/>
                  <a:pt x="7034530" y="3282972"/>
                </a:cubicBezTo>
                <a:cubicBezTo>
                  <a:pt x="6919807" y="3282972"/>
                  <a:pt x="6826674" y="3190278"/>
                  <a:pt x="6826674" y="3075974"/>
                </a:cubicBezTo>
                <a:lnTo>
                  <a:pt x="6826674" y="2327974"/>
                </a:lnTo>
                <a:lnTo>
                  <a:pt x="6826674" y="2259354"/>
                </a:lnTo>
                <a:lnTo>
                  <a:pt x="6826674" y="2128558"/>
                </a:lnTo>
                <a:cubicBezTo>
                  <a:pt x="6826674" y="2014254"/>
                  <a:pt x="6733540" y="1921559"/>
                  <a:pt x="6618817" y="1921559"/>
                </a:cubicBezTo>
                <a:cubicBezTo>
                  <a:pt x="6504094" y="1921559"/>
                  <a:pt x="6411384" y="2014254"/>
                  <a:pt x="6411384" y="2128558"/>
                </a:cubicBezTo>
                <a:lnTo>
                  <a:pt x="6411384" y="2259354"/>
                </a:lnTo>
                <a:lnTo>
                  <a:pt x="6411384" y="2327974"/>
                </a:lnTo>
                <a:lnTo>
                  <a:pt x="6411384" y="3157295"/>
                </a:lnTo>
                <a:cubicBezTo>
                  <a:pt x="6411384" y="3271599"/>
                  <a:pt x="6318250" y="3364293"/>
                  <a:pt x="6203527" y="3364293"/>
                </a:cubicBezTo>
                <a:cubicBezTo>
                  <a:pt x="6088804" y="3364293"/>
                  <a:pt x="5995670" y="3271599"/>
                  <a:pt x="5995670" y="3157295"/>
                </a:cubicBezTo>
                <a:lnTo>
                  <a:pt x="5995670" y="2327974"/>
                </a:lnTo>
                <a:lnTo>
                  <a:pt x="5995670" y="2259354"/>
                </a:lnTo>
                <a:lnTo>
                  <a:pt x="5995670" y="1878340"/>
                </a:lnTo>
                <a:cubicBezTo>
                  <a:pt x="5995670" y="1764036"/>
                  <a:pt x="5902537" y="1671342"/>
                  <a:pt x="5787814" y="1671342"/>
                </a:cubicBezTo>
                <a:cubicBezTo>
                  <a:pt x="5673090" y="1671342"/>
                  <a:pt x="5580380" y="1764036"/>
                  <a:pt x="5580380" y="1878340"/>
                </a:cubicBezTo>
                <a:lnTo>
                  <a:pt x="5580380" y="2256700"/>
                </a:lnTo>
                <a:lnTo>
                  <a:pt x="5580380" y="2258027"/>
                </a:lnTo>
                <a:lnTo>
                  <a:pt x="5580380" y="2589565"/>
                </a:lnTo>
                <a:cubicBezTo>
                  <a:pt x="5580380" y="2703869"/>
                  <a:pt x="5487247" y="2796564"/>
                  <a:pt x="5372524" y="2796564"/>
                </a:cubicBezTo>
                <a:cubicBezTo>
                  <a:pt x="5257800" y="2796564"/>
                  <a:pt x="5164667" y="2703869"/>
                  <a:pt x="5164667" y="2589565"/>
                </a:cubicBezTo>
                <a:lnTo>
                  <a:pt x="5164667" y="2258027"/>
                </a:lnTo>
                <a:lnTo>
                  <a:pt x="5164667" y="2256700"/>
                </a:lnTo>
                <a:lnTo>
                  <a:pt x="5164667" y="2208552"/>
                </a:lnTo>
                <a:cubicBezTo>
                  <a:pt x="5164667" y="2094248"/>
                  <a:pt x="5071534" y="2001553"/>
                  <a:pt x="4956810" y="2001553"/>
                </a:cubicBezTo>
                <a:cubicBezTo>
                  <a:pt x="4842087" y="2001553"/>
                  <a:pt x="4749377" y="2094248"/>
                  <a:pt x="4749377" y="2208552"/>
                </a:cubicBezTo>
                <a:lnTo>
                  <a:pt x="4749377" y="2258027"/>
                </a:lnTo>
                <a:lnTo>
                  <a:pt x="4749377" y="2536110"/>
                </a:lnTo>
                <a:cubicBezTo>
                  <a:pt x="4749377" y="2650414"/>
                  <a:pt x="4656244" y="2743108"/>
                  <a:pt x="4541520" y="2743108"/>
                </a:cubicBezTo>
                <a:cubicBezTo>
                  <a:pt x="4426797" y="2743108"/>
                  <a:pt x="4333664" y="2650414"/>
                  <a:pt x="4333664" y="2536110"/>
                </a:cubicBezTo>
                <a:lnTo>
                  <a:pt x="4333664" y="2258027"/>
                </a:lnTo>
                <a:lnTo>
                  <a:pt x="4333664" y="2208552"/>
                </a:lnTo>
                <a:cubicBezTo>
                  <a:pt x="4333664" y="2094248"/>
                  <a:pt x="4240530" y="2001553"/>
                  <a:pt x="4125807" y="2001553"/>
                </a:cubicBezTo>
                <a:cubicBezTo>
                  <a:pt x="4011084" y="2001553"/>
                  <a:pt x="3917950" y="2094248"/>
                  <a:pt x="3917950" y="2208552"/>
                </a:cubicBezTo>
                <a:lnTo>
                  <a:pt x="3917950" y="2258027"/>
                </a:lnTo>
                <a:lnTo>
                  <a:pt x="3917950" y="3074647"/>
                </a:lnTo>
                <a:cubicBezTo>
                  <a:pt x="3917950" y="3188951"/>
                  <a:pt x="3825240" y="3281645"/>
                  <a:pt x="3710517" y="3281645"/>
                </a:cubicBezTo>
                <a:cubicBezTo>
                  <a:pt x="3595794" y="3281645"/>
                  <a:pt x="3502660" y="3188951"/>
                  <a:pt x="3502660" y="3074647"/>
                </a:cubicBezTo>
                <a:lnTo>
                  <a:pt x="3502660" y="2258027"/>
                </a:lnTo>
                <a:lnTo>
                  <a:pt x="3502660" y="1722144"/>
                </a:lnTo>
                <a:cubicBezTo>
                  <a:pt x="3502660" y="1607839"/>
                  <a:pt x="3409527" y="1515145"/>
                  <a:pt x="3294804" y="1515145"/>
                </a:cubicBezTo>
                <a:cubicBezTo>
                  <a:pt x="3180080" y="1515145"/>
                  <a:pt x="3086947" y="1607839"/>
                  <a:pt x="3086947" y="1722144"/>
                </a:cubicBezTo>
                <a:lnTo>
                  <a:pt x="3086947" y="1940515"/>
                </a:lnTo>
                <a:lnTo>
                  <a:pt x="3086947" y="2259354"/>
                </a:lnTo>
                <a:lnTo>
                  <a:pt x="3086947" y="2575538"/>
                </a:lnTo>
                <a:cubicBezTo>
                  <a:pt x="3086947" y="2689842"/>
                  <a:pt x="2994237" y="2782536"/>
                  <a:pt x="2879514" y="2782536"/>
                </a:cubicBezTo>
                <a:cubicBezTo>
                  <a:pt x="2764790" y="2782536"/>
                  <a:pt x="2671657" y="2689842"/>
                  <a:pt x="2671657" y="2575538"/>
                </a:cubicBezTo>
                <a:lnTo>
                  <a:pt x="2671657" y="2259354"/>
                </a:lnTo>
                <a:lnTo>
                  <a:pt x="2671657" y="2209879"/>
                </a:lnTo>
                <a:cubicBezTo>
                  <a:pt x="2671657" y="2095575"/>
                  <a:pt x="2578524" y="2002880"/>
                  <a:pt x="2463800" y="2002880"/>
                </a:cubicBezTo>
                <a:cubicBezTo>
                  <a:pt x="2349077" y="2002880"/>
                  <a:pt x="2255944" y="2095575"/>
                  <a:pt x="2255944" y="2209879"/>
                </a:cubicBezTo>
                <a:lnTo>
                  <a:pt x="2255944" y="2259354"/>
                </a:lnTo>
                <a:lnTo>
                  <a:pt x="2255944" y="3235961"/>
                </a:lnTo>
                <a:cubicBezTo>
                  <a:pt x="2255944" y="3350266"/>
                  <a:pt x="2162810" y="3442960"/>
                  <a:pt x="2048087" y="3442960"/>
                </a:cubicBezTo>
                <a:cubicBezTo>
                  <a:pt x="1933787" y="3442960"/>
                  <a:pt x="1840654" y="3350266"/>
                  <a:pt x="1840654" y="3235961"/>
                </a:cubicBezTo>
                <a:lnTo>
                  <a:pt x="1840654" y="2259354"/>
                </a:lnTo>
                <a:lnTo>
                  <a:pt x="1840654" y="1920233"/>
                </a:lnTo>
                <a:cubicBezTo>
                  <a:pt x="1840654" y="1805929"/>
                  <a:pt x="1747520" y="1713234"/>
                  <a:pt x="1632797" y="1713234"/>
                </a:cubicBezTo>
                <a:cubicBezTo>
                  <a:pt x="1518074" y="1713234"/>
                  <a:pt x="1424940" y="1805929"/>
                  <a:pt x="1424940" y="1920233"/>
                </a:cubicBezTo>
                <a:lnTo>
                  <a:pt x="1424940" y="2259354"/>
                </a:lnTo>
                <a:lnTo>
                  <a:pt x="1424940" y="2769836"/>
                </a:lnTo>
                <a:cubicBezTo>
                  <a:pt x="1424940" y="2884140"/>
                  <a:pt x="1331807" y="2976834"/>
                  <a:pt x="1217084" y="2976834"/>
                </a:cubicBezTo>
                <a:cubicBezTo>
                  <a:pt x="1102360" y="2976834"/>
                  <a:pt x="1009650" y="2884140"/>
                  <a:pt x="1009650" y="2769836"/>
                </a:cubicBezTo>
                <a:lnTo>
                  <a:pt x="1009650" y="2259354"/>
                </a:lnTo>
                <a:lnTo>
                  <a:pt x="1009650" y="2209879"/>
                </a:lnTo>
                <a:cubicBezTo>
                  <a:pt x="1009650" y="2095575"/>
                  <a:pt x="916517" y="2002880"/>
                  <a:pt x="801793" y="2002880"/>
                </a:cubicBezTo>
                <a:cubicBezTo>
                  <a:pt x="687070" y="2002880"/>
                  <a:pt x="593937" y="2095575"/>
                  <a:pt x="593937" y="2209879"/>
                </a:cubicBezTo>
                <a:lnTo>
                  <a:pt x="593937" y="2245326"/>
                </a:lnTo>
                <a:lnTo>
                  <a:pt x="593937" y="2259354"/>
                </a:lnTo>
                <a:lnTo>
                  <a:pt x="593937" y="3613184"/>
                </a:lnTo>
                <a:lnTo>
                  <a:pt x="593937" y="3648631"/>
                </a:lnTo>
                <a:cubicBezTo>
                  <a:pt x="593937" y="3762935"/>
                  <a:pt x="500803" y="3855630"/>
                  <a:pt x="386080" y="3855630"/>
                </a:cubicBezTo>
                <a:cubicBezTo>
                  <a:pt x="271357" y="3855630"/>
                  <a:pt x="178647" y="3762935"/>
                  <a:pt x="178647" y="3648631"/>
                </a:cubicBezTo>
                <a:lnTo>
                  <a:pt x="178647" y="3254917"/>
                </a:lnTo>
                <a:cubicBezTo>
                  <a:pt x="181187" y="3243544"/>
                  <a:pt x="182457" y="3230843"/>
                  <a:pt x="182457" y="3218143"/>
                </a:cubicBezTo>
                <a:lnTo>
                  <a:pt x="182457" y="2260681"/>
                </a:lnTo>
                <a:lnTo>
                  <a:pt x="182457" y="2211016"/>
                </a:lnTo>
                <a:lnTo>
                  <a:pt x="182457" y="1816165"/>
                </a:lnTo>
                <a:cubicBezTo>
                  <a:pt x="182457" y="1710770"/>
                  <a:pt x="103294" y="1624331"/>
                  <a:pt x="1270" y="1610304"/>
                </a:cubicBezTo>
                <a:lnTo>
                  <a:pt x="1270" y="2260681"/>
                </a:lnTo>
                <a:lnTo>
                  <a:pt x="0" y="2260681"/>
                </a:lnTo>
                <a:close/>
              </a:path>
            </a:pathLst>
          </a:custGeom>
          <a:solidFill>
            <a:srgbClr val="00B0F0"/>
          </a:solid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4186410"/>
            <a:ext cx="7886700" cy="1266939"/>
          </a:xfrm>
          <a:prstGeom prst="rect">
            <a:avLst/>
          </a:prstGeom>
        </p:spPr>
        <p:txBody>
          <a:bodyPr anchor="b">
            <a:noAutofit/>
          </a:bodyPr>
          <a:lstStyle>
            <a:lvl1pPr>
              <a:defRPr sz="54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508434"/>
            <a:ext cx="7886700" cy="58121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94EE5309-237F-4CA8-954F-454D507F0448}"/>
              </a:ext>
            </a:extLst>
          </p:cNvPr>
          <p:cNvSpPr/>
          <p:nvPr userDrawn="1"/>
        </p:nvSpPr>
        <p:spPr>
          <a:xfrm>
            <a:off x="143908" y="4892681"/>
            <a:ext cx="8700824" cy="1965318"/>
          </a:xfrm>
          <a:custGeom>
            <a:avLst/>
            <a:gdLst>
              <a:gd name="connsiteX0" fmla="*/ 2688395 w 8700824"/>
              <a:gd name="connsiteY0" fmla="*/ 1489727 h 1965318"/>
              <a:gd name="connsiteX1" fmla="*/ 2792930 w 8700824"/>
              <a:gd name="connsiteY1" fmla="*/ 1517613 h 1965318"/>
              <a:gd name="connsiteX2" fmla="*/ 2891985 w 8700824"/>
              <a:gd name="connsiteY2" fmla="*/ 1695440 h 1965318"/>
              <a:gd name="connsiteX3" fmla="*/ 2891985 w 8700824"/>
              <a:gd name="connsiteY3" fmla="*/ 1779280 h 1965318"/>
              <a:gd name="connsiteX4" fmla="*/ 2891985 w 8700824"/>
              <a:gd name="connsiteY4" fmla="*/ 1965318 h 1965318"/>
              <a:gd name="connsiteX5" fmla="*/ 2481434 w 8700824"/>
              <a:gd name="connsiteY5" fmla="*/ 1965318 h 1965318"/>
              <a:gd name="connsiteX6" fmla="*/ 2481434 w 8700824"/>
              <a:gd name="connsiteY6" fmla="*/ 1779280 h 1965318"/>
              <a:gd name="connsiteX7" fmla="*/ 2481434 w 8700824"/>
              <a:gd name="connsiteY7" fmla="*/ 1696720 h 1965318"/>
              <a:gd name="connsiteX8" fmla="*/ 2688395 w 8700824"/>
              <a:gd name="connsiteY8" fmla="*/ 1489727 h 1965318"/>
              <a:gd name="connsiteX9" fmla="*/ 5181631 w 8700824"/>
              <a:gd name="connsiteY9" fmla="*/ 1419876 h 1965318"/>
              <a:gd name="connsiteX10" fmla="*/ 5378477 w 8700824"/>
              <a:gd name="connsiteY10" fmla="*/ 1633178 h 1965318"/>
              <a:gd name="connsiteX11" fmla="*/ 5378477 w 8700824"/>
              <a:gd name="connsiteY11" fmla="*/ 1779280 h 1965318"/>
              <a:gd name="connsiteX12" fmla="*/ 5378477 w 8700824"/>
              <a:gd name="connsiteY12" fmla="*/ 1959576 h 1965318"/>
              <a:gd name="connsiteX13" fmla="*/ 5378477 w 8700824"/>
              <a:gd name="connsiteY13" fmla="*/ 1965318 h 1965318"/>
              <a:gd name="connsiteX14" fmla="*/ 4964554 w 8700824"/>
              <a:gd name="connsiteY14" fmla="*/ 1965318 h 1965318"/>
              <a:gd name="connsiteX15" fmla="*/ 4964554 w 8700824"/>
              <a:gd name="connsiteY15" fmla="*/ 1959576 h 1965318"/>
              <a:gd name="connsiteX16" fmla="*/ 4964554 w 8700824"/>
              <a:gd name="connsiteY16" fmla="*/ 1779280 h 1965318"/>
              <a:gd name="connsiteX17" fmla="*/ 4964554 w 8700824"/>
              <a:gd name="connsiteY17" fmla="*/ 1626869 h 1965318"/>
              <a:gd name="connsiteX18" fmla="*/ 5181631 w 8700824"/>
              <a:gd name="connsiteY18" fmla="*/ 1419876 h 1965318"/>
              <a:gd name="connsiteX19" fmla="*/ 3526780 w 8700824"/>
              <a:gd name="connsiteY19" fmla="*/ 1300472 h 1965318"/>
              <a:gd name="connsiteX20" fmla="*/ 3540690 w 8700824"/>
              <a:gd name="connsiteY20" fmla="*/ 1300472 h 1965318"/>
              <a:gd name="connsiteX21" fmla="*/ 3629629 w 8700824"/>
              <a:gd name="connsiteY21" fmla="*/ 1327168 h 1965318"/>
              <a:gd name="connsiteX22" fmla="*/ 3723626 w 8700824"/>
              <a:gd name="connsiteY22" fmla="*/ 1498596 h 1965318"/>
              <a:gd name="connsiteX23" fmla="*/ 3723626 w 8700824"/>
              <a:gd name="connsiteY23" fmla="*/ 1779280 h 1965318"/>
              <a:gd name="connsiteX24" fmla="*/ 3723626 w 8700824"/>
              <a:gd name="connsiteY24" fmla="*/ 1965318 h 1965318"/>
              <a:gd name="connsiteX25" fmla="*/ 3343845 w 8700824"/>
              <a:gd name="connsiteY25" fmla="*/ 1965318 h 1965318"/>
              <a:gd name="connsiteX26" fmla="*/ 3343845 w 8700824"/>
              <a:gd name="connsiteY26" fmla="*/ 1778000 h 1965318"/>
              <a:gd name="connsiteX27" fmla="*/ 3343845 w 8700824"/>
              <a:gd name="connsiteY27" fmla="*/ 1502436 h 1965318"/>
              <a:gd name="connsiteX28" fmla="*/ 3526780 w 8700824"/>
              <a:gd name="connsiteY28" fmla="*/ 1300472 h 1965318"/>
              <a:gd name="connsiteX29" fmla="*/ 8491333 w 8700824"/>
              <a:gd name="connsiteY29" fmla="*/ 1145501 h 1965318"/>
              <a:gd name="connsiteX30" fmla="*/ 8700824 w 8700824"/>
              <a:gd name="connsiteY30" fmla="*/ 1357614 h 1965318"/>
              <a:gd name="connsiteX31" fmla="*/ 8700824 w 8700824"/>
              <a:gd name="connsiteY31" fmla="*/ 1766571 h 1965318"/>
              <a:gd name="connsiteX32" fmla="*/ 8700824 w 8700824"/>
              <a:gd name="connsiteY32" fmla="*/ 1779280 h 1965318"/>
              <a:gd name="connsiteX33" fmla="*/ 8700824 w 8700824"/>
              <a:gd name="connsiteY33" fmla="*/ 1965318 h 1965318"/>
              <a:gd name="connsiteX34" fmla="*/ 8210238 w 8700824"/>
              <a:gd name="connsiteY34" fmla="*/ 1965318 h 1965318"/>
              <a:gd name="connsiteX35" fmla="*/ 8255392 w 8700824"/>
              <a:gd name="connsiteY35" fmla="*/ 1902776 h 1965318"/>
              <a:gd name="connsiteX36" fmla="*/ 8274255 w 8700824"/>
              <a:gd name="connsiteY36" fmla="*/ 1814845 h 1965318"/>
              <a:gd name="connsiteX37" fmla="*/ 8274255 w 8700824"/>
              <a:gd name="connsiteY37" fmla="*/ 1780560 h 1965318"/>
              <a:gd name="connsiteX38" fmla="*/ 8274255 w 8700824"/>
              <a:gd name="connsiteY38" fmla="*/ 1365203 h 1965318"/>
              <a:gd name="connsiteX39" fmla="*/ 8491333 w 8700824"/>
              <a:gd name="connsiteY39" fmla="*/ 1145501 h 1965318"/>
              <a:gd name="connsiteX40" fmla="*/ 1035230 w 8700824"/>
              <a:gd name="connsiteY40" fmla="*/ 1000771 h 1965318"/>
              <a:gd name="connsiteX41" fmla="*/ 1242192 w 8700824"/>
              <a:gd name="connsiteY41" fmla="*/ 1207764 h 1965318"/>
              <a:gd name="connsiteX42" fmla="*/ 1242192 w 8700824"/>
              <a:gd name="connsiteY42" fmla="*/ 1770411 h 1965318"/>
              <a:gd name="connsiteX43" fmla="*/ 1242192 w 8700824"/>
              <a:gd name="connsiteY43" fmla="*/ 1779280 h 1965318"/>
              <a:gd name="connsiteX44" fmla="*/ 1242192 w 8700824"/>
              <a:gd name="connsiteY44" fmla="*/ 1965318 h 1965318"/>
              <a:gd name="connsiteX45" fmla="*/ 827847 w 8700824"/>
              <a:gd name="connsiteY45" fmla="*/ 1965318 h 1965318"/>
              <a:gd name="connsiteX46" fmla="*/ 827847 w 8700824"/>
              <a:gd name="connsiteY46" fmla="*/ 1910113 h 1965318"/>
              <a:gd name="connsiteX47" fmla="*/ 827847 w 8700824"/>
              <a:gd name="connsiteY47" fmla="*/ 1842822 h 1965318"/>
              <a:gd name="connsiteX48" fmla="*/ 827847 w 8700824"/>
              <a:gd name="connsiteY48" fmla="*/ 1770411 h 1965318"/>
              <a:gd name="connsiteX49" fmla="*/ 827847 w 8700824"/>
              <a:gd name="connsiteY49" fmla="*/ 1207764 h 1965318"/>
              <a:gd name="connsiteX50" fmla="*/ 837120 w 8700824"/>
              <a:gd name="connsiteY50" fmla="*/ 1149341 h 1965318"/>
              <a:gd name="connsiteX51" fmla="*/ 1035230 w 8700824"/>
              <a:gd name="connsiteY51" fmla="*/ 1000771 h 1965318"/>
              <a:gd name="connsiteX52" fmla="*/ 4353363 w 8700824"/>
              <a:gd name="connsiteY52" fmla="*/ 998211 h 1965318"/>
              <a:gd name="connsiteX53" fmla="*/ 4550208 w 8700824"/>
              <a:gd name="connsiteY53" fmla="*/ 1210324 h 1965318"/>
              <a:gd name="connsiteX54" fmla="*/ 4550208 w 8700824"/>
              <a:gd name="connsiteY54" fmla="*/ 1779280 h 1965318"/>
              <a:gd name="connsiteX55" fmla="*/ 4550208 w 8700824"/>
              <a:gd name="connsiteY55" fmla="*/ 1866868 h 1965318"/>
              <a:gd name="connsiteX56" fmla="*/ 4550208 w 8700824"/>
              <a:gd name="connsiteY56" fmla="*/ 1965318 h 1965318"/>
              <a:gd name="connsiteX57" fmla="*/ 4136285 w 8700824"/>
              <a:gd name="connsiteY57" fmla="*/ 1965318 h 1965318"/>
              <a:gd name="connsiteX58" fmla="*/ 4136285 w 8700824"/>
              <a:gd name="connsiteY58" fmla="*/ 1866868 h 1965318"/>
              <a:gd name="connsiteX59" fmla="*/ 4136285 w 8700824"/>
              <a:gd name="connsiteY59" fmla="*/ 1779280 h 1965318"/>
              <a:gd name="connsiteX60" fmla="*/ 4136285 w 8700824"/>
              <a:gd name="connsiteY60" fmla="*/ 1205204 h 1965318"/>
              <a:gd name="connsiteX61" fmla="*/ 4353363 w 8700824"/>
              <a:gd name="connsiteY61" fmla="*/ 998211 h 1965318"/>
              <a:gd name="connsiteX62" fmla="*/ 6836482 w 8700824"/>
              <a:gd name="connsiteY62" fmla="*/ 895354 h 1965318"/>
              <a:gd name="connsiteX63" fmla="*/ 7033328 w 8700824"/>
              <a:gd name="connsiteY63" fmla="*/ 1107467 h 1965318"/>
              <a:gd name="connsiteX64" fmla="*/ 7033328 w 8700824"/>
              <a:gd name="connsiteY64" fmla="*/ 1140473 h 1965318"/>
              <a:gd name="connsiteX65" fmla="*/ 7033328 w 8700824"/>
              <a:gd name="connsiteY65" fmla="*/ 1779280 h 1965318"/>
              <a:gd name="connsiteX66" fmla="*/ 7033328 w 8700824"/>
              <a:gd name="connsiteY66" fmla="*/ 1850411 h 1965318"/>
              <a:gd name="connsiteX67" fmla="*/ 7033328 w 8700824"/>
              <a:gd name="connsiteY67" fmla="*/ 1965318 h 1965318"/>
              <a:gd name="connsiteX68" fmla="*/ 6619404 w 8700824"/>
              <a:gd name="connsiteY68" fmla="*/ 1965318 h 1965318"/>
              <a:gd name="connsiteX69" fmla="*/ 6619404 w 8700824"/>
              <a:gd name="connsiteY69" fmla="*/ 1850411 h 1965318"/>
              <a:gd name="connsiteX70" fmla="*/ 6619404 w 8700824"/>
              <a:gd name="connsiteY70" fmla="*/ 1779280 h 1965318"/>
              <a:gd name="connsiteX71" fmla="*/ 6619404 w 8700824"/>
              <a:gd name="connsiteY71" fmla="*/ 1102347 h 1965318"/>
              <a:gd name="connsiteX72" fmla="*/ 6836482 w 8700824"/>
              <a:gd name="connsiteY72" fmla="*/ 895354 h 1965318"/>
              <a:gd name="connsiteX73" fmla="*/ 7663065 w 8700824"/>
              <a:gd name="connsiteY73" fmla="*/ 798806 h 1965318"/>
              <a:gd name="connsiteX74" fmla="*/ 7859910 w 8700824"/>
              <a:gd name="connsiteY74" fmla="*/ 1010919 h 1965318"/>
              <a:gd name="connsiteX75" fmla="*/ 7859910 w 8700824"/>
              <a:gd name="connsiteY75" fmla="*/ 1158210 h 1965318"/>
              <a:gd name="connsiteX76" fmla="*/ 7859910 w 8700824"/>
              <a:gd name="connsiteY76" fmla="*/ 1779280 h 1965318"/>
              <a:gd name="connsiteX77" fmla="*/ 7859910 w 8700824"/>
              <a:gd name="connsiteY77" fmla="*/ 1819874 h 1965318"/>
              <a:gd name="connsiteX78" fmla="*/ 7878615 w 8700824"/>
              <a:gd name="connsiteY78" fmla="*/ 1905291 h 1965318"/>
              <a:gd name="connsiteX79" fmla="*/ 7922577 w 8700824"/>
              <a:gd name="connsiteY79" fmla="*/ 1965318 h 1965318"/>
              <a:gd name="connsiteX80" fmla="*/ 7445987 w 8700824"/>
              <a:gd name="connsiteY80" fmla="*/ 1965318 h 1965318"/>
              <a:gd name="connsiteX81" fmla="*/ 7445987 w 8700824"/>
              <a:gd name="connsiteY81" fmla="*/ 1835142 h 1965318"/>
              <a:gd name="connsiteX82" fmla="*/ 7445987 w 8700824"/>
              <a:gd name="connsiteY82" fmla="*/ 1779280 h 1965318"/>
              <a:gd name="connsiteX83" fmla="*/ 7445987 w 8700824"/>
              <a:gd name="connsiteY83" fmla="*/ 1140473 h 1965318"/>
              <a:gd name="connsiteX84" fmla="*/ 7445987 w 8700824"/>
              <a:gd name="connsiteY84" fmla="*/ 1005799 h 1965318"/>
              <a:gd name="connsiteX85" fmla="*/ 7663065 w 8700824"/>
              <a:gd name="connsiteY85" fmla="*/ 798806 h 1965318"/>
              <a:gd name="connsiteX86" fmla="*/ 6008214 w 8700824"/>
              <a:gd name="connsiteY86" fmla="*/ 770921 h 1965318"/>
              <a:gd name="connsiteX87" fmla="*/ 6205059 w 8700824"/>
              <a:gd name="connsiteY87" fmla="*/ 982942 h 1965318"/>
              <a:gd name="connsiteX88" fmla="*/ 6205059 w 8700824"/>
              <a:gd name="connsiteY88" fmla="*/ 1068062 h 1965318"/>
              <a:gd name="connsiteX89" fmla="*/ 6205059 w 8700824"/>
              <a:gd name="connsiteY89" fmla="*/ 1779280 h 1965318"/>
              <a:gd name="connsiteX90" fmla="*/ 6205059 w 8700824"/>
              <a:gd name="connsiteY90" fmla="*/ 1807165 h 1965318"/>
              <a:gd name="connsiteX91" fmla="*/ 6205059 w 8700824"/>
              <a:gd name="connsiteY91" fmla="*/ 1965318 h 1965318"/>
              <a:gd name="connsiteX92" fmla="*/ 5791136 w 8700824"/>
              <a:gd name="connsiteY92" fmla="*/ 1965318 h 1965318"/>
              <a:gd name="connsiteX93" fmla="*/ 5791136 w 8700824"/>
              <a:gd name="connsiteY93" fmla="*/ 1807165 h 1965318"/>
              <a:gd name="connsiteX94" fmla="*/ 5791136 w 8700824"/>
              <a:gd name="connsiteY94" fmla="*/ 1779280 h 1965318"/>
              <a:gd name="connsiteX95" fmla="*/ 5791136 w 8700824"/>
              <a:gd name="connsiteY95" fmla="*/ 977914 h 1965318"/>
              <a:gd name="connsiteX96" fmla="*/ 6008214 w 8700824"/>
              <a:gd name="connsiteY96" fmla="*/ 770921 h 1965318"/>
              <a:gd name="connsiteX97" fmla="*/ 217078 w 8700824"/>
              <a:gd name="connsiteY97" fmla="*/ 565116 h 1965318"/>
              <a:gd name="connsiteX98" fmla="*/ 413924 w 8700824"/>
              <a:gd name="connsiteY98" fmla="*/ 777229 h 1965318"/>
              <a:gd name="connsiteX99" fmla="*/ 413924 w 8700824"/>
              <a:gd name="connsiteY99" fmla="*/ 998211 h 1965318"/>
              <a:gd name="connsiteX100" fmla="*/ 413924 w 8700824"/>
              <a:gd name="connsiteY100" fmla="*/ 1779280 h 1965318"/>
              <a:gd name="connsiteX101" fmla="*/ 413924 w 8700824"/>
              <a:gd name="connsiteY101" fmla="*/ 1965318 h 1965318"/>
              <a:gd name="connsiteX102" fmla="*/ 0 w 8700824"/>
              <a:gd name="connsiteY102" fmla="*/ 1965318 h 1965318"/>
              <a:gd name="connsiteX103" fmla="*/ 0 w 8700824"/>
              <a:gd name="connsiteY103" fmla="*/ 1780560 h 1965318"/>
              <a:gd name="connsiteX104" fmla="*/ 0 w 8700824"/>
              <a:gd name="connsiteY104" fmla="*/ 772201 h 1965318"/>
              <a:gd name="connsiteX105" fmla="*/ 217078 w 8700824"/>
              <a:gd name="connsiteY105" fmla="*/ 565116 h 1965318"/>
              <a:gd name="connsiteX106" fmla="*/ 5161399 w 8700824"/>
              <a:gd name="connsiteY106" fmla="*/ 539791 h 1965318"/>
              <a:gd name="connsiteX107" fmla="*/ 5368360 w 8700824"/>
              <a:gd name="connsiteY107" fmla="*/ 746784 h 1965318"/>
              <a:gd name="connsiteX108" fmla="*/ 5368360 w 8700824"/>
              <a:gd name="connsiteY108" fmla="*/ 1079490 h 1965318"/>
              <a:gd name="connsiteX109" fmla="*/ 5161399 w 8700824"/>
              <a:gd name="connsiteY109" fmla="*/ 1286483 h 1965318"/>
              <a:gd name="connsiteX110" fmla="*/ 4954437 w 8700824"/>
              <a:gd name="connsiteY110" fmla="*/ 1079490 h 1965318"/>
              <a:gd name="connsiteX111" fmla="*/ 4954437 w 8700824"/>
              <a:gd name="connsiteY111" fmla="*/ 746784 h 1965318"/>
              <a:gd name="connsiteX112" fmla="*/ 5161399 w 8700824"/>
              <a:gd name="connsiteY112" fmla="*/ 539791 h 1965318"/>
              <a:gd name="connsiteX113" fmla="*/ 8487539 w 8700824"/>
              <a:gd name="connsiteY113" fmla="*/ 224822 h 1965318"/>
              <a:gd name="connsiteX114" fmla="*/ 8694501 w 8700824"/>
              <a:gd name="connsiteY114" fmla="*/ 431815 h 1965318"/>
              <a:gd name="connsiteX115" fmla="*/ 8694501 w 8700824"/>
              <a:gd name="connsiteY115" fmla="*/ 764521 h 1965318"/>
              <a:gd name="connsiteX116" fmla="*/ 8487539 w 8700824"/>
              <a:gd name="connsiteY116" fmla="*/ 971514 h 1965318"/>
              <a:gd name="connsiteX117" fmla="*/ 8280578 w 8700824"/>
              <a:gd name="connsiteY117" fmla="*/ 764521 h 1965318"/>
              <a:gd name="connsiteX118" fmla="*/ 8280578 w 8700824"/>
              <a:gd name="connsiteY118" fmla="*/ 431815 h 1965318"/>
              <a:gd name="connsiteX119" fmla="*/ 8487539 w 8700824"/>
              <a:gd name="connsiteY119" fmla="*/ 224822 h 1965318"/>
              <a:gd name="connsiteX120" fmla="*/ 2679544 w 8700824"/>
              <a:gd name="connsiteY120" fmla="*/ 223542 h 1965318"/>
              <a:gd name="connsiteX121" fmla="*/ 2885241 w 8700824"/>
              <a:gd name="connsiteY121" fmla="*/ 405118 h 1965318"/>
              <a:gd name="connsiteX122" fmla="*/ 2882712 w 8700824"/>
              <a:gd name="connsiteY122" fmla="*/ 431815 h 1965318"/>
              <a:gd name="connsiteX123" fmla="*/ 2882712 w 8700824"/>
              <a:gd name="connsiteY123" fmla="*/ 1103627 h 1965318"/>
              <a:gd name="connsiteX124" fmla="*/ 2679544 w 8700824"/>
              <a:gd name="connsiteY124" fmla="*/ 1271306 h 1965318"/>
              <a:gd name="connsiteX125" fmla="*/ 2472582 w 8700824"/>
              <a:gd name="connsiteY125" fmla="*/ 1065502 h 1965318"/>
              <a:gd name="connsiteX126" fmla="*/ 2472582 w 8700824"/>
              <a:gd name="connsiteY126" fmla="*/ 699790 h 1965318"/>
              <a:gd name="connsiteX127" fmla="*/ 2472582 w 8700824"/>
              <a:gd name="connsiteY127" fmla="*/ 430535 h 1965318"/>
              <a:gd name="connsiteX128" fmla="*/ 2679544 w 8700824"/>
              <a:gd name="connsiteY128" fmla="*/ 223542 h 1965318"/>
              <a:gd name="connsiteX129" fmla="*/ 1871929 w 8700824"/>
              <a:gd name="connsiteY129" fmla="*/ 222262 h 1965318"/>
              <a:gd name="connsiteX130" fmla="*/ 2068775 w 8700824"/>
              <a:gd name="connsiteY130" fmla="*/ 434374 h 1965318"/>
              <a:gd name="connsiteX131" fmla="*/ 2068775 w 8700824"/>
              <a:gd name="connsiteY131" fmla="*/ 652796 h 1965318"/>
              <a:gd name="connsiteX132" fmla="*/ 2068775 w 8700824"/>
              <a:gd name="connsiteY132" fmla="*/ 1779280 h 1965318"/>
              <a:gd name="connsiteX133" fmla="*/ 2068775 w 8700824"/>
              <a:gd name="connsiteY133" fmla="*/ 1831302 h 1965318"/>
              <a:gd name="connsiteX134" fmla="*/ 2068775 w 8700824"/>
              <a:gd name="connsiteY134" fmla="*/ 1965318 h 1965318"/>
              <a:gd name="connsiteX135" fmla="*/ 1654851 w 8700824"/>
              <a:gd name="connsiteY135" fmla="*/ 1965318 h 1965318"/>
              <a:gd name="connsiteX136" fmla="*/ 1654851 w 8700824"/>
              <a:gd name="connsiteY136" fmla="*/ 1832582 h 1965318"/>
              <a:gd name="connsiteX137" fmla="*/ 1654851 w 8700824"/>
              <a:gd name="connsiteY137" fmla="*/ 1780560 h 1965318"/>
              <a:gd name="connsiteX138" fmla="*/ 1654851 w 8700824"/>
              <a:gd name="connsiteY138" fmla="*/ 1136633 h 1965318"/>
              <a:gd name="connsiteX139" fmla="*/ 1654851 w 8700824"/>
              <a:gd name="connsiteY139" fmla="*/ 429255 h 1965318"/>
              <a:gd name="connsiteX140" fmla="*/ 1871929 w 8700824"/>
              <a:gd name="connsiteY140" fmla="*/ 222262 h 1965318"/>
              <a:gd name="connsiteX141" fmla="*/ 6798125 w 8700824"/>
              <a:gd name="connsiteY141" fmla="*/ 0 h 1965318"/>
              <a:gd name="connsiteX142" fmla="*/ 7005508 w 8700824"/>
              <a:gd name="connsiteY142" fmla="*/ 206993 h 1965318"/>
              <a:gd name="connsiteX143" fmla="*/ 7005508 w 8700824"/>
              <a:gd name="connsiteY143" fmla="*/ 539791 h 1965318"/>
              <a:gd name="connsiteX144" fmla="*/ 6798125 w 8700824"/>
              <a:gd name="connsiteY144" fmla="*/ 746784 h 1965318"/>
              <a:gd name="connsiteX145" fmla="*/ 6591163 w 8700824"/>
              <a:gd name="connsiteY145" fmla="*/ 539791 h 1965318"/>
              <a:gd name="connsiteX146" fmla="*/ 6591163 w 8700824"/>
              <a:gd name="connsiteY146" fmla="*/ 206993 h 1965318"/>
              <a:gd name="connsiteX147" fmla="*/ 6798125 w 8700824"/>
              <a:gd name="connsiteY147" fmla="*/ 0 h 1965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700824" h="1965318">
                <a:moveTo>
                  <a:pt x="2688395" y="1489727"/>
                </a:moveTo>
                <a:cubicBezTo>
                  <a:pt x="2726753" y="1489727"/>
                  <a:pt x="2762160" y="1499876"/>
                  <a:pt x="2792930" y="1517613"/>
                </a:cubicBezTo>
                <a:cubicBezTo>
                  <a:pt x="2856157" y="1554458"/>
                  <a:pt x="2893250" y="1623029"/>
                  <a:pt x="2891985" y="1695440"/>
                </a:cubicBezTo>
                <a:lnTo>
                  <a:pt x="2891985" y="1779280"/>
                </a:lnTo>
                <a:lnTo>
                  <a:pt x="2891985" y="1965318"/>
                </a:lnTo>
                <a:lnTo>
                  <a:pt x="2481434" y="1965318"/>
                </a:lnTo>
                <a:lnTo>
                  <a:pt x="2481434" y="1779280"/>
                </a:lnTo>
                <a:lnTo>
                  <a:pt x="2481434" y="1696720"/>
                </a:lnTo>
                <a:cubicBezTo>
                  <a:pt x="2481434" y="1582435"/>
                  <a:pt x="2574166" y="1489727"/>
                  <a:pt x="2688395" y="1489727"/>
                </a:cubicBezTo>
                <a:close/>
                <a:moveTo>
                  <a:pt x="5181631" y="1419876"/>
                </a:moveTo>
                <a:cubicBezTo>
                  <a:pt x="5292067" y="1426185"/>
                  <a:pt x="5378477" y="1521453"/>
                  <a:pt x="5378477" y="1633178"/>
                </a:cubicBezTo>
                <a:lnTo>
                  <a:pt x="5378477" y="1779280"/>
                </a:lnTo>
                <a:lnTo>
                  <a:pt x="5378477" y="1959576"/>
                </a:lnTo>
                <a:lnTo>
                  <a:pt x="5378477" y="1965318"/>
                </a:lnTo>
                <a:lnTo>
                  <a:pt x="4964554" y="1965318"/>
                </a:lnTo>
                <a:lnTo>
                  <a:pt x="4964554" y="1959576"/>
                </a:lnTo>
                <a:lnTo>
                  <a:pt x="4964554" y="1779280"/>
                </a:lnTo>
                <a:lnTo>
                  <a:pt x="4964554" y="1626869"/>
                </a:lnTo>
                <a:cubicBezTo>
                  <a:pt x="4964554" y="1508744"/>
                  <a:pt x="5062344" y="1414756"/>
                  <a:pt x="5181631" y="1419876"/>
                </a:cubicBezTo>
                <a:close/>
                <a:moveTo>
                  <a:pt x="3526780" y="1300472"/>
                </a:moveTo>
                <a:cubicBezTo>
                  <a:pt x="3531838" y="1300472"/>
                  <a:pt x="3535632" y="1300472"/>
                  <a:pt x="3540690" y="1300472"/>
                </a:cubicBezTo>
                <a:cubicBezTo>
                  <a:pt x="3572303" y="1300472"/>
                  <a:pt x="3603074" y="1310620"/>
                  <a:pt x="3629629" y="1327168"/>
                </a:cubicBezTo>
                <a:cubicBezTo>
                  <a:pt x="3689483" y="1362734"/>
                  <a:pt x="3723626" y="1428745"/>
                  <a:pt x="3723626" y="1498596"/>
                </a:cubicBezTo>
                <a:lnTo>
                  <a:pt x="3723626" y="1779280"/>
                </a:lnTo>
                <a:lnTo>
                  <a:pt x="3723626" y="1965318"/>
                </a:lnTo>
                <a:lnTo>
                  <a:pt x="3343845" y="1965318"/>
                </a:lnTo>
                <a:lnTo>
                  <a:pt x="3343845" y="1778000"/>
                </a:lnTo>
                <a:lnTo>
                  <a:pt x="3343845" y="1502436"/>
                </a:lnTo>
                <a:cubicBezTo>
                  <a:pt x="3343845" y="1398299"/>
                  <a:pt x="3422667" y="1306871"/>
                  <a:pt x="3526780" y="1300472"/>
                </a:cubicBezTo>
                <a:close/>
                <a:moveTo>
                  <a:pt x="8491333" y="1145501"/>
                </a:moveTo>
                <a:cubicBezTo>
                  <a:pt x="8603033" y="1150621"/>
                  <a:pt x="8700824" y="1245889"/>
                  <a:pt x="8700824" y="1357614"/>
                </a:cubicBezTo>
                <a:lnTo>
                  <a:pt x="8700824" y="1766571"/>
                </a:lnTo>
                <a:lnTo>
                  <a:pt x="8700824" y="1779280"/>
                </a:lnTo>
                <a:lnTo>
                  <a:pt x="8700824" y="1965318"/>
                </a:lnTo>
                <a:lnTo>
                  <a:pt x="8210238" y="1965318"/>
                </a:lnTo>
                <a:lnTo>
                  <a:pt x="8255392" y="1902776"/>
                </a:lnTo>
                <a:cubicBezTo>
                  <a:pt x="8267511" y="1875782"/>
                  <a:pt x="8274255" y="1845931"/>
                  <a:pt x="8274255" y="1814845"/>
                </a:cubicBezTo>
                <a:lnTo>
                  <a:pt x="8274255" y="1780560"/>
                </a:lnTo>
                <a:lnTo>
                  <a:pt x="8274255" y="1365203"/>
                </a:lnTo>
                <a:cubicBezTo>
                  <a:pt x="8274255" y="1247169"/>
                  <a:pt x="8372046" y="1140473"/>
                  <a:pt x="8491333" y="1145501"/>
                </a:cubicBezTo>
                <a:close/>
                <a:moveTo>
                  <a:pt x="1035230" y="1000771"/>
                </a:moveTo>
                <a:cubicBezTo>
                  <a:pt x="1149460" y="1000771"/>
                  <a:pt x="1242192" y="1093479"/>
                  <a:pt x="1242192" y="1207764"/>
                </a:cubicBezTo>
                <a:lnTo>
                  <a:pt x="1242192" y="1770411"/>
                </a:lnTo>
                <a:lnTo>
                  <a:pt x="1242192" y="1779280"/>
                </a:lnTo>
                <a:lnTo>
                  <a:pt x="1242192" y="1965318"/>
                </a:lnTo>
                <a:lnTo>
                  <a:pt x="827847" y="1965318"/>
                </a:lnTo>
                <a:lnTo>
                  <a:pt x="827847" y="1910113"/>
                </a:lnTo>
                <a:cubicBezTo>
                  <a:pt x="827847" y="1910113"/>
                  <a:pt x="827847" y="1863119"/>
                  <a:pt x="827847" y="1842822"/>
                </a:cubicBezTo>
                <a:lnTo>
                  <a:pt x="827847" y="1770411"/>
                </a:lnTo>
                <a:lnTo>
                  <a:pt x="827847" y="1207764"/>
                </a:lnTo>
                <a:cubicBezTo>
                  <a:pt x="827847" y="1187467"/>
                  <a:pt x="831641" y="1168450"/>
                  <a:pt x="837120" y="1149341"/>
                </a:cubicBezTo>
                <a:cubicBezTo>
                  <a:pt x="862411" y="1063033"/>
                  <a:pt x="941234" y="1000771"/>
                  <a:pt x="1035230" y="1000771"/>
                </a:cubicBezTo>
                <a:close/>
                <a:moveTo>
                  <a:pt x="4353363" y="998211"/>
                </a:moveTo>
                <a:cubicBezTo>
                  <a:pt x="4465485" y="1003331"/>
                  <a:pt x="4550208" y="1098599"/>
                  <a:pt x="4550208" y="1210324"/>
                </a:cubicBezTo>
                <a:lnTo>
                  <a:pt x="4550208" y="1779280"/>
                </a:lnTo>
                <a:lnTo>
                  <a:pt x="4550208" y="1866868"/>
                </a:lnTo>
                <a:lnTo>
                  <a:pt x="4550208" y="1965318"/>
                </a:lnTo>
                <a:lnTo>
                  <a:pt x="4136285" y="1965318"/>
                </a:lnTo>
                <a:lnTo>
                  <a:pt x="4136285" y="1866868"/>
                </a:lnTo>
                <a:lnTo>
                  <a:pt x="4136285" y="1779280"/>
                </a:lnTo>
                <a:lnTo>
                  <a:pt x="4136285" y="1205204"/>
                </a:lnTo>
                <a:cubicBezTo>
                  <a:pt x="4136285" y="1087079"/>
                  <a:pt x="4234075" y="993182"/>
                  <a:pt x="4353363" y="998211"/>
                </a:cubicBezTo>
                <a:close/>
                <a:moveTo>
                  <a:pt x="6836482" y="895354"/>
                </a:moveTo>
                <a:cubicBezTo>
                  <a:pt x="6946918" y="900474"/>
                  <a:pt x="7033328" y="996931"/>
                  <a:pt x="7033328" y="1107467"/>
                </a:cubicBezTo>
                <a:lnTo>
                  <a:pt x="7033328" y="1140473"/>
                </a:lnTo>
                <a:lnTo>
                  <a:pt x="7033328" y="1779280"/>
                </a:lnTo>
                <a:lnTo>
                  <a:pt x="7033328" y="1850411"/>
                </a:lnTo>
                <a:lnTo>
                  <a:pt x="7033328" y="1965318"/>
                </a:lnTo>
                <a:lnTo>
                  <a:pt x="6619404" y="1965318"/>
                </a:lnTo>
                <a:lnTo>
                  <a:pt x="6619404" y="1850411"/>
                </a:lnTo>
                <a:lnTo>
                  <a:pt x="6619404" y="1779280"/>
                </a:lnTo>
                <a:lnTo>
                  <a:pt x="6619404" y="1102347"/>
                </a:lnTo>
                <a:cubicBezTo>
                  <a:pt x="6619404" y="984222"/>
                  <a:pt x="6717195" y="890234"/>
                  <a:pt x="6836482" y="895354"/>
                </a:cubicBezTo>
                <a:close/>
                <a:moveTo>
                  <a:pt x="7663065" y="798806"/>
                </a:moveTo>
                <a:cubicBezTo>
                  <a:pt x="7774765" y="803926"/>
                  <a:pt x="7859910" y="899194"/>
                  <a:pt x="7859910" y="1010919"/>
                </a:cubicBezTo>
                <a:lnTo>
                  <a:pt x="7859910" y="1158210"/>
                </a:lnTo>
                <a:lnTo>
                  <a:pt x="7859910" y="1779280"/>
                </a:lnTo>
                <a:lnTo>
                  <a:pt x="7859910" y="1819874"/>
                </a:lnTo>
                <a:cubicBezTo>
                  <a:pt x="7859910" y="1850365"/>
                  <a:pt x="7866655" y="1879256"/>
                  <a:pt x="7878615" y="1905291"/>
                </a:cubicBezTo>
                <a:lnTo>
                  <a:pt x="7922577" y="1965318"/>
                </a:lnTo>
                <a:lnTo>
                  <a:pt x="7445987" y="1965318"/>
                </a:lnTo>
                <a:lnTo>
                  <a:pt x="7445987" y="1835142"/>
                </a:lnTo>
                <a:lnTo>
                  <a:pt x="7445987" y="1779280"/>
                </a:lnTo>
                <a:lnTo>
                  <a:pt x="7445987" y="1140473"/>
                </a:lnTo>
                <a:lnTo>
                  <a:pt x="7445987" y="1005799"/>
                </a:lnTo>
                <a:cubicBezTo>
                  <a:pt x="7445987" y="887766"/>
                  <a:pt x="7543777" y="793778"/>
                  <a:pt x="7663065" y="798806"/>
                </a:cubicBezTo>
                <a:close/>
                <a:moveTo>
                  <a:pt x="6008214" y="770921"/>
                </a:moveTo>
                <a:cubicBezTo>
                  <a:pt x="6120336" y="775949"/>
                  <a:pt x="6205059" y="871217"/>
                  <a:pt x="6205059" y="982942"/>
                </a:cubicBezTo>
                <a:lnTo>
                  <a:pt x="6205059" y="1068062"/>
                </a:lnTo>
                <a:lnTo>
                  <a:pt x="6205059" y="1779280"/>
                </a:lnTo>
                <a:lnTo>
                  <a:pt x="6205059" y="1807165"/>
                </a:lnTo>
                <a:lnTo>
                  <a:pt x="6205059" y="1965318"/>
                </a:lnTo>
                <a:lnTo>
                  <a:pt x="5791136" y="1965318"/>
                </a:lnTo>
                <a:lnTo>
                  <a:pt x="5791136" y="1807165"/>
                </a:lnTo>
                <a:lnTo>
                  <a:pt x="5791136" y="1779280"/>
                </a:lnTo>
                <a:lnTo>
                  <a:pt x="5791136" y="977914"/>
                </a:lnTo>
                <a:cubicBezTo>
                  <a:pt x="5791136" y="859789"/>
                  <a:pt x="5888926" y="765801"/>
                  <a:pt x="6008214" y="770921"/>
                </a:cubicBezTo>
                <a:close/>
                <a:moveTo>
                  <a:pt x="217078" y="565116"/>
                </a:moveTo>
                <a:cubicBezTo>
                  <a:pt x="328779" y="570236"/>
                  <a:pt x="413924" y="665504"/>
                  <a:pt x="413924" y="777229"/>
                </a:cubicBezTo>
                <a:lnTo>
                  <a:pt x="413924" y="998211"/>
                </a:lnTo>
                <a:lnTo>
                  <a:pt x="413924" y="1779280"/>
                </a:lnTo>
                <a:lnTo>
                  <a:pt x="413924" y="1965318"/>
                </a:lnTo>
                <a:lnTo>
                  <a:pt x="0" y="1965318"/>
                </a:lnTo>
                <a:lnTo>
                  <a:pt x="0" y="1780560"/>
                </a:lnTo>
                <a:lnTo>
                  <a:pt x="0" y="772201"/>
                </a:lnTo>
                <a:cubicBezTo>
                  <a:pt x="0" y="654076"/>
                  <a:pt x="97791" y="560088"/>
                  <a:pt x="217078" y="565116"/>
                </a:cubicBezTo>
                <a:close/>
                <a:moveTo>
                  <a:pt x="5161399" y="539791"/>
                </a:moveTo>
                <a:cubicBezTo>
                  <a:pt x="5275628" y="539791"/>
                  <a:pt x="5368360" y="632499"/>
                  <a:pt x="5368360" y="746784"/>
                </a:cubicBezTo>
                <a:lnTo>
                  <a:pt x="5368360" y="1079490"/>
                </a:lnTo>
                <a:cubicBezTo>
                  <a:pt x="5368360" y="1193775"/>
                  <a:pt x="5275628" y="1286483"/>
                  <a:pt x="5161399" y="1286483"/>
                </a:cubicBezTo>
                <a:cubicBezTo>
                  <a:pt x="5047169" y="1286483"/>
                  <a:pt x="4954437" y="1193775"/>
                  <a:pt x="4954437" y="1079490"/>
                </a:cubicBezTo>
                <a:lnTo>
                  <a:pt x="4954437" y="746784"/>
                </a:lnTo>
                <a:cubicBezTo>
                  <a:pt x="4954437" y="632499"/>
                  <a:pt x="5047169" y="539791"/>
                  <a:pt x="5161399" y="539791"/>
                </a:cubicBezTo>
                <a:close/>
                <a:moveTo>
                  <a:pt x="8487539" y="224822"/>
                </a:moveTo>
                <a:cubicBezTo>
                  <a:pt x="8601769" y="224822"/>
                  <a:pt x="8694501" y="317530"/>
                  <a:pt x="8694501" y="431815"/>
                </a:cubicBezTo>
                <a:lnTo>
                  <a:pt x="8694501" y="764521"/>
                </a:lnTo>
                <a:cubicBezTo>
                  <a:pt x="8694501" y="878806"/>
                  <a:pt x="8601769" y="971514"/>
                  <a:pt x="8487539" y="971514"/>
                </a:cubicBezTo>
                <a:cubicBezTo>
                  <a:pt x="8374574" y="971514"/>
                  <a:pt x="8281842" y="878806"/>
                  <a:pt x="8280578" y="764521"/>
                </a:cubicBezTo>
                <a:lnTo>
                  <a:pt x="8280578" y="431815"/>
                </a:lnTo>
                <a:cubicBezTo>
                  <a:pt x="8280578" y="317530"/>
                  <a:pt x="8373310" y="224822"/>
                  <a:pt x="8487539" y="224822"/>
                </a:cubicBezTo>
                <a:close/>
                <a:moveTo>
                  <a:pt x="2679544" y="223542"/>
                </a:moveTo>
                <a:cubicBezTo>
                  <a:pt x="2786186" y="223542"/>
                  <a:pt x="2872596" y="302261"/>
                  <a:pt x="2885241" y="405118"/>
                </a:cubicBezTo>
                <a:cubicBezTo>
                  <a:pt x="2883977" y="413986"/>
                  <a:pt x="2882712" y="422946"/>
                  <a:pt x="2882712" y="431815"/>
                </a:cubicBezTo>
                <a:lnTo>
                  <a:pt x="2882712" y="1103627"/>
                </a:lnTo>
                <a:cubicBezTo>
                  <a:pt x="2865009" y="1198895"/>
                  <a:pt x="2781128" y="1271306"/>
                  <a:pt x="2679544" y="1271306"/>
                </a:cubicBezTo>
                <a:cubicBezTo>
                  <a:pt x="2565314" y="1271306"/>
                  <a:pt x="2472582" y="1178598"/>
                  <a:pt x="2472582" y="1065502"/>
                </a:cubicBezTo>
                <a:lnTo>
                  <a:pt x="2472582" y="699790"/>
                </a:lnTo>
                <a:lnTo>
                  <a:pt x="2472582" y="430535"/>
                </a:lnTo>
                <a:cubicBezTo>
                  <a:pt x="2472582" y="316250"/>
                  <a:pt x="2565314" y="223542"/>
                  <a:pt x="2679544" y="223542"/>
                </a:cubicBezTo>
                <a:close/>
                <a:moveTo>
                  <a:pt x="1871929" y="222262"/>
                </a:moveTo>
                <a:cubicBezTo>
                  <a:pt x="1983630" y="227290"/>
                  <a:pt x="2068775" y="322558"/>
                  <a:pt x="2068775" y="434374"/>
                </a:cubicBezTo>
                <a:lnTo>
                  <a:pt x="2068775" y="652796"/>
                </a:lnTo>
                <a:lnTo>
                  <a:pt x="2068775" y="1779280"/>
                </a:lnTo>
                <a:lnTo>
                  <a:pt x="2068775" y="1831302"/>
                </a:lnTo>
                <a:lnTo>
                  <a:pt x="2068775" y="1965318"/>
                </a:lnTo>
                <a:lnTo>
                  <a:pt x="1654851" y="1965318"/>
                </a:lnTo>
                <a:lnTo>
                  <a:pt x="1654851" y="1832582"/>
                </a:lnTo>
                <a:lnTo>
                  <a:pt x="1654851" y="1780560"/>
                </a:lnTo>
                <a:lnTo>
                  <a:pt x="1654851" y="1136633"/>
                </a:lnTo>
                <a:lnTo>
                  <a:pt x="1654851" y="429255"/>
                </a:lnTo>
                <a:cubicBezTo>
                  <a:pt x="1654851" y="311130"/>
                  <a:pt x="1752642" y="217142"/>
                  <a:pt x="1871929" y="222262"/>
                </a:cubicBezTo>
                <a:close/>
                <a:moveTo>
                  <a:pt x="6798125" y="0"/>
                </a:moveTo>
                <a:cubicBezTo>
                  <a:pt x="6912776" y="0"/>
                  <a:pt x="7005508" y="92708"/>
                  <a:pt x="7005508" y="206993"/>
                </a:cubicBezTo>
                <a:lnTo>
                  <a:pt x="7005508" y="539791"/>
                </a:lnTo>
                <a:cubicBezTo>
                  <a:pt x="7005508" y="654076"/>
                  <a:pt x="6912776" y="746784"/>
                  <a:pt x="6798125" y="746784"/>
                </a:cubicBezTo>
                <a:cubicBezTo>
                  <a:pt x="6683895" y="746784"/>
                  <a:pt x="6591163" y="654076"/>
                  <a:pt x="6591163" y="539791"/>
                </a:cubicBezTo>
                <a:lnTo>
                  <a:pt x="6591163" y="206993"/>
                </a:lnTo>
                <a:cubicBezTo>
                  <a:pt x="6591163" y="92708"/>
                  <a:pt x="6683895" y="0"/>
                  <a:pt x="6798125" y="0"/>
                </a:cubicBezTo>
                <a:close/>
              </a:path>
            </a:pathLst>
          </a:custGeom>
          <a:solidFill>
            <a:schemeClr val="accent1">
              <a:lumMod val="75000"/>
              <a:lumOff val="2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292769"/>
            <a:ext cx="5784056" cy="2229343"/>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3632103"/>
            <a:ext cx="5784056" cy="1172359"/>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1">
              <a:lumMod val="75000"/>
              <a:lumOff val="25000"/>
            </a:schemeClr>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307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314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accent2"/>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3131A4D-4A49-45F7-8674-0AF918702CC1}"/>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31E9A6D-6A81-4617-8917-10ABE53981A1}"/>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5896291B-34C4-45A3-8338-9A7AFFA015B2}"/>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11" name="Picture Placeholder 10">
            <a:extLst>
              <a:ext uri="{FF2B5EF4-FFF2-40B4-BE49-F238E27FC236}">
                <a16:creationId xmlns:a16="http://schemas.microsoft.com/office/drawing/2014/main" id="{E8330D38-3CCF-493A-82A0-58EFC2661FCE}"/>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Drip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7_T_PGO_Drips-4x3.potx" id="{4D8350DF-2699-4E82-8E3D-E38183CCD751}" vid="{91604551-BDF3-4D20-ACAB-83788B4253F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7_T_PGO_Drips-4x3.potx" id="{4D8350DF-2699-4E82-8E3D-E38183CCD751}" vid="{405EBA29-41EA-4997-8CDF-0500060B096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392</TotalTime>
  <Words>332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Drips</dc:title>
  <dc:creator>PresentationGO.com</dc:creator>
  <dc:description>© Copyright PresentationGo.com</dc:description>
  <dcterms:created xsi:type="dcterms:W3CDTF">2019-11-21T05:08:20Z</dcterms:created>
  <dcterms:modified xsi:type="dcterms:W3CDTF">2021-11-16T18:23:14Z</dcterms:modified>
  <cp:category>Templates</cp:category>
</cp:coreProperties>
</file>