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66" autoAdjust="0"/>
    <p:restoredTop sz="93605" autoAdjust="0"/>
  </p:normalViewPr>
  <p:slideViewPr>
    <p:cSldViewPr snapToGrid="0">
      <p:cViewPr>
        <p:scale>
          <a:sx n="75" d="100"/>
          <a:sy n="75" d="100"/>
        </p:scale>
        <p:origin x="2256" y="17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0DD8654B-70A9-4C20-9688-7BDD832BB1AF}"/>
              </a:ext>
            </a:extLst>
          </p:cNvPr>
          <p:cNvSpPr>
            <a:spLocks noGrp="1"/>
          </p:cNvSpPr>
          <p:nvPr>
            <p:ph type="pic" sz="quarter" idx="13"/>
          </p:nvPr>
        </p:nvSpPr>
        <p:spPr>
          <a:xfrm>
            <a:off x="0" y="0"/>
            <a:ext cx="12192000" cy="4093202"/>
          </a:xfrm>
          <a:custGeom>
            <a:avLst/>
            <a:gdLst>
              <a:gd name="connsiteX0" fmla="*/ 1209532 w 12192000"/>
              <a:gd name="connsiteY0" fmla="*/ 3361732 h 4093202"/>
              <a:gd name="connsiteX1" fmla="*/ 1415387 w 12192000"/>
              <a:gd name="connsiteY1" fmla="*/ 3568666 h 4093202"/>
              <a:gd name="connsiteX2" fmla="*/ 1209532 w 12192000"/>
              <a:gd name="connsiteY2" fmla="*/ 3775789 h 4093202"/>
              <a:gd name="connsiteX3" fmla="*/ 1003111 w 12192000"/>
              <a:gd name="connsiteY3" fmla="*/ 3568666 h 4093202"/>
              <a:gd name="connsiteX4" fmla="*/ 1209532 w 12192000"/>
              <a:gd name="connsiteY4" fmla="*/ 3361732 h 4093202"/>
              <a:gd name="connsiteX5" fmla="*/ 9454494 w 12192000"/>
              <a:gd name="connsiteY5" fmla="*/ 3335012 h 4093202"/>
              <a:gd name="connsiteX6" fmla="*/ 9660349 w 12192000"/>
              <a:gd name="connsiteY6" fmla="*/ 3541946 h 4093202"/>
              <a:gd name="connsiteX7" fmla="*/ 9454494 w 12192000"/>
              <a:gd name="connsiteY7" fmla="*/ 3749070 h 4093202"/>
              <a:gd name="connsiteX8" fmla="*/ 9248073 w 12192000"/>
              <a:gd name="connsiteY8" fmla="*/ 3541946 h 4093202"/>
              <a:gd name="connsiteX9" fmla="*/ 9454494 w 12192000"/>
              <a:gd name="connsiteY9" fmla="*/ 3335012 h 4093202"/>
              <a:gd name="connsiteX10" fmla="*/ 2857507 w 12192000"/>
              <a:gd name="connsiteY10" fmla="*/ 3044130 h 4093202"/>
              <a:gd name="connsiteX11" fmla="*/ 3063362 w 12192000"/>
              <a:gd name="connsiteY11" fmla="*/ 3251253 h 4093202"/>
              <a:gd name="connsiteX12" fmla="*/ 3063362 w 12192000"/>
              <a:gd name="connsiteY12" fmla="*/ 3610545 h 4093202"/>
              <a:gd name="connsiteX13" fmla="*/ 3063362 w 12192000"/>
              <a:gd name="connsiteY13" fmla="*/ 3886268 h 4093202"/>
              <a:gd name="connsiteX14" fmla="*/ 2857507 w 12192000"/>
              <a:gd name="connsiteY14" fmla="*/ 4093202 h 4093202"/>
              <a:gd name="connsiteX15" fmla="*/ 2651086 w 12192000"/>
              <a:gd name="connsiteY15" fmla="*/ 3886268 h 4093202"/>
              <a:gd name="connsiteX16" fmla="*/ 2651086 w 12192000"/>
              <a:gd name="connsiteY16" fmla="*/ 3610545 h 4093202"/>
              <a:gd name="connsiteX17" fmla="*/ 2651086 w 12192000"/>
              <a:gd name="connsiteY17" fmla="*/ 3251253 h 4093202"/>
              <a:gd name="connsiteX18" fmla="*/ 2857507 w 12192000"/>
              <a:gd name="connsiteY18" fmla="*/ 3044130 h 4093202"/>
              <a:gd name="connsiteX19" fmla="*/ 11103599 w 12192000"/>
              <a:gd name="connsiteY19" fmla="*/ 3017600 h 4093202"/>
              <a:gd name="connsiteX20" fmla="*/ 11310021 w 12192000"/>
              <a:gd name="connsiteY20" fmla="*/ 3224534 h 4093202"/>
              <a:gd name="connsiteX21" fmla="*/ 11310021 w 12192000"/>
              <a:gd name="connsiteY21" fmla="*/ 3584015 h 4093202"/>
              <a:gd name="connsiteX22" fmla="*/ 11310021 w 12192000"/>
              <a:gd name="connsiteY22" fmla="*/ 3859549 h 4093202"/>
              <a:gd name="connsiteX23" fmla="*/ 11103599 w 12192000"/>
              <a:gd name="connsiteY23" fmla="*/ 4066483 h 4093202"/>
              <a:gd name="connsiteX24" fmla="*/ 10897178 w 12192000"/>
              <a:gd name="connsiteY24" fmla="*/ 3859549 h 4093202"/>
              <a:gd name="connsiteX25" fmla="*/ 10897178 w 12192000"/>
              <a:gd name="connsiteY25" fmla="*/ 3584015 h 4093202"/>
              <a:gd name="connsiteX26" fmla="*/ 10897178 w 12192000"/>
              <a:gd name="connsiteY26" fmla="*/ 3224534 h 4093202"/>
              <a:gd name="connsiteX27" fmla="*/ 11103599 w 12192000"/>
              <a:gd name="connsiteY27" fmla="*/ 3017600 h 4093202"/>
              <a:gd name="connsiteX28" fmla="*/ 5331730 w 12192000"/>
              <a:gd name="connsiteY28" fmla="*/ 2975531 h 4093202"/>
              <a:gd name="connsiteX29" fmla="*/ 5538152 w 12192000"/>
              <a:gd name="connsiteY29" fmla="*/ 3182654 h 4093202"/>
              <a:gd name="connsiteX30" fmla="*/ 5538152 w 12192000"/>
              <a:gd name="connsiteY30" fmla="*/ 3515416 h 4093202"/>
              <a:gd name="connsiteX31" fmla="*/ 5331730 w 12192000"/>
              <a:gd name="connsiteY31" fmla="*/ 3722350 h 4093202"/>
              <a:gd name="connsiteX32" fmla="*/ 5125310 w 12192000"/>
              <a:gd name="connsiteY32" fmla="*/ 3515416 h 4093202"/>
              <a:gd name="connsiteX33" fmla="*/ 5125310 w 12192000"/>
              <a:gd name="connsiteY33" fmla="*/ 3182654 h 4093202"/>
              <a:gd name="connsiteX34" fmla="*/ 5331730 w 12192000"/>
              <a:gd name="connsiteY34" fmla="*/ 2975531 h 4093202"/>
              <a:gd name="connsiteX35" fmla="*/ 2445795 w 12192000"/>
              <a:gd name="connsiteY35" fmla="*/ 1281400 h 4093202"/>
              <a:gd name="connsiteX36" fmla="*/ 2239375 w 12192000"/>
              <a:gd name="connsiteY36" fmla="*/ 1488523 h 4093202"/>
              <a:gd name="connsiteX37" fmla="*/ 2445795 w 12192000"/>
              <a:gd name="connsiteY37" fmla="*/ 1695458 h 4093202"/>
              <a:gd name="connsiteX38" fmla="*/ 2652217 w 12192000"/>
              <a:gd name="connsiteY38" fmla="*/ 1488523 h 4093202"/>
              <a:gd name="connsiteX39" fmla="*/ 2445795 w 12192000"/>
              <a:gd name="connsiteY39" fmla="*/ 1281400 h 4093202"/>
              <a:gd name="connsiteX40" fmla="*/ 4918889 w 12192000"/>
              <a:gd name="connsiteY40" fmla="*/ 1257333 h 4093202"/>
              <a:gd name="connsiteX41" fmla="*/ 4713033 w 12192000"/>
              <a:gd name="connsiteY41" fmla="*/ 1464267 h 4093202"/>
              <a:gd name="connsiteX42" fmla="*/ 4918889 w 12192000"/>
              <a:gd name="connsiteY42" fmla="*/ 1671391 h 4093202"/>
              <a:gd name="connsiteX43" fmla="*/ 5125310 w 12192000"/>
              <a:gd name="connsiteY43" fmla="*/ 1464267 h 4093202"/>
              <a:gd name="connsiteX44" fmla="*/ 4918889 w 12192000"/>
              <a:gd name="connsiteY44" fmla="*/ 1257333 h 4093202"/>
              <a:gd name="connsiteX45" fmla="*/ 10690758 w 12192000"/>
              <a:gd name="connsiteY45" fmla="*/ 1254680 h 4093202"/>
              <a:gd name="connsiteX46" fmla="*/ 10484337 w 12192000"/>
              <a:gd name="connsiteY46" fmla="*/ 1461804 h 4093202"/>
              <a:gd name="connsiteX47" fmla="*/ 10690758 w 12192000"/>
              <a:gd name="connsiteY47" fmla="*/ 1668738 h 4093202"/>
              <a:gd name="connsiteX48" fmla="*/ 10897178 w 12192000"/>
              <a:gd name="connsiteY48" fmla="*/ 1461804 h 4093202"/>
              <a:gd name="connsiteX49" fmla="*/ 10690758 w 12192000"/>
              <a:gd name="connsiteY49" fmla="*/ 1254680 h 4093202"/>
              <a:gd name="connsiteX50" fmla="*/ 8216534 w 12192000"/>
              <a:gd name="connsiteY50" fmla="*/ 838159 h 4093202"/>
              <a:gd name="connsiteX51" fmla="*/ 8010113 w 12192000"/>
              <a:gd name="connsiteY51" fmla="*/ 1045283 h 4093202"/>
              <a:gd name="connsiteX52" fmla="*/ 8010113 w 12192000"/>
              <a:gd name="connsiteY52" fmla="*/ 1706828 h 4093202"/>
              <a:gd name="connsiteX53" fmla="*/ 8216534 w 12192000"/>
              <a:gd name="connsiteY53" fmla="*/ 1913951 h 4093202"/>
              <a:gd name="connsiteX54" fmla="*/ 8422955 w 12192000"/>
              <a:gd name="connsiteY54" fmla="*/ 1706828 h 4093202"/>
              <a:gd name="connsiteX55" fmla="*/ 8422955 w 12192000"/>
              <a:gd name="connsiteY55" fmla="*/ 1045283 h 4093202"/>
              <a:gd name="connsiteX56" fmla="*/ 8216534 w 12192000"/>
              <a:gd name="connsiteY56" fmla="*/ 838159 h 4093202"/>
              <a:gd name="connsiteX57" fmla="*/ 1207835 w 12192000"/>
              <a:gd name="connsiteY57" fmla="*/ 497817 h 4093202"/>
              <a:gd name="connsiteX58" fmla="*/ 1001414 w 12192000"/>
              <a:gd name="connsiteY58" fmla="*/ 704751 h 4093202"/>
              <a:gd name="connsiteX59" fmla="*/ 1207835 w 12192000"/>
              <a:gd name="connsiteY59" fmla="*/ 911875 h 4093202"/>
              <a:gd name="connsiteX60" fmla="*/ 1414256 w 12192000"/>
              <a:gd name="connsiteY60" fmla="*/ 704751 h 4093202"/>
              <a:gd name="connsiteX61" fmla="*/ 1207835 w 12192000"/>
              <a:gd name="connsiteY61" fmla="*/ 497817 h 4093202"/>
              <a:gd name="connsiteX62" fmla="*/ 9454494 w 12192000"/>
              <a:gd name="connsiteY62" fmla="*/ 469960 h 4093202"/>
              <a:gd name="connsiteX63" fmla="*/ 9248073 w 12192000"/>
              <a:gd name="connsiteY63" fmla="*/ 676894 h 4093202"/>
              <a:gd name="connsiteX64" fmla="*/ 9454494 w 12192000"/>
              <a:gd name="connsiteY64" fmla="*/ 883829 h 4093202"/>
              <a:gd name="connsiteX65" fmla="*/ 9660349 w 12192000"/>
              <a:gd name="connsiteY65" fmla="*/ 676894 h 4093202"/>
              <a:gd name="connsiteX66" fmla="*/ 9454494 w 12192000"/>
              <a:gd name="connsiteY66" fmla="*/ 469960 h 4093202"/>
              <a:gd name="connsiteX67" fmla="*/ 0 w 12192000"/>
              <a:gd name="connsiteY67" fmla="*/ 0 h 4093202"/>
              <a:gd name="connsiteX68" fmla="*/ 8412775 w 12192000"/>
              <a:gd name="connsiteY68" fmla="*/ 0 h 4093202"/>
              <a:gd name="connsiteX69" fmla="*/ 9058053 w 12192000"/>
              <a:gd name="connsiteY69" fmla="*/ 0 h 4093202"/>
              <a:gd name="connsiteX70" fmla="*/ 12192000 w 12192000"/>
              <a:gd name="connsiteY70" fmla="*/ 0 h 4093202"/>
              <a:gd name="connsiteX71" fmla="*/ 12192000 w 12192000"/>
              <a:gd name="connsiteY71" fmla="*/ 2041470 h 4093202"/>
              <a:gd name="connsiteX72" fmla="*/ 12153236 w 12192000"/>
              <a:gd name="connsiteY72" fmla="*/ 2093479 h 4093202"/>
              <a:gd name="connsiteX73" fmla="*/ 12134007 w 12192000"/>
              <a:gd name="connsiteY73" fmla="*/ 2180578 h 4093202"/>
              <a:gd name="connsiteX74" fmla="*/ 12134007 w 12192000"/>
              <a:gd name="connsiteY74" fmla="*/ 2230037 h 4093202"/>
              <a:gd name="connsiteX75" fmla="*/ 12134007 w 12192000"/>
              <a:gd name="connsiteY75" fmla="*/ 3046783 h 4093202"/>
              <a:gd name="connsiteX76" fmla="*/ 11927587 w 12192000"/>
              <a:gd name="connsiteY76" fmla="*/ 3253717 h 4093202"/>
              <a:gd name="connsiteX77" fmla="*/ 11721166 w 12192000"/>
              <a:gd name="connsiteY77" fmla="*/ 3046783 h 4093202"/>
              <a:gd name="connsiteX78" fmla="*/ 11721166 w 12192000"/>
              <a:gd name="connsiteY78" fmla="*/ 2230037 h 4093202"/>
              <a:gd name="connsiteX79" fmla="*/ 11721166 w 12192000"/>
              <a:gd name="connsiteY79" fmla="*/ 1694131 h 4093202"/>
              <a:gd name="connsiteX80" fmla="*/ 11514745 w 12192000"/>
              <a:gd name="connsiteY80" fmla="*/ 1487197 h 4093202"/>
              <a:gd name="connsiteX81" fmla="*/ 11308324 w 12192000"/>
              <a:gd name="connsiteY81" fmla="*/ 1694131 h 4093202"/>
              <a:gd name="connsiteX82" fmla="*/ 11308324 w 12192000"/>
              <a:gd name="connsiteY82" fmla="*/ 1912625 h 4093202"/>
              <a:gd name="connsiteX83" fmla="*/ 11308324 w 12192000"/>
              <a:gd name="connsiteY83" fmla="*/ 2231364 h 4093202"/>
              <a:gd name="connsiteX84" fmla="*/ 11308324 w 12192000"/>
              <a:gd name="connsiteY84" fmla="*/ 2547639 h 4093202"/>
              <a:gd name="connsiteX85" fmla="*/ 11102469 w 12192000"/>
              <a:gd name="connsiteY85" fmla="*/ 2754573 h 4093202"/>
              <a:gd name="connsiteX86" fmla="*/ 10896047 w 12192000"/>
              <a:gd name="connsiteY86" fmla="*/ 2547639 h 4093202"/>
              <a:gd name="connsiteX87" fmla="*/ 10896047 w 12192000"/>
              <a:gd name="connsiteY87" fmla="*/ 2231364 h 4093202"/>
              <a:gd name="connsiteX88" fmla="*/ 10896047 w 12192000"/>
              <a:gd name="connsiteY88" fmla="*/ 2181904 h 4093202"/>
              <a:gd name="connsiteX89" fmla="*/ 10689626 w 12192000"/>
              <a:gd name="connsiteY89" fmla="*/ 1974781 h 4093202"/>
              <a:gd name="connsiteX90" fmla="*/ 10483206 w 12192000"/>
              <a:gd name="connsiteY90" fmla="*/ 2181904 h 4093202"/>
              <a:gd name="connsiteX91" fmla="*/ 10483206 w 12192000"/>
              <a:gd name="connsiteY91" fmla="*/ 2231364 h 4093202"/>
              <a:gd name="connsiteX92" fmla="*/ 10483206 w 12192000"/>
              <a:gd name="connsiteY92" fmla="*/ 3208047 h 4093202"/>
              <a:gd name="connsiteX93" fmla="*/ 10276785 w 12192000"/>
              <a:gd name="connsiteY93" fmla="*/ 3414981 h 4093202"/>
              <a:gd name="connsiteX94" fmla="*/ 10070930 w 12192000"/>
              <a:gd name="connsiteY94" fmla="*/ 3208047 h 4093202"/>
              <a:gd name="connsiteX95" fmla="*/ 10070930 w 12192000"/>
              <a:gd name="connsiteY95" fmla="*/ 2231364 h 4093202"/>
              <a:gd name="connsiteX96" fmla="*/ 10070930 w 12192000"/>
              <a:gd name="connsiteY96" fmla="*/ 1892348 h 4093202"/>
              <a:gd name="connsiteX97" fmla="*/ 9864508 w 12192000"/>
              <a:gd name="connsiteY97" fmla="*/ 1685224 h 4093202"/>
              <a:gd name="connsiteX98" fmla="*/ 9658087 w 12192000"/>
              <a:gd name="connsiteY98" fmla="*/ 1892348 h 4093202"/>
              <a:gd name="connsiteX99" fmla="*/ 9658087 w 12192000"/>
              <a:gd name="connsiteY99" fmla="*/ 2231364 h 4093202"/>
              <a:gd name="connsiteX100" fmla="*/ 9658087 w 12192000"/>
              <a:gd name="connsiteY100" fmla="*/ 2741877 h 4093202"/>
              <a:gd name="connsiteX101" fmla="*/ 9451666 w 12192000"/>
              <a:gd name="connsiteY101" fmla="*/ 2949001 h 4093202"/>
              <a:gd name="connsiteX102" fmla="*/ 9245245 w 12192000"/>
              <a:gd name="connsiteY102" fmla="*/ 2741877 h 4093202"/>
              <a:gd name="connsiteX103" fmla="*/ 9245245 w 12192000"/>
              <a:gd name="connsiteY103" fmla="*/ 2231364 h 4093202"/>
              <a:gd name="connsiteX104" fmla="*/ 9245245 w 12192000"/>
              <a:gd name="connsiteY104" fmla="*/ 2181904 h 4093202"/>
              <a:gd name="connsiteX105" fmla="*/ 9038825 w 12192000"/>
              <a:gd name="connsiteY105" fmla="*/ 1974781 h 4093202"/>
              <a:gd name="connsiteX106" fmla="*/ 8832968 w 12192000"/>
              <a:gd name="connsiteY106" fmla="*/ 2181904 h 4093202"/>
              <a:gd name="connsiteX107" fmla="*/ 8832968 w 12192000"/>
              <a:gd name="connsiteY107" fmla="*/ 2217341 h 4093202"/>
              <a:gd name="connsiteX108" fmla="*/ 8832968 w 12192000"/>
              <a:gd name="connsiteY108" fmla="*/ 2231364 h 4093202"/>
              <a:gd name="connsiteX109" fmla="*/ 8832968 w 12192000"/>
              <a:gd name="connsiteY109" fmla="*/ 3584015 h 4093202"/>
              <a:gd name="connsiteX110" fmla="*/ 8832968 w 12192000"/>
              <a:gd name="connsiteY110" fmla="*/ 3619452 h 4093202"/>
              <a:gd name="connsiteX111" fmla="*/ 8626548 w 12192000"/>
              <a:gd name="connsiteY111" fmla="*/ 3826575 h 4093202"/>
              <a:gd name="connsiteX112" fmla="*/ 8420127 w 12192000"/>
              <a:gd name="connsiteY112" fmla="*/ 3619452 h 4093202"/>
              <a:gd name="connsiteX113" fmla="*/ 8420127 w 12192000"/>
              <a:gd name="connsiteY113" fmla="*/ 3225860 h 4093202"/>
              <a:gd name="connsiteX114" fmla="*/ 8422955 w 12192000"/>
              <a:gd name="connsiteY114" fmla="*/ 3192698 h 4093202"/>
              <a:gd name="connsiteX115" fmla="*/ 8418996 w 12192000"/>
              <a:gd name="connsiteY115" fmla="*/ 3155935 h 4093202"/>
              <a:gd name="connsiteX116" fmla="*/ 8418996 w 12192000"/>
              <a:gd name="connsiteY116" fmla="*/ 2893098 h 4093202"/>
              <a:gd name="connsiteX117" fmla="*/ 8418996 w 12192000"/>
              <a:gd name="connsiteY117" fmla="*/ 2326682 h 4093202"/>
              <a:gd name="connsiteX118" fmla="*/ 8418996 w 12192000"/>
              <a:gd name="connsiteY118" fmla="*/ 2258083 h 4093202"/>
              <a:gd name="connsiteX119" fmla="*/ 8418996 w 12192000"/>
              <a:gd name="connsiteY119" fmla="*/ 2231364 h 4093202"/>
              <a:gd name="connsiteX120" fmla="*/ 8212575 w 12192000"/>
              <a:gd name="connsiteY120" fmla="*/ 2024430 h 4093202"/>
              <a:gd name="connsiteX121" fmla="*/ 8006154 w 12192000"/>
              <a:gd name="connsiteY121" fmla="*/ 2231364 h 4093202"/>
              <a:gd name="connsiteX122" fmla="*/ 8006154 w 12192000"/>
              <a:gd name="connsiteY122" fmla="*/ 2258083 h 4093202"/>
              <a:gd name="connsiteX123" fmla="*/ 8006154 w 12192000"/>
              <a:gd name="connsiteY123" fmla="*/ 2326682 h 4093202"/>
              <a:gd name="connsiteX124" fmla="*/ 8006154 w 12192000"/>
              <a:gd name="connsiteY124" fmla="*/ 2893098 h 4093202"/>
              <a:gd name="connsiteX125" fmla="*/ 8006154 w 12192000"/>
              <a:gd name="connsiteY125" fmla="*/ 3155935 h 4093202"/>
              <a:gd name="connsiteX126" fmla="*/ 7799734 w 12192000"/>
              <a:gd name="connsiteY126" fmla="*/ 3362869 h 4093202"/>
              <a:gd name="connsiteX127" fmla="*/ 7593879 w 12192000"/>
              <a:gd name="connsiteY127" fmla="*/ 3155935 h 4093202"/>
              <a:gd name="connsiteX128" fmla="*/ 7593879 w 12192000"/>
              <a:gd name="connsiteY128" fmla="*/ 2326682 h 4093202"/>
              <a:gd name="connsiteX129" fmla="*/ 7592182 w 12192000"/>
              <a:gd name="connsiteY129" fmla="*/ 2258083 h 4093202"/>
              <a:gd name="connsiteX130" fmla="*/ 7387458 w 12192000"/>
              <a:gd name="connsiteY130" fmla="*/ 2075216 h 4093202"/>
              <a:gd name="connsiteX131" fmla="*/ 7182167 w 12192000"/>
              <a:gd name="connsiteY131" fmla="*/ 2258083 h 4093202"/>
              <a:gd name="connsiteX132" fmla="*/ 7181036 w 12192000"/>
              <a:gd name="connsiteY132" fmla="*/ 2326682 h 4093202"/>
              <a:gd name="connsiteX133" fmla="*/ 7181036 w 12192000"/>
              <a:gd name="connsiteY133" fmla="*/ 3074639 h 4093202"/>
              <a:gd name="connsiteX134" fmla="*/ 6974615 w 12192000"/>
              <a:gd name="connsiteY134" fmla="*/ 3281763 h 4093202"/>
              <a:gd name="connsiteX135" fmla="*/ 6768194 w 12192000"/>
              <a:gd name="connsiteY135" fmla="*/ 3074639 h 4093202"/>
              <a:gd name="connsiteX136" fmla="*/ 6768194 w 12192000"/>
              <a:gd name="connsiteY136" fmla="*/ 2326682 h 4093202"/>
              <a:gd name="connsiteX137" fmla="*/ 6768194 w 12192000"/>
              <a:gd name="connsiteY137" fmla="*/ 2258083 h 4093202"/>
              <a:gd name="connsiteX138" fmla="*/ 6768194 w 12192000"/>
              <a:gd name="connsiteY138" fmla="*/ 2127328 h 4093202"/>
              <a:gd name="connsiteX139" fmla="*/ 6561773 w 12192000"/>
              <a:gd name="connsiteY139" fmla="*/ 1920205 h 4093202"/>
              <a:gd name="connsiteX140" fmla="*/ 6355919 w 12192000"/>
              <a:gd name="connsiteY140" fmla="*/ 2127328 h 4093202"/>
              <a:gd name="connsiteX141" fmla="*/ 6355919 w 12192000"/>
              <a:gd name="connsiteY141" fmla="*/ 2258083 h 4093202"/>
              <a:gd name="connsiteX142" fmla="*/ 6355919 w 12192000"/>
              <a:gd name="connsiteY142" fmla="*/ 2326682 h 4093202"/>
              <a:gd name="connsiteX143" fmla="*/ 6355919 w 12192000"/>
              <a:gd name="connsiteY143" fmla="*/ 3155935 h 4093202"/>
              <a:gd name="connsiteX144" fmla="*/ 6149496 w 12192000"/>
              <a:gd name="connsiteY144" fmla="*/ 3362869 h 4093202"/>
              <a:gd name="connsiteX145" fmla="*/ 5943077 w 12192000"/>
              <a:gd name="connsiteY145" fmla="*/ 3155935 h 4093202"/>
              <a:gd name="connsiteX146" fmla="*/ 5943077 w 12192000"/>
              <a:gd name="connsiteY146" fmla="*/ 2326682 h 4093202"/>
              <a:gd name="connsiteX147" fmla="*/ 5943077 w 12192000"/>
              <a:gd name="connsiteY147" fmla="*/ 2258083 h 4093202"/>
              <a:gd name="connsiteX148" fmla="*/ 5943077 w 12192000"/>
              <a:gd name="connsiteY148" fmla="*/ 1878325 h 4093202"/>
              <a:gd name="connsiteX149" fmla="*/ 5736655 w 12192000"/>
              <a:gd name="connsiteY149" fmla="*/ 1671391 h 4093202"/>
              <a:gd name="connsiteX150" fmla="*/ 5530234 w 12192000"/>
              <a:gd name="connsiteY150" fmla="*/ 1878325 h 4093202"/>
              <a:gd name="connsiteX151" fmla="*/ 5530234 w 12192000"/>
              <a:gd name="connsiteY151" fmla="*/ 2256757 h 4093202"/>
              <a:gd name="connsiteX152" fmla="*/ 5530234 w 12192000"/>
              <a:gd name="connsiteY152" fmla="*/ 2258083 h 4093202"/>
              <a:gd name="connsiteX153" fmla="*/ 5530234 w 12192000"/>
              <a:gd name="connsiteY153" fmla="*/ 2589519 h 4093202"/>
              <a:gd name="connsiteX154" fmla="*/ 5324379 w 12192000"/>
              <a:gd name="connsiteY154" fmla="*/ 2796453 h 4093202"/>
              <a:gd name="connsiteX155" fmla="*/ 5117958 w 12192000"/>
              <a:gd name="connsiteY155" fmla="*/ 2589519 h 4093202"/>
              <a:gd name="connsiteX156" fmla="*/ 5117958 w 12192000"/>
              <a:gd name="connsiteY156" fmla="*/ 2258083 h 4093202"/>
              <a:gd name="connsiteX157" fmla="*/ 5117958 w 12192000"/>
              <a:gd name="connsiteY157" fmla="*/ 2256757 h 4093202"/>
              <a:gd name="connsiteX158" fmla="*/ 5117958 w 12192000"/>
              <a:gd name="connsiteY158" fmla="*/ 2208434 h 4093202"/>
              <a:gd name="connsiteX159" fmla="*/ 4911536 w 12192000"/>
              <a:gd name="connsiteY159" fmla="*/ 2001500 h 4093202"/>
              <a:gd name="connsiteX160" fmla="*/ 4705115 w 12192000"/>
              <a:gd name="connsiteY160" fmla="*/ 2208434 h 4093202"/>
              <a:gd name="connsiteX161" fmla="*/ 4705115 w 12192000"/>
              <a:gd name="connsiteY161" fmla="*/ 2258083 h 4093202"/>
              <a:gd name="connsiteX162" fmla="*/ 4705115 w 12192000"/>
              <a:gd name="connsiteY162" fmla="*/ 2536269 h 4093202"/>
              <a:gd name="connsiteX163" fmla="*/ 4498695 w 12192000"/>
              <a:gd name="connsiteY163" fmla="*/ 2743203 h 4093202"/>
              <a:gd name="connsiteX164" fmla="*/ 4292839 w 12192000"/>
              <a:gd name="connsiteY164" fmla="*/ 2536269 h 4093202"/>
              <a:gd name="connsiteX165" fmla="*/ 4292839 w 12192000"/>
              <a:gd name="connsiteY165" fmla="*/ 2258083 h 4093202"/>
              <a:gd name="connsiteX166" fmla="*/ 4292839 w 12192000"/>
              <a:gd name="connsiteY166" fmla="*/ 2208434 h 4093202"/>
              <a:gd name="connsiteX167" fmla="*/ 4086419 w 12192000"/>
              <a:gd name="connsiteY167" fmla="*/ 2001500 h 4093202"/>
              <a:gd name="connsiteX168" fmla="*/ 3879998 w 12192000"/>
              <a:gd name="connsiteY168" fmla="*/ 2208434 h 4093202"/>
              <a:gd name="connsiteX169" fmla="*/ 3879998 w 12192000"/>
              <a:gd name="connsiteY169" fmla="*/ 2258083 h 4093202"/>
              <a:gd name="connsiteX170" fmla="*/ 3879998 w 12192000"/>
              <a:gd name="connsiteY170" fmla="*/ 3074639 h 4093202"/>
              <a:gd name="connsiteX171" fmla="*/ 3673576 w 12192000"/>
              <a:gd name="connsiteY171" fmla="*/ 3281763 h 4093202"/>
              <a:gd name="connsiteX172" fmla="*/ 3467155 w 12192000"/>
              <a:gd name="connsiteY172" fmla="*/ 3074639 h 4093202"/>
              <a:gd name="connsiteX173" fmla="*/ 3467155 w 12192000"/>
              <a:gd name="connsiteY173" fmla="*/ 2258083 h 4093202"/>
              <a:gd name="connsiteX174" fmla="*/ 3467155 w 12192000"/>
              <a:gd name="connsiteY174" fmla="*/ 1722177 h 4093202"/>
              <a:gd name="connsiteX175" fmla="*/ 3261300 w 12192000"/>
              <a:gd name="connsiteY175" fmla="*/ 1515053 h 4093202"/>
              <a:gd name="connsiteX176" fmla="*/ 3054879 w 12192000"/>
              <a:gd name="connsiteY176" fmla="*/ 1722177 h 4093202"/>
              <a:gd name="connsiteX177" fmla="*/ 3054879 w 12192000"/>
              <a:gd name="connsiteY177" fmla="*/ 1940481 h 4093202"/>
              <a:gd name="connsiteX178" fmla="*/ 3054879 w 12192000"/>
              <a:gd name="connsiteY178" fmla="*/ 2259410 h 4093202"/>
              <a:gd name="connsiteX179" fmla="*/ 3054879 w 12192000"/>
              <a:gd name="connsiteY179" fmla="*/ 2575496 h 4093202"/>
              <a:gd name="connsiteX180" fmla="*/ 2848458 w 12192000"/>
              <a:gd name="connsiteY180" fmla="*/ 2782619 h 4093202"/>
              <a:gd name="connsiteX181" fmla="*/ 2642037 w 12192000"/>
              <a:gd name="connsiteY181" fmla="*/ 2575496 h 4093202"/>
              <a:gd name="connsiteX182" fmla="*/ 2642037 w 12192000"/>
              <a:gd name="connsiteY182" fmla="*/ 2259410 h 4093202"/>
              <a:gd name="connsiteX183" fmla="*/ 2642037 w 12192000"/>
              <a:gd name="connsiteY183" fmla="*/ 2209761 h 4093202"/>
              <a:gd name="connsiteX184" fmla="*/ 2435616 w 12192000"/>
              <a:gd name="connsiteY184" fmla="*/ 2002827 h 4093202"/>
              <a:gd name="connsiteX185" fmla="*/ 2229195 w 12192000"/>
              <a:gd name="connsiteY185" fmla="*/ 2209761 h 4093202"/>
              <a:gd name="connsiteX186" fmla="*/ 2229195 w 12192000"/>
              <a:gd name="connsiteY186" fmla="*/ 2259410 h 4093202"/>
              <a:gd name="connsiteX187" fmla="*/ 2229195 w 12192000"/>
              <a:gd name="connsiteY187" fmla="*/ 3235904 h 4093202"/>
              <a:gd name="connsiteX188" fmla="*/ 2023340 w 12192000"/>
              <a:gd name="connsiteY188" fmla="*/ 3443027 h 4093202"/>
              <a:gd name="connsiteX189" fmla="*/ 1816919 w 12192000"/>
              <a:gd name="connsiteY189" fmla="*/ 3235904 h 4093202"/>
              <a:gd name="connsiteX190" fmla="*/ 1816919 w 12192000"/>
              <a:gd name="connsiteY190" fmla="*/ 2259410 h 4093202"/>
              <a:gd name="connsiteX191" fmla="*/ 1816919 w 12192000"/>
              <a:gd name="connsiteY191" fmla="*/ 1920205 h 4093202"/>
              <a:gd name="connsiteX192" fmla="*/ 1610497 w 12192000"/>
              <a:gd name="connsiteY192" fmla="*/ 1713270 h 4093202"/>
              <a:gd name="connsiteX193" fmla="*/ 1404076 w 12192000"/>
              <a:gd name="connsiteY193" fmla="*/ 1920205 h 4093202"/>
              <a:gd name="connsiteX194" fmla="*/ 1404076 w 12192000"/>
              <a:gd name="connsiteY194" fmla="*/ 2259410 h 4093202"/>
              <a:gd name="connsiteX195" fmla="*/ 1404076 w 12192000"/>
              <a:gd name="connsiteY195" fmla="*/ 2769923 h 4093202"/>
              <a:gd name="connsiteX196" fmla="*/ 1197656 w 12192000"/>
              <a:gd name="connsiteY196" fmla="*/ 2976857 h 4093202"/>
              <a:gd name="connsiteX197" fmla="*/ 991800 w 12192000"/>
              <a:gd name="connsiteY197" fmla="*/ 2769923 h 4093202"/>
              <a:gd name="connsiteX198" fmla="*/ 991800 w 12192000"/>
              <a:gd name="connsiteY198" fmla="*/ 2259410 h 4093202"/>
              <a:gd name="connsiteX199" fmla="*/ 991800 w 12192000"/>
              <a:gd name="connsiteY199" fmla="*/ 2209761 h 4093202"/>
              <a:gd name="connsiteX200" fmla="*/ 785380 w 12192000"/>
              <a:gd name="connsiteY200" fmla="*/ 2002827 h 4093202"/>
              <a:gd name="connsiteX201" fmla="*/ 578958 w 12192000"/>
              <a:gd name="connsiteY201" fmla="*/ 2209761 h 4093202"/>
              <a:gd name="connsiteX202" fmla="*/ 578958 w 12192000"/>
              <a:gd name="connsiteY202" fmla="*/ 2245387 h 4093202"/>
              <a:gd name="connsiteX203" fmla="*/ 578958 w 12192000"/>
              <a:gd name="connsiteY203" fmla="*/ 2259410 h 4093202"/>
              <a:gd name="connsiteX204" fmla="*/ 578958 w 12192000"/>
              <a:gd name="connsiteY204" fmla="*/ 3613198 h 4093202"/>
              <a:gd name="connsiteX205" fmla="*/ 578958 w 12192000"/>
              <a:gd name="connsiteY205" fmla="*/ 3648635 h 4093202"/>
              <a:gd name="connsiteX206" fmla="*/ 372537 w 12192000"/>
              <a:gd name="connsiteY206" fmla="*/ 3855759 h 4093202"/>
              <a:gd name="connsiteX207" fmla="*/ 166116 w 12192000"/>
              <a:gd name="connsiteY207" fmla="*/ 3648635 h 4093202"/>
              <a:gd name="connsiteX208" fmla="*/ 166116 w 12192000"/>
              <a:gd name="connsiteY208" fmla="*/ 3255043 h 4093202"/>
              <a:gd name="connsiteX209" fmla="*/ 170075 w 12192000"/>
              <a:gd name="connsiteY209" fmla="*/ 3218091 h 4093202"/>
              <a:gd name="connsiteX210" fmla="*/ 170075 w 12192000"/>
              <a:gd name="connsiteY210" fmla="*/ 2260547 h 4093202"/>
              <a:gd name="connsiteX211" fmla="*/ 170075 w 12192000"/>
              <a:gd name="connsiteY211" fmla="*/ 2211087 h 4093202"/>
              <a:gd name="connsiteX212" fmla="*/ 170075 w 12192000"/>
              <a:gd name="connsiteY212" fmla="*/ 1816169 h 4093202"/>
              <a:gd name="connsiteX213" fmla="*/ 61041 w 12192000"/>
              <a:gd name="connsiteY213" fmla="*/ 1633600 h 4093202"/>
              <a:gd name="connsiteX214" fmla="*/ 0 w 12192000"/>
              <a:gd name="connsiteY214" fmla="*/ 1613576 h 4093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12192000" h="4093202">
                <a:moveTo>
                  <a:pt x="1209532" y="3361732"/>
                </a:moveTo>
                <a:cubicBezTo>
                  <a:pt x="1322074" y="3361732"/>
                  <a:pt x="1415387" y="3454397"/>
                  <a:pt x="1415387" y="3568666"/>
                </a:cubicBezTo>
                <a:cubicBezTo>
                  <a:pt x="1415387" y="3682934"/>
                  <a:pt x="1323205" y="3775789"/>
                  <a:pt x="1209532" y="3775789"/>
                </a:cubicBezTo>
                <a:cubicBezTo>
                  <a:pt x="1095293" y="3775789"/>
                  <a:pt x="1003111" y="3682934"/>
                  <a:pt x="1003111" y="3568666"/>
                </a:cubicBezTo>
                <a:cubicBezTo>
                  <a:pt x="1003111" y="3454397"/>
                  <a:pt x="1095293" y="3361732"/>
                  <a:pt x="1209532" y="3361732"/>
                </a:cubicBezTo>
                <a:close/>
                <a:moveTo>
                  <a:pt x="9454494" y="3335012"/>
                </a:moveTo>
                <a:cubicBezTo>
                  <a:pt x="9568166" y="3335012"/>
                  <a:pt x="9660349" y="3427678"/>
                  <a:pt x="9660349" y="3541946"/>
                </a:cubicBezTo>
                <a:cubicBezTo>
                  <a:pt x="9660349" y="3656404"/>
                  <a:pt x="9568166" y="3749070"/>
                  <a:pt x="9454494" y="3749070"/>
                </a:cubicBezTo>
                <a:cubicBezTo>
                  <a:pt x="9340255" y="3749070"/>
                  <a:pt x="9248073" y="3656404"/>
                  <a:pt x="9248073" y="3541946"/>
                </a:cubicBezTo>
                <a:cubicBezTo>
                  <a:pt x="9248073" y="3427678"/>
                  <a:pt x="9340255" y="3335012"/>
                  <a:pt x="9454494" y="3335012"/>
                </a:cubicBezTo>
                <a:close/>
                <a:moveTo>
                  <a:pt x="2857507" y="3044130"/>
                </a:moveTo>
                <a:cubicBezTo>
                  <a:pt x="2971179" y="3044130"/>
                  <a:pt x="3063362" y="3136985"/>
                  <a:pt x="3063362" y="3251253"/>
                </a:cubicBezTo>
                <a:lnTo>
                  <a:pt x="3063362" y="3610545"/>
                </a:lnTo>
                <a:lnTo>
                  <a:pt x="3063362" y="3886268"/>
                </a:lnTo>
                <a:cubicBezTo>
                  <a:pt x="3063362" y="4000537"/>
                  <a:pt x="2971179" y="4093202"/>
                  <a:pt x="2857507" y="4093202"/>
                </a:cubicBezTo>
                <a:cubicBezTo>
                  <a:pt x="2743268" y="4093202"/>
                  <a:pt x="2651086" y="4000537"/>
                  <a:pt x="2651086" y="3886268"/>
                </a:cubicBezTo>
                <a:lnTo>
                  <a:pt x="2651086" y="3610545"/>
                </a:lnTo>
                <a:lnTo>
                  <a:pt x="2651086" y="3251253"/>
                </a:lnTo>
                <a:cubicBezTo>
                  <a:pt x="2651086" y="3136985"/>
                  <a:pt x="2743268" y="3044130"/>
                  <a:pt x="2857507" y="3044130"/>
                </a:cubicBezTo>
                <a:close/>
                <a:moveTo>
                  <a:pt x="11103599" y="3017600"/>
                </a:moveTo>
                <a:cubicBezTo>
                  <a:pt x="11217272" y="3017600"/>
                  <a:pt x="11310021" y="3110265"/>
                  <a:pt x="11310021" y="3224534"/>
                </a:cubicBezTo>
                <a:lnTo>
                  <a:pt x="11310021" y="3584015"/>
                </a:lnTo>
                <a:lnTo>
                  <a:pt x="11310021" y="3859549"/>
                </a:lnTo>
                <a:cubicBezTo>
                  <a:pt x="11310021" y="3973817"/>
                  <a:pt x="11217272" y="4066483"/>
                  <a:pt x="11103599" y="4066483"/>
                </a:cubicBezTo>
                <a:cubicBezTo>
                  <a:pt x="10989361" y="4066483"/>
                  <a:pt x="10897178" y="3973817"/>
                  <a:pt x="10897178" y="3859549"/>
                </a:cubicBezTo>
                <a:lnTo>
                  <a:pt x="10897178" y="3584015"/>
                </a:lnTo>
                <a:lnTo>
                  <a:pt x="10897178" y="3224534"/>
                </a:lnTo>
                <a:cubicBezTo>
                  <a:pt x="10897178" y="3110265"/>
                  <a:pt x="10989361" y="3017600"/>
                  <a:pt x="11103599" y="3017600"/>
                </a:cubicBezTo>
                <a:close/>
                <a:moveTo>
                  <a:pt x="5331730" y="2975531"/>
                </a:moveTo>
                <a:cubicBezTo>
                  <a:pt x="5445404" y="2975531"/>
                  <a:pt x="5537020" y="3068386"/>
                  <a:pt x="5538152" y="3182654"/>
                </a:cubicBezTo>
                <a:lnTo>
                  <a:pt x="5538152" y="3515416"/>
                </a:lnTo>
                <a:cubicBezTo>
                  <a:pt x="5538152" y="3629685"/>
                  <a:pt x="5445404" y="3722350"/>
                  <a:pt x="5331730" y="3722350"/>
                </a:cubicBezTo>
                <a:cubicBezTo>
                  <a:pt x="5218058" y="3722350"/>
                  <a:pt x="5125310" y="3629685"/>
                  <a:pt x="5125310" y="3515416"/>
                </a:cubicBezTo>
                <a:lnTo>
                  <a:pt x="5125310" y="3182654"/>
                </a:lnTo>
                <a:cubicBezTo>
                  <a:pt x="5125310" y="3068386"/>
                  <a:pt x="5218058" y="2975531"/>
                  <a:pt x="5331730" y="2975531"/>
                </a:cubicBezTo>
                <a:close/>
                <a:moveTo>
                  <a:pt x="2445795" y="1281400"/>
                </a:moveTo>
                <a:cubicBezTo>
                  <a:pt x="2332123" y="1281400"/>
                  <a:pt x="2239375" y="1374065"/>
                  <a:pt x="2239375" y="1488523"/>
                </a:cubicBezTo>
                <a:cubicBezTo>
                  <a:pt x="2239375" y="1602792"/>
                  <a:pt x="2332123" y="1695458"/>
                  <a:pt x="2445795" y="1695458"/>
                </a:cubicBezTo>
                <a:cubicBezTo>
                  <a:pt x="2560034" y="1695458"/>
                  <a:pt x="2652217" y="1602792"/>
                  <a:pt x="2652217" y="1488523"/>
                </a:cubicBezTo>
                <a:cubicBezTo>
                  <a:pt x="2652217" y="1374065"/>
                  <a:pt x="2560034" y="1281400"/>
                  <a:pt x="2445795" y="1281400"/>
                </a:cubicBezTo>
                <a:close/>
                <a:moveTo>
                  <a:pt x="4918889" y="1257333"/>
                </a:moveTo>
                <a:cubicBezTo>
                  <a:pt x="4805216" y="1257333"/>
                  <a:pt x="4713033" y="1349999"/>
                  <a:pt x="4713033" y="1464267"/>
                </a:cubicBezTo>
                <a:cubicBezTo>
                  <a:pt x="4713033" y="1578536"/>
                  <a:pt x="4805216" y="1671391"/>
                  <a:pt x="4918889" y="1671391"/>
                </a:cubicBezTo>
                <a:cubicBezTo>
                  <a:pt x="5033128" y="1671391"/>
                  <a:pt x="5125310" y="1578536"/>
                  <a:pt x="5125310" y="1464267"/>
                </a:cubicBezTo>
                <a:cubicBezTo>
                  <a:pt x="5125310" y="1349999"/>
                  <a:pt x="5033128" y="1257333"/>
                  <a:pt x="4918889" y="1257333"/>
                </a:cubicBezTo>
                <a:close/>
                <a:moveTo>
                  <a:pt x="10690758" y="1254680"/>
                </a:moveTo>
                <a:cubicBezTo>
                  <a:pt x="10577084" y="1254680"/>
                  <a:pt x="10484337" y="1347535"/>
                  <a:pt x="10484337" y="1461804"/>
                </a:cubicBezTo>
                <a:cubicBezTo>
                  <a:pt x="10484337" y="1576072"/>
                  <a:pt x="10577084" y="1668738"/>
                  <a:pt x="10690758" y="1668738"/>
                </a:cubicBezTo>
                <a:cubicBezTo>
                  <a:pt x="10804996" y="1668738"/>
                  <a:pt x="10897178" y="1576072"/>
                  <a:pt x="10897178" y="1461804"/>
                </a:cubicBezTo>
                <a:cubicBezTo>
                  <a:pt x="10897178" y="1347535"/>
                  <a:pt x="10804996" y="1254680"/>
                  <a:pt x="10690758" y="1254680"/>
                </a:cubicBezTo>
                <a:close/>
                <a:moveTo>
                  <a:pt x="8216534" y="838159"/>
                </a:moveTo>
                <a:cubicBezTo>
                  <a:pt x="8102295" y="838159"/>
                  <a:pt x="8010113" y="930825"/>
                  <a:pt x="8010113" y="1045283"/>
                </a:cubicBezTo>
                <a:lnTo>
                  <a:pt x="8010113" y="1706828"/>
                </a:lnTo>
                <a:cubicBezTo>
                  <a:pt x="8010113" y="1821096"/>
                  <a:pt x="8102295" y="1913951"/>
                  <a:pt x="8216534" y="1913951"/>
                </a:cubicBezTo>
                <a:cubicBezTo>
                  <a:pt x="8330208" y="1913951"/>
                  <a:pt x="8422955" y="1821096"/>
                  <a:pt x="8422955" y="1706828"/>
                </a:cubicBezTo>
                <a:lnTo>
                  <a:pt x="8422955" y="1045283"/>
                </a:lnTo>
                <a:cubicBezTo>
                  <a:pt x="8422955" y="930825"/>
                  <a:pt x="8330208" y="838159"/>
                  <a:pt x="8216534" y="838159"/>
                </a:cubicBezTo>
                <a:close/>
                <a:moveTo>
                  <a:pt x="1207835" y="497817"/>
                </a:moveTo>
                <a:cubicBezTo>
                  <a:pt x="1094162" y="497817"/>
                  <a:pt x="1001414" y="590482"/>
                  <a:pt x="1001414" y="704751"/>
                </a:cubicBezTo>
                <a:cubicBezTo>
                  <a:pt x="1001414" y="819209"/>
                  <a:pt x="1094162" y="911875"/>
                  <a:pt x="1207835" y="911875"/>
                </a:cubicBezTo>
                <a:cubicBezTo>
                  <a:pt x="1322074" y="911875"/>
                  <a:pt x="1414256" y="819209"/>
                  <a:pt x="1414256" y="704751"/>
                </a:cubicBezTo>
                <a:cubicBezTo>
                  <a:pt x="1414256" y="590482"/>
                  <a:pt x="1322074" y="497817"/>
                  <a:pt x="1207835" y="497817"/>
                </a:cubicBezTo>
                <a:close/>
                <a:moveTo>
                  <a:pt x="9454494" y="469960"/>
                </a:moveTo>
                <a:cubicBezTo>
                  <a:pt x="9340255" y="469960"/>
                  <a:pt x="9248073" y="562626"/>
                  <a:pt x="9248073" y="676894"/>
                </a:cubicBezTo>
                <a:cubicBezTo>
                  <a:pt x="9248073" y="791163"/>
                  <a:pt x="9340255" y="883829"/>
                  <a:pt x="9454494" y="883829"/>
                </a:cubicBezTo>
                <a:cubicBezTo>
                  <a:pt x="9568166" y="883829"/>
                  <a:pt x="9660349" y="791163"/>
                  <a:pt x="9660349" y="676894"/>
                </a:cubicBezTo>
                <a:cubicBezTo>
                  <a:pt x="9660349" y="562626"/>
                  <a:pt x="9568166" y="469960"/>
                  <a:pt x="9454494" y="469960"/>
                </a:cubicBezTo>
                <a:close/>
                <a:moveTo>
                  <a:pt x="0" y="0"/>
                </a:moveTo>
                <a:lnTo>
                  <a:pt x="8412775" y="0"/>
                </a:lnTo>
                <a:lnTo>
                  <a:pt x="9058053" y="0"/>
                </a:lnTo>
                <a:lnTo>
                  <a:pt x="12192000" y="0"/>
                </a:lnTo>
                <a:lnTo>
                  <a:pt x="12192000" y="2041470"/>
                </a:lnTo>
                <a:lnTo>
                  <a:pt x="12153236" y="2093479"/>
                </a:lnTo>
                <a:cubicBezTo>
                  <a:pt x="12140935" y="2119985"/>
                  <a:pt x="12134007" y="2149500"/>
                  <a:pt x="12134007" y="2180578"/>
                </a:cubicBezTo>
                <a:lnTo>
                  <a:pt x="12134007" y="2230037"/>
                </a:lnTo>
                <a:lnTo>
                  <a:pt x="12134007" y="3046783"/>
                </a:lnTo>
                <a:cubicBezTo>
                  <a:pt x="12134007" y="3161051"/>
                  <a:pt x="12041260" y="3253717"/>
                  <a:pt x="11927587" y="3253717"/>
                </a:cubicBezTo>
                <a:cubicBezTo>
                  <a:pt x="11813349" y="3253717"/>
                  <a:pt x="11721166" y="3161051"/>
                  <a:pt x="11721166" y="3046783"/>
                </a:cubicBezTo>
                <a:lnTo>
                  <a:pt x="11721166" y="2230037"/>
                </a:lnTo>
                <a:lnTo>
                  <a:pt x="11721166" y="1694131"/>
                </a:lnTo>
                <a:cubicBezTo>
                  <a:pt x="11721166" y="1579862"/>
                  <a:pt x="11628984" y="1487197"/>
                  <a:pt x="11514745" y="1487197"/>
                </a:cubicBezTo>
                <a:cubicBezTo>
                  <a:pt x="11401072" y="1487197"/>
                  <a:pt x="11308324" y="1579862"/>
                  <a:pt x="11308324" y="1694131"/>
                </a:cubicBezTo>
                <a:lnTo>
                  <a:pt x="11308324" y="1912625"/>
                </a:lnTo>
                <a:lnTo>
                  <a:pt x="11308324" y="2231364"/>
                </a:lnTo>
                <a:lnTo>
                  <a:pt x="11308324" y="2547639"/>
                </a:lnTo>
                <a:cubicBezTo>
                  <a:pt x="11308324" y="2661908"/>
                  <a:pt x="11216141" y="2754573"/>
                  <a:pt x="11102469" y="2754573"/>
                </a:cubicBezTo>
                <a:cubicBezTo>
                  <a:pt x="10988230" y="2754573"/>
                  <a:pt x="10896047" y="2661908"/>
                  <a:pt x="10896047" y="2547639"/>
                </a:cubicBezTo>
                <a:lnTo>
                  <a:pt x="10896047" y="2231364"/>
                </a:lnTo>
                <a:lnTo>
                  <a:pt x="10896047" y="2181904"/>
                </a:lnTo>
                <a:cubicBezTo>
                  <a:pt x="10896047" y="2067636"/>
                  <a:pt x="10803300" y="1974781"/>
                  <a:pt x="10689626" y="1974781"/>
                </a:cubicBezTo>
                <a:cubicBezTo>
                  <a:pt x="10575954" y="1974781"/>
                  <a:pt x="10483206" y="2067636"/>
                  <a:pt x="10483206" y="2181904"/>
                </a:cubicBezTo>
                <a:lnTo>
                  <a:pt x="10483206" y="2231364"/>
                </a:lnTo>
                <a:lnTo>
                  <a:pt x="10483206" y="3208047"/>
                </a:lnTo>
                <a:cubicBezTo>
                  <a:pt x="10483206" y="3322316"/>
                  <a:pt x="10391023" y="3414981"/>
                  <a:pt x="10276785" y="3414981"/>
                </a:cubicBezTo>
                <a:cubicBezTo>
                  <a:pt x="10163112" y="3414981"/>
                  <a:pt x="10070930" y="3322316"/>
                  <a:pt x="10070930" y="3208047"/>
                </a:cubicBezTo>
                <a:lnTo>
                  <a:pt x="10070930" y="2231364"/>
                </a:lnTo>
                <a:lnTo>
                  <a:pt x="10070930" y="1892348"/>
                </a:lnTo>
                <a:cubicBezTo>
                  <a:pt x="10070930" y="1778079"/>
                  <a:pt x="9978181" y="1685224"/>
                  <a:pt x="9864508" y="1685224"/>
                </a:cubicBezTo>
                <a:cubicBezTo>
                  <a:pt x="9750270" y="1685224"/>
                  <a:pt x="9658087" y="1778079"/>
                  <a:pt x="9658087" y="1892348"/>
                </a:cubicBezTo>
                <a:lnTo>
                  <a:pt x="9658087" y="2231364"/>
                </a:lnTo>
                <a:lnTo>
                  <a:pt x="9658087" y="2741877"/>
                </a:lnTo>
                <a:cubicBezTo>
                  <a:pt x="9658087" y="2856146"/>
                  <a:pt x="9565905" y="2949001"/>
                  <a:pt x="9451666" y="2949001"/>
                </a:cubicBezTo>
                <a:cubicBezTo>
                  <a:pt x="9337993" y="2949001"/>
                  <a:pt x="9245245" y="2856146"/>
                  <a:pt x="9245245" y="2741877"/>
                </a:cubicBezTo>
                <a:lnTo>
                  <a:pt x="9245245" y="2231364"/>
                </a:lnTo>
                <a:lnTo>
                  <a:pt x="9245245" y="2181904"/>
                </a:lnTo>
                <a:cubicBezTo>
                  <a:pt x="9245245" y="2067636"/>
                  <a:pt x="9153063" y="1974781"/>
                  <a:pt x="9038825" y="1974781"/>
                </a:cubicBezTo>
                <a:cubicBezTo>
                  <a:pt x="8925151" y="1974781"/>
                  <a:pt x="8832968" y="2067636"/>
                  <a:pt x="8832968" y="2181904"/>
                </a:cubicBezTo>
                <a:lnTo>
                  <a:pt x="8832968" y="2217341"/>
                </a:lnTo>
                <a:lnTo>
                  <a:pt x="8832968" y="2231364"/>
                </a:lnTo>
                <a:lnTo>
                  <a:pt x="8832968" y="3584015"/>
                </a:lnTo>
                <a:lnTo>
                  <a:pt x="8832968" y="3619452"/>
                </a:lnTo>
                <a:cubicBezTo>
                  <a:pt x="8832968" y="3733720"/>
                  <a:pt x="8740221" y="3826575"/>
                  <a:pt x="8626548" y="3826575"/>
                </a:cubicBezTo>
                <a:cubicBezTo>
                  <a:pt x="8512310" y="3826575"/>
                  <a:pt x="8420127" y="3733720"/>
                  <a:pt x="8420127" y="3619452"/>
                </a:cubicBezTo>
                <a:lnTo>
                  <a:pt x="8420127" y="3225860"/>
                </a:lnTo>
                <a:cubicBezTo>
                  <a:pt x="8422955" y="3215627"/>
                  <a:pt x="8422955" y="3204257"/>
                  <a:pt x="8422955" y="3192698"/>
                </a:cubicBezTo>
                <a:cubicBezTo>
                  <a:pt x="8420127" y="3181328"/>
                  <a:pt x="8418996" y="3168631"/>
                  <a:pt x="8418996" y="3155935"/>
                </a:cubicBezTo>
                <a:lnTo>
                  <a:pt x="8418996" y="2893098"/>
                </a:lnTo>
                <a:lnTo>
                  <a:pt x="8418996" y="2326682"/>
                </a:lnTo>
                <a:lnTo>
                  <a:pt x="8418996" y="2258083"/>
                </a:lnTo>
                <a:lnTo>
                  <a:pt x="8418996" y="2231364"/>
                </a:lnTo>
                <a:cubicBezTo>
                  <a:pt x="8418996" y="2117095"/>
                  <a:pt x="8326248" y="2024430"/>
                  <a:pt x="8212575" y="2024430"/>
                </a:cubicBezTo>
                <a:cubicBezTo>
                  <a:pt x="8098903" y="2024430"/>
                  <a:pt x="8006154" y="2117095"/>
                  <a:pt x="8006154" y="2231364"/>
                </a:cubicBezTo>
                <a:lnTo>
                  <a:pt x="8006154" y="2258083"/>
                </a:lnTo>
                <a:lnTo>
                  <a:pt x="8006154" y="2326682"/>
                </a:lnTo>
                <a:lnTo>
                  <a:pt x="8006154" y="2893098"/>
                </a:lnTo>
                <a:lnTo>
                  <a:pt x="8006154" y="3155935"/>
                </a:lnTo>
                <a:cubicBezTo>
                  <a:pt x="8006154" y="3270203"/>
                  <a:pt x="7913972" y="3362869"/>
                  <a:pt x="7799734" y="3362869"/>
                </a:cubicBezTo>
                <a:cubicBezTo>
                  <a:pt x="7686061" y="3362869"/>
                  <a:pt x="7593879" y="3270203"/>
                  <a:pt x="7593879" y="3155935"/>
                </a:cubicBezTo>
                <a:lnTo>
                  <a:pt x="7593879" y="2326682"/>
                </a:lnTo>
                <a:lnTo>
                  <a:pt x="7592182" y="2258083"/>
                </a:lnTo>
                <a:cubicBezTo>
                  <a:pt x="7579740" y="2155185"/>
                  <a:pt x="7493779" y="2075216"/>
                  <a:pt x="7387458" y="2075216"/>
                </a:cubicBezTo>
                <a:cubicBezTo>
                  <a:pt x="7281136" y="2075216"/>
                  <a:pt x="7195174" y="2155185"/>
                  <a:pt x="7182167" y="2258083"/>
                </a:cubicBezTo>
                <a:lnTo>
                  <a:pt x="7181036" y="2326682"/>
                </a:lnTo>
                <a:lnTo>
                  <a:pt x="7181036" y="3074639"/>
                </a:lnTo>
                <a:cubicBezTo>
                  <a:pt x="7181036" y="3188908"/>
                  <a:pt x="7088854" y="3281763"/>
                  <a:pt x="6974615" y="3281763"/>
                </a:cubicBezTo>
                <a:cubicBezTo>
                  <a:pt x="6860943" y="3281763"/>
                  <a:pt x="6768194" y="3188908"/>
                  <a:pt x="6768194" y="3074639"/>
                </a:cubicBezTo>
                <a:lnTo>
                  <a:pt x="6768194" y="2326682"/>
                </a:lnTo>
                <a:lnTo>
                  <a:pt x="6768194" y="2258083"/>
                </a:lnTo>
                <a:lnTo>
                  <a:pt x="6768194" y="2127328"/>
                </a:lnTo>
                <a:cubicBezTo>
                  <a:pt x="6768194" y="2012870"/>
                  <a:pt x="6676012" y="1920205"/>
                  <a:pt x="6561773" y="1920205"/>
                </a:cubicBezTo>
                <a:cubicBezTo>
                  <a:pt x="6448101" y="1920205"/>
                  <a:pt x="6355919" y="2012870"/>
                  <a:pt x="6355919" y="2127328"/>
                </a:cubicBezTo>
                <a:lnTo>
                  <a:pt x="6355919" y="2258083"/>
                </a:lnTo>
                <a:lnTo>
                  <a:pt x="6355919" y="2326682"/>
                </a:lnTo>
                <a:lnTo>
                  <a:pt x="6355919" y="3155935"/>
                </a:lnTo>
                <a:cubicBezTo>
                  <a:pt x="6355919" y="3270203"/>
                  <a:pt x="6263170" y="3362869"/>
                  <a:pt x="6149496" y="3362869"/>
                </a:cubicBezTo>
                <a:cubicBezTo>
                  <a:pt x="6035259" y="3362869"/>
                  <a:pt x="5943077" y="3270203"/>
                  <a:pt x="5943077" y="3155935"/>
                </a:cubicBezTo>
                <a:lnTo>
                  <a:pt x="5943077" y="2326682"/>
                </a:lnTo>
                <a:lnTo>
                  <a:pt x="5943077" y="2258083"/>
                </a:lnTo>
                <a:lnTo>
                  <a:pt x="5943077" y="1878325"/>
                </a:lnTo>
                <a:cubicBezTo>
                  <a:pt x="5943077" y="1764056"/>
                  <a:pt x="5850894" y="1671391"/>
                  <a:pt x="5736655" y="1671391"/>
                </a:cubicBezTo>
                <a:cubicBezTo>
                  <a:pt x="5622982" y="1671391"/>
                  <a:pt x="5530234" y="1764056"/>
                  <a:pt x="5530234" y="1878325"/>
                </a:cubicBezTo>
                <a:lnTo>
                  <a:pt x="5530234" y="2256757"/>
                </a:lnTo>
                <a:lnTo>
                  <a:pt x="5530234" y="2258083"/>
                </a:lnTo>
                <a:lnTo>
                  <a:pt x="5530234" y="2589519"/>
                </a:lnTo>
                <a:cubicBezTo>
                  <a:pt x="5530234" y="2703787"/>
                  <a:pt x="5438051" y="2796453"/>
                  <a:pt x="5324379" y="2796453"/>
                </a:cubicBezTo>
                <a:cubicBezTo>
                  <a:pt x="5210141" y="2796453"/>
                  <a:pt x="5117958" y="2703787"/>
                  <a:pt x="5117958" y="2589519"/>
                </a:cubicBezTo>
                <a:lnTo>
                  <a:pt x="5117958" y="2258083"/>
                </a:lnTo>
                <a:lnTo>
                  <a:pt x="5117958" y="2256757"/>
                </a:lnTo>
                <a:lnTo>
                  <a:pt x="5117958" y="2208434"/>
                </a:lnTo>
                <a:cubicBezTo>
                  <a:pt x="5117958" y="2094166"/>
                  <a:pt x="5025209" y="2001500"/>
                  <a:pt x="4911536" y="2001500"/>
                </a:cubicBezTo>
                <a:cubicBezTo>
                  <a:pt x="4797864" y="2001500"/>
                  <a:pt x="4705115" y="2094166"/>
                  <a:pt x="4705115" y="2208434"/>
                </a:cubicBezTo>
                <a:lnTo>
                  <a:pt x="4705115" y="2258083"/>
                </a:lnTo>
                <a:lnTo>
                  <a:pt x="4705115" y="2536269"/>
                </a:lnTo>
                <a:cubicBezTo>
                  <a:pt x="4705115" y="2650538"/>
                  <a:pt x="4612934" y="2743203"/>
                  <a:pt x="4498695" y="2743203"/>
                </a:cubicBezTo>
                <a:cubicBezTo>
                  <a:pt x="4385022" y="2743203"/>
                  <a:pt x="4292839" y="2650538"/>
                  <a:pt x="4292839" y="2536269"/>
                </a:cubicBezTo>
                <a:lnTo>
                  <a:pt x="4292839" y="2258083"/>
                </a:lnTo>
                <a:lnTo>
                  <a:pt x="4292839" y="2208434"/>
                </a:lnTo>
                <a:cubicBezTo>
                  <a:pt x="4292839" y="2094166"/>
                  <a:pt x="4200091" y="2001500"/>
                  <a:pt x="4086419" y="2001500"/>
                </a:cubicBezTo>
                <a:cubicBezTo>
                  <a:pt x="3972180" y="2001500"/>
                  <a:pt x="3879998" y="2094166"/>
                  <a:pt x="3879998" y="2208434"/>
                </a:cubicBezTo>
                <a:lnTo>
                  <a:pt x="3879998" y="2258083"/>
                </a:lnTo>
                <a:lnTo>
                  <a:pt x="3879998" y="3074639"/>
                </a:lnTo>
                <a:cubicBezTo>
                  <a:pt x="3879998" y="3188908"/>
                  <a:pt x="3787815" y="3281763"/>
                  <a:pt x="3673576" y="3281763"/>
                </a:cubicBezTo>
                <a:cubicBezTo>
                  <a:pt x="3559904" y="3281763"/>
                  <a:pt x="3467155" y="3188908"/>
                  <a:pt x="3467155" y="3074639"/>
                </a:cubicBezTo>
                <a:lnTo>
                  <a:pt x="3467155" y="2258083"/>
                </a:lnTo>
                <a:lnTo>
                  <a:pt x="3467155" y="1722177"/>
                </a:lnTo>
                <a:cubicBezTo>
                  <a:pt x="3467155" y="1607719"/>
                  <a:pt x="3374973" y="1515053"/>
                  <a:pt x="3261300" y="1515053"/>
                </a:cubicBezTo>
                <a:cubicBezTo>
                  <a:pt x="3147061" y="1515053"/>
                  <a:pt x="3054879" y="1607719"/>
                  <a:pt x="3054879" y="1722177"/>
                </a:cubicBezTo>
                <a:lnTo>
                  <a:pt x="3054879" y="1940481"/>
                </a:lnTo>
                <a:lnTo>
                  <a:pt x="3054879" y="2259410"/>
                </a:lnTo>
                <a:lnTo>
                  <a:pt x="3054879" y="2575496"/>
                </a:lnTo>
                <a:cubicBezTo>
                  <a:pt x="3054879" y="2689764"/>
                  <a:pt x="2962131" y="2782619"/>
                  <a:pt x="2848458" y="2782619"/>
                </a:cubicBezTo>
                <a:cubicBezTo>
                  <a:pt x="2734220" y="2782619"/>
                  <a:pt x="2642037" y="2689764"/>
                  <a:pt x="2642037" y="2575496"/>
                </a:cubicBezTo>
                <a:lnTo>
                  <a:pt x="2642037" y="2259410"/>
                </a:lnTo>
                <a:lnTo>
                  <a:pt x="2642037" y="2209761"/>
                </a:lnTo>
                <a:cubicBezTo>
                  <a:pt x="2642037" y="2095492"/>
                  <a:pt x="2549855" y="2002827"/>
                  <a:pt x="2435616" y="2002827"/>
                </a:cubicBezTo>
                <a:cubicBezTo>
                  <a:pt x="2321944" y="2002827"/>
                  <a:pt x="2229195" y="2095492"/>
                  <a:pt x="2229195" y="2209761"/>
                </a:cubicBezTo>
                <a:lnTo>
                  <a:pt x="2229195" y="2259410"/>
                </a:lnTo>
                <a:lnTo>
                  <a:pt x="2229195" y="3235904"/>
                </a:lnTo>
                <a:cubicBezTo>
                  <a:pt x="2229195" y="3350172"/>
                  <a:pt x="2137012" y="3443027"/>
                  <a:pt x="2023340" y="3443027"/>
                </a:cubicBezTo>
                <a:cubicBezTo>
                  <a:pt x="1909101" y="3443027"/>
                  <a:pt x="1816919" y="3350172"/>
                  <a:pt x="1816919" y="3235904"/>
                </a:cubicBezTo>
                <a:lnTo>
                  <a:pt x="1816919" y="2259410"/>
                </a:lnTo>
                <a:lnTo>
                  <a:pt x="1816919" y="1920205"/>
                </a:lnTo>
                <a:cubicBezTo>
                  <a:pt x="1816919" y="1805936"/>
                  <a:pt x="1724171" y="1713270"/>
                  <a:pt x="1610497" y="1713270"/>
                </a:cubicBezTo>
                <a:cubicBezTo>
                  <a:pt x="1496825" y="1713270"/>
                  <a:pt x="1404076" y="1805936"/>
                  <a:pt x="1404076" y="1920205"/>
                </a:cubicBezTo>
                <a:lnTo>
                  <a:pt x="1404076" y="2259410"/>
                </a:lnTo>
                <a:lnTo>
                  <a:pt x="1404076" y="2769923"/>
                </a:lnTo>
                <a:cubicBezTo>
                  <a:pt x="1404076" y="2884192"/>
                  <a:pt x="1311894" y="2976857"/>
                  <a:pt x="1197656" y="2976857"/>
                </a:cubicBezTo>
                <a:cubicBezTo>
                  <a:pt x="1083982" y="2976857"/>
                  <a:pt x="991800" y="2884192"/>
                  <a:pt x="991800" y="2769923"/>
                </a:cubicBezTo>
                <a:lnTo>
                  <a:pt x="991800" y="2259410"/>
                </a:lnTo>
                <a:lnTo>
                  <a:pt x="991800" y="2209761"/>
                </a:lnTo>
                <a:cubicBezTo>
                  <a:pt x="991800" y="2095492"/>
                  <a:pt x="899052" y="2002827"/>
                  <a:pt x="785380" y="2002827"/>
                </a:cubicBezTo>
                <a:cubicBezTo>
                  <a:pt x="671141" y="2002827"/>
                  <a:pt x="578958" y="2095492"/>
                  <a:pt x="578958" y="2209761"/>
                </a:cubicBezTo>
                <a:lnTo>
                  <a:pt x="578958" y="2245387"/>
                </a:lnTo>
                <a:lnTo>
                  <a:pt x="578958" y="2259410"/>
                </a:lnTo>
                <a:lnTo>
                  <a:pt x="578958" y="3613198"/>
                </a:lnTo>
                <a:lnTo>
                  <a:pt x="578958" y="3648635"/>
                </a:lnTo>
                <a:cubicBezTo>
                  <a:pt x="578958" y="3763093"/>
                  <a:pt x="486776" y="3855759"/>
                  <a:pt x="372537" y="3855759"/>
                </a:cubicBezTo>
                <a:cubicBezTo>
                  <a:pt x="258865" y="3855759"/>
                  <a:pt x="166116" y="3763093"/>
                  <a:pt x="166116" y="3648635"/>
                </a:cubicBezTo>
                <a:lnTo>
                  <a:pt x="166116" y="3255043"/>
                </a:lnTo>
                <a:cubicBezTo>
                  <a:pt x="168944" y="3243673"/>
                  <a:pt x="170075" y="3230787"/>
                  <a:pt x="170075" y="3218091"/>
                </a:cubicBezTo>
                <a:lnTo>
                  <a:pt x="170075" y="2260547"/>
                </a:lnTo>
                <a:lnTo>
                  <a:pt x="170075" y="2211087"/>
                </a:lnTo>
                <a:lnTo>
                  <a:pt x="170075" y="1816169"/>
                </a:lnTo>
                <a:cubicBezTo>
                  <a:pt x="170075" y="1737005"/>
                  <a:pt x="125857" y="1668714"/>
                  <a:pt x="61041" y="1633600"/>
                </a:cubicBezTo>
                <a:lnTo>
                  <a:pt x="0" y="1613576"/>
                </a:lnTo>
                <a:close/>
              </a:path>
            </a:pathLst>
          </a:custGeom>
          <a:solidFill>
            <a:srgbClr val="00B0F0"/>
          </a:solidFill>
        </p:spPr>
        <p:txBody>
          <a:bodyPr wrap="square" anchor="ctr">
            <a:noAutofit/>
          </a:bodyPr>
          <a:lstStyle>
            <a:lvl1pPr marL="0" indent="0" algn="ctr">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3860800"/>
            <a:ext cx="10515600" cy="155683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5509705"/>
            <a:ext cx="10515600" cy="731437"/>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9EEFBE6D-947B-43B5-B688-255132E2DD62}"/>
              </a:ext>
            </a:extLst>
          </p:cNvPr>
          <p:cNvSpPr/>
          <p:nvPr userDrawn="1"/>
        </p:nvSpPr>
        <p:spPr>
          <a:xfrm>
            <a:off x="198119" y="4558033"/>
            <a:ext cx="11993303" cy="2299967"/>
          </a:xfrm>
          <a:custGeom>
            <a:avLst/>
            <a:gdLst>
              <a:gd name="connsiteX0" fmla="*/ 10124279 w 11993303"/>
              <a:gd name="connsiteY0" fmla="*/ 1009676 h 2299967"/>
              <a:gd name="connsiteX1" fmla="*/ 10133164 w 11993303"/>
              <a:gd name="connsiteY1" fmla="*/ 1009676 h 2299967"/>
              <a:gd name="connsiteX2" fmla="*/ 10340280 w 11993303"/>
              <a:gd name="connsiteY2" fmla="*/ 1216611 h 2299967"/>
              <a:gd name="connsiteX3" fmla="*/ 10340280 w 11993303"/>
              <a:gd name="connsiteY3" fmla="*/ 1779299 h 2299967"/>
              <a:gd name="connsiteX4" fmla="*/ 10340280 w 11993303"/>
              <a:gd name="connsiteY4" fmla="*/ 2014225 h 2299967"/>
              <a:gd name="connsiteX5" fmla="*/ 10340280 w 11993303"/>
              <a:gd name="connsiteY5" fmla="*/ 2299967 h 2299967"/>
              <a:gd name="connsiteX6" fmla="*/ 9926047 w 11993303"/>
              <a:gd name="connsiteY6" fmla="*/ 2299967 h 2299967"/>
              <a:gd name="connsiteX7" fmla="*/ 9926047 w 11993303"/>
              <a:gd name="connsiteY7" fmla="*/ 2014225 h 2299967"/>
              <a:gd name="connsiteX8" fmla="*/ 9926047 w 11993303"/>
              <a:gd name="connsiteY8" fmla="*/ 1910063 h 2299967"/>
              <a:gd name="connsiteX9" fmla="*/ 9926047 w 11993303"/>
              <a:gd name="connsiteY9" fmla="*/ 1851625 h 2299967"/>
              <a:gd name="connsiteX10" fmla="*/ 9926047 w 11993303"/>
              <a:gd name="connsiteY10" fmla="*/ 1779299 h 2299967"/>
              <a:gd name="connsiteX11" fmla="*/ 9926047 w 11993303"/>
              <a:gd name="connsiteY11" fmla="*/ 1216718 h 2299967"/>
              <a:gd name="connsiteX12" fmla="*/ 9935487 w 11993303"/>
              <a:gd name="connsiteY12" fmla="*/ 1158281 h 2299967"/>
              <a:gd name="connsiteX13" fmla="*/ 10124279 w 11993303"/>
              <a:gd name="connsiteY13" fmla="*/ 1009676 h 2299967"/>
              <a:gd name="connsiteX14" fmla="*/ 1033917 w 11993303"/>
              <a:gd name="connsiteY14" fmla="*/ 1000809 h 2299967"/>
              <a:gd name="connsiteX15" fmla="*/ 1241034 w 11993303"/>
              <a:gd name="connsiteY15" fmla="*/ 1207744 h 2299967"/>
              <a:gd name="connsiteX16" fmla="*/ 1241034 w 11993303"/>
              <a:gd name="connsiteY16" fmla="*/ 1770432 h 2299967"/>
              <a:gd name="connsiteX17" fmla="*/ 1241034 w 11993303"/>
              <a:gd name="connsiteY17" fmla="*/ 1779299 h 2299967"/>
              <a:gd name="connsiteX18" fmla="*/ 1241034 w 11993303"/>
              <a:gd name="connsiteY18" fmla="*/ 2014225 h 2299967"/>
              <a:gd name="connsiteX19" fmla="*/ 1241034 w 11993303"/>
              <a:gd name="connsiteY19" fmla="*/ 2299967 h 2299967"/>
              <a:gd name="connsiteX20" fmla="*/ 826801 w 11993303"/>
              <a:gd name="connsiteY20" fmla="*/ 2299967 h 2299967"/>
              <a:gd name="connsiteX21" fmla="*/ 826801 w 11993303"/>
              <a:gd name="connsiteY21" fmla="*/ 2014225 h 2299967"/>
              <a:gd name="connsiteX22" fmla="*/ 826801 w 11993303"/>
              <a:gd name="connsiteY22" fmla="*/ 1910063 h 2299967"/>
              <a:gd name="connsiteX23" fmla="*/ 826801 w 11993303"/>
              <a:gd name="connsiteY23" fmla="*/ 1842758 h 2299967"/>
              <a:gd name="connsiteX24" fmla="*/ 826801 w 11993303"/>
              <a:gd name="connsiteY24" fmla="*/ 1770432 h 2299967"/>
              <a:gd name="connsiteX25" fmla="*/ 826801 w 11993303"/>
              <a:gd name="connsiteY25" fmla="*/ 1207744 h 2299967"/>
              <a:gd name="connsiteX26" fmla="*/ 835685 w 11993303"/>
              <a:gd name="connsiteY26" fmla="*/ 1149307 h 2299967"/>
              <a:gd name="connsiteX27" fmla="*/ 1033917 w 11993303"/>
              <a:gd name="connsiteY27" fmla="*/ 1000809 h 2299967"/>
              <a:gd name="connsiteX28" fmla="*/ 4353335 w 11993303"/>
              <a:gd name="connsiteY28" fmla="*/ 998245 h 2299967"/>
              <a:gd name="connsiteX29" fmla="*/ 4550456 w 11993303"/>
              <a:gd name="connsiteY29" fmla="*/ 1210308 h 2299967"/>
              <a:gd name="connsiteX30" fmla="*/ 4550456 w 11993303"/>
              <a:gd name="connsiteY30" fmla="*/ 1779299 h 2299967"/>
              <a:gd name="connsiteX31" fmla="*/ 4550456 w 11993303"/>
              <a:gd name="connsiteY31" fmla="*/ 1866902 h 2299967"/>
              <a:gd name="connsiteX32" fmla="*/ 4550456 w 11993303"/>
              <a:gd name="connsiteY32" fmla="*/ 2299967 h 2299967"/>
              <a:gd name="connsiteX33" fmla="*/ 3340424 w 11993303"/>
              <a:gd name="connsiteY33" fmla="*/ 2299967 h 2299967"/>
              <a:gd name="connsiteX34" fmla="*/ 3342739 w 11993303"/>
              <a:gd name="connsiteY34" fmla="*/ 2274576 h 2299967"/>
              <a:gd name="connsiteX35" fmla="*/ 3342739 w 11993303"/>
              <a:gd name="connsiteY35" fmla="*/ 2203425 h 2299967"/>
              <a:gd name="connsiteX36" fmla="*/ 3342739 w 11993303"/>
              <a:gd name="connsiteY36" fmla="*/ 1778017 h 2299967"/>
              <a:gd name="connsiteX37" fmla="*/ 3342739 w 11993303"/>
              <a:gd name="connsiteY37" fmla="*/ 1502389 h 2299967"/>
              <a:gd name="connsiteX38" fmla="*/ 3525424 w 11993303"/>
              <a:gd name="connsiteY38" fmla="*/ 1300475 h 2299967"/>
              <a:gd name="connsiteX39" fmla="*/ 3539306 w 11993303"/>
              <a:gd name="connsiteY39" fmla="*/ 1300475 h 2299967"/>
              <a:gd name="connsiteX40" fmla="*/ 3628149 w 11993303"/>
              <a:gd name="connsiteY40" fmla="*/ 1327183 h 2299967"/>
              <a:gd name="connsiteX41" fmla="*/ 3722546 w 11993303"/>
              <a:gd name="connsiteY41" fmla="*/ 1498650 h 2299967"/>
              <a:gd name="connsiteX42" fmla="*/ 3722546 w 11993303"/>
              <a:gd name="connsiteY42" fmla="*/ 1779299 h 2299967"/>
              <a:gd name="connsiteX43" fmla="*/ 3722546 w 11993303"/>
              <a:gd name="connsiteY43" fmla="*/ 2082811 h 2299967"/>
              <a:gd name="connsiteX44" fmla="*/ 3744201 w 11993303"/>
              <a:gd name="connsiteY44" fmla="*/ 2174260 h 2299967"/>
              <a:gd name="connsiteX45" fmla="*/ 3931883 w 11993303"/>
              <a:gd name="connsiteY45" fmla="*/ 2289853 h 2299967"/>
              <a:gd name="connsiteX46" fmla="*/ 4136224 w 11993303"/>
              <a:gd name="connsiteY46" fmla="*/ 2077683 h 2299967"/>
              <a:gd name="connsiteX47" fmla="*/ 4136224 w 11993303"/>
              <a:gd name="connsiteY47" fmla="*/ 1866902 h 2299967"/>
              <a:gd name="connsiteX48" fmla="*/ 4136224 w 11993303"/>
              <a:gd name="connsiteY48" fmla="*/ 1779299 h 2299967"/>
              <a:gd name="connsiteX49" fmla="*/ 4136224 w 11993303"/>
              <a:gd name="connsiteY49" fmla="*/ 1205180 h 2299967"/>
              <a:gd name="connsiteX50" fmla="*/ 4353335 w 11993303"/>
              <a:gd name="connsiteY50" fmla="*/ 998245 h 2299967"/>
              <a:gd name="connsiteX51" fmla="*/ 6835402 w 11993303"/>
              <a:gd name="connsiteY51" fmla="*/ 895365 h 2299967"/>
              <a:gd name="connsiteX52" fmla="*/ 7031968 w 11993303"/>
              <a:gd name="connsiteY52" fmla="*/ 1107428 h 2299967"/>
              <a:gd name="connsiteX53" fmla="*/ 7031968 w 11993303"/>
              <a:gd name="connsiteY53" fmla="*/ 1140440 h 2299967"/>
              <a:gd name="connsiteX54" fmla="*/ 7031968 w 11993303"/>
              <a:gd name="connsiteY54" fmla="*/ 1779299 h 2299967"/>
              <a:gd name="connsiteX55" fmla="*/ 7031968 w 11993303"/>
              <a:gd name="connsiteY55" fmla="*/ 1850343 h 2299967"/>
              <a:gd name="connsiteX56" fmla="*/ 7031968 w 11993303"/>
              <a:gd name="connsiteY56" fmla="*/ 2299967 h 2299967"/>
              <a:gd name="connsiteX57" fmla="*/ 6617735 w 11993303"/>
              <a:gd name="connsiteY57" fmla="*/ 2299967 h 2299967"/>
              <a:gd name="connsiteX58" fmla="*/ 6617735 w 11993303"/>
              <a:gd name="connsiteY58" fmla="*/ 2297438 h 2299967"/>
              <a:gd name="connsiteX59" fmla="*/ 6617735 w 11993303"/>
              <a:gd name="connsiteY59" fmla="*/ 1850343 h 2299967"/>
              <a:gd name="connsiteX60" fmla="*/ 6617735 w 11993303"/>
              <a:gd name="connsiteY60" fmla="*/ 1779299 h 2299967"/>
              <a:gd name="connsiteX61" fmla="*/ 6617735 w 11993303"/>
              <a:gd name="connsiteY61" fmla="*/ 1102407 h 2299967"/>
              <a:gd name="connsiteX62" fmla="*/ 6835402 w 11993303"/>
              <a:gd name="connsiteY62" fmla="*/ 895365 h 2299967"/>
              <a:gd name="connsiteX63" fmla="*/ 7663313 w 11993303"/>
              <a:gd name="connsiteY63" fmla="*/ 798789 h 2299967"/>
              <a:gd name="connsiteX64" fmla="*/ 7859879 w 11993303"/>
              <a:gd name="connsiteY64" fmla="*/ 1010958 h 2299967"/>
              <a:gd name="connsiteX65" fmla="*/ 7859879 w 11993303"/>
              <a:gd name="connsiteY65" fmla="*/ 1158281 h 2299967"/>
              <a:gd name="connsiteX66" fmla="*/ 7859879 w 11993303"/>
              <a:gd name="connsiteY66" fmla="*/ 1779299 h 2299967"/>
              <a:gd name="connsiteX67" fmla="*/ 7859879 w 11993303"/>
              <a:gd name="connsiteY67" fmla="*/ 1819896 h 2299967"/>
              <a:gd name="connsiteX68" fmla="*/ 8076991 w 11993303"/>
              <a:gd name="connsiteY68" fmla="*/ 2026938 h 2299967"/>
              <a:gd name="connsiteX69" fmla="*/ 8274112 w 11993303"/>
              <a:gd name="connsiteY69" fmla="*/ 1814875 h 2299967"/>
              <a:gd name="connsiteX70" fmla="*/ 8274112 w 11993303"/>
              <a:gd name="connsiteY70" fmla="*/ 1780581 h 2299967"/>
              <a:gd name="connsiteX71" fmla="*/ 8274112 w 11993303"/>
              <a:gd name="connsiteY71" fmla="*/ 1365216 h 2299967"/>
              <a:gd name="connsiteX72" fmla="*/ 8491224 w 11993303"/>
              <a:gd name="connsiteY72" fmla="*/ 1145568 h 2299967"/>
              <a:gd name="connsiteX73" fmla="*/ 8700561 w 11993303"/>
              <a:gd name="connsiteY73" fmla="*/ 1357631 h 2299967"/>
              <a:gd name="connsiteX74" fmla="*/ 8700561 w 11993303"/>
              <a:gd name="connsiteY74" fmla="*/ 1766586 h 2299967"/>
              <a:gd name="connsiteX75" fmla="*/ 8700561 w 11993303"/>
              <a:gd name="connsiteY75" fmla="*/ 1779299 h 2299967"/>
              <a:gd name="connsiteX76" fmla="*/ 8700561 w 11993303"/>
              <a:gd name="connsiteY76" fmla="*/ 2299967 h 2299967"/>
              <a:gd name="connsiteX77" fmla="*/ 8257007 w 11993303"/>
              <a:gd name="connsiteY77" fmla="*/ 2299967 h 2299967"/>
              <a:gd name="connsiteX78" fmla="*/ 8231226 w 11993303"/>
              <a:gd name="connsiteY78" fmla="*/ 2249293 h 2299967"/>
              <a:gd name="connsiteX79" fmla="*/ 8063109 w 11993303"/>
              <a:gd name="connsiteY79" fmla="*/ 2164111 h 2299967"/>
              <a:gd name="connsiteX80" fmla="*/ 7896163 w 11993303"/>
              <a:gd name="connsiteY80" fmla="*/ 2249293 h 2299967"/>
              <a:gd name="connsiteX81" fmla="*/ 7869835 w 11993303"/>
              <a:gd name="connsiteY81" fmla="*/ 2299967 h 2299967"/>
              <a:gd name="connsiteX82" fmla="*/ 7446201 w 11993303"/>
              <a:gd name="connsiteY82" fmla="*/ 2299967 h 2299967"/>
              <a:gd name="connsiteX83" fmla="*/ 7446201 w 11993303"/>
              <a:gd name="connsiteY83" fmla="*/ 2221266 h 2299967"/>
              <a:gd name="connsiteX84" fmla="*/ 7446201 w 11993303"/>
              <a:gd name="connsiteY84" fmla="*/ 1835173 h 2299967"/>
              <a:gd name="connsiteX85" fmla="*/ 7446201 w 11993303"/>
              <a:gd name="connsiteY85" fmla="*/ 1779299 h 2299967"/>
              <a:gd name="connsiteX86" fmla="*/ 7446201 w 11993303"/>
              <a:gd name="connsiteY86" fmla="*/ 1140440 h 2299967"/>
              <a:gd name="connsiteX87" fmla="*/ 7446201 w 11993303"/>
              <a:gd name="connsiteY87" fmla="*/ 1005830 h 2299967"/>
              <a:gd name="connsiteX88" fmla="*/ 7663313 w 11993303"/>
              <a:gd name="connsiteY88" fmla="*/ 798789 h 2299967"/>
              <a:gd name="connsiteX89" fmla="*/ 6006936 w 11993303"/>
              <a:gd name="connsiteY89" fmla="*/ 772187 h 2299967"/>
              <a:gd name="connsiteX90" fmla="*/ 6204057 w 11993303"/>
              <a:gd name="connsiteY90" fmla="*/ 984250 h 2299967"/>
              <a:gd name="connsiteX91" fmla="*/ 6204057 w 11993303"/>
              <a:gd name="connsiteY91" fmla="*/ 1069289 h 2299967"/>
              <a:gd name="connsiteX92" fmla="*/ 6204057 w 11993303"/>
              <a:gd name="connsiteY92" fmla="*/ 1780581 h 2299967"/>
              <a:gd name="connsiteX93" fmla="*/ 6204057 w 11993303"/>
              <a:gd name="connsiteY93" fmla="*/ 1808465 h 2299967"/>
              <a:gd name="connsiteX94" fmla="*/ 6204057 w 11993303"/>
              <a:gd name="connsiteY94" fmla="*/ 2299967 h 2299967"/>
              <a:gd name="connsiteX95" fmla="*/ 4963024 w 11993303"/>
              <a:gd name="connsiteY95" fmla="*/ 2299967 h 2299967"/>
              <a:gd name="connsiteX96" fmla="*/ 4963024 w 11993303"/>
              <a:gd name="connsiteY96" fmla="*/ 1960915 h 2299967"/>
              <a:gd name="connsiteX97" fmla="*/ 4963024 w 11993303"/>
              <a:gd name="connsiteY97" fmla="*/ 1780581 h 2299967"/>
              <a:gd name="connsiteX98" fmla="*/ 4963024 w 11993303"/>
              <a:gd name="connsiteY98" fmla="*/ 1628131 h 2299967"/>
              <a:gd name="connsiteX99" fmla="*/ 5180135 w 11993303"/>
              <a:gd name="connsiteY99" fmla="*/ 1421089 h 2299967"/>
              <a:gd name="connsiteX100" fmla="*/ 5377257 w 11993303"/>
              <a:gd name="connsiteY100" fmla="*/ 1633259 h 2299967"/>
              <a:gd name="connsiteX101" fmla="*/ 5377257 w 11993303"/>
              <a:gd name="connsiteY101" fmla="*/ 1779299 h 2299967"/>
              <a:gd name="connsiteX102" fmla="*/ 5376146 w 11993303"/>
              <a:gd name="connsiteY102" fmla="*/ 1779299 h 2299967"/>
              <a:gd name="connsiteX103" fmla="*/ 5376146 w 11993303"/>
              <a:gd name="connsiteY103" fmla="*/ 1960915 h 2299967"/>
              <a:gd name="connsiteX104" fmla="*/ 5376146 w 11993303"/>
              <a:gd name="connsiteY104" fmla="*/ 2056103 h 2299967"/>
              <a:gd name="connsiteX105" fmla="*/ 5593258 w 11993303"/>
              <a:gd name="connsiteY105" fmla="*/ 2263145 h 2299967"/>
              <a:gd name="connsiteX106" fmla="*/ 5789824 w 11993303"/>
              <a:gd name="connsiteY106" fmla="*/ 2051082 h 2299967"/>
              <a:gd name="connsiteX107" fmla="*/ 5789824 w 11993303"/>
              <a:gd name="connsiteY107" fmla="*/ 1808465 h 2299967"/>
              <a:gd name="connsiteX108" fmla="*/ 5789824 w 11993303"/>
              <a:gd name="connsiteY108" fmla="*/ 1780474 h 2299967"/>
              <a:gd name="connsiteX109" fmla="*/ 5789824 w 11993303"/>
              <a:gd name="connsiteY109" fmla="*/ 979122 h 2299967"/>
              <a:gd name="connsiteX110" fmla="*/ 6006936 w 11993303"/>
              <a:gd name="connsiteY110" fmla="*/ 772187 h 2299967"/>
              <a:gd name="connsiteX111" fmla="*/ 9316913 w 11993303"/>
              <a:gd name="connsiteY111" fmla="*/ 565145 h 2299967"/>
              <a:gd name="connsiteX112" fmla="*/ 9513480 w 11993303"/>
              <a:gd name="connsiteY112" fmla="*/ 777208 h 2299967"/>
              <a:gd name="connsiteX113" fmla="*/ 9513480 w 11993303"/>
              <a:gd name="connsiteY113" fmla="*/ 998245 h 2299967"/>
              <a:gd name="connsiteX114" fmla="*/ 9513480 w 11993303"/>
              <a:gd name="connsiteY114" fmla="*/ 1779299 h 2299967"/>
              <a:gd name="connsiteX115" fmla="*/ 9513480 w 11993303"/>
              <a:gd name="connsiteY115" fmla="*/ 2174260 h 2299967"/>
              <a:gd name="connsiteX116" fmla="*/ 9513480 w 11993303"/>
              <a:gd name="connsiteY116" fmla="*/ 2299967 h 2299967"/>
              <a:gd name="connsiteX117" fmla="*/ 9099802 w 11993303"/>
              <a:gd name="connsiteY117" fmla="*/ 2299967 h 2299967"/>
              <a:gd name="connsiteX118" fmla="*/ 9099802 w 11993303"/>
              <a:gd name="connsiteY118" fmla="*/ 2175542 h 2299967"/>
              <a:gd name="connsiteX119" fmla="*/ 9099802 w 11993303"/>
              <a:gd name="connsiteY119" fmla="*/ 1780581 h 2299967"/>
              <a:gd name="connsiteX120" fmla="*/ 9099802 w 11993303"/>
              <a:gd name="connsiteY120" fmla="*/ 772187 h 2299967"/>
              <a:gd name="connsiteX121" fmla="*/ 9316913 w 11993303"/>
              <a:gd name="connsiteY121" fmla="*/ 565145 h 2299967"/>
              <a:gd name="connsiteX122" fmla="*/ 217112 w 11993303"/>
              <a:gd name="connsiteY122" fmla="*/ 565145 h 2299967"/>
              <a:gd name="connsiteX123" fmla="*/ 414233 w 11993303"/>
              <a:gd name="connsiteY123" fmla="*/ 777208 h 2299967"/>
              <a:gd name="connsiteX124" fmla="*/ 414233 w 11993303"/>
              <a:gd name="connsiteY124" fmla="*/ 998245 h 2299967"/>
              <a:gd name="connsiteX125" fmla="*/ 414233 w 11993303"/>
              <a:gd name="connsiteY125" fmla="*/ 1779299 h 2299967"/>
              <a:gd name="connsiteX126" fmla="*/ 414233 w 11993303"/>
              <a:gd name="connsiteY126" fmla="*/ 2174260 h 2299967"/>
              <a:gd name="connsiteX127" fmla="*/ 414233 w 11993303"/>
              <a:gd name="connsiteY127" fmla="*/ 2299967 h 2299967"/>
              <a:gd name="connsiteX128" fmla="*/ 0 w 11993303"/>
              <a:gd name="connsiteY128" fmla="*/ 2299967 h 2299967"/>
              <a:gd name="connsiteX129" fmla="*/ 0 w 11993303"/>
              <a:gd name="connsiteY129" fmla="*/ 2175542 h 2299967"/>
              <a:gd name="connsiteX130" fmla="*/ 0 w 11993303"/>
              <a:gd name="connsiteY130" fmla="*/ 1780581 h 2299967"/>
              <a:gd name="connsiteX131" fmla="*/ 0 w 11993303"/>
              <a:gd name="connsiteY131" fmla="*/ 772187 h 2299967"/>
              <a:gd name="connsiteX132" fmla="*/ 217112 w 11993303"/>
              <a:gd name="connsiteY132" fmla="*/ 565145 h 2299967"/>
              <a:gd name="connsiteX133" fmla="*/ 5161256 w 11993303"/>
              <a:gd name="connsiteY133" fmla="*/ 538437 h 2299967"/>
              <a:gd name="connsiteX134" fmla="*/ 5368373 w 11993303"/>
              <a:gd name="connsiteY134" fmla="*/ 745479 h 2299967"/>
              <a:gd name="connsiteX135" fmla="*/ 5368373 w 11993303"/>
              <a:gd name="connsiteY135" fmla="*/ 1078263 h 2299967"/>
              <a:gd name="connsiteX136" fmla="*/ 5161256 w 11993303"/>
              <a:gd name="connsiteY136" fmla="*/ 1285198 h 2299967"/>
              <a:gd name="connsiteX137" fmla="*/ 4954139 w 11993303"/>
              <a:gd name="connsiteY137" fmla="*/ 1078263 h 2299967"/>
              <a:gd name="connsiteX138" fmla="*/ 4954139 w 11993303"/>
              <a:gd name="connsiteY138" fmla="*/ 745479 h 2299967"/>
              <a:gd name="connsiteX139" fmla="*/ 5161256 w 11993303"/>
              <a:gd name="connsiteY139" fmla="*/ 538437 h 2299967"/>
              <a:gd name="connsiteX140" fmla="*/ 8487337 w 11993303"/>
              <a:gd name="connsiteY140" fmla="*/ 224776 h 2299967"/>
              <a:gd name="connsiteX141" fmla="*/ 8694453 w 11993303"/>
              <a:gd name="connsiteY141" fmla="*/ 431818 h 2299967"/>
              <a:gd name="connsiteX142" fmla="*/ 8694453 w 11993303"/>
              <a:gd name="connsiteY142" fmla="*/ 764495 h 2299967"/>
              <a:gd name="connsiteX143" fmla="*/ 8487337 w 11993303"/>
              <a:gd name="connsiteY143" fmla="*/ 971537 h 2299967"/>
              <a:gd name="connsiteX144" fmla="*/ 8280220 w 11993303"/>
              <a:gd name="connsiteY144" fmla="*/ 764495 h 2299967"/>
              <a:gd name="connsiteX145" fmla="*/ 8280220 w 11993303"/>
              <a:gd name="connsiteY145" fmla="*/ 431818 h 2299967"/>
              <a:gd name="connsiteX146" fmla="*/ 8487337 w 11993303"/>
              <a:gd name="connsiteY146" fmla="*/ 224776 h 2299967"/>
              <a:gd name="connsiteX147" fmla="*/ 2678634 w 11993303"/>
              <a:gd name="connsiteY147" fmla="*/ 222212 h 2299967"/>
              <a:gd name="connsiteX148" fmla="*/ 2884085 w 11993303"/>
              <a:gd name="connsiteY148" fmla="*/ 403828 h 2299967"/>
              <a:gd name="connsiteX149" fmla="*/ 2881863 w 11993303"/>
              <a:gd name="connsiteY149" fmla="*/ 430536 h 2299967"/>
              <a:gd name="connsiteX150" fmla="*/ 2881863 w 11993303"/>
              <a:gd name="connsiteY150" fmla="*/ 1102407 h 2299967"/>
              <a:gd name="connsiteX151" fmla="*/ 2678634 w 11993303"/>
              <a:gd name="connsiteY151" fmla="*/ 1270028 h 2299967"/>
              <a:gd name="connsiteX152" fmla="*/ 2471517 w 11993303"/>
              <a:gd name="connsiteY152" fmla="*/ 1064268 h 2299967"/>
              <a:gd name="connsiteX153" fmla="*/ 2471517 w 11993303"/>
              <a:gd name="connsiteY153" fmla="*/ 698473 h 2299967"/>
              <a:gd name="connsiteX154" fmla="*/ 2471517 w 11993303"/>
              <a:gd name="connsiteY154" fmla="*/ 429254 h 2299967"/>
              <a:gd name="connsiteX155" fmla="*/ 2678634 w 11993303"/>
              <a:gd name="connsiteY155" fmla="*/ 222212 h 2299967"/>
              <a:gd name="connsiteX156" fmla="*/ 10970514 w 11993303"/>
              <a:gd name="connsiteY156" fmla="*/ 219648 h 2299967"/>
              <a:gd name="connsiteX157" fmla="*/ 11167081 w 11993303"/>
              <a:gd name="connsiteY157" fmla="*/ 431818 h 2299967"/>
              <a:gd name="connsiteX158" fmla="*/ 11167081 w 11993303"/>
              <a:gd name="connsiteY158" fmla="*/ 650184 h 2299967"/>
              <a:gd name="connsiteX159" fmla="*/ 11167081 w 11993303"/>
              <a:gd name="connsiteY159" fmla="*/ 1776735 h 2299967"/>
              <a:gd name="connsiteX160" fmla="*/ 11167081 w 11993303"/>
              <a:gd name="connsiteY160" fmla="*/ 1828763 h 2299967"/>
              <a:gd name="connsiteX161" fmla="*/ 11167081 w 11993303"/>
              <a:gd name="connsiteY161" fmla="*/ 2053539 h 2299967"/>
              <a:gd name="connsiteX162" fmla="*/ 11384192 w 11993303"/>
              <a:gd name="connsiteY162" fmla="*/ 2260581 h 2299967"/>
              <a:gd name="connsiteX163" fmla="*/ 11581314 w 11993303"/>
              <a:gd name="connsiteY163" fmla="*/ 2048518 h 2299967"/>
              <a:gd name="connsiteX164" fmla="*/ 11581314 w 11993303"/>
              <a:gd name="connsiteY164" fmla="*/ 1778017 h 2299967"/>
              <a:gd name="connsiteX165" fmla="*/ 11581314 w 11993303"/>
              <a:gd name="connsiteY165" fmla="*/ 1695436 h 2299967"/>
              <a:gd name="connsiteX166" fmla="*/ 11787875 w 11993303"/>
              <a:gd name="connsiteY166" fmla="*/ 1488394 h 2299967"/>
              <a:gd name="connsiteX167" fmla="*/ 11892266 w 11993303"/>
              <a:gd name="connsiteY167" fmla="*/ 1516384 h 2299967"/>
              <a:gd name="connsiteX168" fmla="*/ 11991105 w 11993303"/>
              <a:gd name="connsiteY168" fmla="*/ 1695436 h 2299967"/>
              <a:gd name="connsiteX169" fmla="*/ 11991105 w 11993303"/>
              <a:gd name="connsiteY169" fmla="*/ 1779299 h 2299967"/>
              <a:gd name="connsiteX170" fmla="*/ 11991105 w 11993303"/>
              <a:gd name="connsiteY170" fmla="*/ 2275858 h 2299967"/>
              <a:gd name="connsiteX171" fmla="*/ 11993303 w 11993303"/>
              <a:gd name="connsiteY171" fmla="*/ 2299967 h 2299967"/>
              <a:gd name="connsiteX172" fmla="*/ 10752847 w 11993303"/>
              <a:gd name="connsiteY172" fmla="*/ 2299967 h 2299967"/>
              <a:gd name="connsiteX173" fmla="*/ 10752847 w 11993303"/>
              <a:gd name="connsiteY173" fmla="*/ 1830045 h 2299967"/>
              <a:gd name="connsiteX174" fmla="*/ 10752847 w 11993303"/>
              <a:gd name="connsiteY174" fmla="*/ 1778017 h 2299967"/>
              <a:gd name="connsiteX175" fmla="*/ 10752847 w 11993303"/>
              <a:gd name="connsiteY175" fmla="*/ 1134136 h 2299967"/>
              <a:gd name="connsiteX176" fmla="*/ 10752847 w 11993303"/>
              <a:gd name="connsiteY176" fmla="*/ 426690 h 2299967"/>
              <a:gd name="connsiteX177" fmla="*/ 10970514 w 11993303"/>
              <a:gd name="connsiteY177" fmla="*/ 219648 h 2299967"/>
              <a:gd name="connsiteX178" fmla="*/ 1870713 w 11993303"/>
              <a:gd name="connsiteY178" fmla="*/ 219648 h 2299967"/>
              <a:gd name="connsiteX179" fmla="*/ 2067834 w 11993303"/>
              <a:gd name="connsiteY179" fmla="*/ 431818 h 2299967"/>
              <a:gd name="connsiteX180" fmla="*/ 2067834 w 11993303"/>
              <a:gd name="connsiteY180" fmla="*/ 650184 h 2299967"/>
              <a:gd name="connsiteX181" fmla="*/ 2067834 w 11993303"/>
              <a:gd name="connsiteY181" fmla="*/ 1776735 h 2299967"/>
              <a:gd name="connsiteX182" fmla="*/ 2067834 w 11993303"/>
              <a:gd name="connsiteY182" fmla="*/ 1828763 h 2299967"/>
              <a:gd name="connsiteX183" fmla="*/ 2067834 w 11993303"/>
              <a:gd name="connsiteY183" fmla="*/ 2053539 h 2299967"/>
              <a:gd name="connsiteX184" fmla="*/ 2284946 w 11993303"/>
              <a:gd name="connsiteY184" fmla="*/ 2260581 h 2299967"/>
              <a:gd name="connsiteX185" fmla="*/ 2481512 w 11993303"/>
              <a:gd name="connsiteY185" fmla="*/ 2048518 h 2299967"/>
              <a:gd name="connsiteX186" fmla="*/ 2481512 w 11993303"/>
              <a:gd name="connsiteY186" fmla="*/ 1778017 h 2299967"/>
              <a:gd name="connsiteX187" fmla="*/ 2481512 w 11993303"/>
              <a:gd name="connsiteY187" fmla="*/ 1695436 h 2299967"/>
              <a:gd name="connsiteX188" fmla="*/ 2688629 w 11993303"/>
              <a:gd name="connsiteY188" fmla="*/ 1488394 h 2299967"/>
              <a:gd name="connsiteX189" fmla="*/ 2792464 w 11993303"/>
              <a:gd name="connsiteY189" fmla="*/ 1516384 h 2299967"/>
              <a:gd name="connsiteX190" fmla="*/ 2891858 w 11993303"/>
              <a:gd name="connsiteY190" fmla="*/ 1695436 h 2299967"/>
              <a:gd name="connsiteX191" fmla="*/ 2891858 w 11993303"/>
              <a:gd name="connsiteY191" fmla="*/ 1779299 h 2299967"/>
              <a:gd name="connsiteX192" fmla="*/ 2891858 w 11993303"/>
              <a:gd name="connsiteY192" fmla="*/ 2275858 h 2299967"/>
              <a:gd name="connsiteX193" fmla="*/ 2893617 w 11993303"/>
              <a:gd name="connsiteY193" fmla="*/ 2299967 h 2299967"/>
              <a:gd name="connsiteX194" fmla="*/ 1653601 w 11993303"/>
              <a:gd name="connsiteY194" fmla="*/ 2299967 h 2299967"/>
              <a:gd name="connsiteX195" fmla="*/ 1653601 w 11993303"/>
              <a:gd name="connsiteY195" fmla="*/ 1830045 h 2299967"/>
              <a:gd name="connsiteX196" fmla="*/ 1653601 w 11993303"/>
              <a:gd name="connsiteY196" fmla="*/ 1778017 h 2299967"/>
              <a:gd name="connsiteX197" fmla="*/ 1653601 w 11993303"/>
              <a:gd name="connsiteY197" fmla="*/ 1134136 h 2299967"/>
              <a:gd name="connsiteX198" fmla="*/ 1653601 w 11993303"/>
              <a:gd name="connsiteY198" fmla="*/ 426690 h 2299967"/>
              <a:gd name="connsiteX199" fmla="*/ 1870713 w 11993303"/>
              <a:gd name="connsiteY199" fmla="*/ 219648 h 2299967"/>
              <a:gd name="connsiteX200" fmla="*/ 6798199 w 11993303"/>
              <a:gd name="connsiteY200" fmla="*/ 0 h 2299967"/>
              <a:gd name="connsiteX201" fmla="*/ 7005315 w 11993303"/>
              <a:gd name="connsiteY201" fmla="*/ 207042 h 2299967"/>
              <a:gd name="connsiteX202" fmla="*/ 7005315 w 11993303"/>
              <a:gd name="connsiteY202" fmla="*/ 539719 h 2299967"/>
              <a:gd name="connsiteX203" fmla="*/ 6798199 w 11993303"/>
              <a:gd name="connsiteY203" fmla="*/ 746761 h 2299967"/>
              <a:gd name="connsiteX204" fmla="*/ 6591082 w 11993303"/>
              <a:gd name="connsiteY204" fmla="*/ 539719 h 2299967"/>
              <a:gd name="connsiteX205" fmla="*/ 6591082 w 11993303"/>
              <a:gd name="connsiteY205" fmla="*/ 207042 h 2299967"/>
              <a:gd name="connsiteX206" fmla="*/ 6798199 w 11993303"/>
              <a:gd name="connsiteY206" fmla="*/ 0 h 2299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Lst>
            <a:rect l="l" t="t" r="r" b="b"/>
            <a:pathLst>
              <a:path w="11993303" h="2299967">
                <a:moveTo>
                  <a:pt x="10124279" y="1009676"/>
                </a:moveTo>
                <a:lnTo>
                  <a:pt x="10133164" y="1009676"/>
                </a:lnTo>
                <a:cubicBezTo>
                  <a:pt x="10247550" y="1009676"/>
                  <a:pt x="10340280" y="1102407"/>
                  <a:pt x="10340280" y="1216611"/>
                </a:cubicBezTo>
                <a:lnTo>
                  <a:pt x="10340280" y="1779299"/>
                </a:lnTo>
                <a:lnTo>
                  <a:pt x="10340280" y="2014225"/>
                </a:lnTo>
                <a:lnTo>
                  <a:pt x="10340280" y="2299967"/>
                </a:lnTo>
                <a:lnTo>
                  <a:pt x="9926047" y="2299967"/>
                </a:lnTo>
                <a:lnTo>
                  <a:pt x="9926047" y="2014225"/>
                </a:lnTo>
                <a:lnTo>
                  <a:pt x="9926047" y="1910063"/>
                </a:lnTo>
                <a:cubicBezTo>
                  <a:pt x="9926047" y="1910063"/>
                  <a:pt x="9926047" y="1872030"/>
                  <a:pt x="9926047" y="1851625"/>
                </a:cubicBezTo>
                <a:lnTo>
                  <a:pt x="9926047" y="1779299"/>
                </a:lnTo>
                <a:lnTo>
                  <a:pt x="9926047" y="1216718"/>
                </a:lnTo>
                <a:cubicBezTo>
                  <a:pt x="9926047" y="1196313"/>
                  <a:pt x="9929934" y="1177297"/>
                  <a:pt x="9935487" y="1158281"/>
                </a:cubicBezTo>
                <a:cubicBezTo>
                  <a:pt x="9960474" y="1071853"/>
                  <a:pt x="10030438" y="1009676"/>
                  <a:pt x="10124279" y="1009676"/>
                </a:cubicBezTo>
                <a:close/>
                <a:moveTo>
                  <a:pt x="1033917" y="1000809"/>
                </a:moveTo>
                <a:cubicBezTo>
                  <a:pt x="1148303" y="1000809"/>
                  <a:pt x="1241034" y="1093433"/>
                  <a:pt x="1241034" y="1207744"/>
                </a:cubicBezTo>
                <a:lnTo>
                  <a:pt x="1241034" y="1770432"/>
                </a:lnTo>
                <a:lnTo>
                  <a:pt x="1241034" y="1779299"/>
                </a:lnTo>
                <a:lnTo>
                  <a:pt x="1241034" y="2014225"/>
                </a:lnTo>
                <a:lnTo>
                  <a:pt x="1241034" y="2299967"/>
                </a:lnTo>
                <a:lnTo>
                  <a:pt x="826801" y="2299967"/>
                </a:lnTo>
                <a:lnTo>
                  <a:pt x="826801" y="2014225"/>
                </a:lnTo>
                <a:lnTo>
                  <a:pt x="826801" y="1910063"/>
                </a:lnTo>
                <a:cubicBezTo>
                  <a:pt x="826801" y="1910063"/>
                  <a:pt x="826801" y="1863056"/>
                  <a:pt x="826801" y="1842758"/>
                </a:cubicBezTo>
                <a:lnTo>
                  <a:pt x="826801" y="1770432"/>
                </a:lnTo>
                <a:lnTo>
                  <a:pt x="826801" y="1207744"/>
                </a:lnTo>
                <a:cubicBezTo>
                  <a:pt x="826801" y="1187446"/>
                  <a:pt x="830688" y="1168430"/>
                  <a:pt x="835685" y="1149307"/>
                </a:cubicBezTo>
                <a:cubicBezTo>
                  <a:pt x="861227" y="1062986"/>
                  <a:pt x="940076" y="1000809"/>
                  <a:pt x="1033917" y="1000809"/>
                </a:cubicBezTo>
                <a:close/>
                <a:moveTo>
                  <a:pt x="4353335" y="998245"/>
                </a:moveTo>
                <a:cubicBezTo>
                  <a:pt x="4465500" y="1003266"/>
                  <a:pt x="4550456" y="1098561"/>
                  <a:pt x="4550456" y="1210308"/>
                </a:cubicBezTo>
                <a:lnTo>
                  <a:pt x="4550456" y="1779299"/>
                </a:lnTo>
                <a:lnTo>
                  <a:pt x="4550456" y="1866902"/>
                </a:lnTo>
                <a:lnTo>
                  <a:pt x="4550456" y="2299967"/>
                </a:lnTo>
                <a:lnTo>
                  <a:pt x="3340424" y="2299967"/>
                </a:lnTo>
                <a:lnTo>
                  <a:pt x="3342739" y="2274576"/>
                </a:lnTo>
                <a:lnTo>
                  <a:pt x="3342739" y="2203425"/>
                </a:lnTo>
                <a:lnTo>
                  <a:pt x="3342739" y="1778017"/>
                </a:lnTo>
                <a:lnTo>
                  <a:pt x="3342739" y="1502389"/>
                </a:lnTo>
                <a:cubicBezTo>
                  <a:pt x="3342739" y="1398227"/>
                  <a:pt x="3421588" y="1306778"/>
                  <a:pt x="3525424" y="1300475"/>
                </a:cubicBezTo>
                <a:cubicBezTo>
                  <a:pt x="3530421" y="1300475"/>
                  <a:pt x="3534308" y="1300475"/>
                  <a:pt x="3539306" y="1300475"/>
                </a:cubicBezTo>
                <a:cubicBezTo>
                  <a:pt x="3571512" y="1300475"/>
                  <a:pt x="3601496" y="1310624"/>
                  <a:pt x="3628149" y="1327183"/>
                </a:cubicBezTo>
                <a:cubicBezTo>
                  <a:pt x="3688119" y="1362759"/>
                  <a:pt x="3722546" y="1428781"/>
                  <a:pt x="3722546" y="1498650"/>
                </a:cubicBezTo>
                <a:lnTo>
                  <a:pt x="3722546" y="1779299"/>
                </a:lnTo>
                <a:lnTo>
                  <a:pt x="3722546" y="2082811"/>
                </a:lnTo>
                <a:cubicBezTo>
                  <a:pt x="3722546" y="2115822"/>
                  <a:pt x="3729764" y="2146270"/>
                  <a:pt x="3744201" y="2174260"/>
                </a:cubicBezTo>
                <a:cubicBezTo>
                  <a:pt x="3778073" y="2242846"/>
                  <a:pt x="3849148" y="2291135"/>
                  <a:pt x="3931883" y="2289853"/>
                </a:cubicBezTo>
                <a:cubicBezTo>
                  <a:pt x="4046270" y="2288571"/>
                  <a:pt x="4136224" y="2191994"/>
                  <a:pt x="4136224" y="2077683"/>
                </a:cubicBezTo>
                <a:lnTo>
                  <a:pt x="4136224" y="1866902"/>
                </a:lnTo>
                <a:lnTo>
                  <a:pt x="4136224" y="1779299"/>
                </a:lnTo>
                <a:lnTo>
                  <a:pt x="4136224" y="1205180"/>
                </a:lnTo>
                <a:cubicBezTo>
                  <a:pt x="4136224" y="1087130"/>
                  <a:pt x="4233952" y="993117"/>
                  <a:pt x="4353335" y="998245"/>
                </a:cubicBezTo>
                <a:close/>
                <a:moveTo>
                  <a:pt x="6835402" y="895365"/>
                </a:moveTo>
                <a:cubicBezTo>
                  <a:pt x="6947012" y="900386"/>
                  <a:pt x="7031968" y="996963"/>
                  <a:pt x="7031968" y="1107428"/>
                </a:cubicBezTo>
                <a:lnTo>
                  <a:pt x="7031968" y="1140440"/>
                </a:lnTo>
                <a:lnTo>
                  <a:pt x="7031968" y="1779299"/>
                </a:lnTo>
                <a:lnTo>
                  <a:pt x="7031968" y="1850343"/>
                </a:lnTo>
                <a:lnTo>
                  <a:pt x="7031968" y="2299967"/>
                </a:lnTo>
                <a:lnTo>
                  <a:pt x="6617735" y="2299967"/>
                </a:lnTo>
                <a:lnTo>
                  <a:pt x="6617735" y="2297438"/>
                </a:lnTo>
                <a:lnTo>
                  <a:pt x="6617735" y="1850343"/>
                </a:lnTo>
                <a:lnTo>
                  <a:pt x="6617735" y="1779299"/>
                </a:lnTo>
                <a:lnTo>
                  <a:pt x="6617735" y="1102407"/>
                </a:lnTo>
                <a:cubicBezTo>
                  <a:pt x="6617735" y="984250"/>
                  <a:pt x="6716018" y="890237"/>
                  <a:pt x="6835402" y="895365"/>
                </a:cubicBezTo>
                <a:close/>
                <a:moveTo>
                  <a:pt x="7663313" y="798789"/>
                </a:moveTo>
                <a:cubicBezTo>
                  <a:pt x="7774923" y="803917"/>
                  <a:pt x="7859879" y="900386"/>
                  <a:pt x="7859879" y="1010958"/>
                </a:cubicBezTo>
                <a:lnTo>
                  <a:pt x="7859879" y="1158281"/>
                </a:lnTo>
                <a:lnTo>
                  <a:pt x="7859879" y="1779299"/>
                </a:lnTo>
                <a:lnTo>
                  <a:pt x="7859879" y="1819896"/>
                </a:lnTo>
                <a:cubicBezTo>
                  <a:pt x="7859879" y="1938053"/>
                  <a:pt x="7957607" y="2032066"/>
                  <a:pt x="8076991" y="2026938"/>
                </a:cubicBezTo>
                <a:cubicBezTo>
                  <a:pt x="8189156" y="2021810"/>
                  <a:pt x="8274112" y="1925340"/>
                  <a:pt x="8274112" y="1814875"/>
                </a:cubicBezTo>
                <a:lnTo>
                  <a:pt x="8274112" y="1780581"/>
                </a:lnTo>
                <a:lnTo>
                  <a:pt x="8274112" y="1365216"/>
                </a:lnTo>
                <a:cubicBezTo>
                  <a:pt x="8274112" y="1247165"/>
                  <a:pt x="8371840" y="1140440"/>
                  <a:pt x="8491224" y="1145568"/>
                </a:cubicBezTo>
                <a:cubicBezTo>
                  <a:pt x="8602833" y="1150589"/>
                  <a:pt x="8700561" y="1247165"/>
                  <a:pt x="8700561" y="1357631"/>
                </a:cubicBezTo>
                <a:lnTo>
                  <a:pt x="8700561" y="1766586"/>
                </a:lnTo>
                <a:lnTo>
                  <a:pt x="8700561" y="1779299"/>
                </a:lnTo>
                <a:lnTo>
                  <a:pt x="8700561" y="2299967"/>
                </a:lnTo>
                <a:lnTo>
                  <a:pt x="8257007" y="2299967"/>
                </a:lnTo>
                <a:lnTo>
                  <a:pt x="8231226" y="2249293"/>
                </a:lnTo>
                <a:cubicBezTo>
                  <a:pt x="8193771" y="2197703"/>
                  <a:pt x="8132657" y="2164111"/>
                  <a:pt x="8063109" y="2164111"/>
                </a:cubicBezTo>
                <a:cubicBezTo>
                  <a:pt x="7994810" y="2164111"/>
                  <a:pt x="7934008" y="2197703"/>
                  <a:pt x="7896163" y="2249293"/>
                </a:cubicBezTo>
                <a:lnTo>
                  <a:pt x="7869835" y="2299967"/>
                </a:lnTo>
                <a:lnTo>
                  <a:pt x="7446201" y="2299967"/>
                </a:lnTo>
                <a:lnTo>
                  <a:pt x="7446201" y="2221266"/>
                </a:lnTo>
                <a:lnTo>
                  <a:pt x="7446201" y="1835173"/>
                </a:lnTo>
                <a:lnTo>
                  <a:pt x="7446201" y="1779299"/>
                </a:lnTo>
                <a:lnTo>
                  <a:pt x="7446201" y="1140440"/>
                </a:lnTo>
                <a:lnTo>
                  <a:pt x="7446201" y="1005830"/>
                </a:lnTo>
                <a:cubicBezTo>
                  <a:pt x="7446201" y="887780"/>
                  <a:pt x="7543929" y="793767"/>
                  <a:pt x="7663313" y="798789"/>
                </a:cubicBezTo>
                <a:close/>
                <a:moveTo>
                  <a:pt x="6006936" y="772187"/>
                </a:moveTo>
                <a:cubicBezTo>
                  <a:pt x="6119101" y="777208"/>
                  <a:pt x="6204057" y="872503"/>
                  <a:pt x="6204057" y="984250"/>
                </a:cubicBezTo>
                <a:lnTo>
                  <a:pt x="6204057" y="1069289"/>
                </a:lnTo>
                <a:lnTo>
                  <a:pt x="6204057" y="1780581"/>
                </a:lnTo>
                <a:lnTo>
                  <a:pt x="6204057" y="1808465"/>
                </a:lnTo>
                <a:lnTo>
                  <a:pt x="6204057" y="2299967"/>
                </a:lnTo>
                <a:lnTo>
                  <a:pt x="4963024" y="2299967"/>
                </a:lnTo>
                <a:lnTo>
                  <a:pt x="4963024" y="1960915"/>
                </a:lnTo>
                <a:lnTo>
                  <a:pt x="4963024" y="1780581"/>
                </a:lnTo>
                <a:lnTo>
                  <a:pt x="4963024" y="1628131"/>
                </a:lnTo>
                <a:cubicBezTo>
                  <a:pt x="4963024" y="1510081"/>
                  <a:pt x="5060752" y="1416068"/>
                  <a:pt x="5180135" y="1421089"/>
                </a:cubicBezTo>
                <a:cubicBezTo>
                  <a:pt x="5292300" y="1426217"/>
                  <a:pt x="5377257" y="1521512"/>
                  <a:pt x="5377257" y="1633259"/>
                </a:cubicBezTo>
                <a:lnTo>
                  <a:pt x="5377257" y="1779299"/>
                </a:lnTo>
                <a:lnTo>
                  <a:pt x="5376146" y="1779299"/>
                </a:lnTo>
                <a:lnTo>
                  <a:pt x="5376146" y="1960915"/>
                </a:lnTo>
                <a:lnTo>
                  <a:pt x="5376146" y="2056103"/>
                </a:lnTo>
                <a:cubicBezTo>
                  <a:pt x="5376146" y="2174260"/>
                  <a:pt x="5473875" y="2268166"/>
                  <a:pt x="5593258" y="2263145"/>
                </a:cubicBezTo>
                <a:cubicBezTo>
                  <a:pt x="5704868" y="2258017"/>
                  <a:pt x="5789824" y="2162829"/>
                  <a:pt x="5789824" y="2051082"/>
                </a:cubicBezTo>
                <a:lnTo>
                  <a:pt x="5789824" y="1808465"/>
                </a:lnTo>
                <a:lnTo>
                  <a:pt x="5789824" y="1780474"/>
                </a:lnTo>
                <a:lnTo>
                  <a:pt x="5789824" y="979122"/>
                </a:lnTo>
                <a:cubicBezTo>
                  <a:pt x="5789824" y="861072"/>
                  <a:pt x="5887552" y="767059"/>
                  <a:pt x="6006936" y="772187"/>
                </a:cubicBezTo>
                <a:close/>
                <a:moveTo>
                  <a:pt x="9316913" y="565145"/>
                </a:moveTo>
                <a:cubicBezTo>
                  <a:pt x="9428523" y="570273"/>
                  <a:pt x="9513480" y="665461"/>
                  <a:pt x="9513480" y="777208"/>
                </a:cubicBezTo>
                <a:lnTo>
                  <a:pt x="9513480" y="998245"/>
                </a:lnTo>
                <a:lnTo>
                  <a:pt x="9513480" y="1779299"/>
                </a:lnTo>
                <a:lnTo>
                  <a:pt x="9513480" y="2174260"/>
                </a:lnTo>
                <a:lnTo>
                  <a:pt x="9513480" y="2299967"/>
                </a:lnTo>
                <a:lnTo>
                  <a:pt x="9099802" y="2299967"/>
                </a:lnTo>
                <a:lnTo>
                  <a:pt x="9099802" y="2175542"/>
                </a:lnTo>
                <a:lnTo>
                  <a:pt x="9099802" y="1780581"/>
                </a:lnTo>
                <a:lnTo>
                  <a:pt x="9099802" y="772187"/>
                </a:lnTo>
                <a:cubicBezTo>
                  <a:pt x="9099802" y="654030"/>
                  <a:pt x="9197530" y="560124"/>
                  <a:pt x="9316913" y="565145"/>
                </a:cubicBezTo>
                <a:close/>
                <a:moveTo>
                  <a:pt x="217112" y="565145"/>
                </a:moveTo>
                <a:cubicBezTo>
                  <a:pt x="328721" y="570273"/>
                  <a:pt x="414233" y="665461"/>
                  <a:pt x="414233" y="777208"/>
                </a:cubicBezTo>
                <a:lnTo>
                  <a:pt x="414233" y="998245"/>
                </a:lnTo>
                <a:lnTo>
                  <a:pt x="414233" y="1779299"/>
                </a:lnTo>
                <a:lnTo>
                  <a:pt x="414233" y="2174260"/>
                </a:lnTo>
                <a:lnTo>
                  <a:pt x="414233" y="2299967"/>
                </a:lnTo>
                <a:lnTo>
                  <a:pt x="0" y="2299967"/>
                </a:lnTo>
                <a:lnTo>
                  <a:pt x="0" y="2175542"/>
                </a:lnTo>
                <a:lnTo>
                  <a:pt x="0" y="1780581"/>
                </a:lnTo>
                <a:lnTo>
                  <a:pt x="0" y="772187"/>
                </a:lnTo>
                <a:cubicBezTo>
                  <a:pt x="0" y="654030"/>
                  <a:pt x="97728" y="560124"/>
                  <a:pt x="217112" y="565145"/>
                </a:cubicBezTo>
                <a:close/>
                <a:moveTo>
                  <a:pt x="5161256" y="538437"/>
                </a:moveTo>
                <a:cubicBezTo>
                  <a:pt x="5275642" y="538437"/>
                  <a:pt x="5368373" y="631168"/>
                  <a:pt x="5368373" y="745479"/>
                </a:cubicBezTo>
                <a:lnTo>
                  <a:pt x="5368373" y="1078263"/>
                </a:lnTo>
                <a:cubicBezTo>
                  <a:pt x="5368373" y="1192574"/>
                  <a:pt x="5275642" y="1285198"/>
                  <a:pt x="5161256" y="1285198"/>
                </a:cubicBezTo>
                <a:cubicBezTo>
                  <a:pt x="5046870" y="1285198"/>
                  <a:pt x="4954139" y="1193749"/>
                  <a:pt x="4954139" y="1078263"/>
                </a:cubicBezTo>
                <a:lnTo>
                  <a:pt x="4954139" y="745479"/>
                </a:lnTo>
                <a:cubicBezTo>
                  <a:pt x="4954139" y="631168"/>
                  <a:pt x="5046870" y="538437"/>
                  <a:pt x="5161256" y="538437"/>
                </a:cubicBezTo>
                <a:close/>
                <a:moveTo>
                  <a:pt x="8487337" y="224776"/>
                </a:moveTo>
                <a:cubicBezTo>
                  <a:pt x="8601723" y="224776"/>
                  <a:pt x="8694453" y="317507"/>
                  <a:pt x="8694453" y="431818"/>
                </a:cubicBezTo>
                <a:lnTo>
                  <a:pt x="8694453" y="764495"/>
                </a:lnTo>
                <a:cubicBezTo>
                  <a:pt x="8694453" y="878806"/>
                  <a:pt x="8601723" y="971537"/>
                  <a:pt x="8487337" y="971537"/>
                </a:cubicBezTo>
                <a:cubicBezTo>
                  <a:pt x="8372951" y="971537"/>
                  <a:pt x="8280220" y="878806"/>
                  <a:pt x="8280220" y="764495"/>
                </a:cubicBezTo>
                <a:lnTo>
                  <a:pt x="8280220" y="431818"/>
                </a:lnTo>
                <a:cubicBezTo>
                  <a:pt x="8280220" y="317507"/>
                  <a:pt x="8372951" y="224776"/>
                  <a:pt x="8487337" y="224776"/>
                </a:cubicBezTo>
                <a:close/>
                <a:moveTo>
                  <a:pt x="2678634" y="222212"/>
                </a:moveTo>
                <a:cubicBezTo>
                  <a:pt x="2785246" y="222212"/>
                  <a:pt x="2871313" y="300948"/>
                  <a:pt x="2884085" y="403828"/>
                </a:cubicBezTo>
                <a:cubicBezTo>
                  <a:pt x="2882974" y="412802"/>
                  <a:pt x="2881863" y="421669"/>
                  <a:pt x="2881863" y="430536"/>
                </a:cubicBezTo>
                <a:lnTo>
                  <a:pt x="2881863" y="1102407"/>
                </a:lnTo>
                <a:cubicBezTo>
                  <a:pt x="2864095" y="1197595"/>
                  <a:pt x="2780249" y="1270028"/>
                  <a:pt x="2678634" y="1270028"/>
                </a:cubicBezTo>
                <a:cubicBezTo>
                  <a:pt x="2565358" y="1270028"/>
                  <a:pt x="2472628" y="1178579"/>
                  <a:pt x="2471517" y="1064268"/>
                </a:cubicBezTo>
                <a:lnTo>
                  <a:pt x="2471517" y="698473"/>
                </a:lnTo>
                <a:lnTo>
                  <a:pt x="2471517" y="429254"/>
                </a:lnTo>
                <a:cubicBezTo>
                  <a:pt x="2471517" y="314943"/>
                  <a:pt x="2564248" y="222212"/>
                  <a:pt x="2678634" y="222212"/>
                </a:cubicBezTo>
                <a:close/>
                <a:moveTo>
                  <a:pt x="10970514" y="219648"/>
                </a:moveTo>
                <a:cubicBezTo>
                  <a:pt x="11082124" y="224776"/>
                  <a:pt x="11167081" y="320071"/>
                  <a:pt x="11167081" y="431818"/>
                </a:cubicBezTo>
                <a:lnTo>
                  <a:pt x="11167081" y="650184"/>
                </a:lnTo>
                <a:lnTo>
                  <a:pt x="11167081" y="1776735"/>
                </a:lnTo>
                <a:lnTo>
                  <a:pt x="11167081" y="1828763"/>
                </a:lnTo>
                <a:lnTo>
                  <a:pt x="11167081" y="2053539"/>
                </a:lnTo>
                <a:cubicBezTo>
                  <a:pt x="11167081" y="2171696"/>
                  <a:pt x="11264809" y="2265709"/>
                  <a:pt x="11384192" y="2260581"/>
                </a:cubicBezTo>
                <a:cubicBezTo>
                  <a:pt x="11495802" y="2255560"/>
                  <a:pt x="11581314" y="2160265"/>
                  <a:pt x="11581314" y="2048518"/>
                </a:cubicBezTo>
                <a:lnTo>
                  <a:pt x="11581314" y="1778017"/>
                </a:lnTo>
                <a:lnTo>
                  <a:pt x="11581314" y="1695436"/>
                </a:lnTo>
                <a:cubicBezTo>
                  <a:pt x="11581314" y="1581125"/>
                  <a:pt x="11674044" y="1488394"/>
                  <a:pt x="11787875" y="1488394"/>
                </a:cubicBezTo>
                <a:cubicBezTo>
                  <a:pt x="11826189" y="1488394"/>
                  <a:pt x="11861726" y="1498650"/>
                  <a:pt x="11892266" y="1516384"/>
                </a:cubicBezTo>
                <a:cubicBezTo>
                  <a:pt x="11954457" y="1553241"/>
                  <a:pt x="11991105" y="1623110"/>
                  <a:pt x="11991105" y="1695436"/>
                </a:cubicBezTo>
                <a:lnTo>
                  <a:pt x="11991105" y="1779299"/>
                </a:lnTo>
                <a:lnTo>
                  <a:pt x="11991105" y="2275858"/>
                </a:lnTo>
                <a:lnTo>
                  <a:pt x="11993303" y="2299967"/>
                </a:lnTo>
                <a:lnTo>
                  <a:pt x="10752847" y="2299967"/>
                </a:lnTo>
                <a:lnTo>
                  <a:pt x="10752847" y="1830045"/>
                </a:lnTo>
                <a:lnTo>
                  <a:pt x="10752847" y="1778017"/>
                </a:lnTo>
                <a:lnTo>
                  <a:pt x="10752847" y="1134136"/>
                </a:lnTo>
                <a:lnTo>
                  <a:pt x="10752847" y="426690"/>
                </a:lnTo>
                <a:cubicBezTo>
                  <a:pt x="10752847" y="308640"/>
                  <a:pt x="10851131" y="214627"/>
                  <a:pt x="10970514" y="219648"/>
                </a:cubicBezTo>
                <a:close/>
                <a:moveTo>
                  <a:pt x="1870713" y="219648"/>
                </a:moveTo>
                <a:cubicBezTo>
                  <a:pt x="1982322" y="224776"/>
                  <a:pt x="2067834" y="320071"/>
                  <a:pt x="2067834" y="431818"/>
                </a:cubicBezTo>
                <a:lnTo>
                  <a:pt x="2067834" y="650184"/>
                </a:lnTo>
                <a:lnTo>
                  <a:pt x="2067834" y="1776735"/>
                </a:lnTo>
                <a:lnTo>
                  <a:pt x="2067834" y="1828763"/>
                </a:lnTo>
                <a:lnTo>
                  <a:pt x="2067834" y="2053539"/>
                </a:lnTo>
                <a:cubicBezTo>
                  <a:pt x="2067834" y="2171696"/>
                  <a:pt x="2165562" y="2265709"/>
                  <a:pt x="2284946" y="2260581"/>
                </a:cubicBezTo>
                <a:cubicBezTo>
                  <a:pt x="2396555" y="2255560"/>
                  <a:pt x="2481512" y="2160265"/>
                  <a:pt x="2481512" y="2048518"/>
                </a:cubicBezTo>
                <a:lnTo>
                  <a:pt x="2481512" y="1778017"/>
                </a:lnTo>
                <a:lnTo>
                  <a:pt x="2481512" y="1695436"/>
                </a:lnTo>
                <a:cubicBezTo>
                  <a:pt x="2481512" y="1581125"/>
                  <a:pt x="2574243" y="1488394"/>
                  <a:pt x="2688629" y="1488394"/>
                </a:cubicBezTo>
                <a:cubicBezTo>
                  <a:pt x="2726942" y="1488394"/>
                  <a:pt x="2762480" y="1498650"/>
                  <a:pt x="2792464" y="1516384"/>
                </a:cubicBezTo>
                <a:cubicBezTo>
                  <a:pt x="2855210" y="1553241"/>
                  <a:pt x="2891858" y="1623110"/>
                  <a:pt x="2891858" y="1695436"/>
                </a:cubicBezTo>
                <a:lnTo>
                  <a:pt x="2891858" y="1779299"/>
                </a:lnTo>
                <a:lnTo>
                  <a:pt x="2891858" y="2275858"/>
                </a:lnTo>
                <a:lnTo>
                  <a:pt x="2893617" y="2299967"/>
                </a:lnTo>
                <a:lnTo>
                  <a:pt x="1653601" y="2299967"/>
                </a:lnTo>
                <a:lnTo>
                  <a:pt x="1653601" y="1830045"/>
                </a:lnTo>
                <a:lnTo>
                  <a:pt x="1653601" y="1778017"/>
                </a:lnTo>
                <a:lnTo>
                  <a:pt x="1653601" y="1134136"/>
                </a:lnTo>
                <a:lnTo>
                  <a:pt x="1653601" y="426690"/>
                </a:lnTo>
                <a:cubicBezTo>
                  <a:pt x="1653601" y="308640"/>
                  <a:pt x="1751329" y="214627"/>
                  <a:pt x="1870713" y="219648"/>
                </a:cubicBezTo>
                <a:close/>
                <a:moveTo>
                  <a:pt x="6798199" y="0"/>
                </a:moveTo>
                <a:cubicBezTo>
                  <a:pt x="6912585" y="0"/>
                  <a:pt x="7005315" y="92731"/>
                  <a:pt x="7005315" y="207042"/>
                </a:cubicBezTo>
                <a:lnTo>
                  <a:pt x="7005315" y="539719"/>
                </a:lnTo>
                <a:cubicBezTo>
                  <a:pt x="7005315" y="654030"/>
                  <a:pt x="6912585" y="746761"/>
                  <a:pt x="6798199" y="746761"/>
                </a:cubicBezTo>
                <a:cubicBezTo>
                  <a:pt x="6683813" y="746761"/>
                  <a:pt x="6591082" y="654030"/>
                  <a:pt x="6591082" y="539719"/>
                </a:cubicBezTo>
                <a:lnTo>
                  <a:pt x="6591082" y="207042"/>
                </a:lnTo>
                <a:cubicBezTo>
                  <a:pt x="6591082" y="92731"/>
                  <a:pt x="6683813" y="0"/>
                  <a:pt x="6798199" y="0"/>
                </a:cubicBezTo>
                <a:close/>
              </a:path>
            </a:pathLst>
          </a:custGeom>
          <a:solidFill>
            <a:schemeClr val="accent1">
              <a:lumMod val="75000"/>
              <a:lumOff val="25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27247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0C69C7B7-06F4-4C71-9CE5-0F6A0FB9C65B}"/>
              </a:ext>
            </a:extLst>
          </p:cNvPr>
          <p:cNvSpPr/>
          <p:nvPr userDrawn="1"/>
        </p:nvSpPr>
        <p:spPr>
          <a:xfrm>
            <a:off x="0" y="0"/>
            <a:ext cx="11997693" cy="1837697"/>
          </a:xfrm>
          <a:custGeom>
            <a:avLst/>
            <a:gdLst>
              <a:gd name="connsiteX0" fmla="*/ 1034801 w 11997693"/>
              <a:gd name="connsiteY0" fmla="*/ 1106192 h 1837697"/>
              <a:gd name="connsiteX1" fmla="*/ 1241984 w 11997693"/>
              <a:gd name="connsiteY1" fmla="*/ 1313188 h 1837697"/>
              <a:gd name="connsiteX2" fmla="*/ 1034801 w 11997693"/>
              <a:gd name="connsiteY2" fmla="*/ 1520184 h 1837697"/>
              <a:gd name="connsiteX3" fmla="*/ 828174 w 11997693"/>
              <a:gd name="connsiteY3" fmla="*/ 1313188 h 1837697"/>
              <a:gd name="connsiteX4" fmla="*/ 1034801 w 11997693"/>
              <a:gd name="connsiteY4" fmla="*/ 1106192 h 1837697"/>
              <a:gd name="connsiteX5" fmla="*/ 9307655 w 11997693"/>
              <a:gd name="connsiteY5" fmla="*/ 1078201 h 1837697"/>
              <a:gd name="connsiteX6" fmla="*/ 9514837 w 11997693"/>
              <a:gd name="connsiteY6" fmla="*/ 1285282 h 1837697"/>
              <a:gd name="connsiteX7" fmla="*/ 9307655 w 11997693"/>
              <a:gd name="connsiteY7" fmla="*/ 1492278 h 1837697"/>
              <a:gd name="connsiteX8" fmla="*/ 9101028 w 11997693"/>
              <a:gd name="connsiteY8" fmla="*/ 1285282 h 1837697"/>
              <a:gd name="connsiteX9" fmla="*/ 9307655 w 11997693"/>
              <a:gd name="connsiteY9" fmla="*/ 1078201 h 1837697"/>
              <a:gd name="connsiteX10" fmla="*/ 2690039 w 11997693"/>
              <a:gd name="connsiteY10" fmla="*/ 788678 h 1837697"/>
              <a:gd name="connsiteX11" fmla="*/ 2896666 w 11997693"/>
              <a:gd name="connsiteY11" fmla="*/ 995674 h 1837697"/>
              <a:gd name="connsiteX12" fmla="*/ 2896666 w 11997693"/>
              <a:gd name="connsiteY12" fmla="*/ 1355131 h 1837697"/>
              <a:gd name="connsiteX13" fmla="*/ 2896666 w 11997693"/>
              <a:gd name="connsiteY13" fmla="*/ 1630701 h 1837697"/>
              <a:gd name="connsiteX14" fmla="*/ 2690039 w 11997693"/>
              <a:gd name="connsiteY14" fmla="*/ 1837697 h 1837697"/>
              <a:gd name="connsiteX15" fmla="*/ 2482856 w 11997693"/>
              <a:gd name="connsiteY15" fmla="*/ 1630701 h 1837697"/>
              <a:gd name="connsiteX16" fmla="*/ 2482856 w 11997693"/>
              <a:gd name="connsiteY16" fmla="*/ 1355131 h 1837697"/>
              <a:gd name="connsiteX17" fmla="*/ 2482856 w 11997693"/>
              <a:gd name="connsiteY17" fmla="*/ 995674 h 1837697"/>
              <a:gd name="connsiteX18" fmla="*/ 2690039 w 11997693"/>
              <a:gd name="connsiteY18" fmla="*/ 788678 h 1837697"/>
              <a:gd name="connsiteX19" fmla="*/ 10962892 w 11997693"/>
              <a:gd name="connsiteY19" fmla="*/ 760773 h 1837697"/>
              <a:gd name="connsiteX20" fmla="*/ 11169519 w 11997693"/>
              <a:gd name="connsiteY20" fmla="*/ 967769 h 1837697"/>
              <a:gd name="connsiteX21" fmla="*/ 11169519 w 11997693"/>
              <a:gd name="connsiteY21" fmla="*/ 1327141 h 1837697"/>
              <a:gd name="connsiteX22" fmla="*/ 11169519 w 11997693"/>
              <a:gd name="connsiteY22" fmla="*/ 1602710 h 1837697"/>
              <a:gd name="connsiteX23" fmla="*/ 10962892 w 11997693"/>
              <a:gd name="connsiteY23" fmla="*/ 1809791 h 1837697"/>
              <a:gd name="connsiteX24" fmla="*/ 10755710 w 11997693"/>
              <a:gd name="connsiteY24" fmla="*/ 1602710 h 1837697"/>
              <a:gd name="connsiteX25" fmla="*/ 10755710 w 11997693"/>
              <a:gd name="connsiteY25" fmla="*/ 1327141 h 1837697"/>
              <a:gd name="connsiteX26" fmla="*/ 10755710 w 11997693"/>
              <a:gd name="connsiteY26" fmla="*/ 967769 h 1837697"/>
              <a:gd name="connsiteX27" fmla="*/ 10962892 w 11997693"/>
              <a:gd name="connsiteY27" fmla="*/ 760773 h 1837697"/>
              <a:gd name="connsiteX28" fmla="*/ 5171228 w 11997693"/>
              <a:gd name="connsiteY28" fmla="*/ 718829 h 1837697"/>
              <a:gd name="connsiteX29" fmla="*/ 5378410 w 11997693"/>
              <a:gd name="connsiteY29" fmla="*/ 925825 h 1837697"/>
              <a:gd name="connsiteX30" fmla="*/ 5378410 w 11997693"/>
              <a:gd name="connsiteY30" fmla="*/ 1258567 h 1837697"/>
              <a:gd name="connsiteX31" fmla="*/ 5171228 w 11997693"/>
              <a:gd name="connsiteY31" fmla="*/ 1465563 h 1837697"/>
              <a:gd name="connsiteX32" fmla="*/ 4964601 w 11997693"/>
              <a:gd name="connsiteY32" fmla="*/ 1258567 h 1837697"/>
              <a:gd name="connsiteX33" fmla="*/ 4964601 w 11997693"/>
              <a:gd name="connsiteY33" fmla="*/ 925825 h 1837697"/>
              <a:gd name="connsiteX34" fmla="*/ 5171228 w 11997693"/>
              <a:gd name="connsiteY34" fmla="*/ 718829 h 1837697"/>
              <a:gd name="connsiteX35" fmla="*/ 11583884 w 11997693"/>
              <a:gd name="connsiteY35" fmla="*/ 1276 h 1837697"/>
              <a:gd name="connsiteX36" fmla="*/ 11997693 w 11997693"/>
              <a:gd name="connsiteY36" fmla="*/ 1276 h 1837697"/>
              <a:gd name="connsiteX37" fmla="*/ 11997693 w 11997693"/>
              <a:gd name="connsiteY37" fmla="*/ 789955 h 1837697"/>
              <a:gd name="connsiteX38" fmla="*/ 11790511 w 11997693"/>
              <a:gd name="connsiteY38" fmla="*/ 996951 h 1837697"/>
              <a:gd name="connsiteX39" fmla="*/ 11583884 w 11997693"/>
              <a:gd name="connsiteY39" fmla="*/ 789955 h 1837697"/>
              <a:gd name="connsiteX40" fmla="*/ 10755710 w 11997693"/>
              <a:gd name="connsiteY40" fmla="*/ 1276 h 1837697"/>
              <a:gd name="connsiteX41" fmla="*/ 11169519 w 11997693"/>
              <a:gd name="connsiteY41" fmla="*/ 1276 h 1837697"/>
              <a:gd name="connsiteX42" fmla="*/ 11169519 w 11997693"/>
              <a:gd name="connsiteY42" fmla="*/ 290799 h 1837697"/>
              <a:gd name="connsiteX43" fmla="*/ 10962892 w 11997693"/>
              <a:gd name="connsiteY43" fmla="*/ 497880 h 1837697"/>
              <a:gd name="connsiteX44" fmla="*/ 10755710 w 11997693"/>
              <a:gd name="connsiteY44" fmla="*/ 290799 h 1837697"/>
              <a:gd name="connsiteX45" fmla="*/ 9928646 w 11997693"/>
              <a:gd name="connsiteY45" fmla="*/ 1276 h 1837697"/>
              <a:gd name="connsiteX46" fmla="*/ 10343011 w 11997693"/>
              <a:gd name="connsiteY46" fmla="*/ 1276 h 1837697"/>
              <a:gd name="connsiteX47" fmla="*/ 10343011 w 11997693"/>
              <a:gd name="connsiteY47" fmla="*/ 951263 h 1837697"/>
              <a:gd name="connsiteX48" fmla="*/ 10135829 w 11997693"/>
              <a:gd name="connsiteY48" fmla="*/ 1158260 h 1837697"/>
              <a:gd name="connsiteX49" fmla="*/ 9928646 w 11997693"/>
              <a:gd name="connsiteY49" fmla="*/ 951263 h 1837697"/>
              <a:gd name="connsiteX50" fmla="*/ 9101028 w 11997693"/>
              <a:gd name="connsiteY50" fmla="*/ 1276 h 1837697"/>
              <a:gd name="connsiteX51" fmla="*/ 9514837 w 11997693"/>
              <a:gd name="connsiteY51" fmla="*/ 1276 h 1837697"/>
              <a:gd name="connsiteX52" fmla="*/ 9514837 w 11997693"/>
              <a:gd name="connsiteY52" fmla="*/ 483842 h 1837697"/>
              <a:gd name="connsiteX53" fmla="*/ 9307655 w 11997693"/>
              <a:gd name="connsiteY53" fmla="*/ 690923 h 1837697"/>
              <a:gd name="connsiteX54" fmla="*/ 9101028 w 11997693"/>
              <a:gd name="connsiteY54" fmla="*/ 483842 h 1837697"/>
              <a:gd name="connsiteX55" fmla="*/ 8273965 w 11997693"/>
              <a:gd name="connsiteY55" fmla="*/ 1276 h 1837697"/>
              <a:gd name="connsiteX56" fmla="*/ 8689440 w 11997693"/>
              <a:gd name="connsiteY56" fmla="*/ 1276 h 1837697"/>
              <a:gd name="connsiteX57" fmla="*/ 8689440 w 11997693"/>
              <a:gd name="connsiteY57" fmla="*/ 1327141 h 1837697"/>
              <a:gd name="connsiteX58" fmla="*/ 8689440 w 11997693"/>
              <a:gd name="connsiteY58" fmla="*/ 1362703 h 1837697"/>
              <a:gd name="connsiteX59" fmla="*/ 8482258 w 11997693"/>
              <a:gd name="connsiteY59" fmla="*/ 1569700 h 1837697"/>
              <a:gd name="connsiteX60" fmla="*/ 8275076 w 11997693"/>
              <a:gd name="connsiteY60" fmla="*/ 1362703 h 1837697"/>
              <a:gd name="connsiteX61" fmla="*/ 8275076 w 11997693"/>
              <a:gd name="connsiteY61" fmla="*/ 969045 h 1837697"/>
              <a:gd name="connsiteX62" fmla="*/ 8277853 w 11997693"/>
              <a:gd name="connsiteY62" fmla="*/ 936034 h 1837697"/>
              <a:gd name="connsiteX63" fmla="*/ 8273965 w 11997693"/>
              <a:gd name="connsiteY63" fmla="*/ 899195 h 1837697"/>
              <a:gd name="connsiteX64" fmla="*/ 8273965 w 11997693"/>
              <a:gd name="connsiteY64" fmla="*/ 636303 h 1837697"/>
              <a:gd name="connsiteX65" fmla="*/ 8273965 w 11997693"/>
              <a:gd name="connsiteY65" fmla="*/ 69850 h 1837697"/>
              <a:gd name="connsiteX66" fmla="*/ 7444680 w 11997693"/>
              <a:gd name="connsiteY66" fmla="*/ 1276 h 1837697"/>
              <a:gd name="connsiteX67" fmla="*/ 7860156 w 11997693"/>
              <a:gd name="connsiteY67" fmla="*/ 1276 h 1837697"/>
              <a:gd name="connsiteX68" fmla="*/ 7860156 w 11997693"/>
              <a:gd name="connsiteY68" fmla="*/ 69850 h 1837697"/>
              <a:gd name="connsiteX69" fmla="*/ 7860156 w 11997693"/>
              <a:gd name="connsiteY69" fmla="*/ 636303 h 1837697"/>
              <a:gd name="connsiteX70" fmla="*/ 7860156 w 11997693"/>
              <a:gd name="connsiteY70" fmla="*/ 899195 h 1837697"/>
              <a:gd name="connsiteX71" fmla="*/ 7652973 w 11997693"/>
              <a:gd name="connsiteY71" fmla="*/ 1106192 h 1837697"/>
              <a:gd name="connsiteX72" fmla="*/ 7445791 w 11997693"/>
              <a:gd name="connsiteY72" fmla="*/ 899195 h 1837697"/>
              <a:gd name="connsiteX73" fmla="*/ 7445791 w 11997693"/>
              <a:gd name="connsiteY73" fmla="*/ 69850 h 1837697"/>
              <a:gd name="connsiteX74" fmla="*/ 6619283 w 11997693"/>
              <a:gd name="connsiteY74" fmla="*/ 1276 h 1837697"/>
              <a:gd name="connsiteX75" fmla="*/ 7034759 w 11997693"/>
              <a:gd name="connsiteY75" fmla="*/ 1276 h 1837697"/>
              <a:gd name="connsiteX76" fmla="*/ 7033092 w 11997693"/>
              <a:gd name="connsiteY76" fmla="*/ 69850 h 1837697"/>
              <a:gd name="connsiteX77" fmla="*/ 7033092 w 11997693"/>
              <a:gd name="connsiteY77" fmla="*/ 817860 h 1837697"/>
              <a:gd name="connsiteX78" fmla="*/ 6826465 w 11997693"/>
              <a:gd name="connsiteY78" fmla="*/ 1024856 h 1837697"/>
              <a:gd name="connsiteX79" fmla="*/ 6619283 w 11997693"/>
              <a:gd name="connsiteY79" fmla="*/ 817860 h 1837697"/>
              <a:gd name="connsiteX80" fmla="*/ 6619283 w 11997693"/>
              <a:gd name="connsiteY80" fmla="*/ 69850 h 1837697"/>
              <a:gd name="connsiteX81" fmla="*/ 5792220 w 11997693"/>
              <a:gd name="connsiteY81" fmla="*/ 1276 h 1837697"/>
              <a:gd name="connsiteX82" fmla="*/ 6206585 w 11997693"/>
              <a:gd name="connsiteY82" fmla="*/ 1276 h 1837697"/>
              <a:gd name="connsiteX83" fmla="*/ 6206585 w 11997693"/>
              <a:gd name="connsiteY83" fmla="*/ 69850 h 1837697"/>
              <a:gd name="connsiteX84" fmla="*/ 6206585 w 11997693"/>
              <a:gd name="connsiteY84" fmla="*/ 899195 h 1837697"/>
              <a:gd name="connsiteX85" fmla="*/ 5999402 w 11997693"/>
              <a:gd name="connsiteY85" fmla="*/ 1106192 h 1837697"/>
              <a:gd name="connsiteX86" fmla="*/ 5792220 w 11997693"/>
              <a:gd name="connsiteY86" fmla="*/ 899195 h 1837697"/>
              <a:gd name="connsiteX87" fmla="*/ 5792220 w 11997693"/>
              <a:gd name="connsiteY87" fmla="*/ 69850 h 1837697"/>
              <a:gd name="connsiteX88" fmla="*/ 4964601 w 11997693"/>
              <a:gd name="connsiteY88" fmla="*/ 1276 h 1837697"/>
              <a:gd name="connsiteX89" fmla="*/ 5378410 w 11997693"/>
              <a:gd name="connsiteY89" fmla="*/ 1276 h 1837697"/>
              <a:gd name="connsiteX90" fmla="*/ 5378410 w 11997693"/>
              <a:gd name="connsiteY90" fmla="*/ 332742 h 1837697"/>
              <a:gd name="connsiteX91" fmla="*/ 5171228 w 11997693"/>
              <a:gd name="connsiteY91" fmla="*/ 539739 h 1837697"/>
              <a:gd name="connsiteX92" fmla="*/ 4964601 w 11997693"/>
              <a:gd name="connsiteY92" fmla="*/ 332742 h 1837697"/>
              <a:gd name="connsiteX93" fmla="*/ 4137538 w 11997693"/>
              <a:gd name="connsiteY93" fmla="*/ 1276 h 1837697"/>
              <a:gd name="connsiteX94" fmla="*/ 4551903 w 11997693"/>
              <a:gd name="connsiteY94" fmla="*/ 1276 h 1837697"/>
              <a:gd name="connsiteX95" fmla="*/ 4551903 w 11997693"/>
              <a:gd name="connsiteY95" fmla="*/ 279398 h 1837697"/>
              <a:gd name="connsiteX96" fmla="*/ 4344720 w 11997693"/>
              <a:gd name="connsiteY96" fmla="*/ 486394 h 1837697"/>
              <a:gd name="connsiteX97" fmla="*/ 4137538 w 11997693"/>
              <a:gd name="connsiteY97" fmla="*/ 279398 h 1837697"/>
              <a:gd name="connsiteX98" fmla="*/ 3309364 w 11997693"/>
              <a:gd name="connsiteY98" fmla="*/ 1276 h 1837697"/>
              <a:gd name="connsiteX99" fmla="*/ 3723729 w 11997693"/>
              <a:gd name="connsiteY99" fmla="*/ 1276 h 1837697"/>
              <a:gd name="connsiteX100" fmla="*/ 3723729 w 11997693"/>
              <a:gd name="connsiteY100" fmla="*/ 817860 h 1837697"/>
              <a:gd name="connsiteX101" fmla="*/ 3516546 w 11997693"/>
              <a:gd name="connsiteY101" fmla="*/ 1024856 h 1837697"/>
              <a:gd name="connsiteX102" fmla="*/ 3309364 w 11997693"/>
              <a:gd name="connsiteY102" fmla="*/ 817860 h 1837697"/>
              <a:gd name="connsiteX103" fmla="*/ 2482856 w 11997693"/>
              <a:gd name="connsiteY103" fmla="*/ 1276 h 1837697"/>
              <a:gd name="connsiteX104" fmla="*/ 2896666 w 11997693"/>
              <a:gd name="connsiteY104" fmla="*/ 1276 h 1837697"/>
              <a:gd name="connsiteX105" fmla="*/ 2896666 w 11997693"/>
              <a:gd name="connsiteY105" fmla="*/ 317513 h 1837697"/>
              <a:gd name="connsiteX106" fmla="*/ 2690039 w 11997693"/>
              <a:gd name="connsiteY106" fmla="*/ 524509 h 1837697"/>
              <a:gd name="connsiteX107" fmla="*/ 2482856 w 11997693"/>
              <a:gd name="connsiteY107" fmla="*/ 317513 h 1837697"/>
              <a:gd name="connsiteX108" fmla="*/ 1654682 w 11997693"/>
              <a:gd name="connsiteY108" fmla="*/ 1276 h 1837697"/>
              <a:gd name="connsiteX109" fmla="*/ 2069047 w 11997693"/>
              <a:gd name="connsiteY109" fmla="*/ 1276 h 1837697"/>
              <a:gd name="connsiteX110" fmla="*/ 2069047 w 11997693"/>
              <a:gd name="connsiteY110" fmla="*/ 977893 h 1837697"/>
              <a:gd name="connsiteX111" fmla="*/ 1861865 w 11997693"/>
              <a:gd name="connsiteY111" fmla="*/ 1184889 h 1837697"/>
              <a:gd name="connsiteX112" fmla="*/ 1654682 w 11997693"/>
              <a:gd name="connsiteY112" fmla="*/ 977893 h 1837697"/>
              <a:gd name="connsiteX113" fmla="*/ 828174 w 11997693"/>
              <a:gd name="connsiteY113" fmla="*/ 1276 h 1837697"/>
              <a:gd name="connsiteX114" fmla="*/ 1241984 w 11997693"/>
              <a:gd name="connsiteY114" fmla="*/ 1276 h 1837697"/>
              <a:gd name="connsiteX115" fmla="*/ 1241984 w 11997693"/>
              <a:gd name="connsiteY115" fmla="*/ 511833 h 1837697"/>
              <a:gd name="connsiteX116" fmla="*/ 1034801 w 11997693"/>
              <a:gd name="connsiteY116" fmla="*/ 718829 h 1837697"/>
              <a:gd name="connsiteX117" fmla="*/ 828174 w 11997693"/>
              <a:gd name="connsiteY117" fmla="*/ 511833 h 1837697"/>
              <a:gd name="connsiteX118" fmla="*/ 0 w 11997693"/>
              <a:gd name="connsiteY118" fmla="*/ 0 h 1837697"/>
              <a:gd name="connsiteX119" fmla="*/ 3888 w 11997693"/>
              <a:gd name="connsiteY119" fmla="*/ 0 h 1837697"/>
              <a:gd name="connsiteX120" fmla="*/ 290512 w 11997693"/>
              <a:gd name="connsiteY120" fmla="*/ 0 h 1837697"/>
              <a:gd name="connsiteX121" fmla="*/ 413809 w 11997693"/>
              <a:gd name="connsiteY121" fmla="*/ 0 h 1837697"/>
              <a:gd name="connsiteX122" fmla="*/ 413809 w 11997693"/>
              <a:gd name="connsiteY122" fmla="*/ 1353855 h 1837697"/>
              <a:gd name="connsiteX123" fmla="*/ 413809 w 11997693"/>
              <a:gd name="connsiteY123" fmla="*/ 1389418 h 1837697"/>
              <a:gd name="connsiteX124" fmla="*/ 207183 w 11997693"/>
              <a:gd name="connsiteY124" fmla="*/ 1596414 h 1837697"/>
              <a:gd name="connsiteX125" fmla="*/ 0 w 11997693"/>
              <a:gd name="connsiteY125" fmla="*/ 1389418 h 1837697"/>
              <a:gd name="connsiteX126" fmla="*/ 0 w 11997693"/>
              <a:gd name="connsiteY126" fmla="*/ 1233488 h 1837697"/>
              <a:gd name="connsiteX127" fmla="*/ 0 w 11997693"/>
              <a:gd name="connsiteY127" fmla="*/ 995674 h 1837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11997693" h="1837697">
                <a:moveTo>
                  <a:pt x="1034801" y="1106192"/>
                </a:moveTo>
                <a:cubicBezTo>
                  <a:pt x="1149224" y="1106192"/>
                  <a:pt x="1241984" y="1198927"/>
                  <a:pt x="1241984" y="1313188"/>
                </a:cubicBezTo>
                <a:cubicBezTo>
                  <a:pt x="1241984" y="1427448"/>
                  <a:pt x="1149224" y="1520184"/>
                  <a:pt x="1034801" y="1520184"/>
                </a:cubicBezTo>
                <a:cubicBezTo>
                  <a:pt x="920934" y="1520184"/>
                  <a:pt x="828174" y="1427448"/>
                  <a:pt x="828174" y="1313188"/>
                </a:cubicBezTo>
                <a:cubicBezTo>
                  <a:pt x="828174" y="1198927"/>
                  <a:pt x="920934" y="1106192"/>
                  <a:pt x="1034801" y="1106192"/>
                </a:cubicBezTo>
                <a:close/>
                <a:moveTo>
                  <a:pt x="9307655" y="1078201"/>
                </a:moveTo>
                <a:cubicBezTo>
                  <a:pt x="9422077" y="1078201"/>
                  <a:pt x="9514837" y="1170936"/>
                  <a:pt x="9514837" y="1285282"/>
                </a:cubicBezTo>
                <a:cubicBezTo>
                  <a:pt x="9514837" y="1399542"/>
                  <a:pt x="9422077" y="1492278"/>
                  <a:pt x="9307655" y="1492278"/>
                </a:cubicBezTo>
                <a:cubicBezTo>
                  <a:pt x="9193788" y="1492278"/>
                  <a:pt x="9101028" y="1399542"/>
                  <a:pt x="9101028" y="1285282"/>
                </a:cubicBezTo>
                <a:cubicBezTo>
                  <a:pt x="9101028" y="1170936"/>
                  <a:pt x="9193788" y="1078201"/>
                  <a:pt x="9307655" y="1078201"/>
                </a:cubicBezTo>
                <a:close/>
                <a:moveTo>
                  <a:pt x="2690039" y="788678"/>
                </a:moveTo>
                <a:cubicBezTo>
                  <a:pt x="2803906" y="788678"/>
                  <a:pt x="2896666" y="881414"/>
                  <a:pt x="2896666" y="995674"/>
                </a:cubicBezTo>
                <a:lnTo>
                  <a:pt x="2896666" y="1355131"/>
                </a:lnTo>
                <a:lnTo>
                  <a:pt x="2896666" y="1630701"/>
                </a:lnTo>
                <a:cubicBezTo>
                  <a:pt x="2896666" y="1744961"/>
                  <a:pt x="2803906" y="1837697"/>
                  <a:pt x="2690039" y="1837697"/>
                </a:cubicBezTo>
                <a:cubicBezTo>
                  <a:pt x="2575616" y="1837697"/>
                  <a:pt x="2482856" y="1744961"/>
                  <a:pt x="2482856" y="1630701"/>
                </a:cubicBezTo>
                <a:lnTo>
                  <a:pt x="2482856" y="1355131"/>
                </a:lnTo>
                <a:lnTo>
                  <a:pt x="2482856" y="995674"/>
                </a:lnTo>
                <a:cubicBezTo>
                  <a:pt x="2482856" y="881414"/>
                  <a:pt x="2575616" y="788678"/>
                  <a:pt x="2690039" y="788678"/>
                </a:cubicBezTo>
                <a:close/>
                <a:moveTo>
                  <a:pt x="10962892" y="760773"/>
                </a:moveTo>
                <a:cubicBezTo>
                  <a:pt x="11076759" y="760773"/>
                  <a:pt x="11169519" y="853423"/>
                  <a:pt x="11169519" y="967769"/>
                </a:cubicBezTo>
                <a:lnTo>
                  <a:pt x="11169519" y="1327141"/>
                </a:lnTo>
                <a:lnTo>
                  <a:pt x="11169519" y="1602710"/>
                </a:lnTo>
                <a:cubicBezTo>
                  <a:pt x="11169519" y="1717056"/>
                  <a:pt x="11076759" y="1809791"/>
                  <a:pt x="10962892" y="1809791"/>
                </a:cubicBezTo>
                <a:cubicBezTo>
                  <a:pt x="10848470" y="1809791"/>
                  <a:pt x="10755710" y="1717056"/>
                  <a:pt x="10755710" y="1602710"/>
                </a:cubicBezTo>
                <a:lnTo>
                  <a:pt x="10755710" y="1327141"/>
                </a:lnTo>
                <a:lnTo>
                  <a:pt x="10755710" y="967769"/>
                </a:lnTo>
                <a:cubicBezTo>
                  <a:pt x="10755710" y="853423"/>
                  <a:pt x="10848470" y="760773"/>
                  <a:pt x="10962892" y="760773"/>
                </a:cubicBezTo>
                <a:close/>
                <a:moveTo>
                  <a:pt x="5171228" y="718829"/>
                </a:moveTo>
                <a:cubicBezTo>
                  <a:pt x="5285651" y="718829"/>
                  <a:pt x="5378410" y="811565"/>
                  <a:pt x="5378410" y="925825"/>
                </a:cubicBezTo>
                <a:lnTo>
                  <a:pt x="5378410" y="1258567"/>
                </a:lnTo>
                <a:cubicBezTo>
                  <a:pt x="5378410" y="1372913"/>
                  <a:pt x="5285651" y="1465563"/>
                  <a:pt x="5171228" y="1465563"/>
                </a:cubicBezTo>
                <a:cubicBezTo>
                  <a:pt x="5057361" y="1465563"/>
                  <a:pt x="4964601" y="1372913"/>
                  <a:pt x="4964601" y="1258567"/>
                </a:cubicBezTo>
                <a:lnTo>
                  <a:pt x="4964601" y="925825"/>
                </a:lnTo>
                <a:cubicBezTo>
                  <a:pt x="4964601" y="811565"/>
                  <a:pt x="5057361" y="718829"/>
                  <a:pt x="5171228" y="718829"/>
                </a:cubicBezTo>
                <a:close/>
                <a:moveTo>
                  <a:pt x="11583884" y="1276"/>
                </a:moveTo>
                <a:lnTo>
                  <a:pt x="11997693" y="1276"/>
                </a:lnTo>
                <a:lnTo>
                  <a:pt x="11997693" y="789955"/>
                </a:lnTo>
                <a:cubicBezTo>
                  <a:pt x="11997693" y="904215"/>
                  <a:pt x="11904933" y="996951"/>
                  <a:pt x="11790511" y="996951"/>
                </a:cubicBezTo>
                <a:cubicBezTo>
                  <a:pt x="11676644" y="996951"/>
                  <a:pt x="11583884" y="904215"/>
                  <a:pt x="11583884" y="789955"/>
                </a:cubicBezTo>
                <a:close/>
                <a:moveTo>
                  <a:pt x="10755710" y="1276"/>
                </a:moveTo>
                <a:lnTo>
                  <a:pt x="11169519" y="1276"/>
                </a:lnTo>
                <a:lnTo>
                  <a:pt x="11169519" y="290799"/>
                </a:lnTo>
                <a:cubicBezTo>
                  <a:pt x="11169519" y="405144"/>
                  <a:pt x="11076759" y="497880"/>
                  <a:pt x="10962892" y="497880"/>
                </a:cubicBezTo>
                <a:cubicBezTo>
                  <a:pt x="10848470" y="497880"/>
                  <a:pt x="10755710" y="405144"/>
                  <a:pt x="10755710" y="290799"/>
                </a:cubicBezTo>
                <a:close/>
                <a:moveTo>
                  <a:pt x="9928646" y="1276"/>
                </a:moveTo>
                <a:lnTo>
                  <a:pt x="10343011" y="1276"/>
                </a:lnTo>
                <a:lnTo>
                  <a:pt x="10343011" y="951263"/>
                </a:lnTo>
                <a:cubicBezTo>
                  <a:pt x="10343011" y="1065524"/>
                  <a:pt x="10250251" y="1158260"/>
                  <a:pt x="10135829" y="1158260"/>
                </a:cubicBezTo>
                <a:cubicBezTo>
                  <a:pt x="10021406" y="1158260"/>
                  <a:pt x="9928646" y="1065524"/>
                  <a:pt x="9928646" y="951263"/>
                </a:cubicBezTo>
                <a:close/>
                <a:moveTo>
                  <a:pt x="9101028" y="1276"/>
                </a:moveTo>
                <a:lnTo>
                  <a:pt x="9514837" y="1276"/>
                </a:lnTo>
                <a:lnTo>
                  <a:pt x="9514837" y="483842"/>
                </a:lnTo>
                <a:cubicBezTo>
                  <a:pt x="9514837" y="598187"/>
                  <a:pt x="9422077" y="690923"/>
                  <a:pt x="9307655" y="690923"/>
                </a:cubicBezTo>
                <a:cubicBezTo>
                  <a:pt x="9193788" y="690923"/>
                  <a:pt x="9101028" y="598187"/>
                  <a:pt x="9101028" y="483842"/>
                </a:cubicBezTo>
                <a:close/>
                <a:moveTo>
                  <a:pt x="8273965" y="1276"/>
                </a:moveTo>
                <a:lnTo>
                  <a:pt x="8689440" y="1276"/>
                </a:lnTo>
                <a:lnTo>
                  <a:pt x="8689440" y="1327141"/>
                </a:lnTo>
                <a:lnTo>
                  <a:pt x="8689440" y="1362703"/>
                </a:lnTo>
                <a:cubicBezTo>
                  <a:pt x="8689440" y="1477049"/>
                  <a:pt x="8596680" y="1569700"/>
                  <a:pt x="8482258" y="1569700"/>
                </a:cubicBezTo>
                <a:cubicBezTo>
                  <a:pt x="8367836" y="1569700"/>
                  <a:pt x="8275076" y="1477049"/>
                  <a:pt x="8275076" y="1362703"/>
                </a:cubicBezTo>
                <a:lnTo>
                  <a:pt x="8275076" y="969045"/>
                </a:lnTo>
                <a:cubicBezTo>
                  <a:pt x="8276742" y="957559"/>
                  <a:pt x="8277853" y="947435"/>
                  <a:pt x="8277853" y="936034"/>
                </a:cubicBezTo>
                <a:cubicBezTo>
                  <a:pt x="8275076" y="923273"/>
                  <a:pt x="8273965" y="911872"/>
                  <a:pt x="8273965" y="899195"/>
                </a:cubicBezTo>
                <a:lnTo>
                  <a:pt x="8273965" y="636303"/>
                </a:lnTo>
                <a:lnTo>
                  <a:pt x="8273965" y="69850"/>
                </a:lnTo>
                <a:close/>
                <a:moveTo>
                  <a:pt x="7444680" y="1276"/>
                </a:moveTo>
                <a:lnTo>
                  <a:pt x="7860156" y="1276"/>
                </a:lnTo>
                <a:lnTo>
                  <a:pt x="7860156" y="69850"/>
                </a:lnTo>
                <a:lnTo>
                  <a:pt x="7860156" y="636303"/>
                </a:lnTo>
                <a:lnTo>
                  <a:pt x="7860156" y="899195"/>
                </a:lnTo>
                <a:cubicBezTo>
                  <a:pt x="7860156" y="1013456"/>
                  <a:pt x="7767396" y="1106192"/>
                  <a:pt x="7652973" y="1106192"/>
                </a:cubicBezTo>
                <a:cubicBezTo>
                  <a:pt x="7538551" y="1106192"/>
                  <a:pt x="7445791" y="1013456"/>
                  <a:pt x="7445791" y="899195"/>
                </a:cubicBezTo>
                <a:lnTo>
                  <a:pt x="7445791" y="69850"/>
                </a:lnTo>
                <a:close/>
                <a:moveTo>
                  <a:pt x="6619283" y="1276"/>
                </a:moveTo>
                <a:lnTo>
                  <a:pt x="7034759" y="1276"/>
                </a:lnTo>
                <a:lnTo>
                  <a:pt x="7033092" y="69850"/>
                </a:lnTo>
                <a:lnTo>
                  <a:pt x="7033092" y="817860"/>
                </a:lnTo>
                <a:cubicBezTo>
                  <a:pt x="7033092" y="932206"/>
                  <a:pt x="6940332" y="1024856"/>
                  <a:pt x="6826465" y="1024856"/>
                </a:cubicBezTo>
                <a:cubicBezTo>
                  <a:pt x="6712043" y="1024856"/>
                  <a:pt x="6619283" y="932206"/>
                  <a:pt x="6619283" y="817860"/>
                </a:cubicBezTo>
                <a:lnTo>
                  <a:pt x="6619283" y="69850"/>
                </a:lnTo>
                <a:close/>
                <a:moveTo>
                  <a:pt x="5792220" y="1276"/>
                </a:moveTo>
                <a:lnTo>
                  <a:pt x="6206585" y="1276"/>
                </a:lnTo>
                <a:lnTo>
                  <a:pt x="6206585" y="69850"/>
                </a:lnTo>
                <a:lnTo>
                  <a:pt x="6206585" y="899195"/>
                </a:lnTo>
                <a:cubicBezTo>
                  <a:pt x="6206585" y="1013456"/>
                  <a:pt x="6113825" y="1106192"/>
                  <a:pt x="5999402" y="1106192"/>
                </a:cubicBezTo>
                <a:cubicBezTo>
                  <a:pt x="5884980" y="1106192"/>
                  <a:pt x="5792220" y="1013456"/>
                  <a:pt x="5792220" y="899195"/>
                </a:cubicBezTo>
                <a:lnTo>
                  <a:pt x="5792220" y="69850"/>
                </a:lnTo>
                <a:close/>
                <a:moveTo>
                  <a:pt x="4964601" y="1276"/>
                </a:moveTo>
                <a:lnTo>
                  <a:pt x="5378410" y="1276"/>
                </a:lnTo>
                <a:lnTo>
                  <a:pt x="5378410" y="332742"/>
                </a:lnTo>
                <a:cubicBezTo>
                  <a:pt x="5378410" y="447088"/>
                  <a:pt x="5285651" y="539739"/>
                  <a:pt x="5171228" y="539739"/>
                </a:cubicBezTo>
                <a:cubicBezTo>
                  <a:pt x="5057361" y="539739"/>
                  <a:pt x="4964601" y="447088"/>
                  <a:pt x="4964601" y="332742"/>
                </a:cubicBezTo>
                <a:close/>
                <a:moveTo>
                  <a:pt x="4137538" y="1276"/>
                </a:moveTo>
                <a:lnTo>
                  <a:pt x="4551903" y="1276"/>
                </a:lnTo>
                <a:lnTo>
                  <a:pt x="4551903" y="279398"/>
                </a:lnTo>
                <a:cubicBezTo>
                  <a:pt x="4551903" y="393744"/>
                  <a:pt x="4459143" y="486394"/>
                  <a:pt x="4344720" y="486394"/>
                </a:cubicBezTo>
                <a:cubicBezTo>
                  <a:pt x="4230298" y="486394"/>
                  <a:pt x="4137538" y="393744"/>
                  <a:pt x="4137538" y="279398"/>
                </a:cubicBezTo>
                <a:close/>
                <a:moveTo>
                  <a:pt x="3309364" y="1276"/>
                </a:moveTo>
                <a:lnTo>
                  <a:pt x="3723729" y="1276"/>
                </a:lnTo>
                <a:lnTo>
                  <a:pt x="3723729" y="817860"/>
                </a:lnTo>
                <a:cubicBezTo>
                  <a:pt x="3723729" y="932206"/>
                  <a:pt x="3630969" y="1024856"/>
                  <a:pt x="3516546" y="1024856"/>
                </a:cubicBezTo>
                <a:cubicBezTo>
                  <a:pt x="3402124" y="1024856"/>
                  <a:pt x="3309364" y="932206"/>
                  <a:pt x="3309364" y="817860"/>
                </a:cubicBezTo>
                <a:close/>
                <a:moveTo>
                  <a:pt x="2482856" y="1276"/>
                </a:moveTo>
                <a:lnTo>
                  <a:pt x="2896666" y="1276"/>
                </a:lnTo>
                <a:lnTo>
                  <a:pt x="2896666" y="317513"/>
                </a:lnTo>
                <a:cubicBezTo>
                  <a:pt x="2896666" y="431774"/>
                  <a:pt x="2803906" y="524509"/>
                  <a:pt x="2690039" y="524509"/>
                </a:cubicBezTo>
                <a:cubicBezTo>
                  <a:pt x="2575616" y="524509"/>
                  <a:pt x="2482856" y="431774"/>
                  <a:pt x="2482856" y="317513"/>
                </a:cubicBezTo>
                <a:close/>
                <a:moveTo>
                  <a:pt x="1654682" y="1276"/>
                </a:moveTo>
                <a:lnTo>
                  <a:pt x="2069047" y="1276"/>
                </a:lnTo>
                <a:lnTo>
                  <a:pt x="2069047" y="977893"/>
                </a:lnTo>
                <a:cubicBezTo>
                  <a:pt x="2069047" y="1092239"/>
                  <a:pt x="1976287" y="1184889"/>
                  <a:pt x="1861865" y="1184889"/>
                </a:cubicBezTo>
                <a:cubicBezTo>
                  <a:pt x="1747442" y="1184889"/>
                  <a:pt x="1654682" y="1092239"/>
                  <a:pt x="1654682" y="977893"/>
                </a:cubicBezTo>
                <a:close/>
                <a:moveTo>
                  <a:pt x="828174" y="1276"/>
                </a:moveTo>
                <a:lnTo>
                  <a:pt x="1241984" y="1276"/>
                </a:lnTo>
                <a:lnTo>
                  <a:pt x="1241984" y="511833"/>
                </a:lnTo>
                <a:cubicBezTo>
                  <a:pt x="1241984" y="626093"/>
                  <a:pt x="1149224" y="718829"/>
                  <a:pt x="1034801" y="718829"/>
                </a:cubicBezTo>
                <a:cubicBezTo>
                  <a:pt x="920934" y="718829"/>
                  <a:pt x="828174" y="626093"/>
                  <a:pt x="828174" y="511833"/>
                </a:cubicBezTo>
                <a:close/>
                <a:moveTo>
                  <a:pt x="0" y="0"/>
                </a:moveTo>
                <a:lnTo>
                  <a:pt x="3888" y="0"/>
                </a:lnTo>
                <a:lnTo>
                  <a:pt x="290512" y="0"/>
                </a:lnTo>
                <a:lnTo>
                  <a:pt x="413809" y="0"/>
                </a:lnTo>
                <a:lnTo>
                  <a:pt x="413809" y="1353855"/>
                </a:lnTo>
                <a:lnTo>
                  <a:pt x="413809" y="1389418"/>
                </a:lnTo>
                <a:cubicBezTo>
                  <a:pt x="413809" y="1503679"/>
                  <a:pt x="321049" y="1596414"/>
                  <a:pt x="207183" y="1596414"/>
                </a:cubicBezTo>
                <a:cubicBezTo>
                  <a:pt x="92760" y="1596414"/>
                  <a:pt x="0" y="1503679"/>
                  <a:pt x="0" y="1389418"/>
                </a:cubicBezTo>
                <a:lnTo>
                  <a:pt x="0" y="1233488"/>
                </a:lnTo>
                <a:lnTo>
                  <a:pt x="0" y="995674"/>
                </a:lnTo>
                <a:close/>
              </a:path>
            </a:pathLst>
          </a:custGeom>
          <a:solidFill>
            <a:schemeClr val="accent1">
              <a:lumMod val="75000"/>
              <a:lumOff val="25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solidFill>
                <a:schemeClr val="accent1">
                  <a:lumMod val="75000"/>
                  <a:lumOff val="25000"/>
                </a:schemeClr>
              </a:solidFill>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1632742"/>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3047999"/>
            <a:ext cx="10515600" cy="31289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61304DF4-8977-4A1C-874F-E5A61DF75D1A}"/>
              </a:ext>
            </a:extLst>
          </p:cNvPr>
          <p:cNvSpPr>
            <a:spLocks noGrp="1"/>
          </p:cNvSpPr>
          <p:nvPr>
            <p:ph type="pic" sz="quarter" idx="13"/>
          </p:nvPr>
        </p:nvSpPr>
        <p:spPr>
          <a:xfrm>
            <a:off x="0" y="2145028"/>
            <a:ext cx="12192000" cy="4712972"/>
          </a:xfrm>
          <a:custGeom>
            <a:avLst/>
            <a:gdLst>
              <a:gd name="connsiteX0" fmla="*/ 4929488 w 12192000"/>
              <a:gd name="connsiteY0" fmla="*/ 3728703 h 4712972"/>
              <a:gd name="connsiteX1" fmla="*/ 4723646 w 12192000"/>
              <a:gd name="connsiteY1" fmla="*/ 3935768 h 4712972"/>
              <a:gd name="connsiteX2" fmla="*/ 4929488 w 12192000"/>
              <a:gd name="connsiteY2" fmla="*/ 4142833 h 4712972"/>
              <a:gd name="connsiteX3" fmla="*/ 5135897 w 12192000"/>
              <a:gd name="connsiteY3" fmla="*/ 3935768 h 4712972"/>
              <a:gd name="connsiteX4" fmla="*/ 4929488 w 12192000"/>
              <a:gd name="connsiteY4" fmla="*/ 3728703 h 4712972"/>
              <a:gd name="connsiteX5" fmla="*/ 10192622 w 12192000"/>
              <a:gd name="connsiteY5" fmla="*/ 3272897 h 4712972"/>
              <a:gd name="connsiteX6" fmla="*/ 9986213 w 12192000"/>
              <a:gd name="connsiteY6" fmla="*/ 3479744 h 4712972"/>
              <a:gd name="connsiteX7" fmla="*/ 10192622 w 12192000"/>
              <a:gd name="connsiteY7" fmla="*/ 3686810 h 4712972"/>
              <a:gd name="connsiteX8" fmla="*/ 10398465 w 12192000"/>
              <a:gd name="connsiteY8" fmla="*/ 3479744 h 4712972"/>
              <a:gd name="connsiteX9" fmla="*/ 10192622 w 12192000"/>
              <a:gd name="connsiteY9" fmla="*/ 3272897 h 4712972"/>
              <a:gd name="connsiteX10" fmla="*/ 1123654 w 12192000"/>
              <a:gd name="connsiteY10" fmla="*/ 3272897 h 4712972"/>
              <a:gd name="connsiteX11" fmla="*/ 917811 w 12192000"/>
              <a:gd name="connsiteY11" fmla="*/ 3479744 h 4712972"/>
              <a:gd name="connsiteX12" fmla="*/ 1123654 w 12192000"/>
              <a:gd name="connsiteY12" fmla="*/ 3686810 h 4712972"/>
              <a:gd name="connsiteX13" fmla="*/ 1330064 w 12192000"/>
              <a:gd name="connsiteY13" fmla="*/ 3479744 h 4712972"/>
              <a:gd name="connsiteX14" fmla="*/ 1123654 w 12192000"/>
              <a:gd name="connsiteY14" fmla="*/ 3272897 h 4712972"/>
              <a:gd name="connsiteX15" fmla="*/ 3075770 w 12192000"/>
              <a:gd name="connsiteY15" fmla="*/ 2785017 h 4712972"/>
              <a:gd name="connsiteX16" fmla="*/ 2869361 w 12192000"/>
              <a:gd name="connsiteY16" fmla="*/ 2992083 h 4712972"/>
              <a:gd name="connsiteX17" fmla="*/ 3075770 w 12192000"/>
              <a:gd name="connsiteY17" fmla="*/ 3199148 h 4712972"/>
              <a:gd name="connsiteX18" fmla="*/ 3281613 w 12192000"/>
              <a:gd name="connsiteY18" fmla="*/ 2992083 h 4712972"/>
              <a:gd name="connsiteX19" fmla="*/ 3075770 w 12192000"/>
              <a:gd name="connsiteY19" fmla="*/ 2785017 h 4712972"/>
              <a:gd name="connsiteX20" fmla="*/ 5575293 w 12192000"/>
              <a:gd name="connsiteY20" fmla="*/ 2532350 h 4712972"/>
              <a:gd name="connsiteX21" fmla="*/ 5370015 w 12192000"/>
              <a:gd name="connsiteY21" fmla="*/ 2722832 h 4712972"/>
              <a:gd name="connsiteX22" fmla="*/ 5368884 w 12192000"/>
              <a:gd name="connsiteY22" fmla="*/ 2739415 h 4712972"/>
              <a:gd name="connsiteX23" fmla="*/ 5368884 w 12192000"/>
              <a:gd name="connsiteY23" fmla="*/ 2754689 h 4712972"/>
              <a:gd name="connsiteX24" fmla="*/ 5368884 w 12192000"/>
              <a:gd name="connsiteY24" fmla="*/ 3399886 h 4712972"/>
              <a:gd name="connsiteX25" fmla="*/ 5575293 w 12192000"/>
              <a:gd name="connsiteY25" fmla="*/ 3606733 h 4712972"/>
              <a:gd name="connsiteX26" fmla="*/ 5781701 w 12192000"/>
              <a:gd name="connsiteY26" fmla="*/ 3399886 h 4712972"/>
              <a:gd name="connsiteX27" fmla="*/ 5781701 w 12192000"/>
              <a:gd name="connsiteY27" fmla="*/ 2739415 h 4712972"/>
              <a:gd name="connsiteX28" fmla="*/ 5575293 w 12192000"/>
              <a:gd name="connsiteY28" fmla="*/ 2532350 h 4712972"/>
              <a:gd name="connsiteX29" fmla="*/ 8044277 w 12192000"/>
              <a:gd name="connsiteY29" fmla="*/ 2263099 h 4712972"/>
              <a:gd name="connsiteX30" fmla="*/ 7838435 w 12192000"/>
              <a:gd name="connsiteY30" fmla="*/ 2470165 h 4712972"/>
              <a:gd name="connsiteX31" fmla="*/ 8044277 w 12192000"/>
              <a:gd name="connsiteY31" fmla="*/ 2677230 h 4712972"/>
              <a:gd name="connsiteX32" fmla="*/ 8250686 w 12192000"/>
              <a:gd name="connsiteY32" fmla="*/ 2470165 h 4712972"/>
              <a:gd name="connsiteX33" fmla="*/ 8044277 w 12192000"/>
              <a:gd name="connsiteY33" fmla="*/ 2263099 h 4712972"/>
              <a:gd name="connsiteX34" fmla="*/ 5153993 w 12192000"/>
              <a:gd name="connsiteY34" fmla="*/ 539810 h 4712972"/>
              <a:gd name="connsiteX35" fmla="*/ 5359836 w 12192000"/>
              <a:gd name="connsiteY35" fmla="*/ 746657 h 4712972"/>
              <a:gd name="connsiteX36" fmla="*/ 5359836 w 12192000"/>
              <a:gd name="connsiteY36" fmla="*/ 1079402 h 4712972"/>
              <a:gd name="connsiteX37" fmla="*/ 5153993 w 12192000"/>
              <a:gd name="connsiteY37" fmla="*/ 1286467 h 4712972"/>
              <a:gd name="connsiteX38" fmla="*/ 4947585 w 12192000"/>
              <a:gd name="connsiteY38" fmla="*/ 1079402 h 4712972"/>
              <a:gd name="connsiteX39" fmla="*/ 4947585 w 12192000"/>
              <a:gd name="connsiteY39" fmla="*/ 746657 h 4712972"/>
              <a:gd name="connsiteX40" fmla="*/ 5153993 w 12192000"/>
              <a:gd name="connsiteY40" fmla="*/ 539810 h 4712972"/>
              <a:gd name="connsiteX41" fmla="*/ 1866725 w 12192000"/>
              <a:gd name="connsiteY41" fmla="*/ 318780 h 4712972"/>
              <a:gd name="connsiteX42" fmla="*/ 2062955 w 12192000"/>
              <a:gd name="connsiteY42" fmla="*/ 530864 h 4712972"/>
              <a:gd name="connsiteX43" fmla="*/ 2062955 w 12192000"/>
              <a:gd name="connsiteY43" fmla="*/ 749275 h 4712972"/>
              <a:gd name="connsiteX44" fmla="*/ 2062955 w 12192000"/>
              <a:gd name="connsiteY44" fmla="*/ 1875807 h 4712972"/>
              <a:gd name="connsiteX45" fmla="*/ 2062955 w 12192000"/>
              <a:gd name="connsiteY45" fmla="*/ 1927955 h 4712972"/>
              <a:gd name="connsiteX46" fmla="*/ 2062955 w 12192000"/>
              <a:gd name="connsiteY46" fmla="*/ 2152694 h 4712972"/>
              <a:gd name="connsiteX47" fmla="*/ 2279543 w 12192000"/>
              <a:gd name="connsiteY47" fmla="*/ 2359759 h 4712972"/>
              <a:gd name="connsiteX48" fmla="*/ 2475772 w 12192000"/>
              <a:gd name="connsiteY48" fmla="*/ 2147675 h 4712972"/>
              <a:gd name="connsiteX49" fmla="*/ 2475772 w 12192000"/>
              <a:gd name="connsiteY49" fmla="*/ 1877116 h 4712972"/>
              <a:gd name="connsiteX50" fmla="*/ 2475772 w 12192000"/>
              <a:gd name="connsiteY50" fmla="*/ 1794421 h 4712972"/>
              <a:gd name="connsiteX51" fmla="*/ 2682180 w 12192000"/>
              <a:gd name="connsiteY51" fmla="*/ 1587574 h 4712972"/>
              <a:gd name="connsiteX52" fmla="*/ 2785668 w 12192000"/>
              <a:gd name="connsiteY52" fmla="*/ 1615502 h 4712972"/>
              <a:gd name="connsiteX53" fmla="*/ 2884630 w 12192000"/>
              <a:gd name="connsiteY53" fmla="*/ 1794421 h 4712972"/>
              <a:gd name="connsiteX54" fmla="*/ 2884630 w 12192000"/>
              <a:gd name="connsiteY54" fmla="*/ 1878425 h 4712972"/>
              <a:gd name="connsiteX55" fmla="*/ 2884630 w 12192000"/>
              <a:gd name="connsiteY55" fmla="*/ 2374814 h 4712972"/>
              <a:gd name="connsiteX56" fmla="*/ 2888023 w 12192000"/>
              <a:gd name="connsiteY56" fmla="*/ 2411689 h 4712972"/>
              <a:gd name="connsiteX57" fmla="*/ 3109700 w 12192000"/>
              <a:gd name="connsiteY57" fmla="*/ 2581880 h 4712972"/>
              <a:gd name="connsiteX58" fmla="*/ 3334770 w 12192000"/>
              <a:gd name="connsiteY58" fmla="*/ 2374814 h 4712972"/>
              <a:gd name="connsiteX59" fmla="*/ 3334770 w 12192000"/>
              <a:gd name="connsiteY59" fmla="*/ 2303683 h 4712972"/>
              <a:gd name="connsiteX60" fmla="*/ 3334770 w 12192000"/>
              <a:gd name="connsiteY60" fmla="*/ 1878425 h 4712972"/>
              <a:gd name="connsiteX61" fmla="*/ 3334770 w 12192000"/>
              <a:gd name="connsiteY61" fmla="*/ 1602629 h 4712972"/>
              <a:gd name="connsiteX62" fmla="*/ 3517428 w 12192000"/>
              <a:gd name="connsiteY62" fmla="*/ 1400800 h 4712972"/>
              <a:gd name="connsiteX63" fmla="*/ 3531000 w 12192000"/>
              <a:gd name="connsiteY63" fmla="*/ 1400800 h 4712972"/>
              <a:gd name="connsiteX64" fmla="*/ 3619784 w 12192000"/>
              <a:gd name="connsiteY64" fmla="*/ 1427420 h 4712972"/>
              <a:gd name="connsiteX65" fmla="*/ 3713657 w 12192000"/>
              <a:gd name="connsiteY65" fmla="*/ 1598920 h 4712972"/>
              <a:gd name="connsiteX66" fmla="*/ 3713657 w 12192000"/>
              <a:gd name="connsiteY66" fmla="*/ 1879516 h 4712972"/>
              <a:gd name="connsiteX67" fmla="*/ 3713657 w 12192000"/>
              <a:gd name="connsiteY67" fmla="*/ 2183023 h 4712972"/>
              <a:gd name="connsiteX68" fmla="*/ 3735147 w 12192000"/>
              <a:gd name="connsiteY68" fmla="*/ 2274664 h 4712972"/>
              <a:gd name="connsiteX69" fmla="*/ 3922328 w 12192000"/>
              <a:gd name="connsiteY69" fmla="*/ 2390088 h 4712972"/>
              <a:gd name="connsiteX70" fmla="*/ 4125909 w 12192000"/>
              <a:gd name="connsiteY70" fmla="*/ 2178004 h 4712972"/>
              <a:gd name="connsiteX71" fmla="*/ 4125909 w 12192000"/>
              <a:gd name="connsiteY71" fmla="*/ 1967230 h 4712972"/>
              <a:gd name="connsiteX72" fmla="*/ 4125909 w 12192000"/>
              <a:gd name="connsiteY72" fmla="*/ 1879516 h 4712972"/>
              <a:gd name="connsiteX73" fmla="*/ 4125909 w 12192000"/>
              <a:gd name="connsiteY73" fmla="*/ 1305668 h 4712972"/>
              <a:gd name="connsiteX74" fmla="*/ 4342496 w 12192000"/>
              <a:gd name="connsiteY74" fmla="*/ 1098603 h 4712972"/>
              <a:gd name="connsiteX75" fmla="*/ 4538725 w 12192000"/>
              <a:gd name="connsiteY75" fmla="*/ 1310686 h 4712972"/>
              <a:gd name="connsiteX76" fmla="*/ 4538725 w 12192000"/>
              <a:gd name="connsiteY76" fmla="*/ 1879516 h 4712972"/>
              <a:gd name="connsiteX77" fmla="*/ 4538725 w 12192000"/>
              <a:gd name="connsiteY77" fmla="*/ 1967230 h 4712972"/>
              <a:gd name="connsiteX78" fmla="*/ 4538725 w 12192000"/>
              <a:gd name="connsiteY78" fmla="*/ 2542605 h 4712972"/>
              <a:gd name="connsiteX79" fmla="*/ 4755314 w 12192000"/>
              <a:gd name="connsiteY79" fmla="*/ 2749452 h 4712972"/>
              <a:gd name="connsiteX80" fmla="*/ 4950978 w 12192000"/>
              <a:gd name="connsiteY80" fmla="*/ 2537368 h 4712972"/>
              <a:gd name="connsiteX81" fmla="*/ 4950978 w 12192000"/>
              <a:gd name="connsiteY81" fmla="*/ 2061271 h 4712972"/>
              <a:gd name="connsiteX82" fmla="*/ 4950978 w 12192000"/>
              <a:gd name="connsiteY82" fmla="*/ 1880825 h 4712972"/>
              <a:gd name="connsiteX83" fmla="*/ 4950978 w 12192000"/>
              <a:gd name="connsiteY83" fmla="*/ 1728526 h 4712972"/>
              <a:gd name="connsiteX84" fmla="*/ 5167566 w 12192000"/>
              <a:gd name="connsiteY84" fmla="*/ 1521461 h 4712972"/>
              <a:gd name="connsiteX85" fmla="*/ 5363795 w 12192000"/>
              <a:gd name="connsiteY85" fmla="*/ 1733545 h 4712972"/>
              <a:gd name="connsiteX86" fmla="*/ 5363795 w 12192000"/>
              <a:gd name="connsiteY86" fmla="*/ 1878425 h 4712972"/>
              <a:gd name="connsiteX87" fmla="*/ 5363795 w 12192000"/>
              <a:gd name="connsiteY87" fmla="*/ 2058653 h 4712972"/>
              <a:gd name="connsiteX88" fmla="*/ 5363795 w 12192000"/>
              <a:gd name="connsiteY88" fmla="*/ 2154003 h 4712972"/>
              <a:gd name="connsiteX89" fmla="*/ 5580382 w 12192000"/>
              <a:gd name="connsiteY89" fmla="*/ 2360850 h 4712972"/>
              <a:gd name="connsiteX90" fmla="*/ 5776611 w 12192000"/>
              <a:gd name="connsiteY90" fmla="*/ 2148766 h 4712972"/>
              <a:gd name="connsiteX91" fmla="*/ 5776611 w 12192000"/>
              <a:gd name="connsiteY91" fmla="*/ 1906354 h 4712972"/>
              <a:gd name="connsiteX92" fmla="*/ 5776611 w 12192000"/>
              <a:gd name="connsiteY92" fmla="*/ 1878425 h 4712972"/>
              <a:gd name="connsiteX93" fmla="*/ 5776611 w 12192000"/>
              <a:gd name="connsiteY93" fmla="*/ 1077002 h 4712972"/>
              <a:gd name="connsiteX94" fmla="*/ 5992634 w 12192000"/>
              <a:gd name="connsiteY94" fmla="*/ 869936 h 4712972"/>
              <a:gd name="connsiteX95" fmla="*/ 6188863 w 12192000"/>
              <a:gd name="connsiteY95" fmla="*/ 1082020 h 4712972"/>
              <a:gd name="connsiteX96" fmla="*/ 6188863 w 12192000"/>
              <a:gd name="connsiteY96" fmla="*/ 1167115 h 4712972"/>
              <a:gd name="connsiteX97" fmla="*/ 6188863 w 12192000"/>
              <a:gd name="connsiteY97" fmla="*/ 1878425 h 4712972"/>
              <a:gd name="connsiteX98" fmla="*/ 6188863 w 12192000"/>
              <a:gd name="connsiteY98" fmla="*/ 1906354 h 4712972"/>
              <a:gd name="connsiteX99" fmla="*/ 6188863 w 12192000"/>
              <a:gd name="connsiteY99" fmla="*/ 2402743 h 4712972"/>
              <a:gd name="connsiteX100" fmla="*/ 6405450 w 12192000"/>
              <a:gd name="connsiteY100" fmla="*/ 2609808 h 4712972"/>
              <a:gd name="connsiteX101" fmla="*/ 6601680 w 12192000"/>
              <a:gd name="connsiteY101" fmla="*/ 2397725 h 4712972"/>
              <a:gd name="connsiteX102" fmla="*/ 6601680 w 12192000"/>
              <a:gd name="connsiteY102" fmla="*/ 1950647 h 4712972"/>
              <a:gd name="connsiteX103" fmla="*/ 6601680 w 12192000"/>
              <a:gd name="connsiteY103" fmla="*/ 1879516 h 4712972"/>
              <a:gd name="connsiteX104" fmla="*/ 6601680 w 12192000"/>
              <a:gd name="connsiteY104" fmla="*/ 1202681 h 4712972"/>
              <a:gd name="connsiteX105" fmla="*/ 6818268 w 12192000"/>
              <a:gd name="connsiteY105" fmla="*/ 995615 h 4712972"/>
              <a:gd name="connsiteX106" fmla="*/ 7014497 w 12192000"/>
              <a:gd name="connsiteY106" fmla="*/ 1207699 h 4712972"/>
              <a:gd name="connsiteX107" fmla="*/ 7014497 w 12192000"/>
              <a:gd name="connsiteY107" fmla="*/ 1240865 h 4712972"/>
              <a:gd name="connsiteX108" fmla="*/ 7014497 w 12192000"/>
              <a:gd name="connsiteY108" fmla="*/ 1879516 h 4712972"/>
              <a:gd name="connsiteX109" fmla="*/ 7014497 w 12192000"/>
              <a:gd name="connsiteY109" fmla="*/ 1950647 h 4712972"/>
              <a:gd name="connsiteX110" fmla="*/ 7014497 w 12192000"/>
              <a:gd name="connsiteY110" fmla="*/ 2761016 h 4712972"/>
              <a:gd name="connsiteX111" fmla="*/ 7230519 w 12192000"/>
              <a:gd name="connsiteY111" fmla="*/ 2968082 h 4712972"/>
              <a:gd name="connsiteX112" fmla="*/ 7426748 w 12192000"/>
              <a:gd name="connsiteY112" fmla="*/ 2755998 h 4712972"/>
              <a:gd name="connsiteX113" fmla="*/ 7426748 w 12192000"/>
              <a:gd name="connsiteY113" fmla="*/ 2321575 h 4712972"/>
              <a:gd name="connsiteX114" fmla="*/ 7426748 w 12192000"/>
              <a:gd name="connsiteY114" fmla="*/ 1935373 h 4712972"/>
              <a:gd name="connsiteX115" fmla="*/ 7426748 w 12192000"/>
              <a:gd name="connsiteY115" fmla="*/ 1879516 h 4712972"/>
              <a:gd name="connsiteX116" fmla="*/ 7426748 w 12192000"/>
              <a:gd name="connsiteY116" fmla="*/ 1240865 h 4712972"/>
              <a:gd name="connsiteX117" fmla="*/ 7426748 w 12192000"/>
              <a:gd name="connsiteY117" fmla="*/ 1106239 h 4712972"/>
              <a:gd name="connsiteX118" fmla="*/ 7643336 w 12192000"/>
              <a:gd name="connsiteY118" fmla="*/ 899174 h 4712972"/>
              <a:gd name="connsiteX119" fmla="*/ 7839566 w 12192000"/>
              <a:gd name="connsiteY119" fmla="*/ 1111258 h 4712972"/>
              <a:gd name="connsiteX120" fmla="*/ 7839566 w 12192000"/>
              <a:gd name="connsiteY120" fmla="*/ 1261157 h 4712972"/>
              <a:gd name="connsiteX121" fmla="*/ 7839566 w 12192000"/>
              <a:gd name="connsiteY121" fmla="*/ 1882134 h 4712972"/>
              <a:gd name="connsiteX122" fmla="*/ 7839566 w 12192000"/>
              <a:gd name="connsiteY122" fmla="*/ 1922718 h 4712972"/>
              <a:gd name="connsiteX123" fmla="*/ 8056153 w 12192000"/>
              <a:gd name="connsiteY123" fmla="*/ 2129783 h 4712972"/>
              <a:gd name="connsiteX124" fmla="*/ 8251817 w 12192000"/>
              <a:gd name="connsiteY124" fmla="*/ 1917700 h 4712972"/>
              <a:gd name="connsiteX125" fmla="*/ 8251817 w 12192000"/>
              <a:gd name="connsiteY125" fmla="*/ 1883443 h 4712972"/>
              <a:gd name="connsiteX126" fmla="*/ 8251817 w 12192000"/>
              <a:gd name="connsiteY126" fmla="*/ 1468222 h 4712972"/>
              <a:gd name="connsiteX127" fmla="*/ 8468405 w 12192000"/>
              <a:gd name="connsiteY127" fmla="*/ 1248501 h 4712972"/>
              <a:gd name="connsiteX128" fmla="*/ 8677075 w 12192000"/>
              <a:gd name="connsiteY128" fmla="*/ 1460585 h 4712972"/>
              <a:gd name="connsiteX129" fmla="*/ 8677075 w 12192000"/>
              <a:gd name="connsiteY129" fmla="*/ 1869479 h 4712972"/>
              <a:gd name="connsiteX130" fmla="*/ 8677075 w 12192000"/>
              <a:gd name="connsiteY130" fmla="*/ 1882134 h 4712972"/>
              <a:gd name="connsiteX131" fmla="*/ 8677075 w 12192000"/>
              <a:gd name="connsiteY131" fmla="*/ 2466237 h 4712972"/>
              <a:gd name="connsiteX132" fmla="*/ 8877263 w 12192000"/>
              <a:gd name="connsiteY132" fmla="*/ 2678539 h 4712972"/>
              <a:gd name="connsiteX133" fmla="*/ 8891400 w 12192000"/>
              <a:gd name="connsiteY133" fmla="*/ 2678539 h 4712972"/>
              <a:gd name="connsiteX134" fmla="*/ 9075754 w 12192000"/>
              <a:gd name="connsiteY134" fmla="*/ 2480420 h 4712972"/>
              <a:gd name="connsiteX135" fmla="*/ 9075754 w 12192000"/>
              <a:gd name="connsiteY135" fmla="*/ 2275755 h 4712972"/>
              <a:gd name="connsiteX136" fmla="*/ 9075754 w 12192000"/>
              <a:gd name="connsiteY136" fmla="*/ 1880825 h 4712972"/>
              <a:gd name="connsiteX137" fmla="*/ 9075754 w 12192000"/>
              <a:gd name="connsiteY137" fmla="*/ 872555 h 4712972"/>
              <a:gd name="connsiteX138" fmla="*/ 9292342 w 12192000"/>
              <a:gd name="connsiteY138" fmla="*/ 665489 h 4712972"/>
              <a:gd name="connsiteX139" fmla="*/ 9488571 w 12192000"/>
              <a:gd name="connsiteY139" fmla="*/ 877573 h 4712972"/>
              <a:gd name="connsiteX140" fmla="*/ 9488571 w 12192000"/>
              <a:gd name="connsiteY140" fmla="*/ 1098603 h 4712972"/>
              <a:gd name="connsiteX141" fmla="*/ 9488571 w 12192000"/>
              <a:gd name="connsiteY141" fmla="*/ 1879516 h 4712972"/>
              <a:gd name="connsiteX142" fmla="*/ 9488571 w 12192000"/>
              <a:gd name="connsiteY142" fmla="*/ 2274664 h 4712972"/>
              <a:gd name="connsiteX143" fmla="*/ 9488571 w 12192000"/>
              <a:gd name="connsiteY143" fmla="*/ 2500712 h 4712972"/>
              <a:gd name="connsiteX144" fmla="*/ 9705159 w 12192000"/>
              <a:gd name="connsiteY144" fmla="*/ 2707559 h 4712972"/>
              <a:gd name="connsiteX145" fmla="*/ 9901388 w 12192000"/>
              <a:gd name="connsiteY145" fmla="*/ 2495475 h 4712972"/>
              <a:gd name="connsiteX146" fmla="*/ 9901388 w 12192000"/>
              <a:gd name="connsiteY146" fmla="*/ 2114510 h 4712972"/>
              <a:gd name="connsiteX147" fmla="*/ 9901388 w 12192000"/>
              <a:gd name="connsiteY147" fmla="*/ 2010432 h 4712972"/>
              <a:gd name="connsiteX148" fmla="*/ 9901388 w 12192000"/>
              <a:gd name="connsiteY148" fmla="*/ 1951956 h 4712972"/>
              <a:gd name="connsiteX149" fmla="*/ 9901388 w 12192000"/>
              <a:gd name="connsiteY149" fmla="*/ 1879516 h 4712972"/>
              <a:gd name="connsiteX150" fmla="*/ 9901388 w 12192000"/>
              <a:gd name="connsiteY150" fmla="*/ 1317014 h 4712972"/>
              <a:gd name="connsiteX151" fmla="*/ 9909870 w 12192000"/>
              <a:gd name="connsiteY151" fmla="*/ 1258538 h 4712972"/>
              <a:gd name="connsiteX152" fmla="*/ 10098749 w 12192000"/>
              <a:gd name="connsiteY152" fmla="*/ 1109949 h 4712972"/>
              <a:gd name="connsiteX153" fmla="*/ 10107797 w 12192000"/>
              <a:gd name="connsiteY153" fmla="*/ 1109949 h 4712972"/>
              <a:gd name="connsiteX154" fmla="*/ 10313640 w 12192000"/>
              <a:gd name="connsiteY154" fmla="*/ 1317014 h 4712972"/>
              <a:gd name="connsiteX155" fmla="*/ 10313640 w 12192000"/>
              <a:gd name="connsiteY155" fmla="*/ 1879516 h 4712972"/>
              <a:gd name="connsiteX156" fmla="*/ 10313640 w 12192000"/>
              <a:gd name="connsiteY156" fmla="*/ 2114510 h 4712972"/>
              <a:gd name="connsiteX157" fmla="*/ 10313640 w 12192000"/>
              <a:gd name="connsiteY157" fmla="*/ 2636428 h 4712972"/>
              <a:gd name="connsiteX158" fmla="*/ 10530227 w 12192000"/>
              <a:gd name="connsiteY158" fmla="*/ 2843493 h 4712972"/>
              <a:gd name="connsiteX159" fmla="*/ 10726456 w 12192000"/>
              <a:gd name="connsiteY159" fmla="*/ 2631409 h 4712972"/>
              <a:gd name="connsiteX160" fmla="*/ 10726456 w 12192000"/>
              <a:gd name="connsiteY160" fmla="*/ 1930355 h 4712972"/>
              <a:gd name="connsiteX161" fmla="*/ 10726456 w 12192000"/>
              <a:gd name="connsiteY161" fmla="*/ 1878425 h 4712972"/>
              <a:gd name="connsiteX162" fmla="*/ 10726456 w 12192000"/>
              <a:gd name="connsiteY162" fmla="*/ 1234537 h 4712972"/>
              <a:gd name="connsiteX163" fmla="*/ 10726456 w 12192000"/>
              <a:gd name="connsiteY163" fmla="*/ 527155 h 4712972"/>
              <a:gd name="connsiteX164" fmla="*/ 10943044 w 12192000"/>
              <a:gd name="connsiteY164" fmla="*/ 320089 h 4712972"/>
              <a:gd name="connsiteX165" fmla="*/ 11139274 w 12192000"/>
              <a:gd name="connsiteY165" fmla="*/ 532173 h 4712972"/>
              <a:gd name="connsiteX166" fmla="*/ 11139274 w 12192000"/>
              <a:gd name="connsiteY166" fmla="*/ 750585 h 4712972"/>
              <a:gd name="connsiteX167" fmla="*/ 11139274 w 12192000"/>
              <a:gd name="connsiteY167" fmla="*/ 1877116 h 4712972"/>
              <a:gd name="connsiteX168" fmla="*/ 11139274 w 12192000"/>
              <a:gd name="connsiteY168" fmla="*/ 1929046 h 4712972"/>
              <a:gd name="connsiteX169" fmla="*/ 11139274 w 12192000"/>
              <a:gd name="connsiteY169" fmla="*/ 2154003 h 4712972"/>
              <a:gd name="connsiteX170" fmla="*/ 11355295 w 12192000"/>
              <a:gd name="connsiteY170" fmla="*/ 2360850 h 4712972"/>
              <a:gd name="connsiteX171" fmla="*/ 11551526 w 12192000"/>
              <a:gd name="connsiteY171" fmla="*/ 2148766 h 4712972"/>
              <a:gd name="connsiteX172" fmla="*/ 11551526 w 12192000"/>
              <a:gd name="connsiteY172" fmla="*/ 1878425 h 4712972"/>
              <a:gd name="connsiteX173" fmla="*/ 11551526 w 12192000"/>
              <a:gd name="connsiteY173" fmla="*/ 1795730 h 4712972"/>
              <a:gd name="connsiteX174" fmla="*/ 11757934 w 12192000"/>
              <a:gd name="connsiteY174" fmla="*/ 1588664 h 4712972"/>
              <a:gd name="connsiteX175" fmla="*/ 11861987 w 12192000"/>
              <a:gd name="connsiteY175" fmla="*/ 1616811 h 4712972"/>
              <a:gd name="connsiteX176" fmla="*/ 11960384 w 12192000"/>
              <a:gd name="connsiteY176" fmla="*/ 1795730 h 4712972"/>
              <a:gd name="connsiteX177" fmla="*/ 11960384 w 12192000"/>
              <a:gd name="connsiteY177" fmla="*/ 1879516 h 4712972"/>
              <a:gd name="connsiteX178" fmla="*/ 11960384 w 12192000"/>
              <a:gd name="connsiteY178" fmla="*/ 2376124 h 4712972"/>
              <a:gd name="connsiteX179" fmla="*/ 11964342 w 12192000"/>
              <a:gd name="connsiteY179" fmla="*/ 2412998 h 4712972"/>
              <a:gd name="connsiteX180" fmla="*/ 12186019 w 12192000"/>
              <a:gd name="connsiteY180" fmla="*/ 2583189 h 4712972"/>
              <a:gd name="connsiteX181" fmla="*/ 12192000 w 12192000"/>
              <a:gd name="connsiteY181" fmla="*/ 2582646 h 4712972"/>
              <a:gd name="connsiteX182" fmla="*/ 12192000 w 12192000"/>
              <a:gd name="connsiteY182" fmla="*/ 2791651 h 4712972"/>
              <a:gd name="connsiteX183" fmla="*/ 12180788 w 12192000"/>
              <a:gd name="connsiteY183" fmla="*/ 2788590 h 4712972"/>
              <a:gd name="connsiteX184" fmla="*/ 12144172 w 12192000"/>
              <a:gd name="connsiteY184" fmla="*/ 2785017 h 4712972"/>
              <a:gd name="connsiteX185" fmla="*/ 11937763 w 12192000"/>
              <a:gd name="connsiteY185" fmla="*/ 2996010 h 4712972"/>
              <a:gd name="connsiteX186" fmla="*/ 12118724 w 12192000"/>
              <a:gd name="connsiteY186" fmla="*/ 3197839 h 4712972"/>
              <a:gd name="connsiteX187" fmla="*/ 12168701 w 12192000"/>
              <a:gd name="connsiteY187" fmla="*/ 3197894 h 4712972"/>
              <a:gd name="connsiteX188" fmla="*/ 12192000 w 12192000"/>
              <a:gd name="connsiteY188" fmla="*/ 3192139 h 4712972"/>
              <a:gd name="connsiteX189" fmla="*/ 12192000 w 12192000"/>
              <a:gd name="connsiteY189" fmla="*/ 4712972 h 4712972"/>
              <a:gd name="connsiteX190" fmla="*/ 9068402 w 12192000"/>
              <a:gd name="connsiteY190" fmla="*/ 4712972 h 4712972"/>
              <a:gd name="connsiteX191" fmla="*/ 0 w 12192000"/>
              <a:gd name="connsiteY191" fmla="*/ 4712972 h 4712972"/>
              <a:gd name="connsiteX192" fmla="*/ 0 w 12192000"/>
              <a:gd name="connsiteY192" fmla="*/ 2275755 h 4712972"/>
              <a:gd name="connsiteX193" fmla="*/ 0 w 12192000"/>
              <a:gd name="connsiteY193" fmla="*/ 1880825 h 4712972"/>
              <a:gd name="connsiteX194" fmla="*/ 0 w 12192000"/>
              <a:gd name="connsiteY194" fmla="*/ 872555 h 4712972"/>
              <a:gd name="connsiteX195" fmla="*/ 216588 w 12192000"/>
              <a:gd name="connsiteY195" fmla="*/ 665489 h 4712972"/>
              <a:gd name="connsiteX196" fmla="*/ 412818 w 12192000"/>
              <a:gd name="connsiteY196" fmla="*/ 877573 h 4712972"/>
              <a:gd name="connsiteX197" fmla="*/ 412818 w 12192000"/>
              <a:gd name="connsiteY197" fmla="*/ 1098603 h 4712972"/>
              <a:gd name="connsiteX198" fmla="*/ 412818 w 12192000"/>
              <a:gd name="connsiteY198" fmla="*/ 1879516 h 4712972"/>
              <a:gd name="connsiteX199" fmla="*/ 412818 w 12192000"/>
              <a:gd name="connsiteY199" fmla="*/ 2274664 h 4712972"/>
              <a:gd name="connsiteX200" fmla="*/ 412818 w 12192000"/>
              <a:gd name="connsiteY200" fmla="*/ 2500712 h 4712972"/>
              <a:gd name="connsiteX201" fmla="*/ 628839 w 12192000"/>
              <a:gd name="connsiteY201" fmla="*/ 2707559 h 4712972"/>
              <a:gd name="connsiteX202" fmla="*/ 825069 w 12192000"/>
              <a:gd name="connsiteY202" fmla="*/ 2495475 h 4712972"/>
              <a:gd name="connsiteX203" fmla="*/ 825069 w 12192000"/>
              <a:gd name="connsiteY203" fmla="*/ 2114510 h 4712972"/>
              <a:gd name="connsiteX204" fmla="*/ 825069 w 12192000"/>
              <a:gd name="connsiteY204" fmla="*/ 2010432 h 4712972"/>
              <a:gd name="connsiteX205" fmla="*/ 825069 w 12192000"/>
              <a:gd name="connsiteY205" fmla="*/ 1943010 h 4712972"/>
              <a:gd name="connsiteX206" fmla="*/ 825069 w 12192000"/>
              <a:gd name="connsiteY206" fmla="*/ 1870788 h 4712972"/>
              <a:gd name="connsiteX207" fmla="*/ 825069 w 12192000"/>
              <a:gd name="connsiteY207" fmla="*/ 1308068 h 4712972"/>
              <a:gd name="connsiteX208" fmla="*/ 834117 w 12192000"/>
              <a:gd name="connsiteY208" fmla="*/ 1249592 h 4712972"/>
              <a:gd name="connsiteX209" fmla="*/ 1031478 w 12192000"/>
              <a:gd name="connsiteY209" fmla="*/ 1101003 h 4712972"/>
              <a:gd name="connsiteX210" fmla="*/ 1237886 w 12192000"/>
              <a:gd name="connsiteY210" fmla="*/ 1308068 h 4712972"/>
              <a:gd name="connsiteX211" fmla="*/ 1237886 w 12192000"/>
              <a:gd name="connsiteY211" fmla="*/ 1870788 h 4712972"/>
              <a:gd name="connsiteX212" fmla="*/ 1237886 w 12192000"/>
              <a:gd name="connsiteY212" fmla="*/ 1879516 h 4712972"/>
              <a:gd name="connsiteX213" fmla="*/ 1237886 w 12192000"/>
              <a:gd name="connsiteY213" fmla="*/ 2114510 h 4712972"/>
              <a:gd name="connsiteX214" fmla="*/ 1237886 w 12192000"/>
              <a:gd name="connsiteY214" fmla="*/ 2635337 h 4712972"/>
              <a:gd name="connsiteX215" fmla="*/ 1454473 w 12192000"/>
              <a:gd name="connsiteY215" fmla="*/ 2842184 h 4712972"/>
              <a:gd name="connsiteX216" fmla="*/ 1650138 w 12192000"/>
              <a:gd name="connsiteY216" fmla="*/ 2630100 h 4712972"/>
              <a:gd name="connsiteX217" fmla="*/ 1650138 w 12192000"/>
              <a:gd name="connsiteY217" fmla="*/ 1929046 h 4712972"/>
              <a:gd name="connsiteX218" fmla="*/ 1650138 w 12192000"/>
              <a:gd name="connsiteY218" fmla="*/ 1877116 h 4712972"/>
              <a:gd name="connsiteX219" fmla="*/ 1650138 w 12192000"/>
              <a:gd name="connsiteY219" fmla="*/ 1233228 h 4712972"/>
              <a:gd name="connsiteX220" fmla="*/ 1650138 w 12192000"/>
              <a:gd name="connsiteY220" fmla="*/ 525846 h 4712972"/>
              <a:gd name="connsiteX221" fmla="*/ 1866725 w 12192000"/>
              <a:gd name="connsiteY221" fmla="*/ 318780 h 4712972"/>
              <a:gd name="connsiteX222" fmla="*/ 8469535 w 12192000"/>
              <a:gd name="connsiteY222" fmla="*/ 226048 h 4712972"/>
              <a:gd name="connsiteX223" fmla="*/ 8675944 w 12192000"/>
              <a:gd name="connsiteY223" fmla="*/ 433114 h 4712972"/>
              <a:gd name="connsiteX224" fmla="*/ 8675944 w 12192000"/>
              <a:gd name="connsiteY224" fmla="*/ 765858 h 4712972"/>
              <a:gd name="connsiteX225" fmla="*/ 8469535 w 12192000"/>
              <a:gd name="connsiteY225" fmla="*/ 972923 h 4712972"/>
              <a:gd name="connsiteX226" fmla="*/ 8263693 w 12192000"/>
              <a:gd name="connsiteY226" fmla="*/ 765858 h 4712972"/>
              <a:gd name="connsiteX227" fmla="*/ 8263693 w 12192000"/>
              <a:gd name="connsiteY227" fmla="*/ 433114 h 4712972"/>
              <a:gd name="connsiteX228" fmla="*/ 8469535 w 12192000"/>
              <a:gd name="connsiteY228" fmla="*/ 226048 h 4712972"/>
              <a:gd name="connsiteX229" fmla="*/ 2680484 w 12192000"/>
              <a:gd name="connsiteY229" fmla="*/ 223430 h 4712972"/>
              <a:gd name="connsiteX230" fmla="*/ 2885761 w 12192000"/>
              <a:gd name="connsiteY230" fmla="*/ 405185 h 4712972"/>
              <a:gd name="connsiteX231" fmla="*/ 2882934 w 12192000"/>
              <a:gd name="connsiteY231" fmla="*/ 431804 h 4712972"/>
              <a:gd name="connsiteX232" fmla="*/ 2882934 w 12192000"/>
              <a:gd name="connsiteY232" fmla="*/ 1103621 h 4712972"/>
              <a:gd name="connsiteX233" fmla="*/ 2680484 w 12192000"/>
              <a:gd name="connsiteY233" fmla="*/ 1271193 h 4712972"/>
              <a:gd name="connsiteX234" fmla="*/ 2474641 w 12192000"/>
              <a:gd name="connsiteY234" fmla="*/ 1064346 h 4712972"/>
              <a:gd name="connsiteX235" fmla="*/ 2474641 w 12192000"/>
              <a:gd name="connsiteY235" fmla="*/ 698436 h 4712972"/>
              <a:gd name="connsiteX236" fmla="*/ 2474641 w 12192000"/>
              <a:gd name="connsiteY236" fmla="*/ 429186 h 4712972"/>
              <a:gd name="connsiteX237" fmla="*/ 2680484 w 12192000"/>
              <a:gd name="connsiteY237" fmla="*/ 223430 h 4712972"/>
              <a:gd name="connsiteX238" fmla="*/ 6785468 w 12192000"/>
              <a:gd name="connsiteY238" fmla="*/ 0 h 4712972"/>
              <a:gd name="connsiteX239" fmla="*/ 6991311 w 12192000"/>
              <a:gd name="connsiteY239" fmla="*/ 207065 h 4712972"/>
              <a:gd name="connsiteX240" fmla="*/ 6991311 w 12192000"/>
              <a:gd name="connsiteY240" fmla="*/ 539810 h 4712972"/>
              <a:gd name="connsiteX241" fmla="*/ 6785468 w 12192000"/>
              <a:gd name="connsiteY241" fmla="*/ 746657 h 4712972"/>
              <a:gd name="connsiteX242" fmla="*/ 6579060 w 12192000"/>
              <a:gd name="connsiteY242" fmla="*/ 539810 h 4712972"/>
              <a:gd name="connsiteX243" fmla="*/ 6579060 w 12192000"/>
              <a:gd name="connsiteY243" fmla="*/ 207065 h 4712972"/>
              <a:gd name="connsiteX244" fmla="*/ 6785468 w 12192000"/>
              <a:gd name="connsiteY244" fmla="*/ 0 h 4712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Lst>
            <a:rect l="l" t="t" r="r" b="b"/>
            <a:pathLst>
              <a:path w="12192000" h="4712972">
                <a:moveTo>
                  <a:pt x="4929488" y="3728703"/>
                </a:moveTo>
                <a:cubicBezTo>
                  <a:pt x="4815824" y="3728703"/>
                  <a:pt x="4723646" y="3821435"/>
                  <a:pt x="4723646" y="3935768"/>
                </a:cubicBezTo>
                <a:cubicBezTo>
                  <a:pt x="4723646" y="4050101"/>
                  <a:pt x="4815824" y="4142833"/>
                  <a:pt x="4929488" y="4142833"/>
                </a:cubicBezTo>
                <a:cubicBezTo>
                  <a:pt x="5043720" y="4142833"/>
                  <a:pt x="5135897" y="4050101"/>
                  <a:pt x="5135897" y="3935768"/>
                </a:cubicBezTo>
                <a:cubicBezTo>
                  <a:pt x="5135897" y="3821435"/>
                  <a:pt x="5043720" y="3728703"/>
                  <a:pt x="4929488" y="3728703"/>
                </a:cubicBezTo>
                <a:close/>
                <a:moveTo>
                  <a:pt x="10192622" y="3272897"/>
                </a:moveTo>
                <a:cubicBezTo>
                  <a:pt x="10078391" y="3272897"/>
                  <a:pt x="9986213" y="3365411"/>
                  <a:pt x="9986213" y="3479744"/>
                </a:cubicBezTo>
                <a:cubicBezTo>
                  <a:pt x="9986213" y="3594078"/>
                  <a:pt x="10078391" y="3686810"/>
                  <a:pt x="10192622" y="3686810"/>
                </a:cubicBezTo>
                <a:cubicBezTo>
                  <a:pt x="10306288" y="3686810"/>
                  <a:pt x="10398465" y="3594078"/>
                  <a:pt x="10398465" y="3479744"/>
                </a:cubicBezTo>
                <a:cubicBezTo>
                  <a:pt x="10398465" y="3365411"/>
                  <a:pt x="10306288" y="3272897"/>
                  <a:pt x="10192622" y="3272897"/>
                </a:cubicBezTo>
                <a:close/>
                <a:moveTo>
                  <a:pt x="1123654" y="3272897"/>
                </a:moveTo>
                <a:cubicBezTo>
                  <a:pt x="1009988" y="3272897"/>
                  <a:pt x="917811" y="3365411"/>
                  <a:pt x="917811" y="3479744"/>
                </a:cubicBezTo>
                <a:cubicBezTo>
                  <a:pt x="917811" y="3594078"/>
                  <a:pt x="1009988" y="3686810"/>
                  <a:pt x="1123654" y="3686810"/>
                </a:cubicBezTo>
                <a:cubicBezTo>
                  <a:pt x="1237886" y="3686810"/>
                  <a:pt x="1330064" y="3594078"/>
                  <a:pt x="1330064" y="3479744"/>
                </a:cubicBezTo>
                <a:cubicBezTo>
                  <a:pt x="1330064" y="3365411"/>
                  <a:pt x="1237886" y="3272897"/>
                  <a:pt x="1123654" y="3272897"/>
                </a:cubicBezTo>
                <a:close/>
                <a:moveTo>
                  <a:pt x="3075770" y="2785017"/>
                </a:moveTo>
                <a:cubicBezTo>
                  <a:pt x="2961539" y="2785017"/>
                  <a:pt x="2869361" y="2877750"/>
                  <a:pt x="2869361" y="2992083"/>
                </a:cubicBezTo>
                <a:cubicBezTo>
                  <a:pt x="2869361" y="3106416"/>
                  <a:pt x="2961539" y="3199148"/>
                  <a:pt x="3075770" y="3199148"/>
                </a:cubicBezTo>
                <a:cubicBezTo>
                  <a:pt x="3189436" y="3199148"/>
                  <a:pt x="3281613" y="3106416"/>
                  <a:pt x="3281613" y="2992083"/>
                </a:cubicBezTo>
                <a:cubicBezTo>
                  <a:pt x="3281613" y="2877750"/>
                  <a:pt x="3189436" y="2785017"/>
                  <a:pt x="3075770" y="2785017"/>
                </a:cubicBezTo>
                <a:close/>
                <a:moveTo>
                  <a:pt x="5575293" y="2532350"/>
                </a:moveTo>
                <a:cubicBezTo>
                  <a:pt x="5467847" y="2532350"/>
                  <a:pt x="5379063" y="2616136"/>
                  <a:pt x="5370015" y="2722832"/>
                </a:cubicBezTo>
                <a:cubicBezTo>
                  <a:pt x="5368884" y="2728069"/>
                  <a:pt x="5368884" y="2734397"/>
                  <a:pt x="5368884" y="2739415"/>
                </a:cubicBezTo>
                <a:lnTo>
                  <a:pt x="5368884" y="2754689"/>
                </a:lnTo>
                <a:lnTo>
                  <a:pt x="5368884" y="3399886"/>
                </a:lnTo>
                <a:cubicBezTo>
                  <a:pt x="5368884" y="3514001"/>
                  <a:pt x="5461062" y="3606733"/>
                  <a:pt x="5575293" y="3606733"/>
                </a:cubicBezTo>
                <a:cubicBezTo>
                  <a:pt x="5688958" y="3606733"/>
                  <a:pt x="5781701" y="3514001"/>
                  <a:pt x="5781701" y="3399886"/>
                </a:cubicBezTo>
                <a:lnTo>
                  <a:pt x="5781701" y="2739415"/>
                </a:lnTo>
                <a:cubicBezTo>
                  <a:pt x="5781701" y="2625082"/>
                  <a:pt x="5688958" y="2532350"/>
                  <a:pt x="5575293" y="2532350"/>
                </a:cubicBezTo>
                <a:close/>
                <a:moveTo>
                  <a:pt x="8044277" y="2263099"/>
                </a:moveTo>
                <a:cubicBezTo>
                  <a:pt x="7930611" y="2263099"/>
                  <a:pt x="7838435" y="2355832"/>
                  <a:pt x="7838435" y="2470165"/>
                </a:cubicBezTo>
                <a:cubicBezTo>
                  <a:pt x="7838435" y="2584498"/>
                  <a:pt x="7930611" y="2677230"/>
                  <a:pt x="8044277" y="2677230"/>
                </a:cubicBezTo>
                <a:cubicBezTo>
                  <a:pt x="8158509" y="2677230"/>
                  <a:pt x="8250686" y="2584498"/>
                  <a:pt x="8250686" y="2470165"/>
                </a:cubicBezTo>
                <a:cubicBezTo>
                  <a:pt x="8250686" y="2355832"/>
                  <a:pt x="8158509" y="2263099"/>
                  <a:pt x="8044277" y="2263099"/>
                </a:cubicBezTo>
                <a:close/>
                <a:moveTo>
                  <a:pt x="5153993" y="539810"/>
                </a:moveTo>
                <a:cubicBezTo>
                  <a:pt x="5267660" y="539810"/>
                  <a:pt x="5359836" y="632542"/>
                  <a:pt x="5359836" y="746657"/>
                </a:cubicBezTo>
                <a:lnTo>
                  <a:pt x="5359836" y="1079402"/>
                </a:lnTo>
                <a:cubicBezTo>
                  <a:pt x="5359836" y="1193735"/>
                  <a:pt x="5267660" y="1286467"/>
                  <a:pt x="5153993" y="1286467"/>
                </a:cubicBezTo>
                <a:cubicBezTo>
                  <a:pt x="5039761" y="1286467"/>
                  <a:pt x="4947585" y="1193735"/>
                  <a:pt x="4947585" y="1079402"/>
                </a:cubicBezTo>
                <a:lnTo>
                  <a:pt x="4947585" y="746657"/>
                </a:lnTo>
                <a:cubicBezTo>
                  <a:pt x="4947585" y="632542"/>
                  <a:pt x="5039761" y="539810"/>
                  <a:pt x="5153993" y="539810"/>
                </a:cubicBezTo>
                <a:close/>
                <a:moveTo>
                  <a:pt x="1866725" y="318780"/>
                </a:moveTo>
                <a:cubicBezTo>
                  <a:pt x="1978129" y="323799"/>
                  <a:pt x="2062955" y="419149"/>
                  <a:pt x="2062955" y="530864"/>
                </a:cubicBezTo>
                <a:lnTo>
                  <a:pt x="2062955" y="749275"/>
                </a:lnTo>
                <a:lnTo>
                  <a:pt x="2062955" y="1875807"/>
                </a:lnTo>
                <a:lnTo>
                  <a:pt x="2062955" y="1927955"/>
                </a:lnTo>
                <a:lnTo>
                  <a:pt x="2062955" y="2152694"/>
                </a:lnTo>
                <a:cubicBezTo>
                  <a:pt x="2062955" y="2270736"/>
                  <a:pt x="2160221" y="2364777"/>
                  <a:pt x="2279543" y="2359759"/>
                </a:cubicBezTo>
                <a:cubicBezTo>
                  <a:pt x="2390946" y="2354522"/>
                  <a:pt x="2475772" y="2259390"/>
                  <a:pt x="2475772" y="2147675"/>
                </a:cubicBezTo>
                <a:lnTo>
                  <a:pt x="2475772" y="1877116"/>
                </a:lnTo>
                <a:lnTo>
                  <a:pt x="2475772" y="1794421"/>
                </a:lnTo>
                <a:cubicBezTo>
                  <a:pt x="2475772" y="1680306"/>
                  <a:pt x="2567949" y="1587574"/>
                  <a:pt x="2682180" y="1587574"/>
                </a:cubicBezTo>
                <a:cubicBezTo>
                  <a:pt x="2720069" y="1587574"/>
                  <a:pt x="2755130" y="1597610"/>
                  <a:pt x="2785668" y="1615502"/>
                </a:cubicBezTo>
                <a:cubicBezTo>
                  <a:pt x="2847873" y="1652377"/>
                  <a:pt x="2884630" y="1722199"/>
                  <a:pt x="2884630" y="1794421"/>
                </a:cubicBezTo>
                <a:lnTo>
                  <a:pt x="2884630" y="1878425"/>
                </a:lnTo>
                <a:lnTo>
                  <a:pt x="2884630" y="2374814"/>
                </a:lnTo>
                <a:cubicBezTo>
                  <a:pt x="2884630" y="2387688"/>
                  <a:pt x="2885761" y="2400343"/>
                  <a:pt x="2888023" y="2411689"/>
                </a:cubicBezTo>
                <a:cubicBezTo>
                  <a:pt x="2907250" y="2508349"/>
                  <a:pt x="2999428" y="2581880"/>
                  <a:pt x="3109700" y="2581880"/>
                </a:cubicBezTo>
                <a:cubicBezTo>
                  <a:pt x="3233546" y="2581880"/>
                  <a:pt x="3334770" y="2489148"/>
                  <a:pt x="3334770" y="2374814"/>
                </a:cubicBezTo>
                <a:lnTo>
                  <a:pt x="3334770" y="2303683"/>
                </a:lnTo>
                <a:lnTo>
                  <a:pt x="3334770" y="1878425"/>
                </a:lnTo>
                <a:lnTo>
                  <a:pt x="3334770" y="1602629"/>
                </a:lnTo>
                <a:cubicBezTo>
                  <a:pt x="3334770" y="1498551"/>
                  <a:pt x="3413375" y="1407128"/>
                  <a:pt x="3517428" y="1400800"/>
                </a:cubicBezTo>
                <a:cubicBezTo>
                  <a:pt x="3522518" y="1400800"/>
                  <a:pt x="3525910" y="1400800"/>
                  <a:pt x="3531000" y="1400800"/>
                </a:cubicBezTo>
                <a:cubicBezTo>
                  <a:pt x="3562668" y="1400800"/>
                  <a:pt x="3593205" y="1411055"/>
                  <a:pt x="3619784" y="1427420"/>
                </a:cubicBezTo>
                <a:cubicBezTo>
                  <a:pt x="3679162" y="1462985"/>
                  <a:pt x="3713657" y="1529098"/>
                  <a:pt x="3713657" y="1598920"/>
                </a:cubicBezTo>
                <a:lnTo>
                  <a:pt x="3713657" y="1879516"/>
                </a:lnTo>
                <a:lnTo>
                  <a:pt x="3713657" y="2183023"/>
                </a:lnTo>
                <a:cubicBezTo>
                  <a:pt x="3713657" y="2216188"/>
                  <a:pt x="3721009" y="2246735"/>
                  <a:pt x="3735147" y="2274664"/>
                </a:cubicBezTo>
                <a:cubicBezTo>
                  <a:pt x="3769076" y="2343176"/>
                  <a:pt x="3839764" y="2391397"/>
                  <a:pt x="3922328" y="2390088"/>
                </a:cubicBezTo>
                <a:cubicBezTo>
                  <a:pt x="4035994" y="2388779"/>
                  <a:pt x="4125909" y="2292337"/>
                  <a:pt x="4125909" y="2178004"/>
                </a:cubicBezTo>
                <a:lnTo>
                  <a:pt x="4125909" y="1967230"/>
                </a:lnTo>
                <a:lnTo>
                  <a:pt x="4125909" y="1879516"/>
                </a:lnTo>
                <a:lnTo>
                  <a:pt x="4125909" y="1305668"/>
                </a:lnTo>
                <a:cubicBezTo>
                  <a:pt x="4125909" y="1187407"/>
                  <a:pt x="4223741" y="1093366"/>
                  <a:pt x="4342496" y="1098603"/>
                </a:cubicBezTo>
                <a:cubicBezTo>
                  <a:pt x="4453901" y="1103621"/>
                  <a:pt x="4538725" y="1198972"/>
                  <a:pt x="4538725" y="1310686"/>
                </a:cubicBezTo>
                <a:lnTo>
                  <a:pt x="4538725" y="1879516"/>
                </a:lnTo>
                <a:lnTo>
                  <a:pt x="4538725" y="1967230"/>
                </a:lnTo>
                <a:lnTo>
                  <a:pt x="4538725" y="2542605"/>
                </a:lnTo>
                <a:cubicBezTo>
                  <a:pt x="4538725" y="2660647"/>
                  <a:pt x="4635992" y="2754689"/>
                  <a:pt x="4755314" y="2749452"/>
                </a:cubicBezTo>
                <a:cubicBezTo>
                  <a:pt x="4866718" y="2744434"/>
                  <a:pt x="4950978" y="2649301"/>
                  <a:pt x="4950978" y="2537368"/>
                </a:cubicBezTo>
                <a:lnTo>
                  <a:pt x="4950978" y="2061271"/>
                </a:lnTo>
                <a:lnTo>
                  <a:pt x="4950978" y="1880825"/>
                </a:lnTo>
                <a:lnTo>
                  <a:pt x="4950978" y="1728526"/>
                </a:lnTo>
                <a:cubicBezTo>
                  <a:pt x="4950978" y="1610266"/>
                  <a:pt x="5048809" y="1516443"/>
                  <a:pt x="5167566" y="1521461"/>
                </a:cubicBezTo>
                <a:cubicBezTo>
                  <a:pt x="5278969" y="1526479"/>
                  <a:pt x="5363795" y="1621830"/>
                  <a:pt x="5363795" y="1733545"/>
                </a:cubicBezTo>
                <a:lnTo>
                  <a:pt x="5363795" y="1878425"/>
                </a:lnTo>
                <a:lnTo>
                  <a:pt x="5363795" y="2058653"/>
                </a:lnTo>
                <a:lnTo>
                  <a:pt x="5363795" y="2154003"/>
                </a:lnTo>
                <a:cubicBezTo>
                  <a:pt x="5363795" y="2272045"/>
                  <a:pt x="5461062" y="2366087"/>
                  <a:pt x="5580382" y="2360850"/>
                </a:cubicBezTo>
                <a:cubicBezTo>
                  <a:pt x="5691786" y="2355832"/>
                  <a:pt x="5776611" y="2260699"/>
                  <a:pt x="5776611" y="2148766"/>
                </a:cubicBezTo>
                <a:lnTo>
                  <a:pt x="5776611" y="1906354"/>
                </a:lnTo>
                <a:lnTo>
                  <a:pt x="5776611" y="1878425"/>
                </a:lnTo>
                <a:lnTo>
                  <a:pt x="5776611" y="1077002"/>
                </a:lnTo>
                <a:cubicBezTo>
                  <a:pt x="5776611" y="958959"/>
                  <a:pt x="5873878" y="864918"/>
                  <a:pt x="5992634" y="869936"/>
                </a:cubicBezTo>
                <a:cubicBezTo>
                  <a:pt x="6104038" y="874955"/>
                  <a:pt x="6188863" y="970305"/>
                  <a:pt x="6188863" y="1082020"/>
                </a:cubicBezTo>
                <a:lnTo>
                  <a:pt x="6188863" y="1167115"/>
                </a:lnTo>
                <a:lnTo>
                  <a:pt x="6188863" y="1878425"/>
                </a:lnTo>
                <a:lnTo>
                  <a:pt x="6188863" y="1906354"/>
                </a:lnTo>
                <a:lnTo>
                  <a:pt x="6188863" y="2402743"/>
                </a:lnTo>
                <a:cubicBezTo>
                  <a:pt x="6188863" y="2521004"/>
                  <a:pt x="6286695" y="2614827"/>
                  <a:pt x="6405450" y="2609808"/>
                </a:cubicBezTo>
                <a:cubicBezTo>
                  <a:pt x="6516854" y="2604790"/>
                  <a:pt x="6601680" y="2509440"/>
                  <a:pt x="6601680" y="2397725"/>
                </a:cubicBezTo>
                <a:lnTo>
                  <a:pt x="6601680" y="1950647"/>
                </a:lnTo>
                <a:lnTo>
                  <a:pt x="6601680" y="1879516"/>
                </a:lnTo>
                <a:lnTo>
                  <a:pt x="6601680" y="1202681"/>
                </a:lnTo>
                <a:cubicBezTo>
                  <a:pt x="6601680" y="1084638"/>
                  <a:pt x="6698946" y="990597"/>
                  <a:pt x="6818268" y="995615"/>
                </a:cubicBezTo>
                <a:cubicBezTo>
                  <a:pt x="6929671" y="1000852"/>
                  <a:pt x="7014497" y="1095984"/>
                  <a:pt x="7014497" y="1207699"/>
                </a:cubicBezTo>
                <a:lnTo>
                  <a:pt x="7014497" y="1240865"/>
                </a:lnTo>
                <a:lnTo>
                  <a:pt x="7014497" y="1879516"/>
                </a:lnTo>
                <a:lnTo>
                  <a:pt x="7014497" y="1950647"/>
                </a:lnTo>
                <a:lnTo>
                  <a:pt x="7014497" y="2761016"/>
                </a:lnTo>
                <a:cubicBezTo>
                  <a:pt x="7014497" y="2879059"/>
                  <a:pt x="7111764" y="2973100"/>
                  <a:pt x="7230519" y="2968082"/>
                </a:cubicBezTo>
                <a:cubicBezTo>
                  <a:pt x="7341923" y="2962845"/>
                  <a:pt x="7426748" y="2867713"/>
                  <a:pt x="7426748" y="2755998"/>
                </a:cubicBezTo>
                <a:lnTo>
                  <a:pt x="7426748" y="2321575"/>
                </a:lnTo>
                <a:lnTo>
                  <a:pt x="7426748" y="1935373"/>
                </a:lnTo>
                <a:lnTo>
                  <a:pt x="7426748" y="1879516"/>
                </a:lnTo>
                <a:lnTo>
                  <a:pt x="7426748" y="1240865"/>
                </a:lnTo>
                <a:lnTo>
                  <a:pt x="7426748" y="1106239"/>
                </a:lnTo>
                <a:cubicBezTo>
                  <a:pt x="7426748" y="987979"/>
                  <a:pt x="7524580" y="894156"/>
                  <a:pt x="7643336" y="899174"/>
                </a:cubicBezTo>
                <a:cubicBezTo>
                  <a:pt x="7754740" y="904193"/>
                  <a:pt x="7839566" y="999543"/>
                  <a:pt x="7839566" y="1111258"/>
                </a:cubicBezTo>
                <a:lnTo>
                  <a:pt x="7839566" y="1261157"/>
                </a:lnTo>
                <a:lnTo>
                  <a:pt x="7839566" y="1882134"/>
                </a:lnTo>
                <a:lnTo>
                  <a:pt x="7839566" y="1922718"/>
                </a:lnTo>
                <a:cubicBezTo>
                  <a:pt x="7839566" y="2040979"/>
                  <a:pt x="7936832" y="2134802"/>
                  <a:pt x="8056153" y="2129783"/>
                </a:cubicBezTo>
                <a:cubicBezTo>
                  <a:pt x="8167557" y="2124765"/>
                  <a:pt x="8251817" y="2029415"/>
                  <a:pt x="8251817" y="1917700"/>
                </a:cubicBezTo>
                <a:lnTo>
                  <a:pt x="8251817" y="1883443"/>
                </a:lnTo>
                <a:lnTo>
                  <a:pt x="8251817" y="1468222"/>
                </a:lnTo>
                <a:cubicBezTo>
                  <a:pt x="8251817" y="1349961"/>
                  <a:pt x="8349649" y="1243265"/>
                  <a:pt x="8468405" y="1248501"/>
                </a:cubicBezTo>
                <a:cubicBezTo>
                  <a:pt x="8579808" y="1253520"/>
                  <a:pt x="8677075" y="1348652"/>
                  <a:pt x="8677075" y="1460585"/>
                </a:cubicBezTo>
                <a:lnTo>
                  <a:pt x="8677075" y="1869479"/>
                </a:lnTo>
                <a:lnTo>
                  <a:pt x="8677075" y="1882134"/>
                </a:lnTo>
                <a:lnTo>
                  <a:pt x="8677075" y="2466237"/>
                </a:lnTo>
                <a:cubicBezTo>
                  <a:pt x="8677075" y="2579480"/>
                  <a:pt x="8764727" y="2675921"/>
                  <a:pt x="8877263" y="2678539"/>
                </a:cubicBezTo>
                <a:cubicBezTo>
                  <a:pt x="8882352" y="2678539"/>
                  <a:pt x="8887442" y="2678539"/>
                  <a:pt x="8891400" y="2678539"/>
                </a:cubicBezTo>
                <a:cubicBezTo>
                  <a:pt x="8994887" y="2674612"/>
                  <a:pt x="9075754" y="2584498"/>
                  <a:pt x="9075754" y="2480420"/>
                </a:cubicBezTo>
                <a:lnTo>
                  <a:pt x="9075754" y="2275755"/>
                </a:lnTo>
                <a:lnTo>
                  <a:pt x="9075754" y="1880825"/>
                </a:lnTo>
                <a:lnTo>
                  <a:pt x="9075754" y="872555"/>
                </a:lnTo>
                <a:cubicBezTo>
                  <a:pt x="9075754" y="754294"/>
                  <a:pt x="9173586" y="660471"/>
                  <a:pt x="9292342" y="665489"/>
                </a:cubicBezTo>
                <a:cubicBezTo>
                  <a:pt x="9403746" y="670508"/>
                  <a:pt x="9488571" y="765858"/>
                  <a:pt x="9488571" y="877573"/>
                </a:cubicBezTo>
                <a:lnTo>
                  <a:pt x="9488571" y="1098603"/>
                </a:lnTo>
                <a:lnTo>
                  <a:pt x="9488571" y="1879516"/>
                </a:lnTo>
                <a:lnTo>
                  <a:pt x="9488571" y="2274664"/>
                </a:lnTo>
                <a:lnTo>
                  <a:pt x="9488571" y="2500712"/>
                </a:lnTo>
                <a:cubicBezTo>
                  <a:pt x="9488571" y="2618754"/>
                  <a:pt x="9585838" y="2712796"/>
                  <a:pt x="9705159" y="2707559"/>
                </a:cubicBezTo>
                <a:cubicBezTo>
                  <a:pt x="9816563" y="2702540"/>
                  <a:pt x="9901388" y="2607408"/>
                  <a:pt x="9901388" y="2495475"/>
                </a:cubicBezTo>
                <a:lnTo>
                  <a:pt x="9901388" y="2114510"/>
                </a:lnTo>
                <a:lnTo>
                  <a:pt x="9901388" y="2010432"/>
                </a:lnTo>
                <a:cubicBezTo>
                  <a:pt x="9901388" y="2010432"/>
                  <a:pt x="9901388" y="1972248"/>
                  <a:pt x="9901388" y="1951956"/>
                </a:cubicBezTo>
                <a:lnTo>
                  <a:pt x="9901388" y="1879516"/>
                </a:lnTo>
                <a:lnTo>
                  <a:pt x="9901388" y="1317014"/>
                </a:lnTo>
                <a:cubicBezTo>
                  <a:pt x="9901388" y="1296722"/>
                  <a:pt x="9904781" y="1277521"/>
                  <a:pt x="9909870" y="1258538"/>
                </a:cubicBezTo>
                <a:cubicBezTo>
                  <a:pt x="9935318" y="1172134"/>
                  <a:pt x="10004875" y="1109949"/>
                  <a:pt x="10098749" y="1109949"/>
                </a:cubicBezTo>
                <a:lnTo>
                  <a:pt x="10107797" y="1109949"/>
                </a:lnTo>
                <a:cubicBezTo>
                  <a:pt x="10221462" y="1109949"/>
                  <a:pt x="10313640" y="1202681"/>
                  <a:pt x="10313640" y="1317014"/>
                </a:cubicBezTo>
                <a:lnTo>
                  <a:pt x="10313640" y="1879516"/>
                </a:lnTo>
                <a:lnTo>
                  <a:pt x="10313640" y="2114510"/>
                </a:lnTo>
                <a:lnTo>
                  <a:pt x="10313640" y="2636428"/>
                </a:lnTo>
                <a:cubicBezTo>
                  <a:pt x="10313640" y="2754689"/>
                  <a:pt x="10411472" y="2848512"/>
                  <a:pt x="10530227" y="2843493"/>
                </a:cubicBezTo>
                <a:cubicBezTo>
                  <a:pt x="10641632" y="2838475"/>
                  <a:pt x="10726456" y="2743124"/>
                  <a:pt x="10726456" y="2631409"/>
                </a:cubicBezTo>
                <a:lnTo>
                  <a:pt x="10726456" y="1930355"/>
                </a:lnTo>
                <a:lnTo>
                  <a:pt x="10726456" y="1878425"/>
                </a:lnTo>
                <a:lnTo>
                  <a:pt x="10726456" y="1234537"/>
                </a:lnTo>
                <a:lnTo>
                  <a:pt x="10726456" y="527155"/>
                </a:lnTo>
                <a:cubicBezTo>
                  <a:pt x="10726456" y="408894"/>
                  <a:pt x="10823724" y="314853"/>
                  <a:pt x="10943044" y="320089"/>
                </a:cubicBezTo>
                <a:cubicBezTo>
                  <a:pt x="11054448" y="325108"/>
                  <a:pt x="11139274" y="420458"/>
                  <a:pt x="11139274" y="532173"/>
                </a:cubicBezTo>
                <a:lnTo>
                  <a:pt x="11139274" y="750585"/>
                </a:lnTo>
                <a:lnTo>
                  <a:pt x="11139274" y="1877116"/>
                </a:lnTo>
                <a:lnTo>
                  <a:pt x="11139274" y="1929046"/>
                </a:lnTo>
                <a:lnTo>
                  <a:pt x="11139274" y="2154003"/>
                </a:lnTo>
                <a:cubicBezTo>
                  <a:pt x="11139274" y="2272045"/>
                  <a:pt x="11236540" y="2366087"/>
                  <a:pt x="11355295" y="2360850"/>
                </a:cubicBezTo>
                <a:cubicBezTo>
                  <a:pt x="11466700" y="2355832"/>
                  <a:pt x="11551526" y="2260699"/>
                  <a:pt x="11551526" y="2148766"/>
                </a:cubicBezTo>
                <a:lnTo>
                  <a:pt x="11551526" y="1878425"/>
                </a:lnTo>
                <a:lnTo>
                  <a:pt x="11551526" y="1795730"/>
                </a:lnTo>
                <a:cubicBezTo>
                  <a:pt x="11551526" y="1681397"/>
                  <a:pt x="11644268" y="1588664"/>
                  <a:pt x="11757934" y="1588664"/>
                </a:cubicBezTo>
                <a:cubicBezTo>
                  <a:pt x="11795823" y="1588664"/>
                  <a:pt x="11831449" y="1598920"/>
                  <a:pt x="11861987" y="1616811"/>
                </a:cubicBezTo>
                <a:cubicBezTo>
                  <a:pt x="11923626" y="1653468"/>
                  <a:pt x="11960384" y="1723290"/>
                  <a:pt x="11960384" y="1795730"/>
                </a:cubicBezTo>
                <a:lnTo>
                  <a:pt x="11960384" y="1879516"/>
                </a:lnTo>
                <a:lnTo>
                  <a:pt x="11960384" y="2376124"/>
                </a:lnTo>
                <a:cubicBezTo>
                  <a:pt x="11960384" y="2388779"/>
                  <a:pt x="11961515" y="2401652"/>
                  <a:pt x="11964342" y="2412998"/>
                </a:cubicBezTo>
                <a:cubicBezTo>
                  <a:pt x="11983004" y="2509440"/>
                  <a:pt x="12075747" y="2583189"/>
                  <a:pt x="12186019" y="2583189"/>
                </a:cubicBezTo>
                <a:lnTo>
                  <a:pt x="12192000" y="2582646"/>
                </a:lnTo>
                <a:lnTo>
                  <a:pt x="12192000" y="2791651"/>
                </a:lnTo>
                <a:lnTo>
                  <a:pt x="12180788" y="2788590"/>
                </a:lnTo>
                <a:cubicBezTo>
                  <a:pt x="12168913" y="2786326"/>
                  <a:pt x="12156613" y="2785017"/>
                  <a:pt x="12144172" y="2785017"/>
                </a:cubicBezTo>
                <a:cubicBezTo>
                  <a:pt x="12028810" y="2785017"/>
                  <a:pt x="11934936" y="2880368"/>
                  <a:pt x="11937763" y="2996010"/>
                </a:cubicBezTo>
                <a:cubicBezTo>
                  <a:pt x="11938895" y="3098779"/>
                  <a:pt x="12017500" y="3185184"/>
                  <a:pt x="12118724" y="3197839"/>
                </a:cubicBezTo>
                <a:cubicBezTo>
                  <a:pt x="12135689" y="3199803"/>
                  <a:pt x="12152513" y="3199803"/>
                  <a:pt x="12168701" y="3197894"/>
                </a:cubicBezTo>
                <a:lnTo>
                  <a:pt x="12192000" y="3192139"/>
                </a:lnTo>
                <a:lnTo>
                  <a:pt x="12192000" y="4712972"/>
                </a:lnTo>
                <a:lnTo>
                  <a:pt x="9068402" y="4712972"/>
                </a:lnTo>
                <a:lnTo>
                  <a:pt x="0" y="4712972"/>
                </a:lnTo>
                <a:lnTo>
                  <a:pt x="0" y="2275755"/>
                </a:lnTo>
                <a:lnTo>
                  <a:pt x="0" y="1880825"/>
                </a:lnTo>
                <a:lnTo>
                  <a:pt x="0" y="872555"/>
                </a:lnTo>
                <a:cubicBezTo>
                  <a:pt x="0" y="754294"/>
                  <a:pt x="97267" y="660471"/>
                  <a:pt x="216588" y="665489"/>
                </a:cubicBezTo>
                <a:cubicBezTo>
                  <a:pt x="327992" y="670508"/>
                  <a:pt x="412818" y="765858"/>
                  <a:pt x="412818" y="877573"/>
                </a:cubicBezTo>
                <a:lnTo>
                  <a:pt x="412818" y="1098603"/>
                </a:lnTo>
                <a:lnTo>
                  <a:pt x="412818" y="1879516"/>
                </a:lnTo>
                <a:lnTo>
                  <a:pt x="412818" y="2274664"/>
                </a:lnTo>
                <a:lnTo>
                  <a:pt x="412818" y="2500712"/>
                </a:lnTo>
                <a:cubicBezTo>
                  <a:pt x="412818" y="2618754"/>
                  <a:pt x="510084" y="2712796"/>
                  <a:pt x="628839" y="2707559"/>
                </a:cubicBezTo>
                <a:cubicBezTo>
                  <a:pt x="740244" y="2702540"/>
                  <a:pt x="825069" y="2607408"/>
                  <a:pt x="825069" y="2495475"/>
                </a:cubicBezTo>
                <a:lnTo>
                  <a:pt x="825069" y="2114510"/>
                </a:lnTo>
                <a:lnTo>
                  <a:pt x="825069" y="2010432"/>
                </a:lnTo>
                <a:cubicBezTo>
                  <a:pt x="825069" y="2010432"/>
                  <a:pt x="825069" y="1963520"/>
                  <a:pt x="825069" y="1943010"/>
                </a:cubicBezTo>
                <a:lnTo>
                  <a:pt x="825069" y="1870788"/>
                </a:lnTo>
                <a:lnTo>
                  <a:pt x="825069" y="1308068"/>
                </a:lnTo>
                <a:cubicBezTo>
                  <a:pt x="825069" y="1287776"/>
                  <a:pt x="829028" y="1268793"/>
                  <a:pt x="834117" y="1249592"/>
                </a:cubicBezTo>
                <a:cubicBezTo>
                  <a:pt x="859565" y="1163406"/>
                  <a:pt x="937604" y="1101003"/>
                  <a:pt x="1031478" y="1101003"/>
                </a:cubicBezTo>
                <a:cubicBezTo>
                  <a:pt x="1145143" y="1101003"/>
                  <a:pt x="1237886" y="1193735"/>
                  <a:pt x="1237886" y="1308068"/>
                </a:cubicBezTo>
                <a:lnTo>
                  <a:pt x="1237886" y="1870788"/>
                </a:lnTo>
                <a:lnTo>
                  <a:pt x="1237886" y="1879516"/>
                </a:lnTo>
                <a:lnTo>
                  <a:pt x="1237886" y="2114510"/>
                </a:lnTo>
                <a:lnTo>
                  <a:pt x="1237886" y="2635337"/>
                </a:lnTo>
                <a:cubicBezTo>
                  <a:pt x="1237886" y="2753379"/>
                  <a:pt x="1335153" y="2847421"/>
                  <a:pt x="1454473" y="2842184"/>
                </a:cubicBezTo>
                <a:cubicBezTo>
                  <a:pt x="1565878" y="2837166"/>
                  <a:pt x="1650138" y="2742033"/>
                  <a:pt x="1650138" y="2630100"/>
                </a:cubicBezTo>
                <a:lnTo>
                  <a:pt x="1650138" y="1929046"/>
                </a:lnTo>
                <a:lnTo>
                  <a:pt x="1650138" y="1877116"/>
                </a:lnTo>
                <a:lnTo>
                  <a:pt x="1650138" y="1233228"/>
                </a:lnTo>
                <a:lnTo>
                  <a:pt x="1650138" y="525846"/>
                </a:lnTo>
                <a:cubicBezTo>
                  <a:pt x="1650138" y="407585"/>
                  <a:pt x="1747970" y="313762"/>
                  <a:pt x="1866725" y="318780"/>
                </a:cubicBezTo>
                <a:close/>
                <a:moveTo>
                  <a:pt x="8469535" y="226048"/>
                </a:moveTo>
                <a:cubicBezTo>
                  <a:pt x="8583766" y="226048"/>
                  <a:pt x="8675944" y="318780"/>
                  <a:pt x="8675944" y="433114"/>
                </a:cubicBezTo>
                <a:lnTo>
                  <a:pt x="8675944" y="765858"/>
                </a:lnTo>
                <a:cubicBezTo>
                  <a:pt x="8675944" y="880191"/>
                  <a:pt x="8583766" y="972923"/>
                  <a:pt x="8469535" y="972923"/>
                </a:cubicBezTo>
                <a:cubicBezTo>
                  <a:pt x="8355869" y="972923"/>
                  <a:pt x="8263693" y="880191"/>
                  <a:pt x="8263693" y="765858"/>
                </a:cubicBezTo>
                <a:lnTo>
                  <a:pt x="8263693" y="433114"/>
                </a:lnTo>
                <a:cubicBezTo>
                  <a:pt x="8263693" y="318780"/>
                  <a:pt x="8355869" y="226048"/>
                  <a:pt x="8469535" y="226048"/>
                </a:cubicBezTo>
                <a:close/>
                <a:moveTo>
                  <a:pt x="2680484" y="223430"/>
                </a:moveTo>
                <a:cubicBezTo>
                  <a:pt x="2786799" y="223430"/>
                  <a:pt x="2873321" y="302198"/>
                  <a:pt x="2885761" y="405185"/>
                </a:cubicBezTo>
                <a:cubicBezTo>
                  <a:pt x="2884630" y="414131"/>
                  <a:pt x="2882934" y="422858"/>
                  <a:pt x="2882934" y="431804"/>
                </a:cubicBezTo>
                <a:lnTo>
                  <a:pt x="2882934" y="1103621"/>
                </a:lnTo>
                <a:cubicBezTo>
                  <a:pt x="2865403" y="1198972"/>
                  <a:pt x="2781709" y="1271193"/>
                  <a:pt x="2680484" y="1271193"/>
                </a:cubicBezTo>
                <a:cubicBezTo>
                  <a:pt x="2566818" y="1271193"/>
                  <a:pt x="2474641" y="1178461"/>
                  <a:pt x="2474641" y="1064346"/>
                </a:cubicBezTo>
                <a:lnTo>
                  <a:pt x="2474641" y="698436"/>
                </a:lnTo>
                <a:lnTo>
                  <a:pt x="2474641" y="429186"/>
                </a:lnTo>
                <a:cubicBezTo>
                  <a:pt x="2474641" y="314853"/>
                  <a:pt x="2566818" y="222339"/>
                  <a:pt x="2680484" y="223430"/>
                </a:cubicBezTo>
                <a:close/>
                <a:moveTo>
                  <a:pt x="6785468" y="0"/>
                </a:moveTo>
                <a:cubicBezTo>
                  <a:pt x="6899134" y="0"/>
                  <a:pt x="6991311" y="92732"/>
                  <a:pt x="6991311" y="207065"/>
                </a:cubicBezTo>
                <a:lnTo>
                  <a:pt x="6991311" y="539810"/>
                </a:lnTo>
                <a:cubicBezTo>
                  <a:pt x="6991311" y="654143"/>
                  <a:pt x="6899134" y="746657"/>
                  <a:pt x="6785468" y="746657"/>
                </a:cubicBezTo>
                <a:cubicBezTo>
                  <a:pt x="6671236" y="746657"/>
                  <a:pt x="6579060" y="654143"/>
                  <a:pt x="6579060" y="539810"/>
                </a:cubicBezTo>
                <a:lnTo>
                  <a:pt x="6579060" y="207065"/>
                </a:lnTo>
                <a:cubicBezTo>
                  <a:pt x="6579060" y="92732"/>
                  <a:pt x="6671236" y="0"/>
                  <a:pt x="6785468" y="0"/>
                </a:cubicBezTo>
                <a:close/>
              </a:path>
            </a:pathLst>
          </a:custGeom>
          <a:solidFill>
            <a:srgbClr val="00B0F0"/>
          </a:solid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252566"/>
            <a:ext cx="10515600" cy="131032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1589881"/>
            <a:ext cx="10515600" cy="73240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8D7B6FE4-17D4-6D47-A0FD-A7C4E784AE3D}"/>
              </a:ext>
            </a:extLst>
          </p:cNvPr>
          <p:cNvSpPr>
            <a:spLocks noGrp="1"/>
          </p:cNvSpPr>
          <p:nvPr>
            <p:ph type="pic" sz="quarter" idx="13"/>
          </p:nvPr>
        </p:nvSpPr>
        <p:spPr>
          <a:xfrm>
            <a:off x="2" y="2"/>
            <a:ext cx="12191999" cy="4093201"/>
          </a:xfrm>
          <a:custGeom>
            <a:avLst/>
            <a:gdLst>
              <a:gd name="connsiteX0" fmla="*/ 1216378 w 12191999"/>
              <a:gd name="connsiteY0" fmla="*/ 3361731 h 4093201"/>
              <a:gd name="connsiteX1" fmla="*/ 1422400 w 12191999"/>
              <a:gd name="connsiteY1" fmla="*/ 3568665 h 4093201"/>
              <a:gd name="connsiteX2" fmla="*/ 1216378 w 12191999"/>
              <a:gd name="connsiteY2" fmla="*/ 3775788 h 4093201"/>
              <a:gd name="connsiteX3" fmla="*/ 1010356 w 12191999"/>
              <a:gd name="connsiteY3" fmla="*/ 3568665 h 4093201"/>
              <a:gd name="connsiteX4" fmla="*/ 1216378 w 12191999"/>
              <a:gd name="connsiteY4" fmla="*/ 3361731 h 4093201"/>
              <a:gd name="connsiteX5" fmla="*/ 9447107 w 12191999"/>
              <a:gd name="connsiteY5" fmla="*/ 3335011 h 4093201"/>
              <a:gd name="connsiteX6" fmla="*/ 9652564 w 12191999"/>
              <a:gd name="connsiteY6" fmla="*/ 3541945 h 4093201"/>
              <a:gd name="connsiteX7" fmla="*/ 9447107 w 12191999"/>
              <a:gd name="connsiteY7" fmla="*/ 3749069 h 4093201"/>
              <a:gd name="connsiteX8" fmla="*/ 9241084 w 12191999"/>
              <a:gd name="connsiteY8" fmla="*/ 3541945 h 4093201"/>
              <a:gd name="connsiteX9" fmla="*/ 9447107 w 12191999"/>
              <a:gd name="connsiteY9" fmla="*/ 3335011 h 4093201"/>
              <a:gd name="connsiteX10" fmla="*/ 2862298 w 12191999"/>
              <a:gd name="connsiteY10" fmla="*/ 3044129 h 4093201"/>
              <a:gd name="connsiteX11" fmla="*/ 3068320 w 12191999"/>
              <a:gd name="connsiteY11" fmla="*/ 3251252 h 4093201"/>
              <a:gd name="connsiteX12" fmla="*/ 3068320 w 12191999"/>
              <a:gd name="connsiteY12" fmla="*/ 3610544 h 4093201"/>
              <a:gd name="connsiteX13" fmla="*/ 3068320 w 12191999"/>
              <a:gd name="connsiteY13" fmla="*/ 3886267 h 4093201"/>
              <a:gd name="connsiteX14" fmla="*/ 2862298 w 12191999"/>
              <a:gd name="connsiteY14" fmla="*/ 4093201 h 4093201"/>
              <a:gd name="connsiteX15" fmla="*/ 2656840 w 12191999"/>
              <a:gd name="connsiteY15" fmla="*/ 3886267 h 4093201"/>
              <a:gd name="connsiteX16" fmla="*/ 2656840 w 12191999"/>
              <a:gd name="connsiteY16" fmla="*/ 3610544 h 4093201"/>
              <a:gd name="connsiteX17" fmla="*/ 2656840 w 12191999"/>
              <a:gd name="connsiteY17" fmla="*/ 3251252 h 4093201"/>
              <a:gd name="connsiteX18" fmla="*/ 2862298 w 12191999"/>
              <a:gd name="connsiteY18" fmla="*/ 3044129 h 4093201"/>
              <a:gd name="connsiteX19" fmla="*/ 11093027 w 12191999"/>
              <a:gd name="connsiteY19" fmla="*/ 3017599 h 4093201"/>
              <a:gd name="connsiteX20" fmla="*/ 11299049 w 12191999"/>
              <a:gd name="connsiteY20" fmla="*/ 3224533 h 4093201"/>
              <a:gd name="connsiteX21" fmla="*/ 11299049 w 12191999"/>
              <a:gd name="connsiteY21" fmla="*/ 3584014 h 4093201"/>
              <a:gd name="connsiteX22" fmla="*/ 11299049 w 12191999"/>
              <a:gd name="connsiteY22" fmla="*/ 3859548 h 4093201"/>
              <a:gd name="connsiteX23" fmla="*/ 11093027 w 12191999"/>
              <a:gd name="connsiteY23" fmla="*/ 4066482 h 4093201"/>
              <a:gd name="connsiteX24" fmla="*/ 10887004 w 12191999"/>
              <a:gd name="connsiteY24" fmla="*/ 3859548 h 4093201"/>
              <a:gd name="connsiteX25" fmla="*/ 10887004 w 12191999"/>
              <a:gd name="connsiteY25" fmla="*/ 3584014 h 4093201"/>
              <a:gd name="connsiteX26" fmla="*/ 10887004 w 12191999"/>
              <a:gd name="connsiteY26" fmla="*/ 3224533 h 4093201"/>
              <a:gd name="connsiteX27" fmla="*/ 11093027 w 12191999"/>
              <a:gd name="connsiteY27" fmla="*/ 3017599 h 4093201"/>
              <a:gd name="connsiteX28" fmla="*/ 5331178 w 12191999"/>
              <a:gd name="connsiteY28" fmla="*/ 2975530 h 4093201"/>
              <a:gd name="connsiteX29" fmla="*/ 5537200 w 12191999"/>
              <a:gd name="connsiteY29" fmla="*/ 3182653 h 4093201"/>
              <a:gd name="connsiteX30" fmla="*/ 5537200 w 12191999"/>
              <a:gd name="connsiteY30" fmla="*/ 3515415 h 4093201"/>
              <a:gd name="connsiteX31" fmla="*/ 5331178 w 12191999"/>
              <a:gd name="connsiteY31" fmla="*/ 3722349 h 4093201"/>
              <a:gd name="connsiteX32" fmla="*/ 5125156 w 12191999"/>
              <a:gd name="connsiteY32" fmla="*/ 3515415 h 4093201"/>
              <a:gd name="connsiteX33" fmla="*/ 5125156 w 12191999"/>
              <a:gd name="connsiteY33" fmla="*/ 3182653 h 4093201"/>
              <a:gd name="connsiteX34" fmla="*/ 5331178 w 12191999"/>
              <a:gd name="connsiteY34" fmla="*/ 2975530 h 4093201"/>
              <a:gd name="connsiteX35" fmla="*/ 2450818 w 12191999"/>
              <a:gd name="connsiteY35" fmla="*/ 1281399 h 4093201"/>
              <a:gd name="connsiteX36" fmla="*/ 2244796 w 12191999"/>
              <a:gd name="connsiteY36" fmla="*/ 1488522 h 4093201"/>
              <a:gd name="connsiteX37" fmla="*/ 2450818 w 12191999"/>
              <a:gd name="connsiteY37" fmla="*/ 1695457 h 4093201"/>
              <a:gd name="connsiteX38" fmla="*/ 2656840 w 12191999"/>
              <a:gd name="connsiteY38" fmla="*/ 1488522 h 4093201"/>
              <a:gd name="connsiteX39" fmla="*/ 2450818 w 12191999"/>
              <a:gd name="connsiteY39" fmla="*/ 1281399 h 4093201"/>
              <a:gd name="connsiteX40" fmla="*/ 4919134 w 12191999"/>
              <a:gd name="connsiteY40" fmla="*/ 1257332 h 4093201"/>
              <a:gd name="connsiteX41" fmla="*/ 4713111 w 12191999"/>
              <a:gd name="connsiteY41" fmla="*/ 1464266 h 4093201"/>
              <a:gd name="connsiteX42" fmla="*/ 4919134 w 12191999"/>
              <a:gd name="connsiteY42" fmla="*/ 1671390 h 4093201"/>
              <a:gd name="connsiteX43" fmla="*/ 5125156 w 12191999"/>
              <a:gd name="connsiteY43" fmla="*/ 1464266 h 4093201"/>
              <a:gd name="connsiteX44" fmla="*/ 4919134 w 12191999"/>
              <a:gd name="connsiteY44" fmla="*/ 1257332 h 4093201"/>
              <a:gd name="connsiteX45" fmla="*/ 10680982 w 12191999"/>
              <a:gd name="connsiteY45" fmla="*/ 1254679 h 4093201"/>
              <a:gd name="connsiteX46" fmla="*/ 10474960 w 12191999"/>
              <a:gd name="connsiteY46" fmla="*/ 1461803 h 4093201"/>
              <a:gd name="connsiteX47" fmla="*/ 10680982 w 12191999"/>
              <a:gd name="connsiteY47" fmla="*/ 1668737 h 4093201"/>
              <a:gd name="connsiteX48" fmla="*/ 10887004 w 12191999"/>
              <a:gd name="connsiteY48" fmla="*/ 1461803 h 4093201"/>
              <a:gd name="connsiteX49" fmla="*/ 10680982 w 12191999"/>
              <a:gd name="connsiteY49" fmla="*/ 1254679 h 4093201"/>
              <a:gd name="connsiteX50" fmla="*/ 8211538 w 12191999"/>
              <a:gd name="connsiteY50" fmla="*/ 838158 h 4093201"/>
              <a:gd name="connsiteX51" fmla="*/ 8005516 w 12191999"/>
              <a:gd name="connsiteY51" fmla="*/ 1045282 h 4093201"/>
              <a:gd name="connsiteX52" fmla="*/ 8005516 w 12191999"/>
              <a:gd name="connsiteY52" fmla="*/ 1706827 h 4093201"/>
              <a:gd name="connsiteX53" fmla="*/ 8211538 w 12191999"/>
              <a:gd name="connsiteY53" fmla="*/ 1913950 h 4093201"/>
              <a:gd name="connsiteX54" fmla="*/ 8416996 w 12191999"/>
              <a:gd name="connsiteY54" fmla="*/ 1706827 h 4093201"/>
              <a:gd name="connsiteX55" fmla="*/ 8416996 w 12191999"/>
              <a:gd name="connsiteY55" fmla="*/ 1045282 h 4093201"/>
              <a:gd name="connsiteX56" fmla="*/ 8211538 w 12191999"/>
              <a:gd name="connsiteY56" fmla="*/ 838158 h 4093201"/>
              <a:gd name="connsiteX57" fmla="*/ 1216378 w 12191999"/>
              <a:gd name="connsiteY57" fmla="*/ 497816 h 4093201"/>
              <a:gd name="connsiteX58" fmla="*/ 1010356 w 12191999"/>
              <a:gd name="connsiteY58" fmla="*/ 704750 h 4093201"/>
              <a:gd name="connsiteX59" fmla="*/ 1216378 w 12191999"/>
              <a:gd name="connsiteY59" fmla="*/ 911874 h 4093201"/>
              <a:gd name="connsiteX60" fmla="*/ 1422400 w 12191999"/>
              <a:gd name="connsiteY60" fmla="*/ 704750 h 4093201"/>
              <a:gd name="connsiteX61" fmla="*/ 1216378 w 12191999"/>
              <a:gd name="connsiteY61" fmla="*/ 497816 h 4093201"/>
              <a:gd name="connsiteX62" fmla="*/ 9447107 w 12191999"/>
              <a:gd name="connsiteY62" fmla="*/ 469959 h 4093201"/>
              <a:gd name="connsiteX63" fmla="*/ 9241084 w 12191999"/>
              <a:gd name="connsiteY63" fmla="*/ 676893 h 4093201"/>
              <a:gd name="connsiteX64" fmla="*/ 9447107 w 12191999"/>
              <a:gd name="connsiteY64" fmla="*/ 883828 h 4093201"/>
              <a:gd name="connsiteX65" fmla="*/ 9652564 w 12191999"/>
              <a:gd name="connsiteY65" fmla="*/ 676893 h 4093201"/>
              <a:gd name="connsiteX66" fmla="*/ 9447107 w 12191999"/>
              <a:gd name="connsiteY66" fmla="*/ 469959 h 4093201"/>
              <a:gd name="connsiteX67" fmla="*/ 0 w 12191999"/>
              <a:gd name="connsiteY67" fmla="*/ 0 h 4093201"/>
              <a:gd name="connsiteX68" fmla="*/ 12191999 w 12191999"/>
              <a:gd name="connsiteY68" fmla="*/ 0 h 4093201"/>
              <a:gd name="connsiteX69" fmla="*/ 12191999 w 12191999"/>
              <a:gd name="connsiteY69" fmla="*/ 2024430 h 4093201"/>
              <a:gd name="connsiteX70" fmla="*/ 12140635 w 12191999"/>
              <a:gd name="connsiteY70" fmla="*/ 2093478 h 4093201"/>
              <a:gd name="connsiteX71" fmla="*/ 12121444 w 12191999"/>
              <a:gd name="connsiteY71" fmla="*/ 2180577 h 4093201"/>
              <a:gd name="connsiteX72" fmla="*/ 12121444 w 12191999"/>
              <a:gd name="connsiteY72" fmla="*/ 2230036 h 4093201"/>
              <a:gd name="connsiteX73" fmla="*/ 12121444 w 12191999"/>
              <a:gd name="connsiteY73" fmla="*/ 3046782 h 4093201"/>
              <a:gd name="connsiteX74" fmla="*/ 11915422 w 12191999"/>
              <a:gd name="connsiteY74" fmla="*/ 3253716 h 4093201"/>
              <a:gd name="connsiteX75" fmla="*/ 11709400 w 12191999"/>
              <a:gd name="connsiteY75" fmla="*/ 3046782 h 4093201"/>
              <a:gd name="connsiteX76" fmla="*/ 11709400 w 12191999"/>
              <a:gd name="connsiteY76" fmla="*/ 2230036 h 4093201"/>
              <a:gd name="connsiteX77" fmla="*/ 11709400 w 12191999"/>
              <a:gd name="connsiteY77" fmla="*/ 1694130 h 4093201"/>
              <a:gd name="connsiteX78" fmla="*/ 11503378 w 12191999"/>
              <a:gd name="connsiteY78" fmla="*/ 1487196 h 4093201"/>
              <a:gd name="connsiteX79" fmla="*/ 11297356 w 12191999"/>
              <a:gd name="connsiteY79" fmla="*/ 1694130 h 4093201"/>
              <a:gd name="connsiteX80" fmla="*/ 11297356 w 12191999"/>
              <a:gd name="connsiteY80" fmla="*/ 1912624 h 4093201"/>
              <a:gd name="connsiteX81" fmla="*/ 11297356 w 12191999"/>
              <a:gd name="connsiteY81" fmla="*/ 2231363 h 4093201"/>
              <a:gd name="connsiteX82" fmla="*/ 11297356 w 12191999"/>
              <a:gd name="connsiteY82" fmla="*/ 2547638 h 4093201"/>
              <a:gd name="connsiteX83" fmla="*/ 11091898 w 12191999"/>
              <a:gd name="connsiteY83" fmla="*/ 2754572 h 4093201"/>
              <a:gd name="connsiteX84" fmla="*/ 10885876 w 12191999"/>
              <a:gd name="connsiteY84" fmla="*/ 2547638 h 4093201"/>
              <a:gd name="connsiteX85" fmla="*/ 10885876 w 12191999"/>
              <a:gd name="connsiteY85" fmla="*/ 2231363 h 4093201"/>
              <a:gd name="connsiteX86" fmla="*/ 10885876 w 12191999"/>
              <a:gd name="connsiteY86" fmla="*/ 2181903 h 4093201"/>
              <a:gd name="connsiteX87" fmla="*/ 10679853 w 12191999"/>
              <a:gd name="connsiteY87" fmla="*/ 1974780 h 4093201"/>
              <a:gd name="connsiteX88" fmla="*/ 10473831 w 12191999"/>
              <a:gd name="connsiteY88" fmla="*/ 2181903 h 4093201"/>
              <a:gd name="connsiteX89" fmla="*/ 10473831 w 12191999"/>
              <a:gd name="connsiteY89" fmla="*/ 2231363 h 4093201"/>
              <a:gd name="connsiteX90" fmla="*/ 10473831 w 12191999"/>
              <a:gd name="connsiteY90" fmla="*/ 3208046 h 4093201"/>
              <a:gd name="connsiteX91" fmla="*/ 10267809 w 12191999"/>
              <a:gd name="connsiteY91" fmla="*/ 3414980 h 4093201"/>
              <a:gd name="connsiteX92" fmla="*/ 10062351 w 12191999"/>
              <a:gd name="connsiteY92" fmla="*/ 3208046 h 4093201"/>
              <a:gd name="connsiteX93" fmla="*/ 10062351 w 12191999"/>
              <a:gd name="connsiteY93" fmla="*/ 2231363 h 4093201"/>
              <a:gd name="connsiteX94" fmla="*/ 10062351 w 12191999"/>
              <a:gd name="connsiteY94" fmla="*/ 1892347 h 4093201"/>
              <a:gd name="connsiteX95" fmla="*/ 9856329 w 12191999"/>
              <a:gd name="connsiteY95" fmla="*/ 1685223 h 4093201"/>
              <a:gd name="connsiteX96" fmla="*/ 9650307 w 12191999"/>
              <a:gd name="connsiteY96" fmla="*/ 1892347 h 4093201"/>
              <a:gd name="connsiteX97" fmla="*/ 9650307 w 12191999"/>
              <a:gd name="connsiteY97" fmla="*/ 2231363 h 4093201"/>
              <a:gd name="connsiteX98" fmla="*/ 9650307 w 12191999"/>
              <a:gd name="connsiteY98" fmla="*/ 2741876 h 4093201"/>
              <a:gd name="connsiteX99" fmla="*/ 9444284 w 12191999"/>
              <a:gd name="connsiteY99" fmla="*/ 2949000 h 4093201"/>
              <a:gd name="connsiteX100" fmla="*/ 9238262 w 12191999"/>
              <a:gd name="connsiteY100" fmla="*/ 2741876 h 4093201"/>
              <a:gd name="connsiteX101" fmla="*/ 9238262 w 12191999"/>
              <a:gd name="connsiteY101" fmla="*/ 2231363 h 4093201"/>
              <a:gd name="connsiteX102" fmla="*/ 9238262 w 12191999"/>
              <a:gd name="connsiteY102" fmla="*/ 2181903 h 4093201"/>
              <a:gd name="connsiteX103" fmla="*/ 9032240 w 12191999"/>
              <a:gd name="connsiteY103" fmla="*/ 1974780 h 4093201"/>
              <a:gd name="connsiteX104" fmla="*/ 8826782 w 12191999"/>
              <a:gd name="connsiteY104" fmla="*/ 2181903 h 4093201"/>
              <a:gd name="connsiteX105" fmla="*/ 8826782 w 12191999"/>
              <a:gd name="connsiteY105" fmla="*/ 2217340 h 4093201"/>
              <a:gd name="connsiteX106" fmla="*/ 8826782 w 12191999"/>
              <a:gd name="connsiteY106" fmla="*/ 2231363 h 4093201"/>
              <a:gd name="connsiteX107" fmla="*/ 8826782 w 12191999"/>
              <a:gd name="connsiteY107" fmla="*/ 3584014 h 4093201"/>
              <a:gd name="connsiteX108" fmla="*/ 8826782 w 12191999"/>
              <a:gd name="connsiteY108" fmla="*/ 3619451 h 4093201"/>
              <a:gd name="connsiteX109" fmla="*/ 8620760 w 12191999"/>
              <a:gd name="connsiteY109" fmla="*/ 3826574 h 4093201"/>
              <a:gd name="connsiteX110" fmla="*/ 8414738 w 12191999"/>
              <a:gd name="connsiteY110" fmla="*/ 3619451 h 4093201"/>
              <a:gd name="connsiteX111" fmla="*/ 8414738 w 12191999"/>
              <a:gd name="connsiteY111" fmla="*/ 3225859 h 4093201"/>
              <a:gd name="connsiteX112" fmla="*/ 8417560 w 12191999"/>
              <a:gd name="connsiteY112" fmla="*/ 3192697 h 4093201"/>
              <a:gd name="connsiteX113" fmla="*/ 8413609 w 12191999"/>
              <a:gd name="connsiteY113" fmla="*/ 3155934 h 4093201"/>
              <a:gd name="connsiteX114" fmla="*/ 8413609 w 12191999"/>
              <a:gd name="connsiteY114" fmla="*/ 2893097 h 4093201"/>
              <a:gd name="connsiteX115" fmla="*/ 8413609 w 12191999"/>
              <a:gd name="connsiteY115" fmla="*/ 2326681 h 4093201"/>
              <a:gd name="connsiteX116" fmla="*/ 8413609 w 12191999"/>
              <a:gd name="connsiteY116" fmla="*/ 2258082 h 4093201"/>
              <a:gd name="connsiteX117" fmla="*/ 8413609 w 12191999"/>
              <a:gd name="connsiteY117" fmla="*/ 2231363 h 4093201"/>
              <a:gd name="connsiteX118" fmla="*/ 8207587 w 12191999"/>
              <a:gd name="connsiteY118" fmla="*/ 2024429 h 4093201"/>
              <a:gd name="connsiteX119" fmla="*/ 8001565 w 12191999"/>
              <a:gd name="connsiteY119" fmla="*/ 2231363 h 4093201"/>
              <a:gd name="connsiteX120" fmla="*/ 8001565 w 12191999"/>
              <a:gd name="connsiteY120" fmla="*/ 2258082 h 4093201"/>
              <a:gd name="connsiteX121" fmla="*/ 8001565 w 12191999"/>
              <a:gd name="connsiteY121" fmla="*/ 2326681 h 4093201"/>
              <a:gd name="connsiteX122" fmla="*/ 8001565 w 12191999"/>
              <a:gd name="connsiteY122" fmla="*/ 2893097 h 4093201"/>
              <a:gd name="connsiteX123" fmla="*/ 8001565 w 12191999"/>
              <a:gd name="connsiteY123" fmla="*/ 3155934 h 4093201"/>
              <a:gd name="connsiteX124" fmla="*/ 7795542 w 12191999"/>
              <a:gd name="connsiteY124" fmla="*/ 3362868 h 4093201"/>
              <a:gd name="connsiteX125" fmla="*/ 7590085 w 12191999"/>
              <a:gd name="connsiteY125" fmla="*/ 3155934 h 4093201"/>
              <a:gd name="connsiteX126" fmla="*/ 7590085 w 12191999"/>
              <a:gd name="connsiteY126" fmla="*/ 2326681 h 4093201"/>
              <a:gd name="connsiteX127" fmla="*/ 7588391 w 12191999"/>
              <a:gd name="connsiteY127" fmla="*/ 2258082 h 4093201"/>
              <a:gd name="connsiteX128" fmla="*/ 7384062 w 12191999"/>
              <a:gd name="connsiteY128" fmla="*/ 2075215 h 4093201"/>
              <a:gd name="connsiteX129" fmla="*/ 7179169 w 12191999"/>
              <a:gd name="connsiteY129" fmla="*/ 2258082 h 4093201"/>
              <a:gd name="connsiteX130" fmla="*/ 7178040 w 12191999"/>
              <a:gd name="connsiteY130" fmla="*/ 2326681 h 4093201"/>
              <a:gd name="connsiteX131" fmla="*/ 7178040 w 12191999"/>
              <a:gd name="connsiteY131" fmla="*/ 3074638 h 4093201"/>
              <a:gd name="connsiteX132" fmla="*/ 6972018 w 12191999"/>
              <a:gd name="connsiteY132" fmla="*/ 3281762 h 4093201"/>
              <a:gd name="connsiteX133" fmla="*/ 6765996 w 12191999"/>
              <a:gd name="connsiteY133" fmla="*/ 3074638 h 4093201"/>
              <a:gd name="connsiteX134" fmla="*/ 6765996 w 12191999"/>
              <a:gd name="connsiteY134" fmla="*/ 2326681 h 4093201"/>
              <a:gd name="connsiteX135" fmla="*/ 6765996 w 12191999"/>
              <a:gd name="connsiteY135" fmla="*/ 2258082 h 4093201"/>
              <a:gd name="connsiteX136" fmla="*/ 6765996 w 12191999"/>
              <a:gd name="connsiteY136" fmla="*/ 2127327 h 4093201"/>
              <a:gd name="connsiteX137" fmla="*/ 6560538 w 12191999"/>
              <a:gd name="connsiteY137" fmla="*/ 1920204 h 4093201"/>
              <a:gd name="connsiteX138" fmla="*/ 6354516 w 12191999"/>
              <a:gd name="connsiteY138" fmla="*/ 2127327 h 4093201"/>
              <a:gd name="connsiteX139" fmla="*/ 6354516 w 12191999"/>
              <a:gd name="connsiteY139" fmla="*/ 2258082 h 4093201"/>
              <a:gd name="connsiteX140" fmla="*/ 6354516 w 12191999"/>
              <a:gd name="connsiteY140" fmla="*/ 2326681 h 4093201"/>
              <a:gd name="connsiteX141" fmla="*/ 6354516 w 12191999"/>
              <a:gd name="connsiteY141" fmla="*/ 3155934 h 4093201"/>
              <a:gd name="connsiteX142" fmla="*/ 6148494 w 12191999"/>
              <a:gd name="connsiteY142" fmla="*/ 3362868 h 4093201"/>
              <a:gd name="connsiteX143" fmla="*/ 5942471 w 12191999"/>
              <a:gd name="connsiteY143" fmla="*/ 3155934 h 4093201"/>
              <a:gd name="connsiteX144" fmla="*/ 5942471 w 12191999"/>
              <a:gd name="connsiteY144" fmla="*/ 2326681 h 4093201"/>
              <a:gd name="connsiteX145" fmla="*/ 5942471 w 12191999"/>
              <a:gd name="connsiteY145" fmla="*/ 2258082 h 4093201"/>
              <a:gd name="connsiteX146" fmla="*/ 5942471 w 12191999"/>
              <a:gd name="connsiteY146" fmla="*/ 1878324 h 4093201"/>
              <a:gd name="connsiteX147" fmla="*/ 5736449 w 12191999"/>
              <a:gd name="connsiteY147" fmla="*/ 1671390 h 4093201"/>
              <a:gd name="connsiteX148" fmla="*/ 5530427 w 12191999"/>
              <a:gd name="connsiteY148" fmla="*/ 1878324 h 4093201"/>
              <a:gd name="connsiteX149" fmla="*/ 5530427 w 12191999"/>
              <a:gd name="connsiteY149" fmla="*/ 2256756 h 4093201"/>
              <a:gd name="connsiteX150" fmla="*/ 5530427 w 12191999"/>
              <a:gd name="connsiteY150" fmla="*/ 2258082 h 4093201"/>
              <a:gd name="connsiteX151" fmla="*/ 5530427 w 12191999"/>
              <a:gd name="connsiteY151" fmla="*/ 2589518 h 4093201"/>
              <a:gd name="connsiteX152" fmla="*/ 5324969 w 12191999"/>
              <a:gd name="connsiteY152" fmla="*/ 2796452 h 4093201"/>
              <a:gd name="connsiteX153" fmla="*/ 5118947 w 12191999"/>
              <a:gd name="connsiteY153" fmla="*/ 2589518 h 4093201"/>
              <a:gd name="connsiteX154" fmla="*/ 5118947 w 12191999"/>
              <a:gd name="connsiteY154" fmla="*/ 2258082 h 4093201"/>
              <a:gd name="connsiteX155" fmla="*/ 5118947 w 12191999"/>
              <a:gd name="connsiteY155" fmla="*/ 2256756 h 4093201"/>
              <a:gd name="connsiteX156" fmla="*/ 5118947 w 12191999"/>
              <a:gd name="connsiteY156" fmla="*/ 2208433 h 4093201"/>
              <a:gd name="connsiteX157" fmla="*/ 4912925 w 12191999"/>
              <a:gd name="connsiteY157" fmla="*/ 2001499 h 4093201"/>
              <a:gd name="connsiteX158" fmla="*/ 4706902 w 12191999"/>
              <a:gd name="connsiteY158" fmla="*/ 2208433 h 4093201"/>
              <a:gd name="connsiteX159" fmla="*/ 4706902 w 12191999"/>
              <a:gd name="connsiteY159" fmla="*/ 2258082 h 4093201"/>
              <a:gd name="connsiteX160" fmla="*/ 4706902 w 12191999"/>
              <a:gd name="connsiteY160" fmla="*/ 2536268 h 4093201"/>
              <a:gd name="connsiteX161" fmla="*/ 4500880 w 12191999"/>
              <a:gd name="connsiteY161" fmla="*/ 2743202 h 4093201"/>
              <a:gd name="connsiteX162" fmla="*/ 4295422 w 12191999"/>
              <a:gd name="connsiteY162" fmla="*/ 2536268 h 4093201"/>
              <a:gd name="connsiteX163" fmla="*/ 4295422 w 12191999"/>
              <a:gd name="connsiteY163" fmla="*/ 2258082 h 4093201"/>
              <a:gd name="connsiteX164" fmla="*/ 4295422 w 12191999"/>
              <a:gd name="connsiteY164" fmla="*/ 2208433 h 4093201"/>
              <a:gd name="connsiteX165" fmla="*/ 4089400 w 12191999"/>
              <a:gd name="connsiteY165" fmla="*/ 2001499 h 4093201"/>
              <a:gd name="connsiteX166" fmla="*/ 3883378 w 12191999"/>
              <a:gd name="connsiteY166" fmla="*/ 2208433 h 4093201"/>
              <a:gd name="connsiteX167" fmla="*/ 3883378 w 12191999"/>
              <a:gd name="connsiteY167" fmla="*/ 2258082 h 4093201"/>
              <a:gd name="connsiteX168" fmla="*/ 3883378 w 12191999"/>
              <a:gd name="connsiteY168" fmla="*/ 3074638 h 4093201"/>
              <a:gd name="connsiteX169" fmla="*/ 3677356 w 12191999"/>
              <a:gd name="connsiteY169" fmla="*/ 3281762 h 4093201"/>
              <a:gd name="connsiteX170" fmla="*/ 3471333 w 12191999"/>
              <a:gd name="connsiteY170" fmla="*/ 3074638 h 4093201"/>
              <a:gd name="connsiteX171" fmla="*/ 3471333 w 12191999"/>
              <a:gd name="connsiteY171" fmla="*/ 2258082 h 4093201"/>
              <a:gd name="connsiteX172" fmla="*/ 3471333 w 12191999"/>
              <a:gd name="connsiteY172" fmla="*/ 1722176 h 4093201"/>
              <a:gd name="connsiteX173" fmla="*/ 3265876 w 12191999"/>
              <a:gd name="connsiteY173" fmla="*/ 1515052 h 4093201"/>
              <a:gd name="connsiteX174" fmla="*/ 3059853 w 12191999"/>
              <a:gd name="connsiteY174" fmla="*/ 1722176 h 4093201"/>
              <a:gd name="connsiteX175" fmla="*/ 3059853 w 12191999"/>
              <a:gd name="connsiteY175" fmla="*/ 1940480 h 4093201"/>
              <a:gd name="connsiteX176" fmla="*/ 3059853 w 12191999"/>
              <a:gd name="connsiteY176" fmla="*/ 2259409 h 4093201"/>
              <a:gd name="connsiteX177" fmla="*/ 3059853 w 12191999"/>
              <a:gd name="connsiteY177" fmla="*/ 2575495 h 4093201"/>
              <a:gd name="connsiteX178" fmla="*/ 2853831 w 12191999"/>
              <a:gd name="connsiteY178" fmla="*/ 2782618 h 4093201"/>
              <a:gd name="connsiteX179" fmla="*/ 2647809 w 12191999"/>
              <a:gd name="connsiteY179" fmla="*/ 2575495 h 4093201"/>
              <a:gd name="connsiteX180" fmla="*/ 2647809 w 12191999"/>
              <a:gd name="connsiteY180" fmla="*/ 2259409 h 4093201"/>
              <a:gd name="connsiteX181" fmla="*/ 2647809 w 12191999"/>
              <a:gd name="connsiteY181" fmla="*/ 2209760 h 4093201"/>
              <a:gd name="connsiteX182" fmla="*/ 2441787 w 12191999"/>
              <a:gd name="connsiteY182" fmla="*/ 2002826 h 4093201"/>
              <a:gd name="connsiteX183" fmla="*/ 2235765 w 12191999"/>
              <a:gd name="connsiteY183" fmla="*/ 2209760 h 4093201"/>
              <a:gd name="connsiteX184" fmla="*/ 2235765 w 12191999"/>
              <a:gd name="connsiteY184" fmla="*/ 2259409 h 4093201"/>
              <a:gd name="connsiteX185" fmla="*/ 2235765 w 12191999"/>
              <a:gd name="connsiteY185" fmla="*/ 3235903 h 4093201"/>
              <a:gd name="connsiteX186" fmla="*/ 2030307 w 12191999"/>
              <a:gd name="connsiteY186" fmla="*/ 3443026 h 4093201"/>
              <a:gd name="connsiteX187" fmla="*/ 1824285 w 12191999"/>
              <a:gd name="connsiteY187" fmla="*/ 3235903 h 4093201"/>
              <a:gd name="connsiteX188" fmla="*/ 1824285 w 12191999"/>
              <a:gd name="connsiteY188" fmla="*/ 2259409 h 4093201"/>
              <a:gd name="connsiteX189" fmla="*/ 1824285 w 12191999"/>
              <a:gd name="connsiteY189" fmla="*/ 1920204 h 4093201"/>
              <a:gd name="connsiteX190" fmla="*/ 1618263 w 12191999"/>
              <a:gd name="connsiteY190" fmla="*/ 1713269 h 4093201"/>
              <a:gd name="connsiteX191" fmla="*/ 1412240 w 12191999"/>
              <a:gd name="connsiteY191" fmla="*/ 1920204 h 4093201"/>
              <a:gd name="connsiteX192" fmla="*/ 1412240 w 12191999"/>
              <a:gd name="connsiteY192" fmla="*/ 2259409 h 4093201"/>
              <a:gd name="connsiteX193" fmla="*/ 1412240 w 12191999"/>
              <a:gd name="connsiteY193" fmla="*/ 2769922 h 4093201"/>
              <a:gd name="connsiteX194" fmla="*/ 1206218 w 12191999"/>
              <a:gd name="connsiteY194" fmla="*/ 2976856 h 4093201"/>
              <a:gd name="connsiteX195" fmla="*/ 1000760 w 12191999"/>
              <a:gd name="connsiteY195" fmla="*/ 2769922 h 4093201"/>
              <a:gd name="connsiteX196" fmla="*/ 1000760 w 12191999"/>
              <a:gd name="connsiteY196" fmla="*/ 2259409 h 4093201"/>
              <a:gd name="connsiteX197" fmla="*/ 1000760 w 12191999"/>
              <a:gd name="connsiteY197" fmla="*/ 2209760 h 4093201"/>
              <a:gd name="connsiteX198" fmla="*/ 794738 w 12191999"/>
              <a:gd name="connsiteY198" fmla="*/ 2002826 h 4093201"/>
              <a:gd name="connsiteX199" fmla="*/ 588716 w 12191999"/>
              <a:gd name="connsiteY199" fmla="*/ 2209760 h 4093201"/>
              <a:gd name="connsiteX200" fmla="*/ 588716 w 12191999"/>
              <a:gd name="connsiteY200" fmla="*/ 2245386 h 4093201"/>
              <a:gd name="connsiteX201" fmla="*/ 588716 w 12191999"/>
              <a:gd name="connsiteY201" fmla="*/ 2259409 h 4093201"/>
              <a:gd name="connsiteX202" fmla="*/ 588716 w 12191999"/>
              <a:gd name="connsiteY202" fmla="*/ 3613197 h 4093201"/>
              <a:gd name="connsiteX203" fmla="*/ 588716 w 12191999"/>
              <a:gd name="connsiteY203" fmla="*/ 3648634 h 4093201"/>
              <a:gd name="connsiteX204" fmla="*/ 382694 w 12191999"/>
              <a:gd name="connsiteY204" fmla="*/ 3855758 h 4093201"/>
              <a:gd name="connsiteX205" fmla="*/ 176671 w 12191999"/>
              <a:gd name="connsiteY205" fmla="*/ 3648634 h 4093201"/>
              <a:gd name="connsiteX206" fmla="*/ 176671 w 12191999"/>
              <a:gd name="connsiteY206" fmla="*/ 3255042 h 4093201"/>
              <a:gd name="connsiteX207" fmla="*/ 180622 w 12191999"/>
              <a:gd name="connsiteY207" fmla="*/ 3218090 h 4093201"/>
              <a:gd name="connsiteX208" fmla="*/ 180622 w 12191999"/>
              <a:gd name="connsiteY208" fmla="*/ 2260546 h 4093201"/>
              <a:gd name="connsiteX209" fmla="*/ 180622 w 12191999"/>
              <a:gd name="connsiteY209" fmla="*/ 2211086 h 4093201"/>
              <a:gd name="connsiteX210" fmla="*/ 180622 w 12191999"/>
              <a:gd name="connsiteY210" fmla="*/ 1816168 h 4093201"/>
              <a:gd name="connsiteX211" fmla="*/ 1129 w 12191999"/>
              <a:gd name="connsiteY211" fmla="*/ 1610371 h 4093201"/>
              <a:gd name="connsiteX212" fmla="*/ 1129 w 12191999"/>
              <a:gd name="connsiteY212" fmla="*/ 2260546 h 4093201"/>
              <a:gd name="connsiteX213" fmla="*/ 0 w 12191999"/>
              <a:gd name="connsiteY213" fmla="*/ 2260546 h 4093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Lst>
            <a:rect l="l" t="t" r="r" b="b"/>
            <a:pathLst>
              <a:path w="12191999" h="4093201">
                <a:moveTo>
                  <a:pt x="1216378" y="3361731"/>
                </a:moveTo>
                <a:cubicBezTo>
                  <a:pt x="1330396" y="3361731"/>
                  <a:pt x="1422400" y="3454396"/>
                  <a:pt x="1422400" y="3568665"/>
                </a:cubicBezTo>
                <a:cubicBezTo>
                  <a:pt x="1422400" y="3682933"/>
                  <a:pt x="1330396" y="3775788"/>
                  <a:pt x="1216378" y="3775788"/>
                </a:cubicBezTo>
                <a:cubicBezTo>
                  <a:pt x="1102925" y="3775788"/>
                  <a:pt x="1010356" y="3682933"/>
                  <a:pt x="1010356" y="3568665"/>
                </a:cubicBezTo>
                <a:cubicBezTo>
                  <a:pt x="1010356" y="3454396"/>
                  <a:pt x="1102925" y="3361731"/>
                  <a:pt x="1216378" y="3361731"/>
                </a:cubicBezTo>
                <a:close/>
                <a:moveTo>
                  <a:pt x="9447107" y="3335011"/>
                </a:moveTo>
                <a:cubicBezTo>
                  <a:pt x="9560560" y="3335011"/>
                  <a:pt x="9652564" y="3427677"/>
                  <a:pt x="9652564" y="3541945"/>
                </a:cubicBezTo>
                <a:cubicBezTo>
                  <a:pt x="9652564" y="3656403"/>
                  <a:pt x="9560560" y="3749069"/>
                  <a:pt x="9447107" y="3749069"/>
                </a:cubicBezTo>
                <a:cubicBezTo>
                  <a:pt x="9333089" y="3749069"/>
                  <a:pt x="9241084" y="3656403"/>
                  <a:pt x="9241084" y="3541945"/>
                </a:cubicBezTo>
                <a:cubicBezTo>
                  <a:pt x="9241084" y="3427677"/>
                  <a:pt x="9333089" y="3335011"/>
                  <a:pt x="9447107" y="3335011"/>
                </a:cubicBezTo>
                <a:close/>
                <a:moveTo>
                  <a:pt x="2862298" y="3044129"/>
                </a:moveTo>
                <a:cubicBezTo>
                  <a:pt x="2976316" y="3044129"/>
                  <a:pt x="3068320" y="3136984"/>
                  <a:pt x="3068320" y="3251252"/>
                </a:cubicBezTo>
                <a:lnTo>
                  <a:pt x="3068320" y="3610544"/>
                </a:lnTo>
                <a:lnTo>
                  <a:pt x="3068320" y="3886267"/>
                </a:lnTo>
                <a:cubicBezTo>
                  <a:pt x="3068320" y="4000536"/>
                  <a:pt x="2976316" y="4093201"/>
                  <a:pt x="2862298" y="4093201"/>
                </a:cubicBezTo>
                <a:cubicBezTo>
                  <a:pt x="2748845" y="4093201"/>
                  <a:pt x="2656840" y="4000536"/>
                  <a:pt x="2656840" y="3886267"/>
                </a:cubicBezTo>
                <a:lnTo>
                  <a:pt x="2656840" y="3610544"/>
                </a:lnTo>
                <a:lnTo>
                  <a:pt x="2656840" y="3251252"/>
                </a:lnTo>
                <a:cubicBezTo>
                  <a:pt x="2656840" y="3136984"/>
                  <a:pt x="2748845" y="3044129"/>
                  <a:pt x="2862298" y="3044129"/>
                </a:cubicBezTo>
                <a:close/>
                <a:moveTo>
                  <a:pt x="11093027" y="3017599"/>
                </a:moveTo>
                <a:cubicBezTo>
                  <a:pt x="11205351" y="3017599"/>
                  <a:pt x="11297356" y="3110264"/>
                  <a:pt x="11299049" y="3224533"/>
                </a:cubicBezTo>
                <a:lnTo>
                  <a:pt x="11299049" y="3584014"/>
                </a:lnTo>
                <a:lnTo>
                  <a:pt x="11299049" y="3859548"/>
                </a:lnTo>
                <a:cubicBezTo>
                  <a:pt x="11299049" y="3973816"/>
                  <a:pt x="11206480" y="4066482"/>
                  <a:pt x="11093027" y="4066482"/>
                </a:cubicBezTo>
                <a:cubicBezTo>
                  <a:pt x="10979009" y="4066482"/>
                  <a:pt x="10887004" y="3973816"/>
                  <a:pt x="10887004" y="3859548"/>
                </a:cubicBezTo>
                <a:lnTo>
                  <a:pt x="10887004" y="3584014"/>
                </a:lnTo>
                <a:lnTo>
                  <a:pt x="10887004" y="3224533"/>
                </a:lnTo>
                <a:cubicBezTo>
                  <a:pt x="10887004" y="3110264"/>
                  <a:pt x="10979009" y="3017599"/>
                  <a:pt x="11093027" y="3017599"/>
                </a:cubicBezTo>
                <a:close/>
                <a:moveTo>
                  <a:pt x="5331178" y="2975530"/>
                </a:moveTo>
                <a:cubicBezTo>
                  <a:pt x="5444631" y="2975530"/>
                  <a:pt x="5537200" y="3068385"/>
                  <a:pt x="5537200" y="3182653"/>
                </a:cubicBezTo>
                <a:lnTo>
                  <a:pt x="5537200" y="3515415"/>
                </a:lnTo>
                <a:cubicBezTo>
                  <a:pt x="5537200" y="3629684"/>
                  <a:pt x="5444631" y="3722349"/>
                  <a:pt x="5331178" y="3722349"/>
                </a:cubicBezTo>
                <a:cubicBezTo>
                  <a:pt x="5217161" y="3722349"/>
                  <a:pt x="5125156" y="3629684"/>
                  <a:pt x="5125156" y="3515415"/>
                </a:cubicBezTo>
                <a:lnTo>
                  <a:pt x="5125156" y="3182653"/>
                </a:lnTo>
                <a:cubicBezTo>
                  <a:pt x="5125156" y="3068385"/>
                  <a:pt x="5217161" y="2975530"/>
                  <a:pt x="5331178" y="2975530"/>
                </a:cubicBezTo>
                <a:close/>
                <a:moveTo>
                  <a:pt x="2450818" y="1281399"/>
                </a:moveTo>
                <a:cubicBezTo>
                  <a:pt x="2336800" y="1281399"/>
                  <a:pt x="2244796" y="1374064"/>
                  <a:pt x="2244796" y="1488522"/>
                </a:cubicBezTo>
                <a:cubicBezTo>
                  <a:pt x="2244796" y="1602791"/>
                  <a:pt x="2336800" y="1695457"/>
                  <a:pt x="2450818" y="1695457"/>
                </a:cubicBezTo>
                <a:cubicBezTo>
                  <a:pt x="2564271" y="1695457"/>
                  <a:pt x="2656840" y="1602791"/>
                  <a:pt x="2656840" y="1488522"/>
                </a:cubicBezTo>
                <a:cubicBezTo>
                  <a:pt x="2656840" y="1374064"/>
                  <a:pt x="2564271" y="1281399"/>
                  <a:pt x="2450818" y="1281399"/>
                </a:cubicBezTo>
                <a:close/>
                <a:moveTo>
                  <a:pt x="4919134" y="1257332"/>
                </a:moveTo>
                <a:cubicBezTo>
                  <a:pt x="4805681" y="1257332"/>
                  <a:pt x="4713111" y="1349998"/>
                  <a:pt x="4713111" y="1464266"/>
                </a:cubicBezTo>
                <a:cubicBezTo>
                  <a:pt x="4713111" y="1578535"/>
                  <a:pt x="4805681" y="1671390"/>
                  <a:pt x="4919134" y="1671390"/>
                </a:cubicBezTo>
                <a:cubicBezTo>
                  <a:pt x="5034280" y="1671390"/>
                  <a:pt x="5125156" y="1578535"/>
                  <a:pt x="5125156" y="1464266"/>
                </a:cubicBezTo>
                <a:cubicBezTo>
                  <a:pt x="5125156" y="1349998"/>
                  <a:pt x="5033151" y="1257332"/>
                  <a:pt x="4919134" y="1257332"/>
                </a:cubicBezTo>
                <a:close/>
                <a:moveTo>
                  <a:pt x="10680982" y="1254679"/>
                </a:moveTo>
                <a:cubicBezTo>
                  <a:pt x="10567529" y="1254679"/>
                  <a:pt x="10474960" y="1347534"/>
                  <a:pt x="10474960" y="1461803"/>
                </a:cubicBezTo>
                <a:cubicBezTo>
                  <a:pt x="10474960" y="1576071"/>
                  <a:pt x="10567529" y="1668737"/>
                  <a:pt x="10680982" y="1668737"/>
                </a:cubicBezTo>
                <a:cubicBezTo>
                  <a:pt x="10795000" y="1668737"/>
                  <a:pt x="10887004" y="1576071"/>
                  <a:pt x="10887004" y="1461803"/>
                </a:cubicBezTo>
                <a:cubicBezTo>
                  <a:pt x="10887004" y="1347534"/>
                  <a:pt x="10795000" y="1254679"/>
                  <a:pt x="10680982" y="1254679"/>
                </a:cubicBezTo>
                <a:close/>
                <a:moveTo>
                  <a:pt x="8211538" y="838158"/>
                </a:moveTo>
                <a:cubicBezTo>
                  <a:pt x="8097520" y="838158"/>
                  <a:pt x="8005516" y="930824"/>
                  <a:pt x="8005516" y="1045282"/>
                </a:cubicBezTo>
                <a:lnTo>
                  <a:pt x="8005516" y="1706827"/>
                </a:lnTo>
                <a:cubicBezTo>
                  <a:pt x="8005516" y="1821095"/>
                  <a:pt x="8097520" y="1913950"/>
                  <a:pt x="8211538" y="1913950"/>
                </a:cubicBezTo>
                <a:cubicBezTo>
                  <a:pt x="8324991" y="1913950"/>
                  <a:pt x="8416996" y="1821095"/>
                  <a:pt x="8416996" y="1706827"/>
                </a:cubicBezTo>
                <a:lnTo>
                  <a:pt x="8416996" y="1045282"/>
                </a:lnTo>
                <a:cubicBezTo>
                  <a:pt x="8416996" y="930824"/>
                  <a:pt x="8324991" y="838158"/>
                  <a:pt x="8211538" y="838158"/>
                </a:cubicBezTo>
                <a:close/>
                <a:moveTo>
                  <a:pt x="1216378" y="497816"/>
                </a:moveTo>
                <a:cubicBezTo>
                  <a:pt x="1102925" y="497816"/>
                  <a:pt x="1010356" y="590481"/>
                  <a:pt x="1010356" y="704750"/>
                </a:cubicBezTo>
                <a:cubicBezTo>
                  <a:pt x="1010356" y="819208"/>
                  <a:pt x="1102925" y="911874"/>
                  <a:pt x="1216378" y="911874"/>
                </a:cubicBezTo>
                <a:cubicBezTo>
                  <a:pt x="1330396" y="911874"/>
                  <a:pt x="1422400" y="819208"/>
                  <a:pt x="1422400" y="704750"/>
                </a:cubicBezTo>
                <a:cubicBezTo>
                  <a:pt x="1422400" y="590481"/>
                  <a:pt x="1330396" y="497816"/>
                  <a:pt x="1216378" y="497816"/>
                </a:cubicBezTo>
                <a:close/>
                <a:moveTo>
                  <a:pt x="9447107" y="469959"/>
                </a:moveTo>
                <a:cubicBezTo>
                  <a:pt x="9333089" y="469959"/>
                  <a:pt x="9241084" y="562625"/>
                  <a:pt x="9241084" y="676893"/>
                </a:cubicBezTo>
                <a:cubicBezTo>
                  <a:pt x="9241084" y="791162"/>
                  <a:pt x="9333089" y="883828"/>
                  <a:pt x="9447107" y="883828"/>
                </a:cubicBezTo>
                <a:cubicBezTo>
                  <a:pt x="9560560" y="883828"/>
                  <a:pt x="9652564" y="791162"/>
                  <a:pt x="9652564" y="676893"/>
                </a:cubicBezTo>
                <a:cubicBezTo>
                  <a:pt x="9652564" y="562625"/>
                  <a:pt x="9560560" y="469959"/>
                  <a:pt x="9447107" y="469959"/>
                </a:cubicBezTo>
                <a:close/>
                <a:moveTo>
                  <a:pt x="0" y="0"/>
                </a:moveTo>
                <a:lnTo>
                  <a:pt x="12191999" y="0"/>
                </a:lnTo>
                <a:lnTo>
                  <a:pt x="12191999" y="2024430"/>
                </a:lnTo>
                <a:lnTo>
                  <a:pt x="12140635" y="2093478"/>
                </a:lnTo>
                <a:cubicBezTo>
                  <a:pt x="12128358" y="2119984"/>
                  <a:pt x="12121444" y="2149499"/>
                  <a:pt x="12121444" y="2180577"/>
                </a:cubicBezTo>
                <a:lnTo>
                  <a:pt x="12121444" y="2230036"/>
                </a:lnTo>
                <a:lnTo>
                  <a:pt x="12121444" y="3046782"/>
                </a:lnTo>
                <a:cubicBezTo>
                  <a:pt x="12121444" y="3161050"/>
                  <a:pt x="12028876" y="3253716"/>
                  <a:pt x="11915422" y="3253716"/>
                </a:cubicBezTo>
                <a:cubicBezTo>
                  <a:pt x="11801404" y="3253716"/>
                  <a:pt x="11709400" y="3161050"/>
                  <a:pt x="11709400" y="3046782"/>
                </a:cubicBezTo>
                <a:lnTo>
                  <a:pt x="11709400" y="2230036"/>
                </a:lnTo>
                <a:lnTo>
                  <a:pt x="11709400" y="1694130"/>
                </a:lnTo>
                <a:cubicBezTo>
                  <a:pt x="11709400" y="1579861"/>
                  <a:pt x="11617396" y="1487196"/>
                  <a:pt x="11503378" y="1487196"/>
                </a:cubicBezTo>
                <a:cubicBezTo>
                  <a:pt x="11389924" y="1487196"/>
                  <a:pt x="11297356" y="1579861"/>
                  <a:pt x="11297356" y="1694130"/>
                </a:cubicBezTo>
                <a:lnTo>
                  <a:pt x="11297356" y="1912624"/>
                </a:lnTo>
                <a:lnTo>
                  <a:pt x="11297356" y="2231363"/>
                </a:lnTo>
                <a:lnTo>
                  <a:pt x="11297356" y="2547638"/>
                </a:lnTo>
                <a:cubicBezTo>
                  <a:pt x="11297356" y="2661907"/>
                  <a:pt x="11205351" y="2754572"/>
                  <a:pt x="11091898" y="2754572"/>
                </a:cubicBezTo>
                <a:cubicBezTo>
                  <a:pt x="10977880" y="2754572"/>
                  <a:pt x="10885876" y="2661907"/>
                  <a:pt x="10885876" y="2547638"/>
                </a:cubicBezTo>
                <a:lnTo>
                  <a:pt x="10885876" y="2231363"/>
                </a:lnTo>
                <a:lnTo>
                  <a:pt x="10885876" y="2181903"/>
                </a:lnTo>
                <a:cubicBezTo>
                  <a:pt x="10885876" y="2067635"/>
                  <a:pt x="10793307" y="1974780"/>
                  <a:pt x="10679853" y="1974780"/>
                </a:cubicBezTo>
                <a:cubicBezTo>
                  <a:pt x="10566400" y="1974780"/>
                  <a:pt x="10473831" y="2067635"/>
                  <a:pt x="10473831" y="2181903"/>
                </a:cubicBezTo>
                <a:lnTo>
                  <a:pt x="10473831" y="2231363"/>
                </a:lnTo>
                <a:lnTo>
                  <a:pt x="10473831" y="3208046"/>
                </a:lnTo>
                <a:cubicBezTo>
                  <a:pt x="10473831" y="3322315"/>
                  <a:pt x="10381827" y="3414980"/>
                  <a:pt x="10267809" y="3414980"/>
                </a:cubicBezTo>
                <a:cubicBezTo>
                  <a:pt x="10154356" y="3414980"/>
                  <a:pt x="10062351" y="3322315"/>
                  <a:pt x="10062351" y="3208046"/>
                </a:cubicBezTo>
                <a:lnTo>
                  <a:pt x="10062351" y="2231363"/>
                </a:lnTo>
                <a:lnTo>
                  <a:pt x="10062351" y="1892347"/>
                </a:lnTo>
                <a:cubicBezTo>
                  <a:pt x="10062351" y="1778078"/>
                  <a:pt x="9969782" y="1685223"/>
                  <a:pt x="9856329" y="1685223"/>
                </a:cubicBezTo>
                <a:cubicBezTo>
                  <a:pt x="9742311" y="1685223"/>
                  <a:pt x="9650307" y="1778078"/>
                  <a:pt x="9650307" y="1892347"/>
                </a:cubicBezTo>
                <a:lnTo>
                  <a:pt x="9650307" y="2231363"/>
                </a:lnTo>
                <a:lnTo>
                  <a:pt x="9650307" y="2741876"/>
                </a:lnTo>
                <a:cubicBezTo>
                  <a:pt x="9650307" y="2856145"/>
                  <a:pt x="9558302" y="2949000"/>
                  <a:pt x="9444284" y="2949000"/>
                </a:cubicBezTo>
                <a:cubicBezTo>
                  <a:pt x="9330831" y="2949000"/>
                  <a:pt x="9238262" y="2856145"/>
                  <a:pt x="9238262" y="2741876"/>
                </a:cubicBezTo>
                <a:lnTo>
                  <a:pt x="9238262" y="2231363"/>
                </a:lnTo>
                <a:lnTo>
                  <a:pt x="9238262" y="2181903"/>
                </a:lnTo>
                <a:cubicBezTo>
                  <a:pt x="9238262" y="2067635"/>
                  <a:pt x="9146258" y="1974780"/>
                  <a:pt x="9032240" y="1974780"/>
                </a:cubicBezTo>
                <a:cubicBezTo>
                  <a:pt x="8918787" y="1974780"/>
                  <a:pt x="8826782" y="2067635"/>
                  <a:pt x="8826782" y="2181903"/>
                </a:cubicBezTo>
                <a:lnTo>
                  <a:pt x="8826782" y="2217340"/>
                </a:lnTo>
                <a:lnTo>
                  <a:pt x="8826782" y="2231363"/>
                </a:lnTo>
                <a:lnTo>
                  <a:pt x="8826782" y="3584014"/>
                </a:lnTo>
                <a:lnTo>
                  <a:pt x="8826782" y="3619451"/>
                </a:lnTo>
                <a:cubicBezTo>
                  <a:pt x="8826782" y="3733719"/>
                  <a:pt x="8734213" y="3826574"/>
                  <a:pt x="8620760" y="3826574"/>
                </a:cubicBezTo>
                <a:cubicBezTo>
                  <a:pt x="8506742" y="3826574"/>
                  <a:pt x="8414738" y="3733719"/>
                  <a:pt x="8414738" y="3619451"/>
                </a:cubicBezTo>
                <a:lnTo>
                  <a:pt x="8414738" y="3225859"/>
                </a:lnTo>
                <a:cubicBezTo>
                  <a:pt x="8417560" y="3215626"/>
                  <a:pt x="8417560" y="3204256"/>
                  <a:pt x="8417560" y="3192697"/>
                </a:cubicBezTo>
                <a:cubicBezTo>
                  <a:pt x="8414738" y="3181327"/>
                  <a:pt x="8413609" y="3168630"/>
                  <a:pt x="8413609" y="3155934"/>
                </a:cubicBezTo>
                <a:lnTo>
                  <a:pt x="8413609" y="2893097"/>
                </a:lnTo>
                <a:lnTo>
                  <a:pt x="8413609" y="2326681"/>
                </a:lnTo>
                <a:lnTo>
                  <a:pt x="8413609" y="2258082"/>
                </a:lnTo>
                <a:lnTo>
                  <a:pt x="8413609" y="2231363"/>
                </a:lnTo>
                <a:cubicBezTo>
                  <a:pt x="8413609" y="2117094"/>
                  <a:pt x="8321040" y="2024429"/>
                  <a:pt x="8207587" y="2024429"/>
                </a:cubicBezTo>
                <a:cubicBezTo>
                  <a:pt x="8094134" y="2024429"/>
                  <a:pt x="8001565" y="2117094"/>
                  <a:pt x="8001565" y="2231363"/>
                </a:cubicBezTo>
                <a:lnTo>
                  <a:pt x="8001565" y="2258082"/>
                </a:lnTo>
                <a:lnTo>
                  <a:pt x="8001565" y="2326681"/>
                </a:lnTo>
                <a:lnTo>
                  <a:pt x="8001565" y="2893097"/>
                </a:lnTo>
                <a:lnTo>
                  <a:pt x="8001565" y="3155934"/>
                </a:lnTo>
                <a:cubicBezTo>
                  <a:pt x="8001565" y="3270202"/>
                  <a:pt x="7909560" y="3362868"/>
                  <a:pt x="7795542" y="3362868"/>
                </a:cubicBezTo>
                <a:cubicBezTo>
                  <a:pt x="7682089" y="3362868"/>
                  <a:pt x="7590085" y="3270202"/>
                  <a:pt x="7590085" y="3155934"/>
                </a:cubicBezTo>
                <a:lnTo>
                  <a:pt x="7590085" y="2326681"/>
                </a:lnTo>
                <a:lnTo>
                  <a:pt x="7588391" y="2258082"/>
                </a:lnTo>
                <a:cubicBezTo>
                  <a:pt x="7575974" y="2155184"/>
                  <a:pt x="7490178" y="2075215"/>
                  <a:pt x="7384062" y="2075215"/>
                </a:cubicBezTo>
                <a:cubicBezTo>
                  <a:pt x="7277947" y="2075215"/>
                  <a:pt x="7192151" y="2155184"/>
                  <a:pt x="7179169" y="2258082"/>
                </a:cubicBezTo>
                <a:lnTo>
                  <a:pt x="7178040" y="2326681"/>
                </a:lnTo>
                <a:lnTo>
                  <a:pt x="7178040" y="3074638"/>
                </a:lnTo>
                <a:cubicBezTo>
                  <a:pt x="7178040" y="3188907"/>
                  <a:pt x="7086036" y="3281762"/>
                  <a:pt x="6972018" y="3281762"/>
                </a:cubicBezTo>
                <a:cubicBezTo>
                  <a:pt x="6858565" y="3281762"/>
                  <a:pt x="6765996" y="3188907"/>
                  <a:pt x="6765996" y="3074638"/>
                </a:cubicBezTo>
                <a:lnTo>
                  <a:pt x="6765996" y="2326681"/>
                </a:lnTo>
                <a:lnTo>
                  <a:pt x="6765996" y="2258082"/>
                </a:lnTo>
                <a:lnTo>
                  <a:pt x="6765996" y="2127327"/>
                </a:lnTo>
                <a:cubicBezTo>
                  <a:pt x="6765996" y="2012869"/>
                  <a:pt x="6673991" y="1920204"/>
                  <a:pt x="6560538" y="1920204"/>
                </a:cubicBezTo>
                <a:cubicBezTo>
                  <a:pt x="6446520" y="1920204"/>
                  <a:pt x="6354516" y="2012869"/>
                  <a:pt x="6354516" y="2127327"/>
                </a:cubicBezTo>
                <a:lnTo>
                  <a:pt x="6354516" y="2258082"/>
                </a:lnTo>
                <a:lnTo>
                  <a:pt x="6354516" y="2326681"/>
                </a:lnTo>
                <a:lnTo>
                  <a:pt x="6354516" y="3155934"/>
                </a:lnTo>
                <a:cubicBezTo>
                  <a:pt x="6354516" y="3270202"/>
                  <a:pt x="6261947" y="3362868"/>
                  <a:pt x="6148494" y="3362868"/>
                </a:cubicBezTo>
                <a:cubicBezTo>
                  <a:pt x="6034476" y="3362868"/>
                  <a:pt x="5942471" y="3270202"/>
                  <a:pt x="5942471" y="3155934"/>
                </a:cubicBezTo>
                <a:lnTo>
                  <a:pt x="5942471" y="2326681"/>
                </a:lnTo>
                <a:lnTo>
                  <a:pt x="5942471" y="2258082"/>
                </a:lnTo>
                <a:lnTo>
                  <a:pt x="5942471" y="1878324"/>
                </a:lnTo>
                <a:cubicBezTo>
                  <a:pt x="5942471" y="1764055"/>
                  <a:pt x="5850467" y="1671390"/>
                  <a:pt x="5736449" y="1671390"/>
                </a:cubicBezTo>
                <a:cubicBezTo>
                  <a:pt x="5622996" y="1671390"/>
                  <a:pt x="5530427" y="1764055"/>
                  <a:pt x="5530427" y="1878324"/>
                </a:cubicBezTo>
                <a:lnTo>
                  <a:pt x="5530427" y="2256756"/>
                </a:lnTo>
                <a:lnTo>
                  <a:pt x="5530427" y="2258082"/>
                </a:lnTo>
                <a:lnTo>
                  <a:pt x="5530427" y="2589518"/>
                </a:lnTo>
                <a:cubicBezTo>
                  <a:pt x="5530427" y="2703786"/>
                  <a:pt x="5438422" y="2796452"/>
                  <a:pt x="5324969" y="2796452"/>
                </a:cubicBezTo>
                <a:cubicBezTo>
                  <a:pt x="5210951" y="2796452"/>
                  <a:pt x="5118947" y="2703786"/>
                  <a:pt x="5118947" y="2589518"/>
                </a:cubicBezTo>
                <a:lnTo>
                  <a:pt x="5118947" y="2258082"/>
                </a:lnTo>
                <a:lnTo>
                  <a:pt x="5118947" y="2256756"/>
                </a:lnTo>
                <a:lnTo>
                  <a:pt x="5118947" y="2208433"/>
                </a:lnTo>
                <a:cubicBezTo>
                  <a:pt x="5118947" y="2094165"/>
                  <a:pt x="5026378" y="2001499"/>
                  <a:pt x="4912925" y="2001499"/>
                </a:cubicBezTo>
                <a:cubicBezTo>
                  <a:pt x="4799471" y="2001499"/>
                  <a:pt x="4706902" y="2094165"/>
                  <a:pt x="4706902" y="2208433"/>
                </a:cubicBezTo>
                <a:lnTo>
                  <a:pt x="4706902" y="2258082"/>
                </a:lnTo>
                <a:lnTo>
                  <a:pt x="4706902" y="2536268"/>
                </a:lnTo>
                <a:cubicBezTo>
                  <a:pt x="4706902" y="2650537"/>
                  <a:pt x="4614898" y="2743202"/>
                  <a:pt x="4500880" y="2743202"/>
                </a:cubicBezTo>
                <a:cubicBezTo>
                  <a:pt x="4387427" y="2743202"/>
                  <a:pt x="4295422" y="2650537"/>
                  <a:pt x="4295422" y="2536268"/>
                </a:cubicBezTo>
                <a:lnTo>
                  <a:pt x="4295422" y="2258082"/>
                </a:lnTo>
                <a:lnTo>
                  <a:pt x="4295422" y="2208433"/>
                </a:lnTo>
                <a:cubicBezTo>
                  <a:pt x="4295422" y="2094165"/>
                  <a:pt x="4202854" y="2001499"/>
                  <a:pt x="4089400" y="2001499"/>
                </a:cubicBezTo>
                <a:cubicBezTo>
                  <a:pt x="3975383" y="2001499"/>
                  <a:pt x="3883378" y="2094165"/>
                  <a:pt x="3883378" y="2208433"/>
                </a:cubicBezTo>
                <a:lnTo>
                  <a:pt x="3883378" y="2258082"/>
                </a:lnTo>
                <a:lnTo>
                  <a:pt x="3883378" y="3074638"/>
                </a:lnTo>
                <a:cubicBezTo>
                  <a:pt x="3883378" y="3188907"/>
                  <a:pt x="3791374" y="3281762"/>
                  <a:pt x="3677356" y="3281762"/>
                </a:cubicBezTo>
                <a:cubicBezTo>
                  <a:pt x="3563903" y="3281762"/>
                  <a:pt x="3471333" y="3188907"/>
                  <a:pt x="3471333" y="3074638"/>
                </a:cubicBezTo>
                <a:lnTo>
                  <a:pt x="3471333" y="2258082"/>
                </a:lnTo>
                <a:lnTo>
                  <a:pt x="3471333" y="1722176"/>
                </a:lnTo>
                <a:cubicBezTo>
                  <a:pt x="3471333" y="1607718"/>
                  <a:pt x="3379329" y="1515052"/>
                  <a:pt x="3265876" y="1515052"/>
                </a:cubicBezTo>
                <a:cubicBezTo>
                  <a:pt x="3151858" y="1515052"/>
                  <a:pt x="3059853" y="1607718"/>
                  <a:pt x="3059853" y="1722176"/>
                </a:cubicBezTo>
                <a:lnTo>
                  <a:pt x="3059853" y="1940480"/>
                </a:lnTo>
                <a:lnTo>
                  <a:pt x="3059853" y="2259409"/>
                </a:lnTo>
                <a:lnTo>
                  <a:pt x="3059853" y="2575495"/>
                </a:lnTo>
                <a:cubicBezTo>
                  <a:pt x="3059853" y="2689763"/>
                  <a:pt x="2967285" y="2782618"/>
                  <a:pt x="2853831" y="2782618"/>
                </a:cubicBezTo>
                <a:cubicBezTo>
                  <a:pt x="2739814" y="2782618"/>
                  <a:pt x="2647809" y="2689763"/>
                  <a:pt x="2647809" y="2575495"/>
                </a:cubicBezTo>
                <a:lnTo>
                  <a:pt x="2647809" y="2259409"/>
                </a:lnTo>
                <a:lnTo>
                  <a:pt x="2647809" y="2209760"/>
                </a:lnTo>
                <a:cubicBezTo>
                  <a:pt x="2647809" y="2095491"/>
                  <a:pt x="2555805" y="2002826"/>
                  <a:pt x="2441787" y="2002826"/>
                </a:cubicBezTo>
                <a:cubicBezTo>
                  <a:pt x="2328334" y="2002826"/>
                  <a:pt x="2235765" y="2095491"/>
                  <a:pt x="2235765" y="2209760"/>
                </a:cubicBezTo>
                <a:lnTo>
                  <a:pt x="2235765" y="2259409"/>
                </a:lnTo>
                <a:lnTo>
                  <a:pt x="2235765" y="3235903"/>
                </a:lnTo>
                <a:cubicBezTo>
                  <a:pt x="2235765" y="3350171"/>
                  <a:pt x="2143760" y="3443026"/>
                  <a:pt x="2030307" y="3443026"/>
                </a:cubicBezTo>
                <a:cubicBezTo>
                  <a:pt x="1916289" y="3443026"/>
                  <a:pt x="1824285" y="3350171"/>
                  <a:pt x="1824285" y="3235903"/>
                </a:cubicBezTo>
                <a:lnTo>
                  <a:pt x="1824285" y="2259409"/>
                </a:lnTo>
                <a:lnTo>
                  <a:pt x="1824285" y="1920204"/>
                </a:lnTo>
                <a:cubicBezTo>
                  <a:pt x="1824285" y="1805935"/>
                  <a:pt x="1731716" y="1713269"/>
                  <a:pt x="1618263" y="1713269"/>
                </a:cubicBezTo>
                <a:cubicBezTo>
                  <a:pt x="1504809" y="1713269"/>
                  <a:pt x="1412240" y="1805935"/>
                  <a:pt x="1412240" y="1920204"/>
                </a:cubicBezTo>
                <a:lnTo>
                  <a:pt x="1412240" y="2259409"/>
                </a:lnTo>
                <a:lnTo>
                  <a:pt x="1412240" y="2769922"/>
                </a:lnTo>
                <a:cubicBezTo>
                  <a:pt x="1412240" y="2884191"/>
                  <a:pt x="1320236" y="2976856"/>
                  <a:pt x="1206218" y="2976856"/>
                </a:cubicBezTo>
                <a:cubicBezTo>
                  <a:pt x="1092765" y="2976856"/>
                  <a:pt x="1000760" y="2884191"/>
                  <a:pt x="1000760" y="2769922"/>
                </a:cubicBezTo>
                <a:lnTo>
                  <a:pt x="1000760" y="2259409"/>
                </a:lnTo>
                <a:lnTo>
                  <a:pt x="1000760" y="2209760"/>
                </a:lnTo>
                <a:cubicBezTo>
                  <a:pt x="1000760" y="2095491"/>
                  <a:pt x="908191" y="2002826"/>
                  <a:pt x="794738" y="2002826"/>
                </a:cubicBezTo>
                <a:cubicBezTo>
                  <a:pt x="680720" y="2002826"/>
                  <a:pt x="588716" y="2095491"/>
                  <a:pt x="588716" y="2209760"/>
                </a:cubicBezTo>
                <a:lnTo>
                  <a:pt x="588716" y="2245386"/>
                </a:lnTo>
                <a:lnTo>
                  <a:pt x="588716" y="2259409"/>
                </a:lnTo>
                <a:lnTo>
                  <a:pt x="588716" y="3613197"/>
                </a:lnTo>
                <a:lnTo>
                  <a:pt x="588716" y="3648634"/>
                </a:lnTo>
                <a:cubicBezTo>
                  <a:pt x="588716" y="3763092"/>
                  <a:pt x="496711" y="3855758"/>
                  <a:pt x="382694" y="3855758"/>
                </a:cubicBezTo>
                <a:cubicBezTo>
                  <a:pt x="269240" y="3855758"/>
                  <a:pt x="176671" y="3763092"/>
                  <a:pt x="176671" y="3648634"/>
                </a:cubicBezTo>
                <a:lnTo>
                  <a:pt x="176671" y="3255042"/>
                </a:lnTo>
                <a:cubicBezTo>
                  <a:pt x="179494" y="3243672"/>
                  <a:pt x="180622" y="3230786"/>
                  <a:pt x="180622" y="3218090"/>
                </a:cubicBezTo>
                <a:lnTo>
                  <a:pt x="180622" y="2260546"/>
                </a:lnTo>
                <a:lnTo>
                  <a:pt x="180622" y="2211086"/>
                </a:lnTo>
                <a:lnTo>
                  <a:pt x="180622" y="1816168"/>
                </a:lnTo>
                <a:cubicBezTo>
                  <a:pt x="180622" y="1710616"/>
                  <a:pt x="102165" y="1624394"/>
                  <a:pt x="1129" y="1610371"/>
                </a:cubicBezTo>
                <a:lnTo>
                  <a:pt x="1129" y="2260546"/>
                </a:lnTo>
                <a:lnTo>
                  <a:pt x="0" y="2260546"/>
                </a:lnTo>
                <a:close/>
              </a:path>
            </a:pathLst>
          </a:custGeom>
          <a:solidFill>
            <a:srgbClr val="00B0F0"/>
          </a:solid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4252686"/>
            <a:ext cx="10515600" cy="1056821"/>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5442857"/>
            <a:ext cx="10515600" cy="646793"/>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01718795-3098-46EC-AE54-84CCC18BF076}"/>
              </a:ext>
            </a:extLst>
          </p:cNvPr>
          <p:cNvSpPr/>
          <p:nvPr userDrawn="1"/>
        </p:nvSpPr>
        <p:spPr>
          <a:xfrm>
            <a:off x="198119" y="4558033"/>
            <a:ext cx="11993303" cy="2299967"/>
          </a:xfrm>
          <a:custGeom>
            <a:avLst/>
            <a:gdLst>
              <a:gd name="connsiteX0" fmla="*/ 10124279 w 11993303"/>
              <a:gd name="connsiteY0" fmla="*/ 1009676 h 2299967"/>
              <a:gd name="connsiteX1" fmla="*/ 10133164 w 11993303"/>
              <a:gd name="connsiteY1" fmla="*/ 1009676 h 2299967"/>
              <a:gd name="connsiteX2" fmla="*/ 10340280 w 11993303"/>
              <a:gd name="connsiteY2" fmla="*/ 1216611 h 2299967"/>
              <a:gd name="connsiteX3" fmla="*/ 10340280 w 11993303"/>
              <a:gd name="connsiteY3" fmla="*/ 1779299 h 2299967"/>
              <a:gd name="connsiteX4" fmla="*/ 10340280 w 11993303"/>
              <a:gd name="connsiteY4" fmla="*/ 2014225 h 2299967"/>
              <a:gd name="connsiteX5" fmla="*/ 10340280 w 11993303"/>
              <a:gd name="connsiteY5" fmla="*/ 2299967 h 2299967"/>
              <a:gd name="connsiteX6" fmla="*/ 9926047 w 11993303"/>
              <a:gd name="connsiteY6" fmla="*/ 2299967 h 2299967"/>
              <a:gd name="connsiteX7" fmla="*/ 9926047 w 11993303"/>
              <a:gd name="connsiteY7" fmla="*/ 2014225 h 2299967"/>
              <a:gd name="connsiteX8" fmla="*/ 9926047 w 11993303"/>
              <a:gd name="connsiteY8" fmla="*/ 1910063 h 2299967"/>
              <a:gd name="connsiteX9" fmla="*/ 9926047 w 11993303"/>
              <a:gd name="connsiteY9" fmla="*/ 1851625 h 2299967"/>
              <a:gd name="connsiteX10" fmla="*/ 9926047 w 11993303"/>
              <a:gd name="connsiteY10" fmla="*/ 1779299 h 2299967"/>
              <a:gd name="connsiteX11" fmla="*/ 9926047 w 11993303"/>
              <a:gd name="connsiteY11" fmla="*/ 1216718 h 2299967"/>
              <a:gd name="connsiteX12" fmla="*/ 9935487 w 11993303"/>
              <a:gd name="connsiteY12" fmla="*/ 1158281 h 2299967"/>
              <a:gd name="connsiteX13" fmla="*/ 10124279 w 11993303"/>
              <a:gd name="connsiteY13" fmla="*/ 1009676 h 2299967"/>
              <a:gd name="connsiteX14" fmla="*/ 1033917 w 11993303"/>
              <a:gd name="connsiteY14" fmla="*/ 1000809 h 2299967"/>
              <a:gd name="connsiteX15" fmla="*/ 1241034 w 11993303"/>
              <a:gd name="connsiteY15" fmla="*/ 1207744 h 2299967"/>
              <a:gd name="connsiteX16" fmla="*/ 1241034 w 11993303"/>
              <a:gd name="connsiteY16" fmla="*/ 1770432 h 2299967"/>
              <a:gd name="connsiteX17" fmla="*/ 1241034 w 11993303"/>
              <a:gd name="connsiteY17" fmla="*/ 1779299 h 2299967"/>
              <a:gd name="connsiteX18" fmla="*/ 1241034 w 11993303"/>
              <a:gd name="connsiteY18" fmla="*/ 2014225 h 2299967"/>
              <a:gd name="connsiteX19" fmla="*/ 1241034 w 11993303"/>
              <a:gd name="connsiteY19" fmla="*/ 2299967 h 2299967"/>
              <a:gd name="connsiteX20" fmla="*/ 826801 w 11993303"/>
              <a:gd name="connsiteY20" fmla="*/ 2299967 h 2299967"/>
              <a:gd name="connsiteX21" fmla="*/ 826801 w 11993303"/>
              <a:gd name="connsiteY21" fmla="*/ 2014225 h 2299967"/>
              <a:gd name="connsiteX22" fmla="*/ 826801 w 11993303"/>
              <a:gd name="connsiteY22" fmla="*/ 1910063 h 2299967"/>
              <a:gd name="connsiteX23" fmla="*/ 826801 w 11993303"/>
              <a:gd name="connsiteY23" fmla="*/ 1842758 h 2299967"/>
              <a:gd name="connsiteX24" fmla="*/ 826801 w 11993303"/>
              <a:gd name="connsiteY24" fmla="*/ 1770432 h 2299967"/>
              <a:gd name="connsiteX25" fmla="*/ 826801 w 11993303"/>
              <a:gd name="connsiteY25" fmla="*/ 1207744 h 2299967"/>
              <a:gd name="connsiteX26" fmla="*/ 835685 w 11993303"/>
              <a:gd name="connsiteY26" fmla="*/ 1149307 h 2299967"/>
              <a:gd name="connsiteX27" fmla="*/ 1033917 w 11993303"/>
              <a:gd name="connsiteY27" fmla="*/ 1000809 h 2299967"/>
              <a:gd name="connsiteX28" fmla="*/ 4353335 w 11993303"/>
              <a:gd name="connsiteY28" fmla="*/ 998245 h 2299967"/>
              <a:gd name="connsiteX29" fmla="*/ 4550456 w 11993303"/>
              <a:gd name="connsiteY29" fmla="*/ 1210308 h 2299967"/>
              <a:gd name="connsiteX30" fmla="*/ 4550456 w 11993303"/>
              <a:gd name="connsiteY30" fmla="*/ 1779299 h 2299967"/>
              <a:gd name="connsiteX31" fmla="*/ 4550456 w 11993303"/>
              <a:gd name="connsiteY31" fmla="*/ 1866902 h 2299967"/>
              <a:gd name="connsiteX32" fmla="*/ 4550456 w 11993303"/>
              <a:gd name="connsiteY32" fmla="*/ 2299967 h 2299967"/>
              <a:gd name="connsiteX33" fmla="*/ 3340424 w 11993303"/>
              <a:gd name="connsiteY33" fmla="*/ 2299967 h 2299967"/>
              <a:gd name="connsiteX34" fmla="*/ 3342739 w 11993303"/>
              <a:gd name="connsiteY34" fmla="*/ 2274576 h 2299967"/>
              <a:gd name="connsiteX35" fmla="*/ 3342739 w 11993303"/>
              <a:gd name="connsiteY35" fmla="*/ 2203425 h 2299967"/>
              <a:gd name="connsiteX36" fmla="*/ 3342739 w 11993303"/>
              <a:gd name="connsiteY36" fmla="*/ 1778017 h 2299967"/>
              <a:gd name="connsiteX37" fmla="*/ 3342739 w 11993303"/>
              <a:gd name="connsiteY37" fmla="*/ 1502389 h 2299967"/>
              <a:gd name="connsiteX38" fmla="*/ 3525424 w 11993303"/>
              <a:gd name="connsiteY38" fmla="*/ 1300475 h 2299967"/>
              <a:gd name="connsiteX39" fmla="*/ 3539306 w 11993303"/>
              <a:gd name="connsiteY39" fmla="*/ 1300475 h 2299967"/>
              <a:gd name="connsiteX40" fmla="*/ 3628149 w 11993303"/>
              <a:gd name="connsiteY40" fmla="*/ 1327183 h 2299967"/>
              <a:gd name="connsiteX41" fmla="*/ 3722546 w 11993303"/>
              <a:gd name="connsiteY41" fmla="*/ 1498650 h 2299967"/>
              <a:gd name="connsiteX42" fmla="*/ 3722546 w 11993303"/>
              <a:gd name="connsiteY42" fmla="*/ 1779299 h 2299967"/>
              <a:gd name="connsiteX43" fmla="*/ 3722546 w 11993303"/>
              <a:gd name="connsiteY43" fmla="*/ 2082811 h 2299967"/>
              <a:gd name="connsiteX44" fmla="*/ 3744201 w 11993303"/>
              <a:gd name="connsiteY44" fmla="*/ 2174260 h 2299967"/>
              <a:gd name="connsiteX45" fmla="*/ 3931883 w 11993303"/>
              <a:gd name="connsiteY45" fmla="*/ 2289853 h 2299967"/>
              <a:gd name="connsiteX46" fmla="*/ 4136224 w 11993303"/>
              <a:gd name="connsiteY46" fmla="*/ 2077683 h 2299967"/>
              <a:gd name="connsiteX47" fmla="*/ 4136224 w 11993303"/>
              <a:gd name="connsiteY47" fmla="*/ 1866902 h 2299967"/>
              <a:gd name="connsiteX48" fmla="*/ 4136224 w 11993303"/>
              <a:gd name="connsiteY48" fmla="*/ 1779299 h 2299967"/>
              <a:gd name="connsiteX49" fmla="*/ 4136224 w 11993303"/>
              <a:gd name="connsiteY49" fmla="*/ 1205180 h 2299967"/>
              <a:gd name="connsiteX50" fmla="*/ 4353335 w 11993303"/>
              <a:gd name="connsiteY50" fmla="*/ 998245 h 2299967"/>
              <a:gd name="connsiteX51" fmla="*/ 6835402 w 11993303"/>
              <a:gd name="connsiteY51" fmla="*/ 895365 h 2299967"/>
              <a:gd name="connsiteX52" fmla="*/ 7031968 w 11993303"/>
              <a:gd name="connsiteY52" fmla="*/ 1107428 h 2299967"/>
              <a:gd name="connsiteX53" fmla="*/ 7031968 w 11993303"/>
              <a:gd name="connsiteY53" fmla="*/ 1140440 h 2299967"/>
              <a:gd name="connsiteX54" fmla="*/ 7031968 w 11993303"/>
              <a:gd name="connsiteY54" fmla="*/ 1779299 h 2299967"/>
              <a:gd name="connsiteX55" fmla="*/ 7031968 w 11993303"/>
              <a:gd name="connsiteY55" fmla="*/ 1850343 h 2299967"/>
              <a:gd name="connsiteX56" fmla="*/ 7031968 w 11993303"/>
              <a:gd name="connsiteY56" fmla="*/ 2299967 h 2299967"/>
              <a:gd name="connsiteX57" fmla="*/ 6617735 w 11993303"/>
              <a:gd name="connsiteY57" fmla="*/ 2299967 h 2299967"/>
              <a:gd name="connsiteX58" fmla="*/ 6617735 w 11993303"/>
              <a:gd name="connsiteY58" fmla="*/ 2297438 h 2299967"/>
              <a:gd name="connsiteX59" fmla="*/ 6617735 w 11993303"/>
              <a:gd name="connsiteY59" fmla="*/ 1850343 h 2299967"/>
              <a:gd name="connsiteX60" fmla="*/ 6617735 w 11993303"/>
              <a:gd name="connsiteY60" fmla="*/ 1779299 h 2299967"/>
              <a:gd name="connsiteX61" fmla="*/ 6617735 w 11993303"/>
              <a:gd name="connsiteY61" fmla="*/ 1102407 h 2299967"/>
              <a:gd name="connsiteX62" fmla="*/ 6835402 w 11993303"/>
              <a:gd name="connsiteY62" fmla="*/ 895365 h 2299967"/>
              <a:gd name="connsiteX63" fmla="*/ 7663313 w 11993303"/>
              <a:gd name="connsiteY63" fmla="*/ 798789 h 2299967"/>
              <a:gd name="connsiteX64" fmla="*/ 7859879 w 11993303"/>
              <a:gd name="connsiteY64" fmla="*/ 1010958 h 2299967"/>
              <a:gd name="connsiteX65" fmla="*/ 7859879 w 11993303"/>
              <a:gd name="connsiteY65" fmla="*/ 1158281 h 2299967"/>
              <a:gd name="connsiteX66" fmla="*/ 7859879 w 11993303"/>
              <a:gd name="connsiteY66" fmla="*/ 1779299 h 2299967"/>
              <a:gd name="connsiteX67" fmla="*/ 7859879 w 11993303"/>
              <a:gd name="connsiteY67" fmla="*/ 1819896 h 2299967"/>
              <a:gd name="connsiteX68" fmla="*/ 8076991 w 11993303"/>
              <a:gd name="connsiteY68" fmla="*/ 2026938 h 2299967"/>
              <a:gd name="connsiteX69" fmla="*/ 8274112 w 11993303"/>
              <a:gd name="connsiteY69" fmla="*/ 1814875 h 2299967"/>
              <a:gd name="connsiteX70" fmla="*/ 8274112 w 11993303"/>
              <a:gd name="connsiteY70" fmla="*/ 1780581 h 2299967"/>
              <a:gd name="connsiteX71" fmla="*/ 8274112 w 11993303"/>
              <a:gd name="connsiteY71" fmla="*/ 1365216 h 2299967"/>
              <a:gd name="connsiteX72" fmla="*/ 8491224 w 11993303"/>
              <a:gd name="connsiteY72" fmla="*/ 1145568 h 2299967"/>
              <a:gd name="connsiteX73" fmla="*/ 8700561 w 11993303"/>
              <a:gd name="connsiteY73" fmla="*/ 1357631 h 2299967"/>
              <a:gd name="connsiteX74" fmla="*/ 8700561 w 11993303"/>
              <a:gd name="connsiteY74" fmla="*/ 1766586 h 2299967"/>
              <a:gd name="connsiteX75" fmla="*/ 8700561 w 11993303"/>
              <a:gd name="connsiteY75" fmla="*/ 1779299 h 2299967"/>
              <a:gd name="connsiteX76" fmla="*/ 8700561 w 11993303"/>
              <a:gd name="connsiteY76" fmla="*/ 2299967 h 2299967"/>
              <a:gd name="connsiteX77" fmla="*/ 8257007 w 11993303"/>
              <a:gd name="connsiteY77" fmla="*/ 2299967 h 2299967"/>
              <a:gd name="connsiteX78" fmla="*/ 8231226 w 11993303"/>
              <a:gd name="connsiteY78" fmla="*/ 2249293 h 2299967"/>
              <a:gd name="connsiteX79" fmla="*/ 8063109 w 11993303"/>
              <a:gd name="connsiteY79" fmla="*/ 2164111 h 2299967"/>
              <a:gd name="connsiteX80" fmla="*/ 7896163 w 11993303"/>
              <a:gd name="connsiteY80" fmla="*/ 2249293 h 2299967"/>
              <a:gd name="connsiteX81" fmla="*/ 7869835 w 11993303"/>
              <a:gd name="connsiteY81" fmla="*/ 2299967 h 2299967"/>
              <a:gd name="connsiteX82" fmla="*/ 7446201 w 11993303"/>
              <a:gd name="connsiteY82" fmla="*/ 2299967 h 2299967"/>
              <a:gd name="connsiteX83" fmla="*/ 7446201 w 11993303"/>
              <a:gd name="connsiteY83" fmla="*/ 2221266 h 2299967"/>
              <a:gd name="connsiteX84" fmla="*/ 7446201 w 11993303"/>
              <a:gd name="connsiteY84" fmla="*/ 1835173 h 2299967"/>
              <a:gd name="connsiteX85" fmla="*/ 7446201 w 11993303"/>
              <a:gd name="connsiteY85" fmla="*/ 1779299 h 2299967"/>
              <a:gd name="connsiteX86" fmla="*/ 7446201 w 11993303"/>
              <a:gd name="connsiteY86" fmla="*/ 1140440 h 2299967"/>
              <a:gd name="connsiteX87" fmla="*/ 7446201 w 11993303"/>
              <a:gd name="connsiteY87" fmla="*/ 1005830 h 2299967"/>
              <a:gd name="connsiteX88" fmla="*/ 7663313 w 11993303"/>
              <a:gd name="connsiteY88" fmla="*/ 798789 h 2299967"/>
              <a:gd name="connsiteX89" fmla="*/ 6006936 w 11993303"/>
              <a:gd name="connsiteY89" fmla="*/ 772187 h 2299967"/>
              <a:gd name="connsiteX90" fmla="*/ 6204057 w 11993303"/>
              <a:gd name="connsiteY90" fmla="*/ 984250 h 2299967"/>
              <a:gd name="connsiteX91" fmla="*/ 6204057 w 11993303"/>
              <a:gd name="connsiteY91" fmla="*/ 1069289 h 2299967"/>
              <a:gd name="connsiteX92" fmla="*/ 6204057 w 11993303"/>
              <a:gd name="connsiteY92" fmla="*/ 1780581 h 2299967"/>
              <a:gd name="connsiteX93" fmla="*/ 6204057 w 11993303"/>
              <a:gd name="connsiteY93" fmla="*/ 1808465 h 2299967"/>
              <a:gd name="connsiteX94" fmla="*/ 6204057 w 11993303"/>
              <a:gd name="connsiteY94" fmla="*/ 2299967 h 2299967"/>
              <a:gd name="connsiteX95" fmla="*/ 4963024 w 11993303"/>
              <a:gd name="connsiteY95" fmla="*/ 2299967 h 2299967"/>
              <a:gd name="connsiteX96" fmla="*/ 4963024 w 11993303"/>
              <a:gd name="connsiteY96" fmla="*/ 1960915 h 2299967"/>
              <a:gd name="connsiteX97" fmla="*/ 4963024 w 11993303"/>
              <a:gd name="connsiteY97" fmla="*/ 1780581 h 2299967"/>
              <a:gd name="connsiteX98" fmla="*/ 4963024 w 11993303"/>
              <a:gd name="connsiteY98" fmla="*/ 1628131 h 2299967"/>
              <a:gd name="connsiteX99" fmla="*/ 5180135 w 11993303"/>
              <a:gd name="connsiteY99" fmla="*/ 1421089 h 2299967"/>
              <a:gd name="connsiteX100" fmla="*/ 5377257 w 11993303"/>
              <a:gd name="connsiteY100" fmla="*/ 1633259 h 2299967"/>
              <a:gd name="connsiteX101" fmla="*/ 5377257 w 11993303"/>
              <a:gd name="connsiteY101" fmla="*/ 1779299 h 2299967"/>
              <a:gd name="connsiteX102" fmla="*/ 5376146 w 11993303"/>
              <a:gd name="connsiteY102" fmla="*/ 1779299 h 2299967"/>
              <a:gd name="connsiteX103" fmla="*/ 5376146 w 11993303"/>
              <a:gd name="connsiteY103" fmla="*/ 1960915 h 2299967"/>
              <a:gd name="connsiteX104" fmla="*/ 5376146 w 11993303"/>
              <a:gd name="connsiteY104" fmla="*/ 2056103 h 2299967"/>
              <a:gd name="connsiteX105" fmla="*/ 5593258 w 11993303"/>
              <a:gd name="connsiteY105" fmla="*/ 2263145 h 2299967"/>
              <a:gd name="connsiteX106" fmla="*/ 5789824 w 11993303"/>
              <a:gd name="connsiteY106" fmla="*/ 2051082 h 2299967"/>
              <a:gd name="connsiteX107" fmla="*/ 5789824 w 11993303"/>
              <a:gd name="connsiteY107" fmla="*/ 1808465 h 2299967"/>
              <a:gd name="connsiteX108" fmla="*/ 5789824 w 11993303"/>
              <a:gd name="connsiteY108" fmla="*/ 1780474 h 2299967"/>
              <a:gd name="connsiteX109" fmla="*/ 5789824 w 11993303"/>
              <a:gd name="connsiteY109" fmla="*/ 979122 h 2299967"/>
              <a:gd name="connsiteX110" fmla="*/ 6006936 w 11993303"/>
              <a:gd name="connsiteY110" fmla="*/ 772187 h 2299967"/>
              <a:gd name="connsiteX111" fmla="*/ 9316913 w 11993303"/>
              <a:gd name="connsiteY111" fmla="*/ 565145 h 2299967"/>
              <a:gd name="connsiteX112" fmla="*/ 9513480 w 11993303"/>
              <a:gd name="connsiteY112" fmla="*/ 777208 h 2299967"/>
              <a:gd name="connsiteX113" fmla="*/ 9513480 w 11993303"/>
              <a:gd name="connsiteY113" fmla="*/ 998245 h 2299967"/>
              <a:gd name="connsiteX114" fmla="*/ 9513480 w 11993303"/>
              <a:gd name="connsiteY114" fmla="*/ 1779299 h 2299967"/>
              <a:gd name="connsiteX115" fmla="*/ 9513480 w 11993303"/>
              <a:gd name="connsiteY115" fmla="*/ 2174260 h 2299967"/>
              <a:gd name="connsiteX116" fmla="*/ 9513480 w 11993303"/>
              <a:gd name="connsiteY116" fmla="*/ 2299967 h 2299967"/>
              <a:gd name="connsiteX117" fmla="*/ 9099802 w 11993303"/>
              <a:gd name="connsiteY117" fmla="*/ 2299967 h 2299967"/>
              <a:gd name="connsiteX118" fmla="*/ 9099802 w 11993303"/>
              <a:gd name="connsiteY118" fmla="*/ 2175542 h 2299967"/>
              <a:gd name="connsiteX119" fmla="*/ 9099802 w 11993303"/>
              <a:gd name="connsiteY119" fmla="*/ 1780581 h 2299967"/>
              <a:gd name="connsiteX120" fmla="*/ 9099802 w 11993303"/>
              <a:gd name="connsiteY120" fmla="*/ 772187 h 2299967"/>
              <a:gd name="connsiteX121" fmla="*/ 9316913 w 11993303"/>
              <a:gd name="connsiteY121" fmla="*/ 565145 h 2299967"/>
              <a:gd name="connsiteX122" fmla="*/ 217112 w 11993303"/>
              <a:gd name="connsiteY122" fmla="*/ 565145 h 2299967"/>
              <a:gd name="connsiteX123" fmla="*/ 414233 w 11993303"/>
              <a:gd name="connsiteY123" fmla="*/ 777208 h 2299967"/>
              <a:gd name="connsiteX124" fmla="*/ 414233 w 11993303"/>
              <a:gd name="connsiteY124" fmla="*/ 998245 h 2299967"/>
              <a:gd name="connsiteX125" fmla="*/ 414233 w 11993303"/>
              <a:gd name="connsiteY125" fmla="*/ 1779299 h 2299967"/>
              <a:gd name="connsiteX126" fmla="*/ 414233 w 11993303"/>
              <a:gd name="connsiteY126" fmla="*/ 2174260 h 2299967"/>
              <a:gd name="connsiteX127" fmla="*/ 414233 w 11993303"/>
              <a:gd name="connsiteY127" fmla="*/ 2299967 h 2299967"/>
              <a:gd name="connsiteX128" fmla="*/ 0 w 11993303"/>
              <a:gd name="connsiteY128" fmla="*/ 2299967 h 2299967"/>
              <a:gd name="connsiteX129" fmla="*/ 0 w 11993303"/>
              <a:gd name="connsiteY129" fmla="*/ 2175542 h 2299967"/>
              <a:gd name="connsiteX130" fmla="*/ 0 w 11993303"/>
              <a:gd name="connsiteY130" fmla="*/ 1780581 h 2299967"/>
              <a:gd name="connsiteX131" fmla="*/ 0 w 11993303"/>
              <a:gd name="connsiteY131" fmla="*/ 772187 h 2299967"/>
              <a:gd name="connsiteX132" fmla="*/ 217112 w 11993303"/>
              <a:gd name="connsiteY132" fmla="*/ 565145 h 2299967"/>
              <a:gd name="connsiteX133" fmla="*/ 5161256 w 11993303"/>
              <a:gd name="connsiteY133" fmla="*/ 538437 h 2299967"/>
              <a:gd name="connsiteX134" fmla="*/ 5368373 w 11993303"/>
              <a:gd name="connsiteY134" fmla="*/ 745479 h 2299967"/>
              <a:gd name="connsiteX135" fmla="*/ 5368373 w 11993303"/>
              <a:gd name="connsiteY135" fmla="*/ 1078263 h 2299967"/>
              <a:gd name="connsiteX136" fmla="*/ 5161256 w 11993303"/>
              <a:gd name="connsiteY136" fmla="*/ 1285198 h 2299967"/>
              <a:gd name="connsiteX137" fmla="*/ 4954139 w 11993303"/>
              <a:gd name="connsiteY137" fmla="*/ 1078263 h 2299967"/>
              <a:gd name="connsiteX138" fmla="*/ 4954139 w 11993303"/>
              <a:gd name="connsiteY138" fmla="*/ 745479 h 2299967"/>
              <a:gd name="connsiteX139" fmla="*/ 5161256 w 11993303"/>
              <a:gd name="connsiteY139" fmla="*/ 538437 h 2299967"/>
              <a:gd name="connsiteX140" fmla="*/ 8487337 w 11993303"/>
              <a:gd name="connsiteY140" fmla="*/ 224776 h 2299967"/>
              <a:gd name="connsiteX141" fmla="*/ 8694453 w 11993303"/>
              <a:gd name="connsiteY141" fmla="*/ 431818 h 2299967"/>
              <a:gd name="connsiteX142" fmla="*/ 8694453 w 11993303"/>
              <a:gd name="connsiteY142" fmla="*/ 764495 h 2299967"/>
              <a:gd name="connsiteX143" fmla="*/ 8487337 w 11993303"/>
              <a:gd name="connsiteY143" fmla="*/ 971537 h 2299967"/>
              <a:gd name="connsiteX144" fmla="*/ 8280220 w 11993303"/>
              <a:gd name="connsiteY144" fmla="*/ 764495 h 2299967"/>
              <a:gd name="connsiteX145" fmla="*/ 8280220 w 11993303"/>
              <a:gd name="connsiteY145" fmla="*/ 431818 h 2299967"/>
              <a:gd name="connsiteX146" fmla="*/ 8487337 w 11993303"/>
              <a:gd name="connsiteY146" fmla="*/ 224776 h 2299967"/>
              <a:gd name="connsiteX147" fmla="*/ 2678634 w 11993303"/>
              <a:gd name="connsiteY147" fmla="*/ 222212 h 2299967"/>
              <a:gd name="connsiteX148" fmla="*/ 2884085 w 11993303"/>
              <a:gd name="connsiteY148" fmla="*/ 403828 h 2299967"/>
              <a:gd name="connsiteX149" fmla="*/ 2881863 w 11993303"/>
              <a:gd name="connsiteY149" fmla="*/ 430536 h 2299967"/>
              <a:gd name="connsiteX150" fmla="*/ 2881863 w 11993303"/>
              <a:gd name="connsiteY150" fmla="*/ 1102407 h 2299967"/>
              <a:gd name="connsiteX151" fmla="*/ 2678634 w 11993303"/>
              <a:gd name="connsiteY151" fmla="*/ 1270028 h 2299967"/>
              <a:gd name="connsiteX152" fmla="*/ 2471517 w 11993303"/>
              <a:gd name="connsiteY152" fmla="*/ 1064268 h 2299967"/>
              <a:gd name="connsiteX153" fmla="*/ 2471517 w 11993303"/>
              <a:gd name="connsiteY153" fmla="*/ 698473 h 2299967"/>
              <a:gd name="connsiteX154" fmla="*/ 2471517 w 11993303"/>
              <a:gd name="connsiteY154" fmla="*/ 429254 h 2299967"/>
              <a:gd name="connsiteX155" fmla="*/ 2678634 w 11993303"/>
              <a:gd name="connsiteY155" fmla="*/ 222212 h 2299967"/>
              <a:gd name="connsiteX156" fmla="*/ 10970514 w 11993303"/>
              <a:gd name="connsiteY156" fmla="*/ 219648 h 2299967"/>
              <a:gd name="connsiteX157" fmla="*/ 11167081 w 11993303"/>
              <a:gd name="connsiteY157" fmla="*/ 431818 h 2299967"/>
              <a:gd name="connsiteX158" fmla="*/ 11167081 w 11993303"/>
              <a:gd name="connsiteY158" fmla="*/ 650184 h 2299967"/>
              <a:gd name="connsiteX159" fmla="*/ 11167081 w 11993303"/>
              <a:gd name="connsiteY159" fmla="*/ 1776735 h 2299967"/>
              <a:gd name="connsiteX160" fmla="*/ 11167081 w 11993303"/>
              <a:gd name="connsiteY160" fmla="*/ 1828763 h 2299967"/>
              <a:gd name="connsiteX161" fmla="*/ 11167081 w 11993303"/>
              <a:gd name="connsiteY161" fmla="*/ 2053539 h 2299967"/>
              <a:gd name="connsiteX162" fmla="*/ 11384192 w 11993303"/>
              <a:gd name="connsiteY162" fmla="*/ 2260581 h 2299967"/>
              <a:gd name="connsiteX163" fmla="*/ 11581314 w 11993303"/>
              <a:gd name="connsiteY163" fmla="*/ 2048518 h 2299967"/>
              <a:gd name="connsiteX164" fmla="*/ 11581314 w 11993303"/>
              <a:gd name="connsiteY164" fmla="*/ 1778017 h 2299967"/>
              <a:gd name="connsiteX165" fmla="*/ 11581314 w 11993303"/>
              <a:gd name="connsiteY165" fmla="*/ 1695436 h 2299967"/>
              <a:gd name="connsiteX166" fmla="*/ 11787875 w 11993303"/>
              <a:gd name="connsiteY166" fmla="*/ 1488394 h 2299967"/>
              <a:gd name="connsiteX167" fmla="*/ 11892266 w 11993303"/>
              <a:gd name="connsiteY167" fmla="*/ 1516384 h 2299967"/>
              <a:gd name="connsiteX168" fmla="*/ 11991105 w 11993303"/>
              <a:gd name="connsiteY168" fmla="*/ 1695436 h 2299967"/>
              <a:gd name="connsiteX169" fmla="*/ 11991105 w 11993303"/>
              <a:gd name="connsiteY169" fmla="*/ 1779299 h 2299967"/>
              <a:gd name="connsiteX170" fmla="*/ 11991105 w 11993303"/>
              <a:gd name="connsiteY170" fmla="*/ 2275858 h 2299967"/>
              <a:gd name="connsiteX171" fmla="*/ 11993303 w 11993303"/>
              <a:gd name="connsiteY171" fmla="*/ 2299967 h 2299967"/>
              <a:gd name="connsiteX172" fmla="*/ 10752847 w 11993303"/>
              <a:gd name="connsiteY172" fmla="*/ 2299967 h 2299967"/>
              <a:gd name="connsiteX173" fmla="*/ 10752847 w 11993303"/>
              <a:gd name="connsiteY173" fmla="*/ 1830045 h 2299967"/>
              <a:gd name="connsiteX174" fmla="*/ 10752847 w 11993303"/>
              <a:gd name="connsiteY174" fmla="*/ 1778017 h 2299967"/>
              <a:gd name="connsiteX175" fmla="*/ 10752847 w 11993303"/>
              <a:gd name="connsiteY175" fmla="*/ 1134136 h 2299967"/>
              <a:gd name="connsiteX176" fmla="*/ 10752847 w 11993303"/>
              <a:gd name="connsiteY176" fmla="*/ 426690 h 2299967"/>
              <a:gd name="connsiteX177" fmla="*/ 10970514 w 11993303"/>
              <a:gd name="connsiteY177" fmla="*/ 219648 h 2299967"/>
              <a:gd name="connsiteX178" fmla="*/ 1870713 w 11993303"/>
              <a:gd name="connsiteY178" fmla="*/ 219648 h 2299967"/>
              <a:gd name="connsiteX179" fmla="*/ 2067834 w 11993303"/>
              <a:gd name="connsiteY179" fmla="*/ 431818 h 2299967"/>
              <a:gd name="connsiteX180" fmla="*/ 2067834 w 11993303"/>
              <a:gd name="connsiteY180" fmla="*/ 650184 h 2299967"/>
              <a:gd name="connsiteX181" fmla="*/ 2067834 w 11993303"/>
              <a:gd name="connsiteY181" fmla="*/ 1776735 h 2299967"/>
              <a:gd name="connsiteX182" fmla="*/ 2067834 w 11993303"/>
              <a:gd name="connsiteY182" fmla="*/ 1828763 h 2299967"/>
              <a:gd name="connsiteX183" fmla="*/ 2067834 w 11993303"/>
              <a:gd name="connsiteY183" fmla="*/ 2053539 h 2299967"/>
              <a:gd name="connsiteX184" fmla="*/ 2284946 w 11993303"/>
              <a:gd name="connsiteY184" fmla="*/ 2260581 h 2299967"/>
              <a:gd name="connsiteX185" fmla="*/ 2481512 w 11993303"/>
              <a:gd name="connsiteY185" fmla="*/ 2048518 h 2299967"/>
              <a:gd name="connsiteX186" fmla="*/ 2481512 w 11993303"/>
              <a:gd name="connsiteY186" fmla="*/ 1778017 h 2299967"/>
              <a:gd name="connsiteX187" fmla="*/ 2481512 w 11993303"/>
              <a:gd name="connsiteY187" fmla="*/ 1695436 h 2299967"/>
              <a:gd name="connsiteX188" fmla="*/ 2688629 w 11993303"/>
              <a:gd name="connsiteY188" fmla="*/ 1488394 h 2299967"/>
              <a:gd name="connsiteX189" fmla="*/ 2792464 w 11993303"/>
              <a:gd name="connsiteY189" fmla="*/ 1516384 h 2299967"/>
              <a:gd name="connsiteX190" fmla="*/ 2891858 w 11993303"/>
              <a:gd name="connsiteY190" fmla="*/ 1695436 h 2299967"/>
              <a:gd name="connsiteX191" fmla="*/ 2891858 w 11993303"/>
              <a:gd name="connsiteY191" fmla="*/ 1779299 h 2299967"/>
              <a:gd name="connsiteX192" fmla="*/ 2891858 w 11993303"/>
              <a:gd name="connsiteY192" fmla="*/ 2275858 h 2299967"/>
              <a:gd name="connsiteX193" fmla="*/ 2893617 w 11993303"/>
              <a:gd name="connsiteY193" fmla="*/ 2299967 h 2299967"/>
              <a:gd name="connsiteX194" fmla="*/ 1653601 w 11993303"/>
              <a:gd name="connsiteY194" fmla="*/ 2299967 h 2299967"/>
              <a:gd name="connsiteX195" fmla="*/ 1653601 w 11993303"/>
              <a:gd name="connsiteY195" fmla="*/ 1830045 h 2299967"/>
              <a:gd name="connsiteX196" fmla="*/ 1653601 w 11993303"/>
              <a:gd name="connsiteY196" fmla="*/ 1778017 h 2299967"/>
              <a:gd name="connsiteX197" fmla="*/ 1653601 w 11993303"/>
              <a:gd name="connsiteY197" fmla="*/ 1134136 h 2299967"/>
              <a:gd name="connsiteX198" fmla="*/ 1653601 w 11993303"/>
              <a:gd name="connsiteY198" fmla="*/ 426690 h 2299967"/>
              <a:gd name="connsiteX199" fmla="*/ 1870713 w 11993303"/>
              <a:gd name="connsiteY199" fmla="*/ 219648 h 2299967"/>
              <a:gd name="connsiteX200" fmla="*/ 6798199 w 11993303"/>
              <a:gd name="connsiteY200" fmla="*/ 0 h 2299967"/>
              <a:gd name="connsiteX201" fmla="*/ 7005315 w 11993303"/>
              <a:gd name="connsiteY201" fmla="*/ 207042 h 2299967"/>
              <a:gd name="connsiteX202" fmla="*/ 7005315 w 11993303"/>
              <a:gd name="connsiteY202" fmla="*/ 539719 h 2299967"/>
              <a:gd name="connsiteX203" fmla="*/ 6798199 w 11993303"/>
              <a:gd name="connsiteY203" fmla="*/ 746761 h 2299967"/>
              <a:gd name="connsiteX204" fmla="*/ 6591082 w 11993303"/>
              <a:gd name="connsiteY204" fmla="*/ 539719 h 2299967"/>
              <a:gd name="connsiteX205" fmla="*/ 6591082 w 11993303"/>
              <a:gd name="connsiteY205" fmla="*/ 207042 h 2299967"/>
              <a:gd name="connsiteX206" fmla="*/ 6798199 w 11993303"/>
              <a:gd name="connsiteY206" fmla="*/ 0 h 2299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Lst>
            <a:rect l="l" t="t" r="r" b="b"/>
            <a:pathLst>
              <a:path w="11993303" h="2299967">
                <a:moveTo>
                  <a:pt x="10124279" y="1009676"/>
                </a:moveTo>
                <a:lnTo>
                  <a:pt x="10133164" y="1009676"/>
                </a:lnTo>
                <a:cubicBezTo>
                  <a:pt x="10247550" y="1009676"/>
                  <a:pt x="10340280" y="1102407"/>
                  <a:pt x="10340280" y="1216611"/>
                </a:cubicBezTo>
                <a:lnTo>
                  <a:pt x="10340280" y="1779299"/>
                </a:lnTo>
                <a:lnTo>
                  <a:pt x="10340280" y="2014225"/>
                </a:lnTo>
                <a:lnTo>
                  <a:pt x="10340280" y="2299967"/>
                </a:lnTo>
                <a:lnTo>
                  <a:pt x="9926047" y="2299967"/>
                </a:lnTo>
                <a:lnTo>
                  <a:pt x="9926047" y="2014225"/>
                </a:lnTo>
                <a:lnTo>
                  <a:pt x="9926047" y="1910063"/>
                </a:lnTo>
                <a:cubicBezTo>
                  <a:pt x="9926047" y="1910063"/>
                  <a:pt x="9926047" y="1872030"/>
                  <a:pt x="9926047" y="1851625"/>
                </a:cubicBezTo>
                <a:lnTo>
                  <a:pt x="9926047" y="1779299"/>
                </a:lnTo>
                <a:lnTo>
                  <a:pt x="9926047" y="1216718"/>
                </a:lnTo>
                <a:cubicBezTo>
                  <a:pt x="9926047" y="1196313"/>
                  <a:pt x="9929934" y="1177297"/>
                  <a:pt x="9935487" y="1158281"/>
                </a:cubicBezTo>
                <a:cubicBezTo>
                  <a:pt x="9960474" y="1071853"/>
                  <a:pt x="10030438" y="1009676"/>
                  <a:pt x="10124279" y="1009676"/>
                </a:cubicBezTo>
                <a:close/>
                <a:moveTo>
                  <a:pt x="1033917" y="1000809"/>
                </a:moveTo>
                <a:cubicBezTo>
                  <a:pt x="1148303" y="1000809"/>
                  <a:pt x="1241034" y="1093433"/>
                  <a:pt x="1241034" y="1207744"/>
                </a:cubicBezTo>
                <a:lnTo>
                  <a:pt x="1241034" y="1770432"/>
                </a:lnTo>
                <a:lnTo>
                  <a:pt x="1241034" y="1779299"/>
                </a:lnTo>
                <a:lnTo>
                  <a:pt x="1241034" y="2014225"/>
                </a:lnTo>
                <a:lnTo>
                  <a:pt x="1241034" y="2299967"/>
                </a:lnTo>
                <a:lnTo>
                  <a:pt x="826801" y="2299967"/>
                </a:lnTo>
                <a:lnTo>
                  <a:pt x="826801" y="2014225"/>
                </a:lnTo>
                <a:lnTo>
                  <a:pt x="826801" y="1910063"/>
                </a:lnTo>
                <a:cubicBezTo>
                  <a:pt x="826801" y="1910063"/>
                  <a:pt x="826801" y="1863056"/>
                  <a:pt x="826801" y="1842758"/>
                </a:cubicBezTo>
                <a:lnTo>
                  <a:pt x="826801" y="1770432"/>
                </a:lnTo>
                <a:lnTo>
                  <a:pt x="826801" y="1207744"/>
                </a:lnTo>
                <a:cubicBezTo>
                  <a:pt x="826801" y="1187446"/>
                  <a:pt x="830688" y="1168430"/>
                  <a:pt x="835685" y="1149307"/>
                </a:cubicBezTo>
                <a:cubicBezTo>
                  <a:pt x="861227" y="1062986"/>
                  <a:pt x="940076" y="1000809"/>
                  <a:pt x="1033917" y="1000809"/>
                </a:cubicBezTo>
                <a:close/>
                <a:moveTo>
                  <a:pt x="4353335" y="998245"/>
                </a:moveTo>
                <a:cubicBezTo>
                  <a:pt x="4465500" y="1003266"/>
                  <a:pt x="4550456" y="1098561"/>
                  <a:pt x="4550456" y="1210308"/>
                </a:cubicBezTo>
                <a:lnTo>
                  <a:pt x="4550456" y="1779299"/>
                </a:lnTo>
                <a:lnTo>
                  <a:pt x="4550456" y="1866902"/>
                </a:lnTo>
                <a:lnTo>
                  <a:pt x="4550456" y="2299967"/>
                </a:lnTo>
                <a:lnTo>
                  <a:pt x="3340424" y="2299967"/>
                </a:lnTo>
                <a:lnTo>
                  <a:pt x="3342739" y="2274576"/>
                </a:lnTo>
                <a:lnTo>
                  <a:pt x="3342739" y="2203425"/>
                </a:lnTo>
                <a:lnTo>
                  <a:pt x="3342739" y="1778017"/>
                </a:lnTo>
                <a:lnTo>
                  <a:pt x="3342739" y="1502389"/>
                </a:lnTo>
                <a:cubicBezTo>
                  <a:pt x="3342739" y="1398227"/>
                  <a:pt x="3421588" y="1306778"/>
                  <a:pt x="3525424" y="1300475"/>
                </a:cubicBezTo>
                <a:cubicBezTo>
                  <a:pt x="3530421" y="1300475"/>
                  <a:pt x="3534308" y="1300475"/>
                  <a:pt x="3539306" y="1300475"/>
                </a:cubicBezTo>
                <a:cubicBezTo>
                  <a:pt x="3571512" y="1300475"/>
                  <a:pt x="3601496" y="1310624"/>
                  <a:pt x="3628149" y="1327183"/>
                </a:cubicBezTo>
                <a:cubicBezTo>
                  <a:pt x="3688119" y="1362759"/>
                  <a:pt x="3722546" y="1428781"/>
                  <a:pt x="3722546" y="1498650"/>
                </a:cubicBezTo>
                <a:lnTo>
                  <a:pt x="3722546" y="1779299"/>
                </a:lnTo>
                <a:lnTo>
                  <a:pt x="3722546" y="2082811"/>
                </a:lnTo>
                <a:cubicBezTo>
                  <a:pt x="3722546" y="2115822"/>
                  <a:pt x="3729764" y="2146270"/>
                  <a:pt x="3744201" y="2174260"/>
                </a:cubicBezTo>
                <a:cubicBezTo>
                  <a:pt x="3778073" y="2242846"/>
                  <a:pt x="3849148" y="2291135"/>
                  <a:pt x="3931883" y="2289853"/>
                </a:cubicBezTo>
                <a:cubicBezTo>
                  <a:pt x="4046270" y="2288571"/>
                  <a:pt x="4136224" y="2191994"/>
                  <a:pt x="4136224" y="2077683"/>
                </a:cubicBezTo>
                <a:lnTo>
                  <a:pt x="4136224" y="1866902"/>
                </a:lnTo>
                <a:lnTo>
                  <a:pt x="4136224" y="1779299"/>
                </a:lnTo>
                <a:lnTo>
                  <a:pt x="4136224" y="1205180"/>
                </a:lnTo>
                <a:cubicBezTo>
                  <a:pt x="4136224" y="1087130"/>
                  <a:pt x="4233952" y="993117"/>
                  <a:pt x="4353335" y="998245"/>
                </a:cubicBezTo>
                <a:close/>
                <a:moveTo>
                  <a:pt x="6835402" y="895365"/>
                </a:moveTo>
                <a:cubicBezTo>
                  <a:pt x="6947012" y="900386"/>
                  <a:pt x="7031968" y="996963"/>
                  <a:pt x="7031968" y="1107428"/>
                </a:cubicBezTo>
                <a:lnTo>
                  <a:pt x="7031968" y="1140440"/>
                </a:lnTo>
                <a:lnTo>
                  <a:pt x="7031968" y="1779299"/>
                </a:lnTo>
                <a:lnTo>
                  <a:pt x="7031968" y="1850343"/>
                </a:lnTo>
                <a:lnTo>
                  <a:pt x="7031968" y="2299967"/>
                </a:lnTo>
                <a:lnTo>
                  <a:pt x="6617735" y="2299967"/>
                </a:lnTo>
                <a:lnTo>
                  <a:pt x="6617735" y="2297438"/>
                </a:lnTo>
                <a:lnTo>
                  <a:pt x="6617735" y="1850343"/>
                </a:lnTo>
                <a:lnTo>
                  <a:pt x="6617735" y="1779299"/>
                </a:lnTo>
                <a:lnTo>
                  <a:pt x="6617735" y="1102407"/>
                </a:lnTo>
                <a:cubicBezTo>
                  <a:pt x="6617735" y="984250"/>
                  <a:pt x="6716018" y="890237"/>
                  <a:pt x="6835402" y="895365"/>
                </a:cubicBezTo>
                <a:close/>
                <a:moveTo>
                  <a:pt x="7663313" y="798789"/>
                </a:moveTo>
                <a:cubicBezTo>
                  <a:pt x="7774923" y="803917"/>
                  <a:pt x="7859879" y="900386"/>
                  <a:pt x="7859879" y="1010958"/>
                </a:cubicBezTo>
                <a:lnTo>
                  <a:pt x="7859879" y="1158281"/>
                </a:lnTo>
                <a:lnTo>
                  <a:pt x="7859879" y="1779299"/>
                </a:lnTo>
                <a:lnTo>
                  <a:pt x="7859879" y="1819896"/>
                </a:lnTo>
                <a:cubicBezTo>
                  <a:pt x="7859879" y="1938053"/>
                  <a:pt x="7957607" y="2032066"/>
                  <a:pt x="8076991" y="2026938"/>
                </a:cubicBezTo>
                <a:cubicBezTo>
                  <a:pt x="8189156" y="2021810"/>
                  <a:pt x="8274112" y="1925340"/>
                  <a:pt x="8274112" y="1814875"/>
                </a:cubicBezTo>
                <a:lnTo>
                  <a:pt x="8274112" y="1780581"/>
                </a:lnTo>
                <a:lnTo>
                  <a:pt x="8274112" y="1365216"/>
                </a:lnTo>
                <a:cubicBezTo>
                  <a:pt x="8274112" y="1247165"/>
                  <a:pt x="8371840" y="1140440"/>
                  <a:pt x="8491224" y="1145568"/>
                </a:cubicBezTo>
                <a:cubicBezTo>
                  <a:pt x="8602833" y="1150589"/>
                  <a:pt x="8700561" y="1247165"/>
                  <a:pt x="8700561" y="1357631"/>
                </a:cubicBezTo>
                <a:lnTo>
                  <a:pt x="8700561" y="1766586"/>
                </a:lnTo>
                <a:lnTo>
                  <a:pt x="8700561" y="1779299"/>
                </a:lnTo>
                <a:lnTo>
                  <a:pt x="8700561" y="2299967"/>
                </a:lnTo>
                <a:lnTo>
                  <a:pt x="8257007" y="2299967"/>
                </a:lnTo>
                <a:lnTo>
                  <a:pt x="8231226" y="2249293"/>
                </a:lnTo>
                <a:cubicBezTo>
                  <a:pt x="8193771" y="2197703"/>
                  <a:pt x="8132657" y="2164111"/>
                  <a:pt x="8063109" y="2164111"/>
                </a:cubicBezTo>
                <a:cubicBezTo>
                  <a:pt x="7994810" y="2164111"/>
                  <a:pt x="7934008" y="2197703"/>
                  <a:pt x="7896163" y="2249293"/>
                </a:cubicBezTo>
                <a:lnTo>
                  <a:pt x="7869835" y="2299967"/>
                </a:lnTo>
                <a:lnTo>
                  <a:pt x="7446201" y="2299967"/>
                </a:lnTo>
                <a:lnTo>
                  <a:pt x="7446201" y="2221266"/>
                </a:lnTo>
                <a:lnTo>
                  <a:pt x="7446201" y="1835173"/>
                </a:lnTo>
                <a:lnTo>
                  <a:pt x="7446201" y="1779299"/>
                </a:lnTo>
                <a:lnTo>
                  <a:pt x="7446201" y="1140440"/>
                </a:lnTo>
                <a:lnTo>
                  <a:pt x="7446201" y="1005830"/>
                </a:lnTo>
                <a:cubicBezTo>
                  <a:pt x="7446201" y="887780"/>
                  <a:pt x="7543929" y="793767"/>
                  <a:pt x="7663313" y="798789"/>
                </a:cubicBezTo>
                <a:close/>
                <a:moveTo>
                  <a:pt x="6006936" y="772187"/>
                </a:moveTo>
                <a:cubicBezTo>
                  <a:pt x="6119101" y="777208"/>
                  <a:pt x="6204057" y="872503"/>
                  <a:pt x="6204057" y="984250"/>
                </a:cubicBezTo>
                <a:lnTo>
                  <a:pt x="6204057" y="1069289"/>
                </a:lnTo>
                <a:lnTo>
                  <a:pt x="6204057" y="1780581"/>
                </a:lnTo>
                <a:lnTo>
                  <a:pt x="6204057" y="1808465"/>
                </a:lnTo>
                <a:lnTo>
                  <a:pt x="6204057" y="2299967"/>
                </a:lnTo>
                <a:lnTo>
                  <a:pt x="4963024" y="2299967"/>
                </a:lnTo>
                <a:lnTo>
                  <a:pt x="4963024" y="1960915"/>
                </a:lnTo>
                <a:lnTo>
                  <a:pt x="4963024" y="1780581"/>
                </a:lnTo>
                <a:lnTo>
                  <a:pt x="4963024" y="1628131"/>
                </a:lnTo>
                <a:cubicBezTo>
                  <a:pt x="4963024" y="1510081"/>
                  <a:pt x="5060752" y="1416068"/>
                  <a:pt x="5180135" y="1421089"/>
                </a:cubicBezTo>
                <a:cubicBezTo>
                  <a:pt x="5292300" y="1426217"/>
                  <a:pt x="5377257" y="1521512"/>
                  <a:pt x="5377257" y="1633259"/>
                </a:cubicBezTo>
                <a:lnTo>
                  <a:pt x="5377257" y="1779299"/>
                </a:lnTo>
                <a:lnTo>
                  <a:pt x="5376146" y="1779299"/>
                </a:lnTo>
                <a:lnTo>
                  <a:pt x="5376146" y="1960915"/>
                </a:lnTo>
                <a:lnTo>
                  <a:pt x="5376146" y="2056103"/>
                </a:lnTo>
                <a:cubicBezTo>
                  <a:pt x="5376146" y="2174260"/>
                  <a:pt x="5473875" y="2268166"/>
                  <a:pt x="5593258" y="2263145"/>
                </a:cubicBezTo>
                <a:cubicBezTo>
                  <a:pt x="5704868" y="2258017"/>
                  <a:pt x="5789824" y="2162829"/>
                  <a:pt x="5789824" y="2051082"/>
                </a:cubicBezTo>
                <a:lnTo>
                  <a:pt x="5789824" y="1808465"/>
                </a:lnTo>
                <a:lnTo>
                  <a:pt x="5789824" y="1780474"/>
                </a:lnTo>
                <a:lnTo>
                  <a:pt x="5789824" y="979122"/>
                </a:lnTo>
                <a:cubicBezTo>
                  <a:pt x="5789824" y="861072"/>
                  <a:pt x="5887552" y="767059"/>
                  <a:pt x="6006936" y="772187"/>
                </a:cubicBezTo>
                <a:close/>
                <a:moveTo>
                  <a:pt x="9316913" y="565145"/>
                </a:moveTo>
                <a:cubicBezTo>
                  <a:pt x="9428523" y="570273"/>
                  <a:pt x="9513480" y="665461"/>
                  <a:pt x="9513480" y="777208"/>
                </a:cubicBezTo>
                <a:lnTo>
                  <a:pt x="9513480" y="998245"/>
                </a:lnTo>
                <a:lnTo>
                  <a:pt x="9513480" y="1779299"/>
                </a:lnTo>
                <a:lnTo>
                  <a:pt x="9513480" y="2174260"/>
                </a:lnTo>
                <a:lnTo>
                  <a:pt x="9513480" y="2299967"/>
                </a:lnTo>
                <a:lnTo>
                  <a:pt x="9099802" y="2299967"/>
                </a:lnTo>
                <a:lnTo>
                  <a:pt x="9099802" y="2175542"/>
                </a:lnTo>
                <a:lnTo>
                  <a:pt x="9099802" y="1780581"/>
                </a:lnTo>
                <a:lnTo>
                  <a:pt x="9099802" y="772187"/>
                </a:lnTo>
                <a:cubicBezTo>
                  <a:pt x="9099802" y="654030"/>
                  <a:pt x="9197530" y="560124"/>
                  <a:pt x="9316913" y="565145"/>
                </a:cubicBezTo>
                <a:close/>
                <a:moveTo>
                  <a:pt x="217112" y="565145"/>
                </a:moveTo>
                <a:cubicBezTo>
                  <a:pt x="328721" y="570273"/>
                  <a:pt x="414233" y="665461"/>
                  <a:pt x="414233" y="777208"/>
                </a:cubicBezTo>
                <a:lnTo>
                  <a:pt x="414233" y="998245"/>
                </a:lnTo>
                <a:lnTo>
                  <a:pt x="414233" y="1779299"/>
                </a:lnTo>
                <a:lnTo>
                  <a:pt x="414233" y="2174260"/>
                </a:lnTo>
                <a:lnTo>
                  <a:pt x="414233" y="2299967"/>
                </a:lnTo>
                <a:lnTo>
                  <a:pt x="0" y="2299967"/>
                </a:lnTo>
                <a:lnTo>
                  <a:pt x="0" y="2175542"/>
                </a:lnTo>
                <a:lnTo>
                  <a:pt x="0" y="1780581"/>
                </a:lnTo>
                <a:lnTo>
                  <a:pt x="0" y="772187"/>
                </a:lnTo>
                <a:cubicBezTo>
                  <a:pt x="0" y="654030"/>
                  <a:pt x="97728" y="560124"/>
                  <a:pt x="217112" y="565145"/>
                </a:cubicBezTo>
                <a:close/>
                <a:moveTo>
                  <a:pt x="5161256" y="538437"/>
                </a:moveTo>
                <a:cubicBezTo>
                  <a:pt x="5275642" y="538437"/>
                  <a:pt x="5368373" y="631168"/>
                  <a:pt x="5368373" y="745479"/>
                </a:cubicBezTo>
                <a:lnTo>
                  <a:pt x="5368373" y="1078263"/>
                </a:lnTo>
                <a:cubicBezTo>
                  <a:pt x="5368373" y="1192574"/>
                  <a:pt x="5275642" y="1285198"/>
                  <a:pt x="5161256" y="1285198"/>
                </a:cubicBezTo>
                <a:cubicBezTo>
                  <a:pt x="5046870" y="1285198"/>
                  <a:pt x="4954139" y="1193749"/>
                  <a:pt x="4954139" y="1078263"/>
                </a:cubicBezTo>
                <a:lnTo>
                  <a:pt x="4954139" y="745479"/>
                </a:lnTo>
                <a:cubicBezTo>
                  <a:pt x="4954139" y="631168"/>
                  <a:pt x="5046870" y="538437"/>
                  <a:pt x="5161256" y="538437"/>
                </a:cubicBezTo>
                <a:close/>
                <a:moveTo>
                  <a:pt x="8487337" y="224776"/>
                </a:moveTo>
                <a:cubicBezTo>
                  <a:pt x="8601723" y="224776"/>
                  <a:pt x="8694453" y="317507"/>
                  <a:pt x="8694453" y="431818"/>
                </a:cubicBezTo>
                <a:lnTo>
                  <a:pt x="8694453" y="764495"/>
                </a:lnTo>
                <a:cubicBezTo>
                  <a:pt x="8694453" y="878806"/>
                  <a:pt x="8601723" y="971537"/>
                  <a:pt x="8487337" y="971537"/>
                </a:cubicBezTo>
                <a:cubicBezTo>
                  <a:pt x="8372951" y="971537"/>
                  <a:pt x="8280220" y="878806"/>
                  <a:pt x="8280220" y="764495"/>
                </a:cubicBezTo>
                <a:lnTo>
                  <a:pt x="8280220" y="431818"/>
                </a:lnTo>
                <a:cubicBezTo>
                  <a:pt x="8280220" y="317507"/>
                  <a:pt x="8372951" y="224776"/>
                  <a:pt x="8487337" y="224776"/>
                </a:cubicBezTo>
                <a:close/>
                <a:moveTo>
                  <a:pt x="2678634" y="222212"/>
                </a:moveTo>
                <a:cubicBezTo>
                  <a:pt x="2785246" y="222212"/>
                  <a:pt x="2871313" y="300948"/>
                  <a:pt x="2884085" y="403828"/>
                </a:cubicBezTo>
                <a:cubicBezTo>
                  <a:pt x="2882974" y="412802"/>
                  <a:pt x="2881863" y="421669"/>
                  <a:pt x="2881863" y="430536"/>
                </a:cubicBezTo>
                <a:lnTo>
                  <a:pt x="2881863" y="1102407"/>
                </a:lnTo>
                <a:cubicBezTo>
                  <a:pt x="2864095" y="1197595"/>
                  <a:pt x="2780249" y="1270028"/>
                  <a:pt x="2678634" y="1270028"/>
                </a:cubicBezTo>
                <a:cubicBezTo>
                  <a:pt x="2565358" y="1270028"/>
                  <a:pt x="2472628" y="1178579"/>
                  <a:pt x="2471517" y="1064268"/>
                </a:cubicBezTo>
                <a:lnTo>
                  <a:pt x="2471517" y="698473"/>
                </a:lnTo>
                <a:lnTo>
                  <a:pt x="2471517" y="429254"/>
                </a:lnTo>
                <a:cubicBezTo>
                  <a:pt x="2471517" y="314943"/>
                  <a:pt x="2564248" y="222212"/>
                  <a:pt x="2678634" y="222212"/>
                </a:cubicBezTo>
                <a:close/>
                <a:moveTo>
                  <a:pt x="10970514" y="219648"/>
                </a:moveTo>
                <a:cubicBezTo>
                  <a:pt x="11082124" y="224776"/>
                  <a:pt x="11167081" y="320071"/>
                  <a:pt x="11167081" y="431818"/>
                </a:cubicBezTo>
                <a:lnTo>
                  <a:pt x="11167081" y="650184"/>
                </a:lnTo>
                <a:lnTo>
                  <a:pt x="11167081" y="1776735"/>
                </a:lnTo>
                <a:lnTo>
                  <a:pt x="11167081" y="1828763"/>
                </a:lnTo>
                <a:lnTo>
                  <a:pt x="11167081" y="2053539"/>
                </a:lnTo>
                <a:cubicBezTo>
                  <a:pt x="11167081" y="2171696"/>
                  <a:pt x="11264809" y="2265709"/>
                  <a:pt x="11384192" y="2260581"/>
                </a:cubicBezTo>
                <a:cubicBezTo>
                  <a:pt x="11495802" y="2255560"/>
                  <a:pt x="11581314" y="2160265"/>
                  <a:pt x="11581314" y="2048518"/>
                </a:cubicBezTo>
                <a:lnTo>
                  <a:pt x="11581314" y="1778017"/>
                </a:lnTo>
                <a:lnTo>
                  <a:pt x="11581314" y="1695436"/>
                </a:lnTo>
                <a:cubicBezTo>
                  <a:pt x="11581314" y="1581125"/>
                  <a:pt x="11674044" y="1488394"/>
                  <a:pt x="11787875" y="1488394"/>
                </a:cubicBezTo>
                <a:cubicBezTo>
                  <a:pt x="11826189" y="1488394"/>
                  <a:pt x="11861726" y="1498650"/>
                  <a:pt x="11892266" y="1516384"/>
                </a:cubicBezTo>
                <a:cubicBezTo>
                  <a:pt x="11954457" y="1553241"/>
                  <a:pt x="11991105" y="1623110"/>
                  <a:pt x="11991105" y="1695436"/>
                </a:cubicBezTo>
                <a:lnTo>
                  <a:pt x="11991105" y="1779299"/>
                </a:lnTo>
                <a:lnTo>
                  <a:pt x="11991105" y="2275858"/>
                </a:lnTo>
                <a:lnTo>
                  <a:pt x="11993303" y="2299967"/>
                </a:lnTo>
                <a:lnTo>
                  <a:pt x="10752847" y="2299967"/>
                </a:lnTo>
                <a:lnTo>
                  <a:pt x="10752847" y="1830045"/>
                </a:lnTo>
                <a:lnTo>
                  <a:pt x="10752847" y="1778017"/>
                </a:lnTo>
                <a:lnTo>
                  <a:pt x="10752847" y="1134136"/>
                </a:lnTo>
                <a:lnTo>
                  <a:pt x="10752847" y="426690"/>
                </a:lnTo>
                <a:cubicBezTo>
                  <a:pt x="10752847" y="308640"/>
                  <a:pt x="10851131" y="214627"/>
                  <a:pt x="10970514" y="219648"/>
                </a:cubicBezTo>
                <a:close/>
                <a:moveTo>
                  <a:pt x="1870713" y="219648"/>
                </a:moveTo>
                <a:cubicBezTo>
                  <a:pt x="1982322" y="224776"/>
                  <a:pt x="2067834" y="320071"/>
                  <a:pt x="2067834" y="431818"/>
                </a:cubicBezTo>
                <a:lnTo>
                  <a:pt x="2067834" y="650184"/>
                </a:lnTo>
                <a:lnTo>
                  <a:pt x="2067834" y="1776735"/>
                </a:lnTo>
                <a:lnTo>
                  <a:pt x="2067834" y="1828763"/>
                </a:lnTo>
                <a:lnTo>
                  <a:pt x="2067834" y="2053539"/>
                </a:lnTo>
                <a:cubicBezTo>
                  <a:pt x="2067834" y="2171696"/>
                  <a:pt x="2165562" y="2265709"/>
                  <a:pt x="2284946" y="2260581"/>
                </a:cubicBezTo>
                <a:cubicBezTo>
                  <a:pt x="2396555" y="2255560"/>
                  <a:pt x="2481512" y="2160265"/>
                  <a:pt x="2481512" y="2048518"/>
                </a:cubicBezTo>
                <a:lnTo>
                  <a:pt x="2481512" y="1778017"/>
                </a:lnTo>
                <a:lnTo>
                  <a:pt x="2481512" y="1695436"/>
                </a:lnTo>
                <a:cubicBezTo>
                  <a:pt x="2481512" y="1581125"/>
                  <a:pt x="2574243" y="1488394"/>
                  <a:pt x="2688629" y="1488394"/>
                </a:cubicBezTo>
                <a:cubicBezTo>
                  <a:pt x="2726942" y="1488394"/>
                  <a:pt x="2762480" y="1498650"/>
                  <a:pt x="2792464" y="1516384"/>
                </a:cubicBezTo>
                <a:cubicBezTo>
                  <a:pt x="2855210" y="1553241"/>
                  <a:pt x="2891858" y="1623110"/>
                  <a:pt x="2891858" y="1695436"/>
                </a:cubicBezTo>
                <a:lnTo>
                  <a:pt x="2891858" y="1779299"/>
                </a:lnTo>
                <a:lnTo>
                  <a:pt x="2891858" y="2275858"/>
                </a:lnTo>
                <a:lnTo>
                  <a:pt x="2893617" y="2299967"/>
                </a:lnTo>
                <a:lnTo>
                  <a:pt x="1653601" y="2299967"/>
                </a:lnTo>
                <a:lnTo>
                  <a:pt x="1653601" y="1830045"/>
                </a:lnTo>
                <a:lnTo>
                  <a:pt x="1653601" y="1778017"/>
                </a:lnTo>
                <a:lnTo>
                  <a:pt x="1653601" y="1134136"/>
                </a:lnTo>
                <a:lnTo>
                  <a:pt x="1653601" y="426690"/>
                </a:lnTo>
                <a:cubicBezTo>
                  <a:pt x="1653601" y="308640"/>
                  <a:pt x="1751329" y="214627"/>
                  <a:pt x="1870713" y="219648"/>
                </a:cubicBezTo>
                <a:close/>
                <a:moveTo>
                  <a:pt x="6798199" y="0"/>
                </a:moveTo>
                <a:cubicBezTo>
                  <a:pt x="6912585" y="0"/>
                  <a:pt x="7005315" y="92731"/>
                  <a:pt x="7005315" y="207042"/>
                </a:cubicBezTo>
                <a:lnTo>
                  <a:pt x="7005315" y="539719"/>
                </a:lnTo>
                <a:cubicBezTo>
                  <a:pt x="7005315" y="654030"/>
                  <a:pt x="6912585" y="746761"/>
                  <a:pt x="6798199" y="746761"/>
                </a:cubicBezTo>
                <a:cubicBezTo>
                  <a:pt x="6683813" y="746761"/>
                  <a:pt x="6591082" y="654030"/>
                  <a:pt x="6591082" y="539719"/>
                </a:cubicBezTo>
                <a:lnTo>
                  <a:pt x="6591082" y="207042"/>
                </a:lnTo>
                <a:cubicBezTo>
                  <a:pt x="6591082" y="92731"/>
                  <a:pt x="6683813" y="0"/>
                  <a:pt x="6798199" y="0"/>
                </a:cubicBezTo>
                <a:close/>
              </a:path>
            </a:pathLst>
          </a:custGeom>
          <a:solidFill>
            <a:schemeClr val="accent1">
              <a:lumMod val="75000"/>
              <a:lumOff val="25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914400"/>
            <a:ext cx="8718550" cy="197231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913701"/>
            <a:ext cx="87185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rgbClr val="00B0F0"/>
          </a:solidFill>
        </p:spPr>
        <p:txBody>
          <a:bodyPr anchor="ctr">
            <a:normAutofit/>
          </a:bodyPr>
          <a:lstStyle>
            <a:lvl1pPr marL="0" indent="0" algn="ctr">
              <a:buNone/>
              <a:defRPr sz="1400"/>
            </a:lvl1pPr>
          </a:lstStyle>
          <a:p>
            <a:endParaRPr lang="en-US" dirty="0"/>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743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477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2"/>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9CC91BA-653B-475F-A1A7-909A3728052C}"/>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272478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1632742"/>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3047999"/>
            <a:ext cx="10515600" cy="3128963"/>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06758A-3922-4559-8CE3-8498F7666774}"/>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56604E2C-D590-4668-ABCB-1364939E8165}"/>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7" name="Picture Placeholder 6">
            <a:extLst>
              <a:ext uri="{FF2B5EF4-FFF2-40B4-BE49-F238E27FC236}">
                <a16:creationId xmlns:a16="http://schemas.microsoft.com/office/drawing/2014/main" id="{1790B525-1A1A-4F87-97BC-B4A7BB76CD74}"/>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Drips">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7_T_PGO_Drips-16x9.pptx" id="{8CD57575-EBB8-4B20-8DE3-0A4FDA5D8A1C}" vid="{FCA207AB-3073-4823-89FC-C7FF9969547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7_T_PGO_Drips-16x9.pptx" id="{8CD57575-EBB8-4B20-8DE3-0A4FDA5D8A1C}" vid="{5CF9E1BB-BDA1-4DC1-9BDC-D6905E32754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368</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Drips</dc:title>
  <dc:creator>PresentationGO.com</dc:creator>
  <dc:description>© Copyright PresentationGo.com</dc:description>
  <dcterms:created xsi:type="dcterms:W3CDTF">2019-11-21T05:02:10Z</dcterms:created>
  <dcterms:modified xsi:type="dcterms:W3CDTF">2021-11-16T18:50:04Z</dcterms:modified>
  <cp:category>Templates</cp:category>
</cp:coreProperties>
</file>